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5"/>
  </p:sldMasterIdLst>
  <p:notesMasterIdLst>
    <p:notesMasterId r:id="rId47"/>
  </p:notesMasterIdLst>
  <p:handoutMasterIdLst>
    <p:handoutMasterId r:id="rId48"/>
  </p:handoutMasterIdLst>
  <p:sldIdLst>
    <p:sldId id="322" r:id="rId6"/>
    <p:sldId id="544" r:id="rId7"/>
    <p:sldId id="2147479151" r:id="rId8"/>
    <p:sldId id="2963" r:id="rId9"/>
    <p:sldId id="2147480283" r:id="rId10"/>
    <p:sldId id="2147480284" r:id="rId11"/>
    <p:sldId id="2147480285" r:id="rId12"/>
    <p:sldId id="2147480286" r:id="rId13"/>
    <p:sldId id="2811" r:id="rId14"/>
    <p:sldId id="2147480287" r:id="rId15"/>
    <p:sldId id="2147480265" r:id="rId16"/>
    <p:sldId id="2147480288" r:id="rId17"/>
    <p:sldId id="2147480289" r:id="rId18"/>
    <p:sldId id="2147480290" r:id="rId19"/>
    <p:sldId id="2147480291" r:id="rId20"/>
    <p:sldId id="2147480292" r:id="rId21"/>
    <p:sldId id="2147480277" r:id="rId22"/>
    <p:sldId id="2147480293" r:id="rId23"/>
    <p:sldId id="2147480274" r:id="rId24"/>
    <p:sldId id="2147480294" r:id="rId25"/>
    <p:sldId id="2147480295" r:id="rId26"/>
    <p:sldId id="2978" r:id="rId27"/>
    <p:sldId id="2147480278" r:id="rId28"/>
    <p:sldId id="2147480296" r:id="rId29"/>
    <p:sldId id="2147480297" r:id="rId30"/>
    <p:sldId id="2147480298" r:id="rId31"/>
    <p:sldId id="2147480268" r:id="rId32"/>
    <p:sldId id="2147480299" r:id="rId33"/>
    <p:sldId id="2147480269" r:id="rId34"/>
    <p:sldId id="2147480300" r:id="rId35"/>
    <p:sldId id="2147478178" r:id="rId36"/>
    <p:sldId id="312" r:id="rId37"/>
    <p:sldId id="2147480301" r:id="rId38"/>
    <p:sldId id="2147480305" r:id="rId39"/>
    <p:sldId id="2147480247" r:id="rId40"/>
    <p:sldId id="2147480281" r:id="rId41"/>
    <p:sldId id="2147480303" r:id="rId42"/>
    <p:sldId id="352" r:id="rId43"/>
    <p:sldId id="432" r:id="rId44"/>
    <p:sldId id="437" r:id="rId45"/>
    <p:sldId id="2147480282" r:id="rId46"/>
  </p:sldIdLst>
  <p:sldSz cx="12192000" cy="6858000"/>
  <p:notesSz cx="7315200" cy="9601200"/>
  <p:custDataLst>
    <p:tags r:id="rId49"/>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64" userDrawn="1">
          <p15:clr>
            <a:srgbClr val="A4A3A4"/>
          </p15:clr>
        </p15:guide>
        <p15:guide id="6" orient="horz" pos="3912" userDrawn="1">
          <p15:clr>
            <a:srgbClr val="A4A3A4"/>
          </p15:clr>
        </p15:guide>
        <p15:guide id="7" orient="horz" userDrawn="1">
          <p15:clr>
            <a:srgbClr val="A4A3A4"/>
          </p15:clr>
        </p15:guide>
        <p15:guide id="8" pos="329" userDrawn="1">
          <p15:clr>
            <a:srgbClr val="A4A3A4"/>
          </p15:clr>
        </p15:guide>
        <p15:guide id="9" pos="7407" userDrawn="1">
          <p15:clr>
            <a:srgbClr val="A4A3A4"/>
          </p15:clr>
        </p15:guide>
        <p15:guide id="11" pos="453" userDrawn="1">
          <p15:clr>
            <a:srgbClr val="A4A3A4"/>
          </p15:clr>
        </p15:guide>
        <p15:guide id="13" pos="7248"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7" clrIdx="6"/>
  <p:cmAuthor id="2" name="Melanie Couton" initials="MAC" lastIdx="4" clrIdx="3"/>
  <p:cmAuthor id="3" name="ralfieri" initials="ra" lastIdx="2" clrIdx="8"/>
  <p:cmAuthor id="4" name="Megan Capel" initials="MC" lastIdx="11"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8" clrIdx="1"/>
  <p:cmAuthor id="11" name="alison.heintz@gmail.com" initials="a" lastIdx="6"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1"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9" clrIdx="13">
    <p:extLst>
      <p:ext uri="{19B8F6BF-5375-455C-9EA6-DF929625EA0E}">
        <p15:presenceInfo xmlns:p15="http://schemas.microsoft.com/office/powerpoint/2012/main" userId="ef8730672ba86646" providerId="Windows Live"/>
      </p:ext>
    </p:extLst>
  </p:cmAuthor>
  <p:cmAuthor id="15" name="Jennifer Eimers" initials="JE" lastIdx="9" clrIdx="14">
    <p:extLst>
      <p:ext uri="{19B8F6BF-5375-455C-9EA6-DF929625EA0E}">
        <p15:presenceInfo xmlns:p15="http://schemas.microsoft.com/office/powerpoint/2012/main" userId="S::jeimers@clinicaloptions.com::e496f3f7-6a48-4339-9b0c-9f426a43f948" providerId="AD"/>
      </p:ext>
    </p:extLst>
  </p:cmAuthor>
  <p:cmAuthor id="16" name="Hillary Tunggal" initials="HT" lastIdx="107" clrIdx="15">
    <p:extLst>
      <p:ext uri="{19B8F6BF-5375-455C-9EA6-DF929625EA0E}">
        <p15:presenceInfo xmlns:p15="http://schemas.microsoft.com/office/powerpoint/2012/main" userId="S::htunggal@cealliance.com::ad64bda3-5530-4833-84b4-5d3ed1bf5c1c" providerId="AD"/>
      </p:ext>
    </p:extLst>
  </p:cmAuthor>
  <p:cmAuthor id="17" name="Kim Nealy" initials="KN" lastIdx="70" clrIdx="16">
    <p:extLst>
      <p:ext uri="{19B8F6BF-5375-455C-9EA6-DF929625EA0E}">
        <p15:presenceInfo xmlns:p15="http://schemas.microsoft.com/office/powerpoint/2012/main" userId="S::knealy@clinicaloptions.com::3ad6f23f-5cca-413d-8b4a-3603710adf7e" providerId="AD"/>
      </p:ext>
    </p:extLst>
  </p:cmAuthor>
  <p:cmAuthor id="18" name="Dussadee Royal" initials="DR" lastIdx="12" clrIdx="17">
    <p:extLst>
      <p:ext uri="{19B8F6BF-5375-455C-9EA6-DF929625EA0E}">
        <p15:presenceInfo xmlns:p15="http://schemas.microsoft.com/office/powerpoint/2012/main" userId="S::droyal@clinicaloptions.com::51beead8-6fa0-4b98-aeba-37044af35e17" providerId="AD"/>
      </p:ext>
    </p:extLst>
  </p:cmAuthor>
  <p:cmAuthor id="19" name="Andrea Boecler" initials="AB" lastIdx="6" clrIdx="18">
    <p:extLst>
      <p:ext uri="{19B8F6BF-5375-455C-9EA6-DF929625EA0E}">
        <p15:presenceInfo xmlns:p15="http://schemas.microsoft.com/office/powerpoint/2012/main" userId="S::aboecler@clinicaloptions.com::28e82037-1239-4052-943b-ae184e0bc2a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0823B"/>
    <a:srgbClr val="015873"/>
    <a:srgbClr val="F2F2F2"/>
    <a:srgbClr val="CDCDCF"/>
    <a:srgbClr val="046376"/>
    <a:srgbClr val="013763"/>
    <a:srgbClr val="033453"/>
    <a:srgbClr val="006264"/>
    <a:srgbClr val="FDB33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5237D50-6F58-41C8-B010-3B1C06B69B68}" v="6" dt="2024-06-20T14:38:07.431"/>
    <p1510:client id="{7E8268DF-0E90-428C-9864-E918D6200595}" v="6" dt="2024-06-20T14:10:30.926"/>
    <p1510:client id="{E3950AEF-922D-4EC1-B40C-580400D0BC4D}" v="88" dt="2024-06-20T15:57:27.699"/>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92" autoAdjust="0"/>
    <p:restoredTop sz="81078" autoAdjust="0"/>
  </p:normalViewPr>
  <p:slideViewPr>
    <p:cSldViewPr snapToGrid="0" showGuides="1">
      <p:cViewPr varScale="1">
        <p:scale>
          <a:sx n="103" d="100"/>
          <a:sy n="103" d="100"/>
        </p:scale>
        <p:origin x="114" y="96"/>
      </p:cViewPr>
      <p:guideLst>
        <p:guide orient="horz" pos="4128"/>
        <p:guide orient="horz" pos="1008"/>
        <p:guide orient="horz" pos="4032"/>
        <p:guide orient="horz" pos="151"/>
        <p:guide orient="horz" pos="264"/>
        <p:guide orient="horz" pos="3912"/>
        <p:guide orient="horz"/>
        <p:guide pos="329"/>
        <p:guide pos="7407"/>
        <p:guide pos="453"/>
        <p:guide pos="7248"/>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0"/>
    </p:cViewPr>
  </p:sorterViewPr>
  <p:notesViewPr>
    <p:cSldViewPr snapToGrid="0" showGuides="1">
      <p:cViewPr varScale="1">
        <p:scale>
          <a:sx n="41" d="100"/>
          <a:sy n="41" d="100"/>
        </p:scale>
        <p:origin x="2776" y="48"/>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notesMaster" Target="notesMasters/notesMaster1.xml"/><Relationship Id="rId50" Type="http://schemas.openxmlformats.org/officeDocument/2006/relationships/commentAuthors" Target="commentAuthors.xml"/><Relationship Id="rId55" Type="http://schemas.microsoft.com/office/2015/10/relationships/revisionInfo" Target="revisionInfo.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heme" Target="theme/theme1.xml"/><Relationship Id="rId5" Type="http://schemas.openxmlformats.org/officeDocument/2006/relationships/slideMaster" Target="slideMasters/slide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handoutMaster" Target="handoutMasters/handoutMaster1.xml"/><Relationship Id="rId8" Type="http://schemas.openxmlformats.org/officeDocument/2006/relationships/slide" Target="slides/slide3.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tags" Target="tags/tag1.xml"/></Relationships>
</file>

<file path=ppt/charts/_rels/chart1.xml.rels><?xml version="1.0" encoding="UTF-8" standalone="yes"?>
<Relationships xmlns="http://schemas.openxmlformats.org/package/2006/relationships"><Relationship Id="rId2" Type="http://schemas.openxmlformats.org/officeDocument/2006/relationships/oleObject" Target="Werkmap2" TargetMode="External"/><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Blad1!$C$12</c:f>
              <c:strCache>
                <c:ptCount val="1"/>
                <c:pt idx="0">
                  <c:v>SCAF: no</c:v>
                </c:pt>
              </c:strCache>
            </c:strRef>
          </c:tx>
          <c:spPr>
            <a:solidFill>
              <a:srgbClr val="015873"/>
            </a:solidFill>
            <a:ln>
              <a:solidFill>
                <a:srgbClr val="000000"/>
              </a:solidFill>
            </a:ln>
          </c:spPr>
          <c:invertIfNegative val="0"/>
          <c:dLbls>
            <c:dLbl>
              <c:idx val="0"/>
              <c:layout>
                <c:manualLayout>
                  <c:x val="-6.9266402633054057E-3"/>
                  <c:y val="6.9929994965949411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20D7-4866-96D1-DD59E8B23297}"/>
                </c:ext>
              </c:extLst>
            </c:dLbl>
            <c:dLbl>
              <c:idx val="2"/>
              <c:layout>
                <c:manualLayout>
                  <c:x val="-3.8557780463246072E-3"/>
                  <c:y val="0"/>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20D7-4866-96D1-DD59E8B23297}"/>
                </c:ext>
              </c:extLst>
            </c:dLbl>
            <c:spPr>
              <a:noFill/>
              <a:ln>
                <a:noFill/>
              </a:ln>
              <a:effectLst/>
            </c:spPr>
            <c:txPr>
              <a:bodyPr/>
              <a:lstStyle/>
              <a:p>
                <a:pPr>
                  <a:defRPr sz="1600" b="1">
                    <a:solidFill>
                      <a:schemeClr val="tx1"/>
                    </a:solidFill>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Blad1!$D$11:$F$11</c:f>
              <c:strCache>
                <c:ptCount val="3"/>
                <c:pt idx="0">
                  <c:v>CHADS 1</c:v>
                </c:pt>
                <c:pt idx="1">
                  <c:v>CHADS 2</c:v>
                </c:pt>
                <c:pt idx="2">
                  <c:v>CHADS ≥3</c:v>
                </c:pt>
              </c:strCache>
            </c:strRef>
          </c:cat>
          <c:val>
            <c:numRef>
              <c:f>Blad1!$D$12:$F$12</c:f>
              <c:numCache>
                <c:formatCode>General</c:formatCode>
                <c:ptCount val="3"/>
                <c:pt idx="0">
                  <c:v>0.28000000000000003</c:v>
                </c:pt>
                <c:pt idx="1">
                  <c:v>0.7</c:v>
                </c:pt>
                <c:pt idx="2">
                  <c:v>0.97</c:v>
                </c:pt>
              </c:numCache>
            </c:numRef>
          </c:val>
          <c:extLst>
            <c:ext xmlns:c16="http://schemas.microsoft.com/office/drawing/2014/chart" uri="{C3380CC4-5D6E-409C-BE32-E72D297353CC}">
              <c16:uniqueId val="{00000002-20D7-4866-96D1-DD59E8B23297}"/>
            </c:ext>
          </c:extLst>
        </c:ser>
        <c:ser>
          <c:idx val="1"/>
          <c:order val="1"/>
          <c:tx>
            <c:strRef>
              <c:f>Blad1!$C$13</c:f>
              <c:strCache>
                <c:ptCount val="1"/>
                <c:pt idx="0">
                  <c:v>SCAF: yes</c:v>
                </c:pt>
              </c:strCache>
            </c:strRef>
          </c:tx>
          <c:spPr>
            <a:solidFill>
              <a:srgbClr val="E1471D"/>
            </a:solidFill>
            <a:ln>
              <a:solidFill>
                <a:srgbClr val="000000"/>
              </a:solidFill>
            </a:ln>
          </c:spPr>
          <c:invertIfNegative val="0"/>
          <c:dLbls>
            <c:dLbl>
              <c:idx val="0"/>
              <c:layout>
                <c:manualLayout>
                  <c:x val="-1.0716533633530606E-3"/>
                  <c:y val="0"/>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20D7-4866-96D1-DD59E8B23297}"/>
                </c:ext>
              </c:extLst>
            </c:dLbl>
            <c:dLbl>
              <c:idx val="1"/>
              <c:layout>
                <c:manualLayout>
                  <c:x val="-6.5338509367819965E-3"/>
                  <c:y val="-6.2194537326156875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20D7-4866-96D1-DD59E8B23297}"/>
                </c:ext>
              </c:extLst>
            </c:dLbl>
            <c:dLbl>
              <c:idx val="2"/>
              <c:layout>
                <c:manualLayout>
                  <c:x val="-1.4831343183070317E-3"/>
                  <c:y val="8.1685403568773109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20D7-4866-96D1-DD59E8B23297}"/>
                </c:ext>
              </c:extLst>
            </c:dLbl>
            <c:spPr>
              <a:noFill/>
              <a:ln>
                <a:noFill/>
              </a:ln>
              <a:effectLst/>
            </c:spPr>
            <c:txPr>
              <a:bodyPr/>
              <a:lstStyle/>
              <a:p>
                <a:pPr>
                  <a:defRPr sz="1600" b="1">
                    <a:solidFill>
                      <a:schemeClr val="tx1"/>
                    </a:solidFill>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Blad1!$D$11:$F$11</c:f>
              <c:strCache>
                <c:ptCount val="3"/>
                <c:pt idx="0">
                  <c:v>CHADS 1</c:v>
                </c:pt>
                <c:pt idx="1">
                  <c:v>CHADS 2</c:v>
                </c:pt>
                <c:pt idx="2">
                  <c:v>CHADS ≥3</c:v>
                </c:pt>
              </c:strCache>
            </c:strRef>
          </c:cat>
          <c:val>
            <c:numRef>
              <c:f>Blad1!$D$13:$F$13</c:f>
              <c:numCache>
                <c:formatCode>General</c:formatCode>
                <c:ptCount val="3"/>
                <c:pt idx="0">
                  <c:v>0.56000000000000005</c:v>
                </c:pt>
                <c:pt idx="1">
                  <c:v>1.29</c:v>
                </c:pt>
                <c:pt idx="2">
                  <c:v>3.78</c:v>
                </c:pt>
              </c:numCache>
            </c:numRef>
          </c:val>
          <c:extLst>
            <c:ext xmlns:c16="http://schemas.microsoft.com/office/drawing/2014/chart" uri="{C3380CC4-5D6E-409C-BE32-E72D297353CC}">
              <c16:uniqueId val="{00000006-20D7-4866-96D1-DD59E8B23297}"/>
            </c:ext>
          </c:extLst>
        </c:ser>
        <c:ser>
          <c:idx val="2"/>
          <c:order val="2"/>
          <c:tx>
            <c:strRef>
              <c:f>Blad1!$C$14</c:f>
              <c:strCache>
                <c:ptCount val="1"/>
                <c:pt idx="0">
                  <c:v>overt AF</c:v>
                </c:pt>
              </c:strCache>
            </c:strRef>
          </c:tx>
          <c:spPr>
            <a:solidFill>
              <a:srgbClr val="00823B"/>
            </a:solidFill>
            <a:ln>
              <a:solidFill>
                <a:srgbClr val="000000"/>
              </a:solidFill>
            </a:ln>
          </c:spPr>
          <c:invertIfNegative val="0"/>
          <c:dLbls>
            <c:dLbl>
              <c:idx val="0"/>
              <c:layout>
                <c:manualLayout>
                  <c:x val="0"/>
                  <c:y val="3.496606946989768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20D7-4866-96D1-DD59E8B23297}"/>
                </c:ext>
              </c:extLst>
            </c:dLbl>
            <c:dLbl>
              <c:idx val="1"/>
              <c:tx>
                <c:rich>
                  <a:bodyPr/>
                  <a:lstStyle/>
                  <a:p>
                    <a:r>
                      <a:rPr lang="en-US" dirty="0"/>
                      <a:t>4.0</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8-20D7-4866-96D1-DD59E8B23297}"/>
                </c:ext>
              </c:extLst>
            </c:dLbl>
            <c:dLbl>
              <c:idx val="2"/>
              <c:layout>
                <c:manualLayout>
                  <c:x val="1.4662985962454484E-3"/>
                  <c:y val="0"/>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20D7-4866-96D1-DD59E8B23297}"/>
                </c:ext>
              </c:extLst>
            </c:dLbl>
            <c:spPr>
              <a:noFill/>
              <a:ln>
                <a:noFill/>
              </a:ln>
              <a:effectLst/>
            </c:spPr>
            <c:txPr>
              <a:bodyPr/>
              <a:lstStyle/>
              <a:p>
                <a:pPr>
                  <a:defRPr sz="1600" b="1">
                    <a:solidFill>
                      <a:schemeClr val="tx1"/>
                    </a:solidFill>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Blad1!$D$11:$F$11</c:f>
              <c:strCache>
                <c:ptCount val="3"/>
                <c:pt idx="0">
                  <c:v>CHADS 1</c:v>
                </c:pt>
                <c:pt idx="1">
                  <c:v>CHADS 2</c:v>
                </c:pt>
                <c:pt idx="2">
                  <c:v>CHADS ≥3</c:v>
                </c:pt>
              </c:strCache>
            </c:strRef>
          </c:cat>
          <c:val>
            <c:numRef>
              <c:f>Blad1!$D$14:$F$14</c:f>
              <c:numCache>
                <c:formatCode>General</c:formatCode>
                <c:ptCount val="3"/>
                <c:pt idx="0">
                  <c:v>2.8</c:v>
                </c:pt>
                <c:pt idx="1">
                  <c:v>4</c:v>
                </c:pt>
                <c:pt idx="2">
                  <c:v>5.9</c:v>
                </c:pt>
              </c:numCache>
            </c:numRef>
          </c:val>
          <c:extLst>
            <c:ext xmlns:c16="http://schemas.microsoft.com/office/drawing/2014/chart" uri="{C3380CC4-5D6E-409C-BE32-E72D297353CC}">
              <c16:uniqueId val="{0000000A-20D7-4866-96D1-DD59E8B23297}"/>
            </c:ext>
          </c:extLst>
        </c:ser>
        <c:dLbls>
          <c:showLegendKey val="0"/>
          <c:showVal val="0"/>
          <c:showCatName val="0"/>
          <c:showSerName val="0"/>
          <c:showPercent val="0"/>
          <c:showBubbleSize val="0"/>
        </c:dLbls>
        <c:gapWidth val="150"/>
        <c:axId val="2097419696"/>
        <c:axId val="2097420240"/>
      </c:barChart>
      <c:catAx>
        <c:axId val="2097419696"/>
        <c:scaling>
          <c:orientation val="minMax"/>
        </c:scaling>
        <c:delete val="0"/>
        <c:axPos val="b"/>
        <c:numFmt formatCode="General" sourceLinked="0"/>
        <c:majorTickMark val="out"/>
        <c:minorTickMark val="none"/>
        <c:tickLblPos val="nextTo"/>
        <c:spPr>
          <a:ln w="28575">
            <a:solidFill>
              <a:srgbClr val="000000"/>
            </a:solidFill>
          </a:ln>
        </c:spPr>
        <c:txPr>
          <a:bodyPr/>
          <a:lstStyle/>
          <a:p>
            <a:pPr>
              <a:defRPr sz="1800" b="1">
                <a:solidFill>
                  <a:schemeClr val="tx1"/>
                </a:solidFill>
              </a:defRPr>
            </a:pPr>
            <a:endParaRPr lang="en-US"/>
          </a:p>
        </c:txPr>
        <c:crossAx val="2097420240"/>
        <c:crosses val="autoZero"/>
        <c:auto val="1"/>
        <c:lblAlgn val="ctr"/>
        <c:lblOffset val="100"/>
        <c:noMultiLvlLbl val="0"/>
      </c:catAx>
      <c:valAx>
        <c:axId val="2097420240"/>
        <c:scaling>
          <c:orientation val="minMax"/>
          <c:max val="6"/>
        </c:scaling>
        <c:delete val="0"/>
        <c:axPos val="l"/>
        <c:numFmt formatCode="General" sourceLinked="1"/>
        <c:majorTickMark val="out"/>
        <c:minorTickMark val="none"/>
        <c:tickLblPos val="nextTo"/>
        <c:spPr>
          <a:ln w="28575">
            <a:solidFill>
              <a:srgbClr val="000000"/>
            </a:solidFill>
          </a:ln>
        </c:spPr>
        <c:txPr>
          <a:bodyPr/>
          <a:lstStyle/>
          <a:p>
            <a:pPr>
              <a:defRPr sz="1800">
                <a:solidFill>
                  <a:schemeClr val="tx1"/>
                </a:solidFill>
              </a:defRPr>
            </a:pPr>
            <a:endParaRPr lang="en-US"/>
          </a:p>
        </c:txPr>
        <c:crossAx val="2097419696"/>
        <c:crosses val="autoZero"/>
        <c:crossBetween val="between"/>
      </c:valAx>
    </c:plotArea>
    <c:legend>
      <c:legendPos val="r"/>
      <c:layout>
        <c:manualLayout>
          <c:xMode val="edge"/>
          <c:yMode val="edge"/>
          <c:x val="8.7206526617836594E-2"/>
          <c:y val="8.5495519909606493E-2"/>
          <c:w val="0.19533000701645001"/>
          <c:h val="0.25261797257860202"/>
        </c:manualLayout>
      </c:layout>
      <c:overlay val="0"/>
      <c:txPr>
        <a:bodyPr/>
        <a:lstStyle/>
        <a:p>
          <a:pPr>
            <a:defRPr sz="1800">
              <a:solidFill>
                <a:schemeClr val="tx1"/>
              </a:solidFill>
            </a:defRPr>
          </a:pPr>
          <a:endParaRPr lang="en-US"/>
        </a:p>
      </c:txPr>
    </c:legend>
    <c:plotVisOnly val="1"/>
    <c:dispBlanksAs val="gap"/>
    <c:showDLblsOverMax val="0"/>
  </c:chart>
  <c:spPr>
    <a:noFill/>
  </c:spPr>
  <c:txPr>
    <a:bodyPr/>
    <a:lstStyle/>
    <a:p>
      <a:pPr>
        <a:defRPr>
          <a:solidFill>
            <a:srgbClr val="FFFFFF"/>
          </a:solidFill>
        </a:defRPr>
      </a:pPr>
      <a:endParaRPr lang="en-US"/>
    </a:p>
  </c:txPr>
  <c:externalData r:id="rId2">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dirty="0"/>
          </a:p>
        </p:txBody>
      </p:sp>
    </p:spTree>
    <p:extLst>
      <p:ext uri="{BB962C8B-B14F-4D97-AF65-F5344CB8AC3E}">
        <p14:creationId xmlns:p14="http://schemas.microsoft.com/office/powerpoint/2010/main" val="21555838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anose="020B0604020202020204" pitchFamily="34" charset="0"/>
              </a:rPr>
              <a:t>Disclaimer: The materials published on the Clinical Care Options Web 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
        <p:nvSpPr>
          <p:cNvPr id="6" name="Notes Placeholder 5">
            <a:extLst>
              <a:ext uri="{FF2B5EF4-FFF2-40B4-BE49-F238E27FC236}">
                <a16:creationId xmlns:a16="http://schemas.microsoft.com/office/drawing/2014/main" id="{A9EB969D-4B6C-FED8-D00D-74892604B92A}"/>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27037539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AF, atrial fibrillation.</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6039862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0210" name="Slide Image Placeholder 1">
            <a:extLst>
              <a:ext uri="{FF2B5EF4-FFF2-40B4-BE49-F238E27FC236}">
                <a16:creationId xmlns:a16="http://schemas.microsoft.com/office/drawing/2014/main" id="{3CEE0F86-C0E7-143C-99E6-57B315465468}"/>
              </a:ext>
            </a:extLst>
          </p:cNvPr>
          <p:cNvSpPr>
            <a:spLocks noGrp="1" noRot="1" noChangeAspect="1" noChangeArrowheads="1" noTextEdit="1"/>
          </p:cNvSpPr>
          <p:nvPr>
            <p:ph type="sldImg"/>
          </p:nvPr>
        </p:nvSpPr>
        <p:spPr>
          <a:ln/>
        </p:spPr>
      </p:sp>
      <p:sp>
        <p:nvSpPr>
          <p:cNvPr id="350211" name="Notes Placeholder 2">
            <a:extLst>
              <a:ext uri="{FF2B5EF4-FFF2-40B4-BE49-F238E27FC236}">
                <a16:creationId xmlns:a16="http://schemas.microsoft.com/office/drawing/2014/main" id="{CF0317AC-17A4-94E4-38B2-3A68A3EAE082}"/>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AF, atrial fibrillation.</a:t>
            </a:r>
          </a:p>
          <a:p>
            <a:endParaRPr lang="en-US" altLang="en-US" dirty="0">
              <a:latin typeface="Arial" panose="020B0604020202020204" pitchFamily="34" charset="0"/>
              <a:ea typeface="ＭＳ Ｐゴシック" panose="020B0600070205080204" pitchFamily="34" charset="-128"/>
            </a:endParaRPr>
          </a:p>
        </p:txBody>
      </p:sp>
      <p:sp>
        <p:nvSpPr>
          <p:cNvPr id="4" name="Header Placeholder 3">
            <a:extLst>
              <a:ext uri="{FF2B5EF4-FFF2-40B4-BE49-F238E27FC236}">
                <a16:creationId xmlns:a16="http://schemas.microsoft.com/office/drawing/2014/main" id="{06AB1E0F-54F5-CFED-6F0D-AA36D76645A1}"/>
              </a:ext>
            </a:extLst>
          </p:cNvPr>
          <p:cNvSpPr>
            <a:spLocks noGrp="1"/>
          </p:cNvSpPr>
          <p:nvPr>
            <p:ph type="hdr" sz="quarter"/>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charset="0"/>
                <a:ea typeface="+mn-ea"/>
                <a:cs typeface="+mn-cs"/>
              </a:rPr>
              <a:t>G02-536 w_script.ppt</a:t>
            </a:r>
          </a:p>
        </p:txBody>
      </p:sp>
      <p:sp>
        <p:nvSpPr>
          <p:cNvPr id="350213" name="Date Placeholder 4">
            <a:extLst>
              <a:ext uri="{FF2B5EF4-FFF2-40B4-BE49-F238E27FC236}">
                <a16:creationId xmlns:a16="http://schemas.microsoft.com/office/drawing/2014/main" id="{3C222C82-1B01-E4CB-589F-9C8C59B8A062}"/>
              </a:ext>
            </a:extLst>
          </p:cNvPr>
          <p:cNvSpPr>
            <a:spLocks noGrp="1" noChangeArrowheads="1"/>
          </p:cNvSpPr>
          <p:nvPr>
            <p:ph type="dt" sz="quarter"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lstStyle>
            <a:lvl1pPr defTabSz="908050">
              <a:defRPr sz="2400" b="1">
                <a:solidFill>
                  <a:schemeClr val="tx1"/>
                </a:solidFill>
                <a:latin typeface="Arial" panose="020B0604020202020204" pitchFamily="34" charset="0"/>
                <a:ea typeface="ＭＳ Ｐゴシック" panose="020B0600070205080204" pitchFamily="34" charset="-128"/>
              </a:defRPr>
            </a:lvl1pPr>
            <a:lvl2pPr defTabSz="908050">
              <a:defRPr sz="2400" b="1">
                <a:solidFill>
                  <a:schemeClr val="tx1"/>
                </a:solidFill>
                <a:latin typeface="Arial" panose="020B0604020202020204" pitchFamily="34" charset="0"/>
                <a:ea typeface="ＭＳ Ｐゴシック" panose="020B0600070205080204" pitchFamily="34" charset="-128"/>
              </a:defRPr>
            </a:lvl2pPr>
            <a:lvl3pPr defTabSz="908050">
              <a:defRPr sz="2400" b="1">
                <a:solidFill>
                  <a:schemeClr val="tx1"/>
                </a:solidFill>
                <a:latin typeface="Arial" panose="020B0604020202020204" pitchFamily="34" charset="0"/>
                <a:ea typeface="ＭＳ Ｐゴシック" panose="020B0600070205080204" pitchFamily="34" charset="-128"/>
              </a:defRPr>
            </a:lvl3pPr>
            <a:lvl4pPr defTabSz="908050">
              <a:defRPr sz="2400" b="1">
                <a:solidFill>
                  <a:schemeClr val="tx1"/>
                </a:solidFill>
                <a:latin typeface="Arial" panose="020B0604020202020204" pitchFamily="34" charset="0"/>
                <a:ea typeface="ＭＳ Ｐゴシック" panose="020B0600070205080204" pitchFamily="34" charset="-128"/>
              </a:defRPr>
            </a:lvl4pPr>
            <a:lvl5pPr defTabSz="908050">
              <a:defRPr sz="2400" b="1">
                <a:solidFill>
                  <a:schemeClr val="tx1"/>
                </a:solidFill>
                <a:latin typeface="Arial" panose="020B0604020202020204" pitchFamily="34" charset="0"/>
                <a:ea typeface="ＭＳ Ｐゴシック" panose="020B0600070205080204" pitchFamily="34" charset="-128"/>
              </a:defRPr>
            </a:lvl5pPr>
            <a:lvl6pPr marL="2274888" indent="1588" defTabSz="908050"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6pPr>
            <a:lvl7pPr marL="2732088" indent="1588" defTabSz="908050"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7pPr>
            <a:lvl8pPr marL="3189288" indent="1588" defTabSz="908050"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8pPr>
            <a:lvl9pPr marL="3646488" indent="1588" defTabSz="908050"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9pPr>
          </a:lstStyle>
          <a:p>
            <a:pPr marL="0" marR="0" lvl="0" indent="0" algn="r" defTabSz="908050" rtl="0" eaLnBrk="1" fontAlgn="base" latinLnBrk="0" hangingPunct="1">
              <a:lnSpc>
                <a:spcPct val="100000"/>
              </a:lnSpc>
              <a:spcBef>
                <a:spcPct val="0"/>
              </a:spcBef>
              <a:spcAft>
                <a:spcPct val="0"/>
              </a:spcAft>
              <a:buClrTx/>
              <a:buSzTx/>
              <a:buFontTx/>
              <a:buNone/>
              <a:tabLst/>
              <a:defRPr/>
            </a:pPr>
            <a:fld id="{414EDB71-E8AF-4C94-A1AA-FAE676E8CCDF}" type="datetime9">
              <a:rPr kumimoji="0" lang="en-US" altLang="en-US" sz="1000" b="1"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08050" rtl="0" eaLnBrk="1" fontAlgn="base" latinLnBrk="0" hangingPunct="1">
                <a:lnSpc>
                  <a:spcPct val="100000"/>
                </a:lnSpc>
                <a:spcBef>
                  <a:spcPct val="0"/>
                </a:spcBef>
                <a:spcAft>
                  <a:spcPct val="0"/>
                </a:spcAft>
                <a:buClrTx/>
                <a:buSzTx/>
                <a:buFontTx/>
                <a:buNone/>
                <a:tabLst/>
                <a:defRPr/>
              </a:pPr>
              <a:t>6/21/2024 2:30:40 PM</a:t>
            </a:fld>
            <a:endParaRPr kumimoji="0" lang="en-US" altLang="en-US" sz="10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
        <p:nvSpPr>
          <p:cNvPr id="350214" name="Slide Number Placeholder 5">
            <a:extLst>
              <a:ext uri="{FF2B5EF4-FFF2-40B4-BE49-F238E27FC236}">
                <a16:creationId xmlns:a16="http://schemas.microsoft.com/office/drawing/2014/main" id="{52FB70A0-ED81-8435-471C-FC68DF3BF302}"/>
              </a:ext>
            </a:extLst>
          </p:cNvPr>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lstStyle>
            <a:lvl1pPr defTabSz="908050">
              <a:defRPr sz="2400" b="1">
                <a:solidFill>
                  <a:schemeClr val="tx1"/>
                </a:solidFill>
                <a:latin typeface="Arial" panose="020B0604020202020204" pitchFamily="34" charset="0"/>
                <a:ea typeface="ＭＳ Ｐゴシック" panose="020B0600070205080204" pitchFamily="34" charset="-128"/>
              </a:defRPr>
            </a:lvl1pPr>
            <a:lvl2pPr defTabSz="908050">
              <a:defRPr sz="2400" b="1">
                <a:solidFill>
                  <a:schemeClr val="tx1"/>
                </a:solidFill>
                <a:latin typeface="Arial" panose="020B0604020202020204" pitchFamily="34" charset="0"/>
                <a:ea typeface="ＭＳ Ｐゴシック" panose="020B0600070205080204" pitchFamily="34" charset="-128"/>
              </a:defRPr>
            </a:lvl2pPr>
            <a:lvl3pPr defTabSz="908050">
              <a:defRPr sz="2400" b="1">
                <a:solidFill>
                  <a:schemeClr val="tx1"/>
                </a:solidFill>
                <a:latin typeface="Arial" panose="020B0604020202020204" pitchFamily="34" charset="0"/>
                <a:ea typeface="ＭＳ Ｐゴシック" panose="020B0600070205080204" pitchFamily="34" charset="-128"/>
              </a:defRPr>
            </a:lvl3pPr>
            <a:lvl4pPr defTabSz="908050">
              <a:defRPr sz="2400" b="1">
                <a:solidFill>
                  <a:schemeClr val="tx1"/>
                </a:solidFill>
                <a:latin typeface="Arial" panose="020B0604020202020204" pitchFamily="34" charset="0"/>
                <a:ea typeface="ＭＳ Ｐゴシック" panose="020B0600070205080204" pitchFamily="34" charset="-128"/>
              </a:defRPr>
            </a:lvl4pPr>
            <a:lvl5pPr defTabSz="908050">
              <a:defRPr sz="2400" b="1">
                <a:solidFill>
                  <a:schemeClr val="tx1"/>
                </a:solidFill>
                <a:latin typeface="Arial" panose="020B0604020202020204" pitchFamily="34" charset="0"/>
                <a:ea typeface="ＭＳ Ｐゴシック" panose="020B0600070205080204" pitchFamily="34" charset="-128"/>
              </a:defRPr>
            </a:lvl5pPr>
            <a:lvl6pPr marL="2274888" indent="1588" defTabSz="908050"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6pPr>
            <a:lvl7pPr marL="2732088" indent="1588" defTabSz="908050"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7pPr>
            <a:lvl8pPr marL="3189288" indent="1588" defTabSz="908050"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8pPr>
            <a:lvl9pPr marL="3646488" indent="1588" defTabSz="908050"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9pPr>
          </a:lstStyle>
          <a:p>
            <a:pPr marL="0" marR="0" lvl="0" indent="0" algn="r" defTabSz="908050" rtl="0" eaLnBrk="1" fontAlgn="base" latinLnBrk="0" hangingPunct="1">
              <a:lnSpc>
                <a:spcPct val="100000"/>
              </a:lnSpc>
              <a:spcBef>
                <a:spcPct val="0"/>
              </a:spcBef>
              <a:spcAft>
                <a:spcPct val="0"/>
              </a:spcAft>
              <a:buClrTx/>
              <a:buSzTx/>
              <a:buFontTx/>
              <a:buNone/>
              <a:tabLst/>
              <a:defRPr/>
            </a:pPr>
            <a:fld id="{31F01EC0-4277-4614-89E4-30C13411C04F}" type="slidenum">
              <a:rPr kumimoji="0" lang="en-US" altLang="en-US" sz="1000" b="1"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pPr marL="0" marR="0" lvl="0" indent="0" algn="r" defTabSz="908050" rtl="0" eaLnBrk="1" fontAlgn="base" latinLnBrk="0" hangingPunct="1">
                <a:lnSpc>
                  <a:spcPct val="100000"/>
                </a:lnSpc>
                <a:spcBef>
                  <a:spcPct val="0"/>
                </a:spcBef>
                <a:spcAft>
                  <a:spcPct val="0"/>
                </a:spcAft>
                <a:buClrTx/>
                <a:buSzTx/>
                <a:buFontTx/>
                <a:buNone/>
                <a:tabLst/>
                <a:defRPr/>
              </a:pPr>
              <a:t>5</a:t>
            </a:fld>
            <a:endParaRPr kumimoji="0" lang="en-US" altLang="en-US" sz="10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AF, atrial fibrillation; DOAC, direct oral anticoagulation; LD, low dose; SD, standard dose.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8357679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NOAC, non-vitamin K oral anticoagulant; RRR, relative risk reduction.</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865255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AF, atrial fibrillation; OAC, oral anticoagulant.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10682102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AF, atrial fibrillation; APT, antiplatelet therapy. </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39254375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2498" name="Slide Image Placeholder 1">
            <a:extLst>
              <a:ext uri="{FF2B5EF4-FFF2-40B4-BE49-F238E27FC236}">
                <a16:creationId xmlns:a16="http://schemas.microsoft.com/office/drawing/2014/main" id="{1807FE4A-28B8-E338-F07B-F16F5AE854E8}"/>
              </a:ext>
            </a:extLst>
          </p:cNvPr>
          <p:cNvSpPr>
            <a:spLocks noGrp="1" noRot="1" noChangeAspect="1" noChangeArrowheads="1" noTextEdit="1"/>
          </p:cNvSpPr>
          <p:nvPr>
            <p:ph type="sldImg"/>
          </p:nvPr>
        </p:nvSpPr>
        <p:spPr>
          <a:ln/>
        </p:spPr>
      </p:sp>
      <p:sp>
        <p:nvSpPr>
          <p:cNvPr id="362499" name="Notes Placeholder 2">
            <a:extLst>
              <a:ext uri="{FF2B5EF4-FFF2-40B4-BE49-F238E27FC236}">
                <a16:creationId xmlns:a16="http://schemas.microsoft.com/office/drawing/2014/main" id="{3AC91C67-5823-53F5-F2F5-280396F3619A}"/>
              </a:ext>
            </a:extLst>
          </p:cNvPr>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lstStyle/>
          <a:p>
            <a:r>
              <a:rPr lang="en-US" i="1" dirty="0"/>
              <a:t>AF, atrial fibrillation.</a:t>
            </a:r>
            <a:endParaRPr lang="en-US" altLang="en-US" dirty="0">
              <a:latin typeface="Arial" panose="020B0604020202020204" pitchFamily="34" charset="0"/>
              <a:ea typeface="ＭＳ Ｐゴシック" panose="020B0600070205080204" pitchFamily="34" charset="-128"/>
            </a:endParaRPr>
          </a:p>
        </p:txBody>
      </p:sp>
      <p:sp>
        <p:nvSpPr>
          <p:cNvPr id="362500" name="Slide Number Placeholder 3">
            <a:extLst>
              <a:ext uri="{FF2B5EF4-FFF2-40B4-BE49-F238E27FC236}">
                <a16:creationId xmlns:a16="http://schemas.microsoft.com/office/drawing/2014/main" id="{8BDB5039-2E83-832E-AC9C-491CF5A3BA0F}"/>
              </a:ext>
            </a:extLst>
          </p:cNvPr>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2" tIns="45716" rIns="91432" bIns="45716" anchor="b"/>
          <a:lstStyle>
            <a:lvl1pPr defTabSz="912813">
              <a:defRPr sz="2400" b="1">
                <a:solidFill>
                  <a:schemeClr val="tx1"/>
                </a:solidFill>
                <a:latin typeface="Arial" panose="020B0604020202020204" pitchFamily="34" charset="0"/>
                <a:ea typeface="ＭＳ Ｐゴシック" panose="020B0600070205080204" pitchFamily="34" charset="-128"/>
              </a:defRPr>
            </a:lvl1pPr>
            <a:lvl2pPr defTabSz="912813">
              <a:defRPr sz="2400" b="1">
                <a:solidFill>
                  <a:schemeClr val="tx1"/>
                </a:solidFill>
                <a:latin typeface="Arial" panose="020B0604020202020204" pitchFamily="34" charset="0"/>
                <a:ea typeface="ＭＳ Ｐゴシック" panose="020B0600070205080204" pitchFamily="34" charset="-128"/>
              </a:defRPr>
            </a:lvl2pPr>
            <a:lvl3pPr defTabSz="912813">
              <a:defRPr sz="2400" b="1">
                <a:solidFill>
                  <a:schemeClr val="tx1"/>
                </a:solidFill>
                <a:latin typeface="Arial" panose="020B0604020202020204" pitchFamily="34" charset="0"/>
                <a:ea typeface="ＭＳ Ｐゴシック" panose="020B0600070205080204" pitchFamily="34" charset="-128"/>
              </a:defRPr>
            </a:lvl3pPr>
            <a:lvl4pPr defTabSz="912813">
              <a:defRPr sz="2400" b="1">
                <a:solidFill>
                  <a:schemeClr val="tx1"/>
                </a:solidFill>
                <a:latin typeface="Arial" panose="020B0604020202020204" pitchFamily="34" charset="0"/>
                <a:ea typeface="ＭＳ Ｐゴシック" panose="020B0600070205080204" pitchFamily="34" charset="-128"/>
              </a:defRPr>
            </a:lvl4pPr>
            <a:lvl5pPr defTabSz="912813">
              <a:defRPr sz="2400" b="1">
                <a:solidFill>
                  <a:schemeClr val="tx1"/>
                </a:solidFill>
                <a:latin typeface="Arial" panose="020B0604020202020204" pitchFamily="34" charset="0"/>
                <a:ea typeface="ＭＳ Ｐゴシック" panose="020B0600070205080204" pitchFamily="34" charset="-128"/>
              </a:defRPr>
            </a:lvl5pPr>
            <a:lvl6pPr marL="2274888" indent="1588" defTabSz="9128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6pPr>
            <a:lvl7pPr marL="2732088" indent="1588" defTabSz="9128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7pPr>
            <a:lvl8pPr marL="3189288" indent="1588" defTabSz="9128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8pPr>
            <a:lvl9pPr marL="3646488" indent="1588" defTabSz="9128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9pPr>
          </a:lstStyle>
          <a:p>
            <a:pPr marL="0" marR="0" lvl="0" indent="0" algn="r" defTabSz="912813" rtl="0" eaLnBrk="1" fontAlgn="base" latinLnBrk="0" hangingPunct="1">
              <a:lnSpc>
                <a:spcPct val="100000"/>
              </a:lnSpc>
              <a:spcBef>
                <a:spcPct val="0"/>
              </a:spcBef>
              <a:spcAft>
                <a:spcPct val="0"/>
              </a:spcAft>
              <a:buClrTx/>
              <a:buSzTx/>
              <a:buFontTx/>
              <a:buNone/>
              <a:tabLst/>
              <a:defRPr/>
            </a:pPr>
            <a:fld id="{9DA897AC-CE18-4E43-ADB3-03681B61B6A6}"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pPr marL="0" marR="0" lvl="0" indent="0" algn="r" defTabSz="912813"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AF, atrial fibrillation; CrCl, creatinine clearance; MI, myocardial infarction; PCI, </a:t>
            </a:r>
            <a:r>
              <a:rPr lang="en-US" b="0" i="1" dirty="0">
                <a:solidFill>
                  <a:srgbClr val="4D5156"/>
                </a:solidFill>
                <a:effectLst/>
                <a:latin typeface="Roboto" panose="02000000000000000000" pitchFamily="2" charset="0"/>
              </a:rPr>
              <a:t>percutaneous coronary intervention.</a:t>
            </a:r>
            <a:endParaRPr lang="en-US" i="1" dirty="0"/>
          </a:p>
          <a:p>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11</a:t>
            </a:fld>
            <a:endParaRPr lang="en-US" altLang="en-US" dirty="0"/>
          </a:p>
        </p:txBody>
      </p:sp>
    </p:spTree>
    <p:extLst>
      <p:ext uri="{BB962C8B-B14F-4D97-AF65-F5344CB8AC3E}">
        <p14:creationId xmlns:p14="http://schemas.microsoft.com/office/powerpoint/2010/main" val="20128560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AF, atrial fibrillation; CV, cardiovascular.</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0530564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AF, atrial fibrillation; </a:t>
            </a:r>
            <a:r>
              <a:rPr lang="en-US" b="0" i="1" dirty="0">
                <a:solidFill>
                  <a:srgbClr val="505050"/>
                </a:solidFill>
                <a:effectLst/>
                <a:highlight>
                  <a:srgbClr val="FFFFFF"/>
                </a:highlight>
                <a:latin typeface="Source Sans Pro" panose="020B0503030403020204" pitchFamily="34" charset="0"/>
              </a:rPr>
              <a:t>cTnT-hs, high-sensitivity cardiac troponin T; GDF-15, growth differentiation factor-15.</a:t>
            </a:r>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9980896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AF, atrial fibrillation; aHR, adjusted HR; LAA, </a:t>
            </a:r>
            <a:r>
              <a:rPr lang="en-US" b="0" i="1" dirty="0">
                <a:solidFill>
                  <a:srgbClr val="5F6368"/>
                </a:solidFill>
                <a:effectLst/>
                <a:latin typeface="Roboto" panose="02000000000000000000" pitchFamily="2" charset="0"/>
              </a:rPr>
              <a:t>left atrial appendage; </a:t>
            </a:r>
            <a:r>
              <a:rPr lang="en-US" i="1" dirty="0"/>
              <a:t>MI, myocardial infarction; NSAID, nonsteroidal anti-inflammatory drug.</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822387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AF, atrial fibrillation; DOAC, direct oral anticoagulant.</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2379329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AF, atrial fibrillation; SE, </a:t>
            </a:r>
            <a:r>
              <a:rPr lang="en-US" b="0" i="1" dirty="0">
                <a:solidFill>
                  <a:srgbClr val="4D5156"/>
                </a:solidFill>
                <a:effectLst/>
                <a:latin typeface="Roboto" panose="02000000000000000000" pitchFamily="2" charset="0"/>
              </a:rPr>
              <a:t>systemic embolism.</a:t>
            </a:r>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758512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17</a:t>
            </a:fld>
            <a:endParaRPr lang="en-US" altLang="en-US" dirty="0"/>
          </a:p>
        </p:txBody>
      </p:sp>
    </p:spTree>
    <p:extLst>
      <p:ext uri="{BB962C8B-B14F-4D97-AF65-F5344CB8AC3E}">
        <p14:creationId xmlns:p14="http://schemas.microsoft.com/office/powerpoint/2010/main" val="4954503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7858" name="Slide Image Placeholder 1">
            <a:extLst>
              <a:ext uri="{FF2B5EF4-FFF2-40B4-BE49-F238E27FC236}">
                <a16:creationId xmlns:a16="http://schemas.microsoft.com/office/drawing/2014/main" id="{44C0521D-D8AA-F354-6236-46306E3B01A0}"/>
              </a:ext>
            </a:extLst>
          </p:cNvPr>
          <p:cNvSpPr>
            <a:spLocks noGrp="1" noRot="1" noChangeAspect="1" noChangeArrowheads="1" noTextEdit="1"/>
          </p:cNvSpPr>
          <p:nvPr>
            <p:ph type="sldImg"/>
          </p:nvPr>
        </p:nvSpPr>
        <p:spPr>
          <a:ln/>
        </p:spPr>
      </p:sp>
      <p:sp>
        <p:nvSpPr>
          <p:cNvPr id="377859" name="Notes Placeholder 2">
            <a:extLst>
              <a:ext uri="{FF2B5EF4-FFF2-40B4-BE49-F238E27FC236}">
                <a16:creationId xmlns:a16="http://schemas.microsoft.com/office/drawing/2014/main" id="{288FE67F-2EE9-4008-6278-1F25E95B9550}"/>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lstStyle/>
          <a:p>
            <a:r>
              <a:rPr lang="en-US" altLang="en-US" i="1" dirty="0">
                <a:latin typeface="Arial" panose="020B0604020202020204" pitchFamily="34" charset="0"/>
                <a:ea typeface="ＭＳ Ｐゴシック" panose="020B0600070205080204" pitchFamily="34" charset="-128"/>
              </a:rPr>
              <a:t>AF, atrial fibrillation; ICH, intracranial hemorrhage</a:t>
            </a:r>
          </a:p>
        </p:txBody>
      </p:sp>
      <p:sp>
        <p:nvSpPr>
          <p:cNvPr id="4" name="Header Placeholder 3">
            <a:extLst>
              <a:ext uri="{FF2B5EF4-FFF2-40B4-BE49-F238E27FC236}">
                <a16:creationId xmlns:a16="http://schemas.microsoft.com/office/drawing/2014/main" id="{1B080EB2-0753-C0A8-7CBD-F165B4EEFA6B}"/>
              </a:ext>
            </a:extLst>
          </p:cNvPr>
          <p:cNvSpPr>
            <a:spLocks noGrp="1"/>
          </p:cNvSpPr>
          <p:nvPr>
            <p:ph type="hdr" sz="quarter"/>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charset="0"/>
                <a:ea typeface="+mn-ea"/>
                <a:cs typeface="+mn-cs"/>
              </a:rPr>
              <a:t>G02-536 w_script.ppt</a:t>
            </a:r>
          </a:p>
        </p:txBody>
      </p:sp>
      <p:sp>
        <p:nvSpPr>
          <p:cNvPr id="377861" name="Date Placeholder 4">
            <a:extLst>
              <a:ext uri="{FF2B5EF4-FFF2-40B4-BE49-F238E27FC236}">
                <a16:creationId xmlns:a16="http://schemas.microsoft.com/office/drawing/2014/main" id="{FDCE29B7-E75B-6C9C-7B9B-F6BA56D06367}"/>
              </a:ext>
            </a:extLst>
          </p:cNvPr>
          <p:cNvSpPr>
            <a:spLocks noGrp="1" noChangeArrowheads="1"/>
          </p:cNvSpPr>
          <p:nvPr>
            <p:ph type="dt" sz="quarter"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lstStyle>
            <a:lvl1pPr defTabSz="908050">
              <a:defRPr sz="2400" b="1">
                <a:solidFill>
                  <a:schemeClr val="tx1"/>
                </a:solidFill>
                <a:latin typeface="Arial" panose="020B0604020202020204" pitchFamily="34" charset="0"/>
                <a:ea typeface="ＭＳ Ｐゴシック" panose="020B0600070205080204" pitchFamily="34" charset="-128"/>
              </a:defRPr>
            </a:lvl1pPr>
            <a:lvl2pPr defTabSz="908050">
              <a:defRPr sz="2400" b="1">
                <a:solidFill>
                  <a:schemeClr val="tx1"/>
                </a:solidFill>
                <a:latin typeface="Arial" panose="020B0604020202020204" pitchFamily="34" charset="0"/>
                <a:ea typeface="ＭＳ Ｐゴシック" panose="020B0600070205080204" pitchFamily="34" charset="-128"/>
              </a:defRPr>
            </a:lvl2pPr>
            <a:lvl3pPr defTabSz="908050">
              <a:defRPr sz="2400" b="1">
                <a:solidFill>
                  <a:schemeClr val="tx1"/>
                </a:solidFill>
                <a:latin typeface="Arial" panose="020B0604020202020204" pitchFamily="34" charset="0"/>
                <a:ea typeface="ＭＳ Ｐゴシック" panose="020B0600070205080204" pitchFamily="34" charset="-128"/>
              </a:defRPr>
            </a:lvl3pPr>
            <a:lvl4pPr defTabSz="908050">
              <a:defRPr sz="2400" b="1">
                <a:solidFill>
                  <a:schemeClr val="tx1"/>
                </a:solidFill>
                <a:latin typeface="Arial" panose="020B0604020202020204" pitchFamily="34" charset="0"/>
                <a:ea typeface="ＭＳ Ｐゴシック" panose="020B0600070205080204" pitchFamily="34" charset="-128"/>
              </a:defRPr>
            </a:lvl4pPr>
            <a:lvl5pPr defTabSz="908050">
              <a:defRPr sz="2400" b="1">
                <a:solidFill>
                  <a:schemeClr val="tx1"/>
                </a:solidFill>
                <a:latin typeface="Arial" panose="020B0604020202020204" pitchFamily="34" charset="0"/>
                <a:ea typeface="ＭＳ Ｐゴシック" panose="020B0600070205080204" pitchFamily="34" charset="-128"/>
              </a:defRPr>
            </a:lvl5pPr>
            <a:lvl6pPr marL="2274888" indent="1588" defTabSz="908050"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6pPr>
            <a:lvl7pPr marL="2732088" indent="1588" defTabSz="908050"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7pPr>
            <a:lvl8pPr marL="3189288" indent="1588" defTabSz="908050"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8pPr>
            <a:lvl9pPr marL="3646488" indent="1588" defTabSz="908050"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9pPr>
          </a:lstStyle>
          <a:p>
            <a:pPr marL="0" marR="0" lvl="0" indent="0" algn="r" defTabSz="908050" rtl="0" eaLnBrk="1" fontAlgn="base" latinLnBrk="0" hangingPunct="1">
              <a:lnSpc>
                <a:spcPct val="100000"/>
              </a:lnSpc>
              <a:spcBef>
                <a:spcPct val="0"/>
              </a:spcBef>
              <a:spcAft>
                <a:spcPct val="0"/>
              </a:spcAft>
              <a:buClrTx/>
              <a:buSzTx/>
              <a:buFontTx/>
              <a:buNone/>
              <a:tabLst/>
              <a:defRPr/>
            </a:pPr>
            <a:fld id="{F8B60758-DF8D-4668-BB35-CD98E65F5000}" type="datetime9">
              <a:rPr kumimoji="0" lang="en-US" altLang="en-US" sz="1000" b="1"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08050" rtl="0" eaLnBrk="1" fontAlgn="base" latinLnBrk="0" hangingPunct="1">
                <a:lnSpc>
                  <a:spcPct val="100000"/>
                </a:lnSpc>
                <a:spcBef>
                  <a:spcPct val="0"/>
                </a:spcBef>
                <a:spcAft>
                  <a:spcPct val="0"/>
                </a:spcAft>
                <a:buClrTx/>
                <a:buSzTx/>
                <a:buFontTx/>
                <a:buNone/>
                <a:tabLst/>
                <a:defRPr/>
              </a:pPr>
              <a:t>6/21/2024 2:30:40 PM</a:t>
            </a:fld>
            <a:endParaRPr kumimoji="0" lang="en-US" altLang="en-US" sz="10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
        <p:nvSpPr>
          <p:cNvPr id="377862" name="Slide Number Placeholder 5">
            <a:extLst>
              <a:ext uri="{FF2B5EF4-FFF2-40B4-BE49-F238E27FC236}">
                <a16:creationId xmlns:a16="http://schemas.microsoft.com/office/drawing/2014/main" id="{46C26291-F9DF-8CCA-ED17-556AF85975B2}"/>
              </a:ext>
            </a:extLst>
          </p:cNvPr>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lstStyle>
            <a:lvl1pPr defTabSz="908050">
              <a:defRPr sz="2400" b="1">
                <a:solidFill>
                  <a:schemeClr val="tx1"/>
                </a:solidFill>
                <a:latin typeface="Arial" panose="020B0604020202020204" pitchFamily="34" charset="0"/>
                <a:ea typeface="ＭＳ Ｐゴシック" panose="020B0600070205080204" pitchFamily="34" charset="-128"/>
              </a:defRPr>
            </a:lvl1pPr>
            <a:lvl2pPr defTabSz="908050">
              <a:defRPr sz="2400" b="1">
                <a:solidFill>
                  <a:schemeClr val="tx1"/>
                </a:solidFill>
                <a:latin typeface="Arial" panose="020B0604020202020204" pitchFamily="34" charset="0"/>
                <a:ea typeface="ＭＳ Ｐゴシック" panose="020B0600070205080204" pitchFamily="34" charset="-128"/>
              </a:defRPr>
            </a:lvl2pPr>
            <a:lvl3pPr defTabSz="908050">
              <a:defRPr sz="2400" b="1">
                <a:solidFill>
                  <a:schemeClr val="tx1"/>
                </a:solidFill>
                <a:latin typeface="Arial" panose="020B0604020202020204" pitchFamily="34" charset="0"/>
                <a:ea typeface="ＭＳ Ｐゴシック" panose="020B0600070205080204" pitchFamily="34" charset="-128"/>
              </a:defRPr>
            </a:lvl3pPr>
            <a:lvl4pPr defTabSz="908050">
              <a:defRPr sz="2400" b="1">
                <a:solidFill>
                  <a:schemeClr val="tx1"/>
                </a:solidFill>
                <a:latin typeface="Arial" panose="020B0604020202020204" pitchFamily="34" charset="0"/>
                <a:ea typeface="ＭＳ Ｐゴシック" panose="020B0600070205080204" pitchFamily="34" charset="-128"/>
              </a:defRPr>
            </a:lvl4pPr>
            <a:lvl5pPr defTabSz="908050">
              <a:defRPr sz="2400" b="1">
                <a:solidFill>
                  <a:schemeClr val="tx1"/>
                </a:solidFill>
                <a:latin typeface="Arial" panose="020B0604020202020204" pitchFamily="34" charset="0"/>
                <a:ea typeface="ＭＳ Ｐゴシック" panose="020B0600070205080204" pitchFamily="34" charset="-128"/>
              </a:defRPr>
            </a:lvl5pPr>
            <a:lvl6pPr marL="2274888" indent="1588" defTabSz="908050"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6pPr>
            <a:lvl7pPr marL="2732088" indent="1588" defTabSz="908050"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7pPr>
            <a:lvl8pPr marL="3189288" indent="1588" defTabSz="908050"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8pPr>
            <a:lvl9pPr marL="3646488" indent="1588" defTabSz="908050"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9pPr>
          </a:lstStyle>
          <a:p>
            <a:pPr marL="0" marR="0" lvl="0" indent="0" algn="r" defTabSz="908050" rtl="0" eaLnBrk="1" fontAlgn="base" latinLnBrk="0" hangingPunct="1">
              <a:lnSpc>
                <a:spcPct val="100000"/>
              </a:lnSpc>
              <a:spcBef>
                <a:spcPct val="0"/>
              </a:spcBef>
              <a:spcAft>
                <a:spcPct val="0"/>
              </a:spcAft>
              <a:buClrTx/>
              <a:buSzTx/>
              <a:buFontTx/>
              <a:buNone/>
              <a:tabLst/>
              <a:defRPr/>
            </a:pPr>
            <a:fld id="{F0295864-BA42-44A0-879F-3DACAEC5D9B0}" type="slidenum">
              <a:rPr kumimoji="0" lang="en-US" altLang="en-US" sz="1000" b="1"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pPr marL="0" marR="0" lvl="0" indent="0" algn="r" defTabSz="908050" rtl="0" eaLnBrk="1" fontAlgn="base" latinLnBrk="0" hangingPunct="1">
                <a:lnSpc>
                  <a:spcPct val="100000"/>
                </a:lnSpc>
                <a:spcBef>
                  <a:spcPct val="0"/>
                </a:spcBef>
                <a:spcAft>
                  <a:spcPct val="0"/>
                </a:spcAft>
                <a:buClrTx/>
                <a:buSzTx/>
                <a:buFontTx/>
                <a:buNone/>
                <a:tabLst/>
                <a:defRPr/>
              </a:pPr>
              <a:t>18</a:t>
            </a:fld>
            <a:endParaRPr kumimoji="0" lang="en-US" altLang="en-US" sz="10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DOAC, direct oral anticoagulant; GFI, </a:t>
            </a:r>
            <a:r>
              <a:rPr lang="en-US" b="0" i="1" dirty="0">
                <a:solidFill>
                  <a:srgbClr val="212121"/>
                </a:solidFill>
                <a:effectLst/>
                <a:highlight>
                  <a:srgbClr val="FFFFFF"/>
                </a:highlight>
                <a:latin typeface="BlinkMacSystemFont"/>
              </a:rPr>
              <a:t>Groningen Frailty Indicator; NOAC, non-vitamin K oral anticoagulant</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19</a:t>
            </a:fld>
            <a:endParaRPr lang="en-US" altLang="en-US" dirty="0"/>
          </a:p>
        </p:txBody>
      </p:sp>
    </p:spTree>
    <p:extLst>
      <p:ext uri="{BB962C8B-B14F-4D97-AF65-F5344CB8AC3E}">
        <p14:creationId xmlns:p14="http://schemas.microsoft.com/office/powerpoint/2010/main" val="12108176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solidFill>
                  <a:srgbClr val="2E1500"/>
                </a:solidFill>
                <a:effectLst/>
                <a:latin typeface="Google Sans"/>
              </a:rPr>
              <a:t>AF, atrial fibrillation; NT-proBNP, N-terminal pro-B-type natriuretic peptide.</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20</a:t>
            </a:fld>
            <a:endParaRPr lang="en-US" altLang="en-US" dirty="0"/>
          </a:p>
        </p:txBody>
      </p:sp>
    </p:spTree>
    <p:extLst>
      <p:ext uri="{BB962C8B-B14F-4D97-AF65-F5344CB8AC3E}">
        <p14:creationId xmlns:p14="http://schemas.microsoft.com/office/powerpoint/2010/main" val="2214285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CrCl, creatinine clearance; DOAC, direct oral anticoagulation.</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21</a:t>
            </a:fld>
            <a:endParaRPr lang="en-US" altLang="en-US" dirty="0"/>
          </a:p>
        </p:txBody>
      </p:sp>
    </p:spTree>
    <p:extLst>
      <p:ext uri="{BB962C8B-B14F-4D97-AF65-F5344CB8AC3E}">
        <p14:creationId xmlns:p14="http://schemas.microsoft.com/office/powerpoint/2010/main" val="11492136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AF, atrial fibrillation.</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22</a:t>
            </a:fld>
            <a:endParaRPr lang="en-US" altLang="en-US" dirty="0"/>
          </a:p>
        </p:txBody>
      </p:sp>
    </p:spTree>
    <p:extLst>
      <p:ext uri="{BB962C8B-B14F-4D97-AF65-F5344CB8AC3E}">
        <p14:creationId xmlns:p14="http://schemas.microsoft.com/office/powerpoint/2010/main" val="15214151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AF, atrial fibrillation; CKD, chronic kidney disease; CV, cardiovascular; DOAC, direct oral anticoagulation; VKA, vitamin K antagonist.</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2079020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AF, atrial fibrillation; DOAC, direct oral anticoagulation.</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24</a:t>
            </a:fld>
            <a:endParaRPr lang="en-US" altLang="en-US" dirty="0"/>
          </a:p>
        </p:txBody>
      </p:sp>
    </p:spTree>
    <p:extLst>
      <p:ext uri="{BB962C8B-B14F-4D97-AF65-F5344CB8AC3E}">
        <p14:creationId xmlns:p14="http://schemas.microsoft.com/office/powerpoint/2010/main" val="6608360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AF, atrial fibrillation; ICD, i</a:t>
            </a:r>
            <a:r>
              <a:rPr lang="en-US" b="0" i="1" dirty="0">
                <a:solidFill>
                  <a:srgbClr val="2A2A2A"/>
                </a:solidFill>
                <a:effectLst/>
                <a:highlight>
                  <a:srgbClr val="FFFFFF"/>
                </a:highlight>
                <a:latin typeface="Merriweather" panose="00000500000000000000" pitchFamily="2" charset="0"/>
              </a:rPr>
              <a:t>nternal cardioverter defibrillator; SCAF, </a:t>
            </a:r>
            <a:r>
              <a:rPr lang="en-US" b="0" i="1" dirty="0">
                <a:solidFill>
                  <a:srgbClr val="212121"/>
                </a:solidFill>
                <a:effectLst/>
                <a:latin typeface="BlinkMacSystemFont"/>
              </a:rPr>
              <a:t>subclinical atrial fibrillation.</a:t>
            </a:r>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79921303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AF, atrial fibrillation; SCAF, subclinical atrial fibrillation.</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21225543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AF, atrial fibrillation; CV, cardiovascular.</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27</a:t>
            </a:fld>
            <a:endParaRPr lang="en-US" altLang="en-US" dirty="0"/>
          </a:p>
        </p:txBody>
      </p:sp>
    </p:spTree>
    <p:extLst>
      <p:ext uri="{BB962C8B-B14F-4D97-AF65-F5344CB8AC3E}">
        <p14:creationId xmlns:p14="http://schemas.microsoft.com/office/powerpoint/2010/main" val="36311869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AHRE, atrial </a:t>
            </a:r>
            <a:r>
              <a:rPr lang="en-US" i="1"/>
              <a:t>high-rate episodes; AF</a:t>
            </a:r>
            <a:r>
              <a:rPr lang="en-US" i="1" dirty="0"/>
              <a:t>, atrial fibrillation; CV, cardiovascular; SE, systemic embolism.</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28</a:t>
            </a:fld>
            <a:endParaRPr lang="en-US" altLang="en-US" dirty="0"/>
          </a:p>
        </p:txBody>
      </p:sp>
    </p:spTree>
    <p:extLst>
      <p:ext uri="{BB962C8B-B14F-4D97-AF65-F5344CB8AC3E}">
        <p14:creationId xmlns:p14="http://schemas.microsoft.com/office/powerpoint/2010/main" val="87516878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AF, atrial fibrillation; CV, cardiovascular; MI, myocardial infarction; </a:t>
            </a:r>
            <a:r>
              <a:rPr lang="en-US" b="0" i="1" dirty="0">
                <a:solidFill>
                  <a:srgbClr val="2A2A2A"/>
                </a:solidFill>
                <a:effectLst/>
                <a:highlight>
                  <a:srgbClr val="FFFFFF"/>
                </a:highlight>
                <a:latin typeface="Merriweather" panose="00000500000000000000" pitchFamily="2" charset="0"/>
              </a:rPr>
              <a:t>SCAF, </a:t>
            </a:r>
            <a:r>
              <a:rPr lang="en-US" b="0" i="1" dirty="0">
                <a:solidFill>
                  <a:srgbClr val="212121"/>
                </a:solidFill>
                <a:effectLst/>
                <a:latin typeface="BlinkMacSystemFont"/>
              </a:rPr>
              <a:t>subclinical atrial fibrillation; SE, systemic embolism.</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29</a:t>
            </a:fld>
            <a:endParaRPr lang="en-US" altLang="en-US" dirty="0"/>
          </a:p>
        </p:txBody>
      </p:sp>
    </p:spTree>
    <p:extLst>
      <p:ext uri="{BB962C8B-B14F-4D97-AF65-F5344CB8AC3E}">
        <p14:creationId xmlns:p14="http://schemas.microsoft.com/office/powerpoint/2010/main" val="388272209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AF, atrial fibrillation.</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30</a:t>
            </a:fld>
            <a:endParaRPr lang="en-US" altLang="en-US" dirty="0"/>
          </a:p>
        </p:txBody>
      </p:sp>
    </p:spTree>
    <p:extLst>
      <p:ext uri="{BB962C8B-B14F-4D97-AF65-F5344CB8AC3E}">
        <p14:creationId xmlns:p14="http://schemas.microsoft.com/office/powerpoint/2010/main" val="174533242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ITT, intention-to-treat.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31</a:t>
            </a:fld>
            <a:endParaRPr lang="en-US" altLang="en-US" dirty="0"/>
          </a:p>
        </p:txBody>
      </p:sp>
    </p:spTree>
    <p:extLst>
      <p:ext uri="{BB962C8B-B14F-4D97-AF65-F5344CB8AC3E}">
        <p14:creationId xmlns:p14="http://schemas.microsoft.com/office/powerpoint/2010/main" val="325545524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ITT, intention-to-treat.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32</a:t>
            </a:fld>
            <a:endParaRPr lang="en-US" altLang="en-US" dirty="0"/>
          </a:p>
        </p:txBody>
      </p:sp>
    </p:spTree>
    <p:extLst>
      <p:ext uri="{BB962C8B-B14F-4D97-AF65-F5344CB8AC3E}">
        <p14:creationId xmlns:p14="http://schemas.microsoft.com/office/powerpoint/2010/main" val="162529059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ASA, aspirin; DOAC, direct oral anticoagulation; RR, risk reduction.</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33</a:t>
            </a:fld>
            <a:endParaRPr lang="en-US" altLang="en-US" dirty="0"/>
          </a:p>
        </p:txBody>
      </p:sp>
    </p:spTree>
    <p:extLst>
      <p:ext uri="{BB962C8B-B14F-4D97-AF65-F5344CB8AC3E}">
        <p14:creationId xmlns:p14="http://schemas.microsoft.com/office/powerpoint/2010/main" val="281284490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AF, atrial fibrillation; DOAC, direct oral anticoagulation.</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34</a:t>
            </a:fld>
            <a:endParaRPr lang="en-US" altLang="en-US" dirty="0"/>
          </a:p>
        </p:txBody>
      </p:sp>
    </p:spTree>
    <p:extLst>
      <p:ext uri="{BB962C8B-B14F-4D97-AF65-F5344CB8AC3E}">
        <p14:creationId xmlns:p14="http://schemas.microsoft.com/office/powerpoint/2010/main" val="171352743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SE, systemic embolism.</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35</a:t>
            </a:fld>
            <a:endParaRPr lang="en-US" altLang="en-US" dirty="0"/>
          </a:p>
        </p:txBody>
      </p:sp>
    </p:spTree>
    <p:extLst>
      <p:ext uri="{BB962C8B-B14F-4D97-AF65-F5344CB8AC3E}">
        <p14:creationId xmlns:p14="http://schemas.microsoft.com/office/powerpoint/2010/main" val="9761321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AF, atrial fibrillation; BP, blood pressure;</a:t>
            </a:r>
            <a:r>
              <a:rPr lang="en-US" b="0" i="1" dirty="0">
                <a:solidFill>
                  <a:srgbClr val="2E1500"/>
                </a:solidFill>
                <a:effectLst/>
                <a:latin typeface="Google Sans"/>
              </a:rPr>
              <a:t> DOAC, direct oral anticoagulation; HTN, hypertension; NT-proBNP, N-terminal pro-B-type natriuretic peptide.</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36</a:t>
            </a:fld>
            <a:endParaRPr lang="en-US" altLang="en-US" dirty="0"/>
          </a:p>
        </p:txBody>
      </p:sp>
    </p:spTree>
    <p:extLst>
      <p:ext uri="{BB962C8B-B14F-4D97-AF65-F5344CB8AC3E}">
        <p14:creationId xmlns:p14="http://schemas.microsoft.com/office/powerpoint/2010/main" val="63299804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AF, atrial fibrillation.</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37</a:t>
            </a:fld>
            <a:endParaRPr lang="en-US" altLang="en-US" dirty="0"/>
          </a:p>
        </p:txBody>
      </p:sp>
    </p:spTree>
    <p:extLst>
      <p:ext uri="{BB962C8B-B14F-4D97-AF65-F5344CB8AC3E}">
        <p14:creationId xmlns:p14="http://schemas.microsoft.com/office/powerpoint/2010/main" val="75995326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AF, atrial fibrillation; COR, class of recommendation; LAA, left atrial appendage; LOE, level of evidence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38</a:t>
            </a:fld>
            <a:endParaRPr lang="en-US" altLang="en-US" dirty="0"/>
          </a:p>
        </p:txBody>
      </p:sp>
    </p:spTree>
    <p:extLst>
      <p:ext uri="{BB962C8B-B14F-4D97-AF65-F5344CB8AC3E}">
        <p14:creationId xmlns:p14="http://schemas.microsoft.com/office/powerpoint/2010/main" val="110872967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AF, atrial fibrillation; COR, class of recommendation; LOE, level of evidence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39</a:t>
            </a:fld>
            <a:endParaRPr lang="en-US" altLang="en-US" dirty="0"/>
          </a:p>
        </p:txBody>
      </p:sp>
    </p:spTree>
    <p:extLst>
      <p:ext uri="{BB962C8B-B14F-4D97-AF65-F5344CB8AC3E}">
        <p14:creationId xmlns:p14="http://schemas.microsoft.com/office/powerpoint/2010/main" val="398767797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AF, atrial fibrillation; COR, class of recommendation; LOE, level of evidence.</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40</a:t>
            </a:fld>
            <a:endParaRPr lang="en-US" altLang="en-US" dirty="0"/>
          </a:p>
        </p:txBody>
      </p:sp>
    </p:spTree>
    <p:extLst>
      <p:ext uri="{BB962C8B-B14F-4D97-AF65-F5344CB8AC3E}">
        <p14:creationId xmlns:p14="http://schemas.microsoft.com/office/powerpoint/2010/main" val="366670036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AF, atrial fibrillation; AV, </a:t>
            </a:r>
            <a:r>
              <a:rPr lang="en-US" b="0" i="1" dirty="0">
                <a:solidFill>
                  <a:srgbClr val="410007"/>
                </a:solidFill>
                <a:effectLst/>
                <a:latin typeface="Google Sans"/>
              </a:rPr>
              <a:t>atrioventricular; </a:t>
            </a:r>
            <a:r>
              <a:rPr lang="en-US" i="1" dirty="0"/>
              <a:t>CMR, </a:t>
            </a:r>
            <a:r>
              <a:rPr lang="en-US" b="0" i="1" dirty="0">
                <a:solidFill>
                  <a:srgbClr val="410007"/>
                </a:solidFill>
                <a:effectLst/>
                <a:latin typeface="Google Sans"/>
              </a:rPr>
              <a:t>cardiac magnetic resonance; </a:t>
            </a:r>
            <a:r>
              <a:rPr lang="en-US" i="1" dirty="0"/>
              <a:t>HF, heart failure; HFpEF, heart failure with preserved ejection fraction; HFrEF, heart failure with reduced ejection fraction; LVEF, left ventricle ejection fraction.</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41</a:t>
            </a:fld>
            <a:endParaRPr lang="en-US" altLang="en-US" dirty="0"/>
          </a:p>
        </p:txBody>
      </p:sp>
    </p:spTree>
    <p:extLst>
      <p:ext uri="{BB962C8B-B14F-4D97-AF65-F5344CB8AC3E}">
        <p14:creationId xmlns:p14="http://schemas.microsoft.com/office/powerpoint/2010/main" val="91200654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4" name="Picture 3" descr="Graphical user interface, application&#10;&#10;Description automatically generated">
            <a:extLst>
              <a:ext uri="{FF2B5EF4-FFF2-40B4-BE49-F238E27FC236}">
                <a16:creationId xmlns:a16="http://schemas.microsoft.com/office/drawing/2014/main" id="{20081BAF-4954-2179-BEAC-2607838C487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23346" y="241994"/>
            <a:ext cx="4427796" cy="1098199"/>
          </a:xfrm>
          <a:prstGeom prst="rect">
            <a:avLst/>
          </a:prstGeom>
        </p:spPr>
      </p:pic>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09550992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4" name="Group 3">
            <a:extLst>
              <a:ext uri="{FF2B5EF4-FFF2-40B4-BE49-F238E27FC236}">
                <a16:creationId xmlns:a16="http://schemas.microsoft.com/office/drawing/2014/main" id="{C310B7F5-A121-0014-F097-47385E9841F9}"/>
              </a:ext>
            </a:extLst>
          </p:cNvPr>
          <p:cNvGrpSpPr/>
          <p:nvPr userDrawn="1"/>
        </p:nvGrpSpPr>
        <p:grpSpPr>
          <a:xfrm>
            <a:off x="9809410" y="6163733"/>
            <a:ext cx="1980029" cy="577224"/>
            <a:chOff x="9874835" y="6236872"/>
            <a:chExt cx="1980029" cy="577224"/>
          </a:xfrm>
        </p:grpSpPr>
        <p:pic>
          <p:nvPicPr>
            <p:cNvPr id="5" name="Picture 1">
              <a:extLst>
                <a:ext uri="{FF2B5EF4-FFF2-40B4-BE49-F238E27FC236}">
                  <a16:creationId xmlns:a16="http://schemas.microsoft.com/office/drawing/2014/main" id="{539A5D7F-6298-180D-92B1-6698CFB0ED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62460" y="6359769"/>
              <a:ext cx="1793396" cy="454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9373AA6E-F441-70CE-26AF-B1E19A517FF7}"/>
                </a:ext>
              </a:extLst>
            </p:cNvPr>
            <p:cNvSpPr txBox="1"/>
            <p:nvPr/>
          </p:nvSpPr>
          <p:spPr>
            <a:xfrm>
              <a:off x="9874835" y="6236872"/>
              <a:ext cx="1980029" cy="215444"/>
            </a:xfrm>
            <a:prstGeom prst="rect">
              <a:avLst/>
            </a:prstGeom>
            <a:noFill/>
          </p:spPr>
          <p:txBody>
            <a:bodyPr wrap="none" rtlCol="0">
              <a:spAutoFit/>
            </a:bodyPr>
            <a:lstStyle/>
            <a:p>
              <a:r>
                <a:rPr lang="en-US" sz="800" b="0" dirty="0">
                  <a:solidFill>
                    <a:schemeClr val="bg2"/>
                  </a:solidFill>
                  <a:latin typeface="Calibri" panose="020F0502020204030204" pitchFamily="34" charset="0"/>
                  <a:cs typeface="Calibri" panose="020F0502020204030204" pitchFamily="34" charset="0"/>
                </a:rPr>
                <a:t>Slide credit: </a:t>
              </a:r>
              <a:r>
                <a:rPr lang="en-US" sz="800" dirty="0">
                  <a:solidFill>
                    <a:schemeClr val="bg2"/>
                  </a:solidFill>
                  <a:latin typeface="Calibri" panose="020F0502020204030204" pitchFamily="34" charset="0"/>
                  <a:cs typeface="Calibri" panose="020F0502020204030204" pitchFamily="34" charset="0"/>
                </a:rPr>
                <a:t>clinicaleducationalliance</a:t>
              </a:r>
              <a:r>
                <a:rPr lang="en-US" sz="800" b="0" dirty="0">
                  <a:solidFill>
                    <a:schemeClr val="bg2"/>
                  </a:solidFill>
                  <a:latin typeface="Calibri" panose="020F0502020204030204" pitchFamily="34" charset="0"/>
                  <a:cs typeface="Calibri" panose="020F0502020204030204" pitchFamily="34" charset="0"/>
                </a:rPr>
                <a:t>.com:</a:t>
              </a:r>
            </a:p>
          </p:txBody>
        </p:sp>
      </p:grpSp>
    </p:spTree>
    <p:extLst>
      <p:ext uri="{BB962C8B-B14F-4D97-AF65-F5344CB8AC3E}">
        <p14:creationId xmlns:p14="http://schemas.microsoft.com/office/powerpoint/2010/main" val="131983218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descr="Graphical user interface, application&#10;&#10;Description automatically generated">
            <a:extLst>
              <a:ext uri="{FF2B5EF4-FFF2-40B4-BE49-F238E27FC236}">
                <a16:creationId xmlns:a16="http://schemas.microsoft.com/office/drawing/2014/main" id="{10D0C4F7-F229-B0F6-D7D9-84291DB4B5B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560451" y="5734607"/>
            <a:ext cx="3198050" cy="793192"/>
          </a:xfrm>
          <a:prstGeom prst="rect">
            <a:avLst/>
          </a:prstGeom>
        </p:spPr>
      </p:pic>
    </p:spTree>
    <p:extLst>
      <p:ext uri="{BB962C8B-B14F-4D97-AF65-F5344CB8AC3E}">
        <p14:creationId xmlns:p14="http://schemas.microsoft.com/office/powerpoint/2010/main" val="311170075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90928293"/>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5" name="Group 4">
            <a:extLst>
              <a:ext uri="{FF2B5EF4-FFF2-40B4-BE49-F238E27FC236}">
                <a16:creationId xmlns:a16="http://schemas.microsoft.com/office/drawing/2014/main" id="{3A11815E-7D91-CFC6-58C3-85659E74090B}"/>
              </a:ext>
            </a:extLst>
          </p:cNvPr>
          <p:cNvGrpSpPr/>
          <p:nvPr userDrawn="1"/>
        </p:nvGrpSpPr>
        <p:grpSpPr>
          <a:xfrm>
            <a:off x="9809410" y="6163733"/>
            <a:ext cx="1980029" cy="577224"/>
            <a:chOff x="9874835" y="6236872"/>
            <a:chExt cx="1980029" cy="577224"/>
          </a:xfrm>
        </p:grpSpPr>
        <p:pic>
          <p:nvPicPr>
            <p:cNvPr id="6" name="Picture 1">
              <a:extLst>
                <a:ext uri="{FF2B5EF4-FFF2-40B4-BE49-F238E27FC236}">
                  <a16:creationId xmlns:a16="http://schemas.microsoft.com/office/drawing/2014/main" id="{12258B7E-01B8-8D66-718C-66D0D4C7E30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62460" y="6359769"/>
              <a:ext cx="1793396" cy="454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CA424B2A-1129-83C6-3255-2DCE48610AAD}"/>
                </a:ext>
              </a:extLst>
            </p:cNvPr>
            <p:cNvSpPr txBox="1"/>
            <p:nvPr/>
          </p:nvSpPr>
          <p:spPr>
            <a:xfrm>
              <a:off x="9874835" y="6236872"/>
              <a:ext cx="1980029" cy="215444"/>
            </a:xfrm>
            <a:prstGeom prst="rect">
              <a:avLst/>
            </a:prstGeom>
            <a:noFill/>
          </p:spPr>
          <p:txBody>
            <a:bodyPr wrap="none" rtlCol="0">
              <a:spAutoFit/>
            </a:bodyPr>
            <a:lstStyle/>
            <a:p>
              <a:r>
                <a:rPr lang="en-US" sz="800" b="0" dirty="0">
                  <a:solidFill>
                    <a:schemeClr val="bg2"/>
                  </a:solidFill>
                  <a:latin typeface="Calibri" panose="020F0502020204030204" pitchFamily="34" charset="0"/>
                  <a:cs typeface="Calibri" panose="020F0502020204030204" pitchFamily="34" charset="0"/>
                </a:rPr>
                <a:t>Slide credit: </a:t>
              </a:r>
              <a:r>
                <a:rPr lang="en-US" sz="800" dirty="0">
                  <a:solidFill>
                    <a:schemeClr val="bg2"/>
                  </a:solidFill>
                  <a:latin typeface="Calibri" panose="020F0502020204030204" pitchFamily="34" charset="0"/>
                  <a:cs typeface="Calibri" panose="020F0502020204030204" pitchFamily="34" charset="0"/>
                </a:rPr>
                <a:t>clinicaleducationalliance</a:t>
              </a:r>
              <a:r>
                <a:rPr lang="en-US" sz="800" b="0" dirty="0">
                  <a:solidFill>
                    <a:schemeClr val="bg2"/>
                  </a:solidFill>
                  <a:latin typeface="Calibri" panose="020F0502020204030204" pitchFamily="34" charset="0"/>
                  <a:cs typeface="Calibri" panose="020F0502020204030204" pitchFamily="34" charset="0"/>
                </a:rPr>
                <a:t>.com:</a:t>
              </a:r>
            </a:p>
          </p:txBody>
        </p:sp>
      </p:grpSp>
    </p:spTree>
    <p:extLst>
      <p:ext uri="{BB962C8B-B14F-4D97-AF65-F5344CB8AC3E}">
        <p14:creationId xmlns:p14="http://schemas.microsoft.com/office/powerpoint/2010/main" val="334860000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2" name="Group 1">
            <a:extLst>
              <a:ext uri="{FF2B5EF4-FFF2-40B4-BE49-F238E27FC236}">
                <a16:creationId xmlns:a16="http://schemas.microsoft.com/office/drawing/2014/main" id="{14E39466-DDCC-BA7F-762E-DD661EF1F380}"/>
              </a:ext>
            </a:extLst>
          </p:cNvPr>
          <p:cNvGrpSpPr/>
          <p:nvPr userDrawn="1"/>
        </p:nvGrpSpPr>
        <p:grpSpPr>
          <a:xfrm>
            <a:off x="9809410" y="6163733"/>
            <a:ext cx="1980029" cy="577224"/>
            <a:chOff x="9874835" y="6236872"/>
            <a:chExt cx="1980029" cy="577224"/>
          </a:xfrm>
        </p:grpSpPr>
        <p:pic>
          <p:nvPicPr>
            <p:cNvPr id="3" name="Picture 1">
              <a:extLst>
                <a:ext uri="{FF2B5EF4-FFF2-40B4-BE49-F238E27FC236}">
                  <a16:creationId xmlns:a16="http://schemas.microsoft.com/office/drawing/2014/main" id="{9A12E1FC-B23A-275A-F85A-1ABA171676E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62460" y="6359769"/>
              <a:ext cx="1793396" cy="454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385741FC-88C3-1A1D-2D38-9001307C59F5}"/>
                </a:ext>
              </a:extLst>
            </p:cNvPr>
            <p:cNvSpPr txBox="1"/>
            <p:nvPr/>
          </p:nvSpPr>
          <p:spPr>
            <a:xfrm>
              <a:off x="9874835" y="6236872"/>
              <a:ext cx="1980029" cy="215444"/>
            </a:xfrm>
            <a:prstGeom prst="rect">
              <a:avLst/>
            </a:prstGeom>
            <a:noFill/>
          </p:spPr>
          <p:txBody>
            <a:bodyPr wrap="none" rtlCol="0">
              <a:spAutoFit/>
            </a:bodyPr>
            <a:lstStyle/>
            <a:p>
              <a:r>
                <a:rPr lang="en-US" sz="800" b="0" dirty="0">
                  <a:solidFill>
                    <a:schemeClr val="bg2"/>
                  </a:solidFill>
                  <a:latin typeface="Calibri" panose="020F0502020204030204" pitchFamily="34" charset="0"/>
                  <a:cs typeface="Calibri" panose="020F0502020204030204" pitchFamily="34" charset="0"/>
                </a:rPr>
                <a:t>Slide credit: </a:t>
              </a:r>
              <a:r>
                <a:rPr lang="en-US" sz="800" dirty="0">
                  <a:solidFill>
                    <a:schemeClr val="bg2"/>
                  </a:solidFill>
                  <a:latin typeface="Calibri" panose="020F0502020204030204" pitchFamily="34" charset="0"/>
                  <a:cs typeface="Calibri" panose="020F0502020204030204" pitchFamily="34" charset="0"/>
                </a:rPr>
                <a:t>clinicaleducationalliance</a:t>
              </a:r>
              <a:r>
                <a:rPr lang="en-US" sz="800" b="0" dirty="0">
                  <a:solidFill>
                    <a:schemeClr val="bg2"/>
                  </a:solidFill>
                  <a:latin typeface="Calibri" panose="020F0502020204030204" pitchFamily="34" charset="0"/>
                  <a:cs typeface="Calibri" panose="020F0502020204030204" pitchFamily="34" charset="0"/>
                </a:rPr>
                <a:t>.com:</a:t>
              </a:r>
            </a:p>
          </p:txBody>
        </p:sp>
      </p:grpSp>
    </p:spTree>
    <p:extLst>
      <p:ext uri="{BB962C8B-B14F-4D97-AF65-F5344CB8AC3E}">
        <p14:creationId xmlns:p14="http://schemas.microsoft.com/office/powerpoint/2010/main" val="258720898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3500554543"/>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grpSp>
        <p:nvGrpSpPr>
          <p:cNvPr id="3" name="Group 2">
            <a:extLst>
              <a:ext uri="{FF2B5EF4-FFF2-40B4-BE49-F238E27FC236}">
                <a16:creationId xmlns:a16="http://schemas.microsoft.com/office/drawing/2014/main" id="{F79D1854-9FCE-96E8-B802-C2AF19D3D156}"/>
              </a:ext>
            </a:extLst>
          </p:cNvPr>
          <p:cNvGrpSpPr/>
          <p:nvPr userDrawn="1"/>
        </p:nvGrpSpPr>
        <p:grpSpPr>
          <a:xfrm>
            <a:off x="9809410" y="6163733"/>
            <a:ext cx="1980029" cy="577224"/>
            <a:chOff x="9874835" y="6236872"/>
            <a:chExt cx="1980029" cy="577224"/>
          </a:xfrm>
        </p:grpSpPr>
        <p:pic>
          <p:nvPicPr>
            <p:cNvPr id="4" name="Picture 1">
              <a:extLst>
                <a:ext uri="{FF2B5EF4-FFF2-40B4-BE49-F238E27FC236}">
                  <a16:creationId xmlns:a16="http://schemas.microsoft.com/office/drawing/2014/main" id="{D140E604-511B-19B3-2906-E5120B8B74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62460" y="6359769"/>
              <a:ext cx="1793396" cy="454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EB88E487-2A6A-5BDD-03D9-01BAD8ED4C6E}"/>
                </a:ext>
              </a:extLst>
            </p:cNvPr>
            <p:cNvSpPr txBox="1"/>
            <p:nvPr/>
          </p:nvSpPr>
          <p:spPr>
            <a:xfrm>
              <a:off x="9874835" y="6236872"/>
              <a:ext cx="1980029" cy="215444"/>
            </a:xfrm>
            <a:prstGeom prst="rect">
              <a:avLst/>
            </a:prstGeom>
            <a:noFill/>
          </p:spPr>
          <p:txBody>
            <a:bodyPr wrap="none" rtlCol="0">
              <a:spAutoFit/>
            </a:bodyPr>
            <a:lstStyle/>
            <a:p>
              <a:r>
                <a:rPr lang="en-US" sz="800" b="0" dirty="0">
                  <a:solidFill>
                    <a:schemeClr val="bg2"/>
                  </a:solidFill>
                  <a:latin typeface="Calibri" panose="020F0502020204030204" pitchFamily="34" charset="0"/>
                  <a:cs typeface="Calibri" panose="020F0502020204030204" pitchFamily="34" charset="0"/>
                </a:rPr>
                <a:t>Slide credit: </a:t>
              </a:r>
              <a:r>
                <a:rPr lang="en-US" sz="800" dirty="0">
                  <a:solidFill>
                    <a:schemeClr val="bg2"/>
                  </a:solidFill>
                  <a:latin typeface="Calibri" panose="020F0502020204030204" pitchFamily="34" charset="0"/>
                  <a:cs typeface="Calibri" panose="020F0502020204030204" pitchFamily="34" charset="0"/>
                </a:rPr>
                <a:t>clinicaleducationalliance</a:t>
              </a:r>
              <a:r>
                <a:rPr lang="en-US" sz="800" b="0" dirty="0">
                  <a:solidFill>
                    <a:schemeClr val="bg2"/>
                  </a:solidFill>
                  <a:latin typeface="Calibri" panose="020F0502020204030204" pitchFamily="34" charset="0"/>
                  <a:cs typeface="Calibri" panose="020F0502020204030204" pitchFamily="34" charset="0"/>
                </a:rPr>
                <a:t>.com:</a:t>
              </a:r>
            </a:p>
          </p:txBody>
        </p:sp>
      </p:grpSp>
    </p:spTree>
    <p:extLst>
      <p:ext uri="{BB962C8B-B14F-4D97-AF65-F5344CB8AC3E}">
        <p14:creationId xmlns:p14="http://schemas.microsoft.com/office/powerpoint/2010/main" val="387306121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descr="Graphical user interface, application&#10;&#10;Description automatically generated">
            <a:extLst>
              <a:ext uri="{FF2B5EF4-FFF2-40B4-BE49-F238E27FC236}">
                <a16:creationId xmlns:a16="http://schemas.microsoft.com/office/drawing/2014/main" id="{80FE7D4A-038F-CEE8-249F-033FCBB9A18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560451" y="5734607"/>
            <a:ext cx="3198050" cy="793192"/>
          </a:xfrm>
          <a:prstGeom prst="rect">
            <a:avLst/>
          </a:prstGeom>
        </p:spPr>
      </p:pic>
    </p:spTree>
    <p:extLst>
      <p:ext uri="{BB962C8B-B14F-4D97-AF65-F5344CB8AC3E}">
        <p14:creationId xmlns:p14="http://schemas.microsoft.com/office/powerpoint/2010/main" val="233058027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63" r:id="rId3"/>
    <p:sldLayoutId id="2147484657" r:id="rId4"/>
    <p:sldLayoutId id="2147484658" r:id="rId5"/>
    <p:sldLayoutId id="2147484664" r:id="rId6"/>
    <p:sldLayoutId id="2147484667" r:id="rId7"/>
    <p:sldLayoutId id="2147484660" r:id="rId8"/>
    <p:sldLayoutId id="2147484665" r:id="rId9"/>
    <p:sldLayoutId id="2147484662" r:id="rId10"/>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image" Target="../media/image5.jpeg"/><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svg"/><Relationship Id="rId3" Type="http://schemas.openxmlformats.org/officeDocument/2006/relationships/image" Target="../media/image6.emf"/><Relationship Id="rId7" Type="http://schemas.openxmlformats.org/officeDocument/2006/relationships/image" Target="../media/image10.svg"/><Relationship Id="rId12"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image" Target="../media/image9.png"/><Relationship Id="rId11" Type="http://schemas.openxmlformats.org/officeDocument/2006/relationships/image" Target="../media/image14.svg"/><Relationship Id="rId5" Type="http://schemas.openxmlformats.org/officeDocument/2006/relationships/image" Target="../media/image8.svg"/><Relationship Id="rId15" Type="http://schemas.openxmlformats.org/officeDocument/2006/relationships/image" Target="../media/image18.sv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svg"/><Relationship Id="rId14" Type="http://schemas.openxmlformats.org/officeDocument/2006/relationships/image" Target="../media/image17.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9.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9.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6">
            <a:extLst>
              <a:ext uri="{FF2B5EF4-FFF2-40B4-BE49-F238E27FC236}">
                <a16:creationId xmlns:a16="http://schemas.microsoft.com/office/drawing/2014/main" id="{BF0A1BCB-4573-42FC-B2B5-F4F0EB65AB50}"/>
              </a:ext>
            </a:extLst>
          </p:cNvPr>
          <p:cNvSpPr>
            <a:spLocks noGrp="1" noChangeArrowheads="1"/>
          </p:cNvSpPr>
          <p:nvPr>
            <p:ph type="subTitle" idx="1"/>
          </p:nvPr>
        </p:nvSpPr>
        <p:spPr bwMode="invGray"/>
        <p:txBody>
          <a:bodyPr/>
          <a:lstStyle/>
          <a:p>
            <a:pPr eaLnBrk="1" hangingPunct="1">
              <a:spcBef>
                <a:spcPct val="0"/>
              </a:spcBef>
              <a:spcAft>
                <a:spcPct val="0"/>
              </a:spcAft>
            </a:pPr>
            <a:r>
              <a:rPr lang="en-US" altLang="en-US" dirty="0"/>
              <a:t>Christopher B. Granger, MD</a:t>
            </a:r>
          </a:p>
          <a:p>
            <a:pPr eaLnBrk="1" hangingPunct="1">
              <a:spcBef>
                <a:spcPct val="0"/>
              </a:spcBef>
              <a:spcAft>
                <a:spcPct val="0"/>
              </a:spcAft>
            </a:pPr>
            <a:r>
              <a:rPr lang="en-US" altLang="en-US" sz="1600" b="0" dirty="0"/>
              <a:t>Donald F. Fortin, MD, Distinguished Professor of Medicine</a:t>
            </a:r>
          </a:p>
          <a:p>
            <a:pPr eaLnBrk="1" hangingPunct="1">
              <a:spcBef>
                <a:spcPct val="0"/>
              </a:spcBef>
              <a:spcAft>
                <a:spcPct val="0"/>
              </a:spcAft>
            </a:pPr>
            <a:r>
              <a:rPr lang="en-US" altLang="en-US" sz="1600" b="0" dirty="0"/>
              <a:t>Duke University Medical Center</a:t>
            </a:r>
          </a:p>
          <a:p>
            <a:pPr eaLnBrk="1" hangingPunct="1">
              <a:spcBef>
                <a:spcPct val="0"/>
              </a:spcBef>
              <a:spcAft>
                <a:spcPct val="0"/>
              </a:spcAft>
            </a:pPr>
            <a:r>
              <a:rPr lang="en-US" altLang="en-US" sz="1600" b="0" dirty="0"/>
              <a:t>Durham, North Carolina</a:t>
            </a:r>
          </a:p>
        </p:txBody>
      </p:sp>
      <p:sp>
        <p:nvSpPr>
          <p:cNvPr id="8195" name="Rectangle 7">
            <a:extLst>
              <a:ext uri="{FF2B5EF4-FFF2-40B4-BE49-F238E27FC236}">
                <a16:creationId xmlns:a16="http://schemas.microsoft.com/office/drawing/2014/main" id="{0E81FCD2-40DC-4171-ABA4-037A09681174}"/>
              </a:ext>
            </a:extLst>
          </p:cNvPr>
          <p:cNvSpPr>
            <a:spLocks noGrp="1" noChangeArrowheads="1"/>
          </p:cNvSpPr>
          <p:nvPr>
            <p:ph type="ctrTitle"/>
          </p:nvPr>
        </p:nvSpPr>
        <p:spPr/>
        <p:txBody>
          <a:bodyPr>
            <a:normAutofit/>
          </a:bodyPr>
          <a:lstStyle/>
          <a:p>
            <a:pPr eaLnBrk="1" hangingPunct="1"/>
            <a:r>
              <a:rPr lang="en-US" altLang="en-US" sz="4000" dirty="0"/>
              <a:t>Charting a Course for Success: Navigating </a:t>
            </a:r>
            <a:br>
              <a:rPr lang="en-US" altLang="en-US" sz="4000" dirty="0"/>
            </a:br>
            <a:r>
              <a:rPr lang="en-US" altLang="en-US" sz="4000" dirty="0"/>
              <a:t>New Guidelines in Atrial Fibrillation</a:t>
            </a:r>
            <a:br>
              <a:rPr lang="en-US" altLang="en-US" sz="4000" dirty="0"/>
            </a:br>
            <a:r>
              <a:rPr lang="en-US" altLang="en-US" sz="4000" dirty="0"/>
              <a:t>Management and Treatment </a:t>
            </a:r>
          </a:p>
        </p:txBody>
      </p:sp>
      <p:sp>
        <p:nvSpPr>
          <p:cNvPr id="2" name="Text Box 21">
            <a:extLst>
              <a:ext uri="{FF2B5EF4-FFF2-40B4-BE49-F238E27FC236}">
                <a16:creationId xmlns:a16="http://schemas.microsoft.com/office/drawing/2014/main" id="{01542764-D14E-4DA0-1125-4BCA2ABF98AA}"/>
              </a:ext>
            </a:extLst>
          </p:cNvPr>
          <p:cNvSpPr txBox="1">
            <a:spLocks noChangeArrowheads="1"/>
          </p:cNvSpPr>
          <p:nvPr/>
        </p:nvSpPr>
        <p:spPr bwMode="auto">
          <a:xfrm>
            <a:off x="423865" y="6223602"/>
            <a:ext cx="4582702"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buNone/>
            </a:pPr>
            <a:r>
              <a:rPr lang="en-US" sz="1200" b="0" dirty="0">
                <a:solidFill>
                  <a:schemeClr val="bg1"/>
                </a:solidFill>
                <a:latin typeface="Calibri" panose="020F0502020204030204" pitchFamily="34" charset="0"/>
              </a:rPr>
              <a:t>Supported by an education grant from Janssen Biotech, Inc. administered by Janssen Scientific Affairs, LLC.</a:t>
            </a:r>
          </a:p>
        </p:txBody>
      </p:sp>
      <p:sp>
        <p:nvSpPr>
          <p:cNvPr id="3" name="Text Box 19">
            <a:extLst>
              <a:ext uri="{FF2B5EF4-FFF2-40B4-BE49-F238E27FC236}">
                <a16:creationId xmlns:a16="http://schemas.microsoft.com/office/drawing/2014/main" id="{A9D33840-9945-131F-5D0C-7F85051D0425}"/>
              </a:ext>
            </a:extLst>
          </p:cNvPr>
          <p:cNvSpPr txBox="1">
            <a:spLocks noChangeArrowheads="1"/>
          </p:cNvSpPr>
          <p:nvPr/>
        </p:nvSpPr>
        <p:spPr bwMode="auto">
          <a:xfrm>
            <a:off x="6201646" y="1227880"/>
            <a:ext cx="587614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a:lnSpc>
                <a:spcPct val="100000"/>
              </a:lnSpc>
              <a:spcBef>
                <a:spcPct val="0"/>
              </a:spcBef>
              <a:spcAft>
                <a:spcPct val="0"/>
              </a:spcAft>
              <a:buClrTx/>
              <a:buFont typeface="Arial" panose="020B0604020202020204" pitchFamily="34" charset="0"/>
              <a:buNone/>
            </a:pPr>
            <a:r>
              <a:rPr lang="en-US" altLang="en-US" sz="1200" b="0" dirty="0">
                <a:solidFill>
                  <a:schemeClr val="bg2"/>
                </a:solidFill>
                <a:latin typeface="Calibri" panose="020F0502020204030204" pitchFamily="34" charset="0"/>
              </a:rPr>
              <a:t>Provided by Clinical Care Options, LLC in partnership with ProCE, LLC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sp>
        <p:nvSpPr>
          <p:cNvPr id="8" name="Rectangle 8">
            <a:extLst>
              <a:ext uri="{FF2B5EF4-FFF2-40B4-BE49-F238E27FC236}">
                <a16:creationId xmlns:a16="http://schemas.microsoft.com/office/drawing/2014/main" id="{E0F7D15D-C030-7744-B515-D7C82C9D21F6}"/>
              </a:ext>
            </a:extLst>
          </p:cNvPr>
          <p:cNvSpPr>
            <a:spLocks noChangeArrowheads="1"/>
          </p:cNvSpPr>
          <p:nvPr/>
        </p:nvSpPr>
        <p:spPr bwMode="auto">
          <a:xfrm>
            <a:off x="1979407" y="3590179"/>
            <a:ext cx="735001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2000" b="0" dirty="0">
                <a:solidFill>
                  <a:srgbClr val="455560"/>
                </a:solidFill>
                <a:latin typeface="Calibri" panose="020F0502020204030204" pitchFamily="34" charset="0"/>
              </a:rPr>
              <a:t>Slide credit: </a:t>
            </a:r>
            <a:r>
              <a:rPr lang="en-US" sz="2000" b="0" dirty="0">
                <a:solidFill>
                  <a:schemeClr val="bg2"/>
                </a:solidFill>
                <a:latin typeface="Calibri" panose="020F0502020204030204" pitchFamily="34" charset="0"/>
                <a:cs typeface="Calibri" panose="020F0502020204030204" pitchFamily="34" charset="0"/>
              </a:rPr>
              <a:t>clinicaleducationalliance.com</a:t>
            </a:r>
            <a:endParaRPr lang="en-US" altLang="en-US" sz="2000" b="0" u="sng" dirty="0">
              <a:solidFill>
                <a:schemeClr val="bg2"/>
              </a:solidFill>
              <a:latin typeface="Calibri" panose="020F0502020204030204" pitchFamily="34" charset="0"/>
              <a:cs typeface="Calibri" panose="020F0502020204030204" pitchFamily="34" charset="0"/>
            </a:endParaRPr>
          </a:p>
        </p:txBody>
      </p:sp>
      <p:pic>
        <p:nvPicPr>
          <p:cNvPr id="4" name="Picture 1">
            <a:extLst>
              <a:ext uri="{FF2B5EF4-FFF2-40B4-BE49-F238E27FC236}">
                <a16:creationId xmlns:a16="http://schemas.microsoft.com/office/drawing/2014/main" id="{B714CA98-EEA4-2012-AA0B-EE788D29691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28519" y="3278393"/>
            <a:ext cx="2972925" cy="7531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86F36-D418-4F6B-D579-8BAD3E1DAD0C}"/>
              </a:ext>
            </a:extLst>
          </p:cNvPr>
          <p:cNvSpPr>
            <a:spLocks noGrp="1"/>
          </p:cNvSpPr>
          <p:nvPr>
            <p:ph type="title"/>
          </p:nvPr>
        </p:nvSpPr>
        <p:spPr/>
        <p:txBody>
          <a:bodyPr/>
          <a:lstStyle/>
          <a:p>
            <a:r>
              <a:rPr lang="en-US" dirty="0"/>
              <a:t>Faculty and Disclosures</a:t>
            </a:r>
          </a:p>
        </p:txBody>
      </p:sp>
      <p:sp>
        <p:nvSpPr>
          <p:cNvPr id="4" name="Content Placeholder 3">
            <a:extLst>
              <a:ext uri="{FF2B5EF4-FFF2-40B4-BE49-F238E27FC236}">
                <a16:creationId xmlns:a16="http://schemas.microsoft.com/office/drawing/2014/main" id="{BA753AB2-D007-6357-9A9C-225D6DA368CB}"/>
              </a:ext>
            </a:extLst>
          </p:cNvPr>
          <p:cNvSpPr>
            <a:spLocks noGrp="1"/>
          </p:cNvSpPr>
          <p:nvPr>
            <p:ph sz="half" idx="1"/>
          </p:nvPr>
        </p:nvSpPr>
        <p:spPr>
          <a:xfrm>
            <a:off x="601819" y="1510730"/>
            <a:ext cx="10783675" cy="4678738"/>
          </a:xfrm>
        </p:spPr>
        <p:txBody>
          <a:bodyPr/>
          <a:lstStyle/>
          <a:p>
            <a:pPr marL="0" marR="0" lvl="0" indent="0" algn="l" defTabSz="914400" rtl="0" eaLnBrk="1" fontAlgn="base" latinLnBrk="0" hangingPunct="1">
              <a:buClr>
                <a:srgbClr val="000000"/>
              </a:buClr>
              <a:buSzTx/>
              <a:buFont typeface="Wingdings" panose="05000000000000000000" pitchFamily="2" charset="2"/>
              <a:buNone/>
              <a:tabLst/>
              <a:defRPr/>
            </a:pPr>
            <a:r>
              <a:rPr kumimoji="0" lang="en-US" sz="2600" b="1" i="0" u="none" strike="noStrike" kern="0" cap="none" spc="0" normalizeH="0" baseline="0" noProof="0" dirty="0">
                <a:ln>
                  <a:noFill/>
                </a:ln>
                <a:solidFill>
                  <a:srgbClr val="E1471D"/>
                </a:solidFill>
                <a:effectLst/>
                <a:uLnTx/>
                <a:uFillTx/>
                <a:latin typeface="Calibri"/>
                <a:ea typeface="+mn-ea"/>
                <a:cs typeface="+mn-cs"/>
              </a:rPr>
              <a:t>Christopher B. Granger, MD</a:t>
            </a:r>
            <a:br>
              <a:rPr kumimoji="0" lang="en-US" sz="2600" b="1" i="0" u="none" strike="noStrike" kern="0" cap="none" spc="0" normalizeH="0" baseline="0" noProof="0" dirty="0">
                <a:ln>
                  <a:noFill/>
                </a:ln>
                <a:solidFill>
                  <a:srgbClr val="E1471D"/>
                </a:solidFill>
                <a:effectLst/>
                <a:uLnTx/>
                <a:uFillTx/>
                <a:latin typeface="Calibri"/>
                <a:ea typeface="+mn-ea"/>
                <a:cs typeface="+mn-cs"/>
              </a:rPr>
            </a:br>
            <a:r>
              <a:rPr kumimoji="0" lang="en-US" sz="2400" b="0" i="0" u="none" strike="noStrike" kern="0" cap="none" spc="0" normalizeH="0" baseline="0" noProof="0" dirty="0">
                <a:ln>
                  <a:noFill/>
                </a:ln>
                <a:solidFill>
                  <a:srgbClr val="181818"/>
                </a:solidFill>
                <a:effectLst/>
                <a:uLnTx/>
                <a:uFillTx/>
                <a:latin typeface="Calibri"/>
                <a:ea typeface="+mn-ea"/>
                <a:cs typeface="+mn-cs"/>
              </a:rPr>
              <a:t>Donald F. Fortin, MD, Distinguished Professor of Medicine</a:t>
            </a:r>
            <a:br>
              <a:rPr kumimoji="0" lang="en-US" sz="2400" b="0" i="0" u="none" strike="noStrike" kern="0" cap="none" spc="0" normalizeH="0" baseline="0" noProof="0" dirty="0">
                <a:ln>
                  <a:noFill/>
                </a:ln>
                <a:solidFill>
                  <a:srgbClr val="181818"/>
                </a:solidFill>
                <a:effectLst/>
                <a:uLnTx/>
                <a:uFillTx/>
                <a:latin typeface="Calibri"/>
                <a:ea typeface="+mn-ea"/>
                <a:cs typeface="+mn-cs"/>
              </a:rPr>
            </a:br>
            <a:r>
              <a:rPr kumimoji="0" lang="en-US" sz="2400" b="0" i="0" u="none" strike="noStrike" kern="0" cap="none" spc="0" normalizeH="0" baseline="0" noProof="0" dirty="0">
                <a:ln>
                  <a:noFill/>
                </a:ln>
                <a:solidFill>
                  <a:srgbClr val="181818"/>
                </a:solidFill>
                <a:effectLst/>
                <a:uLnTx/>
                <a:uFillTx/>
                <a:latin typeface="Calibri"/>
                <a:ea typeface="+mn-ea"/>
                <a:cs typeface="+mn-cs"/>
              </a:rPr>
              <a:t>Duke University Medical Center</a:t>
            </a:r>
            <a:r>
              <a:rPr lang="en-US" sz="2400" b="0" i="0" dirty="0">
                <a:solidFill>
                  <a:srgbClr val="181818"/>
                </a:solidFill>
                <a:effectLst/>
                <a:highlight>
                  <a:srgbClr val="FFFFFF"/>
                </a:highlight>
                <a:latin typeface="+mn-lt"/>
              </a:rPr>
              <a:t> </a:t>
            </a:r>
            <a:br>
              <a:rPr lang="en-US" sz="2400" b="0" i="0" dirty="0">
                <a:solidFill>
                  <a:srgbClr val="181818"/>
                </a:solidFill>
                <a:effectLst/>
                <a:highlight>
                  <a:srgbClr val="FFFFFF"/>
                </a:highlight>
                <a:latin typeface="+mn-lt"/>
              </a:rPr>
            </a:br>
            <a:r>
              <a:rPr lang="en-US" sz="2400" dirty="0">
                <a:solidFill>
                  <a:srgbClr val="181818"/>
                </a:solidFill>
                <a:highlight>
                  <a:srgbClr val="FFFFFF"/>
                </a:highlight>
                <a:latin typeface="+mn-lt"/>
              </a:rPr>
              <a:t>Durham, North Carolina</a:t>
            </a:r>
            <a:endParaRPr lang="en-US" sz="2400" b="0" i="0" dirty="0">
              <a:solidFill>
                <a:srgbClr val="181818"/>
              </a:solidFill>
              <a:effectLst/>
              <a:highlight>
                <a:srgbClr val="FFFFFF"/>
              </a:highlight>
              <a:latin typeface="+mn-lt"/>
            </a:endParaRPr>
          </a:p>
          <a:p>
            <a:pPr marL="0" marR="0" lvl="0" indent="0" algn="l" defTabSz="914400" rtl="0" eaLnBrk="1" fontAlgn="base" latinLnBrk="0" hangingPunct="1">
              <a:buClr>
                <a:srgbClr val="000000"/>
              </a:buClr>
              <a:buSzTx/>
              <a:buFont typeface="Wingdings" panose="05000000000000000000" pitchFamily="2" charset="2"/>
              <a:buNone/>
              <a:tabLst/>
              <a:defRPr/>
            </a:pPr>
            <a:r>
              <a:rPr kumimoji="0" lang="en-US" sz="2400" b="1" i="0" u="none" strike="noStrike" kern="0" cap="none" spc="0" normalizeH="0" baseline="0" noProof="0" dirty="0">
                <a:ln>
                  <a:noFill/>
                </a:ln>
                <a:solidFill>
                  <a:srgbClr val="E1471D"/>
                </a:solidFill>
                <a:effectLst/>
                <a:uLnTx/>
                <a:uFillTx/>
                <a:latin typeface="Calibri"/>
                <a:ea typeface="+mn-ea"/>
                <a:cs typeface="+mn-cs"/>
              </a:rPr>
              <a:t>Christopher B. Granger, MD: </a:t>
            </a:r>
            <a:r>
              <a:rPr lang="en-US" sz="2400" b="0" i="1" dirty="0">
                <a:solidFill>
                  <a:srgbClr val="181818"/>
                </a:solidFill>
                <a:effectLst/>
                <a:highlight>
                  <a:srgbClr val="FFFFFF"/>
                </a:highlight>
                <a:latin typeface="+mn-lt"/>
              </a:rPr>
              <a:t>consultant/advisor/speaker:</a:t>
            </a:r>
            <a:r>
              <a:rPr lang="en-US" sz="2400" b="0" i="0" dirty="0">
                <a:solidFill>
                  <a:srgbClr val="181818"/>
                </a:solidFill>
                <a:effectLst/>
                <a:highlight>
                  <a:srgbClr val="FFFFFF"/>
                </a:highlight>
                <a:latin typeface="+mn-lt"/>
              </a:rPr>
              <a:t> AbbVie, Abiomed, Alnylam, Anthos, Bayer, Boehringer Ingelheim, Boston Scientific, Bristol Myers Squibb, Cardionomic, Cadrenal, CeleCore Therapeutics, HengRui, Janssen, Medtronic, Merck, Novo Nordisk, Novartis, Pfizer, Philips, REATA, Roche, Veralox; </a:t>
            </a:r>
            <a:r>
              <a:rPr lang="en-US" sz="2400" b="0" i="1" dirty="0">
                <a:solidFill>
                  <a:srgbClr val="181818"/>
                </a:solidFill>
                <a:effectLst/>
                <a:highlight>
                  <a:srgbClr val="FFFFFF"/>
                </a:highlight>
                <a:latin typeface="+mn-lt"/>
              </a:rPr>
              <a:t>researcher: </a:t>
            </a:r>
            <a:r>
              <a:rPr lang="en-US" sz="2400" b="0" i="0" dirty="0">
                <a:solidFill>
                  <a:srgbClr val="181818"/>
                </a:solidFill>
                <a:effectLst/>
                <a:highlight>
                  <a:srgbClr val="FFFFFF"/>
                </a:highlight>
                <a:latin typeface="+mn-lt"/>
              </a:rPr>
              <a:t>Alnylam, Boehringer Ingelheim, Bristol Myers Squibb, Janssen, Lilly, Novartis, Pfizer, Philips, Roche.</a:t>
            </a:r>
            <a:endParaRPr kumimoji="0" lang="en-US" sz="2400" b="0" i="0" u="none" strike="noStrike" kern="0" cap="none" spc="0" normalizeH="0" baseline="0" noProof="0" dirty="0">
              <a:ln>
                <a:noFill/>
              </a:ln>
              <a:solidFill>
                <a:srgbClr val="000000"/>
              </a:solidFill>
              <a:effectLst/>
              <a:uLnTx/>
              <a:uFillTx/>
              <a:latin typeface="+mn-lt"/>
              <a:ea typeface="+mn-ea"/>
              <a:cs typeface="+mn-cs"/>
            </a:endParaRPr>
          </a:p>
        </p:txBody>
      </p:sp>
    </p:spTree>
    <p:extLst>
      <p:ext uri="{BB962C8B-B14F-4D97-AF65-F5344CB8AC3E}">
        <p14:creationId xmlns:p14="http://schemas.microsoft.com/office/powerpoint/2010/main" val="42728715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62" name="Title 1">
            <a:extLst>
              <a:ext uri="{FF2B5EF4-FFF2-40B4-BE49-F238E27FC236}">
                <a16:creationId xmlns:a16="http://schemas.microsoft.com/office/drawing/2014/main" id="{0D4217A9-06AA-7871-4B1E-120C77CEC2DD}"/>
              </a:ext>
            </a:extLst>
          </p:cNvPr>
          <p:cNvSpPr>
            <a:spLocks noGrp="1"/>
          </p:cNvSpPr>
          <p:nvPr>
            <p:ph type="title"/>
          </p:nvPr>
        </p:nvSpPr>
        <p:spPr/>
        <p:txBody>
          <a:bodyPr/>
          <a:lstStyle/>
          <a:p>
            <a:r>
              <a:rPr lang="en-US" altLang="en-US" dirty="0">
                <a:cs typeface="Arial" panose="020B0604020202020204" pitchFamily="34" charset="0"/>
              </a:rPr>
              <a:t>Learning Objectives</a:t>
            </a:r>
          </a:p>
        </p:txBody>
      </p:sp>
      <p:sp>
        <p:nvSpPr>
          <p:cNvPr id="418819" name="Content Placeholder 2">
            <a:extLst>
              <a:ext uri="{FF2B5EF4-FFF2-40B4-BE49-F238E27FC236}">
                <a16:creationId xmlns:a16="http://schemas.microsoft.com/office/drawing/2014/main" id="{14BF4E8D-9D5E-36AA-F232-96A0434E15C7}"/>
              </a:ext>
            </a:extLst>
          </p:cNvPr>
          <p:cNvSpPr>
            <a:spLocks noGrp="1"/>
          </p:cNvSpPr>
          <p:nvPr>
            <p:ph idx="1"/>
          </p:nvPr>
        </p:nvSpPr>
        <p:spPr/>
        <p:txBody>
          <a:bodyPr/>
          <a:lstStyle/>
          <a:p>
            <a:r>
              <a:rPr lang="en-US" altLang="en-US" sz="2800" dirty="0">
                <a:cs typeface="Arial" panose="020B0604020202020204" pitchFamily="34" charset="0"/>
              </a:rPr>
              <a:t>Optimizing control of modifiable risk factors for stroke in patients with AF, such as hypertension and obesity, and implementing positive lifestyle changes, is the foundation of managing AF</a:t>
            </a:r>
          </a:p>
          <a:p>
            <a:r>
              <a:rPr lang="en-US" altLang="en-US" sz="2800" dirty="0">
                <a:cs typeface="Arial" panose="020B0604020202020204" pitchFamily="34" charset="0"/>
              </a:rPr>
              <a:t>Anticoagulation therapy is the cornerstone of therapy for reducing stroke risk, and all patients with AF and risk for stroke should receive some stoke reduction therapy</a:t>
            </a:r>
          </a:p>
          <a:p>
            <a:endParaRPr lang="en-US" altLang="en-US" sz="2800" dirty="0">
              <a:cs typeface="Arial" panose="020B0604020202020204" pitchFamily="34" charset="0"/>
            </a:endParaRPr>
          </a:p>
        </p:txBody>
      </p:sp>
    </p:spTree>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4">
            <a:extLst>
              <a:ext uri="{FF2B5EF4-FFF2-40B4-BE49-F238E27FC236}">
                <a16:creationId xmlns:a16="http://schemas.microsoft.com/office/drawing/2014/main" id="{FE638E6A-6F1F-B27B-A8F5-BB6B17E3CFF1}"/>
              </a:ext>
            </a:extLst>
          </p:cNvPr>
          <p:cNvPicPr>
            <a:picLocks noChangeAspect="1"/>
          </p:cNvPicPr>
          <p:nvPr/>
        </p:nvPicPr>
        <p:blipFill>
          <a:blip r:embed="rId3"/>
          <a:stretch>
            <a:fillRect/>
          </a:stretch>
        </p:blipFill>
        <p:spPr>
          <a:xfrm>
            <a:off x="2202875" y="1062800"/>
            <a:ext cx="7772400" cy="1074800"/>
          </a:xfrm>
          <a:prstGeom prst="rect">
            <a:avLst/>
          </a:prstGeom>
        </p:spPr>
      </p:pic>
      <p:pic>
        <p:nvPicPr>
          <p:cNvPr id="13" name="Picture 12">
            <a:extLst>
              <a:ext uri="{FF2B5EF4-FFF2-40B4-BE49-F238E27FC236}">
                <a16:creationId xmlns:a16="http://schemas.microsoft.com/office/drawing/2014/main" id="{3AFD3259-7C3E-02B9-25EE-DE5883C9D63D}"/>
              </a:ext>
            </a:extLst>
          </p:cNvPr>
          <p:cNvPicPr>
            <a:picLocks noChangeAspect="1"/>
          </p:cNvPicPr>
          <p:nvPr/>
        </p:nvPicPr>
        <p:blipFill rotWithShape="1">
          <a:blip r:embed="rId4"/>
          <a:srcRect t="28898" b="24340"/>
          <a:stretch/>
        </p:blipFill>
        <p:spPr>
          <a:xfrm>
            <a:off x="2202875" y="2311534"/>
            <a:ext cx="7772400" cy="2315884"/>
          </a:xfrm>
          <a:prstGeom prst="rect">
            <a:avLst/>
          </a:prstGeom>
        </p:spPr>
      </p:pic>
      <p:sp>
        <p:nvSpPr>
          <p:cNvPr id="2" name="Title 1">
            <a:extLst>
              <a:ext uri="{FF2B5EF4-FFF2-40B4-BE49-F238E27FC236}">
                <a16:creationId xmlns:a16="http://schemas.microsoft.com/office/drawing/2014/main" id="{2CFB3EF8-E635-DAC4-7FC9-1E37DD867360}"/>
              </a:ext>
            </a:extLst>
          </p:cNvPr>
          <p:cNvSpPr>
            <a:spLocks noGrp="1"/>
          </p:cNvSpPr>
          <p:nvPr>
            <p:ph type="title"/>
          </p:nvPr>
        </p:nvSpPr>
        <p:spPr/>
        <p:txBody>
          <a:bodyPr/>
          <a:lstStyle/>
          <a:p>
            <a:r>
              <a:rPr lang="en-US" dirty="0"/>
              <a:t>3 Pillars of AF Management</a:t>
            </a:r>
          </a:p>
        </p:txBody>
      </p:sp>
      <p:sp>
        <p:nvSpPr>
          <p:cNvPr id="4" name="Text Box 11">
            <a:extLst>
              <a:ext uri="{FF2B5EF4-FFF2-40B4-BE49-F238E27FC236}">
                <a16:creationId xmlns:a16="http://schemas.microsoft.com/office/drawing/2014/main" id="{352E4F01-0858-974C-5ACD-885CA6D77488}"/>
              </a:ext>
            </a:extLst>
          </p:cNvPr>
          <p:cNvSpPr txBox="1">
            <a:spLocks noChangeArrowheads="1"/>
          </p:cNvSpPr>
          <p:nvPr/>
        </p:nvSpPr>
        <p:spPr bwMode="auto">
          <a:xfrm>
            <a:off x="429837" y="6362493"/>
            <a:ext cx="74090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Joglar. Circulation. 2024;149:e1.</a:t>
            </a:r>
          </a:p>
        </p:txBody>
      </p:sp>
      <p:sp>
        <p:nvSpPr>
          <p:cNvPr id="5" name="TextBox 4">
            <a:extLst>
              <a:ext uri="{FF2B5EF4-FFF2-40B4-BE49-F238E27FC236}">
                <a16:creationId xmlns:a16="http://schemas.microsoft.com/office/drawing/2014/main" id="{057B77C4-D4C8-6D1A-50DD-96C5D38B3955}"/>
              </a:ext>
            </a:extLst>
          </p:cNvPr>
          <p:cNvSpPr txBox="1"/>
          <p:nvPr/>
        </p:nvSpPr>
        <p:spPr bwMode="auto">
          <a:xfrm>
            <a:off x="2260170" y="1497130"/>
            <a:ext cx="767166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PILLARS FOR AF MANAGEMENT</a:t>
            </a:r>
          </a:p>
        </p:txBody>
      </p:sp>
      <p:sp>
        <p:nvSpPr>
          <p:cNvPr id="6" name="TextBox 5">
            <a:extLst>
              <a:ext uri="{FF2B5EF4-FFF2-40B4-BE49-F238E27FC236}">
                <a16:creationId xmlns:a16="http://schemas.microsoft.com/office/drawing/2014/main" id="{2801531E-E8E0-3FCD-731B-5EA3A0A18B65}"/>
              </a:ext>
            </a:extLst>
          </p:cNvPr>
          <p:cNvSpPr txBox="1"/>
          <p:nvPr/>
        </p:nvSpPr>
        <p:spPr bwMode="auto">
          <a:xfrm>
            <a:off x="2272148" y="2178857"/>
            <a:ext cx="766156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A</a:t>
            </a: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ccess to </a:t>
            </a:r>
            <a:r>
              <a:rPr kumimoji="0" lang="en-US" sz="18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A</a:t>
            </a: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ll </a:t>
            </a:r>
            <a:r>
              <a:rPr kumimoji="0" lang="en-US" sz="18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A</a:t>
            </a: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spects of Care for </a:t>
            </a:r>
            <a:r>
              <a:rPr kumimoji="0" lang="en-US" sz="18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A</a:t>
            </a: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ll</a:t>
            </a:r>
          </a:p>
        </p:txBody>
      </p:sp>
      <p:sp>
        <p:nvSpPr>
          <p:cNvPr id="7" name="TextBox 6">
            <a:extLst>
              <a:ext uri="{FF2B5EF4-FFF2-40B4-BE49-F238E27FC236}">
                <a16:creationId xmlns:a16="http://schemas.microsoft.com/office/drawing/2014/main" id="{0B5815B6-FA4A-0F82-DC0B-7412C6D708DE}"/>
              </a:ext>
            </a:extLst>
          </p:cNvPr>
          <p:cNvSpPr txBox="1"/>
          <p:nvPr/>
        </p:nvSpPr>
        <p:spPr bwMode="auto">
          <a:xfrm>
            <a:off x="3287291" y="2627017"/>
            <a:ext cx="132510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FDB338"/>
                </a:solidFill>
                <a:effectLst/>
                <a:uLnTx/>
                <a:uFillTx/>
                <a:latin typeface="Calibri" panose="020F0502020204030204" pitchFamily="34" charset="0"/>
                <a:ea typeface="+mn-ea"/>
                <a:cs typeface="Arial" panose="020B0604020202020204" pitchFamily="34" charset="0"/>
              </a:rPr>
              <a:t>S</a:t>
            </a: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troke Risk</a:t>
            </a:r>
          </a:p>
        </p:txBody>
      </p:sp>
      <p:sp>
        <p:nvSpPr>
          <p:cNvPr id="8" name="TextBox 7">
            <a:extLst>
              <a:ext uri="{FF2B5EF4-FFF2-40B4-BE49-F238E27FC236}">
                <a16:creationId xmlns:a16="http://schemas.microsoft.com/office/drawing/2014/main" id="{1EDEC896-582D-EC72-EE5B-395B6CC447EF}"/>
              </a:ext>
            </a:extLst>
          </p:cNvPr>
          <p:cNvSpPr txBox="1"/>
          <p:nvPr/>
        </p:nvSpPr>
        <p:spPr bwMode="auto">
          <a:xfrm>
            <a:off x="3500744" y="3434319"/>
            <a:ext cx="88598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Access and Treat</a:t>
            </a:r>
          </a:p>
        </p:txBody>
      </p:sp>
      <p:sp>
        <p:nvSpPr>
          <p:cNvPr id="9" name="TextBox 8">
            <a:extLst>
              <a:ext uri="{FF2B5EF4-FFF2-40B4-BE49-F238E27FC236}">
                <a16:creationId xmlns:a16="http://schemas.microsoft.com/office/drawing/2014/main" id="{B2968818-DBCB-584E-1874-F89A4E9F2C46}"/>
              </a:ext>
            </a:extLst>
          </p:cNvPr>
          <p:cNvSpPr txBox="1"/>
          <p:nvPr/>
        </p:nvSpPr>
        <p:spPr bwMode="auto">
          <a:xfrm>
            <a:off x="5472545" y="2625374"/>
            <a:ext cx="124690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FDB338"/>
                </a:solidFill>
                <a:effectLst/>
                <a:uLnTx/>
                <a:uFillTx/>
                <a:latin typeface="Calibri" panose="020F0502020204030204" pitchFamily="34" charset="0"/>
                <a:ea typeface="+mn-ea"/>
                <a:cs typeface="Arial" panose="020B0604020202020204" pitchFamily="34" charset="0"/>
              </a:rPr>
              <a:t>O</a:t>
            </a: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ptimize</a:t>
            </a:r>
          </a:p>
        </p:txBody>
      </p:sp>
      <p:sp>
        <p:nvSpPr>
          <p:cNvPr id="10" name="TextBox 9">
            <a:extLst>
              <a:ext uri="{FF2B5EF4-FFF2-40B4-BE49-F238E27FC236}">
                <a16:creationId xmlns:a16="http://schemas.microsoft.com/office/drawing/2014/main" id="{433EEA97-A856-3CBB-07A5-062643CBAC34}"/>
              </a:ext>
            </a:extLst>
          </p:cNvPr>
          <p:cNvSpPr txBox="1"/>
          <p:nvPr/>
        </p:nvSpPr>
        <p:spPr bwMode="auto">
          <a:xfrm>
            <a:off x="5588904" y="3249653"/>
            <a:ext cx="1019713"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All Modifiable Risk Factors</a:t>
            </a:r>
          </a:p>
        </p:txBody>
      </p:sp>
      <p:sp>
        <p:nvSpPr>
          <p:cNvPr id="11" name="TextBox 10">
            <a:extLst>
              <a:ext uri="{FF2B5EF4-FFF2-40B4-BE49-F238E27FC236}">
                <a16:creationId xmlns:a16="http://schemas.microsoft.com/office/drawing/2014/main" id="{CA46AD1A-E260-2806-0917-68A5C26E9F8E}"/>
              </a:ext>
            </a:extLst>
          </p:cNvPr>
          <p:cNvSpPr txBox="1"/>
          <p:nvPr/>
        </p:nvSpPr>
        <p:spPr bwMode="auto">
          <a:xfrm>
            <a:off x="7588071" y="2542212"/>
            <a:ext cx="127883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FDB338"/>
                </a:solidFill>
                <a:effectLst/>
                <a:uLnTx/>
                <a:uFillTx/>
                <a:latin typeface="Calibri" panose="020F0502020204030204" pitchFamily="34" charset="0"/>
                <a:ea typeface="+mn-ea"/>
                <a:cs typeface="Arial" panose="020B0604020202020204" pitchFamily="34" charset="0"/>
              </a:rPr>
              <a:t>S</a:t>
            </a: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ymptom </a:t>
            </a:r>
            <a:r>
              <a:rPr kumimoji="0" lang="en-US" sz="12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Management</a:t>
            </a:r>
          </a:p>
        </p:txBody>
      </p:sp>
      <p:sp>
        <p:nvSpPr>
          <p:cNvPr id="12" name="TextBox 11">
            <a:extLst>
              <a:ext uri="{FF2B5EF4-FFF2-40B4-BE49-F238E27FC236}">
                <a16:creationId xmlns:a16="http://schemas.microsoft.com/office/drawing/2014/main" id="{CF3B201F-86D4-6621-4E57-452B6D01CFCC}"/>
              </a:ext>
            </a:extLst>
          </p:cNvPr>
          <p:cNvSpPr txBox="1"/>
          <p:nvPr/>
        </p:nvSpPr>
        <p:spPr bwMode="auto">
          <a:xfrm>
            <a:off x="7712408" y="3138813"/>
            <a:ext cx="1016431"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AF Burden</a:t>
            </a:r>
            <a:b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Rhythm Control</a:t>
            </a:r>
            <a:b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Rate Control</a:t>
            </a:r>
          </a:p>
        </p:txBody>
      </p:sp>
      <p:pic>
        <p:nvPicPr>
          <p:cNvPr id="17" name="Picture 16">
            <a:extLst>
              <a:ext uri="{FF2B5EF4-FFF2-40B4-BE49-F238E27FC236}">
                <a16:creationId xmlns:a16="http://schemas.microsoft.com/office/drawing/2014/main" id="{12E94E58-7E0E-AC98-B082-AA3F66C8F257}"/>
              </a:ext>
            </a:extLst>
          </p:cNvPr>
          <p:cNvPicPr>
            <a:picLocks noChangeAspect="1"/>
          </p:cNvPicPr>
          <p:nvPr/>
        </p:nvPicPr>
        <p:blipFill>
          <a:blip r:embed="rId5"/>
          <a:stretch>
            <a:fillRect/>
          </a:stretch>
        </p:blipFill>
        <p:spPr>
          <a:xfrm>
            <a:off x="2085112" y="4708943"/>
            <a:ext cx="7772400" cy="699198"/>
          </a:xfrm>
          <a:prstGeom prst="rect">
            <a:avLst/>
          </a:prstGeom>
        </p:spPr>
      </p:pic>
      <p:sp>
        <p:nvSpPr>
          <p:cNvPr id="18" name="TextBox 17">
            <a:extLst>
              <a:ext uri="{FF2B5EF4-FFF2-40B4-BE49-F238E27FC236}">
                <a16:creationId xmlns:a16="http://schemas.microsoft.com/office/drawing/2014/main" id="{3C3F524E-F406-A22E-E376-6A88343E18B1}"/>
              </a:ext>
            </a:extLst>
          </p:cNvPr>
          <p:cNvSpPr txBox="1"/>
          <p:nvPr/>
        </p:nvSpPr>
        <p:spPr bwMode="auto">
          <a:xfrm>
            <a:off x="2671699" y="4687469"/>
            <a:ext cx="68347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Shared Decision-Making</a:t>
            </a:r>
          </a:p>
        </p:txBody>
      </p:sp>
      <p:sp>
        <p:nvSpPr>
          <p:cNvPr id="19" name="TextBox 18">
            <a:extLst>
              <a:ext uri="{FF2B5EF4-FFF2-40B4-BE49-F238E27FC236}">
                <a16:creationId xmlns:a16="http://schemas.microsoft.com/office/drawing/2014/main" id="{38DC6E6B-4D41-4200-D8B3-E22C2B1024F4}"/>
              </a:ext>
            </a:extLst>
          </p:cNvPr>
          <p:cNvSpPr txBox="1"/>
          <p:nvPr/>
        </p:nvSpPr>
        <p:spPr bwMode="auto">
          <a:xfrm>
            <a:off x="2210625" y="5073034"/>
            <a:ext cx="775690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Treat Risk Factors and Enact Behavioral Changes</a:t>
            </a:r>
          </a:p>
        </p:txBody>
      </p:sp>
      <p:sp>
        <p:nvSpPr>
          <p:cNvPr id="20" name="Rounded Rectangle 19">
            <a:extLst>
              <a:ext uri="{FF2B5EF4-FFF2-40B4-BE49-F238E27FC236}">
                <a16:creationId xmlns:a16="http://schemas.microsoft.com/office/drawing/2014/main" id="{3CE06D7D-F072-5D0E-4A77-E1DE391E6C81}"/>
              </a:ext>
            </a:extLst>
          </p:cNvPr>
          <p:cNvSpPr/>
          <p:nvPr/>
        </p:nvSpPr>
        <p:spPr bwMode="auto">
          <a:xfrm>
            <a:off x="1682038" y="5454812"/>
            <a:ext cx="2127961" cy="347472"/>
          </a:xfrm>
          <a:prstGeom prst="roundRect">
            <a:avLst/>
          </a:prstGeom>
          <a:solidFill>
            <a:schemeClr val="tx2"/>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6" name="Rounded Rectangle 25">
            <a:extLst>
              <a:ext uri="{FF2B5EF4-FFF2-40B4-BE49-F238E27FC236}">
                <a16:creationId xmlns:a16="http://schemas.microsoft.com/office/drawing/2014/main" id="{DDEC70D5-A3BF-A012-9E79-7EC28345C05F}"/>
              </a:ext>
            </a:extLst>
          </p:cNvPr>
          <p:cNvSpPr/>
          <p:nvPr/>
        </p:nvSpPr>
        <p:spPr bwMode="auto">
          <a:xfrm>
            <a:off x="3920992" y="5454812"/>
            <a:ext cx="2127961" cy="347472"/>
          </a:xfrm>
          <a:prstGeom prst="roundRect">
            <a:avLst/>
          </a:prstGeom>
          <a:solidFill>
            <a:schemeClr val="tx2"/>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7" name="Rounded Rectangle 26">
            <a:extLst>
              <a:ext uri="{FF2B5EF4-FFF2-40B4-BE49-F238E27FC236}">
                <a16:creationId xmlns:a16="http://schemas.microsoft.com/office/drawing/2014/main" id="{4E292938-64D5-E1B5-45EC-F18D92C0D369}"/>
              </a:ext>
            </a:extLst>
          </p:cNvPr>
          <p:cNvSpPr/>
          <p:nvPr/>
        </p:nvSpPr>
        <p:spPr bwMode="auto">
          <a:xfrm>
            <a:off x="6159946" y="5454812"/>
            <a:ext cx="2130552" cy="347472"/>
          </a:xfrm>
          <a:prstGeom prst="roundRect">
            <a:avLst/>
          </a:prstGeom>
          <a:solidFill>
            <a:schemeClr val="tx2"/>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8" name="Rounded Rectangle 27">
            <a:extLst>
              <a:ext uri="{FF2B5EF4-FFF2-40B4-BE49-F238E27FC236}">
                <a16:creationId xmlns:a16="http://schemas.microsoft.com/office/drawing/2014/main" id="{25FC3095-CB16-6476-8D09-EE42FEC96099}"/>
              </a:ext>
            </a:extLst>
          </p:cNvPr>
          <p:cNvSpPr/>
          <p:nvPr/>
        </p:nvSpPr>
        <p:spPr bwMode="auto">
          <a:xfrm>
            <a:off x="8401492" y="5454812"/>
            <a:ext cx="2127961" cy="347472"/>
          </a:xfrm>
          <a:prstGeom prst="roundRect">
            <a:avLst/>
          </a:prstGeom>
          <a:solidFill>
            <a:schemeClr val="tx2"/>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3" name="TextBox 32">
            <a:extLst>
              <a:ext uri="{FF2B5EF4-FFF2-40B4-BE49-F238E27FC236}">
                <a16:creationId xmlns:a16="http://schemas.microsoft.com/office/drawing/2014/main" id="{03F7C08E-BAD5-67D1-E5C7-939D6142771E}"/>
              </a:ext>
            </a:extLst>
          </p:cNvPr>
          <p:cNvSpPr txBox="1"/>
          <p:nvPr/>
        </p:nvSpPr>
        <p:spPr bwMode="auto">
          <a:xfrm>
            <a:off x="1704109" y="5467201"/>
            <a:ext cx="210589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H</a:t>
            </a: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eart failure</a:t>
            </a:r>
          </a:p>
        </p:txBody>
      </p:sp>
      <p:sp>
        <p:nvSpPr>
          <p:cNvPr id="41" name="Rounded Rectangle 40">
            <a:extLst>
              <a:ext uri="{FF2B5EF4-FFF2-40B4-BE49-F238E27FC236}">
                <a16:creationId xmlns:a16="http://schemas.microsoft.com/office/drawing/2014/main" id="{56AD03CC-CEC2-709F-3BF7-AD1DF85804D5}"/>
              </a:ext>
            </a:extLst>
          </p:cNvPr>
          <p:cNvSpPr/>
          <p:nvPr/>
        </p:nvSpPr>
        <p:spPr bwMode="auto">
          <a:xfrm>
            <a:off x="1341001" y="5862828"/>
            <a:ext cx="2286000" cy="347472"/>
          </a:xfrm>
          <a:prstGeom prst="roundRect">
            <a:avLst/>
          </a:prstGeom>
          <a:solidFill>
            <a:schemeClr val="tx2"/>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2" name="Rounded Rectangle 41">
            <a:extLst>
              <a:ext uri="{FF2B5EF4-FFF2-40B4-BE49-F238E27FC236}">
                <a16:creationId xmlns:a16="http://schemas.microsoft.com/office/drawing/2014/main" id="{CA357A40-89A1-473D-350B-25A014416BC8}"/>
              </a:ext>
            </a:extLst>
          </p:cNvPr>
          <p:cNvSpPr/>
          <p:nvPr/>
        </p:nvSpPr>
        <p:spPr bwMode="auto">
          <a:xfrm>
            <a:off x="3760928" y="5862828"/>
            <a:ext cx="2286000" cy="347472"/>
          </a:xfrm>
          <a:prstGeom prst="roundRect">
            <a:avLst/>
          </a:prstGeom>
          <a:solidFill>
            <a:schemeClr val="tx2"/>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3" name="Rounded Rectangle 42">
            <a:extLst>
              <a:ext uri="{FF2B5EF4-FFF2-40B4-BE49-F238E27FC236}">
                <a16:creationId xmlns:a16="http://schemas.microsoft.com/office/drawing/2014/main" id="{98F2D1FB-D334-D8A3-2F9F-A02F4652CB33}"/>
              </a:ext>
            </a:extLst>
          </p:cNvPr>
          <p:cNvSpPr/>
          <p:nvPr/>
        </p:nvSpPr>
        <p:spPr bwMode="auto">
          <a:xfrm>
            <a:off x="6180855" y="5862828"/>
            <a:ext cx="2286000" cy="347472"/>
          </a:xfrm>
          <a:prstGeom prst="roundRect">
            <a:avLst/>
          </a:prstGeom>
          <a:solidFill>
            <a:schemeClr val="tx2"/>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4" name="Rounded Rectangle 43">
            <a:extLst>
              <a:ext uri="{FF2B5EF4-FFF2-40B4-BE49-F238E27FC236}">
                <a16:creationId xmlns:a16="http://schemas.microsoft.com/office/drawing/2014/main" id="{80AE8B33-EC8B-C6A5-828C-8235D2FAE4A5}"/>
              </a:ext>
            </a:extLst>
          </p:cNvPr>
          <p:cNvSpPr/>
          <p:nvPr/>
        </p:nvSpPr>
        <p:spPr bwMode="auto">
          <a:xfrm>
            <a:off x="8600783" y="5862828"/>
            <a:ext cx="2286000" cy="347472"/>
          </a:xfrm>
          <a:prstGeom prst="roundRect">
            <a:avLst/>
          </a:prstGeom>
          <a:solidFill>
            <a:schemeClr val="tx2"/>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4" name="TextBox 33">
            <a:extLst>
              <a:ext uri="{FF2B5EF4-FFF2-40B4-BE49-F238E27FC236}">
                <a16:creationId xmlns:a16="http://schemas.microsoft.com/office/drawing/2014/main" id="{6D740CCE-2BC7-0E08-35C1-BA4F5CD362D8}"/>
              </a:ext>
            </a:extLst>
          </p:cNvPr>
          <p:cNvSpPr txBox="1"/>
          <p:nvPr/>
        </p:nvSpPr>
        <p:spPr bwMode="auto">
          <a:xfrm>
            <a:off x="1399309" y="5871746"/>
            <a:ext cx="220287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T</a:t>
            </a: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obacco</a:t>
            </a:r>
          </a:p>
        </p:txBody>
      </p:sp>
      <p:sp>
        <p:nvSpPr>
          <p:cNvPr id="35" name="TextBox 34">
            <a:extLst>
              <a:ext uri="{FF2B5EF4-FFF2-40B4-BE49-F238E27FC236}">
                <a16:creationId xmlns:a16="http://schemas.microsoft.com/office/drawing/2014/main" id="{7174DF71-1916-3DDE-68FE-590DAB9D7CB7}"/>
              </a:ext>
            </a:extLst>
          </p:cNvPr>
          <p:cNvSpPr txBox="1"/>
          <p:nvPr/>
        </p:nvSpPr>
        <p:spPr bwMode="auto">
          <a:xfrm>
            <a:off x="3768435" y="5871746"/>
            <a:ext cx="225828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O</a:t>
            </a: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besity</a:t>
            </a:r>
          </a:p>
        </p:txBody>
      </p:sp>
      <p:sp>
        <p:nvSpPr>
          <p:cNvPr id="36" name="TextBox 35">
            <a:extLst>
              <a:ext uri="{FF2B5EF4-FFF2-40B4-BE49-F238E27FC236}">
                <a16:creationId xmlns:a16="http://schemas.microsoft.com/office/drawing/2014/main" id="{05EAA84D-3764-25C8-23CF-EAD2C8689A5D}"/>
              </a:ext>
            </a:extLst>
          </p:cNvPr>
          <p:cNvSpPr txBox="1"/>
          <p:nvPr/>
        </p:nvSpPr>
        <p:spPr bwMode="auto">
          <a:xfrm>
            <a:off x="6192980" y="5871746"/>
            <a:ext cx="227214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E</a:t>
            </a: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thanol</a:t>
            </a:r>
          </a:p>
        </p:txBody>
      </p:sp>
      <p:sp>
        <p:nvSpPr>
          <p:cNvPr id="37" name="TextBox 36">
            <a:extLst>
              <a:ext uri="{FF2B5EF4-FFF2-40B4-BE49-F238E27FC236}">
                <a16:creationId xmlns:a16="http://schemas.microsoft.com/office/drawing/2014/main" id="{833BCCFB-E087-85A9-3976-D9136966836A}"/>
              </a:ext>
            </a:extLst>
          </p:cNvPr>
          <p:cNvSpPr txBox="1"/>
          <p:nvPr/>
        </p:nvSpPr>
        <p:spPr bwMode="auto">
          <a:xfrm>
            <a:off x="8617527" y="5871746"/>
            <a:ext cx="225829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S</a:t>
            </a: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leep</a:t>
            </a:r>
          </a:p>
        </p:txBody>
      </p:sp>
      <p:sp>
        <p:nvSpPr>
          <p:cNvPr id="38" name="TextBox 37">
            <a:extLst>
              <a:ext uri="{FF2B5EF4-FFF2-40B4-BE49-F238E27FC236}">
                <a16:creationId xmlns:a16="http://schemas.microsoft.com/office/drawing/2014/main" id="{CA06D089-4058-92E9-75EA-094B3FE594E5}"/>
              </a:ext>
            </a:extLst>
          </p:cNvPr>
          <p:cNvSpPr txBox="1"/>
          <p:nvPr/>
        </p:nvSpPr>
        <p:spPr bwMode="auto">
          <a:xfrm>
            <a:off x="3948543" y="5467201"/>
            <a:ext cx="207818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E</a:t>
            </a: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xercise</a:t>
            </a:r>
          </a:p>
        </p:txBody>
      </p:sp>
      <p:sp>
        <p:nvSpPr>
          <p:cNvPr id="39" name="TextBox 38">
            <a:extLst>
              <a:ext uri="{FF2B5EF4-FFF2-40B4-BE49-F238E27FC236}">
                <a16:creationId xmlns:a16="http://schemas.microsoft.com/office/drawing/2014/main" id="{8405436A-979A-0A0A-68E5-577B440909BA}"/>
              </a:ext>
            </a:extLst>
          </p:cNvPr>
          <p:cNvSpPr txBox="1"/>
          <p:nvPr/>
        </p:nvSpPr>
        <p:spPr bwMode="auto">
          <a:xfrm>
            <a:off x="6192982" y="5467201"/>
            <a:ext cx="210589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A</a:t>
            </a: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rterial hypertension</a:t>
            </a:r>
          </a:p>
        </p:txBody>
      </p:sp>
      <p:sp>
        <p:nvSpPr>
          <p:cNvPr id="40" name="TextBox 39">
            <a:extLst>
              <a:ext uri="{FF2B5EF4-FFF2-40B4-BE49-F238E27FC236}">
                <a16:creationId xmlns:a16="http://schemas.microsoft.com/office/drawing/2014/main" id="{5099C88E-849A-D7D0-BBA7-6864F576BE39}"/>
              </a:ext>
            </a:extLst>
          </p:cNvPr>
          <p:cNvSpPr txBox="1"/>
          <p:nvPr/>
        </p:nvSpPr>
        <p:spPr bwMode="auto">
          <a:xfrm>
            <a:off x="8395855" y="5467201"/>
            <a:ext cx="211974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FF0000"/>
                </a:solidFill>
                <a:effectLst/>
                <a:uLnTx/>
                <a:uFillTx/>
                <a:latin typeface="Calibri" panose="020F0502020204030204" pitchFamily="34" charset="0"/>
                <a:ea typeface="+mn-ea"/>
                <a:cs typeface="Arial" panose="020B0604020202020204" pitchFamily="34" charset="0"/>
              </a:rPr>
              <a:t>D</a:t>
            </a: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iabetes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5" name="Group 174">
            <a:extLst>
              <a:ext uri="{FF2B5EF4-FFF2-40B4-BE49-F238E27FC236}">
                <a16:creationId xmlns:a16="http://schemas.microsoft.com/office/drawing/2014/main" id="{30DCB288-C28E-E767-2198-73978A375906}"/>
              </a:ext>
            </a:extLst>
          </p:cNvPr>
          <p:cNvGrpSpPr/>
          <p:nvPr/>
        </p:nvGrpSpPr>
        <p:grpSpPr>
          <a:xfrm>
            <a:off x="7496175" y="2968625"/>
            <a:ext cx="4015032" cy="1806575"/>
            <a:chOff x="7496175" y="2968625"/>
            <a:chExt cx="4015032" cy="1806575"/>
          </a:xfrm>
        </p:grpSpPr>
        <p:sp>
          <p:nvSpPr>
            <p:cNvPr id="174" name="Freeform 173">
              <a:extLst>
                <a:ext uri="{FF2B5EF4-FFF2-40B4-BE49-F238E27FC236}">
                  <a16:creationId xmlns:a16="http://schemas.microsoft.com/office/drawing/2014/main" id="{2118539B-4768-68E7-842B-965D1AFF6C5F}"/>
                </a:ext>
              </a:extLst>
            </p:cNvPr>
            <p:cNvSpPr/>
            <p:nvPr/>
          </p:nvSpPr>
          <p:spPr bwMode="auto">
            <a:xfrm>
              <a:off x="7496175" y="2968625"/>
              <a:ext cx="4015032" cy="1806575"/>
            </a:xfrm>
            <a:custGeom>
              <a:avLst/>
              <a:gdLst>
                <a:gd name="connsiteX0" fmla="*/ 0 w 4016375"/>
                <a:gd name="connsiteY0" fmla="*/ 1806575 h 1806575"/>
                <a:gd name="connsiteX1" fmla="*/ 22225 w 4016375"/>
                <a:gd name="connsiteY1" fmla="*/ 1800225 h 1806575"/>
                <a:gd name="connsiteX2" fmla="*/ 41275 w 4016375"/>
                <a:gd name="connsiteY2" fmla="*/ 1793875 h 1806575"/>
                <a:gd name="connsiteX3" fmla="*/ 79375 w 4016375"/>
                <a:gd name="connsiteY3" fmla="*/ 1781175 h 1806575"/>
                <a:gd name="connsiteX4" fmla="*/ 98425 w 4016375"/>
                <a:gd name="connsiteY4" fmla="*/ 1774825 h 1806575"/>
                <a:gd name="connsiteX5" fmla="*/ 107950 w 4016375"/>
                <a:gd name="connsiteY5" fmla="*/ 1771650 h 1806575"/>
                <a:gd name="connsiteX6" fmla="*/ 127000 w 4016375"/>
                <a:gd name="connsiteY6" fmla="*/ 1762125 h 1806575"/>
                <a:gd name="connsiteX7" fmla="*/ 177800 w 4016375"/>
                <a:gd name="connsiteY7" fmla="*/ 1752600 h 1806575"/>
                <a:gd name="connsiteX8" fmla="*/ 209550 w 4016375"/>
                <a:gd name="connsiteY8" fmla="*/ 1746250 h 1806575"/>
                <a:gd name="connsiteX9" fmla="*/ 228600 w 4016375"/>
                <a:gd name="connsiteY9" fmla="*/ 1739900 h 1806575"/>
                <a:gd name="connsiteX10" fmla="*/ 247650 w 4016375"/>
                <a:gd name="connsiteY10" fmla="*/ 1733550 h 1806575"/>
                <a:gd name="connsiteX11" fmla="*/ 257175 w 4016375"/>
                <a:gd name="connsiteY11" fmla="*/ 1730375 h 1806575"/>
                <a:gd name="connsiteX12" fmla="*/ 266700 w 4016375"/>
                <a:gd name="connsiteY12" fmla="*/ 1727200 h 1806575"/>
                <a:gd name="connsiteX13" fmla="*/ 279400 w 4016375"/>
                <a:gd name="connsiteY13" fmla="*/ 1724025 h 1806575"/>
                <a:gd name="connsiteX14" fmla="*/ 307975 w 4016375"/>
                <a:gd name="connsiteY14" fmla="*/ 1714500 h 1806575"/>
                <a:gd name="connsiteX15" fmla="*/ 317500 w 4016375"/>
                <a:gd name="connsiteY15" fmla="*/ 1711325 h 1806575"/>
                <a:gd name="connsiteX16" fmla="*/ 342900 w 4016375"/>
                <a:gd name="connsiteY16" fmla="*/ 1704975 h 1806575"/>
                <a:gd name="connsiteX17" fmla="*/ 361950 w 4016375"/>
                <a:gd name="connsiteY17" fmla="*/ 1698625 h 1806575"/>
                <a:gd name="connsiteX18" fmla="*/ 374650 w 4016375"/>
                <a:gd name="connsiteY18" fmla="*/ 1695450 h 1806575"/>
                <a:gd name="connsiteX19" fmla="*/ 393700 w 4016375"/>
                <a:gd name="connsiteY19" fmla="*/ 1689100 h 1806575"/>
                <a:gd name="connsiteX20" fmla="*/ 412750 w 4016375"/>
                <a:gd name="connsiteY20" fmla="*/ 1682750 h 1806575"/>
                <a:gd name="connsiteX21" fmla="*/ 441325 w 4016375"/>
                <a:gd name="connsiteY21" fmla="*/ 1673225 h 1806575"/>
                <a:gd name="connsiteX22" fmla="*/ 450850 w 4016375"/>
                <a:gd name="connsiteY22" fmla="*/ 1670050 h 1806575"/>
                <a:gd name="connsiteX23" fmla="*/ 460375 w 4016375"/>
                <a:gd name="connsiteY23" fmla="*/ 1663700 h 1806575"/>
                <a:gd name="connsiteX24" fmla="*/ 479425 w 4016375"/>
                <a:gd name="connsiteY24" fmla="*/ 1657350 h 1806575"/>
                <a:gd name="connsiteX25" fmla="*/ 508000 w 4016375"/>
                <a:gd name="connsiteY25" fmla="*/ 1647825 h 1806575"/>
                <a:gd name="connsiteX26" fmla="*/ 517525 w 4016375"/>
                <a:gd name="connsiteY26" fmla="*/ 1644650 h 1806575"/>
                <a:gd name="connsiteX27" fmla="*/ 527050 w 4016375"/>
                <a:gd name="connsiteY27" fmla="*/ 1641475 h 1806575"/>
                <a:gd name="connsiteX28" fmla="*/ 536575 w 4016375"/>
                <a:gd name="connsiteY28" fmla="*/ 1635125 h 1806575"/>
                <a:gd name="connsiteX29" fmla="*/ 549275 w 4016375"/>
                <a:gd name="connsiteY29" fmla="*/ 1631950 h 1806575"/>
                <a:gd name="connsiteX30" fmla="*/ 568325 w 4016375"/>
                <a:gd name="connsiteY30" fmla="*/ 1625600 h 1806575"/>
                <a:gd name="connsiteX31" fmla="*/ 577850 w 4016375"/>
                <a:gd name="connsiteY31" fmla="*/ 1622425 h 1806575"/>
                <a:gd name="connsiteX32" fmla="*/ 606425 w 4016375"/>
                <a:gd name="connsiteY32" fmla="*/ 1609725 h 1806575"/>
                <a:gd name="connsiteX33" fmla="*/ 644525 w 4016375"/>
                <a:gd name="connsiteY33" fmla="*/ 1597025 h 1806575"/>
                <a:gd name="connsiteX34" fmla="*/ 673100 w 4016375"/>
                <a:gd name="connsiteY34" fmla="*/ 1587500 h 1806575"/>
                <a:gd name="connsiteX35" fmla="*/ 682625 w 4016375"/>
                <a:gd name="connsiteY35" fmla="*/ 1584325 h 1806575"/>
                <a:gd name="connsiteX36" fmla="*/ 701675 w 4016375"/>
                <a:gd name="connsiteY36" fmla="*/ 1571625 h 1806575"/>
                <a:gd name="connsiteX37" fmla="*/ 711200 w 4016375"/>
                <a:gd name="connsiteY37" fmla="*/ 1568450 h 1806575"/>
                <a:gd name="connsiteX38" fmla="*/ 720725 w 4016375"/>
                <a:gd name="connsiteY38" fmla="*/ 1562100 h 1806575"/>
                <a:gd name="connsiteX39" fmla="*/ 739775 w 4016375"/>
                <a:gd name="connsiteY39" fmla="*/ 1555750 h 1806575"/>
                <a:gd name="connsiteX40" fmla="*/ 771525 w 4016375"/>
                <a:gd name="connsiteY40" fmla="*/ 1546225 h 1806575"/>
                <a:gd name="connsiteX41" fmla="*/ 790575 w 4016375"/>
                <a:gd name="connsiteY41" fmla="*/ 1543050 h 1806575"/>
                <a:gd name="connsiteX42" fmla="*/ 809625 w 4016375"/>
                <a:gd name="connsiteY42" fmla="*/ 1536700 h 1806575"/>
                <a:gd name="connsiteX43" fmla="*/ 835025 w 4016375"/>
                <a:gd name="connsiteY43" fmla="*/ 1530350 h 1806575"/>
                <a:gd name="connsiteX44" fmla="*/ 844550 w 4016375"/>
                <a:gd name="connsiteY44" fmla="*/ 1527175 h 1806575"/>
                <a:gd name="connsiteX45" fmla="*/ 876300 w 4016375"/>
                <a:gd name="connsiteY45" fmla="*/ 1524000 h 1806575"/>
                <a:gd name="connsiteX46" fmla="*/ 898525 w 4016375"/>
                <a:gd name="connsiteY46" fmla="*/ 1517650 h 1806575"/>
                <a:gd name="connsiteX47" fmla="*/ 917575 w 4016375"/>
                <a:gd name="connsiteY47" fmla="*/ 1511300 h 1806575"/>
                <a:gd name="connsiteX48" fmla="*/ 927100 w 4016375"/>
                <a:gd name="connsiteY48" fmla="*/ 1508125 h 1806575"/>
                <a:gd name="connsiteX49" fmla="*/ 936625 w 4016375"/>
                <a:gd name="connsiteY49" fmla="*/ 1504950 h 1806575"/>
                <a:gd name="connsiteX50" fmla="*/ 962025 w 4016375"/>
                <a:gd name="connsiteY50" fmla="*/ 1492250 h 1806575"/>
                <a:gd name="connsiteX51" fmla="*/ 977900 w 4016375"/>
                <a:gd name="connsiteY51" fmla="*/ 1489075 h 1806575"/>
                <a:gd name="connsiteX52" fmla="*/ 1006475 w 4016375"/>
                <a:gd name="connsiteY52" fmla="*/ 1479550 h 1806575"/>
                <a:gd name="connsiteX53" fmla="*/ 1016000 w 4016375"/>
                <a:gd name="connsiteY53" fmla="*/ 1476375 h 1806575"/>
                <a:gd name="connsiteX54" fmla="*/ 1025525 w 4016375"/>
                <a:gd name="connsiteY54" fmla="*/ 1473200 h 1806575"/>
                <a:gd name="connsiteX55" fmla="*/ 1044575 w 4016375"/>
                <a:gd name="connsiteY55" fmla="*/ 1460500 h 1806575"/>
                <a:gd name="connsiteX56" fmla="*/ 1054100 w 4016375"/>
                <a:gd name="connsiteY56" fmla="*/ 1457325 h 1806575"/>
                <a:gd name="connsiteX57" fmla="*/ 1063625 w 4016375"/>
                <a:gd name="connsiteY57" fmla="*/ 1450975 h 1806575"/>
                <a:gd name="connsiteX58" fmla="*/ 1082675 w 4016375"/>
                <a:gd name="connsiteY58" fmla="*/ 1444625 h 1806575"/>
                <a:gd name="connsiteX59" fmla="*/ 1101725 w 4016375"/>
                <a:gd name="connsiteY59" fmla="*/ 1438275 h 1806575"/>
                <a:gd name="connsiteX60" fmla="*/ 1111250 w 4016375"/>
                <a:gd name="connsiteY60" fmla="*/ 1435100 h 1806575"/>
                <a:gd name="connsiteX61" fmla="*/ 1120775 w 4016375"/>
                <a:gd name="connsiteY61" fmla="*/ 1428750 h 1806575"/>
                <a:gd name="connsiteX62" fmla="*/ 1139825 w 4016375"/>
                <a:gd name="connsiteY62" fmla="*/ 1422400 h 1806575"/>
                <a:gd name="connsiteX63" fmla="*/ 1158875 w 4016375"/>
                <a:gd name="connsiteY63" fmla="*/ 1416050 h 1806575"/>
                <a:gd name="connsiteX64" fmla="*/ 1168400 w 4016375"/>
                <a:gd name="connsiteY64" fmla="*/ 1412875 h 1806575"/>
                <a:gd name="connsiteX65" fmla="*/ 1203325 w 4016375"/>
                <a:gd name="connsiteY65" fmla="*/ 1403350 h 1806575"/>
                <a:gd name="connsiteX66" fmla="*/ 1222375 w 4016375"/>
                <a:gd name="connsiteY66" fmla="*/ 1397000 h 1806575"/>
                <a:gd name="connsiteX67" fmla="*/ 1231900 w 4016375"/>
                <a:gd name="connsiteY67" fmla="*/ 1393825 h 1806575"/>
                <a:gd name="connsiteX68" fmla="*/ 1241425 w 4016375"/>
                <a:gd name="connsiteY68" fmla="*/ 1387475 h 1806575"/>
                <a:gd name="connsiteX69" fmla="*/ 1250950 w 4016375"/>
                <a:gd name="connsiteY69" fmla="*/ 1384300 h 1806575"/>
                <a:gd name="connsiteX70" fmla="*/ 1270000 w 4016375"/>
                <a:gd name="connsiteY70" fmla="*/ 1371600 h 1806575"/>
                <a:gd name="connsiteX71" fmla="*/ 1279525 w 4016375"/>
                <a:gd name="connsiteY71" fmla="*/ 1365250 h 1806575"/>
                <a:gd name="connsiteX72" fmla="*/ 1298575 w 4016375"/>
                <a:gd name="connsiteY72" fmla="*/ 1358900 h 1806575"/>
                <a:gd name="connsiteX73" fmla="*/ 1308100 w 4016375"/>
                <a:gd name="connsiteY73" fmla="*/ 1355725 h 1806575"/>
                <a:gd name="connsiteX74" fmla="*/ 1323975 w 4016375"/>
                <a:gd name="connsiteY74" fmla="*/ 1352550 h 1806575"/>
                <a:gd name="connsiteX75" fmla="*/ 1343025 w 4016375"/>
                <a:gd name="connsiteY75" fmla="*/ 1346200 h 1806575"/>
                <a:gd name="connsiteX76" fmla="*/ 1352550 w 4016375"/>
                <a:gd name="connsiteY76" fmla="*/ 1339850 h 1806575"/>
                <a:gd name="connsiteX77" fmla="*/ 1371600 w 4016375"/>
                <a:gd name="connsiteY77" fmla="*/ 1333500 h 1806575"/>
                <a:gd name="connsiteX78" fmla="*/ 1381125 w 4016375"/>
                <a:gd name="connsiteY78" fmla="*/ 1330325 h 1806575"/>
                <a:gd name="connsiteX79" fmla="*/ 1400175 w 4016375"/>
                <a:gd name="connsiteY79" fmla="*/ 1317625 h 1806575"/>
                <a:gd name="connsiteX80" fmla="*/ 1419225 w 4016375"/>
                <a:gd name="connsiteY80" fmla="*/ 1311275 h 1806575"/>
                <a:gd name="connsiteX81" fmla="*/ 1428750 w 4016375"/>
                <a:gd name="connsiteY81" fmla="*/ 1304925 h 1806575"/>
                <a:gd name="connsiteX82" fmla="*/ 1473200 w 4016375"/>
                <a:gd name="connsiteY82" fmla="*/ 1292225 h 1806575"/>
                <a:gd name="connsiteX83" fmla="*/ 1492250 w 4016375"/>
                <a:gd name="connsiteY83" fmla="*/ 1285875 h 1806575"/>
                <a:gd name="connsiteX84" fmla="*/ 1501775 w 4016375"/>
                <a:gd name="connsiteY84" fmla="*/ 1282700 h 1806575"/>
                <a:gd name="connsiteX85" fmla="*/ 1511300 w 4016375"/>
                <a:gd name="connsiteY85" fmla="*/ 1276350 h 1806575"/>
                <a:gd name="connsiteX86" fmla="*/ 1530350 w 4016375"/>
                <a:gd name="connsiteY86" fmla="*/ 1270000 h 1806575"/>
                <a:gd name="connsiteX87" fmla="*/ 1568450 w 4016375"/>
                <a:gd name="connsiteY87" fmla="*/ 1250950 h 1806575"/>
                <a:gd name="connsiteX88" fmla="*/ 1577975 w 4016375"/>
                <a:gd name="connsiteY88" fmla="*/ 1247775 h 1806575"/>
                <a:gd name="connsiteX89" fmla="*/ 1587500 w 4016375"/>
                <a:gd name="connsiteY89" fmla="*/ 1244600 h 1806575"/>
                <a:gd name="connsiteX90" fmla="*/ 1609725 w 4016375"/>
                <a:gd name="connsiteY90" fmla="*/ 1238250 h 1806575"/>
                <a:gd name="connsiteX91" fmla="*/ 1619250 w 4016375"/>
                <a:gd name="connsiteY91" fmla="*/ 1231900 h 1806575"/>
                <a:gd name="connsiteX92" fmla="*/ 1638300 w 4016375"/>
                <a:gd name="connsiteY92" fmla="*/ 1225550 h 1806575"/>
                <a:gd name="connsiteX93" fmla="*/ 1657350 w 4016375"/>
                <a:gd name="connsiteY93" fmla="*/ 1219200 h 1806575"/>
                <a:gd name="connsiteX94" fmla="*/ 1685925 w 4016375"/>
                <a:gd name="connsiteY94" fmla="*/ 1209675 h 1806575"/>
                <a:gd name="connsiteX95" fmla="*/ 1695450 w 4016375"/>
                <a:gd name="connsiteY95" fmla="*/ 1206500 h 1806575"/>
                <a:gd name="connsiteX96" fmla="*/ 1704975 w 4016375"/>
                <a:gd name="connsiteY96" fmla="*/ 1203325 h 1806575"/>
                <a:gd name="connsiteX97" fmla="*/ 1717675 w 4016375"/>
                <a:gd name="connsiteY97" fmla="*/ 1200150 h 1806575"/>
                <a:gd name="connsiteX98" fmla="*/ 1752600 w 4016375"/>
                <a:gd name="connsiteY98" fmla="*/ 1193800 h 1806575"/>
                <a:gd name="connsiteX99" fmla="*/ 1774825 w 4016375"/>
                <a:gd name="connsiteY99" fmla="*/ 1187450 h 1806575"/>
                <a:gd name="connsiteX100" fmla="*/ 1787525 w 4016375"/>
                <a:gd name="connsiteY100" fmla="*/ 1184275 h 1806575"/>
                <a:gd name="connsiteX101" fmla="*/ 1797050 w 4016375"/>
                <a:gd name="connsiteY101" fmla="*/ 1181100 h 1806575"/>
                <a:gd name="connsiteX102" fmla="*/ 1819275 w 4016375"/>
                <a:gd name="connsiteY102" fmla="*/ 1177925 h 1806575"/>
                <a:gd name="connsiteX103" fmla="*/ 1841500 w 4016375"/>
                <a:gd name="connsiteY103" fmla="*/ 1171575 h 1806575"/>
                <a:gd name="connsiteX104" fmla="*/ 1860550 w 4016375"/>
                <a:gd name="connsiteY104" fmla="*/ 1165225 h 1806575"/>
                <a:gd name="connsiteX105" fmla="*/ 1895475 w 4016375"/>
                <a:gd name="connsiteY105" fmla="*/ 1155700 h 1806575"/>
                <a:gd name="connsiteX106" fmla="*/ 1914525 w 4016375"/>
                <a:gd name="connsiteY106" fmla="*/ 1143000 h 1806575"/>
                <a:gd name="connsiteX107" fmla="*/ 1924050 w 4016375"/>
                <a:gd name="connsiteY107" fmla="*/ 1136650 h 1806575"/>
                <a:gd name="connsiteX108" fmla="*/ 1943100 w 4016375"/>
                <a:gd name="connsiteY108" fmla="*/ 1120775 h 1806575"/>
                <a:gd name="connsiteX109" fmla="*/ 1952625 w 4016375"/>
                <a:gd name="connsiteY109" fmla="*/ 1117600 h 1806575"/>
                <a:gd name="connsiteX110" fmla="*/ 1962150 w 4016375"/>
                <a:gd name="connsiteY110" fmla="*/ 1111250 h 1806575"/>
                <a:gd name="connsiteX111" fmla="*/ 1981200 w 4016375"/>
                <a:gd name="connsiteY111" fmla="*/ 1104900 h 1806575"/>
                <a:gd name="connsiteX112" fmla="*/ 1990725 w 4016375"/>
                <a:gd name="connsiteY112" fmla="*/ 1098550 h 1806575"/>
                <a:gd name="connsiteX113" fmla="*/ 2009775 w 4016375"/>
                <a:gd name="connsiteY113" fmla="*/ 1092200 h 1806575"/>
                <a:gd name="connsiteX114" fmla="*/ 2019300 w 4016375"/>
                <a:gd name="connsiteY114" fmla="*/ 1085850 h 1806575"/>
                <a:gd name="connsiteX115" fmla="*/ 2038350 w 4016375"/>
                <a:gd name="connsiteY115" fmla="*/ 1079500 h 1806575"/>
                <a:gd name="connsiteX116" fmla="*/ 2057400 w 4016375"/>
                <a:gd name="connsiteY116" fmla="*/ 1073150 h 1806575"/>
                <a:gd name="connsiteX117" fmla="*/ 2076450 w 4016375"/>
                <a:gd name="connsiteY117" fmla="*/ 1066800 h 1806575"/>
                <a:gd name="connsiteX118" fmla="*/ 2085975 w 4016375"/>
                <a:gd name="connsiteY118" fmla="*/ 1063625 h 1806575"/>
                <a:gd name="connsiteX119" fmla="*/ 2105025 w 4016375"/>
                <a:gd name="connsiteY119" fmla="*/ 1050925 h 1806575"/>
                <a:gd name="connsiteX120" fmla="*/ 2114550 w 4016375"/>
                <a:gd name="connsiteY120" fmla="*/ 1044575 h 1806575"/>
                <a:gd name="connsiteX121" fmla="*/ 2133600 w 4016375"/>
                <a:gd name="connsiteY121" fmla="*/ 1038225 h 1806575"/>
                <a:gd name="connsiteX122" fmla="*/ 2143125 w 4016375"/>
                <a:gd name="connsiteY122" fmla="*/ 1031875 h 1806575"/>
                <a:gd name="connsiteX123" fmla="*/ 2165350 w 4016375"/>
                <a:gd name="connsiteY123" fmla="*/ 1025525 h 1806575"/>
                <a:gd name="connsiteX124" fmla="*/ 2174875 w 4016375"/>
                <a:gd name="connsiteY124" fmla="*/ 1019175 h 1806575"/>
                <a:gd name="connsiteX125" fmla="*/ 2184400 w 4016375"/>
                <a:gd name="connsiteY125" fmla="*/ 1016000 h 1806575"/>
                <a:gd name="connsiteX126" fmla="*/ 2203450 w 4016375"/>
                <a:gd name="connsiteY126" fmla="*/ 1003300 h 1806575"/>
                <a:gd name="connsiteX127" fmla="*/ 2222500 w 4016375"/>
                <a:gd name="connsiteY127" fmla="*/ 993775 h 1806575"/>
                <a:gd name="connsiteX128" fmla="*/ 2241550 w 4016375"/>
                <a:gd name="connsiteY128" fmla="*/ 987425 h 1806575"/>
                <a:gd name="connsiteX129" fmla="*/ 2270125 w 4016375"/>
                <a:gd name="connsiteY129" fmla="*/ 977900 h 1806575"/>
                <a:gd name="connsiteX130" fmla="*/ 2279650 w 4016375"/>
                <a:gd name="connsiteY130" fmla="*/ 974725 h 1806575"/>
                <a:gd name="connsiteX131" fmla="*/ 2308225 w 4016375"/>
                <a:gd name="connsiteY131" fmla="*/ 952500 h 1806575"/>
                <a:gd name="connsiteX132" fmla="*/ 2317750 w 4016375"/>
                <a:gd name="connsiteY132" fmla="*/ 949325 h 1806575"/>
                <a:gd name="connsiteX133" fmla="*/ 2327275 w 4016375"/>
                <a:gd name="connsiteY133" fmla="*/ 942975 h 1806575"/>
                <a:gd name="connsiteX134" fmla="*/ 2346325 w 4016375"/>
                <a:gd name="connsiteY134" fmla="*/ 936625 h 1806575"/>
                <a:gd name="connsiteX135" fmla="*/ 2365375 w 4016375"/>
                <a:gd name="connsiteY135" fmla="*/ 930275 h 1806575"/>
                <a:gd name="connsiteX136" fmla="*/ 2374900 w 4016375"/>
                <a:gd name="connsiteY136" fmla="*/ 927100 h 1806575"/>
                <a:gd name="connsiteX137" fmla="*/ 2384425 w 4016375"/>
                <a:gd name="connsiteY137" fmla="*/ 920750 h 1806575"/>
                <a:gd name="connsiteX138" fmla="*/ 2403475 w 4016375"/>
                <a:gd name="connsiteY138" fmla="*/ 914400 h 1806575"/>
                <a:gd name="connsiteX139" fmla="*/ 2432050 w 4016375"/>
                <a:gd name="connsiteY139" fmla="*/ 904875 h 1806575"/>
                <a:gd name="connsiteX140" fmla="*/ 2441575 w 4016375"/>
                <a:gd name="connsiteY140" fmla="*/ 901700 h 1806575"/>
                <a:gd name="connsiteX141" fmla="*/ 2451100 w 4016375"/>
                <a:gd name="connsiteY141" fmla="*/ 898525 h 1806575"/>
                <a:gd name="connsiteX142" fmla="*/ 2460625 w 4016375"/>
                <a:gd name="connsiteY142" fmla="*/ 892175 h 1806575"/>
                <a:gd name="connsiteX143" fmla="*/ 2482850 w 4016375"/>
                <a:gd name="connsiteY143" fmla="*/ 885825 h 1806575"/>
                <a:gd name="connsiteX144" fmla="*/ 2501900 w 4016375"/>
                <a:gd name="connsiteY144" fmla="*/ 873125 h 1806575"/>
                <a:gd name="connsiteX145" fmla="*/ 2511425 w 4016375"/>
                <a:gd name="connsiteY145" fmla="*/ 866775 h 1806575"/>
                <a:gd name="connsiteX146" fmla="*/ 2530475 w 4016375"/>
                <a:gd name="connsiteY146" fmla="*/ 857250 h 1806575"/>
                <a:gd name="connsiteX147" fmla="*/ 2540000 w 4016375"/>
                <a:gd name="connsiteY147" fmla="*/ 854075 h 1806575"/>
                <a:gd name="connsiteX148" fmla="*/ 2549525 w 4016375"/>
                <a:gd name="connsiteY148" fmla="*/ 847725 h 1806575"/>
                <a:gd name="connsiteX149" fmla="*/ 2559050 w 4016375"/>
                <a:gd name="connsiteY149" fmla="*/ 844550 h 1806575"/>
                <a:gd name="connsiteX150" fmla="*/ 2568575 w 4016375"/>
                <a:gd name="connsiteY150" fmla="*/ 838200 h 1806575"/>
                <a:gd name="connsiteX151" fmla="*/ 2587625 w 4016375"/>
                <a:gd name="connsiteY151" fmla="*/ 831850 h 1806575"/>
                <a:gd name="connsiteX152" fmla="*/ 2597150 w 4016375"/>
                <a:gd name="connsiteY152" fmla="*/ 825500 h 1806575"/>
                <a:gd name="connsiteX153" fmla="*/ 2606675 w 4016375"/>
                <a:gd name="connsiteY153" fmla="*/ 822325 h 1806575"/>
                <a:gd name="connsiteX154" fmla="*/ 2625725 w 4016375"/>
                <a:gd name="connsiteY154" fmla="*/ 809625 h 1806575"/>
                <a:gd name="connsiteX155" fmla="*/ 2644775 w 4016375"/>
                <a:gd name="connsiteY155" fmla="*/ 800100 h 1806575"/>
                <a:gd name="connsiteX156" fmla="*/ 2654300 w 4016375"/>
                <a:gd name="connsiteY156" fmla="*/ 796925 h 1806575"/>
                <a:gd name="connsiteX157" fmla="*/ 2663825 w 4016375"/>
                <a:gd name="connsiteY157" fmla="*/ 790575 h 1806575"/>
                <a:gd name="connsiteX158" fmla="*/ 2682875 w 4016375"/>
                <a:gd name="connsiteY158" fmla="*/ 784225 h 1806575"/>
                <a:gd name="connsiteX159" fmla="*/ 2730500 w 4016375"/>
                <a:gd name="connsiteY159" fmla="*/ 768350 h 1806575"/>
                <a:gd name="connsiteX160" fmla="*/ 2740025 w 4016375"/>
                <a:gd name="connsiteY160" fmla="*/ 765175 h 1806575"/>
                <a:gd name="connsiteX161" fmla="*/ 2759075 w 4016375"/>
                <a:gd name="connsiteY161" fmla="*/ 755650 h 1806575"/>
                <a:gd name="connsiteX162" fmla="*/ 2803525 w 4016375"/>
                <a:gd name="connsiteY162" fmla="*/ 742950 h 1806575"/>
                <a:gd name="connsiteX163" fmla="*/ 2822575 w 4016375"/>
                <a:gd name="connsiteY163" fmla="*/ 730250 h 1806575"/>
                <a:gd name="connsiteX164" fmla="*/ 2832100 w 4016375"/>
                <a:gd name="connsiteY164" fmla="*/ 723900 h 1806575"/>
                <a:gd name="connsiteX165" fmla="*/ 2860675 w 4016375"/>
                <a:gd name="connsiteY165" fmla="*/ 711200 h 1806575"/>
                <a:gd name="connsiteX166" fmla="*/ 2870200 w 4016375"/>
                <a:gd name="connsiteY166" fmla="*/ 708025 h 1806575"/>
                <a:gd name="connsiteX167" fmla="*/ 2889250 w 4016375"/>
                <a:gd name="connsiteY167" fmla="*/ 695325 h 1806575"/>
                <a:gd name="connsiteX168" fmla="*/ 2898775 w 4016375"/>
                <a:gd name="connsiteY168" fmla="*/ 692150 h 1806575"/>
                <a:gd name="connsiteX169" fmla="*/ 2908300 w 4016375"/>
                <a:gd name="connsiteY169" fmla="*/ 685800 h 1806575"/>
                <a:gd name="connsiteX170" fmla="*/ 2927350 w 4016375"/>
                <a:gd name="connsiteY170" fmla="*/ 679450 h 1806575"/>
                <a:gd name="connsiteX171" fmla="*/ 2955925 w 4016375"/>
                <a:gd name="connsiteY171" fmla="*/ 669925 h 1806575"/>
                <a:gd name="connsiteX172" fmla="*/ 3022600 w 4016375"/>
                <a:gd name="connsiteY172" fmla="*/ 647700 h 1806575"/>
                <a:gd name="connsiteX173" fmla="*/ 3041650 w 4016375"/>
                <a:gd name="connsiteY173" fmla="*/ 641350 h 1806575"/>
                <a:gd name="connsiteX174" fmla="*/ 3051175 w 4016375"/>
                <a:gd name="connsiteY174" fmla="*/ 638175 h 1806575"/>
                <a:gd name="connsiteX175" fmla="*/ 3070225 w 4016375"/>
                <a:gd name="connsiteY175" fmla="*/ 628650 h 1806575"/>
                <a:gd name="connsiteX176" fmla="*/ 3079750 w 4016375"/>
                <a:gd name="connsiteY176" fmla="*/ 622300 h 1806575"/>
                <a:gd name="connsiteX177" fmla="*/ 3089275 w 4016375"/>
                <a:gd name="connsiteY177" fmla="*/ 619125 h 1806575"/>
                <a:gd name="connsiteX178" fmla="*/ 3105150 w 4016375"/>
                <a:gd name="connsiteY178" fmla="*/ 612775 h 1806575"/>
                <a:gd name="connsiteX179" fmla="*/ 3117850 w 4016375"/>
                <a:gd name="connsiteY179" fmla="*/ 606425 h 1806575"/>
                <a:gd name="connsiteX180" fmla="*/ 3136900 w 4016375"/>
                <a:gd name="connsiteY180" fmla="*/ 600075 h 1806575"/>
                <a:gd name="connsiteX181" fmla="*/ 3159125 w 4016375"/>
                <a:gd name="connsiteY181" fmla="*/ 593725 h 1806575"/>
                <a:gd name="connsiteX182" fmla="*/ 3190875 w 4016375"/>
                <a:gd name="connsiteY182" fmla="*/ 587375 h 1806575"/>
                <a:gd name="connsiteX183" fmla="*/ 3209925 w 4016375"/>
                <a:gd name="connsiteY183" fmla="*/ 581025 h 1806575"/>
                <a:gd name="connsiteX184" fmla="*/ 3219450 w 4016375"/>
                <a:gd name="connsiteY184" fmla="*/ 577850 h 1806575"/>
                <a:gd name="connsiteX185" fmla="*/ 3228975 w 4016375"/>
                <a:gd name="connsiteY185" fmla="*/ 571500 h 1806575"/>
                <a:gd name="connsiteX186" fmla="*/ 3248025 w 4016375"/>
                <a:gd name="connsiteY186" fmla="*/ 565150 h 1806575"/>
                <a:gd name="connsiteX187" fmla="*/ 3257550 w 4016375"/>
                <a:gd name="connsiteY187" fmla="*/ 561975 h 1806575"/>
                <a:gd name="connsiteX188" fmla="*/ 3270250 w 4016375"/>
                <a:gd name="connsiteY188" fmla="*/ 558800 h 1806575"/>
                <a:gd name="connsiteX189" fmla="*/ 3298825 w 4016375"/>
                <a:gd name="connsiteY189" fmla="*/ 549275 h 1806575"/>
                <a:gd name="connsiteX190" fmla="*/ 3336925 w 4016375"/>
                <a:gd name="connsiteY190" fmla="*/ 536575 h 1806575"/>
                <a:gd name="connsiteX191" fmla="*/ 3355975 w 4016375"/>
                <a:gd name="connsiteY191" fmla="*/ 530225 h 1806575"/>
                <a:gd name="connsiteX192" fmla="*/ 3365500 w 4016375"/>
                <a:gd name="connsiteY192" fmla="*/ 527050 h 1806575"/>
                <a:gd name="connsiteX193" fmla="*/ 3375025 w 4016375"/>
                <a:gd name="connsiteY193" fmla="*/ 520700 h 1806575"/>
                <a:gd name="connsiteX194" fmla="*/ 3381375 w 4016375"/>
                <a:gd name="connsiteY194" fmla="*/ 511175 h 1806575"/>
                <a:gd name="connsiteX195" fmla="*/ 3390900 w 4016375"/>
                <a:gd name="connsiteY195" fmla="*/ 508000 h 1806575"/>
                <a:gd name="connsiteX196" fmla="*/ 3400425 w 4016375"/>
                <a:gd name="connsiteY196" fmla="*/ 501650 h 1806575"/>
                <a:gd name="connsiteX197" fmla="*/ 3409950 w 4016375"/>
                <a:gd name="connsiteY197" fmla="*/ 498475 h 1806575"/>
                <a:gd name="connsiteX198" fmla="*/ 3419475 w 4016375"/>
                <a:gd name="connsiteY198" fmla="*/ 492125 h 1806575"/>
                <a:gd name="connsiteX199" fmla="*/ 3429000 w 4016375"/>
                <a:gd name="connsiteY199" fmla="*/ 488950 h 1806575"/>
                <a:gd name="connsiteX200" fmla="*/ 3457575 w 4016375"/>
                <a:gd name="connsiteY200" fmla="*/ 473075 h 1806575"/>
                <a:gd name="connsiteX201" fmla="*/ 3473450 w 4016375"/>
                <a:gd name="connsiteY201" fmla="*/ 460375 h 1806575"/>
                <a:gd name="connsiteX202" fmla="*/ 3492500 w 4016375"/>
                <a:gd name="connsiteY202" fmla="*/ 447675 h 1806575"/>
                <a:gd name="connsiteX203" fmla="*/ 3511550 w 4016375"/>
                <a:gd name="connsiteY203" fmla="*/ 441325 h 1806575"/>
                <a:gd name="connsiteX204" fmla="*/ 3521075 w 4016375"/>
                <a:gd name="connsiteY204" fmla="*/ 438150 h 1806575"/>
                <a:gd name="connsiteX205" fmla="*/ 3530600 w 4016375"/>
                <a:gd name="connsiteY205" fmla="*/ 431800 h 1806575"/>
                <a:gd name="connsiteX206" fmla="*/ 3549650 w 4016375"/>
                <a:gd name="connsiteY206" fmla="*/ 425450 h 1806575"/>
                <a:gd name="connsiteX207" fmla="*/ 3578225 w 4016375"/>
                <a:gd name="connsiteY207" fmla="*/ 406400 h 1806575"/>
                <a:gd name="connsiteX208" fmla="*/ 3587750 w 4016375"/>
                <a:gd name="connsiteY208" fmla="*/ 400050 h 1806575"/>
                <a:gd name="connsiteX209" fmla="*/ 3597275 w 4016375"/>
                <a:gd name="connsiteY209" fmla="*/ 396875 h 1806575"/>
                <a:gd name="connsiteX210" fmla="*/ 3606800 w 4016375"/>
                <a:gd name="connsiteY210" fmla="*/ 390525 h 1806575"/>
                <a:gd name="connsiteX211" fmla="*/ 3619500 w 4016375"/>
                <a:gd name="connsiteY211" fmla="*/ 387350 h 1806575"/>
                <a:gd name="connsiteX212" fmla="*/ 3629025 w 4016375"/>
                <a:gd name="connsiteY212" fmla="*/ 384175 h 1806575"/>
                <a:gd name="connsiteX213" fmla="*/ 3660775 w 4016375"/>
                <a:gd name="connsiteY213" fmla="*/ 377825 h 1806575"/>
                <a:gd name="connsiteX214" fmla="*/ 3670300 w 4016375"/>
                <a:gd name="connsiteY214" fmla="*/ 374650 h 1806575"/>
                <a:gd name="connsiteX215" fmla="*/ 3679825 w 4016375"/>
                <a:gd name="connsiteY215" fmla="*/ 368300 h 1806575"/>
                <a:gd name="connsiteX216" fmla="*/ 3698875 w 4016375"/>
                <a:gd name="connsiteY216" fmla="*/ 361950 h 1806575"/>
                <a:gd name="connsiteX217" fmla="*/ 3708400 w 4016375"/>
                <a:gd name="connsiteY217" fmla="*/ 358775 h 1806575"/>
                <a:gd name="connsiteX218" fmla="*/ 3717925 w 4016375"/>
                <a:gd name="connsiteY218" fmla="*/ 355600 h 1806575"/>
                <a:gd name="connsiteX219" fmla="*/ 3736975 w 4016375"/>
                <a:gd name="connsiteY219" fmla="*/ 342900 h 1806575"/>
                <a:gd name="connsiteX220" fmla="*/ 3746500 w 4016375"/>
                <a:gd name="connsiteY220" fmla="*/ 336550 h 1806575"/>
                <a:gd name="connsiteX221" fmla="*/ 3765550 w 4016375"/>
                <a:gd name="connsiteY221" fmla="*/ 330200 h 1806575"/>
                <a:gd name="connsiteX222" fmla="*/ 3784600 w 4016375"/>
                <a:gd name="connsiteY222" fmla="*/ 317500 h 1806575"/>
                <a:gd name="connsiteX223" fmla="*/ 3794125 w 4016375"/>
                <a:gd name="connsiteY223" fmla="*/ 307975 h 1806575"/>
                <a:gd name="connsiteX224" fmla="*/ 3813175 w 4016375"/>
                <a:gd name="connsiteY224" fmla="*/ 301625 h 1806575"/>
                <a:gd name="connsiteX225" fmla="*/ 3832225 w 4016375"/>
                <a:gd name="connsiteY225" fmla="*/ 288925 h 1806575"/>
                <a:gd name="connsiteX226" fmla="*/ 3841750 w 4016375"/>
                <a:gd name="connsiteY226" fmla="*/ 282575 h 1806575"/>
                <a:gd name="connsiteX227" fmla="*/ 3851275 w 4016375"/>
                <a:gd name="connsiteY227" fmla="*/ 273050 h 1806575"/>
                <a:gd name="connsiteX228" fmla="*/ 3870325 w 4016375"/>
                <a:gd name="connsiteY228" fmla="*/ 266700 h 1806575"/>
                <a:gd name="connsiteX229" fmla="*/ 3895725 w 4016375"/>
                <a:gd name="connsiteY229" fmla="*/ 260350 h 1806575"/>
                <a:gd name="connsiteX230" fmla="*/ 3905250 w 4016375"/>
                <a:gd name="connsiteY230" fmla="*/ 254000 h 1806575"/>
                <a:gd name="connsiteX231" fmla="*/ 3911600 w 4016375"/>
                <a:gd name="connsiteY231" fmla="*/ 244475 h 1806575"/>
                <a:gd name="connsiteX232" fmla="*/ 3921125 w 4016375"/>
                <a:gd name="connsiteY232" fmla="*/ 241300 h 1806575"/>
                <a:gd name="connsiteX233" fmla="*/ 3946525 w 4016375"/>
                <a:gd name="connsiteY233" fmla="*/ 234950 h 1806575"/>
                <a:gd name="connsiteX234" fmla="*/ 3952875 w 4016375"/>
                <a:gd name="connsiteY234" fmla="*/ 225425 h 1806575"/>
                <a:gd name="connsiteX235" fmla="*/ 3962400 w 4016375"/>
                <a:gd name="connsiteY235" fmla="*/ 222250 h 1806575"/>
                <a:gd name="connsiteX236" fmla="*/ 4003675 w 4016375"/>
                <a:gd name="connsiteY236" fmla="*/ 212725 h 1806575"/>
                <a:gd name="connsiteX237" fmla="*/ 4006850 w 4016375"/>
                <a:gd name="connsiteY237" fmla="*/ 203200 h 1806575"/>
                <a:gd name="connsiteX238" fmla="*/ 4010025 w 4016375"/>
                <a:gd name="connsiteY238" fmla="*/ 180975 h 1806575"/>
                <a:gd name="connsiteX239" fmla="*/ 4013200 w 4016375"/>
                <a:gd name="connsiteY239" fmla="*/ 161925 h 1806575"/>
                <a:gd name="connsiteX240" fmla="*/ 4016375 w 4016375"/>
                <a:gd name="connsiteY240" fmla="*/ 69850 h 1806575"/>
                <a:gd name="connsiteX241" fmla="*/ 4013200 w 4016375"/>
                <a:gd name="connsiteY241" fmla="*/ 47625 h 1806575"/>
                <a:gd name="connsiteX242" fmla="*/ 4006850 w 4016375"/>
                <a:gd name="connsiteY242" fmla="*/ 0 h 1806575"/>
                <a:gd name="connsiteX243" fmla="*/ 3987800 w 4016375"/>
                <a:gd name="connsiteY243" fmla="*/ 6350 h 1806575"/>
                <a:gd name="connsiteX244" fmla="*/ 3978275 w 4016375"/>
                <a:gd name="connsiteY244" fmla="*/ 9525 h 1806575"/>
                <a:gd name="connsiteX245" fmla="*/ 3956050 w 4016375"/>
                <a:gd name="connsiteY245" fmla="*/ 15875 h 1806575"/>
                <a:gd name="connsiteX246" fmla="*/ 3937000 w 4016375"/>
                <a:gd name="connsiteY246" fmla="*/ 28575 h 1806575"/>
                <a:gd name="connsiteX247" fmla="*/ 3917950 w 4016375"/>
                <a:gd name="connsiteY247" fmla="*/ 34925 h 1806575"/>
                <a:gd name="connsiteX248" fmla="*/ 3898900 w 4016375"/>
                <a:gd name="connsiteY248" fmla="*/ 47625 h 1806575"/>
                <a:gd name="connsiteX249" fmla="*/ 3860800 w 4016375"/>
                <a:gd name="connsiteY249" fmla="*/ 60325 h 1806575"/>
                <a:gd name="connsiteX250" fmla="*/ 3851275 w 4016375"/>
                <a:gd name="connsiteY250" fmla="*/ 63500 h 1806575"/>
                <a:gd name="connsiteX251" fmla="*/ 3832225 w 4016375"/>
                <a:gd name="connsiteY251" fmla="*/ 76200 h 1806575"/>
                <a:gd name="connsiteX252" fmla="*/ 3822700 w 4016375"/>
                <a:gd name="connsiteY252" fmla="*/ 82550 h 1806575"/>
                <a:gd name="connsiteX253" fmla="*/ 3813175 w 4016375"/>
                <a:gd name="connsiteY253" fmla="*/ 85725 h 1806575"/>
                <a:gd name="connsiteX254" fmla="*/ 3794125 w 4016375"/>
                <a:gd name="connsiteY254" fmla="*/ 95250 h 1806575"/>
                <a:gd name="connsiteX255" fmla="*/ 3765550 w 4016375"/>
                <a:gd name="connsiteY255" fmla="*/ 117475 h 1806575"/>
                <a:gd name="connsiteX256" fmla="*/ 3756025 w 4016375"/>
                <a:gd name="connsiteY256" fmla="*/ 123825 h 1806575"/>
                <a:gd name="connsiteX257" fmla="*/ 3746500 w 4016375"/>
                <a:gd name="connsiteY257" fmla="*/ 127000 h 1806575"/>
                <a:gd name="connsiteX258" fmla="*/ 3717925 w 4016375"/>
                <a:gd name="connsiteY258" fmla="*/ 146050 h 1806575"/>
                <a:gd name="connsiteX259" fmla="*/ 3708400 w 4016375"/>
                <a:gd name="connsiteY259" fmla="*/ 152400 h 1806575"/>
                <a:gd name="connsiteX260" fmla="*/ 3679825 w 4016375"/>
                <a:gd name="connsiteY260" fmla="*/ 168275 h 1806575"/>
                <a:gd name="connsiteX261" fmla="*/ 3670300 w 4016375"/>
                <a:gd name="connsiteY261" fmla="*/ 174625 h 1806575"/>
                <a:gd name="connsiteX262" fmla="*/ 3660775 w 4016375"/>
                <a:gd name="connsiteY262" fmla="*/ 177800 h 1806575"/>
                <a:gd name="connsiteX263" fmla="*/ 3641725 w 4016375"/>
                <a:gd name="connsiteY263" fmla="*/ 190500 h 1806575"/>
                <a:gd name="connsiteX264" fmla="*/ 3632200 w 4016375"/>
                <a:gd name="connsiteY264" fmla="*/ 193675 h 1806575"/>
                <a:gd name="connsiteX265" fmla="*/ 3606800 w 4016375"/>
                <a:gd name="connsiteY265" fmla="*/ 200025 h 1806575"/>
                <a:gd name="connsiteX266" fmla="*/ 3603625 w 4016375"/>
                <a:gd name="connsiteY266" fmla="*/ 209550 h 1806575"/>
                <a:gd name="connsiteX267" fmla="*/ 3575050 w 4016375"/>
                <a:gd name="connsiteY267" fmla="*/ 219075 h 1806575"/>
                <a:gd name="connsiteX268" fmla="*/ 3565525 w 4016375"/>
                <a:gd name="connsiteY268" fmla="*/ 222250 h 1806575"/>
                <a:gd name="connsiteX269" fmla="*/ 3546475 w 4016375"/>
                <a:gd name="connsiteY269" fmla="*/ 238125 h 1806575"/>
                <a:gd name="connsiteX270" fmla="*/ 3540125 w 4016375"/>
                <a:gd name="connsiteY270" fmla="*/ 247650 h 1806575"/>
                <a:gd name="connsiteX271" fmla="*/ 3521075 w 4016375"/>
                <a:gd name="connsiteY271" fmla="*/ 254000 h 1806575"/>
                <a:gd name="connsiteX272" fmla="*/ 3508375 w 4016375"/>
                <a:gd name="connsiteY272" fmla="*/ 257175 h 1806575"/>
                <a:gd name="connsiteX273" fmla="*/ 3492500 w 4016375"/>
                <a:gd name="connsiteY273" fmla="*/ 260350 h 1806575"/>
                <a:gd name="connsiteX274" fmla="*/ 3473450 w 4016375"/>
                <a:gd name="connsiteY274" fmla="*/ 266700 h 1806575"/>
                <a:gd name="connsiteX275" fmla="*/ 3463925 w 4016375"/>
                <a:gd name="connsiteY275" fmla="*/ 273050 h 1806575"/>
                <a:gd name="connsiteX276" fmla="*/ 3448050 w 4016375"/>
                <a:gd name="connsiteY276" fmla="*/ 288925 h 1806575"/>
                <a:gd name="connsiteX277" fmla="*/ 3419475 w 4016375"/>
                <a:gd name="connsiteY277" fmla="*/ 298450 h 1806575"/>
                <a:gd name="connsiteX278" fmla="*/ 3409950 w 4016375"/>
                <a:gd name="connsiteY278" fmla="*/ 301625 h 1806575"/>
                <a:gd name="connsiteX279" fmla="*/ 3400425 w 4016375"/>
                <a:gd name="connsiteY279" fmla="*/ 307975 h 1806575"/>
                <a:gd name="connsiteX280" fmla="*/ 3381375 w 4016375"/>
                <a:gd name="connsiteY280" fmla="*/ 314325 h 1806575"/>
                <a:gd name="connsiteX281" fmla="*/ 3371850 w 4016375"/>
                <a:gd name="connsiteY281" fmla="*/ 320675 h 1806575"/>
                <a:gd name="connsiteX282" fmla="*/ 3352800 w 4016375"/>
                <a:gd name="connsiteY282" fmla="*/ 327025 h 1806575"/>
                <a:gd name="connsiteX283" fmla="*/ 3333750 w 4016375"/>
                <a:gd name="connsiteY283" fmla="*/ 339725 h 1806575"/>
                <a:gd name="connsiteX284" fmla="*/ 3324225 w 4016375"/>
                <a:gd name="connsiteY284" fmla="*/ 342900 h 1806575"/>
                <a:gd name="connsiteX285" fmla="*/ 3314700 w 4016375"/>
                <a:gd name="connsiteY285" fmla="*/ 349250 h 1806575"/>
                <a:gd name="connsiteX286" fmla="*/ 3295650 w 4016375"/>
                <a:gd name="connsiteY286" fmla="*/ 355600 h 1806575"/>
                <a:gd name="connsiteX287" fmla="*/ 3276600 w 4016375"/>
                <a:gd name="connsiteY287" fmla="*/ 368300 h 1806575"/>
                <a:gd name="connsiteX288" fmla="*/ 3244850 w 4016375"/>
                <a:gd name="connsiteY288" fmla="*/ 374650 h 1806575"/>
                <a:gd name="connsiteX289" fmla="*/ 3228975 w 4016375"/>
                <a:gd name="connsiteY289" fmla="*/ 377825 h 1806575"/>
                <a:gd name="connsiteX290" fmla="*/ 3209925 w 4016375"/>
                <a:gd name="connsiteY290" fmla="*/ 384175 h 1806575"/>
                <a:gd name="connsiteX291" fmla="*/ 3200400 w 4016375"/>
                <a:gd name="connsiteY291" fmla="*/ 387350 h 1806575"/>
                <a:gd name="connsiteX292" fmla="*/ 3190875 w 4016375"/>
                <a:gd name="connsiteY292" fmla="*/ 393700 h 1806575"/>
                <a:gd name="connsiteX293" fmla="*/ 3171825 w 4016375"/>
                <a:gd name="connsiteY293" fmla="*/ 400050 h 1806575"/>
                <a:gd name="connsiteX294" fmla="*/ 3162300 w 4016375"/>
                <a:gd name="connsiteY294" fmla="*/ 406400 h 1806575"/>
                <a:gd name="connsiteX295" fmla="*/ 3143250 w 4016375"/>
                <a:gd name="connsiteY295" fmla="*/ 412750 h 1806575"/>
                <a:gd name="connsiteX296" fmla="*/ 3114675 w 4016375"/>
                <a:gd name="connsiteY296" fmla="*/ 431800 h 1806575"/>
                <a:gd name="connsiteX297" fmla="*/ 3105150 w 4016375"/>
                <a:gd name="connsiteY297" fmla="*/ 438150 h 1806575"/>
                <a:gd name="connsiteX298" fmla="*/ 3086100 w 4016375"/>
                <a:gd name="connsiteY298" fmla="*/ 444500 h 1806575"/>
                <a:gd name="connsiteX299" fmla="*/ 3057525 w 4016375"/>
                <a:gd name="connsiteY299" fmla="*/ 454025 h 1806575"/>
                <a:gd name="connsiteX300" fmla="*/ 3048000 w 4016375"/>
                <a:gd name="connsiteY300" fmla="*/ 457200 h 1806575"/>
                <a:gd name="connsiteX301" fmla="*/ 3038475 w 4016375"/>
                <a:gd name="connsiteY301" fmla="*/ 460375 h 1806575"/>
                <a:gd name="connsiteX302" fmla="*/ 3028950 w 4016375"/>
                <a:gd name="connsiteY302" fmla="*/ 469900 h 1806575"/>
                <a:gd name="connsiteX303" fmla="*/ 3019425 w 4016375"/>
                <a:gd name="connsiteY303" fmla="*/ 473075 h 1806575"/>
                <a:gd name="connsiteX304" fmla="*/ 2987675 w 4016375"/>
                <a:gd name="connsiteY304" fmla="*/ 476250 h 1806575"/>
                <a:gd name="connsiteX305" fmla="*/ 2955925 w 4016375"/>
                <a:gd name="connsiteY305" fmla="*/ 485775 h 1806575"/>
                <a:gd name="connsiteX306" fmla="*/ 2946400 w 4016375"/>
                <a:gd name="connsiteY306" fmla="*/ 488950 h 1806575"/>
                <a:gd name="connsiteX307" fmla="*/ 2927350 w 4016375"/>
                <a:gd name="connsiteY307" fmla="*/ 501650 h 1806575"/>
                <a:gd name="connsiteX308" fmla="*/ 2889250 w 4016375"/>
                <a:gd name="connsiteY308" fmla="*/ 514350 h 1806575"/>
                <a:gd name="connsiteX309" fmla="*/ 2879725 w 4016375"/>
                <a:gd name="connsiteY309" fmla="*/ 517525 h 1806575"/>
                <a:gd name="connsiteX310" fmla="*/ 2870200 w 4016375"/>
                <a:gd name="connsiteY310" fmla="*/ 520700 h 1806575"/>
                <a:gd name="connsiteX311" fmla="*/ 2851150 w 4016375"/>
                <a:gd name="connsiteY311" fmla="*/ 533400 h 1806575"/>
                <a:gd name="connsiteX312" fmla="*/ 2841625 w 4016375"/>
                <a:gd name="connsiteY312" fmla="*/ 536575 h 1806575"/>
                <a:gd name="connsiteX313" fmla="*/ 2832100 w 4016375"/>
                <a:gd name="connsiteY313" fmla="*/ 542925 h 1806575"/>
                <a:gd name="connsiteX314" fmla="*/ 2822575 w 4016375"/>
                <a:gd name="connsiteY314" fmla="*/ 546100 h 1806575"/>
                <a:gd name="connsiteX315" fmla="*/ 2803525 w 4016375"/>
                <a:gd name="connsiteY315" fmla="*/ 558800 h 1806575"/>
                <a:gd name="connsiteX316" fmla="*/ 2778125 w 4016375"/>
                <a:gd name="connsiteY316" fmla="*/ 587375 h 1806575"/>
                <a:gd name="connsiteX317" fmla="*/ 2768600 w 4016375"/>
                <a:gd name="connsiteY317" fmla="*/ 590550 h 1806575"/>
                <a:gd name="connsiteX318" fmla="*/ 2749550 w 4016375"/>
                <a:gd name="connsiteY318" fmla="*/ 603250 h 1806575"/>
                <a:gd name="connsiteX319" fmla="*/ 2692400 w 4016375"/>
                <a:gd name="connsiteY319" fmla="*/ 622300 h 1806575"/>
                <a:gd name="connsiteX320" fmla="*/ 2654300 w 4016375"/>
                <a:gd name="connsiteY320" fmla="*/ 635000 h 1806575"/>
                <a:gd name="connsiteX321" fmla="*/ 2644775 w 4016375"/>
                <a:gd name="connsiteY321" fmla="*/ 638175 h 1806575"/>
                <a:gd name="connsiteX322" fmla="*/ 2635250 w 4016375"/>
                <a:gd name="connsiteY322" fmla="*/ 641350 h 1806575"/>
                <a:gd name="connsiteX323" fmla="*/ 2619375 w 4016375"/>
                <a:gd name="connsiteY323" fmla="*/ 654050 h 1806575"/>
                <a:gd name="connsiteX324" fmla="*/ 2600325 w 4016375"/>
                <a:gd name="connsiteY324" fmla="*/ 666750 h 1806575"/>
                <a:gd name="connsiteX325" fmla="*/ 2584450 w 4016375"/>
                <a:gd name="connsiteY325" fmla="*/ 679450 h 1806575"/>
                <a:gd name="connsiteX326" fmla="*/ 2574925 w 4016375"/>
                <a:gd name="connsiteY326" fmla="*/ 685800 h 1806575"/>
                <a:gd name="connsiteX327" fmla="*/ 2555875 w 4016375"/>
                <a:gd name="connsiteY327" fmla="*/ 692150 h 1806575"/>
                <a:gd name="connsiteX328" fmla="*/ 2536825 w 4016375"/>
                <a:gd name="connsiteY328" fmla="*/ 701675 h 1806575"/>
                <a:gd name="connsiteX329" fmla="*/ 2527300 w 4016375"/>
                <a:gd name="connsiteY329" fmla="*/ 708025 h 1806575"/>
                <a:gd name="connsiteX330" fmla="*/ 2517775 w 4016375"/>
                <a:gd name="connsiteY330" fmla="*/ 711200 h 1806575"/>
                <a:gd name="connsiteX331" fmla="*/ 2498725 w 4016375"/>
                <a:gd name="connsiteY331" fmla="*/ 723900 h 1806575"/>
                <a:gd name="connsiteX332" fmla="*/ 2489200 w 4016375"/>
                <a:gd name="connsiteY332" fmla="*/ 730250 h 1806575"/>
                <a:gd name="connsiteX333" fmla="*/ 2470150 w 4016375"/>
                <a:gd name="connsiteY333" fmla="*/ 736600 h 1806575"/>
                <a:gd name="connsiteX334" fmla="*/ 2460625 w 4016375"/>
                <a:gd name="connsiteY334" fmla="*/ 739775 h 1806575"/>
                <a:gd name="connsiteX335" fmla="*/ 2451100 w 4016375"/>
                <a:gd name="connsiteY335" fmla="*/ 746125 h 1806575"/>
                <a:gd name="connsiteX336" fmla="*/ 2438400 w 4016375"/>
                <a:gd name="connsiteY336" fmla="*/ 749300 h 1806575"/>
                <a:gd name="connsiteX337" fmla="*/ 2409825 w 4016375"/>
                <a:gd name="connsiteY337" fmla="*/ 758825 h 1806575"/>
                <a:gd name="connsiteX338" fmla="*/ 2400300 w 4016375"/>
                <a:gd name="connsiteY338" fmla="*/ 762000 h 1806575"/>
                <a:gd name="connsiteX339" fmla="*/ 2390775 w 4016375"/>
                <a:gd name="connsiteY339" fmla="*/ 765175 h 1806575"/>
                <a:gd name="connsiteX340" fmla="*/ 2371725 w 4016375"/>
                <a:gd name="connsiteY340" fmla="*/ 777875 h 1806575"/>
                <a:gd name="connsiteX341" fmla="*/ 2362200 w 4016375"/>
                <a:gd name="connsiteY341" fmla="*/ 784225 h 1806575"/>
                <a:gd name="connsiteX342" fmla="*/ 2352675 w 4016375"/>
                <a:gd name="connsiteY342" fmla="*/ 787400 h 1806575"/>
                <a:gd name="connsiteX343" fmla="*/ 2343150 w 4016375"/>
                <a:gd name="connsiteY343" fmla="*/ 793750 h 1806575"/>
                <a:gd name="connsiteX344" fmla="*/ 2324100 w 4016375"/>
                <a:gd name="connsiteY344" fmla="*/ 800100 h 1806575"/>
                <a:gd name="connsiteX345" fmla="*/ 2314575 w 4016375"/>
                <a:gd name="connsiteY345" fmla="*/ 806450 h 1806575"/>
                <a:gd name="connsiteX346" fmla="*/ 2295525 w 4016375"/>
                <a:gd name="connsiteY346" fmla="*/ 812800 h 1806575"/>
                <a:gd name="connsiteX347" fmla="*/ 2276475 w 4016375"/>
                <a:gd name="connsiteY347" fmla="*/ 822325 h 1806575"/>
                <a:gd name="connsiteX348" fmla="*/ 2266950 w 4016375"/>
                <a:gd name="connsiteY348" fmla="*/ 828675 h 1806575"/>
                <a:gd name="connsiteX349" fmla="*/ 2257425 w 4016375"/>
                <a:gd name="connsiteY349" fmla="*/ 831850 h 1806575"/>
                <a:gd name="connsiteX350" fmla="*/ 2247900 w 4016375"/>
                <a:gd name="connsiteY350" fmla="*/ 838200 h 1806575"/>
                <a:gd name="connsiteX351" fmla="*/ 2228850 w 4016375"/>
                <a:gd name="connsiteY351" fmla="*/ 844550 h 1806575"/>
                <a:gd name="connsiteX352" fmla="*/ 2219325 w 4016375"/>
                <a:gd name="connsiteY352" fmla="*/ 847725 h 1806575"/>
                <a:gd name="connsiteX353" fmla="*/ 2190750 w 4016375"/>
                <a:gd name="connsiteY353" fmla="*/ 860425 h 1806575"/>
                <a:gd name="connsiteX354" fmla="*/ 2181225 w 4016375"/>
                <a:gd name="connsiteY354" fmla="*/ 863600 h 1806575"/>
                <a:gd name="connsiteX355" fmla="*/ 2171700 w 4016375"/>
                <a:gd name="connsiteY355" fmla="*/ 869950 h 1806575"/>
                <a:gd name="connsiteX356" fmla="*/ 2152650 w 4016375"/>
                <a:gd name="connsiteY356" fmla="*/ 876300 h 1806575"/>
                <a:gd name="connsiteX357" fmla="*/ 2133600 w 4016375"/>
                <a:gd name="connsiteY357" fmla="*/ 885825 h 1806575"/>
                <a:gd name="connsiteX358" fmla="*/ 2124075 w 4016375"/>
                <a:gd name="connsiteY358" fmla="*/ 892175 h 1806575"/>
                <a:gd name="connsiteX359" fmla="*/ 2114550 w 4016375"/>
                <a:gd name="connsiteY359" fmla="*/ 895350 h 1806575"/>
                <a:gd name="connsiteX360" fmla="*/ 2105025 w 4016375"/>
                <a:gd name="connsiteY360" fmla="*/ 901700 h 1806575"/>
                <a:gd name="connsiteX361" fmla="*/ 2085975 w 4016375"/>
                <a:gd name="connsiteY361" fmla="*/ 908050 h 1806575"/>
                <a:gd name="connsiteX362" fmla="*/ 2076450 w 4016375"/>
                <a:gd name="connsiteY362" fmla="*/ 914400 h 1806575"/>
                <a:gd name="connsiteX363" fmla="*/ 2057400 w 4016375"/>
                <a:gd name="connsiteY363" fmla="*/ 920750 h 1806575"/>
                <a:gd name="connsiteX364" fmla="*/ 2047875 w 4016375"/>
                <a:gd name="connsiteY364" fmla="*/ 927100 h 1806575"/>
                <a:gd name="connsiteX365" fmla="*/ 2022475 w 4016375"/>
                <a:gd name="connsiteY365" fmla="*/ 936625 h 1806575"/>
                <a:gd name="connsiteX366" fmla="*/ 2009775 w 4016375"/>
                <a:gd name="connsiteY366" fmla="*/ 942975 h 1806575"/>
                <a:gd name="connsiteX367" fmla="*/ 2000250 w 4016375"/>
                <a:gd name="connsiteY367" fmla="*/ 946150 h 1806575"/>
                <a:gd name="connsiteX368" fmla="*/ 1990725 w 4016375"/>
                <a:gd name="connsiteY368" fmla="*/ 952500 h 1806575"/>
                <a:gd name="connsiteX369" fmla="*/ 1981200 w 4016375"/>
                <a:gd name="connsiteY369" fmla="*/ 955675 h 1806575"/>
                <a:gd name="connsiteX370" fmla="*/ 1962150 w 4016375"/>
                <a:gd name="connsiteY370" fmla="*/ 968375 h 1806575"/>
                <a:gd name="connsiteX371" fmla="*/ 1943100 w 4016375"/>
                <a:gd name="connsiteY371" fmla="*/ 981075 h 1806575"/>
                <a:gd name="connsiteX372" fmla="*/ 1933575 w 4016375"/>
                <a:gd name="connsiteY372" fmla="*/ 987425 h 1806575"/>
                <a:gd name="connsiteX373" fmla="*/ 1914525 w 4016375"/>
                <a:gd name="connsiteY373" fmla="*/ 996950 h 1806575"/>
                <a:gd name="connsiteX374" fmla="*/ 1885950 w 4016375"/>
                <a:gd name="connsiteY374" fmla="*/ 1019175 h 1806575"/>
                <a:gd name="connsiteX375" fmla="*/ 1876425 w 4016375"/>
                <a:gd name="connsiteY375" fmla="*/ 1025525 h 1806575"/>
                <a:gd name="connsiteX376" fmla="*/ 1809750 w 4016375"/>
                <a:gd name="connsiteY376" fmla="*/ 1047750 h 1806575"/>
                <a:gd name="connsiteX377" fmla="*/ 1790700 w 4016375"/>
                <a:gd name="connsiteY377" fmla="*/ 1054100 h 1806575"/>
                <a:gd name="connsiteX378" fmla="*/ 1781175 w 4016375"/>
                <a:gd name="connsiteY378" fmla="*/ 1057275 h 1806575"/>
                <a:gd name="connsiteX379" fmla="*/ 1758950 w 4016375"/>
                <a:gd name="connsiteY379" fmla="*/ 1063625 h 1806575"/>
                <a:gd name="connsiteX380" fmla="*/ 1746250 w 4016375"/>
                <a:gd name="connsiteY380" fmla="*/ 1066800 h 1806575"/>
                <a:gd name="connsiteX381" fmla="*/ 1727200 w 4016375"/>
                <a:gd name="connsiteY381" fmla="*/ 1073150 h 1806575"/>
                <a:gd name="connsiteX382" fmla="*/ 1698625 w 4016375"/>
                <a:gd name="connsiteY382" fmla="*/ 1082675 h 1806575"/>
                <a:gd name="connsiteX383" fmla="*/ 1603375 w 4016375"/>
                <a:gd name="connsiteY383" fmla="*/ 1114425 h 1806575"/>
                <a:gd name="connsiteX384" fmla="*/ 1571625 w 4016375"/>
                <a:gd name="connsiteY384" fmla="*/ 1120775 h 1806575"/>
                <a:gd name="connsiteX385" fmla="*/ 1539875 w 4016375"/>
                <a:gd name="connsiteY385" fmla="*/ 1130300 h 1806575"/>
                <a:gd name="connsiteX386" fmla="*/ 1530350 w 4016375"/>
                <a:gd name="connsiteY386" fmla="*/ 1133475 h 1806575"/>
                <a:gd name="connsiteX387" fmla="*/ 1511300 w 4016375"/>
                <a:gd name="connsiteY387" fmla="*/ 1146175 h 1806575"/>
                <a:gd name="connsiteX388" fmla="*/ 1501775 w 4016375"/>
                <a:gd name="connsiteY388" fmla="*/ 1155700 h 1806575"/>
                <a:gd name="connsiteX389" fmla="*/ 1492250 w 4016375"/>
                <a:gd name="connsiteY389" fmla="*/ 1158875 h 1806575"/>
                <a:gd name="connsiteX390" fmla="*/ 1482725 w 4016375"/>
                <a:gd name="connsiteY390" fmla="*/ 1165225 h 1806575"/>
                <a:gd name="connsiteX391" fmla="*/ 1473200 w 4016375"/>
                <a:gd name="connsiteY391" fmla="*/ 1168400 h 1806575"/>
                <a:gd name="connsiteX392" fmla="*/ 1463675 w 4016375"/>
                <a:gd name="connsiteY392" fmla="*/ 1174750 h 1806575"/>
                <a:gd name="connsiteX393" fmla="*/ 1454150 w 4016375"/>
                <a:gd name="connsiteY393" fmla="*/ 1177925 h 1806575"/>
                <a:gd name="connsiteX394" fmla="*/ 1444625 w 4016375"/>
                <a:gd name="connsiteY394" fmla="*/ 1184275 h 1806575"/>
                <a:gd name="connsiteX395" fmla="*/ 1435100 w 4016375"/>
                <a:gd name="connsiteY395" fmla="*/ 1187450 h 1806575"/>
                <a:gd name="connsiteX396" fmla="*/ 1425575 w 4016375"/>
                <a:gd name="connsiteY396" fmla="*/ 1193800 h 1806575"/>
                <a:gd name="connsiteX397" fmla="*/ 1406525 w 4016375"/>
                <a:gd name="connsiteY397" fmla="*/ 1200150 h 1806575"/>
                <a:gd name="connsiteX398" fmla="*/ 1387475 w 4016375"/>
                <a:gd name="connsiteY398" fmla="*/ 1209675 h 1806575"/>
                <a:gd name="connsiteX399" fmla="*/ 1377950 w 4016375"/>
                <a:gd name="connsiteY399" fmla="*/ 1216025 h 1806575"/>
                <a:gd name="connsiteX400" fmla="*/ 1349375 w 4016375"/>
                <a:gd name="connsiteY400" fmla="*/ 1225550 h 1806575"/>
                <a:gd name="connsiteX401" fmla="*/ 1339850 w 4016375"/>
                <a:gd name="connsiteY401" fmla="*/ 1228725 h 1806575"/>
                <a:gd name="connsiteX402" fmla="*/ 1330325 w 4016375"/>
                <a:gd name="connsiteY402" fmla="*/ 1235075 h 1806575"/>
                <a:gd name="connsiteX403" fmla="*/ 1298575 w 4016375"/>
                <a:gd name="connsiteY403" fmla="*/ 1244600 h 1806575"/>
                <a:gd name="connsiteX404" fmla="*/ 1289050 w 4016375"/>
                <a:gd name="connsiteY404" fmla="*/ 1247775 h 1806575"/>
                <a:gd name="connsiteX405" fmla="*/ 1276350 w 4016375"/>
                <a:gd name="connsiteY405" fmla="*/ 1250950 h 1806575"/>
                <a:gd name="connsiteX406" fmla="*/ 1257300 w 4016375"/>
                <a:gd name="connsiteY406" fmla="*/ 1257300 h 1806575"/>
                <a:gd name="connsiteX407" fmla="*/ 1247775 w 4016375"/>
                <a:gd name="connsiteY407" fmla="*/ 1263650 h 1806575"/>
                <a:gd name="connsiteX408" fmla="*/ 1228725 w 4016375"/>
                <a:gd name="connsiteY408" fmla="*/ 1270000 h 1806575"/>
                <a:gd name="connsiteX409" fmla="*/ 1200150 w 4016375"/>
                <a:gd name="connsiteY409" fmla="*/ 1279525 h 1806575"/>
                <a:gd name="connsiteX410" fmla="*/ 1190625 w 4016375"/>
                <a:gd name="connsiteY410" fmla="*/ 1282700 h 1806575"/>
                <a:gd name="connsiteX411" fmla="*/ 1181100 w 4016375"/>
                <a:gd name="connsiteY411" fmla="*/ 1285875 h 1806575"/>
                <a:gd name="connsiteX412" fmla="*/ 1158875 w 4016375"/>
                <a:gd name="connsiteY412" fmla="*/ 1292225 h 1806575"/>
                <a:gd name="connsiteX413" fmla="*/ 1149350 w 4016375"/>
                <a:gd name="connsiteY413" fmla="*/ 1298575 h 1806575"/>
                <a:gd name="connsiteX414" fmla="*/ 1139825 w 4016375"/>
                <a:gd name="connsiteY414" fmla="*/ 1301750 h 1806575"/>
                <a:gd name="connsiteX415" fmla="*/ 1130300 w 4016375"/>
                <a:gd name="connsiteY415" fmla="*/ 1308100 h 1806575"/>
                <a:gd name="connsiteX416" fmla="*/ 1120775 w 4016375"/>
                <a:gd name="connsiteY416" fmla="*/ 1311275 h 1806575"/>
                <a:gd name="connsiteX417" fmla="*/ 1111250 w 4016375"/>
                <a:gd name="connsiteY417" fmla="*/ 1317625 h 1806575"/>
                <a:gd name="connsiteX418" fmla="*/ 1101725 w 4016375"/>
                <a:gd name="connsiteY418" fmla="*/ 1320800 h 1806575"/>
                <a:gd name="connsiteX419" fmla="*/ 1092200 w 4016375"/>
                <a:gd name="connsiteY419" fmla="*/ 1327150 h 1806575"/>
                <a:gd name="connsiteX420" fmla="*/ 1073150 w 4016375"/>
                <a:gd name="connsiteY420" fmla="*/ 1333500 h 1806575"/>
                <a:gd name="connsiteX421" fmla="*/ 1054100 w 4016375"/>
                <a:gd name="connsiteY421" fmla="*/ 1343025 h 1806575"/>
                <a:gd name="connsiteX422" fmla="*/ 1044575 w 4016375"/>
                <a:gd name="connsiteY422" fmla="*/ 1349375 h 1806575"/>
                <a:gd name="connsiteX423" fmla="*/ 1035050 w 4016375"/>
                <a:gd name="connsiteY423" fmla="*/ 1352550 h 1806575"/>
                <a:gd name="connsiteX424" fmla="*/ 1016000 w 4016375"/>
                <a:gd name="connsiteY424" fmla="*/ 1365250 h 1806575"/>
                <a:gd name="connsiteX425" fmla="*/ 1006475 w 4016375"/>
                <a:gd name="connsiteY425" fmla="*/ 1371600 h 1806575"/>
                <a:gd name="connsiteX426" fmla="*/ 987425 w 4016375"/>
                <a:gd name="connsiteY426" fmla="*/ 1377950 h 1806575"/>
                <a:gd name="connsiteX427" fmla="*/ 977900 w 4016375"/>
                <a:gd name="connsiteY427" fmla="*/ 1381125 h 1806575"/>
                <a:gd name="connsiteX428" fmla="*/ 968375 w 4016375"/>
                <a:gd name="connsiteY428" fmla="*/ 1387475 h 1806575"/>
                <a:gd name="connsiteX429" fmla="*/ 949325 w 4016375"/>
                <a:gd name="connsiteY429" fmla="*/ 1393825 h 1806575"/>
                <a:gd name="connsiteX430" fmla="*/ 930275 w 4016375"/>
                <a:gd name="connsiteY430" fmla="*/ 1403350 h 1806575"/>
                <a:gd name="connsiteX431" fmla="*/ 920750 w 4016375"/>
                <a:gd name="connsiteY431" fmla="*/ 1409700 h 1806575"/>
                <a:gd name="connsiteX432" fmla="*/ 904875 w 4016375"/>
                <a:gd name="connsiteY432" fmla="*/ 1416050 h 1806575"/>
                <a:gd name="connsiteX433" fmla="*/ 895350 w 4016375"/>
                <a:gd name="connsiteY433" fmla="*/ 1422400 h 1806575"/>
                <a:gd name="connsiteX434" fmla="*/ 876300 w 4016375"/>
                <a:gd name="connsiteY434" fmla="*/ 1428750 h 1806575"/>
                <a:gd name="connsiteX435" fmla="*/ 857250 w 4016375"/>
                <a:gd name="connsiteY435" fmla="*/ 1435100 h 1806575"/>
                <a:gd name="connsiteX436" fmla="*/ 847725 w 4016375"/>
                <a:gd name="connsiteY436" fmla="*/ 1438275 h 1806575"/>
                <a:gd name="connsiteX437" fmla="*/ 838200 w 4016375"/>
                <a:gd name="connsiteY437" fmla="*/ 1444625 h 1806575"/>
                <a:gd name="connsiteX438" fmla="*/ 819150 w 4016375"/>
                <a:gd name="connsiteY438" fmla="*/ 1450975 h 1806575"/>
                <a:gd name="connsiteX439" fmla="*/ 800100 w 4016375"/>
                <a:gd name="connsiteY439" fmla="*/ 1457325 h 1806575"/>
                <a:gd name="connsiteX440" fmla="*/ 781050 w 4016375"/>
                <a:gd name="connsiteY440" fmla="*/ 1463675 h 1806575"/>
                <a:gd name="connsiteX441" fmla="*/ 771525 w 4016375"/>
                <a:gd name="connsiteY441" fmla="*/ 1466850 h 1806575"/>
                <a:gd name="connsiteX442" fmla="*/ 758825 w 4016375"/>
                <a:gd name="connsiteY442" fmla="*/ 1470025 h 1806575"/>
                <a:gd name="connsiteX443" fmla="*/ 749300 w 4016375"/>
                <a:gd name="connsiteY443" fmla="*/ 1473200 h 1806575"/>
                <a:gd name="connsiteX444" fmla="*/ 727075 w 4016375"/>
                <a:gd name="connsiteY444" fmla="*/ 1476375 h 1806575"/>
                <a:gd name="connsiteX445" fmla="*/ 695325 w 4016375"/>
                <a:gd name="connsiteY445" fmla="*/ 1485900 h 1806575"/>
                <a:gd name="connsiteX446" fmla="*/ 685800 w 4016375"/>
                <a:gd name="connsiteY446" fmla="*/ 1489075 h 1806575"/>
                <a:gd name="connsiteX447" fmla="*/ 676275 w 4016375"/>
                <a:gd name="connsiteY447" fmla="*/ 1492250 h 1806575"/>
                <a:gd name="connsiteX448" fmla="*/ 657225 w 4016375"/>
                <a:gd name="connsiteY448" fmla="*/ 1501775 h 1806575"/>
                <a:gd name="connsiteX449" fmla="*/ 647700 w 4016375"/>
                <a:gd name="connsiteY449" fmla="*/ 1508125 h 1806575"/>
                <a:gd name="connsiteX450" fmla="*/ 628650 w 4016375"/>
                <a:gd name="connsiteY450" fmla="*/ 1514475 h 1806575"/>
                <a:gd name="connsiteX451" fmla="*/ 619125 w 4016375"/>
                <a:gd name="connsiteY451" fmla="*/ 1517650 h 1806575"/>
                <a:gd name="connsiteX452" fmla="*/ 600075 w 4016375"/>
                <a:gd name="connsiteY452" fmla="*/ 1530350 h 1806575"/>
                <a:gd name="connsiteX453" fmla="*/ 581025 w 4016375"/>
                <a:gd name="connsiteY453" fmla="*/ 1536700 h 1806575"/>
                <a:gd name="connsiteX454" fmla="*/ 571500 w 4016375"/>
                <a:gd name="connsiteY454" fmla="*/ 1543050 h 1806575"/>
                <a:gd name="connsiteX455" fmla="*/ 552450 w 4016375"/>
                <a:gd name="connsiteY455" fmla="*/ 1549400 h 1806575"/>
                <a:gd name="connsiteX456" fmla="*/ 542925 w 4016375"/>
                <a:gd name="connsiteY456" fmla="*/ 1555750 h 1806575"/>
                <a:gd name="connsiteX457" fmla="*/ 533400 w 4016375"/>
                <a:gd name="connsiteY457" fmla="*/ 1558925 h 1806575"/>
                <a:gd name="connsiteX458" fmla="*/ 514350 w 4016375"/>
                <a:gd name="connsiteY458" fmla="*/ 1571625 h 1806575"/>
                <a:gd name="connsiteX459" fmla="*/ 485775 w 4016375"/>
                <a:gd name="connsiteY459" fmla="*/ 1581150 h 1806575"/>
                <a:gd name="connsiteX460" fmla="*/ 476250 w 4016375"/>
                <a:gd name="connsiteY460" fmla="*/ 1584325 h 1806575"/>
                <a:gd name="connsiteX461" fmla="*/ 457200 w 4016375"/>
                <a:gd name="connsiteY461" fmla="*/ 1597025 h 1806575"/>
                <a:gd name="connsiteX462" fmla="*/ 438150 w 4016375"/>
                <a:gd name="connsiteY462" fmla="*/ 1603375 h 1806575"/>
                <a:gd name="connsiteX463" fmla="*/ 428625 w 4016375"/>
                <a:gd name="connsiteY463" fmla="*/ 1606550 h 1806575"/>
                <a:gd name="connsiteX464" fmla="*/ 419100 w 4016375"/>
                <a:gd name="connsiteY464" fmla="*/ 1612900 h 1806575"/>
                <a:gd name="connsiteX465" fmla="*/ 400050 w 4016375"/>
                <a:gd name="connsiteY465" fmla="*/ 1619250 h 1806575"/>
                <a:gd name="connsiteX466" fmla="*/ 390525 w 4016375"/>
                <a:gd name="connsiteY466" fmla="*/ 1622425 h 1806575"/>
                <a:gd name="connsiteX467" fmla="*/ 381000 w 4016375"/>
                <a:gd name="connsiteY467" fmla="*/ 1625600 h 1806575"/>
                <a:gd name="connsiteX468" fmla="*/ 371475 w 4016375"/>
                <a:gd name="connsiteY468" fmla="*/ 1628775 h 1806575"/>
                <a:gd name="connsiteX469" fmla="*/ 349250 w 4016375"/>
                <a:gd name="connsiteY469" fmla="*/ 1635125 h 1806575"/>
                <a:gd name="connsiteX470" fmla="*/ 339725 w 4016375"/>
                <a:gd name="connsiteY470" fmla="*/ 1641475 h 1806575"/>
                <a:gd name="connsiteX471" fmla="*/ 320675 w 4016375"/>
                <a:gd name="connsiteY471" fmla="*/ 1647825 h 1806575"/>
                <a:gd name="connsiteX472" fmla="*/ 311150 w 4016375"/>
                <a:gd name="connsiteY472" fmla="*/ 1651000 h 1806575"/>
                <a:gd name="connsiteX473" fmla="*/ 282575 w 4016375"/>
                <a:gd name="connsiteY473" fmla="*/ 1663700 h 1806575"/>
                <a:gd name="connsiteX474" fmla="*/ 260350 w 4016375"/>
                <a:gd name="connsiteY474" fmla="*/ 1673225 h 1806575"/>
                <a:gd name="connsiteX475" fmla="*/ 241300 w 4016375"/>
                <a:gd name="connsiteY475" fmla="*/ 1679575 h 1806575"/>
                <a:gd name="connsiteX476" fmla="*/ 222250 w 4016375"/>
                <a:gd name="connsiteY476" fmla="*/ 1685925 h 1806575"/>
                <a:gd name="connsiteX477" fmla="*/ 212725 w 4016375"/>
                <a:gd name="connsiteY477" fmla="*/ 1689100 h 1806575"/>
                <a:gd name="connsiteX478" fmla="*/ 203200 w 4016375"/>
                <a:gd name="connsiteY478" fmla="*/ 1695450 h 1806575"/>
                <a:gd name="connsiteX479" fmla="*/ 184150 w 4016375"/>
                <a:gd name="connsiteY479" fmla="*/ 1701800 h 1806575"/>
                <a:gd name="connsiteX480" fmla="*/ 174625 w 4016375"/>
                <a:gd name="connsiteY480" fmla="*/ 1704975 h 1806575"/>
                <a:gd name="connsiteX481" fmla="*/ 155575 w 4016375"/>
                <a:gd name="connsiteY481" fmla="*/ 1714500 h 1806575"/>
                <a:gd name="connsiteX482" fmla="*/ 146050 w 4016375"/>
                <a:gd name="connsiteY482" fmla="*/ 1720850 h 1806575"/>
                <a:gd name="connsiteX483" fmla="*/ 117475 w 4016375"/>
                <a:gd name="connsiteY483" fmla="*/ 1730375 h 1806575"/>
                <a:gd name="connsiteX484" fmla="*/ 107950 w 4016375"/>
                <a:gd name="connsiteY484" fmla="*/ 1733550 h 1806575"/>
                <a:gd name="connsiteX485" fmla="*/ 98425 w 4016375"/>
                <a:gd name="connsiteY485" fmla="*/ 1739900 h 1806575"/>
                <a:gd name="connsiteX486" fmla="*/ 79375 w 4016375"/>
                <a:gd name="connsiteY486" fmla="*/ 1746250 h 1806575"/>
                <a:gd name="connsiteX487" fmla="*/ 60325 w 4016375"/>
                <a:gd name="connsiteY487" fmla="*/ 1752600 h 1806575"/>
                <a:gd name="connsiteX488" fmla="*/ 50800 w 4016375"/>
                <a:gd name="connsiteY488" fmla="*/ 1755775 h 1806575"/>
                <a:gd name="connsiteX489" fmla="*/ 31750 w 4016375"/>
                <a:gd name="connsiteY489" fmla="*/ 1768475 h 1806575"/>
                <a:gd name="connsiteX490" fmla="*/ 12700 w 4016375"/>
                <a:gd name="connsiteY490" fmla="*/ 1774825 h 1806575"/>
                <a:gd name="connsiteX491" fmla="*/ 0 w 4016375"/>
                <a:gd name="connsiteY491" fmla="*/ 1806575 h 1806575"/>
                <a:gd name="connsiteX0" fmla="*/ 0 w 4016587"/>
                <a:gd name="connsiteY0" fmla="*/ 1806575 h 1806575"/>
                <a:gd name="connsiteX1" fmla="*/ 22225 w 4016587"/>
                <a:gd name="connsiteY1" fmla="*/ 1800225 h 1806575"/>
                <a:gd name="connsiteX2" fmla="*/ 41275 w 4016587"/>
                <a:gd name="connsiteY2" fmla="*/ 1793875 h 1806575"/>
                <a:gd name="connsiteX3" fmla="*/ 79375 w 4016587"/>
                <a:gd name="connsiteY3" fmla="*/ 1781175 h 1806575"/>
                <a:gd name="connsiteX4" fmla="*/ 98425 w 4016587"/>
                <a:gd name="connsiteY4" fmla="*/ 1774825 h 1806575"/>
                <a:gd name="connsiteX5" fmla="*/ 107950 w 4016587"/>
                <a:gd name="connsiteY5" fmla="*/ 1771650 h 1806575"/>
                <a:gd name="connsiteX6" fmla="*/ 127000 w 4016587"/>
                <a:gd name="connsiteY6" fmla="*/ 1762125 h 1806575"/>
                <a:gd name="connsiteX7" fmla="*/ 177800 w 4016587"/>
                <a:gd name="connsiteY7" fmla="*/ 1752600 h 1806575"/>
                <a:gd name="connsiteX8" fmla="*/ 209550 w 4016587"/>
                <a:gd name="connsiteY8" fmla="*/ 1746250 h 1806575"/>
                <a:gd name="connsiteX9" fmla="*/ 228600 w 4016587"/>
                <a:gd name="connsiteY9" fmla="*/ 1739900 h 1806575"/>
                <a:gd name="connsiteX10" fmla="*/ 247650 w 4016587"/>
                <a:gd name="connsiteY10" fmla="*/ 1733550 h 1806575"/>
                <a:gd name="connsiteX11" fmla="*/ 257175 w 4016587"/>
                <a:gd name="connsiteY11" fmla="*/ 1730375 h 1806575"/>
                <a:gd name="connsiteX12" fmla="*/ 266700 w 4016587"/>
                <a:gd name="connsiteY12" fmla="*/ 1727200 h 1806575"/>
                <a:gd name="connsiteX13" fmla="*/ 279400 w 4016587"/>
                <a:gd name="connsiteY13" fmla="*/ 1724025 h 1806575"/>
                <a:gd name="connsiteX14" fmla="*/ 307975 w 4016587"/>
                <a:gd name="connsiteY14" fmla="*/ 1714500 h 1806575"/>
                <a:gd name="connsiteX15" fmla="*/ 317500 w 4016587"/>
                <a:gd name="connsiteY15" fmla="*/ 1711325 h 1806575"/>
                <a:gd name="connsiteX16" fmla="*/ 342900 w 4016587"/>
                <a:gd name="connsiteY16" fmla="*/ 1704975 h 1806575"/>
                <a:gd name="connsiteX17" fmla="*/ 361950 w 4016587"/>
                <a:gd name="connsiteY17" fmla="*/ 1698625 h 1806575"/>
                <a:gd name="connsiteX18" fmla="*/ 374650 w 4016587"/>
                <a:gd name="connsiteY18" fmla="*/ 1695450 h 1806575"/>
                <a:gd name="connsiteX19" fmla="*/ 393700 w 4016587"/>
                <a:gd name="connsiteY19" fmla="*/ 1689100 h 1806575"/>
                <a:gd name="connsiteX20" fmla="*/ 412750 w 4016587"/>
                <a:gd name="connsiteY20" fmla="*/ 1682750 h 1806575"/>
                <a:gd name="connsiteX21" fmla="*/ 441325 w 4016587"/>
                <a:gd name="connsiteY21" fmla="*/ 1673225 h 1806575"/>
                <a:gd name="connsiteX22" fmla="*/ 450850 w 4016587"/>
                <a:gd name="connsiteY22" fmla="*/ 1670050 h 1806575"/>
                <a:gd name="connsiteX23" fmla="*/ 460375 w 4016587"/>
                <a:gd name="connsiteY23" fmla="*/ 1663700 h 1806575"/>
                <a:gd name="connsiteX24" fmla="*/ 479425 w 4016587"/>
                <a:gd name="connsiteY24" fmla="*/ 1657350 h 1806575"/>
                <a:gd name="connsiteX25" fmla="*/ 508000 w 4016587"/>
                <a:gd name="connsiteY25" fmla="*/ 1647825 h 1806575"/>
                <a:gd name="connsiteX26" fmla="*/ 517525 w 4016587"/>
                <a:gd name="connsiteY26" fmla="*/ 1644650 h 1806575"/>
                <a:gd name="connsiteX27" fmla="*/ 527050 w 4016587"/>
                <a:gd name="connsiteY27" fmla="*/ 1641475 h 1806575"/>
                <a:gd name="connsiteX28" fmla="*/ 536575 w 4016587"/>
                <a:gd name="connsiteY28" fmla="*/ 1635125 h 1806575"/>
                <a:gd name="connsiteX29" fmla="*/ 549275 w 4016587"/>
                <a:gd name="connsiteY29" fmla="*/ 1631950 h 1806575"/>
                <a:gd name="connsiteX30" fmla="*/ 568325 w 4016587"/>
                <a:gd name="connsiteY30" fmla="*/ 1625600 h 1806575"/>
                <a:gd name="connsiteX31" fmla="*/ 577850 w 4016587"/>
                <a:gd name="connsiteY31" fmla="*/ 1622425 h 1806575"/>
                <a:gd name="connsiteX32" fmla="*/ 606425 w 4016587"/>
                <a:gd name="connsiteY32" fmla="*/ 1609725 h 1806575"/>
                <a:gd name="connsiteX33" fmla="*/ 644525 w 4016587"/>
                <a:gd name="connsiteY33" fmla="*/ 1597025 h 1806575"/>
                <a:gd name="connsiteX34" fmla="*/ 673100 w 4016587"/>
                <a:gd name="connsiteY34" fmla="*/ 1587500 h 1806575"/>
                <a:gd name="connsiteX35" fmla="*/ 682625 w 4016587"/>
                <a:gd name="connsiteY35" fmla="*/ 1584325 h 1806575"/>
                <a:gd name="connsiteX36" fmla="*/ 701675 w 4016587"/>
                <a:gd name="connsiteY36" fmla="*/ 1571625 h 1806575"/>
                <a:gd name="connsiteX37" fmla="*/ 711200 w 4016587"/>
                <a:gd name="connsiteY37" fmla="*/ 1568450 h 1806575"/>
                <a:gd name="connsiteX38" fmla="*/ 720725 w 4016587"/>
                <a:gd name="connsiteY38" fmla="*/ 1562100 h 1806575"/>
                <a:gd name="connsiteX39" fmla="*/ 739775 w 4016587"/>
                <a:gd name="connsiteY39" fmla="*/ 1555750 h 1806575"/>
                <a:gd name="connsiteX40" fmla="*/ 771525 w 4016587"/>
                <a:gd name="connsiteY40" fmla="*/ 1546225 h 1806575"/>
                <a:gd name="connsiteX41" fmla="*/ 790575 w 4016587"/>
                <a:gd name="connsiteY41" fmla="*/ 1543050 h 1806575"/>
                <a:gd name="connsiteX42" fmla="*/ 809625 w 4016587"/>
                <a:gd name="connsiteY42" fmla="*/ 1536700 h 1806575"/>
                <a:gd name="connsiteX43" fmla="*/ 835025 w 4016587"/>
                <a:gd name="connsiteY43" fmla="*/ 1530350 h 1806575"/>
                <a:gd name="connsiteX44" fmla="*/ 844550 w 4016587"/>
                <a:gd name="connsiteY44" fmla="*/ 1527175 h 1806575"/>
                <a:gd name="connsiteX45" fmla="*/ 876300 w 4016587"/>
                <a:gd name="connsiteY45" fmla="*/ 1524000 h 1806575"/>
                <a:gd name="connsiteX46" fmla="*/ 898525 w 4016587"/>
                <a:gd name="connsiteY46" fmla="*/ 1517650 h 1806575"/>
                <a:gd name="connsiteX47" fmla="*/ 917575 w 4016587"/>
                <a:gd name="connsiteY47" fmla="*/ 1511300 h 1806575"/>
                <a:gd name="connsiteX48" fmla="*/ 927100 w 4016587"/>
                <a:gd name="connsiteY48" fmla="*/ 1508125 h 1806575"/>
                <a:gd name="connsiteX49" fmla="*/ 936625 w 4016587"/>
                <a:gd name="connsiteY49" fmla="*/ 1504950 h 1806575"/>
                <a:gd name="connsiteX50" fmla="*/ 962025 w 4016587"/>
                <a:gd name="connsiteY50" fmla="*/ 1492250 h 1806575"/>
                <a:gd name="connsiteX51" fmla="*/ 977900 w 4016587"/>
                <a:gd name="connsiteY51" fmla="*/ 1489075 h 1806575"/>
                <a:gd name="connsiteX52" fmla="*/ 1006475 w 4016587"/>
                <a:gd name="connsiteY52" fmla="*/ 1479550 h 1806575"/>
                <a:gd name="connsiteX53" fmla="*/ 1016000 w 4016587"/>
                <a:gd name="connsiteY53" fmla="*/ 1476375 h 1806575"/>
                <a:gd name="connsiteX54" fmla="*/ 1025525 w 4016587"/>
                <a:gd name="connsiteY54" fmla="*/ 1473200 h 1806575"/>
                <a:gd name="connsiteX55" fmla="*/ 1044575 w 4016587"/>
                <a:gd name="connsiteY55" fmla="*/ 1460500 h 1806575"/>
                <a:gd name="connsiteX56" fmla="*/ 1054100 w 4016587"/>
                <a:gd name="connsiteY56" fmla="*/ 1457325 h 1806575"/>
                <a:gd name="connsiteX57" fmla="*/ 1063625 w 4016587"/>
                <a:gd name="connsiteY57" fmla="*/ 1450975 h 1806575"/>
                <a:gd name="connsiteX58" fmla="*/ 1082675 w 4016587"/>
                <a:gd name="connsiteY58" fmla="*/ 1444625 h 1806575"/>
                <a:gd name="connsiteX59" fmla="*/ 1101725 w 4016587"/>
                <a:gd name="connsiteY59" fmla="*/ 1438275 h 1806575"/>
                <a:gd name="connsiteX60" fmla="*/ 1111250 w 4016587"/>
                <a:gd name="connsiteY60" fmla="*/ 1435100 h 1806575"/>
                <a:gd name="connsiteX61" fmla="*/ 1120775 w 4016587"/>
                <a:gd name="connsiteY61" fmla="*/ 1428750 h 1806575"/>
                <a:gd name="connsiteX62" fmla="*/ 1139825 w 4016587"/>
                <a:gd name="connsiteY62" fmla="*/ 1422400 h 1806575"/>
                <a:gd name="connsiteX63" fmla="*/ 1158875 w 4016587"/>
                <a:gd name="connsiteY63" fmla="*/ 1416050 h 1806575"/>
                <a:gd name="connsiteX64" fmla="*/ 1168400 w 4016587"/>
                <a:gd name="connsiteY64" fmla="*/ 1412875 h 1806575"/>
                <a:gd name="connsiteX65" fmla="*/ 1203325 w 4016587"/>
                <a:gd name="connsiteY65" fmla="*/ 1403350 h 1806575"/>
                <a:gd name="connsiteX66" fmla="*/ 1222375 w 4016587"/>
                <a:gd name="connsiteY66" fmla="*/ 1397000 h 1806575"/>
                <a:gd name="connsiteX67" fmla="*/ 1231900 w 4016587"/>
                <a:gd name="connsiteY67" fmla="*/ 1393825 h 1806575"/>
                <a:gd name="connsiteX68" fmla="*/ 1241425 w 4016587"/>
                <a:gd name="connsiteY68" fmla="*/ 1387475 h 1806575"/>
                <a:gd name="connsiteX69" fmla="*/ 1250950 w 4016587"/>
                <a:gd name="connsiteY69" fmla="*/ 1384300 h 1806575"/>
                <a:gd name="connsiteX70" fmla="*/ 1270000 w 4016587"/>
                <a:gd name="connsiteY70" fmla="*/ 1371600 h 1806575"/>
                <a:gd name="connsiteX71" fmla="*/ 1279525 w 4016587"/>
                <a:gd name="connsiteY71" fmla="*/ 1365250 h 1806575"/>
                <a:gd name="connsiteX72" fmla="*/ 1298575 w 4016587"/>
                <a:gd name="connsiteY72" fmla="*/ 1358900 h 1806575"/>
                <a:gd name="connsiteX73" fmla="*/ 1308100 w 4016587"/>
                <a:gd name="connsiteY73" fmla="*/ 1355725 h 1806575"/>
                <a:gd name="connsiteX74" fmla="*/ 1323975 w 4016587"/>
                <a:gd name="connsiteY74" fmla="*/ 1352550 h 1806575"/>
                <a:gd name="connsiteX75" fmla="*/ 1343025 w 4016587"/>
                <a:gd name="connsiteY75" fmla="*/ 1346200 h 1806575"/>
                <a:gd name="connsiteX76" fmla="*/ 1352550 w 4016587"/>
                <a:gd name="connsiteY76" fmla="*/ 1339850 h 1806575"/>
                <a:gd name="connsiteX77" fmla="*/ 1371600 w 4016587"/>
                <a:gd name="connsiteY77" fmla="*/ 1333500 h 1806575"/>
                <a:gd name="connsiteX78" fmla="*/ 1381125 w 4016587"/>
                <a:gd name="connsiteY78" fmla="*/ 1330325 h 1806575"/>
                <a:gd name="connsiteX79" fmla="*/ 1400175 w 4016587"/>
                <a:gd name="connsiteY79" fmla="*/ 1317625 h 1806575"/>
                <a:gd name="connsiteX80" fmla="*/ 1419225 w 4016587"/>
                <a:gd name="connsiteY80" fmla="*/ 1311275 h 1806575"/>
                <a:gd name="connsiteX81" fmla="*/ 1428750 w 4016587"/>
                <a:gd name="connsiteY81" fmla="*/ 1304925 h 1806575"/>
                <a:gd name="connsiteX82" fmla="*/ 1473200 w 4016587"/>
                <a:gd name="connsiteY82" fmla="*/ 1292225 h 1806575"/>
                <a:gd name="connsiteX83" fmla="*/ 1492250 w 4016587"/>
                <a:gd name="connsiteY83" fmla="*/ 1285875 h 1806575"/>
                <a:gd name="connsiteX84" fmla="*/ 1501775 w 4016587"/>
                <a:gd name="connsiteY84" fmla="*/ 1282700 h 1806575"/>
                <a:gd name="connsiteX85" fmla="*/ 1511300 w 4016587"/>
                <a:gd name="connsiteY85" fmla="*/ 1276350 h 1806575"/>
                <a:gd name="connsiteX86" fmla="*/ 1530350 w 4016587"/>
                <a:gd name="connsiteY86" fmla="*/ 1270000 h 1806575"/>
                <a:gd name="connsiteX87" fmla="*/ 1568450 w 4016587"/>
                <a:gd name="connsiteY87" fmla="*/ 1250950 h 1806575"/>
                <a:gd name="connsiteX88" fmla="*/ 1577975 w 4016587"/>
                <a:gd name="connsiteY88" fmla="*/ 1247775 h 1806575"/>
                <a:gd name="connsiteX89" fmla="*/ 1587500 w 4016587"/>
                <a:gd name="connsiteY89" fmla="*/ 1244600 h 1806575"/>
                <a:gd name="connsiteX90" fmla="*/ 1609725 w 4016587"/>
                <a:gd name="connsiteY90" fmla="*/ 1238250 h 1806575"/>
                <a:gd name="connsiteX91" fmla="*/ 1619250 w 4016587"/>
                <a:gd name="connsiteY91" fmla="*/ 1231900 h 1806575"/>
                <a:gd name="connsiteX92" fmla="*/ 1638300 w 4016587"/>
                <a:gd name="connsiteY92" fmla="*/ 1225550 h 1806575"/>
                <a:gd name="connsiteX93" fmla="*/ 1657350 w 4016587"/>
                <a:gd name="connsiteY93" fmla="*/ 1219200 h 1806575"/>
                <a:gd name="connsiteX94" fmla="*/ 1685925 w 4016587"/>
                <a:gd name="connsiteY94" fmla="*/ 1209675 h 1806575"/>
                <a:gd name="connsiteX95" fmla="*/ 1695450 w 4016587"/>
                <a:gd name="connsiteY95" fmla="*/ 1206500 h 1806575"/>
                <a:gd name="connsiteX96" fmla="*/ 1704975 w 4016587"/>
                <a:gd name="connsiteY96" fmla="*/ 1203325 h 1806575"/>
                <a:gd name="connsiteX97" fmla="*/ 1717675 w 4016587"/>
                <a:gd name="connsiteY97" fmla="*/ 1200150 h 1806575"/>
                <a:gd name="connsiteX98" fmla="*/ 1752600 w 4016587"/>
                <a:gd name="connsiteY98" fmla="*/ 1193800 h 1806575"/>
                <a:gd name="connsiteX99" fmla="*/ 1774825 w 4016587"/>
                <a:gd name="connsiteY99" fmla="*/ 1187450 h 1806575"/>
                <a:gd name="connsiteX100" fmla="*/ 1787525 w 4016587"/>
                <a:gd name="connsiteY100" fmla="*/ 1184275 h 1806575"/>
                <a:gd name="connsiteX101" fmla="*/ 1797050 w 4016587"/>
                <a:gd name="connsiteY101" fmla="*/ 1181100 h 1806575"/>
                <a:gd name="connsiteX102" fmla="*/ 1819275 w 4016587"/>
                <a:gd name="connsiteY102" fmla="*/ 1177925 h 1806575"/>
                <a:gd name="connsiteX103" fmla="*/ 1841500 w 4016587"/>
                <a:gd name="connsiteY103" fmla="*/ 1171575 h 1806575"/>
                <a:gd name="connsiteX104" fmla="*/ 1860550 w 4016587"/>
                <a:gd name="connsiteY104" fmla="*/ 1165225 h 1806575"/>
                <a:gd name="connsiteX105" fmla="*/ 1895475 w 4016587"/>
                <a:gd name="connsiteY105" fmla="*/ 1155700 h 1806575"/>
                <a:gd name="connsiteX106" fmla="*/ 1914525 w 4016587"/>
                <a:gd name="connsiteY106" fmla="*/ 1143000 h 1806575"/>
                <a:gd name="connsiteX107" fmla="*/ 1924050 w 4016587"/>
                <a:gd name="connsiteY107" fmla="*/ 1136650 h 1806575"/>
                <a:gd name="connsiteX108" fmla="*/ 1943100 w 4016587"/>
                <a:gd name="connsiteY108" fmla="*/ 1120775 h 1806575"/>
                <a:gd name="connsiteX109" fmla="*/ 1952625 w 4016587"/>
                <a:gd name="connsiteY109" fmla="*/ 1117600 h 1806575"/>
                <a:gd name="connsiteX110" fmla="*/ 1962150 w 4016587"/>
                <a:gd name="connsiteY110" fmla="*/ 1111250 h 1806575"/>
                <a:gd name="connsiteX111" fmla="*/ 1981200 w 4016587"/>
                <a:gd name="connsiteY111" fmla="*/ 1104900 h 1806575"/>
                <a:gd name="connsiteX112" fmla="*/ 1990725 w 4016587"/>
                <a:gd name="connsiteY112" fmla="*/ 1098550 h 1806575"/>
                <a:gd name="connsiteX113" fmla="*/ 2009775 w 4016587"/>
                <a:gd name="connsiteY113" fmla="*/ 1092200 h 1806575"/>
                <a:gd name="connsiteX114" fmla="*/ 2019300 w 4016587"/>
                <a:gd name="connsiteY114" fmla="*/ 1085850 h 1806575"/>
                <a:gd name="connsiteX115" fmla="*/ 2038350 w 4016587"/>
                <a:gd name="connsiteY115" fmla="*/ 1079500 h 1806575"/>
                <a:gd name="connsiteX116" fmla="*/ 2057400 w 4016587"/>
                <a:gd name="connsiteY116" fmla="*/ 1073150 h 1806575"/>
                <a:gd name="connsiteX117" fmla="*/ 2076450 w 4016587"/>
                <a:gd name="connsiteY117" fmla="*/ 1066800 h 1806575"/>
                <a:gd name="connsiteX118" fmla="*/ 2085975 w 4016587"/>
                <a:gd name="connsiteY118" fmla="*/ 1063625 h 1806575"/>
                <a:gd name="connsiteX119" fmla="*/ 2105025 w 4016587"/>
                <a:gd name="connsiteY119" fmla="*/ 1050925 h 1806575"/>
                <a:gd name="connsiteX120" fmla="*/ 2114550 w 4016587"/>
                <a:gd name="connsiteY120" fmla="*/ 1044575 h 1806575"/>
                <a:gd name="connsiteX121" fmla="*/ 2133600 w 4016587"/>
                <a:gd name="connsiteY121" fmla="*/ 1038225 h 1806575"/>
                <a:gd name="connsiteX122" fmla="*/ 2143125 w 4016587"/>
                <a:gd name="connsiteY122" fmla="*/ 1031875 h 1806575"/>
                <a:gd name="connsiteX123" fmla="*/ 2165350 w 4016587"/>
                <a:gd name="connsiteY123" fmla="*/ 1025525 h 1806575"/>
                <a:gd name="connsiteX124" fmla="*/ 2174875 w 4016587"/>
                <a:gd name="connsiteY124" fmla="*/ 1019175 h 1806575"/>
                <a:gd name="connsiteX125" fmla="*/ 2184400 w 4016587"/>
                <a:gd name="connsiteY125" fmla="*/ 1016000 h 1806575"/>
                <a:gd name="connsiteX126" fmla="*/ 2203450 w 4016587"/>
                <a:gd name="connsiteY126" fmla="*/ 1003300 h 1806575"/>
                <a:gd name="connsiteX127" fmla="*/ 2222500 w 4016587"/>
                <a:gd name="connsiteY127" fmla="*/ 993775 h 1806575"/>
                <a:gd name="connsiteX128" fmla="*/ 2241550 w 4016587"/>
                <a:gd name="connsiteY128" fmla="*/ 987425 h 1806575"/>
                <a:gd name="connsiteX129" fmla="*/ 2270125 w 4016587"/>
                <a:gd name="connsiteY129" fmla="*/ 977900 h 1806575"/>
                <a:gd name="connsiteX130" fmla="*/ 2279650 w 4016587"/>
                <a:gd name="connsiteY130" fmla="*/ 974725 h 1806575"/>
                <a:gd name="connsiteX131" fmla="*/ 2308225 w 4016587"/>
                <a:gd name="connsiteY131" fmla="*/ 952500 h 1806575"/>
                <a:gd name="connsiteX132" fmla="*/ 2317750 w 4016587"/>
                <a:gd name="connsiteY132" fmla="*/ 949325 h 1806575"/>
                <a:gd name="connsiteX133" fmla="*/ 2327275 w 4016587"/>
                <a:gd name="connsiteY133" fmla="*/ 942975 h 1806575"/>
                <a:gd name="connsiteX134" fmla="*/ 2346325 w 4016587"/>
                <a:gd name="connsiteY134" fmla="*/ 936625 h 1806575"/>
                <a:gd name="connsiteX135" fmla="*/ 2365375 w 4016587"/>
                <a:gd name="connsiteY135" fmla="*/ 930275 h 1806575"/>
                <a:gd name="connsiteX136" fmla="*/ 2374900 w 4016587"/>
                <a:gd name="connsiteY136" fmla="*/ 927100 h 1806575"/>
                <a:gd name="connsiteX137" fmla="*/ 2384425 w 4016587"/>
                <a:gd name="connsiteY137" fmla="*/ 920750 h 1806575"/>
                <a:gd name="connsiteX138" fmla="*/ 2403475 w 4016587"/>
                <a:gd name="connsiteY138" fmla="*/ 914400 h 1806575"/>
                <a:gd name="connsiteX139" fmla="*/ 2432050 w 4016587"/>
                <a:gd name="connsiteY139" fmla="*/ 904875 h 1806575"/>
                <a:gd name="connsiteX140" fmla="*/ 2441575 w 4016587"/>
                <a:gd name="connsiteY140" fmla="*/ 901700 h 1806575"/>
                <a:gd name="connsiteX141" fmla="*/ 2451100 w 4016587"/>
                <a:gd name="connsiteY141" fmla="*/ 898525 h 1806575"/>
                <a:gd name="connsiteX142" fmla="*/ 2460625 w 4016587"/>
                <a:gd name="connsiteY142" fmla="*/ 892175 h 1806575"/>
                <a:gd name="connsiteX143" fmla="*/ 2482850 w 4016587"/>
                <a:gd name="connsiteY143" fmla="*/ 885825 h 1806575"/>
                <a:gd name="connsiteX144" fmla="*/ 2501900 w 4016587"/>
                <a:gd name="connsiteY144" fmla="*/ 873125 h 1806575"/>
                <a:gd name="connsiteX145" fmla="*/ 2511425 w 4016587"/>
                <a:gd name="connsiteY145" fmla="*/ 866775 h 1806575"/>
                <a:gd name="connsiteX146" fmla="*/ 2530475 w 4016587"/>
                <a:gd name="connsiteY146" fmla="*/ 857250 h 1806575"/>
                <a:gd name="connsiteX147" fmla="*/ 2540000 w 4016587"/>
                <a:gd name="connsiteY147" fmla="*/ 854075 h 1806575"/>
                <a:gd name="connsiteX148" fmla="*/ 2549525 w 4016587"/>
                <a:gd name="connsiteY148" fmla="*/ 847725 h 1806575"/>
                <a:gd name="connsiteX149" fmla="*/ 2559050 w 4016587"/>
                <a:gd name="connsiteY149" fmla="*/ 844550 h 1806575"/>
                <a:gd name="connsiteX150" fmla="*/ 2568575 w 4016587"/>
                <a:gd name="connsiteY150" fmla="*/ 838200 h 1806575"/>
                <a:gd name="connsiteX151" fmla="*/ 2587625 w 4016587"/>
                <a:gd name="connsiteY151" fmla="*/ 831850 h 1806575"/>
                <a:gd name="connsiteX152" fmla="*/ 2597150 w 4016587"/>
                <a:gd name="connsiteY152" fmla="*/ 825500 h 1806575"/>
                <a:gd name="connsiteX153" fmla="*/ 2606675 w 4016587"/>
                <a:gd name="connsiteY153" fmla="*/ 822325 h 1806575"/>
                <a:gd name="connsiteX154" fmla="*/ 2625725 w 4016587"/>
                <a:gd name="connsiteY154" fmla="*/ 809625 h 1806575"/>
                <a:gd name="connsiteX155" fmla="*/ 2644775 w 4016587"/>
                <a:gd name="connsiteY155" fmla="*/ 800100 h 1806575"/>
                <a:gd name="connsiteX156" fmla="*/ 2654300 w 4016587"/>
                <a:gd name="connsiteY156" fmla="*/ 796925 h 1806575"/>
                <a:gd name="connsiteX157" fmla="*/ 2663825 w 4016587"/>
                <a:gd name="connsiteY157" fmla="*/ 790575 h 1806575"/>
                <a:gd name="connsiteX158" fmla="*/ 2682875 w 4016587"/>
                <a:gd name="connsiteY158" fmla="*/ 784225 h 1806575"/>
                <a:gd name="connsiteX159" fmla="*/ 2730500 w 4016587"/>
                <a:gd name="connsiteY159" fmla="*/ 768350 h 1806575"/>
                <a:gd name="connsiteX160" fmla="*/ 2740025 w 4016587"/>
                <a:gd name="connsiteY160" fmla="*/ 765175 h 1806575"/>
                <a:gd name="connsiteX161" fmla="*/ 2759075 w 4016587"/>
                <a:gd name="connsiteY161" fmla="*/ 755650 h 1806575"/>
                <a:gd name="connsiteX162" fmla="*/ 2803525 w 4016587"/>
                <a:gd name="connsiteY162" fmla="*/ 742950 h 1806575"/>
                <a:gd name="connsiteX163" fmla="*/ 2822575 w 4016587"/>
                <a:gd name="connsiteY163" fmla="*/ 730250 h 1806575"/>
                <a:gd name="connsiteX164" fmla="*/ 2832100 w 4016587"/>
                <a:gd name="connsiteY164" fmla="*/ 723900 h 1806575"/>
                <a:gd name="connsiteX165" fmla="*/ 2860675 w 4016587"/>
                <a:gd name="connsiteY165" fmla="*/ 711200 h 1806575"/>
                <a:gd name="connsiteX166" fmla="*/ 2870200 w 4016587"/>
                <a:gd name="connsiteY166" fmla="*/ 708025 h 1806575"/>
                <a:gd name="connsiteX167" fmla="*/ 2889250 w 4016587"/>
                <a:gd name="connsiteY167" fmla="*/ 695325 h 1806575"/>
                <a:gd name="connsiteX168" fmla="*/ 2898775 w 4016587"/>
                <a:gd name="connsiteY168" fmla="*/ 692150 h 1806575"/>
                <a:gd name="connsiteX169" fmla="*/ 2908300 w 4016587"/>
                <a:gd name="connsiteY169" fmla="*/ 685800 h 1806575"/>
                <a:gd name="connsiteX170" fmla="*/ 2927350 w 4016587"/>
                <a:gd name="connsiteY170" fmla="*/ 679450 h 1806575"/>
                <a:gd name="connsiteX171" fmla="*/ 2955925 w 4016587"/>
                <a:gd name="connsiteY171" fmla="*/ 669925 h 1806575"/>
                <a:gd name="connsiteX172" fmla="*/ 3022600 w 4016587"/>
                <a:gd name="connsiteY172" fmla="*/ 647700 h 1806575"/>
                <a:gd name="connsiteX173" fmla="*/ 3041650 w 4016587"/>
                <a:gd name="connsiteY173" fmla="*/ 641350 h 1806575"/>
                <a:gd name="connsiteX174" fmla="*/ 3051175 w 4016587"/>
                <a:gd name="connsiteY174" fmla="*/ 638175 h 1806575"/>
                <a:gd name="connsiteX175" fmla="*/ 3070225 w 4016587"/>
                <a:gd name="connsiteY175" fmla="*/ 628650 h 1806575"/>
                <a:gd name="connsiteX176" fmla="*/ 3079750 w 4016587"/>
                <a:gd name="connsiteY176" fmla="*/ 622300 h 1806575"/>
                <a:gd name="connsiteX177" fmla="*/ 3089275 w 4016587"/>
                <a:gd name="connsiteY177" fmla="*/ 619125 h 1806575"/>
                <a:gd name="connsiteX178" fmla="*/ 3105150 w 4016587"/>
                <a:gd name="connsiteY178" fmla="*/ 612775 h 1806575"/>
                <a:gd name="connsiteX179" fmla="*/ 3117850 w 4016587"/>
                <a:gd name="connsiteY179" fmla="*/ 606425 h 1806575"/>
                <a:gd name="connsiteX180" fmla="*/ 3136900 w 4016587"/>
                <a:gd name="connsiteY180" fmla="*/ 600075 h 1806575"/>
                <a:gd name="connsiteX181" fmla="*/ 3159125 w 4016587"/>
                <a:gd name="connsiteY181" fmla="*/ 593725 h 1806575"/>
                <a:gd name="connsiteX182" fmla="*/ 3190875 w 4016587"/>
                <a:gd name="connsiteY182" fmla="*/ 587375 h 1806575"/>
                <a:gd name="connsiteX183" fmla="*/ 3209925 w 4016587"/>
                <a:gd name="connsiteY183" fmla="*/ 581025 h 1806575"/>
                <a:gd name="connsiteX184" fmla="*/ 3219450 w 4016587"/>
                <a:gd name="connsiteY184" fmla="*/ 577850 h 1806575"/>
                <a:gd name="connsiteX185" fmla="*/ 3228975 w 4016587"/>
                <a:gd name="connsiteY185" fmla="*/ 571500 h 1806575"/>
                <a:gd name="connsiteX186" fmla="*/ 3248025 w 4016587"/>
                <a:gd name="connsiteY186" fmla="*/ 565150 h 1806575"/>
                <a:gd name="connsiteX187" fmla="*/ 3257550 w 4016587"/>
                <a:gd name="connsiteY187" fmla="*/ 561975 h 1806575"/>
                <a:gd name="connsiteX188" fmla="*/ 3270250 w 4016587"/>
                <a:gd name="connsiteY188" fmla="*/ 558800 h 1806575"/>
                <a:gd name="connsiteX189" fmla="*/ 3298825 w 4016587"/>
                <a:gd name="connsiteY189" fmla="*/ 549275 h 1806575"/>
                <a:gd name="connsiteX190" fmla="*/ 3336925 w 4016587"/>
                <a:gd name="connsiteY190" fmla="*/ 536575 h 1806575"/>
                <a:gd name="connsiteX191" fmla="*/ 3355975 w 4016587"/>
                <a:gd name="connsiteY191" fmla="*/ 530225 h 1806575"/>
                <a:gd name="connsiteX192" fmla="*/ 3365500 w 4016587"/>
                <a:gd name="connsiteY192" fmla="*/ 527050 h 1806575"/>
                <a:gd name="connsiteX193" fmla="*/ 3375025 w 4016587"/>
                <a:gd name="connsiteY193" fmla="*/ 520700 h 1806575"/>
                <a:gd name="connsiteX194" fmla="*/ 3381375 w 4016587"/>
                <a:gd name="connsiteY194" fmla="*/ 511175 h 1806575"/>
                <a:gd name="connsiteX195" fmla="*/ 3390900 w 4016587"/>
                <a:gd name="connsiteY195" fmla="*/ 508000 h 1806575"/>
                <a:gd name="connsiteX196" fmla="*/ 3400425 w 4016587"/>
                <a:gd name="connsiteY196" fmla="*/ 501650 h 1806575"/>
                <a:gd name="connsiteX197" fmla="*/ 3409950 w 4016587"/>
                <a:gd name="connsiteY197" fmla="*/ 498475 h 1806575"/>
                <a:gd name="connsiteX198" fmla="*/ 3419475 w 4016587"/>
                <a:gd name="connsiteY198" fmla="*/ 492125 h 1806575"/>
                <a:gd name="connsiteX199" fmla="*/ 3429000 w 4016587"/>
                <a:gd name="connsiteY199" fmla="*/ 488950 h 1806575"/>
                <a:gd name="connsiteX200" fmla="*/ 3457575 w 4016587"/>
                <a:gd name="connsiteY200" fmla="*/ 473075 h 1806575"/>
                <a:gd name="connsiteX201" fmla="*/ 3473450 w 4016587"/>
                <a:gd name="connsiteY201" fmla="*/ 460375 h 1806575"/>
                <a:gd name="connsiteX202" fmla="*/ 3492500 w 4016587"/>
                <a:gd name="connsiteY202" fmla="*/ 447675 h 1806575"/>
                <a:gd name="connsiteX203" fmla="*/ 3511550 w 4016587"/>
                <a:gd name="connsiteY203" fmla="*/ 441325 h 1806575"/>
                <a:gd name="connsiteX204" fmla="*/ 3521075 w 4016587"/>
                <a:gd name="connsiteY204" fmla="*/ 438150 h 1806575"/>
                <a:gd name="connsiteX205" fmla="*/ 3530600 w 4016587"/>
                <a:gd name="connsiteY205" fmla="*/ 431800 h 1806575"/>
                <a:gd name="connsiteX206" fmla="*/ 3549650 w 4016587"/>
                <a:gd name="connsiteY206" fmla="*/ 425450 h 1806575"/>
                <a:gd name="connsiteX207" fmla="*/ 3578225 w 4016587"/>
                <a:gd name="connsiteY207" fmla="*/ 406400 h 1806575"/>
                <a:gd name="connsiteX208" fmla="*/ 3587750 w 4016587"/>
                <a:gd name="connsiteY208" fmla="*/ 400050 h 1806575"/>
                <a:gd name="connsiteX209" fmla="*/ 3597275 w 4016587"/>
                <a:gd name="connsiteY209" fmla="*/ 396875 h 1806575"/>
                <a:gd name="connsiteX210" fmla="*/ 3606800 w 4016587"/>
                <a:gd name="connsiteY210" fmla="*/ 390525 h 1806575"/>
                <a:gd name="connsiteX211" fmla="*/ 3619500 w 4016587"/>
                <a:gd name="connsiteY211" fmla="*/ 387350 h 1806575"/>
                <a:gd name="connsiteX212" fmla="*/ 3629025 w 4016587"/>
                <a:gd name="connsiteY212" fmla="*/ 384175 h 1806575"/>
                <a:gd name="connsiteX213" fmla="*/ 3660775 w 4016587"/>
                <a:gd name="connsiteY213" fmla="*/ 377825 h 1806575"/>
                <a:gd name="connsiteX214" fmla="*/ 3670300 w 4016587"/>
                <a:gd name="connsiteY214" fmla="*/ 374650 h 1806575"/>
                <a:gd name="connsiteX215" fmla="*/ 3679825 w 4016587"/>
                <a:gd name="connsiteY215" fmla="*/ 368300 h 1806575"/>
                <a:gd name="connsiteX216" fmla="*/ 3698875 w 4016587"/>
                <a:gd name="connsiteY216" fmla="*/ 361950 h 1806575"/>
                <a:gd name="connsiteX217" fmla="*/ 3708400 w 4016587"/>
                <a:gd name="connsiteY217" fmla="*/ 358775 h 1806575"/>
                <a:gd name="connsiteX218" fmla="*/ 3717925 w 4016587"/>
                <a:gd name="connsiteY218" fmla="*/ 355600 h 1806575"/>
                <a:gd name="connsiteX219" fmla="*/ 3736975 w 4016587"/>
                <a:gd name="connsiteY219" fmla="*/ 342900 h 1806575"/>
                <a:gd name="connsiteX220" fmla="*/ 3746500 w 4016587"/>
                <a:gd name="connsiteY220" fmla="*/ 336550 h 1806575"/>
                <a:gd name="connsiteX221" fmla="*/ 3765550 w 4016587"/>
                <a:gd name="connsiteY221" fmla="*/ 330200 h 1806575"/>
                <a:gd name="connsiteX222" fmla="*/ 3784600 w 4016587"/>
                <a:gd name="connsiteY222" fmla="*/ 317500 h 1806575"/>
                <a:gd name="connsiteX223" fmla="*/ 3794125 w 4016587"/>
                <a:gd name="connsiteY223" fmla="*/ 307975 h 1806575"/>
                <a:gd name="connsiteX224" fmla="*/ 3813175 w 4016587"/>
                <a:gd name="connsiteY224" fmla="*/ 301625 h 1806575"/>
                <a:gd name="connsiteX225" fmla="*/ 3832225 w 4016587"/>
                <a:gd name="connsiteY225" fmla="*/ 288925 h 1806575"/>
                <a:gd name="connsiteX226" fmla="*/ 3841750 w 4016587"/>
                <a:gd name="connsiteY226" fmla="*/ 282575 h 1806575"/>
                <a:gd name="connsiteX227" fmla="*/ 3851275 w 4016587"/>
                <a:gd name="connsiteY227" fmla="*/ 273050 h 1806575"/>
                <a:gd name="connsiteX228" fmla="*/ 3870325 w 4016587"/>
                <a:gd name="connsiteY228" fmla="*/ 266700 h 1806575"/>
                <a:gd name="connsiteX229" fmla="*/ 3895725 w 4016587"/>
                <a:gd name="connsiteY229" fmla="*/ 260350 h 1806575"/>
                <a:gd name="connsiteX230" fmla="*/ 3905250 w 4016587"/>
                <a:gd name="connsiteY230" fmla="*/ 254000 h 1806575"/>
                <a:gd name="connsiteX231" fmla="*/ 3911600 w 4016587"/>
                <a:gd name="connsiteY231" fmla="*/ 244475 h 1806575"/>
                <a:gd name="connsiteX232" fmla="*/ 3921125 w 4016587"/>
                <a:gd name="connsiteY232" fmla="*/ 241300 h 1806575"/>
                <a:gd name="connsiteX233" fmla="*/ 3946525 w 4016587"/>
                <a:gd name="connsiteY233" fmla="*/ 234950 h 1806575"/>
                <a:gd name="connsiteX234" fmla="*/ 3952875 w 4016587"/>
                <a:gd name="connsiteY234" fmla="*/ 225425 h 1806575"/>
                <a:gd name="connsiteX235" fmla="*/ 3962400 w 4016587"/>
                <a:gd name="connsiteY235" fmla="*/ 222250 h 1806575"/>
                <a:gd name="connsiteX236" fmla="*/ 4003675 w 4016587"/>
                <a:gd name="connsiteY236" fmla="*/ 212725 h 1806575"/>
                <a:gd name="connsiteX237" fmla="*/ 4006850 w 4016587"/>
                <a:gd name="connsiteY237" fmla="*/ 203200 h 1806575"/>
                <a:gd name="connsiteX238" fmla="*/ 4010025 w 4016587"/>
                <a:gd name="connsiteY238" fmla="*/ 180975 h 1806575"/>
                <a:gd name="connsiteX239" fmla="*/ 4013200 w 4016587"/>
                <a:gd name="connsiteY239" fmla="*/ 161925 h 1806575"/>
                <a:gd name="connsiteX240" fmla="*/ 4016375 w 4016587"/>
                <a:gd name="connsiteY240" fmla="*/ 69850 h 1806575"/>
                <a:gd name="connsiteX241" fmla="*/ 4006850 w 4016587"/>
                <a:gd name="connsiteY241" fmla="*/ 0 h 1806575"/>
                <a:gd name="connsiteX242" fmla="*/ 3987800 w 4016587"/>
                <a:gd name="connsiteY242" fmla="*/ 6350 h 1806575"/>
                <a:gd name="connsiteX243" fmla="*/ 3978275 w 4016587"/>
                <a:gd name="connsiteY243" fmla="*/ 9525 h 1806575"/>
                <a:gd name="connsiteX244" fmla="*/ 3956050 w 4016587"/>
                <a:gd name="connsiteY244" fmla="*/ 15875 h 1806575"/>
                <a:gd name="connsiteX245" fmla="*/ 3937000 w 4016587"/>
                <a:gd name="connsiteY245" fmla="*/ 28575 h 1806575"/>
                <a:gd name="connsiteX246" fmla="*/ 3917950 w 4016587"/>
                <a:gd name="connsiteY246" fmla="*/ 34925 h 1806575"/>
                <a:gd name="connsiteX247" fmla="*/ 3898900 w 4016587"/>
                <a:gd name="connsiteY247" fmla="*/ 47625 h 1806575"/>
                <a:gd name="connsiteX248" fmla="*/ 3860800 w 4016587"/>
                <a:gd name="connsiteY248" fmla="*/ 60325 h 1806575"/>
                <a:gd name="connsiteX249" fmla="*/ 3851275 w 4016587"/>
                <a:gd name="connsiteY249" fmla="*/ 63500 h 1806575"/>
                <a:gd name="connsiteX250" fmla="*/ 3832225 w 4016587"/>
                <a:gd name="connsiteY250" fmla="*/ 76200 h 1806575"/>
                <a:gd name="connsiteX251" fmla="*/ 3822700 w 4016587"/>
                <a:gd name="connsiteY251" fmla="*/ 82550 h 1806575"/>
                <a:gd name="connsiteX252" fmla="*/ 3813175 w 4016587"/>
                <a:gd name="connsiteY252" fmla="*/ 85725 h 1806575"/>
                <a:gd name="connsiteX253" fmla="*/ 3794125 w 4016587"/>
                <a:gd name="connsiteY253" fmla="*/ 95250 h 1806575"/>
                <a:gd name="connsiteX254" fmla="*/ 3765550 w 4016587"/>
                <a:gd name="connsiteY254" fmla="*/ 117475 h 1806575"/>
                <a:gd name="connsiteX255" fmla="*/ 3756025 w 4016587"/>
                <a:gd name="connsiteY255" fmla="*/ 123825 h 1806575"/>
                <a:gd name="connsiteX256" fmla="*/ 3746500 w 4016587"/>
                <a:gd name="connsiteY256" fmla="*/ 127000 h 1806575"/>
                <a:gd name="connsiteX257" fmla="*/ 3717925 w 4016587"/>
                <a:gd name="connsiteY257" fmla="*/ 146050 h 1806575"/>
                <a:gd name="connsiteX258" fmla="*/ 3708400 w 4016587"/>
                <a:gd name="connsiteY258" fmla="*/ 152400 h 1806575"/>
                <a:gd name="connsiteX259" fmla="*/ 3679825 w 4016587"/>
                <a:gd name="connsiteY259" fmla="*/ 168275 h 1806575"/>
                <a:gd name="connsiteX260" fmla="*/ 3670300 w 4016587"/>
                <a:gd name="connsiteY260" fmla="*/ 174625 h 1806575"/>
                <a:gd name="connsiteX261" fmla="*/ 3660775 w 4016587"/>
                <a:gd name="connsiteY261" fmla="*/ 177800 h 1806575"/>
                <a:gd name="connsiteX262" fmla="*/ 3641725 w 4016587"/>
                <a:gd name="connsiteY262" fmla="*/ 190500 h 1806575"/>
                <a:gd name="connsiteX263" fmla="*/ 3632200 w 4016587"/>
                <a:gd name="connsiteY263" fmla="*/ 193675 h 1806575"/>
                <a:gd name="connsiteX264" fmla="*/ 3606800 w 4016587"/>
                <a:gd name="connsiteY264" fmla="*/ 200025 h 1806575"/>
                <a:gd name="connsiteX265" fmla="*/ 3603625 w 4016587"/>
                <a:gd name="connsiteY265" fmla="*/ 209550 h 1806575"/>
                <a:gd name="connsiteX266" fmla="*/ 3575050 w 4016587"/>
                <a:gd name="connsiteY266" fmla="*/ 219075 h 1806575"/>
                <a:gd name="connsiteX267" fmla="*/ 3565525 w 4016587"/>
                <a:gd name="connsiteY267" fmla="*/ 222250 h 1806575"/>
                <a:gd name="connsiteX268" fmla="*/ 3546475 w 4016587"/>
                <a:gd name="connsiteY268" fmla="*/ 238125 h 1806575"/>
                <a:gd name="connsiteX269" fmla="*/ 3540125 w 4016587"/>
                <a:gd name="connsiteY269" fmla="*/ 247650 h 1806575"/>
                <a:gd name="connsiteX270" fmla="*/ 3521075 w 4016587"/>
                <a:gd name="connsiteY270" fmla="*/ 254000 h 1806575"/>
                <a:gd name="connsiteX271" fmla="*/ 3508375 w 4016587"/>
                <a:gd name="connsiteY271" fmla="*/ 257175 h 1806575"/>
                <a:gd name="connsiteX272" fmla="*/ 3492500 w 4016587"/>
                <a:gd name="connsiteY272" fmla="*/ 260350 h 1806575"/>
                <a:gd name="connsiteX273" fmla="*/ 3473450 w 4016587"/>
                <a:gd name="connsiteY273" fmla="*/ 266700 h 1806575"/>
                <a:gd name="connsiteX274" fmla="*/ 3463925 w 4016587"/>
                <a:gd name="connsiteY274" fmla="*/ 273050 h 1806575"/>
                <a:gd name="connsiteX275" fmla="*/ 3448050 w 4016587"/>
                <a:gd name="connsiteY275" fmla="*/ 288925 h 1806575"/>
                <a:gd name="connsiteX276" fmla="*/ 3419475 w 4016587"/>
                <a:gd name="connsiteY276" fmla="*/ 298450 h 1806575"/>
                <a:gd name="connsiteX277" fmla="*/ 3409950 w 4016587"/>
                <a:gd name="connsiteY277" fmla="*/ 301625 h 1806575"/>
                <a:gd name="connsiteX278" fmla="*/ 3400425 w 4016587"/>
                <a:gd name="connsiteY278" fmla="*/ 307975 h 1806575"/>
                <a:gd name="connsiteX279" fmla="*/ 3381375 w 4016587"/>
                <a:gd name="connsiteY279" fmla="*/ 314325 h 1806575"/>
                <a:gd name="connsiteX280" fmla="*/ 3371850 w 4016587"/>
                <a:gd name="connsiteY280" fmla="*/ 320675 h 1806575"/>
                <a:gd name="connsiteX281" fmla="*/ 3352800 w 4016587"/>
                <a:gd name="connsiteY281" fmla="*/ 327025 h 1806575"/>
                <a:gd name="connsiteX282" fmla="*/ 3333750 w 4016587"/>
                <a:gd name="connsiteY282" fmla="*/ 339725 h 1806575"/>
                <a:gd name="connsiteX283" fmla="*/ 3324225 w 4016587"/>
                <a:gd name="connsiteY283" fmla="*/ 342900 h 1806575"/>
                <a:gd name="connsiteX284" fmla="*/ 3314700 w 4016587"/>
                <a:gd name="connsiteY284" fmla="*/ 349250 h 1806575"/>
                <a:gd name="connsiteX285" fmla="*/ 3295650 w 4016587"/>
                <a:gd name="connsiteY285" fmla="*/ 355600 h 1806575"/>
                <a:gd name="connsiteX286" fmla="*/ 3276600 w 4016587"/>
                <a:gd name="connsiteY286" fmla="*/ 368300 h 1806575"/>
                <a:gd name="connsiteX287" fmla="*/ 3244850 w 4016587"/>
                <a:gd name="connsiteY287" fmla="*/ 374650 h 1806575"/>
                <a:gd name="connsiteX288" fmla="*/ 3228975 w 4016587"/>
                <a:gd name="connsiteY288" fmla="*/ 377825 h 1806575"/>
                <a:gd name="connsiteX289" fmla="*/ 3209925 w 4016587"/>
                <a:gd name="connsiteY289" fmla="*/ 384175 h 1806575"/>
                <a:gd name="connsiteX290" fmla="*/ 3200400 w 4016587"/>
                <a:gd name="connsiteY290" fmla="*/ 387350 h 1806575"/>
                <a:gd name="connsiteX291" fmla="*/ 3190875 w 4016587"/>
                <a:gd name="connsiteY291" fmla="*/ 393700 h 1806575"/>
                <a:gd name="connsiteX292" fmla="*/ 3171825 w 4016587"/>
                <a:gd name="connsiteY292" fmla="*/ 400050 h 1806575"/>
                <a:gd name="connsiteX293" fmla="*/ 3162300 w 4016587"/>
                <a:gd name="connsiteY293" fmla="*/ 406400 h 1806575"/>
                <a:gd name="connsiteX294" fmla="*/ 3143250 w 4016587"/>
                <a:gd name="connsiteY294" fmla="*/ 412750 h 1806575"/>
                <a:gd name="connsiteX295" fmla="*/ 3114675 w 4016587"/>
                <a:gd name="connsiteY295" fmla="*/ 431800 h 1806575"/>
                <a:gd name="connsiteX296" fmla="*/ 3105150 w 4016587"/>
                <a:gd name="connsiteY296" fmla="*/ 438150 h 1806575"/>
                <a:gd name="connsiteX297" fmla="*/ 3086100 w 4016587"/>
                <a:gd name="connsiteY297" fmla="*/ 444500 h 1806575"/>
                <a:gd name="connsiteX298" fmla="*/ 3057525 w 4016587"/>
                <a:gd name="connsiteY298" fmla="*/ 454025 h 1806575"/>
                <a:gd name="connsiteX299" fmla="*/ 3048000 w 4016587"/>
                <a:gd name="connsiteY299" fmla="*/ 457200 h 1806575"/>
                <a:gd name="connsiteX300" fmla="*/ 3038475 w 4016587"/>
                <a:gd name="connsiteY300" fmla="*/ 460375 h 1806575"/>
                <a:gd name="connsiteX301" fmla="*/ 3028950 w 4016587"/>
                <a:gd name="connsiteY301" fmla="*/ 469900 h 1806575"/>
                <a:gd name="connsiteX302" fmla="*/ 3019425 w 4016587"/>
                <a:gd name="connsiteY302" fmla="*/ 473075 h 1806575"/>
                <a:gd name="connsiteX303" fmla="*/ 2987675 w 4016587"/>
                <a:gd name="connsiteY303" fmla="*/ 476250 h 1806575"/>
                <a:gd name="connsiteX304" fmla="*/ 2955925 w 4016587"/>
                <a:gd name="connsiteY304" fmla="*/ 485775 h 1806575"/>
                <a:gd name="connsiteX305" fmla="*/ 2946400 w 4016587"/>
                <a:gd name="connsiteY305" fmla="*/ 488950 h 1806575"/>
                <a:gd name="connsiteX306" fmla="*/ 2927350 w 4016587"/>
                <a:gd name="connsiteY306" fmla="*/ 501650 h 1806575"/>
                <a:gd name="connsiteX307" fmla="*/ 2889250 w 4016587"/>
                <a:gd name="connsiteY307" fmla="*/ 514350 h 1806575"/>
                <a:gd name="connsiteX308" fmla="*/ 2879725 w 4016587"/>
                <a:gd name="connsiteY308" fmla="*/ 517525 h 1806575"/>
                <a:gd name="connsiteX309" fmla="*/ 2870200 w 4016587"/>
                <a:gd name="connsiteY309" fmla="*/ 520700 h 1806575"/>
                <a:gd name="connsiteX310" fmla="*/ 2851150 w 4016587"/>
                <a:gd name="connsiteY310" fmla="*/ 533400 h 1806575"/>
                <a:gd name="connsiteX311" fmla="*/ 2841625 w 4016587"/>
                <a:gd name="connsiteY311" fmla="*/ 536575 h 1806575"/>
                <a:gd name="connsiteX312" fmla="*/ 2832100 w 4016587"/>
                <a:gd name="connsiteY312" fmla="*/ 542925 h 1806575"/>
                <a:gd name="connsiteX313" fmla="*/ 2822575 w 4016587"/>
                <a:gd name="connsiteY313" fmla="*/ 546100 h 1806575"/>
                <a:gd name="connsiteX314" fmla="*/ 2803525 w 4016587"/>
                <a:gd name="connsiteY314" fmla="*/ 558800 h 1806575"/>
                <a:gd name="connsiteX315" fmla="*/ 2778125 w 4016587"/>
                <a:gd name="connsiteY315" fmla="*/ 587375 h 1806575"/>
                <a:gd name="connsiteX316" fmla="*/ 2768600 w 4016587"/>
                <a:gd name="connsiteY316" fmla="*/ 590550 h 1806575"/>
                <a:gd name="connsiteX317" fmla="*/ 2749550 w 4016587"/>
                <a:gd name="connsiteY317" fmla="*/ 603250 h 1806575"/>
                <a:gd name="connsiteX318" fmla="*/ 2692400 w 4016587"/>
                <a:gd name="connsiteY318" fmla="*/ 622300 h 1806575"/>
                <a:gd name="connsiteX319" fmla="*/ 2654300 w 4016587"/>
                <a:gd name="connsiteY319" fmla="*/ 635000 h 1806575"/>
                <a:gd name="connsiteX320" fmla="*/ 2644775 w 4016587"/>
                <a:gd name="connsiteY320" fmla="*/ 638175 h 1806575"/>
                <a:gd name="connsiteX321" fmla="*/ 2635250 w 4016587"/>
                <a:gd name="connsiteY321" fmla="*/ 641350 h 1806575"/>
                <a:gd name="connsiteX322" fmla="*/ 2619375 w 4016587"/>
                <a:gd name="connsiteY322" fmla="*/ 654050 h 1806575"/>
                <a:gd name="connsiteX323" fmla="*/ 2600325 w 4016587"/>
                <a:gd name="connsiteY323" fmla="*/ 666750 h 1806575"/>
                <a:gd name="connsiteX324" fmla="*/ 2584450 w 4016587"/>
                <a:gd name="connsiteY324" fmla="*/ 679450 h 1806575"/>
                <a:gd name="connsiteX325" fmla="*/ 2574925 w 4016587"/>
                <a:gd name="connsiteY325" fmla="*/ 685800 h 1806575"/>
                <a:gd name="connsiteX326" fmla="*/ 2555875 w 4016587"/>
                <a:gd name="connsiteY326" fmla="*/ 692150 h 1806575"/>
                <a:gd name="connsiteX327" fmla="*/ 2536825 w 4016587"/>
                <a:gd name="connsiteY327" fmla="*/ 701675 h 1806575"/>
                <a:gd name="connsiteX328" fmla="*/ 2527300 w 4016587"/>
                <a:gd name="connsiteY328" fmla="*/ 708025 h 1806575"/>
                <a:gd name="connsiteX329" fmla="*/ 2517775 w 4016587"/>
                <a:gd name="connsiteY329" fmla="*/ 711200 h 1806575"/>
                <a:gd name="connsiteX330" fmla="*/ 2498725 w 4016587"/>
                <a:gd name="connsiteY330" fmla="*/ 723900 h 1806575"/>
                <a:gd name="connsiteX331" fmla="*/ 2489200 w 4016587"/>
                <a:gd name="connsiteY331" fmla="*/ 730250 h 1806575"/>
                <a:gd name="connsiteX332" fmla="*/ 2470150 w 4016587"/>
                <a:gd name="connsiteY332" fmla="*/ 736600 h 1806575"/>
                <a:gd name="connsiteX333" fmla="*/ 2460625 w 4016587"/>
                <a:gd name="connsiteY333" fmla="*/ 739775 h 1806575"/>
                <a:gd name="connsiteX334" fmla="*/ 2451100 w 4016587"/>
                <a:gd name="connsiteY334" fmla="*/ 746125 h 1806575"/>
                <a:gd name="connsiteX335" fmla="*/ 2438400 w 4016587"/>
                <a:gd name="connsiteY335" fmla="*/ 749300 h 1806575"/>
                <a:gd name="connsiteX336" fmla="*/ 2409825 w 4016587"/>
                <a:gd name="connsiteY336" fmla="*/ 758825 h 1806575"/>
                <a:gd name="connsiteX337" fmla="*/ 2400300 w 4016587"/>
                <a:gd name="connsiteY337" fmla="*/ 762000 h 1806575"/>
                <a:gd name="connsiteX338" fmla="*/ 2390775 w 4016587"/>
                <a:gd name="connsiteY338" fmla="*/ 765175 h 1806575"/>
                <a:gd name="connsiteX339" fmla="*/ 2371725 w 4016587"/>
                <a:gd name="connsiteY339" fmla="*/ 777875 h 1806575"/>
                <a:gd name="connsiteX340" fmla="*/ 2362200 w 4016587"/>
                <a:gd name="connsiteY340" fmla="*/ 784225 h 1806575"/>
                <a:gd name="connsiteX341" fmla="*/ 2352675 w 4016587"/>
                <a:gd name="connsiteY341" fmla="*/ 787400 h 1806575"/>
                <a:gd name="connsiteX342" fmla="*/ 2343150 w 4016587"/>
                <a:gd name="connsiteY342" fmla="*/ 793750 h 1806575"/>
                <a:gd name="connsiteX343" fmla="*/ 2324100 w 4016587"/>
                <a:gd name="connsiteY343" fmla="*/ 800100 h 1806575"/>
                <a:gd name="connsiteX344" fmla="*/ 2314575 w 4016587"/>
                <a:gd name="connsiteY344" fmla="*/ 806450 h 1806575"/>
                <a:gd name="connsiteX345" fmla="*/ 2295525 w 4016587"/>
                <a:gd name="connsiteY345" fmla="*/ 812800 h 1806575"/>
                <a:gd name="connsiteX346" fmla="*/ 2276475 w 4016587"/>
                <a:gd name="connsiteY346" fmla="*/ 822325 h 1806575"/>
                <a:gd name="connsiteX347" fmla="*/ 2266950 w 4016587"/>
                <a:gd name="connsiteY347" fmla="*/ 828675 h 1806575"/>
                <a:gd name="connsiteX348" fmla="*/ 2257425 w 4016587"/>
                <a:gd name="connsiteY348" fmla="*/ 831850 h 1806575"/>
                <a:gd name="connsiteX349" fmla="*/ 2247900 w 4016587"/>
                <a:gd name="connsiteY349" fmla="*/ 838200 h 1806575"/>
                <a:gd name="connsiteX350" fmla="*/ 2228850 w 4016587"/>
                <a:gd name="connsiteY350" fmla="*/ 844550 h 1806575"/>
                <a:gd name="connsiteX351" fmla="*/ 2219325 w 4016587"/>
                <a:gd name="connsiteY351" fmla="*/ 847725 h 1806575"/>
                <a:gd name="connsiteX352" fmla="*/ 2190750 w 4016587"/>
                <a:gd name="connsiteY352" fmla="*/ 860425 h 1806575"/>
                <a:gd name="connsiteX353" fmla="*/ 2181225 w 4016587"/>
                <a:gd name="connsiteY353" fmla="*/ 863600 h 1806575"/>
                <a:gd name="connsiteX354" fmla="*/ 2171700 w 4016587"/>
                <a:gd name="connsiteY354" fmla="*/ 869950 h 1806575"/>
                <a:gd name="connsiteX355" fmla="*/ 2152650 w 4016587"/>
                <a:gd name="connsiteY355" fmla="*/ 876300 h 1806575"/>
                <a:gd name="connsiteX356" fmla="*/ 2133600 w 4016587"/>
                <a:gd name="connsiteY356" fmla="*/ 885825 h 1806575"/>
                <a:gd name="connsiteX357" fmla="*/ 2124075 w 4016587"/>
                <a:gd name="connsiteY357" fmla="*/ 892175 h 1806575"/>
                <a:gd name="connsiteX358" fmla="*/ 2114550 w 4016587"/>
                <a:gd name="connsiteY358" fmla="*/ 895350 h 1806575"/>
                <a:gd name="connsiteX359" fmla="*/ 2105025 w 4016587"/>
                <a:gd name="connsiteY359" fmla="*/ 901700 h 1806575"/>
                <a:gd name="connsiteX360" fmla="*/ 2085975 w 4016587"/>
                <a:gd name="connsiteY360" fmla="*/ 908050 h 1806575"/>
                <a:gd name="connsiteX361" fmla="*/ 2076450 w 4016587"/>
                <a:gd name="connsiteY361" fmla="*/ 914400 h 1806575"/>
                <a:gd name="connsiteX362" fmla="*/ 2057400 w 4016587"/>
                <a:gd name="connsiteY362" fmla="*/ 920750 h 1806575"/>
                <a:gd name="connsiteX363" fmla="*/ 2047875 w 4016587"/>
                <a:gd name="connsiteY363" fmla="*/ 927100 h 1806575"/>
                <a:gd name="connsiteX364" fmla="*/ 2022475 w 4016587"/>
                <a:gd name="connsiteY364" fmla="*/ 936625 h 1806575"/>
                <a:gd name="connsiteX365" fmla="*/ 2009775 w 4016587"/>
                <a:gd name="connsiteY365" fmla="*/ 942975 h 1806575"/>
                <a:gd name="connsiteX366" fmla="*/ 2000250 w 4016587"/>
                <a:gd name="connsiteY366" fmla="*/ 946150 h 1806575"/>
                <a:gd name="connsiteX367" fmla="*/ 1990725 w 4016587"/>
                <a:gd name="connsiteY367" fmla="*/ 952500 h 1806575"/>
                <a:gd name="connsiteX368" fmla="*/ 1981200 w 4016587"/>
                <a:gd name="connsiteY368" fmla="*/ 955675 h 1806575"/>
                <a:gd name="connsiteX369" fmla="*/ 1962150 w 4016587"/>
                <a:gd name="connsiteY369" fmla="*/ 968375 h 1806575"/>
                <a:gd name="connsiteX370" fmla="*/ 1943100 w 4016587"/>
                <a:gd name="connsiteY370" fmla="*/ 981075 h 1806575"/>
                <a:gd name="connsiteX371" fmla="*/ 1933575 w 4016587"/>
                <a:gd name="connsiteY371" fmla="*/ 987425 h 1806575"/>
                <a:gd name="connsiteX372" fmla="*/ 1914525 w 4016587"/>
                <a:gd name="connsiteY372" fmla="*/ 996950 h 1806575"/>
                <a:gd name="connsiteX373" fmla="*/ 1885950 w 4016587"/>
                <a:gd name="connsiteY373" fmla="*/ 1019175 h 1806575"/>
                <a:gd name="connsiteX374" fmla="*/ 1876425 w 4016587"/>
                <a:gd name="connsiteY374" fmla="*/ 1025525 h 1806575"/>
                <a:gd name="connsiteX375" fmla="*/ 1809750 w 4016587"/>
                <a:gd name="connsiteY375" fmla="*/ 1047750 h 1806575"/>
                <a:gd name="connsiteX376" fmla="*/ 1790700 w 4016587"/>
                <a:gd name="connsiteY376" fmla="*/ 1054100 h 1806575"/>
                <a:gd name="connsiteX377" fmla="*/ 1781175 w 4016587"/>
                <a:gd name="connsiteY377" fmla="*/ 1057275 h 1806575"/>
                <a:gd name="connsiteX378" fmla="*/ 1758950 w 4016587"/>
                <a:gd name="connsiteY378" fmla="*/ 1063625 h 1806575"/>
                <a:gd name="connsiteX379" fmla="*/ 1746250 w 4016587"/>
                <a:gd name="connsiteY379" fmla="*/ 1066800 h 1806575"/>
                <a:gd name="connsiteX380" fmla="*/ 1727200 w 4016587"/>
                <a:gd name="connsiteY380" fmla="*/ 1073150 h 1806575"/>
                <a:gd name="connsiteX381" fmla="*/ 1698625 w 4016587"/>
                <a:gd name="connsiteY381" fmla="*/ 1082675 h 1806575"/>
                <a:gd name="connsiteX382" fmla="*/ 1603375 w 4016587"/>
                <a:gd name="connsiteY382" fmla="*/ 1114425 h 1806575"/>
                <a:gd name="connsiteX383" fmla="*/ 1571625 w 4016587"/>
                <a:gd name="connsiteY383" fmla="*/ 1120775 h 1806575"/>
                <a:gd name="connsiteX384" fmla="*/ 1539875 w 4016587"/>
                <a:gd name="connsiteY384" fmla="*/ 1130300 h 1806575"/>
                <a:gd name="connsiteX385" fmla="*/ 1530350 w 4016587"/>
                <a:gd name="connsiteY385" fmla="*/ 1133475 h 1806575"/>
                <a:gd name="connsiteX386" fmla="*/ 1511300 w 4016587"/>
                <a:gd name="connsiteY386" fmla="*/ 1146175 h 1806575"/>
                <a:gd name="connsiteX387" fmla="*/ 1501775 w 4016587"/>
                <a:gd name="connsiteY387" fmla="*/ 1155700 h 1806575"/>
                <a:gd name="connsiteX388" fmla="*/ 1492250 w 4016587"/>
                <a:gd name="connsiteY388" fmla="*/ 1158875 h 1806575"/>
                <a:gd name="connsiteX389" fmla="*/ 1482725 w 4016587"/>
                <a:gd name="connsiteY389" fmla="*/ 1165225 h 1806575"/>
                <a:gd name="connsiteX390" fmla="*/ 1473200 w 4016587"/>
                <a:gd name="connsiteY390" fmla="*/ 1168400 h 1806575"/>
                <a:gd name="connsiteX391" fmla="*/ 1463675 w 4016587"/>
                <a:gd name="connsiteY391" fmla="*/ 1174750 h 1806575"/>
                <a:gd name="connsiteX392" fmla="*/ 1454150 w 4016587"/>
                <a:gd name="connsiteY392" fmla="*/ 1177925 h 1806575"/>
                <a:gd name="connsiteX393" fmla="*/ 1444625 w 4016587"/>
                <a:gd name="connsiteY393" fmla="*/ 1184275 h 1806575"/>
                <a:gd name="connsiteX394" fmla="*/ 1435100 w 4016587"/>
                <a:gd name="connsiteY394" fmla="*/ 1187450 h 1806575"/>
                <a:gd name="connsiteX395" fmla="*/ 1425575 w 4016587"/>
                <a:gd name="connsiteY395" fmla="*/ 1193800 h 1806575"/>
                <a:gd name="connsiteX396" fmla="*/ 1406525 w 4016587"/>
                <a:gd name="connsiteY396" fmla="*/ 1200150 h 1806575"/>
                <a:gd name="connsiteX397" fmla="*/ 1387475 w 4016587"/>
                <a:gd name="connsiteY397" fmla="*/ 1209675 h 1806575"/>
                <a:gd name="connsiteX398" fmla="*/ 1377950 w 4016587"/>
                <a:gd name="connsiteY398" fmla="*/ 1216025 h 1806575"/>
                <a:gd name="connsiteX399" fmla="*/ 1349375 w 4016587"/>
                <a:gd name="connsiteY399" fmla="*/ 1225550 h 1806575"/>
                <a:gd name="connsiteX400" fmla="*/ 1339850 w 4016587"/>
                <a:gd name="connsiteY400" fmla="*/ 1228725 h 1806575"/>
                <a:gd name="connsiteX401" fmla="*/ 1330325 w 4016587"/>
                <a:gd name="connsiteY401" fmla="*/ 1235075 h 1806575"/>
                <a:gd name="connsiteX402" fmla="*/ 1298575 w 4016587"/>
                <a:gd name="connsiteY402" fmla="*/ 1244600 h 1806575"/>
                <a:gd name="connsiteX403" fmla="*/ 1289050 w 4016587"/>
                <a:gd name="connsiteY403" fmla="*/ 1247775 h 1806575"/>
                <a:gd name="connsiteX404" fmla="*/ 1276350 w 4016587"/>
                <a:gd name="connsiteY404" fmla="*/ 1250950 h 1806575"/>
                <a:gd name="connsiteX405" fmla="*/ 1257300 w 4016587"/>
                <a:gd name="connsiteY405" fmla="*/ 1257300 h 1806575"/>
                <a:gd name="connsiteX406" fmla="*/ 1247775 w 4016587"/>
                <a:gd name="connsiteY406" fmla="*/ 1263650 h 1806575"/>
                <a:gd name="connsiteX407" fmla="*/ 1228725 w 4016587"/>
                <a:gd name="connsiteY407" fmla="*/ 1270000 h 1806575"/>
                <a:gd name="connsiteX408" fmla="*/ 1200150 w 4016587"/>
                <a:gd name="connsiteY408" fmla="*/ 1279525 h 1806575"/>
                <a:gd name="connsiteX409" fmla="*/ 1190625 w 4016587"/>
                <a:gd name="connsiteY409" fmla="*/ 1282700 h 1806575"/>
                <a:gd name="connsiteX410" fmla="*/ 1181100 w 4016587"/>
                <a:gd name="connsiteY410" fmla="*/ 1285875 h 1806575"/>
                <a:gd name="connsiteX411" fmla="*/ 1158875 w 4016587"/>
                <a:gd name="connsiteY411" fmla="*/ 1292225 h 1806575"/>
                <a:gd name="connsiteX412" fmla="*/ 1149350 w 4016587"/>
                <a:gd name="connsiteY412" fmla="*/ 1298575 h 1806575"/>
                <a:gd name="connsiteX413" fmla="*/ 1139825 w 4016587"/>
                <a:gd name="connsiteY413" fmla="*/ 1301750 h 1806575"/>
                <a:gd name="connsiteX414" fmla="*/ 1130300 w 4016587"/>
                <a:gd name="connsiteY414" fmla="*/ 1308100 h 1806575"/>
                <a:gd name="connsiteX415" fmla="*/ 1120775 w 4016587"/>
                <a:gd name="connsiteY415" fmla="*/ 1311275 h 1806575"/>
                <a:gd name="connsiteX416" fmla="*/ 1111250 w 4016587"/>
                <a:gd name="connsiteY416" fmla="*/ 1317625 h 1806575"/>
                <a:gd name="connsiteX417" fmla="*/ 1101725 w 4016587"/>
                <a:gd name="connsiteY417" fmla="*/ 1320800 h 1806575"/>
                <a:gd name="connsiteX418" fmla="*/ 1092200 w 4016587"/>
                <a:gd name="connsiteY418" fmla="*/ 1327150 h 1806575"/>
                <a:gd name="connsiteX419" fmla="*/ 1073150 w 4016587"/>
                <a:gd name="connsiteY419" fmla="*/ 1333500 h 1806575"/>
                <a:gd name="connsiteX420" fmla="*/ 1054100 w 4016587"/>
                <a:gd name="connsiteY420" fmla="*/ 1343025 h 1806575"/>
                <a:gd name="connsiteX421" fmla="*/ 1044575 w 4016587"/>
                <a:gd name="connsiteY421" fmla="*/ 1349375 h 1806575"/>
                <a:gd name="connsiteX422" fmla="*/ 1035050 w 4016587"/>
                <a:gd name="connsiteY422" fmla="*/ 1352550 h 1806575"/>
                <a:gd name="connsiteX423" fmla="*/ 1016000 w 4016587"/>
                <a:gd name="connsiteY423" fmla="*/ 1365250 h 1806575"/>
                <a:gd name="connsiteX424" fmla="*/ 1006475 w 4016587"/>
                <a:gd name="connsiteY424" fmla="*/ 1371600 h 1806575"/>
                <a:gd name="connsiteX425" fmla="*/ 987425 w 4016587"/>
                <a:gd name="connsiteY425" fmla="*/ 1377950 h 1806575"/>
                <a:gd name="connsiteX426" fmla="*/ 977900 w 4016587"/>
                <a:gd name="connsiteY426" fmla="*/ 1381125 h 1806575"/>
                <a:gd name="connsiteX427" fmla="*/ 968375 w 4016587"/>
                <a:gd name="connsiteY427" fmla="*/ 1387475 h 1806575"/>
                <a:gd name="connsiteX428" fmla="*/ 949325 w 4016587"/>
                <a:gd name="connsiteY428" fmla="*/ 1393825 h 1806575"/>
                <a:gd name="connsiteX429" fmla="*/ 930275 w 4016587"/>
                <a:gd name="connsiteY429" fmla="*/ 1403350 h 1806575"/>
                <a:gd name="connsiteX430" fmla="*/ 920750 w 4016587"/>
                <a:gd name="connsiteY430" fmla="*/ 1409700 h 1806575"/>
                <a:gd name="connsiteX431" fmla="*/ 904875 w 4016587"/>
                <a:gd name="connsiteY431" fmla="*/ 1416050 h 1806575"/>
                <a:gd name="connsiteX432" fmla="*/ 895350 w 4016587"/>
                <a:gd name="connsiteY432" fmla="*/ 1422400 h 1806575"/>
                <a:gd name="connsiteX433" fmla="*/ 876300 w 4016587"/>
                <a:gd name="connsiteY433" fmla="*/ 1428750 h 1806575"/>
                <a:gd name="connsiteX434" fmla="*/ 857250 w 4016587"/>
                <a:gd name="connsiteY434" fmla="*/ 1435100 h 1806575"/>
                <a:gd name="connsiteX435" fmla="*/ 847725 w 4016587"/>
                <a:gd name="connsiteY435" fmla="*/ 1438275 h 1806575"/>
                <a:gd name="connsiteX436" fmla="*/ 838200 w 4016587"/>
                <a:gd name="connsiteY436" fmla="*/ 1444625 h 1806575"/>
                <a:gd name="connsiteX437" fmla="*/ 819150 w 4016587"/>
                <a:gd name="connsiteY437" fmla="*/ 1450975 h 1806575"/>
                <a:gd name="connsiteX438" fmla="*/ 800100 w 4016587"/>
                <a:gd name="connsiteY438" fmla="*/ 1457325 h 1806575"/>
                <a:gd name="connsiteX439" fmla="*/ 781050 w 4016587"/>
                <a:gd name="connsiteY439" fmla="*/ 1463675 h 1806575"/>
                <a:gd name="connsiteX440" fmla="*/ 771525 w 4016587"/>
                <a:gd name="connsiteY440" fmla="*/ 1466850 h 1806575"/>
                <a:gd name="connsiteX441" fmla="*/ 758825 w 4016587"/>
                <a:gd name="connsiteY441" fmla="*/ 1470025 h 1806575"/>
                <a:gd name="connsiteX442" fmla="*/ 749300 w 4016587"/>
                <a:gd name="connsiteY442" fmla="*/ 1473200 h 1806575"/>
                <a:gd name="connsiteX443" fmla="*/ 727075 w 4016587"/>
                <a:gd name="connsiteY443" fmla="*/ 1476375 h 1806575"/>
                <a:gd name="connsiteX444" fmla="*/ 695325 w 4016587"/>
                <a:gd name="connsiteY444" fmla="*/ 1485900 h 1806575"/>
                <a:gd name="connsiteX445" fmla="*/ 685800 w 4016587"/>
                <a:gd name="connsiteY445" fmla="*/ 1489075 h 1806575"/>
                <a:gd name="connsiteX446" fmla="*/ 676275 w 4016587"/>
                <a:gd name="connsiteY446" fmla="*/ 1492250 h 1806575"/>
                <a:gd name="connsiteX447" fmla="*/ 657225 w 4016587"/>
                <a:gd name="connsiteY447" fmla="*/ 1501775 h 1806575"/>
                <a:gd name="connsiteX448" fmla="*/ 647700 w 4016587"/>
                <a:gd name="connsiteY448" fmla="*/ 1508125 h 1806575"/>
                <a:gd name="connsiteX449" fmla="*/ 628650 w 4016587"/>
                <a:gd name="connsiteY449" fmla="*/ 1514475 h 1806575"/>
                <a:gd name="connsiteX450" fmla="*/ 619125 w 4016587"/>
                <a:gd name="connsiteY450" fmla="*/ 1517650 h 1806575"/>
                <a:gd name="connsiteX451" fmla="*/ 600075 w 4016587"/>
                <a:gd name="connsiteY451" fmla="*/ 1530350 h 1806575"/>
                <a:gd name="connsiteX452" fmla="*/ 581025 w 4016587"/>
                <a:gd name="connsiteY452" fmla="*/ 1536700 h 1806575"/>
                <a:gd name="connsiteX453" fmla="*/ 571500 w 4016587"/>
                <a:gd name="connsiteY453" fmla="*/ 1543050 h 1806575"/>
                <a:gd name="connsiteX454" fmla="*/ 552450 w 4016587"/>
                <a:gd name="connsiteY454" fmla="*/ 1549400 h 1806575"/>
                <a:gd name="connsiteX455" fmla="*/ 542925 w 4016587"/>
                <a:gd name="connsiteY455" fmla="*/ 1555750 h 1806575"/>
                <a:gd name="connsiteX456" fmla="*/ 533400 w 4016587"/>
                <a:gd name="connsiteY456" fmla="*/ 1558925 h 1806575"/>
                <a:gd name="connsiteX457" fmla="*/ 514350 w 4016587"/>
                <a:gd name="connsiteY457" fmla="*/ 1571625 h 1806575"/>
                <a:gd name="connsiteX458" fmla="*/ 485775 w 4016587"/>
                <a:gd name="connsiteY458" fmla="*/ 1581150 h 1806575"/>
                <a:gd name="connsiteX459" fmla="*/ 476250 w 4016587"/>
                <a:gd name="connsiteY459" fmla="*/ 1584325 h 1806575"/>
                <a:gd name="connsiteX460" fmla="*/ 457200 w 4016587"/>
                <a:gd name="connsiteY460" fmla="*/ 1597025 h 1806575"/>
                <a:gd name="connsiteX461" fmla="*/ 438150 w 4016587"/>
                <a:gd name="connsiteY461" fmla="*/ 1603375 h 1806575"/>
                <a:gd name="connsiteX462" fmla="*/ 428625 w 4016587"/>
                <a:gd name="connsiteY462" fmla="*/ 1606550 h 1806575"/>
                <a:gd name="connsiteX463" fmla="*/ 419100 w 4016587"/>
                <a:gd name="connsiteY463" fmla="*/ 1612900 h 1806575"/>
                <a:gd name="connsiteX464" fmla="*/ 400050 w 4016587"/>
                <a:gd name="connsiteY464" fmla="*/ 1619250 h 1806575"/>
                <a:gd name="connsiteX465" fmla="*/ 390525 w 4016587"/>
                <a:gd name="connsiteY465" fmla="*/ 1622425 h 1806575"/>
                <a:gd name="connsiteX466" fmla="*/ 381000 w 4016587"/>
                <a:gd name="connsiteY466" fmla="*/ 1625600 h 1806575"/>
                <a:gd name="connsiteX467" fmla="*/ 371475 w 4016587"/>
                <a:gd name="connsiteY467" fmla="*/ 1628775 h 1806575"/>
                <a:gd name="connsiteX468" fmla="*/ 349250 w 4016587"/>
                <a:gd name="connsiteY468" fmla="*/ 1635125 h 1806575"/>
                <a:gd name="connsiteX469" fmla="*/ 339725 w 4016587"/>
                <a:gd name="connsiteY469" fmla="*/ 1641475 h 1806575"/>
                <a:gd name="connsiteX470" fmla="*/ 320675 w 4016587"/>
                <a:gd name="connsiteY470" fmla="*/ 1647825 h 1806575"/>
                <a:gd name="connsiteX471" fmla="*/ 311150 w 4016587"/>
                <a:gd name="connsiteY471" fmla="*/ 1651000 h 1806575"/>
                <a:gd name="connsiteX472" fmla="*/ 282575 w 4016587"/>
                <a:gd name="connsiteY472" fmla="*/ 1663700 h 1806575"/>
                <a:gd name="connsiteX473" fmla="*/ 260350 w 4016587"/>
                <a:gd name="connsiteY473" fmla="*/ 1673225 h 1806575"/>
                <a:gd name="connsiteX474" fmla="*/ 241300 w 4016587"/>
                <a:gd name="connsiteY474" fmla="*/ 1679575 h 1806575"/>
                <a:gd name="connsiteX475" fmla="*/ 222250 w 4016587"/>
                <a:gd name="connsiteY475" fmla="*/ 1685925 h 1806575"/>
                <a:gd name="connsiteX476" fmla="*/ 212725 w 4016587"/>
                <a:gd name="connsiteY476" fmla="*/ 1689100 h 1806575"/>
                <a:gd name="connsiteX477" fmla="*/ 203200 w 4016587"/>
                <a:gd name="connsiteY477" fmla="*/ 1695450 h 1806575"/>
                <a:gd name="connsiteX478" fmla="*/ 184150 w 4016587"/>
                <a:gd name="connsiteY478" fmla="*/ 1701800 h 1806575"/>
                <a:gd name="connsiteX479" fmla="*/ 174625 w 4016587"/>
                <a:gd name="connsiteY479" fmla="*/ 1704975 h 1806575"/>
                <a:gd name="connsiteX480" fmla="*/ 155575 w 4016587"/>
                <a:gd name="connsiteY480" fmla="*/ 1714500 h 1806575"/>
                <a:gd name="connsiteX481" fmla="*/ 146050 w 4016587"/>
                <a:gd name="connsiteY481" fmla="*/ 1720850 h 1806575"/>
                <a:gd name="connsiteX482" fmla="*/ 117475 w 4016587"/>
                <a:gd name="connsiteY482" fmla="*/ 1730375 h 1806575"/>
                <a:gd name="connsiteX483" fmla="*/ 107950 w 4016587"/>
                <a:gd name="connsiteY483" fmla="*/ 1733550 h 1806575"/>
                <a:gd name="connsiteX484" fmla="*/ 98425 w 4016587"/>
                <a:gd name="connsiteY484" fmla="*/ 1739900 h 1806575"/>
                <a:gd name="connsiteX485" fmla="*/ 79375 w 4016587"/>
                <a:gd name="connsiteY485" fmla="*/ 1746250 h 1806575"/>
                <a:gd name="connsiteX486" fmla="*/ 60325 w 4016587"/>
                <a:gd name="connsiteY486" fmla="*/ 1752600 h 1806575"/>
                <a:gd name="connsiteX487" fmla="*/ 50800 w 4016587"/>
                <a:gd name="connsiteY487" fmla="*/ 1755775 h 1806575"/>
                <a:gd name="connsiteX488" fmla="*/ 31750 w 4016587"/>
                <a:gd name="connsiteY488" fmla="*/ 1768475 h 1806575"/>
                <a:gd name="connsiteX489" fmla="*/ 12700 w 4016587"/>
                <a:gd name="connsiteY489" fmla="*/ 1774825 h 1806575"/>
                <a:gd name="connsiteX490" fmla="*/ 0 w 4016587"/>
                <a:gd name="connsiteY490" fmla="*/ 1806575 h 1806575"/>
                <a:gd name="connsiteX0" fmla="*/ 0 w 4013200"/>
                <a:gd name="connsiteY0" fmla="*/ 1806575 h 1806575"/>
                <a:gd name="connsiteX1" fmla="*/ 22225 w 4013200"/>
                <a:gd name="connsiteY1" fmla="*/ 1800225 h 1806575"/>
                <a:gd name="connsiteX2" fmla="*/ 41275 w 4013200"/>
                <a:gd name="connsiteY2" fmla="*/ 1793875 h 1806575"/>
                <a:gd name="connsiteX3" fmla="*/ 79375 w 4013200"/>
                <a:gd name="connsiteY3" fmla="*/ 1781175 h 1806575"/>
                <a:gd name="connsiteX4" fmla="*/ 98425 w 4013200"/>
                <a:gd name="connsiteY4" fmla="*/ 1774825 h 1806575"/>
                <a:gd name="connsiteX5" fmla="*/ 107950 w 4013200"/>
                <a:gd name="connsiteY5" fmla="*/ 1771650 h 1806575"/>
                <a:gd name="connsiteX6" fmla="*/ 127000 w 4013200"/>
                <a:gd name="connsiteY6" fmla="*/ 1762125 h 1806575"/>
                <a:gd name="connsiteX7" fmla="*/ 177800 w 4013200"/>
                <a:gd name="connsiteY7" fmla="*/ 1752600 h 1806575"/>
                <a:gd name="connsiteX8" fmla="*/ 209550 w 4013200"/>
                <a:gd name="connsiteY8" fmla="*/ 1746250 h 1806575"/>
                <a:gd name="connsiteX9" fmla="*/ 228600 w 4013200"/>
                <a:gd name="connsiteY9" fmla="*/ 1739900 h 1806575"/>
                <a:gd name="connsiteX10" fmla="*/ 247650 w 4013200"/>
                <a:gd name="connsiteY10" fmla="*/ 1733550 h 1806575"/>
                <a:gd name="connsiteX11" fmla="*/ 257175 w 4013200"/>
                <a:gd name="connsiteY11" fmla="*/ 1730375 h 1806575"/>
                <a:gd name="connsiteX12" fmla="*/ 266700 w 4013200"/>
                <a:gd name="connsiteY12" fmla="*/ 1727200 h 1806575"/>
                <a:gd name="connsiteX13" fmla="*/ 279400 w 4013200"/>
                <a:gd name="connsiteY13" fmla="*/ 1724025 h 1806575"/>
                <a:gd name="connsiteX14" fmla="*/ 307975 w 4013200"/>
                <a:gd name="connsiteY14" fmla="*/ 1714500 h 1806575"/>
                <a:gd name="connsiteX15" fmla="*/ 317500 w 4013200"/>
                <a:gd name="connsiteY15" fmla="*/ 1711325 h 1806575"/>
                <a:gd name="connsiteX16" fmla="*/ 342900 w 4013200"/>
                <a:gd name="connsiteY16" fmla="*/ 1704975 h 1806575"/>
                <a:gd name="connsiteX17" fmla="*/ 361950 w 4013200"/>
                <a:gd name="connsiteY17" fmla="*/ 1698625 h 1806575"/>
                <a:gd name="connsiteX18" fmla="*/ 374650 w 4013200"/>
                <a:gd name="connsiteY18" fmla="*/ 1695450 h 1806575"/>
                <a:gd name="connsiteX19" fmla="*/ 393700 w 4013200"/>
                <a:gd name="connsiteY19" fmla="*/ 1689100 h 1806575"/>
                <a:gd name="connsiteX20" fmla="*/ 412750 w 4013200"/>
                <a:gd name="connsiteY20" fmla="*/ 1682750 h 1806575"/>
                <a:gd name="connsiteX21" fmla="*/ 441325 w 4013200"/>
                <a:gd name="connsiteY21" fmla="*/ 1673225 h 1806575"/>
                <a:gd name="connsiteX22" fmla="*/ 450850 w 4013200"/>
                <a:gd name="connsiteY22" fmla="*/ 1670050 h 1806575"/>
                <a:gd name="connsiteX23" fmla="*/ 460375 w 4013200"/>
                <a:gd name="connsiteY23" fmla="*/ 1663700 h 1806575"/>
                <a:gd name="connsiteX24" fmla="*/ 479425 w 4013200"/>
                <a:gd name="connsiteY24" fmla="*/ 1657350 h 1806575"/>
                <a:gd name="connsiteX25" fmla="*/ 508000 w 4013200"/>
                <a:gd name="connsiteY25" fmla="*/ 1647825 h 1806575"/>
                <a:gd name="connsiteX26" fmla="*/ 517525 w 4013200"/>
                <a:gd name="connsiteY26" fmla="*/ 1644650 h 1806575"/>
                <a:gd name="connsiteX27" fmla="*/ 527050 w 4013200"/>
                <a:gd name="connsiteY27" fmla="*/ 1641475 h 1806575"/>
                <a:gd name="connsiteX28" fmla="*/ 536575 w 4013200"/>
                <a:gd name="connsiteY28" fmla="*/ 1635125 h 1806575"/>
                <a:gd name="connsiteX29" fmla="*/ 549275 w 4013200"/>
                <a:gd name="connsiteY29" fmla="*/ 1631950 h 1806575"/>
                <a:gd name="connsiteX30" fmla="*/ 568325 w 4013200"/>
                <a:gd name="connsiteY30" fmla="*/ 1625600 h 1806575"/>
                <a:gd name="connsiteX31" fmla="*/ 577850 w 4013200"/>
                <a:gd name="connsiteY31" fmla="*/ 1622425 h 1806575"/>
                <a:gd name="connsiteX32" fmla="*/ 606425 w 4013200"/>
                <a:gd name="connsiteY32" fmla="*/ 1609725 h 1806575"/>
                <a:gd name="connsiteX33" fmla="*/ 644525 w 4013200"/>
                <a:gd name="connsiteY33" fmla="*/ 1597025 h 1806575"/>
                <a:gd name="connsiteX34" fmla="*/ 673100 w 4013200"/>
                <a:gd name="connsiteY34" fmla="*/ 1587500 h 1806575"/>
                <a:gd name="connsiteX35" fmla="*/ 682625 w 4013200"/>
                <a:gd name="connsiteY35" fmla="*/ 1584325 h 1806575"/>
                <a:gd name="connsiteX36" fmla="*/ 701675 w 4013200"/>
                <a:gd name="connsiteY36" fmla="*/ 1571625 h 1806575"/>
                <a:gd name="connsiteX37" fmla="*/ 711200 w 4013200"/>
                <a:gd name="connsiteY37" fmla="*/ 1568450 h 1806575"/>
                <a:gd name="connsiteX38" fmla="*/ 720725 w 4013200"/>
                <a:gd name="connsiteY38" fmla="*/ 1562100 h 1806575"/>
                <a:gd name="connsiteX39" fmla="*/ 739775 w 4013200"/>
                <a:gd name="connsiteY39" fmla="*/ 1555750 h 1806575"/>
                <a:gd name="connsiteX40" fmla="*/ 771525 w 4013200"/>
                <a:gd name="connsiteY40" fmla="*/ 1546225 h 1806575"/>
                <a:gd name="connsiteX41" fmla="*/ 790575 w 4013200"/>
                <a:gd name="connsiteY41" fmla="*/ 1543050 h 1806575"/>
                <a:gd name="connsiteX42" fmla="*/ 809625 w 4013200"/>
                <a:gd name="connsiteY42" fmla="*/ 1536700 h 1806575"/>
                <a:gd name="connsiteX43" fmla="*/ 835025 w 4013200"/>
                <a:gd name="connsiteY43" fmla="*/ 1530350 h 1806575"/>
                <a:gd name="connsiteX44" fmla="*/ 844550 w 4013200"/>
                <a:gd name="connsiteY44" fmla="*/ 1527175 h 1806575"/>
                <a:gd name="connsiteX45" fmla="*/ 876300 w 4013200"/>
                <a:gd name="connsiteY45" fmla="*/ 1524000 h 1806575"/>
                <a:gd name="connsiteX46" fmla="*/ 898525 w 4013200"/>
                <a:gd name="connsiteY46" fmla="*/ 1517650 h 1806575"/>
                <a:gd name="connsiteX47" fmla="*/ 917575 w 4013200"/>
                <a:gd name="connsiteY47" fmla="*/ 1511300 h 1806575"/>
                <a:gd name="connsiteX48" fmla="*/ 927100 w 4013200"/>
                <a:gd name="connsiteY48" fmla="*/ 1508125 h 1806575"/>
                <a:gd name="connsiteX49" fmla="*/ 936625 w 4013200"/>
                <a:gd name="connsiteY49" fmla="*/ 1504950 h 1806575"/>
                <a:gd name="connsiteX50" fmla="*/ 962025 w 4013200"/>
                <a:gd name="connsiteY50" fmla="*/ 1492250 h 1806575"/>
                <a:gd name="connsiteX51" fmla="*/ 977900 w 4013200"/>
                <a:gd name="connsiteY51" fmla="*/ 1489075 h 1806575"/>
                <a:gd name="connsiteX52" fmla="*/ 1006475 w 4013200"/>
                <a:gd name="connsiteY52" fmla="*/ 1479550 h 1806575"/>
                <a:gd name="connsiteX53" fmla="*/ 1016000 w 4013200"/>
                <a:gd name="connsiteY53" fmla="*/ 1476375 h 1806575"/>
                <a:gd name="connsiteX54" fmla="*/ 1025525 w 4013200"/>
                <a:gd name="connsiteY54" fmla="*/ 1473200 h 1806575"/>
                <a:gd name="connsiteX55" fmla="*/ 1044575 w 4013200"/>
                <a:gd name="connsiteY55" fmla="*/ 1460500 h 1806575"/>
                <a:gd name="connsiteX56" fmla="*/ 1054100 w 4013200"/>
                <a:gd name="connsiteY56" fmla="*/ 1457325 h 1806575"/>
                <a:gd name="connsiteX57" fmla="*/ 1063625 w 4013200"/>
                <a:gd name="connsiteY57" fmla="*/ 1450975 h 1806575"/>
                <a:gd name="connsiteX58" fmla="*/ 1082675 w 4013200"/>
                <a:gd name="connsiteY58" fmla="*/ 1444625 h 1806575"/>
                <a:gd name="connsiteX59" fmla="*/ 1101725 w 4013200"/>
                <a:gd name="connsiteY59" fmla="*/ 1438275 h 1806575"/>
                <a:gd name="connsiteX60" fmla="*/ 1111250 w 4013200"/>
                <a:gd name="connsiteY60" fmla="*/ 1435100 h 1806575"/>
                <a:gd name="connsiteX61" fmla="*/ 1120775 w 4013200"/>
                <a:gd name="connsiteY61" fmla="*/ 1428750 h 1806575"/>
                <a:gd name="connsiteX62" fmla="*/ 1139825 w 4013200"/>
                <a:gd name="connsiteY62" fmla="*/ 1422400 h 1806575"/>
                <a:gd name="connsiteX63" fmla="*/ 1158875 w 4013200"/>
                <a:gd name="connsiteY63" fmla="*/ 1416050 h 1806575"/>
                <a:gd name="connsiteX64" fmla="*/ 1168400 w 4013200"/>
                <a:gd name="connsiteY64" fmla="*/ 1412875 h 1806575"/>
                <a:gd name="connsiteX65" fmla="*/ 1203325 w 4013200"/>
                <a:gd name="connsiteY65" fmla="*/ 1403350 h 1806575"/>
                <a:gd name="connsiteX66" fmla="*/ 1222375 w 4013200"/>
                <a:gd name="connsiteY66" fmla="*/ 1397000 h 1806575"/>
                <a:gd name="connsiteX67" fmla="*/ 1231900 w 4013200"/>
                <a:gd name="connsiteY67" fmla="*/ 1393825 h 1806575"/>
                <a:gd name="connsiteX68" fmla="*/ 1241425 w 4013200"/>
                <a:gd name="connsiteY68" fmla="*/ 1387475 h 1806575"/>
                <a:gd name="connsiteX69" fmla="*/ 1250950 w 4013200"/>
                <a:gd name="connsiteY69" fmla="*/ 1384300 h 1806575"/>
                <a:gd name="connsiteX70" fmla="*/ 1270000 w 4013200"/>
                <a:gd name="connsiteY70" fmla="*/ 1371600 h 1806575"/>
                <a:gd name="connsiteX71" fmla="*/ 1279525 w 4013200"/>
                <a:gd name="connsiteY71" fmla="*/ 1365250 h 1806575"/>
                <a:gd name="connsiteX72" fmla="*/ 1298575 w 4013200"/>
                <a:gd name="connsiteY72" fmla="*/ 1358900 h 1806575"/>
                <a:gd name="connsiteX73" fmla="*/ 1308100 w 4013200"/>
                <a:gd name="connsiteY73" fmla="*/ 1355725 h 1806575"/>
                <a:gd name="connsiteX74" fmla="*/ 1323975 w 4013200"/>
                <a:gd name="connsiteY74" fmla="*/ 1352550 h 1806575"/>
                <a:gd name="connsiteX75" fmla="*/ 1343025 w 4013200"/>
                <a:gd name="connsiteY75" fmla="*/ 1346200 h 1806575"/>
                <a:gd name="connsiteX76" fmla="*/ 1352550 w 4013200"/>
                <a:gd name="connsiteY76" fmla="*/ 1339850 h 1806575"/>
                <a:gd name="connsiteX77" fmla="*/ 1371600 w 4013200"/>
                <a:gd name="connsiteY77" fmla="*/ 1333500 h 1806575"/>
                <a:gd name="connsiteX78" fmla="*/ 1381125 w 4013200"/>
                <a:gd name="connsiteY78" fmla="*/ 1330325 h 1806575"/>
                <a:gd name="connsiteX79" fmla="*/ 1400175 w 4013200"/>
                <a:gd name="connsiteY79" fmla="*/ 1317625 h 1806575"/>
                <a:gd name="connsiteX80" fmla="*/ 1419225 w 4013200"/>
                <a:gd name="connsiteY80" fmla="*/ 1311275 h 1806575"/>
                <a:gd name="connsiteX81" fmla="*/ 1428750 w 4013200"/>
                <a:gd name="connsiteY81" fmla="*/ 1304925 h 1806575"/>
                <a:gd name="connsiteX82" fmla="*/ 1473200 w 4013200"/>
                <a:gd name="connsiteY82" fmla="*/ 1292225 h 1806575"/>
                <a:gd name="connsiteX83" fmla="*/ 1492250 w 4013200"/>
                <a:gd name="connsiteY83" fmla="*/ 1285875 h 1806575"/>
                <a:gd name="connsiteX84" fmla="*/ 1501775 w 4013200"/>
                <a:gd name="connsiteY84" fmla="*/ 1282700 h 1806575"/>
                <a:gd name="connsiteX85" fmla="*/ 1511300 w 4013200"/>
                <a:gd name="connsiteY85" fmla="*/ 1276350 h 1806575"/>
                <a:gd name="connsiteX86" fmla="*/ 1530350 w 4013200"/>
                <a:gd name="connsiteY86" fmla="*/ 1270000 h 1806575"/>
                <a:gd name="connsiteX87" fmla="*/ 1568450 w 4013200"/>
                <a:gd name="connsiteY87" fmla="*/ 1250950 h 1806575"/>
                <a:gd name="connsiteX88" fmla="*/ 1577975 w 4013200"/>
                <a:gd name="connsiteY88" fmla="*/ 1247775 h 1806575"/>
                <a:gd name="connsiteX89" fmla="*/ 1587500 w 4013200"/>
                <a:gd name="connsiteY89" fmla="*/ 1244600 h 1806575"/>
                <a:gd name="connsiteX90" fmla="*/ 1609725 w 4013200"/>
                <a:gd name="connsiteY90" fmla="*/ 1238250 h 1806575"/>
                <a:gd name="connsiteX91" fmla="*/ 1619250 w 4013200"/>
                <a:gd name="connsiteY91" fmla="*/ 1231900 h 1806575"/>
                <a:gd name="connsiteX92" fmla="*/ 1638300 w 4013200"/>
                <a:gd name="connsiteY92" fmla="*/ 1225550 h 1806575"/>
                <a:gd name="connsiteX93" fmla="*/ 1657350 w 4013200"/>
                <a:gd name="connsiteY93" fmla="*/ 1219200 h 1806575"/>
                <a:gd name="connsiteX94" fmla="*/ 1685925 w 4013200"/>
                <a:gd name="connsiteY94" fmla="*/ 1209675 h 1806575"/>
                <a:gd name="connsiteX95" fmla="*/ 1695450 w 4013200"/>
                <a:gd name="connsiteY95" fmla="*/ 1206500 h 1806575"/>
                <a:gd name="connsiteX96" fmla="*/ 1704975 w 4013200"/>
                <a:gd name="connsiteY96" fmla="*/ 1203325 h 1806575"/>
                <a:gd name="connsiteX97" fmla="*/ 1717675 w 4013200"/>
                <a:gd name="connsiteY97" fmla="*/ 1200150 h 1806575"/>
                <a:gd name="connsiteX98" fmla="*/ 1752600 w 4013200"/>
                <a:gd name="connsiteY98" fmla="*/ 1193800 h 1806575"/>
                <a:gd name="connsiteX99" fmla="*/ 1774825 w 4013200"/>
                <a:gd name="connsiteY99" fmla="*/ 1187450 h 1806575"/>
                <a:gd name="connsiteX100" fmla="*/ 1787525 w 4013200"/>
                <a:gd name="connsiteY100" fmla="*/ 1184275 h 1806575"/>
                <a:gd name="connsiteX101" fmla="*/ 1797050 w 4013200"/>
                <a:gd name="connsiteY101" fmla="*/ 1181100 h 1806575"/>
                <a:gd name="connsiteX102" fmla="*/ 1819275 w 4013200"/>
                <a:gd name="connsiteY102" fmla="*/ 1177925 h 1806575"/>
                <a:gd name="connsiteX103" fmla="*/ 1841500 w 4013200"/>
                <a:gd name="connsiteY103" fmla="*/ 1171575 h 1806575"/>
                <a:gd name="connsiteX104" fmla="*/ 1860550 w 4013200"/>
                <a:gd name="connsiteY104" fmla="*/ 1165225 h 1806575"/>
                <a:gd name="connsiteX105" fmla="*/ 1895475 w 4013200"/>
                <a:gd name="connsiteY105" fmla="*/ 1155700 h 1806575"/>
                <a:gd name="connsiteX106" fmla="*/ 1914525 w 4013200"/>
                <a:gd name="connsiteY106" fmla="*/ 1143000 h 1806575"/>
                <a:gd name="connsiteX107" fmla="*/ 1924050 w 4013200"/>
                <a:gd name="connsiteY107" fmla="*/ 1136650 h 1806575"/>
                <a:gd name="connsiteX108" fmla="*/ 1943100 w 4013200"/>
                <a:gd name="connsiteY108" fmla="*/ 1120775 h 1806575"/>
                <a:gd name="connsiteX109" fmla="*/ 1952625 w 4013200"/>
                <a:gd name="connsiteY109" fmla="*/ 1117600 h 1806575"/>
                <a:gd name="connsiteX110" fmla="*/ 1962150 w 4013200"/>
                <a:gd name="connsiteY110" fmla="*/ 1111250 h 1806575"/>
                <a:gd name="connsiteX111" fmla="*/ 1981200 w 4013200"/>
                <a:gd name="connsiteY111" fmla="*/ 1104900 h 1806575"/>
                <a:gd name="connsiteX112" fmla="*/ 1990725 w 4013200"/>
                <a:gd name="connsiteY112" fmla="*/ 1098550 h 1806575"/>
                <a:gd name="connsiteX113" fmla="*/ 2009775 w 4013200"/>
                <a:gd name="connsiteY113" fmla="*/ 1092200 h 1806575"/>
                <a:gd name="connsiteX114" fmla="*/ 2019300 w 4013200"/>
                <a:gd name="connsiteY114" fmla="*/ 1085850 h 1806575"/>
                <a:gd name="connsiteX115" fmla="*/ 2038350 w 4013200"/>
                <a:gd name="connsiteY115" fmla="*/ 1079500 h 1806575"/>
                <a:gd name="connsiteX116" fmla="*/ 2057400 w 4013200"/>
                <a:gd name="connsiteY116" fmla="*/ 1073150 h 1806575"/>
                <a:gd name="connsiteX117" fmla="*/ 2076450 w 4013200"/>
                <a:gd name="connsiteY117" fmla="*/ 1066800 h 1806575"/>
                <a:gd name="connsiteX118" fmla="*/ 2085975 w 4013200"/>
                <a:gd name="connsiteY118" fmla="*/ 1063625 h 1806575"/>
                <a:gd name="connsiteX119" fmla="*/ 2105025 w 4013200"/>
                <a:gd name="connsiteY119" fmla="*/ 1050925 h 1806575"/>
                <a:gd name="connsiteX120" fmla="*/ 2114550 w 4013200"/>
                <a:gd name="connsiteY120" fmla="*/ 1044575 h 1806575"/>
                <a:gd name="connsiteX121" fmla="*/ 2133600 w 4013200"/>
                <a:gd name="connsiteY121" fmla="*/ 1038225 h 1806575"/>
                <a:gd name="connsiteX122" fmla="*/ 2143125 w 4013200"/>
                <a:gd name="connsiteY122" fmla="*/ 1031875 h 1806575"/>
                <a:gd name="connsiteX123" fmla="*/ 2165350 w 4013200"/>
                <a:gd name="connsiteY123" fmla="*/ 1025525 h 1806575"/>
                <a:gd name="connsiteX124" fmla="*/ 2174875 w 4013200"/>
                <a:gd name="connsiteY124" fmla="*/ 1019175 h 1806575"/>
                <a:gd name="connsiteX125" fmla="*/ 2184400 w 4013200"/>
                <a:gd name="connsiteY125" fmla="*/ 1016000 h 1806575"/>
                <a:gd name="connsiteX126" fmla="*/ 2203450 w 4013200"/>
                <a:gd name="connsiteY126" fmla="*/ 1003300 h 1806575"/>
                <a:gd name="connsiteX127" fmla="*/ 2222500 w 4013200"/>
                <a:gd name="connsiteY127" fmla="*/ 993775 h 1806575"/>
                <a:gd name="connsiteX128" fmla="*/ 2241550 w 4013200"/>
                <a:gd name="connsiteY128" fmla="*/ 987425 h 1806575"/>
                <a:gd name="connsiteX129" fmla="*/ 2270125 w 4013200"/>
                <a:gd name="connsiteY129" fmla="*/ 977900 h 1806575"/>
                <a:gd name="connsiteX130" fmla="*/ 2279650 w 4013200"/>
                <a:gd name="connsiteY130" fmla="*/ 974725 h 1806575"/>
                <a:gd name="connsiteX131" fmla="*/ 2308225 w 4013200"/>
                <a:gd name="connsiteY131" fmla="*/ 952500 h 1806575"/>
                <a:gd name="connsiteX132" fmla="*/ 2317750 w 4013200"/>
                <a:gd name="connsiteY132" fmla="*/ 949325 h 1806575"/>
                <a:gd name="connsiteX133" fmla="*/ 2327275 w 4013200"/>
                <a:gd name="connsiteY133" fmla="*/ 942975 h 1806575"/>
                <a:gd name="connsiteX134" fmla="*/ 2346325 w 4013200"/>
                <a:gd name="connsiteY134" fmla="*/ 936625 h 1806575"/>
                <a:gd name="connsiteX135" fmla="*/ 2365375 w 4013200"/>
                <a:gd name="connsiteY135" fmla="*/ 930275 h 1806575"/>
                <a:gd name="connsiteX136" fmla="*/ 2374900 w 4013200"/>
                <a:gd name="connsiteY136" fmla="*/ 927100 h 1806575"/>
                <a:gd name="connsiteX137" fmla="*/ 2384425 w 4013200"/>
                <a:gd name="connsiteY137" fmla="*/ 920750 h 1806575"/>
                <a:gd name="connsiteX138" fmla="*/ 2403475 w 4013200"/>
                <a:gd name="connsiteY138" fmla="*/ 914400 h 1806575"/>
                <a:gd name="connsiteX139" fmla="*/ 2432050 w 4013200"/>
                <a:gd name="connsiteY139" fmla="*/ 904875 h 1806575"/>
                <a:gd name="connsiteX140" fmla="*/ 2441575 w 4013200"/>
                <a:gd name="connsiteY140" fmla="*/ 901700 h 1806575"/>
                <a:gd name="connsiteX141" fmla="*/ 2451100 w 4013200"/>
                <a:gd name="connsiteY141" fmla="*/ 898525 h 1806575"/>
                <a:gd name="connsiteX142" fmla="*/ 2460625 w 4013200"/>
                <a:gd name="connsiteY142" fmla="*/ 892175 h 1806575"/>
                <a:gd name="connsiteX143" fmla="*/ 2482850 w 4013200"/>
                <a:gd name="connsiteY143" fmla="*/ 885825 h 1806575"/>
                <a:gd name="connsiteX144" fmla="*/ 2501900 w 4013200"/>
                <a:gd name="connsiteY144" fmla="*/ 873125 h 1806575"/>
                <a:gd name="connsiteX145" fmla="*/ 2511425 w 4013200"/>
                <a:gd name="connsiteY145" fmla="*/ 866775 h 1806575"/>
                <a:gd name="connsiteX146" fmla="*/ 2530475 w 4013200"/>
                <a:gd name="connsiteY146" fmla="*/ 857250 h 1806575"/>
                <a:gd name="connsiteX147" fmla="*/ 2540000 w 4013200"/>
                <a:gd name="connsiteY147" fmla="*/ 854075 h 1806575"/>
                <a:gd name="connsiteX148" fmla="*/ 2549525 w 4013200"/>
                <a:gd name="connsiteY148" fmla="*/ 847725 h 1806575"/>
                <a:gd name="connsiteX149" fmla="*/ 2559050 w 4013200"/>
                <a:gd name="connsiteY149" fmla="*/ 844550 h 1806575"/>
                <a:gd name="connsiteX150" fmla="*/ 2568575 w 4013200"/>
                <a:gd name="connsiteY150" fmla="*/ 838200 h 1806575"/>
                <a:gd name="connsiteX151" fmla="*/ 2587625 w 4013200"/>
                <a:gd name="connsiteY151" fmla="*/ 831850 h 1806575"/>
                <a:gd name="connsiteX152" fmla="*/ 2597150 w 4013200"/>
                <a:gd name="connsiteY152" fmla="*/ 825500 h 1806575"/>
                <a:gd name="connsiteX153" fmla="*/ 2606675 w 4013200"/>
                <a:gd name="connsiteY153" fmla="*/ 822325 h 1806575"/>
                <a:gd name="connsiteX154" fmla="*/ 2625725 w 4013200"/>
                <a:gd name="connsiteY154" fmla="*/ 809625 h 1806575"/>
                <a:gd name="connsiteX155" fmla="*/ 2644775 w 4013200"/>
                <a:gd name="connsiteY155" fmla="*/ 800100 h 1806575"/>
                <a:gd name="connsiteX156" fmla="*/ 2654300 w 4013200"/>
                <a:gd name="connsiteY156" fmla="*/ 796925 h 1806575"/>
                <a:gd name="connsiteX157" fmla="*/ 2663825 w 4013200"/>
                <a:gd name="connsiteY157" fmla="*/ 790575 h 1806575"/>
                <a:gd name="connsiteX158" fmla="*/ 2682875 w 4013200"/>
                <a:gd name="connsiteY158" fmla="*/ 784225 h 1806575"/>
                <a:gd name="connsiteX159" fmla="*/ 2730500 w 4013200"/>
                <a:gd name="connsiteY159" fmla="*/ 768350 h 1806575"/>
                <a:gd name="connsiteX160" fmla="*/ 2740025 w 4013200"/>
                <a:gd name="connsiteY160" fmla="*/ 765175 h 1806575"/>
                <a:gd name="connsiteX161" fmla="*/ 2759075 w 4013200"/>
                <a:gd name="connsiteY161" fmla="*/ 755650 h 1806575"/>
                <a:gd name="connsiteX162" fmla="*/ 2803525 w 4013200"/>
                <a:gd name="connsiteY162" fmla="*/ 742950 h 1806575"/>
                <a:gd name="connsiteX163" fmla="*/ 2822575 w 4013200"/>
                <a:gd name="connsiteY163" fmla="*/ 730250 h 1806575"/>
                <a:gd name="connsiteX164" fmla="*/ 2832100 w 4013200"/>
                <a:gd name="connsiteY164" fmla="*/ 723900 h 1806575"/>
                <a:gd name="connsiteX165" fmla="*/ 2860675 w 4013200"/>
                <a:gd name="connsiteY165" fmla="*/ 711200 h 1806575"/>
                <a:gd name="connsiteX166" fmla="*/ 2870200 w 4013200"/>
                <a:gd name="connsiteY166" fmla="*/ 708025 h 1806575"/>
                <a:gd name="connsiteX167" fmla="*/ 2889250 w 4013200"/>
                <a:gd name="connsiteY167" fmla="*/ 695325 h 1806575"/>
                <a:gd name="connsiteX168" fmla="*/ 2898775 w 4013200"/>
                <a:gd name="connsiteY168" fmla="*/ 692150 h 1806575"/>
                <a:gd name="connsiteX169" fmla="*/ 2908300 w 4013200"/>
                <a:gd name="connsiteY169" fmla="*/ 685800 h 1806575"/>
                <a:gd name="connsiteX170" fmla="*/ 2927350 w 4013200"/>
                <a:gd name="connsiteY170" fmla="*/ 679450 h 1806575"/>
                <a:gd name="connsiteX171" fmla="*/ 2955925 w 4013200"/>
                <a:gd name="connsiteY171" fmla="*/ 669925 h 1806575"/>
                <a:gd name="connsiteX172" fmla="*/ 3022600 w 4013200"/>
                <a:gd name="connsiteY172" fmla="*/ 647700 h 1806575"/>
                <a:gd name="connsiteX173" fmla="*/ 3041650 w 4013200"/>
                <a:gd name="connsiteY173" fmla="*/ 641350 h 1806575"/>
                <a:gd name="connsiteX174" fmla="*/ 3051175 w 4013200"/>
                <a:gd name="connsiteY174" fmla="*/ 638175 h 1806575"/>
                <a:gd name="connsiteX175" fmla="*/ 3070225 w 4013200"/>
                <a:gd name="connsiteY175" fmla="*/ 628650 h 1806575"/>
                <a:gd name="connsiteX176" fmla="*/ 3079750 w 4013200"/>
                <a:gd name="connsiteY176" fmla="*/ 622300 h 1806575"/>
                <a:gd name="connsiteX177" fmla="*/ 3089275 w 4013200"/>
                <a:gd name="connsiteY177" fmla="*/ 619125 h 1806575"/>
                <a:gd name="connsiteX178" fmla="*/ 3105150 w 4013200"/>
                <a:gd name="connsiteY178" fmla="*/ 612775 h 1806575"/>
                <a:gd name="connsiteX179" fmla="*/ 3117850 w 4013200"/>
                <a:gd name="connsiteY179" fmla="*/ 606425 h 1806575"/>
                <a:gd name="connsiteX180" fmla="*/ 3136900 w 4013200"/>
                <a:gd name="connsiteY180" fmla="*/ 600075 h 1806575"/>
                <a:gd name="connsiteX181" fmla="*/ 3159125 w 4013200"/>
                <a:gd name="connsiteY181" fmla="*/ 593725 h 1806575"/>
                <a:gd name="connsiteX182" fmla="*/ 3190875 w 4013200"/>
                <a:gd name="connsiteY182" fmla="*/ 587375 h 1806575"/>
                <a:gd name="connsiteX183" fmla="*/ 3209925 w 4013200"/>
                <a:gd name="connsiteY183" fmla="*/ 581025 h 1806575"/>
                <a:gd name="connsiteX184" fmla="*/ 3219450 w 4013200"/>
                <a:gd name="connsiteY184" fmla="*/ 577850 h 1806575"/>
                <a:gd name="connsiteX185" fmla="*/ 3228975 w 4013200"/>
                <a:gd name="connsiteY185" fmla="*/ 571500 h 1806575"/>
                <a:gd name="connsiteX186" fmla="*/ 3248025 w 4013200"/>
                <a:gd name="connsiteY186" fmla="*/ 565150 h 1806575"/>
                <a:gd name="connsiteX187" fmla="*/ 3257550 w 4013200"/>
                <a:gd name="connsiteY187" fmla="*/ 561975 h 1806575"/>
                <a:gd name="connsiteX188" fmla="*/ 3270250 w 4013200"/>
                <a:gd name="connsiteY188" fmla="*/ 558800 h 1806575"/>
                <a:gd name="connsiteX189" fmla="*/ 3298825 w 4013200"/>
                <a:gd name="connsiteY189" fmla="*/ 549275 h 1806575"/>
                <a:gd name="connsiteX190" fmla="*/ 3336925 w 4013200"/>
                <a:gd name="connsiteY190" fmla="*/ 536575 h 1806575"/>
                <a:gd name="connsiteX191" fmla="*/ 3355975 w 4013200"/>
                <a:gd name="connsiteY191" fmla="*/ 530225 h 1806575"/>
                <a:gd name="connsiteX192" fmla="*/ 3365500 w 4013200"/>
                <a:gd name="connsiteY192" fmla="*/ 527050 h 1806575"/>
                <a:gd name="connsiteX193" fmla="*/ 3375025 w 4013200"/>
                <a:gd name="connsiteY193" fmla="*/ 520700 h 1806575"/>
                <a:gd name="connsiteX194" fmla="*/ 3381375 w 4013200"/>
                <a:gd name="connsiteY194" fmla="*/ 511175 h 1806575"/>
                <a:gd name="connsiteX195" fmla="*/ 3390900 w 4013200"/>
                <a:gd name="connsiteY195" fmla="*/ 508000 h 1806575"/>
                <a:gd name="connsiteX196" fmla="*/ 3400425 w 4013200"/>
                <a:gd name="connsiteY196" fmla="*/ 501650 h 1806575"/>
                <a:gd name="connsiteX197" fmla="*/ 3409950 w 4013200"/>
                <a:gd name="connsiteY197" fmla="*/ 498475 h 1806575"/>
                <a:gd name="connsiteX198" fmla="*/ 3419475 w 4013200"/>
                <a:gd name="connsiteY198" fmla="*/ 492125 h 1806575"/>
                <a:gd name="connsiteX199" fmla="*/ 3429000 w 4013200"/>
                <a:gd name="connsiteY199" fmla="*/ 488950 h 1806575"/>
                <a:gd name="connsiteX200" fmla="*/ 3457575 w 4013200"/>
                <a:gd name="connsiteY200" fmla="*/ 473075 h 1806575"/>
                <a:gd name="connsiteX201" fmla="*/ 3473450 w 4013200"/>
                <a:gd name="connsiteY201" fmla="*/ 460375 h 1806575"/>
                <a:gd name="connsiteX202" fmla="*/ 3492500 w 4013200"/>
                <a:gd name="connsiteY202" fmla="*/ 447675 h 1806575"/>
                <a:gd name="connsiteX203" fmla="*/ 3511550 w 4013200"/>
                <a:gd name="connsiteY203" fmla="*/ 441325 h 1806575"/>
                <a:gd name="connsiteX204" fmla="*/ 3521075 w 4013200"/>
                <a:gd name="connsiteY204" fmla="*/ 438150 h 1806575"/>
                <a:gd name="connsiteX205" fmla="*/ 3530600 w 4013200"/>
                <a:gd name="connsiteY205" fmla="*/ 431800 h 1806575"/>
                <a:gd name="connsiteX206" fmla="*/ 3549650 w 4013200"/>
                <a:gd name="connsiteY206" fmla="*/ 425450 h 1806575"/>
                <a:gd name="connsiteX207" fmla="*/ 3578225 w 4013200"/>
                <a:gd name="connsiteY207" fmla="*/ 406400 h 1806575"/>
                <a:gd name="connsiteX208" fmla="*/ 3587750 w 4013200"/>
                <a:gd name="connsiteY208" fmla="*/ 400050 h 1806575"/>
                <a:gd name="connsiteX209" fmla="*/ 3597275 w 4013200"/>
                <a:gd name="connsiteY209" fmla="*/ 396875 h 1806575"/>
                <a:gd name="connsiteX210" fmla="*/ 3606800 w 4013200"/>
                <a:gd name="connsiteY210" fmla="*/ 390525 h 1806575"/>
                <a:gd name="connsiteX211" fmla="*/ 3619500 w 4013200"/>
                <a:gd name="connsiteY211" fmla="*/ 387350 h 1806575"/>
                <a:gd name="connsiteX212" fmla="*/ 3629025 w 4013200"/>
                <a:gd name="connsiteY212" fmla="*/ 384175 h 1806575"/>
                <a:gd name="connsiteX213" fmla="*/ 3660775 w 4013200"/>
                <a:gd name="connsiteY213" fmla="*/ 377825 h 1806575"/>
                <a:gd name="connsiteX214" fmla="*/ 3670300 w 4013200"/>
                <a:gd name="connsiteY214" fmla="*/ 374650 h 1806575"/>
                <a:gd name="connsiteX215" fmla="*/ 3679825 w 4013200"/>
                <a:gd name="connsiteY215" fmla="*/ 368300 h 1806575"/>
                <a:gd name="connsiteX216" fmla="*/ 3698875 w 4013200"/>
                <a:gd name="connsiteY216" fmla="*/ 361950 h 1806575"/>
                <a:gd name="connsiteX217" fmla="*/ 3708400 w 4013200"/>
                <a:gd name="connsiteY217" fmla="*/ 358775 h 1806575"/>
                <a:gd name="connsiteX218" fmla="*/ 3717925 w 4013200"/>
                <a:gd name="connsiteY218" fmla="*/ 355600 h 1806575"/>
                <a:gd name="connsiteX219" fmla="*/ 3736975 w 4013200"/>
                <a:gd name="connsiteY219" fmla="*/ 342900 h 1806575"/>
                <a:gd name="connsiteX220" fmla="*/ 3746500 w 4013200"/>
                <a:gd name="connsiteY220" fmla="*/ 336550 h 1806575"/>
                <a:gd name="connsiteX221" fmla="*/ 3765550 w 4013200"/>
                <a:gd name="connsiteY221" fmla="*/ 330200 h 1806575"/>
                <a:gd name="connsiteX222" fmla="*/ 3784600 w 4013200"/>
                <a:gd name="connsiteY222" fmla="*/ 317500 h 1806575"/>
                <a:gd name="connsiteX223" fmla="*/ 3794125 w 4013200"/>
                <a:gd name="connsiteY223" fmla="*/ 307975 h 1806575"/>
                <a:gd name="connsiteX224" fmla="*/ 3813175 w 4013200"/>
                <a:gd name="connsiteY224" fmla="*/ 301625 h 1806575"/>
                <a:gd name="connsiteX225" fmla="*/ 3832225 w 4013200"/>
                <a:gd name="connsiteY225" fmla="*/ 288925 h 1806575"/>
                <a:gd name="connsiteX226" fmla="*/ 3841750 w 4013200"/>
                <a:gd name="connsiteY226" fmla="*/ 282575 h 1806575"/>
                <a:gd name="connsiteX227" fmla="*/ 3851275 w 4013200"/>
                <a:gd name="connsiteY227" fmla="*/ 273050 h 1806575"/>
                <a:gd name="connsiteX228" fmla="*/ 3870325 w 4013200"/>
                <a:gd name="connsiteY228" fmla="*/ 266700 h 1806575"/>
                <a:gd name="connsiteX229" fmla="*/ 3895725 w 4013200"/>
                <a:gd name="connsiteY229" fmla="*/ 260350 h 1806575"/>
                <a:gd name="connsiteX230" fmla="*/ 3905250 w 4013200"/>
                <a:gd name="connsiteY230" fmla="*/ 254000 h 1806575"/>
                <a:gd name="connsiteX231" fmla="*/ 3911600 w 4013200"/>
                <a:gd name="connsiteY231" fmla="*/ 244475 h 1806575"/>
                <a:gd name="connsiteX232" fmla="*/ 3921125 w 4013200"/>
                <a:gd name="connsiteY232" fmla="*/ 241300 h 1806575"/>
                <a:gd name="connsiteX233" fmla="*/ 3946525 w 4013200"/>
                <a:gd name="connsiteY233" fmla="*/ 234950 h 1806575"/>
                <a:gd name="connsiteX234" fmla="*/ 3952875 w 4013200"/>
                <a:gd name="connsiteY234" fmla="*/ 225425 h 1806575"/>
                <a:gd name="connsiteX235" fmla="*/ 3962400 w 4013200"/>
                <a:gd name="connsiteY235" fmla="*/ 222250 h 1806575"/>
                <a:gd name="connsiteX236" fmla="*/ 4003675 w 4013200"/>
                <a:gd name="connsiteY236" fmla="*/ 212725 h 1806575"/>
                <a:gd name="connsiteX237" fmla="*/ 4006850 w 4013200"/>
                <a:gd name="connsiteY237" fmla="*/ 203200 h 1806575"/>
                <a:gd name="connsiteX238" fmla="*/ 4010025 w 4013200"/>
                <a:gd name="connsiteY238" fmla="*/ 180975 h 1806575"/>
                <a:gd name="connsiteX239" fmla="*/ 4013200 w 4013200"/>
                <a:gd name="connsiteY239" fmla="*/ 161925 h 1806575"/>
                <a:gd name="connsiteX240" fmla="*/ 4006850 w 4013200"/>
                <a:gd name="connsiteY240" fmla="*/ 0 h 1806575"/>
                <a:gd name="connsiteX241" fmla="*/ 3987800 w 4013200"/>
                <a:gd name="connsiteY241" fmla="*/ 6350 h 1806575"/>
                <a:gd name="connsiteX242" fmla="*/ 3978275 w 4013200"/>
                <a:gd name="connsiteY242" fmla="*/ 9525 h 1806575"/>
                <a:gd name="connsiteX243" fmla="*/ 3956050 w 4013200"/>
                <a:gd name="connsiteY243" fmla="*/ 15875 h 1806575"/>
                <a:gd name="connsiteX244" fmla="*/ 3937000 w 4013200"/>
                <a:gd name="connsiteY244" fmla="*/ 28575 h 1806575"/>
                <a:gd name="connsiteX245" fmla="*/ 3917950 w 4013200"/>
                <a:gd name="connsiteY245" fmla="*/ 34925 h 1806575"/>
                <a:gd name="connsiteX246" fmla="*/ 3898900 w 4013200"/>
                <a:gd name="connsiteY246" fmla="*/ 47625 h 1806575"/>
                <a:gd name="connsiteX247" fmla="*/ 3860800 w 4013200"/>
                <a:gd name="connsiteY247" fmla="*/ 60325 h 1806575"/>
                <a:gd name="connsiteX248" fmla="*/ 3851275 w 4013200"/>
                <a:gd name="connsiteY248" fmla="*/ 63500 h 1806575"/>
                <a:gd name="connsiteX249" fmla="*/ 3832225 w 4013200"/>
                <a:gd name="connsiteY249" fmla="*/ 76200 h 1806575"/>
                <a:gd name="connsiteX250" fmla="*/ 3822700 w 4013200"/>
                <a:gd name="connsiteY250" fmla="*/ 82550 h 1806575"/>
                <a:gd name="connsiteX251" fmla="*/ 3813175 w 4013200"/>
                <a:gd name="connsiteY251" fmla="*/ 85725 h 1806575"/>
                <a:gd name="connsiteX252" fmla="*/ 3794125 w 4013200"/>
                <a:gd name="connsiteY252" fmla="*/ 95250 h 1806575"/>
                <a:gd name="connsiteX253" fmla="*/ 3765550 w 4013200"/>
                <a:gd name="connsiteY253" fmla="*/ 117475 h 1806575"/>
                <a:gd name="connsiteX254" fmla="*/ 3756025 w 4013200"/>
                <a:gd name="connsiteY254" fmla="*/ 123825 h 1806575"/>
                <a:gd name="connsiteX255" fmla="*/ 3746500 w 4013200"/>
                <a:gd name="connsiteY255" fmla="*/ 127000 h 1806575"/>
                <a:gd name="connsiteX256" fmla="*/ 3717925 w 4013200"/>
                <a:gd name="connsiteY256" fmla="*/ 146050 h 1806575"/>
                <a:gd name="connsiteX257" fmla="*/ 3708400 w 4013200"/>
                <a:gd name="connsiteY257" fmla="*/ 152400 h 1806575"/>
                <a:gd name="connsiteX258" fmla="*/ 3679825 w 4013200"/>
                <a:gd name="connsiteY258" fmla="*/ 168275 h 1806575"/>
                <a:gd name="connsiteX259" fmla="*/ 3670300 w 4013200"/>
                <a:gd name="connsiteY259" fmla="*/ 174625 h 1806575"/>
                <a:gd name="connsiteX260" fmla="*/ 3660775 w 4013200"/>
                <a:gd name="connsiteY260" fmla="*/ 177800 h 1806575"/>
                <a:gd name="connsiteX261" fmla="*/ 3641725 w 4013200"/>
                <a:gd name="connsiteY261" fmla="*/ 190500 h 1806575"/>
                <a:gd name="connsiteX262" fmla="*/ 3632200 w 4013200"/>
                <a:gd name="connsiteY262" fmla="*/ 193675 h 1806575"/>
                <a:gd name="connsiteX263" fmla="*/ 3606800 w 4013200"/>
                <a:gd name="connsiteY263" fmla="*/ 200025 h 1806575"/>
                <a:gd name="connsiteX264" fmla="*/ 3603625 w 4013200"/>
                <a:gd name="connsiteY264" fmla="*/ 209550 h 1806575"/>
                <a:gd name="connsiteX265" fmla="*/ 3575050 w 4013200"/>
                <a:gd name="connsiteY265" fmla="*/ 219075 h 1806575"/>
                <a:gd name="connsiteX266" fmla="*/ 3565525 w 4013200"/>
                <a:gd name="connsiteY266" fmla="*/ 222250 h 1806575"/>
                <a:gd name="connsiteX267" fmla="*/ 3546475 w 4013200"/>
                <a:gd name="connsiteY267" fmla="*/ 238125 h 1806575"/>
                <a:gd name="connsiteX268" fmla="*/ 3540125 w 4013200"/>
                <a:gd name="connsiteY268" fmla="*/ 247650 h 1806575"/>
                <a:gd name="connsiteX269" fmla="*/ 3521075 w 4013200"/>
                <a:gd name="connsiteY269" fmla="*/ 254000 h 1806575"/>
                <a:gd name="connsiteX270" fmla="*/ 3508375 w 4013200"/>
                <a:gd name="connsiteY270" fmla="*/ 257175 h 1806575"/>
                <a:gd name="connsiteX271" fmla="*/ 3492500 w 4013200"/>
                <a:gd name="connsiteY271" fmla="*/ 260350 h 1806575"/>
                <a:gd name="connsiteX272" fmla="*/ 3473450 w 4013200"/>
                <a:gd name="connsiteY272" fmla="*/ 266700 h 1806575"/>
                <a:gd name="connsiteX273" fmla="*/ 3463925 w 4013200"/>
                <a:gd name="connsiteY273" fmla="*/ 273050 h 1806575"/>
                <a:gd name="connsiteX274" fmla="*/ 3448050 w 4013200"/>
                <a:gd name="connsiteY274" fmla="*/ 288925 h 1806575"/>
                <a:gd name="connsiteX275" fmla="*/ 3419475 w 4013200"/>
                <a:gd name="connsiteY275" fmla="*/ 298450 h 1806575"/>
                <a:gd name="connsiteX276" fmla="*/ 3409950 w 4013200"/>
                <a:gd name="connsiteY276" fmla="*/ 301625 h 1806575"/>
                <a:gd name="connsiteX277" fmla="*/ 3400425 w 4013200"/>
                <a:gd name="connsiteY277" fmla="*/ 307975 h 1806575"/>
                <a:gd name="connsiteX278" fmla="*/ 3381375 w 4013200"/>
                <a:gd name="connsiteY278" fmla="*/ 314325 h 1806575"/>
                <a:gd name="connsiteX279" fmla="*/ 3371850 w 4013200"/>
                <a:gd name="connsiteY279" fmla="*/ 320675 h 1806575"/>
                <a:gd name="connsiteX280" fmla="*/ 3352800 w 4013200"/>
                <a:gd name="connsiteY280" fmla="*/ 327025 h 1806575"/>
                <a:gd name="connsiteX281" fmla="*/ 3333750 w 4013200"/>
                <a:gd name="connsiteY281" fmla="*/ 339725 h 1806575"/>
                <a:gd name="connsiteX282" fmla="*/ 3324225 w 4013200"/>
                <a:gd name="connsiteY282" fmla="*/ 342900 h 1806575"/>
                <a:gd name="connsiteX283" fmla="*/ 3314700 w 4013200"/>
                <a:gd name="connsiteY283" fmla="*/ 349250 h 1806575"/>
                <a:gd name="connsiteX284" fmla="*/ 3295650 w 4013200"/>
                <a:gd name="connsiteY284" fmla="*/ 355600 h 1806575"/>
                <a:gd name="connsiteX285" fmla="*/ 3276600 w 4013200"/>
                <a:gd name="connsiteY285" fmla="*/ 368300 h 1806575"/>
                <a:gd name="connsiteX286" fmla="*/ 3244850 w 4013200"/>
                <a:gd name="connsiteY286" fmla="*/ 374650 h 1806575"/>
                <a:gd name="connsiteX287" fmla="*/ 3228975 w 4013200"/>
                <a:gd name="connsiteY287" fmla="*/ 377825 h 1806575"/>
                <a:gd name="connsiteX288" fmla="*/ 3209925 w 4013200"/>
                <a:gd name="connsiteY288" fmla="*/ 384175 h 1806575"/>
                <a:gd name="connsiteX289" fmla="*/ 3200400 w 4013200"/>
                <a:gd name="connsiteY289" fmla="*/ 387350 h 1806575"/>
                <a:gd name="connsiteX290" fmla="*/ 3190875 w 4013200"/>
                <a:gd name="connsiteY290" fmla="*/ 393700 h 1806575"/>
                <a:gd name="connsiteX291" fmla="*/ 3171825 w 4013200"/>
                <a:gd name="connsiteY291" fmla="*/ 400050 h 1806575"/>
                <a:gd name="connsiteX292" fmla="*/ 3162300 w 4013200"/>
                <a:gd name="connsiteY292" fmla="*/ 406400 h 1806575"/>
                <a:gd name="connsiteX293" fmla="*/ 3143250 w 4013200"/>
                <a:gd name="connsiteY293" fmla="*/ 412750 h 1806575"/>
                <a:gd name="connsiteX294" fmla="*/ 3114675 w 4013200"/>
                <a:gd name="connsiteY294" fmla="*/ 431800 h 1806575"/>
                <a:gd name="connsiteX295" fmla="*/ 3105150 w 4013200"/>
                <a:gd name="connsiteY295" fmla="*/ 438150 h 1806575"/>
                <a:gd name="connsiteX296" fmla="*/ 3086100 w 4013200"/>
                <a:gd name="connsiteY296" fmla="*/ 444500 h 1806575"/>
                <a:gd name="connsiteX297" fmla="*/ 3057525 w 4013200"/>
                <a:gd name="connsiteY297" fmla="*/ 454025 h 1806575"/>
                <a:gd name="connsiteX298" fmla="*/ 3048000 w 4013200"/>
                <a:gd name="connsiteY298" fmla="*/ 457200 h 1806575"/>
                <a:gd name="connsiteX299" fmla="*/ 3038475 w 4013200"/>
                <a:gd name="connsiteY299" fmla="*/ 460375 h 1806575"/>
                <a:gd name="connsiteX300" fmla="*/ 3028950 w 4013200"/>
                <a:gd name="connsiteY300" fmla="*/ 469900 h 1806575"/>
                <a:gd name="connsiteX301" fmla="*/ 3019425 w 4013200"/>
                <a:gd name="connsiteY301" fmla="*/ 473075 h 1806575"/>
                <a:gd name="connsiteX302" fmla="*/ 2987675 w 4013200"/>
                <a:gd name="connsiteY302" fmla="*/ 476250 h 1806575"/>
                <a:gd name="connsiteX303" fmla="*/ 2955925 w 4013200"/>
                <a:gd name="connsiteY303" fmla="*/ 485775 h 1806575"/>
                <a:gd name="connsiteX304" fmla="*/ 2946400 w 4013200"/>
                <a:gd name="connsiteY304" fmla="*/ 488950 h 1806575"/>
                <a:gd name="connsiteX305" fmla="*/ 2927350 w 4013200"/>
                <a:gd name="connsiteY305" fmla="*/ 501650 h 1806575"/>
                <a:gd name="connsiteX306" fmla="*/ 2889250 w 4013200"/>
                <a:gd name="connsiteY306" fmla="*/ 514350 h 1806575"/>
                <a:gd name="connsiteX307" fmla="*/ 2879725 w 4013200"/>
                <a:gd name="connsiteY307" fmla="*/ 517525 h 1806575"/>
                <a:gd name="connsiteX308" fmla="*/ 2870200 w 4013200"/>
                <a:gd name="connsiteY308" fmla="*/ 520700 h 1806575"/>
                <a:gd name="connsiteX309" fmla="*/ 2851150 w 4013200"/>
                <a:gd name="connsiteY309" fmla="*/ 533400 h 1806575"/>
                <a:gd name="connsiteX310" fmla="*/ 2841625 w 4013200"/>
                <a:gd name="connsiteY310" fmla="*/ 536575 h 1806575"/>
                <a:gd name="connsiteX311" fmla="*/ 2832100 w 4013200"/>
                <a:gd name="connsiteY311" fmla="*/ 542925 h 1806575"/>
                <a:gd name="connsiteX312" fmla="*/ 2822575 w 4013200"/>
                <a:gd name="connsiteY312" fmla="*/ 546100 h 1806575"/>
                <a:gd name="connsiteX313" fmla="*/ 2803525 w 4013200"/>
                <a:gd name="connsiteY313" fmla="*/ 558800 h 1806575"/>
                <a:gd name="connsiteX314" fmla="*/ 2778125 w 4013200"/>
                <a:gd name="connsiteY314" fmla="*/ 587375 h 1806575"/>
                <a:gd name="connsiteX315" fmla="*/ 2768600 w 4013200"/>
                <a:gd name="connsiteY315" fmla="*/ 590550 h 1806575"/>
                <a:gd name="connsiteX316" fmla="*/ 2749550 w 4013200"/>
                <a:gd name="connsiteY316" fmla="*/ 603250 h 1806575"/>
                <a:gd name="connsiteX317" fmla="*/ 2692400 w 4013200"/>
                <a:gd name="connsiteY317" fmla="*/ 622300 h 1806575"/>
                <a:gd name="connsiteX318" fmla="*/ 2654300 w 4013200"/>
                <a:gd name="connsiteY318" fmla="*/ 635000 h 1806575"/>
                <a:gd name="connsiteX319" fmla="*/ 2644775 w 4013200"/>
                <a:gd name="connsiteY319" fmla="*/ 638175 h 1806575"/>
                <a:gd name="connsiteX320" fmla="*/ 2635250 w 4013200"/>
                <a:gd name="connsiteY320" fmla="*/ 641350 h 1806575"/>
                <a:gd name="connsiteX321" fmla="*/ 2619375 w 4013200"/>
                <a:gd name="connsiteY321" fmla="*/ 654050 h 1806575"/>
                <a:gd name="connsiteX322" fmla="*/ 2600325 w 4013200"/>
                <a:gd name="connsiteY322" fmla="*/ 666750 h 1806575"/>
                <a:gd name="connsiteX323" fmla="*/ 2584450 w 4013200"/>
                <a:gd name="connsiteY323" fmla="*/ 679450 h 1806575"/>
                <a:gd name="connsiteX324" fmla="*/ 2574925 w 4013200"/>
                <a:gd name="connsiteY324" fmla="*/ 685800 h 1806575"/>
                <a:gd name="connsiteX325" fmla="*/ 2555875 w 4013200"/>
                <a:gd name="connsiteY325" fmla="*/ 692150 h 1806575"/>
                <a:gd name="connsiteX326" fmla="*/ 2536825 w 4013200"/>
                <a:gd name="connsiteY326" fmla="*/ 701675 h 1806575"/>
                <a:gd name="connsiteX327" fmla="*/ 2527300 w 4013200"/>
                <a:gd name="connsiteY327" fmla="*/ 708025 h 1806575"/>
                <a:gd name="connsiteX328" fmla="*/ 2517775 w 4013200"/>
                <a:gd name="connsiteY328" fmla="*/ 711200 h 1806575"/>
                <a:gd name="connsiteX329" fmla="*/ 2498725 w 4013200"/>
                <a:gd name="connsiteY329" fmla="*/ 723900 h 1806575"/>
                <a:gd name="connsiteX330" fmla="*/ 2489200 w 4013200"/>
                <a:gd name="connsiteY330" fmla="*/ 730250 h 1806575"/>
                <a:gd name="connsiteX331" fmla="*/ 2470150 w 4013200"/>
                <a:gd name="connsiteY331" fmla="*/ 736600 h 1806575"/>
                <a:gd name="connsiteX332" fmla="*/ 2460625 w 4013200"/>
                <a:gd name="connsiteY332" fmla="*/ 739775 h 1806575"/>
                <a:gd name="connsiteX333" fmla="*/ 2451100 w 4013200"/>
                <a:gd name="connsiteY333" fmla="*/ 746125 h 1806575"/>
                <a:gd name="connsiteX334" fmla="*/ 2438400 w 4013200"/>
                <a:gd name="connsiteY334" fmla="*/ 749300 h 1806575"/>
                <a:gd name="connsiteX335" fmla="*/ 2409825 w 4013200"/>
                <a:gd name="connsiteY335" fmla="*/ 758825 h 1806575"/>
                <a:gd name="connsiteX336" fmla="*/ 2400300 w 4013200"/>
                <a:gd name="connsiteY336" fmla="*/ 762000 h 1806575"/>
                <a:gd name="connsiteX337" fmla="*/ 2390775 w 4013200"/>
                <a:gd name="connsiteY337" fmla="*/ 765175 h 1806575"/>
                <a:gd name="connsiteX338" fmla="*/ 2371725 w 4013200"/>
                <a:gd name="connsiteY338" fmla="*/ 777875 h 1806575"/>
                <a:gd name="connsiteX339" fmla="*/ 2362200 w 4013200"/>
                <a:gd name="connsiteY339" fmla="*/ 784225 h 1806575"/>
                <a:gd name="connsiteX340" fmla="*/ 2352675 w 4013200"/>
                <a:gd name="connsiteY340" fmla="*/ 787400 h 1806575"/>
                <a:gd name="connsiteX341" fmla="*/ 2343150 w 4013200"/>
                <a:gd name="connsiteY341" fmla="*/ 793750 h 1806575"/>
                <a:gd name="connsiteX342" fmla="*/ 2324100 w 4013200"/>
                <a:gd name="connsiteY342" fmla="*/ 800100 h 1806575"/>
                <a:gd name="connsiteX343" fmla="*/ 2314575 w 4013200"/>
                <a:gd name="connsiteY343" fmla="*/ 806450 h 1806575"/>
                <a:gd name="connsiteX344" fmla="*/ 2295525 w 4013200"/>
                <a:gd name="connsiteY344" fmla="*/ 812800 h 1806575"/>
                <a:gd name="connsiteX345" fmla="*/ 2276475 w 4013200"/>
                <a:gd name="connsiteY345" fmla="*/ 822325 h 1806575"/>
                <a:gd name="connsiteX346" fmla="*/ 2266950 w 4013200"/>
                <a:gd name="connsiteY346" fmla="*/ 828675 h 1806575"/>
                <a:gd name="connsiteX347" fmla="*/ 2257425 w 4013200"/>
                <a:gd name="connsiteY347" fmla="*/ 831850 h 1806575"/>
                <a:gd name="connsiteX348" fmla="*/ 2247900 w 4013200"/>
                <a:gd name="connsiteY348" fmla="*/ 838200 h 1806575"/>
                <a:gd name="connsiteX349" fmla="*/ 2228850 w 4013200"/>
                <a:gd name="connsiteY349" fmla="*/ 844550 h 1806575"/>
                <a:gd name="connsiteX350" fmla="*/ 2219325 w 4013200"/>
                <a:gd name="connsiteY350" fmla="*/ 847725 h 1806575"/>
                <a:gd name="connsiteX351" fmla="*/ 2190750 w 4013200"/>
                <a:gd name="connsiteY351" fmla="*/ 860425 h 1806575"/>
                <a:gd name="connsiteX352" fmla="*/ 2181225 w 4013200"/>
                <a:gd name="connsiteY352" fmla="*/ 863600 h 1806575"/>
                <a:gd name="connsiteX353" fmla="*/ 2171700 w 4013200"/>
                <a:gd name="connsiteY353" fmla="*/ 869950 h 1806575"/>
                <a:gd name="connsiteX354" fmla="*/ 2152650 w 4013200"/>
                <a:gd name="connsiteY354" fmla="*/ 876300 h 1806575"/>
                <a:gd name="connsiteX355" fmla="*/ 2133600 w 4013200"/>
                <a:gd name="connsiteY355" fmla="*/ 885825 h 1806575"/>
                <a:gd name="connsiteX356" fmla="*/ 2124075 w 4013200"/>
                <a:gd name="connsiteY356" fmla="*/ 892175 h 1806575"/>
                <a:gd name="connsiteX357" fmla="*/ 2114550 w 4013200"/>
                <a:gd name="connsiteY357" fmla="*/ 895350 h 1806575"/>
                <a:gd name="connsiteX358" fmla="*/ 2105025 w 4013200"/>
                <a:gd name="connsiteY358" fmla="*/ 901700 h 1806575"/>
                <a:gd name="connsiteX359" fmla="*/ 2085975 w 4013200"/>
                <a:gd name="connsiteY359" fmla="*/ 908050 h 1806575"/>
                <a:gd name="connsiteX360" fmla="*/ 2076450 w 4013200"/>
                <a:gd name="connsiteY360" fmla="*/ 914400 h 1806575"/>
                <a:gd name="connsiteX361" fmla="*/ 2057400 w 4013200"/>
                <a:gd name="connsiteY361" fmla="*/ 920750 h 1806575"/>
                <a:gd name="connsiteX362" fmla="*/ 2047875 w 4013200"/>
                <a:gd name="connsiteY362" fmla="*/ 927100 h 1806575"/>
                <a:gd name="connsiteX363" fmla="*/ 2022475 w 4013200"/>
                <a:gd name="connsiteY363" fmla="*/ 936625 h 1806575"/>
                <a:gd name="connsiteX364" fmla="*/ 2009775 w 4013200"/>
                <a:gd name="connsiteY364" fmla="*/ 942975 h 1806575"/>
                <a:gd name="connsiteX365" fmla="*/ 2000250 w 4013200"/>
                <a:gd name="connsiteY365" fmla="*/ 946150 h 1806575"/>
                <a:gd name="connsiteX366" fmla="*/ 1990725 w 4013200"/>
                <a:gd name="connsiteY366" fmla="*/ 952500 h 1806575"/>
                <a:gd name="connsiteX367" fmla="*/ 1981200 w 4013200"/>
                <a:gd name="connsiteY367" fmla="*/ 955675 h 1806575"/>
                <a:gd name="connsiteX368" fmla="*/ 1962150 w 4013200"/>
                <a:gd name="connsiteY368" fmla="*/ 968375 h 1806575"/>
                <a:gd name="connsiteX369" fmla="*/ 1943100 w 4013200"/>
                <a:gd name="connsiteY369" fmla="*/ 981075 h 1806575"/>
                <a:gd name="connsiteX370" fmla="*/ 1933575 w 4013200"/>
                <a:gd name="connsiteY370" fmla="*/ 987425 h 1806575"/>
                <a:gd name="connsiteX371" fmla="*/ 1914525 w 4013200"/>
                <a:gd name="connsiteY371" fmla="*/ 996950 h 1806575"/>
                <a:gd name="connsiteX372" fmla="*/ 1885950 w 4013200"/>
                <a:gd name="connsiteY372" fmla="*/ 1019175 h 1806575"/>
                <a:gd name="connsiteX373" fmla="*/ 1876425 w 4013200"/>
                <a:gd name="connsiteY373" fmla="*/ 1025525 h 1806575"/>
                <a:gd name="connsiteX374" fmla="*/ 1809750 w 4013200"/>
                <a:gd name="connsiteY374" fmla="*/ 1047750 h 1806575"/>
                <a:gd name="connsiteX375" fmla="*/ 1790700 w 4013200"/>
                <a:gd name="connsiteY375" fmla="*/ 1054100 h 1806575"/>
                <a:gd name="connsiteX376" fmla="*/ 1781175 w 4013200"/>
                <a:gd name="connsiteY376" fmla="*/ 1057275 h 1806575"/>
                <a:gd name="connsiteX377" fmla="*/ 1758950 w 4013200"/>
                <a:gd name="connsiteY377" fmla="*/ 1063625 h 1806575"/>
                <a:gd name="connsiteX378" fmla="*/ 1746250 w 4013200"/>
                <a:gd name="connsiteY378" fmla="*/ 1066800 h 1806575"/>
                <a:gd name="connsiteX379" fmla="*/ 1727200 w 4013200"/>
                <a:gd name="connsiteY379" fmla="*/ 1073150 h 1806575"/>
                <a:gd name="connsiteX380" fmla="*/ 1698625 w 4013200"/>
                <a:gd name="connsiteY380" fmla="*/ 1082675 h 1806575"/>
                <a:gd name="connsiteX381" fmla="*/ 1603375 w 4013200"/>
                <a:gd name="connsiteY381" fmla="*/ 1114425 h 1806575"/>
                <a:gd name="connsiteX382" fmla="*/ 1571625 w 4013200"/>
                <a:gd name="connsiteY382" fmla="*/ 1120775 h 1806575"/>
                <a:gd name="connsiteX383" fmla="*/ 1539875 w 4013200"/>
                <a:gd name="connsiteY383" fmla="*/ 1130300 h 1806575"/>
                <a:gd name="connsiteX384" fmla="*/ 1530350 w 4013200"/>
                <a:gd name="connsiteY384" fmla="*/ 1133475 h 1806575"/>
                <a:gd name="connsiteX385" fmla="*/ 1511300 w 4013200"/>
                <a:gd name="connsiteY385" fmla="*/ 1146175 h 1806575"/>
                <a:gd name="connsiteX386" fmla="*/ 1501775 w 4013200"/>
                <a:gd name="connsiteY386" fmla="*/ 1155700 h 1806575"/>
                <a:gd name="connsiteX387" fmla="*/ 1492250 w 4013200"/>
                <a:gd name="connsiteY387" fmla="*/ 1158875 h 1806575"/>
                <a:gd name="connsiteX388" fmla="*/ 1482725 w 4013200"/>
                <a:gd name="connsiteY388" fmla="*/ 1165225 h 1806575"/>
                <a:gd name="connsiteX389" fmla="*/ 1473200 w 4013200"/>
                <a:gd name="connsiteY389" fmla="*/ 1168400 h 1806575"/>
                <a:gd name="connsiteX390" fmla="*/ 1463675 w 4013200"/>
                <a:gd name="connsiteY390" fmla="*/ 1174750 h 1806575"/>
                <a:gd name="connsiteX391" fmla="*/ 1454150 w 4013200"/>
                <a:gd name="connsiteY391" fmla="*/ 1177925 h 1806575"/>
                <a:gd name="connsiteX392" fmla="*/ 1444625 w 4013200"/>
                <a:gd name="connsiteY392" fmla="*/ 1184275 h 1806575"/>
                <a:gd name="connsiteX393" fmla="*/ 1435100 w 4013200"/>
                <a:gd name="connsiteY393" fmla="*/ 1187450 h 1806575"/>
                <a:gd name="connsiteX394" fmla="*/ 1425575 w 4013200"/>
                <a:gd name="connsiteY394" fmla="*/ 1193800 h 1806575"/>
                <a:gd name="connsiteX395" fmla="*/ 1406525 w 4013200"/>
                <a:gd name="connsiteY395" fmla="*/ 1200150 h 1806575"/>
                <a:gd name="connsiteX396" fmla="*/ 1387475 w 4013200"/>
                <a:gd name="connsiteY396" fmla="*/ 1209675 h 1806575"/>
                <a:gd name="connsiteX397" fmla="*/ 1377950 w 4013200"/>
                <a:gd name="connsiteY397" fmla="*/ 1216025 h 1806575"/>
                <a:gd name="connsiteX398" fmla="*/ 1349375 w 4013200"/>
                <a:gd name="connsiteY398" fmla="*/ 1225550 h 1806575"/>
                <a:gd name="connsiteX399" fmla="*/ 1339850 w 4013200"/>
                <a:gd name="connsiteY399" fmla="*/ 1228725 h 1806575"/>
                <a:gd name="connsiteX400" fmla="*/ 1330325 w 4013200"/>
                <a:gd name="connsiteY400" fmla="*/ 1235075 h 1806575"/>
                <a:gd name="connsiteX401" fmla="*/ 1298575 w 4013200"/>
                <a:gd name="connsiteY401" fmla="*/ 1244600 h 1806575"/>
                <a:gd name="connsiteX402" fmla="*/ 1289050 w 4013200"/>
                <a:gd name="connsiteY402" fmla="*/ 1247775 h 1806575"/>
                <a:gd name="connsiteX403" fmla="*/ 1276350 w 4013200"/>
                <a:gd name="connsiteY403" fmla="*/ 1250950 h 1806575"/>
                <a:gd name="connsiteX404" fmla="*/ 1257300 w 4013200"/>
                <a:gd name="connsiteY404" fmla="*/ 1257300 h 1806575"/>
                <a:gd name="connsiteX405" fmla="*/ 1247775 w 4013200"/>
                <a:gd name="connsiteY405" fmla="*/ 1263650 h 1806575"/>
                <a:gd name="connsiteX406" fmla="*/ 1228725 w 4013200"/>
                <a:gd name="connsiteY406" fmla="*/ 1270000 h 1806575"/>
                <a:gd name="connsiteX407" fmla="*/ 1200150 w 4013200"/>
                <a:gd name="connsiteY407" fmla="*/ 1279525 h 1806575"/>
                <a:gd name="connsiteX408" fmla="*/ 1190625 w 4013200"/>
                <a:gd name="connsiteY408" fmla="*/ 1282700 h 1806575"/>
                <a:gd name="connsiteX409" fmla="*/ 1181100 w 4013200"/>
                <a:gd name="connsiteY409" fmla="*/ 1285875 h 1806575"/>
                <a:gd name="connsiteX410" fmla="*/ 1158875 w 4013200"/>
                <a:gd name="connsiteY410" fmla="*/ 1292225 h 1806575"/>
                <a:gd name="connsiteX411" fmla="*/ 1149350 w 4013200"/>
                <a:gd name="connsiteY411" fmla="*/ 1298575 h 1806575"/>
                <a:gd name="connsiteX412" fmla="*/ 1139825 w 4013200"/>
                <a:gd name="connsiteY412" fmla="*/ 1301750 h 1806575"/>
                <a:gd name="connsiteX413" fmla="*/ 1130300 w 4013200"/>
                <a:gd name="connsiteY413" fmla="*/ 1308100 h 1806575"/>
                <a:gd name="connsiteX414" fmla="*/ 1120775 w 4013200"/>
                <a:gd name="connsiteY414" fmla="*/ 1311275 h 1806575"/>
                <a:gd name="connsiteX415" fmla="*/ 1111250 w 4013200"/>
                <a:gd name="connsiteY415" fmla="*/ 1317625 h 1806575"/>
                <a:gd name="connsiteX416" fmla="*/ 1101725 w 4013200"/>
                <a:gd name="connsiteY416" fmla="*/ 1320800 h 1806575"/>
                <a:gd name="connsiteX417" fmla="*/ 1092200 w 4013200"/>
                <a:gd name="connsiteY417" fmla="*/ 1327150 h 1806575"/>
                <a:gd name="connsiteX418" fmla="*/ 1073150 w 4013200"/>
                <a:gd name="connsiteY418" fmla="*/ 1333500 h 1806575"/>
                <a:gd name="connsiteX419" fmla="*/ 1054100 w 4013200"/>
                <a:gd name="connsiteY419" fmla="*/ 1343025 h 1806575"/>
                <a:gd name="connsiteX420" fmla="*/ 1044575 w 4013200"/>
                <a:gd name="connsiteY420" fmla="*/ 1349375 h 1806575"/>
                <a:gd name="connsiteX421" fmla="*/ 1035050 w 4013200"/>
                <a:gd name="connsiteY421" fmla="*/ 1352550 h 1806575"/>
                <a:gd name="connsiteX422" fmla="*/ 1016000 w 4013200"/>
                <a:gd name="connsiteY422" fmla="*/ 1365250 h 1806575"/>
                <a:gd name="connsiteX423" fmla="*/ 1006475 w 4013200"/>
                <a:gd name="connsiteY423" fmla="*/ 1371600 h 1806575"/>
                <a:gd name="connsiteX424" fmla="*/ 987425 w 4013200"/>
                <a:gd name="connsiteY424" fmla="*/ 1377950 h 1806575"/>
                <a:gd name="connsiteX425" fmla="*/ 977900 w 4013200"/>
                <a:gd name="connsiteY425" fmla="*/ 1381125 h 1806575"/>
                <a:gd name="connsiteX426" fmla="*/ 968375 w 4013200"/>
                <a:gd name="connsiteY426" fmla="*/ 1387475 h 1806575"/>
                <a:gd name="connsiteX427" fmla="*/ 949325 w 4013200"/>
                <a:gd name="connsiteY427" fmla="*/ 1393825 h 1806575"/>
                <a:gd name="connsiteX428" fmla="*/ 930275 w 4013200"/>
                <a:gd name="connsiteY428" fmla="*/ 1403350 h 1806575"/>
                <a:gd name="connsiteX429" fmla="*/ 920750 w 4013200"/>
                <a:gd name="connsiteY429" fmla="*/ 1409700 h 1806575"/>
                <a:gd name="connsiteX430" fmla="*/ 904875 w 4013200"/>
                <a:gd name="connsiteY430" fmla="*/ 1416050 h 1806575"/>
                <a:gd name="connsiteX431" fmla="*/ 895350 w 4013200"/>
                <a:gd name="connsiteY431" fmla="*/ 1422400 h 1806575"/>
                <a:gd name="connsiteX432" fmla="*/ 876300 w 4013200"/>
                <a:gd name="connsiteY432" fmla="*/ 1428750 h 1806575"/>
                <a:gd name="connsiteX433" fmla="*/ 857250 w 4013200"/>
                <a:gd name="connsiteY433" fmla="*/ 1435100 h 1806575"/>
                <a:gd name="connsiteX434" fmla="*/ 847725 w 4013200"/>
                <a:gd name="connsiteY434" fmla="*/ 1438275 h 1806575"/>
                <a:gd name="connsiteX435" fmla="*/ 838200 w 4013200"/>
                <a:gd name="connsiteY435" fmla="*/ 1444625 h 1806575"/>
                <a:gd name="connsiteX436" fmla="*/ 819150 w 4013200"/>
                <a:gd name="connsiteY436" fmla="*/ 1450975 h 1806575"/>
                <a:gd name="connsiteX437" fmla="*/ 800100 w 4013200"/>
                <a:gd name="connsiteY437" fmla="*/ 1457325 h 1806575"/>
                <a:gd name="connsiteX438" fmla="*/ 781050 w 4013200"/>
                <a:gd name="connsiteY438" fmla="*/ 1463675 h 1806575"/>
                <a:gd name="connsiteX439" fmla="*/ 771525 w 4013200"/>
                <a:gd name="connsiteY439" fmla="*/ 1466850 h 1806575"/>
                <a:gd name="connsiteX440" fmla="*/ 758825 w 4013200"/>
                <a:gd name="connsiteY440" fmla="*/ 1470025 h 1806575"/>
                <a:gd name="connsiteX441" fmla="*/ 749300 w 4013200"/>
                <a:gd name="connsiteY441" fmla="*/ 1473200 h 1806575"/>
                <a:gd name="connsiteX442" fmla="*/ 727075 w 4013200"/>
                <a:gd name="connsiteY442" fmla="*/ 1476375 h 1806575"/>
                <a:gd name="connsiteX443" fmla="*/ 695325 w 4013200"/>
                <a:gd name="connsiteY443" fmla="*/ 1485900 h 1806575"/>
                <a:gd name="connsiteX444" fmla="*/ 685800 w 4013200"/>
                <a:gd name="connsiteY444" fmla="*/ 1489075 h 1806575"/>
                <a:gd name="connsiteX445" fmla="*/ 676275 w 4013200"/>
                <a:gd name="connsiteY445" fmla="*/ 1492250 h 1806575"/>
                <a:gd name="connsiteX446" fmla="*/ 657225 w 4013200"/>
                <a:gd name="connsiteY446" fmla="*/ 1501775 h 1806575"/>
                <a:gd name="connsiteX447" fmla="*/ 647700 w 4013200"/>
                <a:gd name="connsiteY447" fmla="*/ 1508125 h 1806575"/>
                <a:gd name="connsiteX448" fmla="*/ 628650 w 4013200"/>
                <a:gd name="connsiteY448" fmla="*/ 1514475 h 1806575"/>
                <a:gd name="connsiteX449" fmla="*/ 619125 w 4013200"/>
                <a:gd name="connsiteY449" fmla="*/ 1517650 h 1806575"/>
                <a:gd name="connsiteX450" fmla="*/ 600075 w 4013200"/>
                <a:gd name="connsiteY450" fmla="*/ 1530350 h 1806575"/>
                <a:gd name="connsiteX451" fmla="*/ 581025 w 4013200"/>
                <a:gd name="connsiteY451" fmla="*/ 1536700 h 1806575"/>
                <a:gd name="connsiteX452" fmla="*/ 571500 w 4013200"/>
                <a:gd name="connsiteY452" fmla="*/ 1543050 h 1806575"/>
                <a:gd name="connsiteX453" fmla="*/ 552450 w 4013200"/>
                <a:gd name="connsiteY453" fmla="*/ 1549400 h 1806575"/>
                <a:gd name="connsiteX454" fmla="*/ 542925 w 4013200"/>
                <a:gd name="connsiteY454" fmla="*/ 1555750 h 1806575"/>
                <a:gd name="connsiteX455" fmla="*/ 533400 w 4013200"/>
                <a:gd name="connsiteY455" fmla="*/ 1558925 h 1806575"/>
                <a:gd name="connsiteX456" fmla="*/ 514350 w 4013200"/>
                <a:gd name="connsiteY456" fmla="*/ 1571625 h 1806575"/>
                <a:gd name="connsiteX457" fmla="*/ 485775 w 4013200"/>
                <a:gd name="connsiteY457" fmla="*/ 1581150 h 1806575"/>
                <a:gd name="connsiteX458" fmla="*/ 476250 w 4013200"/>
                <a:gd name="connsiteY458" fmla="*/ 1584325 h 1806575"/>
                <a:gd name="connsiteX459" fmla="*/ 457200 w 4013200"/>
                <a:gd name="connsiteY459" fmla="*/ 1597025 h 1806575"/>
                <a:gd name="connsiteX460" fmla="*/ 438150 w 4013200"/>
                <a:gd name="connsiteY460" fmla="*/ 1603375 h 1806575"/>
                <a:gd name="connsiteX461" fmla="*/ 428625 w 4013200"/>
                <a:gd name="connsiteY461" fmla="*/ 1606550 h 1806575"/>
                <a:gd name="connsiteX462" fmla="*/ 419100 w 4013200"/>
                <a:gd name="connsiteY462" fmla="*/ 1612900 h 1806575"/>
                <a:gd name="connsiteX463" fmla="*/ 400050 w 4013200"/>
                <a:gd name="connsiteY463" fmla="*/ 1619250 h 1806575"/>
                <a:gd name="connsiteX464" fmla="*/ 390525 w 4013200"/>
                <a:gd name="connsiteY464" fmla="*/ 1622425 h 1806575"/>
                <a:gd name="connsiteX465" fmla="*/ 381000 w 4013200"/>
                <a:gd name="connsiteY465" fmla="*/ 1625600 h 1806575"/>
                <a:gd name="connsiteX466" fmla="*/ 371475 w 4013200"/>
                <a:gd name="connsiteY466" fmla="*/ 1628775 h 1806575"/>
                <a:gd name="connsiteX467" fmla="*/ 349250 w 4013200"/>
                <a:gd name="connsiteY467" fmla="*/ 1635125 h 1806575"/>
                <a:gd name="connsiteX468" fmla="*/ 339725 w 4013200"/>
                <a:gd name="connsiteY468" fmla="*/ 1641475 h 1806575"/>
                <a:gd name="connsiteX469" fmla="*/ 320675 w 4013200"/>
                <a:gd name="connsiteY469" fmla="*/ 1647825 h 1806575"/>
                <a:gd name="connsiteX470" fmla="*/ 311150 w 4013200"/>
                <a:gd name="connsiteY470" fmla="*/ 1651000 h 1806575"/>
                <a:gd name="connsiteX471" fmla="*/ 282575 w 4013200"/>
                <a:gd name="connsiteY471" fmla="*/ 1663700 h 1806575"/>
                <a:gd name="connsiteX472" fmla="*/ 260350 w 4013200"/>
                <a:gd name="connsiteY472" fmla="*/ 1673225 h 1806575"/>
                <a:gd name="connsiteX473" fmla="*/ 241300 w 4013200"/>
                <a:gd name="connsiteY473" fmla="*/ 1679575 h 1806575"/>
                <a:gd name="connsiteX474" fmla="*/ 222250 w 4013200"/>
                <a:gd name="connsiteY474" fmla="*/ 1685925 h 1806575"/>
                <a:gd name="connsiteX475" fmla="*/ 212725 w 4013200"/>
                <a:gd name="connsiteY475" fmla="*/ 1689100 h 1806575"/>
                <a:gd name="connsiteX476" fmla="*/ 203200 w 4013200"/>
                <a:gd name="connsiteY476" fmla="*/ 1695450 h 1806575"/>
                <a:gd name="connsiteX477" fmla="*/ 184150 w 4013200"/>
                <a:gd name="connsiteY477" fmla="*/ 1701800 h 1806575"/>
                <a:gd name="connsiteX478" fmla="*/ 174625 w 4013200"/>
                <a:gd name="connsiteY478" fmla="*/ 1704975 h 1806575"/>
                <a:gd name="connsiteX479" fmla="*/ 155575 w 4013200"/>
                <a:gd name="connsiteY479" fmla="*/ 1714500 h 1806575"/>
                <a:gd name="connsiteX480" fmla="*/ 146050 w 4013200"/>
                <a:gd name="connsiteY480" fmla="*/ 1720850 h 1806575"/>
                <a:gd name="connsiteX481" fmla="*/ 117475 w 4013200"/>
                <a:gd name="connsiteY481" fmla="*/ 1730375 h 1806575"/>
                <a:gd name="connsiteX482" fmla="*/ 107950 w 4013200"/>
                <a:gd name="connsiteY482" fmla="*/ 1733550 h 1806575"/>
                <a:gd name="connsiteX483" fmla="*/ 98425 w 4013200"/>
                <a:gd name="connsiteY483" fmla="*/ 1739900 h 1806575"/>
                <a:gd name="connsiteX484" fmla="*/ 79375 w 4013200"/>
                <a:gd name="connsiteY484" fmla="*/ 1746250 h 1806575"/>
                <a:gd name="connsiteX485" fmla="*/ 60325 w 4013200"/>
                <a:gd name="connsiteY485" fmla="*/ 1752600 h 1806575"/>
                <a:gd name="connsiteX486" fmla="*/ 50800 w 4013200"/>
                <a:gd name="connsiteY486" fmla="*/ 1755775 h 1806575"/>
                <a:gd name="connsiteX487" fmla="*/ 31750 w 4013200"/>
                <a:gd name="connsiteY487" fmla="*/ 1768475 h 1806575"/>
                <a:gd name="connsiteX488" fmla="*/ 12700 w 4013200"/>
                <a:gd name="connsiteY488" fmla="*/ 1774825 h 1806575"/>
                <a:gd name="connsiteX489" fmla="*/ 0 w 4013200"/>
                <a:gd name="connsiteY489" fmla="*/ 1806575 h 1806575"/>
                <a:gd name="connsiteX0" fmla="*/ 0 w 4010051"/>
                <a:gd name="connsiteY0" fmla="*/ 1806575 h 1806575"/>
                <a:gd name="connsiteX1" fmla="*/ 22225 w 4010051"/>
                <a:gd name="connsiteY1" fmla="*/ 1800225 h 1806575"/>
                <a:gd name="connsiteX2" fmla="*/ 41275 w 4010051"/>
                <a:gd name="connsiteY2" fmla="*/ 1793875 h 1806575"/>
                <a:gd name="connsiteX3" fmla="*/ 79375 w 4010051"/>
                <a:gd name="connsiteY3" fmla="*/ 1781175 h 1806575"/>
                <a:gd name="connsiteX4" fmla="*/ 98425 w 4010051"/>
                <a:gd name="connsiteY4" fmla="*/ 1774825 h 1806575"/>
                <a:gd name="connsiteX5" fmla="*/ 107950 w 4010051"/>
                <a:gd name="connsiteY5" fmla="*/ 1771650 h 1806575"/>
                <a:gd name="connsiteX6" fmla="*/ 127000 w 4010051"/>
                <a:gd name="connsiteY6" fmla="*/ 1762125 h 1806575"/>
                <a:gd name="connsiteX7" fmla="*/ 177800 w 4010051"/>
                <a:gd name="connsiteY7" fmla="*/ 1752600 h 1806575"/>
                <a:gd name="connsiteX8" fmla="*/ 209550 w 4010051"/>
                <a:gd name="connsiteY8" fmla="*/ 1746250 h 1806575"/>
                <a:gd name="connsiteX9" fmla="*/ 228600 w 4010051"/>
                <a:gd name="connsiteY9" fmla="*/ 1739900 h 1806575"/>
                <a:gd name="connsiteX10" fmla="*/ 247650 w 4010051"/>
                <a:gd name="connsiteY10" fmla="*/ 1733550 h 1806575"/>
                <a:gd name="connsiteX11" fmla="*/ 257175 w 4010051"/>
                <a:gd name="connsiteY11" fmla="*/ 1730375 h 1806575"/>
                <a:gd name="connsiteX12" fmla="*/ 266700 w 4010051"/>
                <a:gd name="connsiteY12" fmla="*/ 1727200 h 1806575"/>
                <a:gd name="connsiteX13" fmla="*/ 279400 w 4010051"/>
                <a:gd name="connsiteY13" fmla="*/ 1724025 h 1806575"/>
                <a:gd name="connsiteX14" fmla="*/ 307975 w 4010051"/>
                <a:gd name="connsiteY14" fmla="*/ 1714500 h 1806575"/>
                <a:gd name="connsiteX15" fmla="*/ 317500 w 4010051"/>
                <a:gd name="connsiteY15" fmla="*/ 1711325 h 1806575"/>
                <a:gd name="connsiteX16" fmla="*/ 342900 w 4010051"/>
                <a:gd name="connsiteY16" fmla="*/ 1704975 h 1806575"/>
                <a:gd name="connsiteX17" fmla="*/ 361950 w 4010051"/>
                <a:gd name="connsiteY17" fmla="*/ 1698625 h 1806575"/>
                <a:gd name="connsiteX18" fmla="*/ 374650 w 4010051"/>
                <a:gd name="connsiteY18" fmla="*/ 1695450 h 1806575"/>
                <a:gd name="connsiteX19" fmla="*/ 393700 w 4010051"/>
                <a:gd name="connsiteY19" fmla="*/ 1689100 h 1806575"/>
                <a:gd name="connsiteX20" fmla="*/ 412750 w 4010051"/>
                <a:gd name="connsiteY20" fmla="*/ 1682750 h 1806575"/>
                <a:gd name="connsiteX21" fmla="*/ 441325 w 4010051"/>
                <a:gd name="connsiteY21" fmla="*/ 1673225 h 1806575"/>
                <a:gd name="connsiteX22" fmla="*/ 450850 w 4010051"/>
                <a:gd name="connsiteY22" fmla="*/ 1670050 h 1806575"/>
                <a:gd name="connsiteX23" fmla="*/ 460375 w 4010051"/>
                <a:gd name="connsiteY23" fmla="*/ 1663700 h 1806575"/>
                <a:gd name="connsiteX24" fmla="*/ 479425 w 4010051"/>
                <a:gd name="connsiteY24" fmla="*/ 1657350 h 1806575"/>
                <a:gd name="connsiteX25" fmla="*/ 508000 w 4010051"/>
                <a:gd name="connsiteY25" fmla="*/ 1647825 h 1806575"/>
                <a:gd name="connsiteX26" fmla="*/ 517525 w 4010051"/>
                <a:gd name="connsiteY26" fmla="*/ 1644650 h 1806575"/>
                <a:gd name="connsiteX27" fmla="*/ 527050 w 4010051"/>
                <a:gd name="connsiteY27" fmla="*/ 1641475 h 1806575"/>
                <a:gd name="connsiteX28" fmla="*/ 536575 w 4010051"/>
                <a:gd name="connsiteY28" fmla="*/ 1635125 h 1806575"/>
                <a:gd name="connsiteX29" fmla="*/ 549275 w 4010051"/>
                <a:gd name="connsiteY29" fmla="*/ 1631950 h 1806575"/>
                <a:gd name="connsiteX30" fmla="*/ 568325 w 4010051"/>
                <a:gd name="connsiteY30" fmla="*/ 1625600 h 1806575"/>
                <a:gd name="connsiteX31" fmla="*/ 577850 w 4010051"/>
                <a:gd name="connsiteY31" fmla="*/ 1622425 h 1806575"/>
                <a:gd name="connsiteX32" fmla="*/ 606425 w 4010051"/>
                <a:gd name="connsiteY32" fmla="*/ 1609725 h 1806575"/>
                <a:gd name="connsiteX33" fmla="*/ 644525 w 4010051"/>
                <a:gd name="connsiteY33" fmla="*/ 1597025 h 1806575"/>
                <a:gd name="connsiteX34" fmla="*/ 673100 w 4010051"/>
                <a:gd name="connsiteY34" fmla="*/ 1587500 h 1806575"/>
                <a:gd name="connsiteX35" fmla="*/ 682625 w 4010051"/>
                <a:gd name="connsiteY35" fmla="*/ 1584325 h 1806575"/>
                <a:gd name="connsiteX36" fmla="*/ 701675 w 4010051"/>
                <a:gd name="connsiteY36" fmla="*/ 1571625 h 1806575"/>
                <a:gd name="connsiteX37" fmla="*/ 711200 w 4010051"/>
                <a:gd name="connsiteY37" fmla="*/ 1568450 h 1806575"/>
                <a:gd name="connsiteX38" fmla="*/ 720725 w 4010051"/>
                <a:gd name="connsiteY38" fmla="*/ 1562100 h 1806575"/>
                <a:gd name="connsiteX39" fmla="*/ 739775 w 4010051"/>
                <a:gd name="connsiteY39" fmla="*/ 1555750 h 1806575"/>
                <a:gd name="connsiteX40" fmla="*/ 771525 w 4010051"/>
                <a:gd name="connsiteY40" fmla="*/ 1546225 h 1806575"/>
                <a:gd name="connsiteX41" fmla="*/ 790575 w 4010051"/>
                <a:gd name="connsiteY41" fmla="*/ 1543050 h 1806575"/>
                <a:gd name="connsiteX42" fmla="*/ 809625 w 4010051"/>
                <a:gd name="connsiteY42" fmla="*/ 1536700 h 1806575"/>
                <a:gd name="connsiteX43" fmla="*/ 835025 w 4010051"/>
                <a:gd name="connsiteY43" fmla="*/ 1530350 h 1806575"/>
                <a:gd name="connsiteX44" fmla="*/ 844550 w 4010051"/>
                <a:gd name="connsiteY44" fmla="*/ 1527175 h 1806575"/>
                <a:gd name="connsiteX45" fmla="*/ 876300 w 4010051"/>
                <a:gd name="connsiteY45" fmla="*/ 1524000 h 1806575"/>
                <a:gd name="connsiteX46" fmla="*/ 898525 w 4010051"/>
                <a:gd name="connsiteY46" fmla="*/ 1517650 h 1806575"/>
                <a:gd name="connsiteX47" fmla="*/ 917575 w 4010051"/>
                <a:gd name="connsiteY47" fmla="*/ 1511300 h 1806575"/>
                <a:gd name="connsiteX48" fmla="*/ 927100 w 4010051"/>
                <a:gd name="connsiteY48" fmla="*/ 1508125 h 1806575"/>
                <a:gd name="connsiteX49" fmla="*/ 936625 w 4010051"/>
                <a:gd name="connsiteY49" fmla="*/ 1504950 h 1806575"/>
                <a:gd name="connsiteX50" fmla="*/ 962025 w 4010051"/>
                <a:gd name="connsiteY50" fmla="*/ 1492250 h 1806575"/>
                <a:gd name="connsiteX51" fmla="*/ 977900 w 4010051"/>
                <a:gd name="connsiteY51" fmla="*/ 1489075 h 1806575"/>
                <a:gd name="connsiteX52" fmla="*/ 1006475 w 4010051"/>
                <a:gd name="connsiteY52" fmla="*/ 1479550 h 1806575"/>
                <a:gd name="connsiteX53" fmla="*/ 1016000 w 4010051"/>
                <a:gd name="connsiteY53" fmla="*/ 1476375 h 1806575"/>
                <a:gd name="connsiteX54" fmla="*/ 1025525 w 4010051"/>
                <a:gd name="connsiteY54" fmla="*/ 1473200 h 1806575"/>
                <a:gd name="connsiteX55" fmla="*/ 1044575 w 4010051"/>
                <a:gd name="connsiteY55" fmla="*/ 1460500 h 1806575"/>
                <a:gd name="connsiteX56" fmla="*/ 1054100 w 4010051"/>
                <a:gd name="connsiteY56" fmla="*/ 1457325 h 1806575"/>
                <a:gd name="connsiteX57" fmla="*/ 1063625 w 4010051"/>
                <a:gd name="connsiteY57" fmla="*/ 1450975 h 1806575"/>
                <a:gd name="connsiteX58" fmla="*/ 1082675 w 4010051"/>
                <a:gd name="connsiteY58" fmla="*/ 1444625 h 1806575"/>
                <a:gd name="connsiteX59" fmla="*/ 1101725 w 4010051"/>
                <a:gd name="connsiteY59" fmla="*/ 1438275 h 1806575"/>
                <a:gd name="connsiteX60" fmla="*/ 1111250 w 4010051"/>
                <a:gd name="connsiteY60" fmla="*/ 1435100 h 1806575"/>
                <a:gd name="connsiteX61" fmla="*/ 1120775 w 4010051"/>
                <a:gd name="connsiteY61" fmla="*/ 1428750 h 1806575"/>
                <a:gd name="connsiteX62" fmla="*/ 1139825 w 4010051"/>
                <a:gd name="connsiteY62" fmla="*/ 1422400 h 1806575"/>
                <a:gd name="connsiteX63" fmla="*/ 1158875 w 4010051"/>
                <a:gd name="connsiteY63" fmla="*/ 1416050 h 1806575"/>
                <a:gd name="connsiteX64" fmla="*/ 1168400 w 4010051"/>
                <a:gd name="connsiteY64" fmla="*/ 1412875 h 1806575"/>
                <a:gd name="connsiteX65" fmla="*/ 1203325 w 4010051"/>
                <a:gd name="connsiteY65" fmla="*/ 1403350 h 1806575"/>
                <a:gd name="connsiteX66" fmla="*/ 1222375 w 4010051"/>
                <a:gd name="connsiteY66" fmla="*/ 1397000 h 1806575"/>
                <a:gd name="connsiteX67" fmla="*/ 1231900 w 4010051"/>
                <a:gd name="connsiteY67" fmla="*/ 1393825 h 1806575"/>
                <a:gd name="connsiteX68" fmla="*/ 1241425 w 4010051"/>
                <a:gd name="connsiteY68" fmla="*/ 1387475 h 1806575"/>
                <a:gd name="connsiteX69" fmla="*/ 1250950 w 4010051"/>
                <a:gd name="connsiteY69" fmla="*/ 1384300 h 1806575"/>
                <a:gd name="connsiteX70" fmla="*/ 1270000 w 4010051"/>
                <a:gd name="connsiteY70" fmla="*/ 1371600 h 1806575"/>
                <a:gd name="connsiteX71" fmla="*/ 1279525 w 4010051"/>
                <a:gd name="connsiteY71" fmla="*/ 1365250 h 1806575"/>
                <a:gd name="connsiteX72" fmla="*/ 1298575 w 4010051"/>
                <a:gd name="connsiteY72" fmla="*/ 1358900 h 1806575"/>
                <a:gd name="connsiteX73" fmla="*/ 1308100 w 4010051"/>
                <a:gd name="connsiteY73" fmla="*/ 1355725 h 1806575"/>
                <a:gd name="connsiteX74" fmla="*/ 1323975 w 4010051"/>
                <a:gd name="connsiteY74" fmla="*/ 1352550 h 1806575"/>
                <a:gd name="connsiteX75" fmla="*/ 1343025 w 4010051"/>
                <a:gd name="connsiteY75" fmla="*/ 1346200 h 1806575"/>
                <a:gd name="connsiteX76" fmla="*/ 1352550 w 4010051"/>
                <a:gd name="connsiteY76" fmla="*/ 1339850 h 1806575"/>
                <a:gd name="connsiteX77" fmla="*/ 1371600 w 4010051"/>
                <a:gd name="connsiteY77" fmla="*/ 1333500 h 1806575"/>
                <a:gd name="connsiteX78" fmla="*/ 1381125 w 4010051"/>
                <a:gd name="connsiteY78" fmla="*/ 1330325 h 1806575"/>
                <a:gd name="connsiteX79" fmla="*/ 1400175 w 4010051"/>
                <a:gd name="connsiteY79" fmla="*/ 1317625 h 1806575"/>
                <a:gd name="connsiteX80" fmla="*/ 1419225 w 4010051"/>
                <a:gd name="connsiteY80" fmla="*/ 1311275 h 1806575"/>
                <a:gd name="connsiteX81" fmla="*/ 1428750 w 4010051"/>
                <a:gd name="connsiteY81" fmla="*/ 1304925 h 1806575"/>
                <a:gd name="connsiteX82" fmla="*/ 1473200 w 4010051"/>
                <a:gd name="connsiteY82" fmla="*/ 1292225 h 1806575"/>
                <a:gd name="connsiteX83" fmla="*/ 1492250 w 4010051"/>
                <a:gd name="connsiteY83" fmla="*/ 1285875 h 1806575"/>
                <a:gd name="connsiteX84" fmla="*/ 1501775 w 4010051"/>
                <a:gd name="connsiteY84" fmla="*/ 1282700 h 1806575"/>
                <a:gd name="connsiteX85" fmla="*/ 1511300 w 4010051"/>
                <a:gd name="connsiteY85" fmla="*/ 1276350 h 1806575"/>
                <a:gd name="connsiteX86" fmla="*/ 1530350 w 4010051"/>
                <a:gd name="connsiteY86" fmla="*/ 1270000 h 1806575"/>
                <a:gd name="connsiteX87" fmla="*/ 1568450 w 4010051"/>
                <a:gd name="connsiteY87" fmla="*/ 1250950 h 1806575"/>
                <a:gd name="connsiteX88" fmla="*/ 1577975 w 4010051"/>
                <a:gd name="connsiteY88" fmla="*/ 1247775 h 1806575"/>
                <a:gd name="connsiteX89" fmla="*/ 1587500 w 4010051"/>
                <a:gd name="connsiteY89" fmla="*/ 1244600 h 1806575"/>
                <a:gd name="connsiteX90" fmla="*/ 1609725 w 4010051"/>
                <a:gd name="connsiteY90" fmla="*/ 1238250 h 1806575"/>
                <a:gd name="connsiteX91" fmla="*/ 1619250 w 4010051"/>
                <a:gd name="connsiteY91" fmla="*/ 1231900 h 1806575"/>
                <a:gd name="connsiteX92" fmla="*/ 1638300 w 4010051"/>
                <a:gd name="connsiteY92" fmla="*/ 1225550 h 1806575"/>
                <a:gd name="connsiteX93" fmla="*/ 1657350 w 4010051"/>
                <a:gd name="connsiteY93" fmla="*/ 1219200 h 1806575"/>
                <a:gd name="connsiteX94" fmla="*/ 1685925 w 4010051"/>
                <a:gd name="connsiteY94" fmla="*/ 1209675 h 1806575"/>
                <a:gd name="connsiteX95" fmla="*/ 1695450 w 4010051"/>
                <a:gd name="connsiteY95" fmla="*/ 1206500 h 1806575"/>
                <a:gd name="connsiteX96" fmla="*/ 1704975 w 4010051"/>
                <a:gd name="connsiteY96" fmla="*/ 1203325 h 1806575"/>
                <a:gd name="connsiteX97" fmla="*/ 1717675 w 4010051"/>
                <a:gd name="connsiteY97" fmla="*/ 1200150 h 1806575"/>
                <a:gd name="connsiteX98" fmla="*/ 1752600 w 4010051"/>
                <a:gd name="connsiteY98" fmla="*/ 1193800 h 1806575"/>
                <a:gd name="connsiteX99" fmla="*/ 1774825 w 4010051"/>
                <a:gd name="connsiteY99" fmla="*/ 1187450 h 1806575"/>
                <a:gd name="connsiteX100" fmla="*/ 1787525 w 4010051"/>
                <a:gd name="connsiteY100" fmla="*/ 1184275 h 1806575"/>
                <a:gd name="connsiteX101" fmla="*/ 1797050 w 4010051"/>
                <a:gd name="connsiteY101" fmla="*/ 1181100 h 1806575"/>
                <a:gd name="connsiteX102" fmla="*/ 1819275 w 4010051"/>
                <a:gd name="connsiteY102" fmla="*/ 1177925 h 1806575"/>
                <a:gd name="connsiteX103" fmla="*/ 1841500 w 4010051"/>
                <a:gd name="connsiteY103" fmla="*/ 1171575 h 1806575"/>
                <a:gd name="connsiteX104" fmla="*/ 1860550 w 4010051"/>
                <a:gd name="connsiteY104" fmla="*/ 1165225 h 1806575"/>
                <a:gd name="connsiteX105" fmla="*/ 1895475 w 4010051"/>
                <a:gd name="connsiteY105" fmla="*/ 1155700 h 1806575"/>
                <a:gd name="connsiteX106" fmla="*/ 1914525 w 4010051"/>
                <a:gd name="connsiteY106" fmla="*/ 1143000 h 1806575"/>
                <a:gd name="connsiteX107" fmla="*/ 1924050 w 4010051"/>
                <a:gd name="connsiteY107" fmla="*/ 1136650 h 1806575"/>
                <a:gd name="connsiteX108" fmla="*/ 1943100 w 4010051"/>
                <a:gd name="connsiteY108" fmla="*/ 1120775 h 1806575"/>
                <a:gd name="connsiteX109" fmla="*/ 1952625 w 4010051"/>
                <a:gd name="connsiteY109" fmla="*/ 1117600 h 1806575"/>
                <a:gd name="connsiteX110" fmla="*/ 1962150 w 4010051"/>
                <a:gd name="connsiteY110" fmla="*/ 1111250 h 1806575"/>
                <a:gd name="connsiteX111" fmla="*/ 1981200 w 4010051"/>
                <a:gd name="connsiteY111" fmla="*/ 1104900 h 1806575"/>
                <a:gd name="connsiteX112" fmla="*/ 1990725 w 4010051"/>
                <a:gd name="connsiteY112" fmla="*/ 1098550 h 1806575"/>
                <a:gd name="connsiteX113" fmla="*/ 2009775 w 4010051"/>
                <a:gd name="connsiteY113" fmla="*/ 1092200 h 1806575"/>
                <a:gd name="connsiteX114" fmla="*/ 2019300 w 4010051"/>
                <a:gd name="connsiteY114" fmla="*/ 1085850 h 1806575"/>
                <a:gd name="connsiteX115" fmla="*/ 2038350 w 4010051"/>
                <a:gd name="connsiteY115" fmla="*/ 1079500 h 1806575"/>
                <a:gd name="connsiteX116" fmla="*/ 2057400 w 4010051"/>
                <a:gd name="connsiteY116" fmla="*/ 1073150 h 1806575"/>
                <a:gd name="connsiteX117" fmla="*/ 2076450 w 4010051"/>
                <a:gd name="connsiteY117" fmla="*/ 1066800 h 1806575"/>
                <a:gd name="connsiteX118" fmla="*/ 2085975 w 4010051"/>
                <a:gd name="connsiteY118" fmla="*/ 1063625 h 1806575"/>
                <a:gd name="connsiteX119" fmla="*/ 2105025 w 4010051"/>
                <a:gd name="connsiteY119" fmla="*/ 1050925 h 1806575"/>
                <a:gd name="connsiteX120" fmla="*/ 2114550 w 4010051"/>
                <a:gd name="connsiteY120" fmla="*/ 1044575 h 1806575"/>
                <a:gd name="connsiteX121" fmla="*/ 2133600 w 4010051"/>
                <a:gd name="connsiteY121" fmla="*/ 1038225 h 1806575"/>
                <a:gd name="connsiteX122" fmla="*/ 2143125 w 4010051"/>
                <a:gd name="connsiteY122" fmla="*/ 1031875 h 1806575"/>
                <a:gd name="connsiteX123" fmla="*/ 2165350 w 4010051"/>
                <a:gd name="connsiteY123" fmla="*/ 1025525 h 1806575"/>
                <a:gd name="connsiteX124" fmla="*/ 2174875 w 4010051"/>
                <a:gd name="connsiteY124" fmla="*/ 1019175 h 1806575"/>
                <a:gd name="connsiteX125" fmla="*/ 2184400 w 4010051"/>
                <a:gd name="connsiteY125" fmla="*/ 1016000 h 1806575"/>
                <a:gd name="connsiteX126" fmla="*/ 2203450 w 4010051"/>
                <a:gd name="connsiteY126" fmla="*/ 1003300 h 1806575"/>
                <a:gd name="connsiteX127" fmla="*/ 2222500 w 4010051"/>
                <a:gd name="connsiteY127" fmla="*/ 993775 h 1806575"/>
                <a:gd name="connsiteX128" fmla="*/ 2241550 w 4010051"/>
                <a:gd name="connsiteY128" fmla="*/ 987425 h 1806575"/>
                <a:gd name="connsiteX129" fmla="*/ 2270125 w 4010051"/>
                <a:gd name="connsiteY129" fmla="*/ 977900 h 1806575"/>
                <a:gd name="connsiteX130" fmla="*/ 2279650 w 4010051"/>
                <a:gd name="connsiteY130" fmla="*/ 974725 h 1806575"/>
                <a:gd name="connsiteX131" fmla="*/ 2308225 w 4010051"/>
                <a:gd name="connsiteY131" fmla="*/ 952500 h 1806575"/>
                <a:gd name="connsiteX132" fmla="*/ 2317750 w 4010051"/>
                <a:gd name="connsiteY132" fmla="*/ 949325 h 1806575"/>
                <a:gd name="connsiteX133" fmla="*/ 2327275 w 4010051"/>
                <a:gd name="connsiteY133" fmla="*/ 942975 h 1806575"/>
                <a:gd name="connsiteX134" fmla="*/ 2346325 w 4010051"/>
                <a:gd name="connsiteY134" fmla="*/ 936625 h 1806575"/>
                <a:gd name="connsiteX135" fmla="*/ 2365375 w 4010051"/>
                <a:gd name="connsiteY135" fmla="*/ 930275 h 1806575"/>
                <a:gd name="connsiteX136" fmla="*/ 2374900 w 4010051"/>
                <a:gd name="connsiteY136" fmla="*/ 927100 h 1806575"/>
                <a:gd name="connsiteX137" fmla="*/ 2384425 w 4010051"/>
                <a:gd name="connsiteY137" fmla="*/ 920750 h 1806575"/>
                <a:gd name="connsiteX138" fmla="*/ 2403475 w 4010051"/>
                <a:gd name="connsiteY138" fmla="*/ 914400 h 1806575"/>
                <a:gd name="connsiteX139" fmla="*/ 2432050 w 4010051"/>
                <a:gd name="connsiteY139" fmla="*/ 904875 h 1806575"/>
                <a:gd name="connsiteX140" fmla="*/ 2441575 w 4010051"/>
                <a:gd name="connsiteY140" fmla="*/ 901700 h 1806575"/>
                <a:gd name="connsiteX141" fmla="*/ 2451100 w 4010051"/>
                <a:gd name="connsiteY141" fmla="*/ 898525 h 1806575"/>
                <a:gd name="connsiteX142" fmla="*/ 2460625 w 4010051"/>
                <a:gd name="connsiteY142" fmla="*/ 892175 h 1806575"/>
                <a:gd name="connsiteX143" fmla="*/ 2482850 w 4010051"/>
                <a:gd name="connsiteY143" fmla="*/ 885825 h 1806575"/>
                <a:gd name="connsiteX144" fmla="*/ 2501900 w 4010051"/>
                <a:gd name="connsiteY144" fmla="*/ 873125 h 1806575"/>
                <a:gd name="connsiteX145" fmla="*/ 2511425 w 4010051"/>
                <a:gd name="connsiteY145" fmla="*/ 866775 h 1806575"/>
                <a:gd name="connsiteX146" fmla="*/ 2530475 w 4010051"/>
                <a:gd name="connsiteY146" fmla="*/ 857250 h 1806575"/>
                <a:gd name="connsiteX147" fmla="*/ 2540000 w 4010051"/>
                <a:gd name="connsiteY147" fmla="*/ 854075 h 1806575"/>
                <a:gd name="connsiteX148" fmla="*/ 2549525 w 4010051"/>
                <a:gd name="connsiteY148" fmla="*/ 847725 h 1806575"/>
                <a:gd name="connsiteX149" fmla="*/ 2559050 w 4010051"/>
                <a:gd name="connsiteY149" fmla="*/ 844550 h 1806575"/>
                <a:gd name="connsiteX150" fmla="*/ 2568575 w 4010051"/>
                <a:gd name="connsiteY150" fmla="*/ 838200 h 1806575"/>
                <a:gd name="connsiteX151" fmla="*/ 2587625 w 4010051"/>
                <a:gd name="connsiteY151" fmla="*/ 831850 h 1806575"/>
                <a:gd name="connsiteX152" fmla="*/ 2597150 w 4010051"/>
                <a:gd name="connsiteY152" fmla="*/ 825500 h 1806575"/>
                <a:gd name="connsiteX153" fmla="*/ 2606675 w 4010051"/>
                <a:gd name="connsiteY153" fmla="*/ 822325 h 1806575"/>
                <a:gd name="connsiteX154" fmla="*/ 2625725 w 4010051"/>
                <a:gd name="connsiteY154" fmla="*/ 809625 h 1806575"/>
                <a:gd name="connsiteX155" fmla="*/ 2644775 w 4010051"/>
                <a:gd name="connsiteY155" fmla="*/ 800100 h 1806575"/>
                <a:gd name="connsiteX156" fmla="*/ 2654300 w 4010051"/>
                <a:gd name="connsiteY156" fmla="*/ 796925 h 1806575"/>
                <a:gd name="connsiteX157" fmla="*/ 2663825 w 4010051"/>
                <a:gd name="connsiteY157" fmla="*/ 790575 h 1806575"/>
                <a:gd name="connsiteX158" fmla="*/ 2682875 w 4010051"/>
                <a:gd name="connsiteY158" fmla="*/ 784225 h 1806575"/>
                <a:gd name="connsiteX159" fmla="*/ 2730500 w 4010051"/>
                <a:gd name="connsiteY159" fmla="*/ 768350 h 1806575"/>
                <a:gd name="connsiteX160" fmla="*/ 2740025 w 4010051"/>
                <a:gd name="connsiteY160" fmla="*/ 765175 h 1806575"/>
                <a:gd name="connsiteX161" fmla="*/ 2759075 w 4010051"/>
                <a:gd name="connsiteY161" fmla="*/ 755650 h 1806575"/>
                <a:gd name="connsiteX162" fmla="*/ 2803525 w 4010051"/>
                <a:gd name="connsiteY162" fmla="*/ 742950 h 1806575"/>
                <a:gd name="connsiteX163" fmla="*/ 2822575 w 4010051"/>
                <a:gd name="connsiteY163" fmla="*/ 730250 h 1806575"/>
                <a:gd name="connsiteX164" fmla="*/ 2832100 w 4010051"/>
                <a:gd name="connsiteY164" fmla="*/ 723900 h 1806575"/>
                <a:gd name="connsiteX165" fmla="*/ 2860675 w 4010051"/>
                <a:gd name="connsiteY165" fmla="*/ 711200 h 1806575"/>
                <a:gd name="connsiteX166" fmla="*/ 2870200 w 4010051"/>
                <a:gd name="connsiteY166" fmla="*/ 708025 h 1806575"/>
                <a:gd name="connsiteX167" fmla="*/ 2889250 w 4010051"/>
                <a:gd name="connsiteY167" fmla="*/ 695325 h 1806575"/>
                <a:gd name="connsiteX168" fmla="*/ 2898775 w 4010051"/>
                <a:gd name="connsiteY168" fmla="*/ 692150 h 1806575"/>
                <a:gd name="connsiteX169" fmla="*/ 2908300 w 4010051"/>
                <a:gd name="connsiteY169" fmla="*/ 685800 h 1806575"/>
                <a:gd name="connsiteX170" fmla="*/ 2927350 w 4010051"/>
                <a:gd name="connsiteY170" fmla="*/ 679450 h 1806575"/>
                <a:gd name="connsiteX171" fmla="*/ 2955925 w 4010051"/>
                <a:gd name="connsiteY171" fmla="*/ 669925 h 1806575"/>
                <a:gd name="connsiteX172" fmla="*/ 3022600 w 4010051"/>
                <a:gd name="connsiteY172" fmla="*/ 647700 h 1806575"/>
                <a:gd name="connsiteX173" fmla="*/ 3041650 w 4010051"/>
                <a:gd name="connsiteY173" fmla="*/ 641350 h 1806575"/>
                <a:gd name="connsiteX174" fmla="*/ 3051175 w 4010051"/>
                <a:gd name="connsiteY174" fmla="*/ 638175 h 1806575"/>
                <a:gd name="connsiteX175" fmla="*/ 3070225 w 4010051"/>
                <a:gd name="connsiteY175" fmla="*/ 628650 h 1806575"/>
                <a:gd name="connsiteX176" fmla="*/ 3079750 w 4010051"/>
                <a:gd name="connsiteY176" fmla="*/ 622300 h 1806575"/>
                <a:gd name="connsiteX177" fmla="*/ 3089275 w 4010051"/>
                <a:gd name="connsiteY177" fmla="*/ 619125 h 1806575"/>
                <a:gd name="connsiteX178" fmla="*/ 3105150 w 4010051"/>
                <a:gd name="connsiteY178" fmla="*/ 612775 h 1806575"/>
                <a:gd name="connsiteX179" fmla="*/ 3117850 w 4010051"/>
                <a:gd name="connsiteY179" fmla="*/ 606425 h 1806575"/>
                <a:gd name="connsiteX180" fmla="*/ 3136900 w 4010051"/>
                <a:gd name="connsiteY180" fmla="*/ 600075 h 1806575"/>
                <a:gd name="connsiteX181" fmla="*/ 3159125 w 4010051"/>
                <a:gd name="connsiteY181" fmla="*/ 593725 h 1806575"/>
                <a:gd name="connsiteX182" fmla="*/ 3190875 w 4010051"/>
                <a:gd name="connsiteY182" fmla="*/ 587375 h 1806575"/>
                <a:gd name="connsiteX183" fmla="*/ 3209925 w 4010051"/>
                <a:gd name="connsiteY183" fmla="*/ 581025 h 1806575"/>
                <a:gd name="connsiteX184" fmla="*/ 3219450 w 4010051"/>
                <a:gd name="connsiteY184" fmla="*/ 577850 h 1806575"/>
                <a:gd name="connsiteX185" fmla="*/ 3228975 w 4010051"/>
                <a:gd name="connsiteY185" fmla="*/ 571500 h 1806575"/>
                <a:gd name="connsiteX186" fmla="*/ 3248025 w 4010051"/>
                <a:gd name="connsiteY186" fmla="*/ 565150 h 1806575"/>
                <a:gd name="connsiteX187" fmla="*/ 3257550 w 4010051"/>
                <a:gd name="connsiteY187" fmla="*/ 561975 h 1806575"/>
                <a:gd name="connsiteX188" fmla="*/ 3270250 w 4010051"/>
                <a:gd name="connsiteY188" fmla="*/ 558800 h 1806575"/>
                <a:gd name="connsiteX189" fmla="*/ 3298825 w 4010051"/>
                <a:gd name="connsiteY189" fmla="*/ 549275 h 1806575"/>
                <a:gd name="connsiteX190" fmla="*/ 3336925 w 4010051"/>
                <a:gd name="connsiteY190" fmla="*/ 536575 h 1806575"/>
                <a:gd name="connsiteX191" fmla="*/ 3355975 w 4010051"/>
                <a:gd name="connsiteY191" fmla="*/ 530225 h 1806575"/>
                <a:gd name="connsiteX192" fmla="*/ 3365500 w 4010051"/>
                <a:gd name="connsiteY192" fmla="*/ 527050 h 1806575"/>
                <a:gd name="connsiteX193" fmla="*/ 3375025 w 4010051"/>
                <a:gd name="connsiteY193" fmla="*/ 520700 h 1806575"/>
                <a:gd name="connsiteX194" fmla="*/ 3381375 w 4010051"/>
                <a:gd name="connsiteY194" fmla="*/ 511175 h 1806575"/>
                <a:gd name="connsiteX195" fmla="*/ 3390900 w 4010051"/>
                <a:gd name="connsiteY195" fmla="*/ 508000 h 1806575"/>
                <a:gd name="connsiteX196" fmla="*/ 3400425 w 4010051"/>
                <a:gd name="connsiteY196" fmla="*/ 501650 h 1806575"/>
                <a:gd name="connsiteX197" fmla="*/ 3409950 w 4010051"/>
                <a:gd name="connsiteY197" fmla="*/ 498475 h 1806575"/>
                <a:gd name="connsiteX198" fmla="*/ 3419475 w 4010051"/>
                <a:gd name="connsiteY198" fmla="*/ 492125 h 1806575"/>
                <a:gd name="connsiteX199" fmla="*/ 3429000 w 4010051"/>
                <a:gd name="connsiteY199" fmla="*/ 488950 h 1806575"/>
                <a:gd name="connsiteX200" fmla="*/ 3457575 w 4010051"/>
                <a:gd name="connsiteY200" fmla="*/ 473075 h 1806575"/>
                <a:gd name="connsiteX201" fmla="*/ 3473450 w 4010051"/>
                <a:gd name="connsiteY201" fmla="*/ 460375 h 1806575"/>
                <a:gd name="connsiteX202" fmla="*/ 3492500 w 4010051"/>
                <a:gd name="connsiteY202" fmla="*/ 447675 h 1806575"/>
                <a:gd name="connsiteX203" fmla="*/ 3511550 w 4010051"/>
                <a:gd name="connsiteY203" fmla="*/ 441325 h 1806575"/>
                <a:gd name="connsiteX204" fmla="*/ 3521075 w 4010051"/>
                <a:gd name="connsiteY204" fmla="*/ 438150 h 1806575"/>
                <a:gd name="connsiteX205" fmla="*/ 3530600 w 4010051"/>
                <a:gd name="connsiteY205" fmla="*/ 431800 h 1806575"/>
                <a:gd name="connsiteX206" fmla="*/ 3549650 w 4010051"/>
                <a:gd name="connsiteY206" fmla="*/ 425450 h 1806575"/>
                <a:gd name="connsiteX207" fmla="*/ 3578225 w 4010051"/>
                <a:gd name="connsiteY207" fmla="*/ 406400 h 1806575"/>
                <a:gd name="connsiteX208" fmla="*/ 3587750 w 4010051"/>
                <a:gd name="connsiteY208" fmla="*/ 400050 h 1806575"/>
                <a:gd name="connsiteX209" fmla="*/ 3597275 w 4010051"/>
                <a:gd name="connsiteY209" fmla="*/ 396875 h 1806575"/>
                <a:gd name="connsiteX210" fmla="*/ 3606800 w 4010051"/>
                <a:gd name="connsiteY210" fmla="*/ 390525 h 1806575"/>
                <a:gd name="connsiteX211" fmla="*/ 3619500 w 4010051"/>
                <a:gd name="connsiteY211" fmla="*/ 387350 h 1806575"/>
                <a:gd name="connsiteX212" fmla="*/ 3629025 w 4010051"/>
                <a:gd name="connsiteY212" fmla="*/ 384175 h 1806575"/>
                <a:gd name="connsiteX213" fmla="*/ 3660775 w 4010051"/>
                <a:gd name="connsiteY213" fmla="*/ 377825 h 1806575"/>
                <a:gd name="connsiteX214" fmla="*/ 3670300 w 4010051"/>
                <a:gd name="connsiteY214" fmla="*/ 374650 h 1806575"/>
                <a:gd name="connsiteX215" fmla="*/ 3679825 w 4010051"/>
                <a:gd name="connsiteY215" fmla="*/ 368300 h 1806575"/>
                <a:gd name="connsiteX216" fmla="*/ 3698875 w 4010051"/>
                <a:gd name="connsiteY216" fmla="*/ 361950 h 1806575"/>
                <a:gd name="connsiteX217" fmla="*/ 3708400 w 4010051"/>
                <a:gd name="connsiteY217" fmla="*/ 358775 h 1806575"/>
                <a:gd name="connsiteX218" fmla="*/ 3717925 w 4010051"/>
                <a:gd name="connsiteY218" fmla="*/ 355600 h 1806575"/>
                <a:gd name="connsiteX219" fmla="*/ 3736975 w 4010051"/>
                <a:gd name="connsiteY219" fmla="*/ 342900 h 1806575"/>
                <a:gd name="connsiteX220" fmla="*/ 3746500 w 4010051"/>
                <a:gd name="connsiteY220" fmla="*/ 336550 h 1806575"/>
                <a:gd name="connsiteX221" fmla="*/ 3765550 w 4010051"/>
                <a:gd name="connsiteY221" fmla="*/ 330200 h 1806575"/>
                <a:gd name="connsiteX222" fmla="*/ 3784600 w 4010051"/>
                <a:gd name="connsiteY222" fmla="*/ 317500 h 1806575"/>
                <a:gd name="connsiteX223" fmla="*/ 3794125 w 4010051"/>
                <a:gd name="connsiteY223" fmla="*/ 307975 h 1806575"/>
                <a:gd name="connsiteX224" fmla="*/ 3813175 w 4010051"/>
                <a:gd name="connsiteY224" fmla="*/ 301625 h 1806575"/>
                <a:gd name="connsiteX225" fmla="*/ 3832225 w 4010051"/>
                <a:gd name="connsiteY225" fmla="*/ 288925 h 1806575"/>
                <a:gd name="connsiteX226" fmla="*/ 3841750 w 4010051"/>
                <a:gd name="connsiteY226" fmla="*/ 282575 h 1806575"/>
                <a:gd name="connsiteX227" fmla="*/ 3851275 w 4010051"/>
                <a:gd name="connsiteY227" fmla="*/ 273050 h 1806575"/>
                <a:gd name="connsiteX228" fmla="*/ 3870325 w 4010051"/>
                <a:gd name="connsiteY228" fmla="*/ 266700 h 1806575"/>
                <a:gd name="connsiteX229" fmla="*/ 3895725 w 4010051"/>
                <a:gd name="connsiteY229" fmla="*/ 260350 h 1806575"/>
                <a:gd name="connsiteX230" fmla="*/ 3905250 w 4010051"/>
                <a:gd name="connsiteY230" fmla="*/ 254000 h 1806575"/>
                <a:gd name="connsiteX231" fmla="*/ 3911600 w 4010051"/>
                <a:gd name="connsiteY231" fmla="*/ 244475 h 1806575"/>
                <a:gd name="connsiteX232" fmla="*/ 3921125 w 4010051"/>
                <a:gd name="connsiteY232" fmla="*/ 241300 h 1806575"/>
                <a:gd name="connsiteX233" fmla="*/ 3946525 w 4010051"/>
                <a:gd name="connsiteY233" fmla="*/ 234950 h 1806575"/>
                <a:gd name="connsiteX234" fmla="*/ 3952875 w 4010051"/>
                <a:gd name="connsiteY234" fmla="*/ 225425 h 1806575"/>
                <a:gd name="connsiteX235" fmla="*/ 3962400 w 4010051"/>
                <a:gd name="connsiteY235" fmla="*/ 222250 h 1806575"/>
                <a:gd name="connsiteX236" fmla="*/ 4003675 w 4010051"/>
                <a:gd name="connsiteY236" fmla="*/ 212725 h 1806575"/>
                <a:gd name="connsiteX237" fmla="*/ 4006850 w 4010051"/>
                <a:gd name="connsiteY237" fmla="*/ 203200 h 1806575"/>
                <a:gd name="connsiteX238" fmla="*/ 4010025 w 4010051"/>
                <a:gd name="connsiteY238" fmla="*/ 180975 h 1806575"/>
                <a:gd name="connsiteX239" fmla="*/ 4006850 w 4010051"/>
                <a:gd name="connsiteY239" fmla="*/ 0 h 1806575"/>
                <a:gd name="connsiteX240" fmla="*/ 3987800 w 4010051"/>
                <a:gd name="connsiteY240" fmla="*/ 6350 h 1806575"/>
                <a:gd name="connsiteX241" fmla="*/ 3978275 w 4010051"/>
                <a:gd name="connsiteY241" fmla="*/ 9525 h 1806575"/>
                <a:gd name="connsiteX242" fmla="*/ 3956050 w 4010051"/>
                <a:gd name="connsiteY242" fmla="*/ 15875 h 1806575"/>
                <a:gd name="connsiteX243" fmla="*/ 3937000 w 4010051"/>
                <a:gd name="connsiteY243" fmla="*/ 28575 h 1806575"/>
                <a:gd name="connsiteX244" fmla="*/ 3917950 w 4010051"/>
                <a:gd name="connsiteY244" fmla="*/ 34925 h 1806575"/>
                <a:gd name="connsiteX245" fmla="*/ 3898900 w 4010051"/>
                <a:gd name="connsiteY245" fmla="*/ 47625 h 1806575"/>
                <a:gd name="connsiteX246" fmla="*/ 3860800 w 4010051"/>
                <a:gd name="connsiteY246" fmla="*/ 60325 h 1806575"/>
                <a:gd name="connsiteX247" fmla="*/ 3851275 w 4010051"/>
                <a:gd name="connsiteY247" fmla="*/ 63500 h 1806575"/>
                <a:gd name="connsiteX248" fmla="*/ 3832225 w 4010051"/>
                <a:gd name="connsiteY248" fmla="*/ 76200 h 1806575"/>
                <a:gd name="connsiteX249" fmla="*/ 3822700 w 4010051"/>
                <a:gd name="connsiteY249" fmla="*/ 82550 h 1806575"/>
                <a:gd name="connsiteX250" fmla="*/ 3813175 w 4010051"/>
                <a:gd name="connsiteY250" fmla="*/ 85725 h 1806575"/>
                <a:gd name="connsiteX251" fmla="*/ 3794125 w 4010051"/>
                <a:gd name="connsiteY251" fmla="*/ 95250 h 1806575"/>
                <a:gd name="connsiteX252" fmla="*/ 3765550 w 4010051"/>
                <a:gd name="connsiteY252" fmla="*/ 117475 h 1806575"/>
                <a:gd name="connsiteX253" fmla="*/ 3756025 w 4010051"/>
                <a:gd name="connsiteY253" fmla="*/ 123825 h 1806575"/>
                <a:gd name="connsiteX254" fmla="*/ 3746500 w 4010051"/>
                <a:gd name="connsiteY254" fmla="*/ 127000 h 1806575"/>
                <a:gd name="connsiteX255" fmla="*/ 3717925 w 4010051"/>
                <a:gd name="connsiteY255" fmla="*/ 146050 h 1806575"/>
                <a:gd name="connsiteX256" fmla="*/ 3708400 w 4010051"/>
                <a:gd name="connsiteY256" fmla="*/ 152400 h 1806575"/>
                <a:gd name="connsiteX257" fmla="*/ 3679825 w 4010051"/>
                <a:gd name="connsiteY257" fmla="*/ 168275 h 1806575"/>
                <a:gd name="connsiteX258" fmla="*/ 3670300 w 4010051"/>
                <a:gd name="connsiteY258" fmla="*/ 174625 h 1806575"/>
                <a:gd name="connsiteX259" fmla="*/ 3660775 w 4010051"/>
                <a:gd name="connsiteY259" fmla="*/ 177800 h 1806575"/>
                <a:gd name="connsiteX260" fmla="*/ 3641725 w 4010051"/>
                <a:gd name="connsiteY260" fmla="*/ 190500 h 1806575"/>
                <a:gd name="connsiteX261" fmla="*/ 3632200 w 4010051"/>
                <a:gd name="connsiteY261" fmla="*/ 193675 h 1806575"/>
                <a:gd name="connsiteX262" fmla="*/ 3606800 w 4010051"/>
                <a:gd name="connsiteY262" fmla="*/ 200025 h 1806575"/>
                <a:gd name="connsiteX263" fmla="*/ 3603625 w 4010051"/>
                <a:gd name="connsiteY263" fmla="*/ 209550 h 1806575"/>
                <a:gd name="connsiteX264" fmla="*/ 3575050 w 4010051"/>
                <a:gd name="connsiteY264" fmla="*/ 219075 h 1806575"/>
                <a:gd name="connsiteX265" fmla="*/ 3565525 w 4010051"/>
                <a:gd name="connsiteY265" fmla="*/ 222250 h 1806575"/>
                <a:gd name="connsiteX266" fmla="*/ 3546475 w 4010051"/>
                <a:gd name="connsiteY266" fmla="*/ 238125 h 1806575"/>
                <a:gd name="connsiteX267" fmla="*/ 3540125 w 4010051"/>
                <a:gd name="connsiteY267" fmla="*/ 247650 h 1806575"/>
                <a:gd name="connsiteX268" fmla="*/ 3521075 w 4010051"/>
                <a:gd name="connsiteY268" fmla="*/ 254000 h 1806575"/>
                <a:gd name="connsiteX269" fmla="*/ 3508375 w 4010051"/>
                <a:gd name="connsiteY269" fmla="*/ 257175 h 1806575"/>
                <a:gd name="connsiteX270" fmla="*/ 3492500 w 4010051"/>
                <a:gd name="connsiteY270" fmla="*/ 260350 h 1806575"/>
                <a:gd name="connsiteX271" fmla="*/ 3473450 w 4010051"/>
                <a:gd name="connsiteY271" fmla="*/ 266700 h 1806575"/>
                <a:gd name="connsiteX272" fmla="*/ 3463925 w 4010051"/>
                <a:gd name="connsiteY272" fmla="*/ 273050 h 1806575"/>
                <a:gd name="connsiteX273" fmla="*/ 3448050 w 4010051"/>
                <a:gd name="connsiteY273" fmla="*/ 288925 h 1806575"/>
                <a:gd name="connsiteX274" fmla="*/ 3419475 w 4010051"/>
                <a:gd name="connsiteY274" fmla="*/ 298450 h 1806575"/>
                <a:gd name="connsiteX275" fmla="*/ 3409950 w 4010051"/>
                <a:gd name="connsiteY275" fmla="*/ 301625 h 1806575"/>
                <a:gd name="connsiteX276" fmla="*/ 3400425 w 4010051"/>
                <a:gd name="connsiteY276" fmla="*/ 307975 h 1806575"/>
                <a:gd name="connsiteX277" fmla="*/ 3381375 w 4010051"/>
                <a:gd name="connsiteY277" fmla="*/ 314325 h 1806575"/>
                <a:gd name="connsiteX278" fmla="*/ 3371850 w 4010051"/>
                <a:gd name="connsiteY278" fmla="*/ 320675 h 1806575"/>
                <a:gd name="connsiteX279" fmla="*/ 3352800 w 4010051"/>
                <a:gd name="connsiteY279" fmla="*/ 327025 h 1806575"/>
                <a:gd name="connsiteX280" fmla="*/ 3333750 w 4010051"/>
                <a:gd name="connsiteY280" fmla="*/ 339725 h 1806575"/>
                <a:gd name="connsiteX281" fmla="*/ 3324225 w 4010051"/>
                <a:gd name="connsiteY281" fmla="*/ 342900 h 1806575"/>
                <a:gd name="connsiteX282" fmla="*/ 3314700 w 4010051"/>
                <a:gd name="connsiteY282" fmla="*/ 349250 h 1806575"/>
                <a:gd name="connsiteX283" fmla="*/ 3295650 w 4010051"/>
                <a:gd name="connsiteY283" fmla="*/ 355600 h 1806575"/>
                <a:gd name="connsiteX284" fmla="*/ 3276600 w 4010051"/>
                <a:gd name="connsiteY284" fmla="*/ 368300 h 1806575"/>
                <a:gd name="connsiteX285" fmla="*/ 3244850 w 4010051"/>
                <a:gd name="connsiteY285" fmla="*/ 374650 h 1806575"/>
                <a:gd name="connsiteX286" fmla="*/ 3228975 w 4010051"/>
                <a:gd name="connsiteY286" fmla="*/ 377825 h 1806575"/>
                <a:gd name="connsiteX287" fmla="*/ 3209925 w 4010051"/>
                <a:gd name="connsiteY287" fmla="*/ 384175 h 1806575"/>
                <a:gd name="connsiteX288" fmla="*/ 3200400 w 4010051"/>
                <a:gd name="connsiteY288" fmla="*/ 387350 h 1806575"/>
                <a:gd name="connsiteX289" fmla="*/ 3190875 w 4010051"/>
                <a:gd name="connsiteY289" fmla="*/ 393700 h 1806575"/>
                <a:gd name="connsiteX290" fmla="*/ 3171825 w 4010051"/>
                <a:gd name="connsiteY290" fmla="*/ 400050 h 1806575"/>
                <a:gd name="connsiteX291" fmla="*/ 3162300 w 4010051"/>
                <a:gd name="connsiteY291" fmla="*/ 406400 h 1806575"/>
                <a:gd name="connsiteX292" fmla="*/ 3143250 w 4010051"/>
                <a:gd name="connsiteY292" fmla="*/ 412750 h 1806575"/>
                <a:gd name="connsiteX293" fmla="*/ 3114675 w 4010051"/>
                <a:gd name="connsiteY293" fmla="*/ 431800 h 1806575"/>
                <a:gd name="connsiteX294" fmla="*/ 3105150 w 4010051"/>
                <a:gd name="connsiteY294" fmla="*/ 438150 h 1806575"/>
                <a:gd name="connsiteX295" fmla="*/ 3086100 w 4010051"/>
                <a:gd name="connsiteY295" fmla="*/ 444500 h 1806575"/>
                <a:gd name="connsiteX296" fmla="*/ 3057525 w 4010051"/>
                <a:gd name="connsiteY296" fmla="*/ 454025 h 1806575"/>
                <a:gd name="connsiteX297" fmla="*/ 3048000 w 4010051"/>
                <a:gd name="connsiteY297" fmla="*/ 457200 h 1806575"/>
                <a:gd name="connsiteX298" fmla="*/ 3038475 w 4010051"/>
                <a:gd name="connsiteY298" fmla="*/ 460375 h 1806575"/>
                <a:gd name="connsiteX299" fmla="*/ 3028950 w 4010051"/>
                <a:gd name="connsiteY299" fmla="*/ 469900 h 1806575"/>
                <a:gd name="connsiteX300" fmla="*/ 3019425 w 4010051"/>
                <a:gd name="connsiteY300" fmla="*/ 473075 h 1806575"/>
                <a:gd name="connsiteX301" fmla="*/ 2987675 w 4010051"/>
                <a:gd name="connsiteY301" fmla="*/ 476250 h 1806575"/>
                <a:gd name="connsiteX302" fmla="*/ 2955925 w 4010051"/>
                <a:gd name="connsiteY302" fmla="*/ 485775 h 1806575"/>
                <a:gd name="connsiteX303" fmla="*/ 2946400 w 4010051"/>
                <a:gd name="connsiteY303" fmla="*/ 488950 h 1806575"/>
                <a:gd name="connsiteX304" fmla="*/ 2927350 w 4010051"/>
                <a:gd name="connsiteY304" fmla="*/ 501650 h 1806575"/>
                <a:gd name="connsiteX305" fmla="*/ 2889250 w 4010051"/>
                <a:gd name="connsiteY305" fmla="*/ 514350 h 1806575"/>
                <a:gd name="connsiteX306" fmla="*/ 2879725 w 4010051"/>
                <a:gd name="connsiteY306" fmla="*/ 517525 h 1806575"/>
                <a:gd name="connsiteX307" fmla="*/ 2870200 w 4010051"/>
                <a:gd name="connsiteY307" fmla="*/ 520700 h 1806575"/>
                <a:gd name="connsiteX308" fmla="*/ 2851150 w 4010051"/>
                <a:gd name="connsiteY308" fmla="*/ 533400 h 1806575"/>
                <a:gd name="connsiteX309" fmla="*/ 2841625 w 4010051"/>
                <a:gd name="connsiteY309" fmla="*/ 536575 h 1806575"/>
                <a:gd name="connsiteX310" fmla="*/ 2832100 w 4010051"/>
                <a:gd name="connsiteY310" fmla="*/ 542925 h 1806575"/>
                <a:gd name="connsiteX311" fmla="*/ 2822575 w 4010051"/>
                <a:gd name="connsiteY311" fmla="*/ 546100 h 1806575"/>
                <a:gd name="connsiteX312" fmla="*/ 2803525 w 4010051"/>
                <a:gd name="connsiteY312" fmla="*/ 558800 h 1806575"/>
                <a:gd name="connsiteX313" fmla="*/ 2778125 w 4010051"/>
                <a:gd name="connsiteY313" fmla="*/ 587375 h 1806575"/>
                <a:gd name="connsiteX314" fmla="*/ 2768600 w 4010051"/>
                <a:gd name="connsiteY314" fmla="*/ 590550 h 1806575"/>
                <a:gd name="connsiteX315" fmla="*/ 2749550 w 4010051"/>
                <a:gd name="connsiteY315" fmla="*/ 603250 h 1806575"/>
                <a:gd name="connsiteX316" fmla="*/ 2692400 w 4010051"/>
                <a:gd name="connsiteY316" fmla="*/ 622300 h 1806575"/>
                <a:gd name="connsiteX317" fmla="*/ 2654300 w 4010051"/>
                <a:gd name="connsiteY317" fmla="*/ 635000 h 1806575"/>
                <a:gd name="connsiteX318" fmla="*/ 2644775 w 4010051"/>
                <a:gd name="connsiteY318" fmla="*/ 638175 h 1806575"/>
                <a:gd name="connsiteX319" fmla="*/ 2635250 w 4010051"/>
                <a:gd name="connsiteY319" fmla="*/ 641350 h 1806575"/>
                <a:gd name="connsiteX320" fmla="*/ 2619375 w 4010051"/>
                <a:gd name="connsiteY320" fmla="*/ 654050 h 1806575"/>
                <a:gd name="connsiteX321" fmla="*/ 2600325 w 4010051"/>
                <a:gd name="connsiteY321" fmla="*/ 666750 h 1806575"/>
                <a:gd name="connsiteX322" fmla="*/ 2584450 w 4010051"/>
                <a:gd name="connsiteY322" fmla="*/ 679450 h 1806575"/>
                <a:gd name="connsiteX323" fmla="*/ 2574925 w 4010051"/>
                <a:gd name="connsiteY323" fmla="*/ 685800 h 1806575"/>
                <a:gd name="connsiteX324" fmla="*/ 2555875 w 4010051"/>
                <a:gd name="connsiteY324" fmla="*/ 692150 h 1806575"/>
                <a:gd name="connsiteX325" fmla="*/ 2536825 w 4010051"/>
                <a:gd name="connsiteY325" fmla="*/ 701675 h 1806575"/>
                <a:gd name="connsiteX326" fmla="*/ 2527300 w 4010051"/>
                <a:gd name="connsiteY326" fmla="*/ 708025 h 1806575"/>
                <a:gd name="connsiteX327" fmla="*/ 2517775 w 4010051"/>
                <a:gd name="connsiteY327" fmla="*/ 711200 h 1806575"/>
                <a:gd name="connsiteX328" fmla="*/ 2498725 w 4010051"/>
                <a:gd name="connsiteY328" fmla="*/ 723900 h 1806575"/>
                <a:gd name="connsiteX329" fmla="*/ 2489200 w 4010051"/>
                <a:gd name="connsiteY329" fmla="*/ 730250 h 1806575"/>
                <a:gd name="connsiteX330" fmla="*/ 2470150 w 4010051"/>
                <a:gd name="connsiteY330" fmla="*/ 736600 h 1806575"/>
                <a:gd name="connsiteX331" fmla="*/ 2460625 w 4010051"/>
                <a:gd name="connsiteY331" fmla="*/ 739775 h 1806575"/>
                <a:gd name="connsiteX332" fmla="*/ 2451100 w 4010051"/>
                <a:gd name="connsiteY332" fmla="*/ 746125 h 1806575"/>
                <a:gd name="connsiteX333" fmla="*/ 2438400 w 4010051"/>
                <a:gd name="connsiteY333" fmla="*/ 749300 h 1806575"/>
                <a:gd name="connsiteX334" fmla="*/ 2409825 w 4010051"/>
                <a:gd name="connsiteY334" fmla="*/ 758825 h 1806575"/>
                <a:gd name="connsiteX335" fmla="*/ 2400300 w 4010051"/>
                <a:gd name="connsiteY335" fmla="*/ 762000 h 1806575"/>
                <a:gd name="connsiteX336" fmla="*/ 2390775 w 4010051"/>
                <a:gd name="connsiteY336" fmla="*/ 765175 h 1806575"/>
                <a:gd name="connsiteX337" fmla="*/ 2371725 w 4010051"/>
                <a:gd name="connsiteY337" fmla="*/ 777875 h 1806575"/>
                <a:gd name="connsiteX338" fmla="*/ 2362200 w 4010051"/>
                <a:gd name="connsiteY338" fmla="*/ 784225 h 1806575"/>
                <a:gd name="connsiteX339" fmla="*/ 2352675 w 4010051"/>
                <a:gd name="connsiteY339" fmla="*/ 787400 h 1806575"/>
                <a:gd name="connsiteX340" fmla="*/ 2343150 w 4010051"/>
                <a:gd name="connsiteY340" fmla="*/ 793750 h 1806575"/>
                <a:gd name="connsiteX341" fmla="*/ 2324100 w 4010051"/>
                <a:gd name="connsiteY341" fmla="*/ 800100 h 1806575"/>
                <a:gd name="connsiteX342" fmla="*/ 2314575 w 4010051"/>
                <a:gd name="connsiteY342" fmla="*/ 806450 h 1806575"/>
                <a:gd name="connsiteX343" fmla="*/ 2295525 w 4010051"/>
                <a:gd name="connsiteY343" fmla="*/ 812800 h 1806575"/>
                <a:gd name="connsiteX344" fmla="*/ 2276475 w 4010051"/>
                <a:gd name="connsiteY344" fmla="*/ 822325 h 1806575"/>
                <a:gd name="connsiteX345" fmla="*/ 2266950 w 4010051"/>
                <a:gd name="connsiteY345" fmla="*/ 828675 h 1806575"/>
                <a:gd name="connsiteX346" fmla="*/ 2257425 w 4010051"/>
                <a:gd name="connsiteY346" fmla="*/ 831850 h 1806575"/>
                <a:gd name="connsiteX347" fmla="*/ 2247900 w 4010051"/>
                <a:gd name="connsiteY347" fmla="*/ 838200 h 1806575"/>
                <a:gd name="connsiteX348" fmla="*/ 2228850 w 4010051"/>
                <a:gd name="connsiteY348" fmla="*/ 844550 h 1806575"/>
                <a:gd name="connsiteX349" fmla="*/ 2219325 w 4010051"/>
                <a:gd name="connsiteY349" fmla="*/ 847725 h 1806575"/>
                <a:gd name="connsiteX350" fmla="*/ 2190750 w 4010051"/>
                <a:gd name="connsiteY350" fmla="*/ 860425 h 1806575"/>
                <a:gd name="connsiteX351" fmla="*/ 2181225 w 4010051"/>
                <a:gd name="connsiteY351" fmla="*/ 863600 h 1806575"/>
                <a:gd name="connsiteX352" fmla="*/ 2171700 w 4010051"/>
                <a:gd name="connsiteY352" fmla="*/ 869950 h 1806575"/>
                <a:gd name="connsiteX353" fmla="*/ 2152650 w 4010051"/>
                <a:gd name="connsiteY353" fmla="*/ 876300 h 1806575"/>
                <a:gd name="connsiteX354" fmla="*/ 2133600 w 4010051"/>
                <a:gd name="connsiteY354" fmla="*/ 885825 h 1806575"/>
                <a:gd name="connsiteX355" fmla="*/ 2124075 w 4010051"/>
                <a:gd name="connsiteY355" fmla="*/ 892175 h 1806575"/>
                <a:gd name="connsiteX356" fmla="*/ 2114550 w 4010051"/>
                <a:gd name="connsiteY356" fmla="*/ 895350 h 1806575"/>
                <a:gd name="connsiteX357" fmla="*/ 2105025 w 4010051"/>
                <a:gd name="connsiteY357" fmla="*/ 901700 h 1806575"/>
                <a:gd name="connsiteX358" fmla="*/ 2085975 w 4010051"/>
                <a:gd name="connsiteY358" fmla="*/ 908050 h 1806575"/>
                <a:gd name="connsiteX359" fmla="*/ 2076450 w 4010051"/>
                <a:gd name="connsiteY359" fmla="*/ 914400 h 1806575"/>
                <a:gd name="connsiteX360" fmla="*/ 2057400 w 4010051"/>
                <a:gd name="connsiteY360" fmla="*/ 920750 h 1806575"/>
                <a:gd name="connsiteX361" fmla="*/ 2047875 w 4010051"/>
                <a:gd name="connsiteY361" fmla="*/ 927100 h 1806575"/>
                <a:gd name="connsiteX362" fmla="*/ 2022475 w 4010051"/>
                <a:gd name="connsiteY362" fmla="*/ 936625 h 1806575"/>
                <a:gd name="connsiteX363" fmla="*/ 2009775 w 4010051"/>
                <a:gd name="connsiteY363" fmla="*/ 942975 h 1806575"/>
                <a:gd name="connsiteX364" fmla="*/ 2000250 w 4010051"/>
                <a:gd name="connsiteY364" fmla="*/ 946150 h 1806575"/>
                <a:gd name="connsiteX365" fmla="*/ 1990725 w 4010051"/>
                <a:gd name="connsiteY365" fmla="*/ 952500 h 1806575"/>
                <a:gd name="connsiteX366" fmla="*/ 1981200 w 4010051"/>
                <a:gd name="connsiteY366" fmla="*/ 955675 h 1806575"/>
                <a:gd name="connsiteX367" fmla="*/ 1962150 w 4010051"/>
                <a:gd name="connsiteY367" fmla="*/ 968375 h 1806575"/>
                <a:gd name="connsiteX368" fmla="*/ 1943100 w 4010051"/>
                <a:gd name="connsiteY368" fmla="*/ 981075 h 1806575"/>
                <a:gd name="connsiteX369" fmla="*/ 1933575 w 4010051"/>
                <a:gd name="connsiteY369" fmla="*/ 987425 h 1806575"/>
                <a:gd name="connsiteX370" fmla="*/ 1914525 w 4010051"/>
                <a:gd name="connsiteY370" fmla="*/ 996950 h 1806575"/>
                <a:gd name="connsiteX371" fmla="*/ 1885950 w 4010051"/>
                <a:gd name="connsiteY371" fmla="*/ 1019175 h 1806575"/>
                <a:gd name="connsiteX372" fmla="*/ 1876425 w 4010051"/>
                <a:gd name="connsiteY372" fmla="*/ 1025525 h 1806575"/>
                <a:gd name="connsiteX373" fmla="*/ 1809750 w 4010051"/>
                <a:gd name="connsiteY373" fmla="*/ 1047750 h 1806575"/>
                <a:gd name="connsiteX374" fmla="*/ 1790700 w 4010051"/>
                <a:gd name="connsiteY374" fmla="*/ 1054100 h 1806575"/>
                <a:gd name="connsiteX375" fmla="*/ 1781175 w 4010051"/>
                <a:gd name="connsiteY375" fmla="*/ 1057275 h 1806575"/>
                <a:gd name="connsiteX376" fmla="*/ 1758950 w 4010051"/>
                <a:gd name="connsiteY376" fmla="*/ 1063625 h 1806575"/>
                <a:gd name="connsiteX377" fmla="*/ 1746250 w 4010051"/>
                <a:gd name="connsiteY377" fmla="*/ 1066800 h 1806575"/>
                <a:gd name="connsiteX378" fmla="*/ 1727200 w 4010051"/>
                <a:gd name="connsiteY378" fmla="*/ 1073150 h 1806575"/>
                <a:gd name="connsiteX379" fmla="*/ 1698625 w 4010051"/>
                <a:gd name="connsiteY379" fmla="*/ 1082675 h 1806575"/>
                <a:gd name="connsiteX380" fmla="*/ 1603375 w 4010051"/>
                <a:gd name="connsiteY380" fmla="*/ 1114425 h 1806575"/>
                <a:gd name="connsiteX381" fmla="*/ 1571625 w 4010051"/>
                <a:gd name="connsiteY381" fmla="*/ 1120775 h 1806575"/>
                <a:gd name="connsiteX382" fmla="*/ 1539875 w 4010051"/>
                <a:gd name="connsiteY382" fmla="*/ 1130300 h 1806575"/>
                <a:gd name="connsiteX383" fmla="*/ 1530350 w 4010051"/>
                <a:gd name="connsiteY383" fmla="*/ 1133475 h 1806575"/>
                <a:gd name="connsiteX384" fmla="*/ 1511300 w 4010051"/>
                <a:gd name="connsiteY384" fmla="*/ 1146175 h 1806575"/>
                <a:gd name="connsiteX385" fmla="*/ 1501775 w 4010051"/>
                <a:gd name="connsiteY385" fmla="*/ 1155700 h 1806575"/>
                <a:gd name="connsiteX386" fmla="*/ 1492250 w 4010051"/>
                <a:gd name="connsiteY386" fmla="*/ 1158875 h 1806575"/>
                <a:gd name="connsiteX387" fmla="*/ 1482725 w 4010051"/>
                <a:gd name="connsiteY387" fmla="*/ 1165225 h 1806575"/>
                <a:gd name="connsiteX388" fmla="*/ 1473200 w 4010051"/>
                <a:gd name="connsiteY388" fmla="*/ 1168400 h 1806575"/>
                <a:gd name="connsiteX389" fmla="*/ 1463675 w 4010051"/>
                <a:gd name="connsiteY389" fmla="*/ 1174750 h 1806575"/>
                <a:gd name="connsiteX390" fmla="*/ 1454150 w 4010051"/>
                <a:gd name="connsiteY390" fmla="*/ 1177925 h 1806575"/>
                <a:gd name="connsiteX391" fmla="*/ 1444625 w 4010051"/>
                <a:gd name="connsiteY391" fmla="*/ 1184275 h 1806575"/>
                <a:gd name="connsiteX392" fmla="*/ 1435100 w 4010051"/>
                <a:gd name="connsiteY392" fmla="*/ 1187450 h 1806575"/>
                <a:gd name="connsiteX393" fmla="*/ 1425575 w 4010051"/>
                <a:gd name="connsiteY393" fmla="*/ 1193800 h 1806575"/>
                <a:gd name="connsiteX394" fmla="*/ 1406525 w 4010051"/>
                <a:gd name="connsiteY394" fmla="*/ 1200150 h 1806575"/>
                <a:gd name="connsiteX395" fmla="*/ 1387475 w 4010051"/>
                <a:gd name="connsiteY395" fmla="*/ 1209675 h 1806575"/>
                <a:gd name="connsiteX396" fmla="*/ 1377950 w 4010051"/>
                <a:gd name="connsiteY396" fmla="*/ 1216025 h 1806575"/>
                <a:gd name="connsiteX397" fmla="*/ 1349375 w 4010051"/>
                <a:gd name="connsiteY397" fmla="*/ 1225550 h 1806575"/>
                <a:gd name="connsiteX398" fmla="*/ 1339850 w 4010051"/>
                <a:gd name="connsiteY398" fmla="*/ 1228725 h 1806575"/>
                <a:gd name="connsiteX399" fmla="*/ 1330325 w 4010051"/>
                <a:gd name="connsiteY399" fmla="*/ 1235075 h 1806575"/>
                <a:gd name="connsiteX400" fmla="*/ 1298575 w 4010051"/>
                <a:gd name="connsiteY400" fmla="*/ 1244600 h 1806575"/>
                <a:gd name="connsiteX401" fmla="*/ 1289050 w 4010051"/>
                <a:gd name="connsiteY401" fmla="*/ 1247775 h 1806575"/>
                <a:gd name="connsiteX402" fmla="*/ 1276350 w 4010051"/>
                <a:gd name="connsiteY402" fmla="*/ 1250950 h 1806575"/>
                <a:gd name="connsiteX403" fmla="*/ 1257300 w 4010051"/>
                <a:gd name="connsiteY403" fmla="*/ 1257300 h 1806575"/>
                <a:gd name="connsiteX404" fmla="*/ 1247775 w 4010051"/>
                <a:gd name="connsiteY404" fmla="*/ 1263650 h 1806575"/>
                <a:gd name="connsiteX405" fmla="*/ 1228725 w 4010051"/>
                <a:gd name="connsiteY405" fmla="*/ 1270000 h 1806575"/>
                <a:gd name="connsiteX406" fmla="*/ 1200150 w 4010051"/>
                <a:gd name="connsiteY406" fmla="*/ 1279525 h 1806575"/>
                <a:gd name="connsiteX407" fmla="*/ 1190625 w 4010051"/>
                <a:gd name="connsiteY407" fmla="*/ 1282700 h 1806575"/>
                <a:gd name="connsiteX408" fmla="*/ 1181100 w 4010051"/>
                <a:gd name="connsiteY408" fmla="*/ 1285875 h 1806575"/>
                <a:gd name="connsiteX409" fmla="*/ 1158875 w 4010051"/>
                <a:gd name="connsiteY409" fmla="*/ 1292225 h 1806575"/>
                <a:gd name="connsiteX410" fmla="*/ 1149350 w 4010051"/>
                <a:gd name="connsiteY410" fmla="*/ 1298575 h 1806575"/>
                <a:gd name="connsiteX411" fmla="*/ 1139825 w 4010051"/>
                <a:gd name="connsiteY411" fmla="*/ 1301750 h 1806575"/>
                <a:gd name="connsiteX412" fmla="*/ 1130300 w 4010051"/>
                <a:gd name="connsiteY412" fmla="*/ 1308100 h 1806575"/>
                <a:gd name="connsiteX413" fmla="*/ 1120775 w 4010051"/>
                <a:gd name="connsiteY413" fmla="*/ 1311275 h 1806575"/>
                <a:gd name="connsiteX414" fmla="*/ 1111250 w 4010051"/>
                <a:gd name="connsiteY414" fmla="*/ 1317625 h 1806575"/>
                <a:gd name="connsiteX415" fmla="*/ 1101725 w 4010051"/>
                <a:gd name="connsiteY415" fmla="*/ 1320800 h 1806575"/>
                <a:gd name="connsiteX416" fmla="*/ 1092200 w 4010051"/>
                <a:gd name="connsiteY416" fmla="*/ 1327150 h 1806575"/>
                <a:gd name="connsiteX417" fmla="*/ 1073150 w 4010051"/>
                <a:gd name="connsiteY417" fmla="*/ 1333500 h 1806575"/>
                <a:gd name="connsiteX418" fmla="*/ 1054100 w 4010051"/>
                <a:gd name="connsiteY418" fmla="*/ 1343025 h 1806575"/>
                <a:gd name="connsiteX419" fmla="*/ 1044575 w 4010051"/>
                <a:gd name="connsiteY419" fmla="*/ 1349375 h 1806575"/>
                <a:gd name="connsiteX420" fmla="*/ 1035050 w 4010051"/>
                <a:gd name="connsiteY420" fmla="*/ 1352550 h 1806575"/>
                <a:gd name="connsiteX421" fmla="*/ 1016000 w 4010051"/>
                <a:gd name="connsiteY421" fmla="*/ 1365250 h 1806575"/>
                <a:gd name="connsiteX422" fmla="*/ 1006475 w 4010051"/>
                <a:gd name="connsiteY422" fmla="*/ 1371600 h 1806575"/>
                <a:gd name="connsiteX423" fmla="*/ 987425 w 4010051"/>
                <a:gd name="connsiteY423" fmla="*/ 1377950 h 1806575"/>
                <a:gd name="connsiteX424" fmla="*/ 977900 w 4010051"/>
                <a:gd name="connsiteY424" fmla="*/ 1381125 h 1806575"/>
                <a:gd name="connsiteX425" fmla="*/ 968375 w 4010051"/>
                <a:gd name="connsiteY425" fmla="*/ 1387475 h 1806575"/>
                <a:gd name="connsiteX426" fmla="*/ 949325 w 4010051"/>
                <a:gd name="connsiteY426" fmla="*/ 1393825 h 1806575"/>
                <a:gd name="connsiteX427" fmla="*/ 930275 w 4010051"/>
                <a:gd name="connsiteY427" fmla="*/ 1403350 h 1806575"/>
                <a:gd name="connsiteX428" fmla="*/ 920750 w 4010051"/>
                <a:gd name="connsiteY428" fmla="*/ 1409700 h 1806575"/>
                <a:gd name="connsiteX429" fmla="*/ 904875 w 4010051"/>
                <a:gd name="connsiteY429" fmla="*/ 1416050 h 1806575"/>
                <a:gd name="connsiteX430" fmla="*/ 895350 w 4010051"/>
                <a:gd name="connsiteY430" fmla="*/ 1422400 h 1806575"/>
                <a:gd name="connsiteX431" fmla="*/ 876300 w 4010051"/>
                <a:gd name="connsiteY431" fmla="*/ 1428750 h 1806575"/>
                <a:gd name="connsiteX432" fmla="*/ 857250 w 4010051"/>
                <a:gd name="connsiteY432" fmla="*/ 1435100 h 1806575"/>
                <a:gd name="connsiteX433" fmla="*/ 847725 w 4010051"/>
                <a:gd name="connsiteY433" fmla="*/ 1438275 h 1806575"/>
                <a:gd name="connsiteX434" fmla="*/ 838200 w 4010051"/>
                <a:gd name="connsiteY434" fmla="*/ 1444625 h 1806575"/>
                <a:gd name="connsiteX435" fmla="*/ 819150 w 4010051"/>
                <a:gd name="connsiteY435" fmla="*/ 1450975 h 1806575"/>
                <a:gd name="connsiteX436" fmla="*/ 800100 w 4010051"/>
                <a:gd name="connsiteY436" fmla="*/ 1457325 h 1806575"/>
                <a:gd name="connsiteX437" fmla="*/ 781050 w 4010051"/>
                <a:gd name="connsiteY437" fmla="*/ 1463675 h 1806575"/>
                <a:gd name="connsiteX438" fmla="*/ 771525 w 4010051"/>
                <a:gd name="connsiteY438" fmla="*/ 1466850 h 1806575"/>
                <a:gd name="connsiteX439" fmla="*/ 758825 w 4010051"/>
                <a:gd name="connsiteY439" fmla="*/ 1470025 h 1806575"/>
                <a:gd name="connsiteX440" fmla="*/ 749300 w 4010051"/>
                <a:gd name="connsiteY440" fmla="*/ 1473200 h 1806575"/>
                <a:gd name="connsiteX441" fmla="*/ 727075 w 4010051"/>
                <a:gd name="connsiteY441" fmla="*/ 1476375 h 1806575"/>
                <a:gd name="connsiteX442" fmla="*/ 695325 w 4010051"/>
                <a:gd name="connsiteY442" fmla="*/ 1485900 h 1806575"/>
                <a:gd name="connsiteX443" fmla="*/ 685800 w 4010051"/>
                <a:gd name="connsiteY443" fmla="*/ 1489075 h 1806575"/>
                <a:gd name="connsiteX444" fmla="*/ 676275 w 4010051"/>
                <a:gd name="connsiteY444" fmla="*/ 1492250 h 1806575"/>
                <a:gd name="connsiteX445" fmla="*/ 657225 w 4010051"/>
                <a:gd name="connsiteY445" fmla="*/ 1501775 h 1806575"/>
                <a:gd name="connsiteX446" fmla="*/ 647700 w 4010051"/>
                <a:gd name="connsiteY446" fmla="*/ 1508125 h 1806575"/>
                <a:gd name="connsiteX447" fmla="*/ 628650 w 4010051"/>
                <a:gd name="connsiteY447" fmla="*/ 1514475 h 1806575"/>
                <a:gd name="connsiteX448" fmla="*/ 619125 w 4010051"/>
                <a:gd name="connsiteY448" fmla="*/ 1517650 h 1806575"/>
                <a:gd name="connsiteX449" fmla="*/ 600075 w 4010051"/>
                <a:gd name="connsiteY449" fmla="*/ 1530350 h 1806575"/>
                <a:gd name="connsiteX450" fmla="*/ 581025 w 4010051"/>
                <a:gd name="connsiteY450" fmla="*/ 1536700 h 1806575"/>
                <a:gd name="connsiteX451" fmla="*/ 571500 w 4010051"/>
                <a:gd name="connsiteY451" fmla="*/ 1543050 h 1806575"/>
                <a:gd name="connsiteX452" fmla="*/ 552450 w 4010051"/>
                <a:gd name="connsiteY452" fmla="*/ 1549400 h 1806575"/>
                <a:gd name="connsiteX453" fmla="*/ 542925 w 4010051"/>
                <a:gd name="connsiteY453" fmla="*/ 1555750 h 1806575"/>
                <a:gd name="connsiteX454" fmla="*/ 533400 w 4010051"/>
                <a:gd name="connsiteY454" fmla="*/ 1558925 h 1806575"/>
                <a:gd name="connsiteX455" fmla="*/ 514350 w 4010051"/>
                <a:gd name="connsiteY455" fmla="*/ 1571625 h 1806575"/>
                <a:gd name="connsiteX456" fmla="*/ 485775 w 4010051"/>
                <a:gd name="connsiteY456" fmla="*/ 1581150 h 1806575"/>
                <a:gd name="connsiteX457" fmla="*/ 476250 w 4010051"/>
                <a:gd name="connsiteY457" fmla="*/ 1584325 h 1806575"/>
                <a:gd name="connsiteX458" fmla="*/ 457200 w 4010051"/>
                <a:gd name="connsiteY458" fmla="*/ 1597025 h 1806575"/>
                <a:gd name="connsiteX459" fmla="*/ 438150 w 4010051"/>
                <a:gd name="connsiteY459" fmla="*/ 1603375 h 1806575"/>
                <a:gd name="connsiteX460" fmla="*/ 428625 w 4010051"/>
                <a:gd name="connsiteY460" fmla="*/ 1606550 h 1806575"/>
                <a:gd name="connsiteX461" fmla="*/ 419100 w 4010051"/>
                <a:gd name="connsiteY461" fmla="*/ 1612900 h 1806575"/>
                <a:gd name="connsiteX462" fmla="*/ 400050 w 4010051"/>
                <a:gd name="connsiteY462" fmla="*/ 1619250 h 1806575"/>
                <a:gd name="connsiteX463" fmla="*/ 390525 w 4010051"/>
                <a:gd name="connsiteY463" fmla="*/ 1622425 h 1806575"/>
                <a:gd name="connsiteX464" fmla="*/ 381000 w 4010051"/>
                <a:gd name="connsiteY464" fmla="*/ 1625600 h 1806575"/>
                <a:gd name="connsiteX465" fmla="*/ 371475 w 4010051"/>
                <a:gd name="connsiteY465" fmla="*/ 1628775 h 1806575"/>
                <a:gd name="connsiteX466" fmla="*/ 349250 w 4010051"/>
                <a:gd name="connsiteY466" fmla="*/ 1635125 h 1806575"/>
                <a:gd name="connsiteX467" fmla="*/ 339725 w 4010051"/>
                <a:gd name="connsiteY467" fmla="*/ 1641475 h 1806575"/>
                <a:gd name="connsiteX468" fmla="*/ 320675 w 4010051"/>
                <a:gd name="connsiteY468" fmla="*/ 1647825 h 1806575"/>
                <a:gd name="connsiteX469" fmla="*/ 311150 w 4010051"/>
                <a:gd name="connsiteY469" fmla="*/ 1651000 h 1806575"/>
                <a:gd name="connsiteX470" fmla="*/ 282575 w 4010051"/>
                <a:gd name="connsiteY470" fmla="*/ 1663700 h 1806575"/>
                <a:gd name="connsiteX471" fmla="*/ 260350 w 4010051"/>
                <a:gd name="connsiteY471" fmla="*/ 1673225 h 1806575"/>
                <a:gd name="connsiteX472" fmla="*/ 241300 w 4010051"/>
                <a:gd name="connsiteY472" fmla="*/ 1679575 h 1806575"/>
                <a:gd name="connsiteX473" fmla="*/ 222250 w 4010051"/>
                <a:gd name="connsiteY473" fmla="*/ 1685925 h 1806575"/>
                <a:gd name="connsiteX474" fmla="*/ 212725 w 4010051"/>
                <a:gd name="connsiteY474" fmla="*/ 1689100 h 1806575"/>
                <a:gd name="connsiteX475" fmla="*/ 203200 w 4010051"/>
                <a:gd name="connsiteY475" fmla="*/ 1695450 h 1806575"/>
                <a:gd name="connsiteX476" fmla="*/ 184150 w 4010051"/>
                <a:gd name="connsiteY476" fmla="*/ 1701800 h 1806575"/>
                <a:gd name="connsiteX477" fmla="*/ 174625 w 4010051"/>
                <a:gd name="connsiteY477" fmla="*/ 1704975 h 1806575"/>
                <a:gd name="connsiteX478" fmla="*/ 155575 w 4010051"/>
                <a:gd name="connsiteY478" fmla="*/ 1714500 h 1806575"/>
                <a:gd name="connsiteX479" fmla="*/ 146050 w 4010051"/>
                <a:gd name="connsiteY479" fmla="*/ 1720850 h 1806575"/>
                <a:gd name="connsiteX480" fmla="*/ 117475 w 4010051"/>
                <a:gd name="connsiteY480" fmla="*/ 1730375 h 1806575"/>
                <a:gd name="connsiteX481" fmla="*/ 107950 w 4010051"/>
                <a:gd name="connsiteY481" fmla="*/ 1733550 h 1806575"/>
                <a:gd name="connsiteX482" fmla="*/ 98425 w 4010051"/>
                <a:gd name="connsiteY482" fmla="*/ 1739900 h 1806575"/>
                <a:gd name="connsiteX483" fmla="*/ 79375 w 4010051"/>
                <a:gd name="connsiteY483" fmla="*/ 1746250 h 1806575"/>
                <a:gd name="connsiteX484" fmla="*/ 60325 w 4010051"/>
                <a:gd name="connsiteY484" fmla="*/ 1752600 h 1806575"/>
                <a:gd name="connsiteX485" fmla="*/ 50800 w 4010051"/>
                <a:gd name="connsiteY485" fmla="*/ 1755775 h 1806575"/>
                <a:gd name="connsiteX486" fmla="*/ 31750 w 4010051"/>
                <a:gd name="connsiteY486" fmla="*/ 1768475 h 1806575"/>
                <a:gd name="connsiteX487" fmla="*/ 12700 w 4010051"/>
                <a:gd name="connsiteY487" fmla="*/ 1774825 h 1806575"/>
                <a:gd name="connsiteX488" fmla="*/ 0 w 4010051"/>
                <a:gd name="connsiteY488" fmla="*/ 1806575 h 1806575"/>
                <a:gd name="connsiteX0" fmla="*/ 0 w 4014418"/>
                <a:gd name="connsiteY0" fmla="*/ 1806575 h 1806575"/>
                <a:gd name="connsiteX1" fmla="*/ 22225 w 4014418"/>
                <a:gd name="connsiteY1" fmla="*/ 1800225 h 1806575"/>
                <a:gd name="connsiteX2" fmla="*/ 41275 w 4014418"/>
                <a:gd name="connsiteY2" fmla="*/ 1793875 h 1806575"/>
                <a:gd name="connsiteX3" fmla="*/ 79375 w 4014418"/>
                <a:gd name="connsiteY3" fmla="*/ 1781175 h 1806575"/>
                <a:gd name="connsiteX4" fmla="*/ 98425 w 4014418"/>
                <a:gd name="connsiteY4" fmla="*/ 1774825 h 1806575"/>
                <a:gd name="connsiteX5" fmla="*/ 107950 w 4014418"/>
                <a:gd name="connsiteY5" fmla="*/ 1771650 h 1806575"/>
                <a:gd name="connsiteX6" fmla="*/ 127000 w 4014418"/>
                <a:gd name="connsiteY6" fmla="*/ 1762125 h 1806575"/>
                <a:gd name="connsiteX7" fmla="*/ 177800 w 4014418"/>
                <a:gd name="connsiteY7" fmla="*/ 1752600 h 1806575"/>
                <a:gd name="connsiteX8" fmla="*/ 209550 w 4014418"/>
                <a:gd name="connsiteY8" fmla="*/ 1746250 h 1806575"/>
                <a:gd name="connsiteX9" fmla="*/ 228600 w 4014418"/>
                <a:gd name="connsiteY9" fmla="*/ 1739900 h 1806575"/>
                <a:gd name="connsiteX10" fmla="*/ 247650 w 4014418"/>
                <a:gd name="connsiteY10" fmla="*/ 1733550 h 1806575"/>
                <a:gd name="connsiteX11" fmla="*/ 257175 w 4014418"/>
                <a:gd name="connsiteY11" fmla="*/ 1730375 h 1806575"/>
                <a:gd name="connsiteX12" fmla="*/ 266700 w 4014418"/>
                <a:gd name="connsiteY12" fmla="*/ 1727200 h 1806575"/>
                <a:gd name="connsiteX13" fmla="*/ 279400 w 4014418"/>
                <a:gd name="connsiteY13" fmla="*/ 1724025 h 1806575"/>
                <a:gd name="connsiteX14" fmla="*/ 307975 w 4014418"/>
                <a:gd name="connsiteY14" fmla="*/ 1714500 h 1806575"/>
                <a:gd name="connsiteX15" fmla="*/ 317500 w 4014418"/>
                <a:gd name="connsiteY15" fmla="*/ 1711325 h 1806575"/>
                <a:gd name="connsiteX16" fmla="*/ 342900 w 4014418"/>
                <a:gd name="connsiteY16" fmla="*/ 1704975 h 1806575"/>
                <a:gd name="connsiteX17" fmla="*/ 361950 w 4014418"/>
                <a:gd name="connsiteY17" fmla="*/ 1698625 h 1806575"/>
                <a:gd name="connsiteX18" fmla="*/ 374650 w 4014418"/>
                <a:gd name="connsiteY18" fmla="*/ 1695450 h 1806575"/>
                <a:gd name="connsiteX19" fmla="*/ 393700 w 4014418"/>
                <a:gd name="connsiteY19" fmla="*/ 1689100 h 1806575"/>
                <a:gd name="connsiteX20" fmla="*/ 412750 w 4014418"/>
                <a:gd name="connsiteY20" fmla="*/ 1682750 h 1806575"/>
                <a:gd name="connsiteX21" fmla="*/ 441325 w 4014418"/>
                <a:gd name="connsiteY21" fmla="*/ 1673225 h 1806575"/>
                <a:gd name="connsiteX22" fmla="*/ 450850 w 4014418"/>
                <a:gd name="connsiteY22" fmla="*/ 1670050 h 1806575"/>
                <a:gd name="connsiteX23" fmla="*/ 460375 w 4014418"/>
                <a:gd name="connsiteY23" fmla="*/ 1663700 h 1806575"/>
                <a:gd name="connsiteX24" fmla="*/ 479425 w 4014418"/>
                <a:gd name="connsiteY24" fmla="*/ 1657350 h 1806575"/>
                <a:gd name="connsiteX25" fmla="*/ 508000 w 4014418"/>
                <a:gd name="connsiteY25" fmla="*/ 1647825 h 1806575"/>
                <a:gd name="connsiteX26" fmla="*/ 517525 w 4014418"/>
                <a:gd name="connsiteY26" fmla="*/ 1644650 h 1806575"/>
                <a:gd name="connsiteX27" fmla="*/ 527050 w 4014418"/>
                <a:gd name="connsiteY27" fmla="*/ 1641475 h 1806575"/>
                <a:gd name="connsiteX28" fmla="*/ 536575 w 4014418"/>
                <a:gd name="connsiteY28" fmla="*/ 1635125 h 1806575"/>
                <a:gd name="connsiteX29" fmla="*/ 549275 w 4014418"/>
                <a:gd name="connsiteY29" fmla="*/ 1631950 h 1806575"/>
                <a:gd name="connsiteX30" fmla="*/ 568325 w 4014418"/>
                <a:gd name="connsiteY30" fmla="*/ 1625600 h 1806575"/>
                <a:gd name="connsiteX31" fmla="*/ 577850 w 4014418"/>
                <a:gd name="connsiteY31" fmla="*/ 1622425 h 1806575"/>
                <a:gd name="connsiteX32" fmla="*/ 606425 w 4014418"/>
                <a:gd name="connsiteY32" fmla="*/ 1609725 h 1806575"/>
                <a:gd name="connsiteX33" fmla="*/ 644525 w 4014418"/>
                <a:gd name="connsiteY33" fmla="*/ 1597025 h 1806575"/>
                <a:gd name="connsiteX34" fmla="*/ 673100 w 4014418"/>
                <a:gd name="connsiteY34" fmla="*/ 1587500 h 1806575"/>
                <a:gd name="connsiteX35" fmla="*/ 682625 w 4014418"/>
                <a:gd name="connsiteY35" fmla="*/ 1584325 h 1806575"/>
                <a:gd name="connsiteX36" fmla="*/ 701675 w 4014418"/>
                <a:gd name="connsiteY36" fmla="*/ 1571625 h 1806575"/>
                <a:gd name="connsiteX37" fmla="*/ 711200 w 4014418"/>
                <a:gd name="connsiteY37" fmla="*/ 1568450 h 1806575"/>
                <a:gd name="connsiteX38" fmla="*/ 720725 w 4014418"/>
                <a:gd name="connsiteY38" fmla="*/ 1562100 h 1806575"/>
                <a:gd name="connsiteX39" fmla="*/ 739775 w 4014418"/>
                <a:gd name="connsiteY39" fmla="*/ 1555750 h 1806575"/>
                <a:gd name="connsiteX40" fmla="*/ 771525 w 4014418"/>
                <a:gd name="connsiteY40" fmla="*/ 1546225 h 1806575"/>
                <a:gd name="connsiteX41" fmla="*/ 790575 w 4014418"/>
                <a:gd name="connsiteY41" fmla="*/ 1543050 h 1806575"/>
                <a:gd name="connsiteX42" fmla="*/ 809625 w 4014418"/>
                <a:gd name="connsiteY42" fmla="*/ 1536700 h 1806575"/>
                <a:gd name="connsiteX43" fmla="*/ 835025 w 4014418"/>
                <a:gd name="connsiteY43" fmla="*/ 1530350 h 1806575"/>
                <a:gd name="connsiteX44" fmla="*/ 844550 w 4014418"/>
                <a:gd name="connsiteY44" fmla="*/ 1527175 h 1806575"/>
                <a:gd name="connsiteX45" fmla="*/ 876300 w 4014418"/>
                <a:gd name="connsiteY45" fmla="*/ 1524000 h 1806575"/>
                <a:gd name="connsiteX46" fmla="*/ 898525 w 4014418"/>
                <a:gd name="connsiteY46" fmla="*/ 1517650 h 1806575"/>
                <a:gd name="connsiteX47" fmla="*/ 917575 w 4014418"/>
                <a:gd name="connsiteY47" fmla="*/ 1511300 h 1806575"/>
                <a:gd name="connsiteX48" fmla="*/ 927100 w 4014418"/>
                <a:gd name="connsiteY48" fmla="*/ 1508125 h 1806575"/>
                <a:gd name="connsiteX49" fmla="*/ 936625 w 4014418"/>
                <a:gd name="connsiteY49" fmla="*/ 1504950 h 1806575"/>
                <a:gd name="connsiteX50" fmla="*/ 962025 w 4014418"/>
                <a:gd name="connsiteY50" fmla="*/ 1492250 h 1806575"/>
                <a:gd name="connsiteX51" fmla="*/ 977900 w 4014418"/>
                <a:gd name="connsiteY51" fmla="*/ 1489075 h 1806575"/>
                <a:gd name="connsiteX52" fmla="*/ 1006475 w 4014418"/>
                <a:gd name="connsiteY52" fmla="*/ 1479550 h 1806575"/>
                <a:gd name="connsiteX53" fmla="*/ 1016000 w 4014418"/>
                <a:gd name="connsiteY53" fmla="*/ 1476375 h 1806575"/>
                <a:gd name="connsiteX54" fmla="*/ 1025525 w 4014418"/>
                <a:gd name="connsiteY54" fmla="*/ 1473200 h 1806575"/>
                <a:gd name="connsiteX55" fmla="*/ 1044575 w 4014418"/>
                <a:gd name="connsiteY55" fmla="*/ 1460500 h 1806575"/>
                <a:gd name="connsiteX56" fmla="*/ 1054100 w 4014418"/>
                <a:gd name="connsiteY56" fmla="*/ 1457325 h 1806575"/>
                <a:gd name="connsiteX57" fmla="*/ 1063625 w 4014418"/>
                <a:gd name="connsiteY57" fmla="*/ 1450975 h 1806575"/>
                <a:gd name="connsiteX58" fmla="*/ 1082675 w 4014418"/>
                <a:gd name="connsiteY58" fmla="*/ 1444625 h 1806575"/>
                <a:gd name="connsiteX59" fmla="*/ 1101725 w 4014418"/>
                <a:gd name="connsiteY59" fmla="*/ 1438275 h 1806575"/>
                <a:gd name="connsiteX60" fmla="*/ 1111250 w 4014418"/>
                <a:gd name="connsiteY60" fmla="*/ 1435100 h 1806575"/>
                <a:gd name="connsiteX61" fmla="*/ 1120775 w 4014418"/>
                <a:gd name="connsiteY61" fmla="*/ 1428750 h 1806575"/>
                <a:gd name="connsiteX62" fmla="*/ 1139825 w 4014418"/>
                <a:gd name="connsiteY62" fmla="*/ 1422400 h 1806575"/>
                <a:gd name="connsiteX63" fmla="*/ 1158875 w 4014418"/>
                <a:gd name="connsiteY63" fmla="*/ 1416050 h 1806575"/>
                <a:gd name="connsiteX64" fmla="*/ 1168400 w 4014418"/>
                <a:gd name="connsiteY64" fmla="*/ 1412875 h 1806575"/>
                <a:gd name="connsiteX65" fmla="*/ 1203325 w 4014418"/>
                <a:gd name="connsiteY65" fmla="*/ 1403350 h 1806575"/>
                <a:gd name="connsiteX66" fmla="*/ 1222375 w 4014418"/>
                <a:gd name="connsiteY66" fmla="*/ 1397000 h 1806575"/>
                <a:gd name="connsiteX67" fmla="*/ 1231900 w 4014418"/>
                <a:gd name="connsiteY67" fmla="*/ 1393825 h 1806575"/>
                <a:gd name="connsiteX68" fmla="*/ 1241425 w 4014418"/>
                <a:gd name="connsiteY68" fmla="*/ 1387475 h 1806575"/>
                <a:gd name="connsiteX69" fmla="*/ 1250950 w 4014418"/>
                <a:gd name="connsiteY69" fmla="*/ 1384300 h 1806575"/>
                <a:gd name="connsiteX70" fmla="*/ 1270000 w 4014418"/>
                <a:gd name="connsiteY70" fmla="*/ 1371600 h 1806575"/>
                <a:gd name="connsiteX71" fmla="*/ 1279525 w 4014418"/>
                <a:gd name="connsiteY71" fmla="*/ 1365250 h 1806575"/>
                <a:gd name="connsiteX72" fmla="*/ 1298575 w 4014418"/>
                <a:gd name="connsiteY72" fmla="*/ 1358900 h 1806575"/>
                <a:gd name="connsiteX73" fmla="*/ 1308100 w 4014418"/>
                <a:gd name="connsiteY73" fmla="*/ 1355725 h 1806575"/>
                <a:gd name="connsiteX74" fmla="*/ 1323975 w 4014418"/>
                <a:gd name="connsiteY74" fmla="*/ 1352550 h 1806575"/>
                <a:gd name="connsiteX75" fmla="*/ 1343025 w 4014418"/>
                <a:gd name="connsiteY75" fmla="*/ 1346200 h 1806575"/>
                <a:gd name="connsiteX76" fmla="*/ 1352550 w 4014418"/>
                <a:gd name="connsiteY76" fmla="*/ 1339850 h 1806575"/>
                <a:gd name="connsiteX77" fmla="*/ 1371600 w 4014418"/>
                <a:gd name="connsiteY77" fmla="*/ 1333500 h 1806575"/>
                <a:gd name="connsiteX78" fmla="*/ 1381125 w 4014418"/>
                <a:gd name="connsiteY78" fmla="*/ 1330325 h 1806575"/>
                <a:gd name="connsiteX79" fmla="*/ 1400175 w 4014418"/>
                <a:gd name="connsiteY79" fmla="*/ 1317625 h 1806575"/>
                <a:gd name="connsiteX80" fmla="*/ 1419225 w 4014418"/>
                <a:gd name="connsiteY80" fmla="*/ 1311275 h 1806575"/>
                <a:gd name="connsiteX81" fmla="*/ 1428750 w 4014418"/>
                <a:gd name="connsiteY81" fmla="*/ 1304925 h 1806575"/>
                <a:gd name="connsiteX82" fmla="*/ 1473200 w 4014418"/>
                <a:gd name="connsiteY82" fmla="*/ 1292225 h 1806575"/>
                <a:gd name="connsiteX83" fmla="*/ 1492250 w 4014418"/>
                <a:gd name="connsiteY83" fmla="*/ 1285875 h 1806575"/>
                <a:gd name="connsiteX84" fmla="*/ 1501775 w 4014418"/>
                <a:gd name="connsiteY84" fmla="*/ 1282700 h 1806575"/>
                <a:gd name="connsiteX85" fmla="*/ 1511300 w 4014418"/>
                <a:gd name="connsiteY85" fmla="*/ 1276350 h 1806575"/>
                <a:gd name="connsiteX86" fmla="*/ 1530350 w 4014418"/>
                <a:gd name="connsiteY86" fmla="*/ 1270000 h 1806575"/>
                <a:gd name="connsiteX87" fmla="*/ 1568450 w 4014418"/>
                <a:gd name="connsiteY87" fmla="*/ 1250950 h 1806575"/>
                <a:gd name="connsiteX88" fmla="*/ 1577975 w 4014418"/>
                <a:gd name="connsiteY88" fmla="*/ 1247775 h 1806575"/>
                <a:gd name="connsiteX89" fmla="*/ 1587500 w 4014418"/>
                <a:gd name="connsiteY89" fmla="*/ 1244600 h 1806575"/>
                <a:gd name="connsiteX90" fmla="*/ 1609725 w 4014418"/>
                <a:gd name="connsiteY90" fmla="*/ 1238250 h 1806575"/>
                <a:gd name="connsiteX91" fmla="*/ 1619250 w 4014418"/>
                <a:gd name="connsiteY91" fmla="*/ 1231900 h 1806575"/>
                <a:gd name="connsiteX92" fmla="*/ 1638300 w 4014418"/>
                <a:gd name="connsiteY92" fmla="*/ 1225550 h 1806575"/>
                <a:gd name="connsiteX93" fmla="*/ 1657350 w 4014418"/>
                <a:gd name="connsiteY93" fmla="*/ 1219200 h 1806575"/>
                <a:gd name="connsiteX94" fmla="*/ 1685925 w 4014418"/>
                <a:gd name="connsiteY94" fmla="*/ 1209675 h 1806575"/>
                <a:gd name="connsiteX95" fmla="*/ 1695450 w 4014418"/>
                <a:gd name="connsiteY95" fmla="*/ 1206500 h 1806575"/>
                <a:gd name="connsiteX96" fmla="*/ 1704975 w 4014418"/>
                <a:gd name="connsiteY96" fmla="*/ 1203325 h 1806575"/>
                <a:gd name="connsiteX97" fmla="*/ 1717675 w 4014418"/>
                <a:gd name="connsiteY97" fmla="*/ 1200150 h 1806575"/>
                <a:gd name="connsiteX98" fmla="*/ 1752600 w 4014418"/>
                <a:gd name="connsiteY98" fmla="*/ 1193800 h 1806575"/>
                <a:gd name="connsiteX99" fmla="*/ 1774825 w 4014418"/>
                <a:gd name="connsiteY99" fmla="*/ 1187450 h 1806575"/>
                <a:gd name="connsiteX100" fmla="*/ 1787525 w 4014418"/>
                <a:gd name="connsiteY100" fmla="*/ 1184275 h 1806575"/>
                <a:gd name="connsiteX101" fmla="*/ 1797050 w 4014418"/>
                <a:gd name="connsiteY101" fmla="*/ 1181100 h 1806575"/>
                <a:gd name="connsiteX102" fmla="*/ 1819275 w 4014418"/>
                <a:gd name="connsiteY102" fmla="*/ 1177925 h 1806575"/>
                <a:gd name="connsiteX103" fmla="*/ 1841500 w 4014418"/>
                <a:gd name="connsiteY103" fmla="*/ 1171575 h 1806575"/>
                <a:gd name="connsiteX104" fmla="*/ 1860550 w 4014418"/>
                <a:gd name="connsiteY104" fmla="*/ 1165225 h 1806575"/>
                <a:gd name="connsiteX105" fmla="*/ 1895475 w 4014418"/>
                <a:gd name="connsiteY105" fmla="*/ 1155700 h 1806575"/>
                <a:gd name="connsiteX106" fmla="*/ 1914525 w 4014418"/>
                <a:gd name="connsiteY106" fmla="*/ 1143000 h 1806575"/>
                <a:gd name="connsiteX107" fmla="*/ 1924050 w 4014418"/>
                <a:gd name="connsiteY107" fmla="*/ 1136650 h 1806575"/>
                <a:gd name="connsiteX108" fmla="*/ 1943100 w 4014418"/>
                <a:gd name="connsiteY108" fmla="*/ 1120775 h 1806575"/>
                <a:gd name="connsiteX109" fmla="*/ 1952625 w 4014418"/>
                <a:gd name="connsiteY109" fmla="*/ 1117600 h 1806575"/>
                <a:gd name="connsiteX110" fmla="*/ 1962150 w 4014418"/>
                <a:gd name="connsiteY110" fmla="*/ 1111250 h 1806575"/>
                <a:gd name="connsiteX111" fmla="*/ 1981200 w 4014418"/>
                <a:gd name="connsiteY111" fmla="*/ 1104900 h 1806575"/>
                <a:gd name="connsiteX112" fmla="*/ 1990725 w 4014418"/>
                <a:gd name="connsiteY112" fmla="*/ 1098550 h 1806575"/>
                <a:gd name="connsiteX113" fmla="*/ 2009775 w 4014418"/>
                <a:gd name="connsiteY113" fmla="*/ 1092200 h 1806575"/>
                <a:gd name="connsiteX114" fmla="*/ 2019300 w 4014418"/>
                <a:gd name="connsiteY114" fmla="*/ 1085850 h 1806575"/>
                <a:gd name="connsiteX115" fmla="*/ 2038350 w 4014418"/>
                <a:gd name="connsiteY115" fmla="*/ 1079500 h 1806575"/>
                <a:gd name="connsiteX116" fmla="*/ 2057400 w 4014418"/>
                <a:gd name="connsiteY116" fmla="*/ 1073150 h 1806575"/>
                <a:gd name="connsiteX117" fmla="*/ 2076450 w 4014418"/>
                <a:gd name="connsiteY117" fmla="*/ 1066800 h 1806575"/>
                <a:gd name="connsiteX118" fmla="*/ 2085975 w 4014418"/>
                <a:gd name="connsiteY118" fmla="*/ 1063625 h 1806575"/>
                <a:gd name="connsiteX119" fmla="*/ 2105025 w 4014418"/>
                <a:gd name="connsiteY119" fmla="*/ 1050925 h 1806575"/>
                <a:gd name="connsiteX120" fmla="*/ 2114550 w 4014418"/>
                <a:gd name="connsiteY120" fmla="*/ 1044575 h 1806575"/>
                <a:gd name="connsiteX121" fmla="*/ 2133600 w 4014418"/>
                <a:gd name="connsiteY121" fmla="*/ 1038225 h 1806575"/>
                <a:gd name="connsiteX122" fmla="*/ 2143125 w 4014418"/>
                <a:gd name="connsiteY122" fmla="*/ 1031875 h 1806575"/>
                <a:gd name="connsiteX123" fmla="*/ 2165350 w 4014418"/>
                <a:gd name="connsiteY123" fmla="*/ 1025525 h 1806575"/>
                <a:gd name="connsiteX124" fmla="*/ 2174875 w 4014418"/>
                <a:gd name="connsiteY124" fmla="*/ 1019175 h 1806575"/>
                <a:gd name="connsiteX125" fmla="*/ 2184400 w 4014418"/>
                <a:gd name="connsiteY125" fmla="*/ 1016000 h 1806575"/>
                <a:gd name="connsiteX126" fmla="*/ 2203450 w 4014418"/>
                <a:gd name="connsiteY126" fmla="*/ 1003300 h 1806575"/>
                <a:gd name="connsiteX127" fmla="*/ 2222500 w 4014418"/>
                <a:gd name="connsiteY127" fmla="*/ 993775 h 1806575"/>
                <a:gd name="connsiteX128" fmla="*/ 2241550 w 4014418"/>
                <a:gd name="connsiteY128" fmla="*/ 987425 h 1806575"/>
                <a:gd name="connsiteX129" fmla="*/ 2270125 w 4014418"/>
                <a:gd name="connsiteY129" fmla="*/ 977900 h 1806575"/>
                <a:gd name="connsiteX130" fmla="*/ 2279650 w 4014418"/>
                <a:gd name="connsiteY130" fmla="*/ 974725 h 1806575"/>
                <a:gd name="connsiteX131" fmla="*/ 2308225 w 4014418"/>
                <a:gd name="connsiteY131" fmla="*/ 952500 h 1806575"/>
                <a:gd name="connsiteX132" fmla="*/ 2317750 w 4014418"/>
                <a:gd name="connsiteY132" fmla="*/ 949325 h 1806575"/>
                <a:gd name="connsiteX133" fmla="*/ 2327275 w 4014418"/>
                <a:gd name="connsiteY133" fmla="*/ 942975 h 1806575"/>
                <a:gd name="connsiteX134" fmla="*/ 2346325 w 4014418"/>
                <a:gd name="connsiteY134" fmla="*/ 936625 h 1806575"/>
                <a:gd name="connsiteX135" fmla="*/ 2365375 w 4014418"/>
                <a:gd name="connsiteY135" fmla="*/ 930275 h 1806575"/>
                <a:gd name="connsiteX136" fmla="*/ 2374900 w 4014418"/>
                <a:gd name="connsiteY136" fmla="*/ 927100 h 1806575"/>
                <a:gd name="connsiteX137" fmla="*/ 2384425 w 4014418"/>
                <a:gd name="connsiteY137" fmla="*/ 920750 h 1806575"/>
                <a:gd name="connsiteX138" fmla="*/ 2403475 w 4014418"/>
                <a:gd name="connsiteY138" fmla="*/ 914400 h 1806575"/>
                <a:gd name="connsiteX139" fmla="*/ 2432050 w 4014418"/>
                <a:gd name="connsiteY139" fmla="*/ 904875 h 1806575"/>
                <a:gd name="connsiteX140" fmla="*/ 2441575 w 4014418"/>
                <a:gd name="connsiteY140" fmla="*/ 901700 h 1806575"/>
                <a:gd name="connsiteX141" fmla="*/ 2451100 w 4014418"/>
                <a:gd name="connsiteY141" fmla="*/ 898525 h 1806575"/>
                <a:gd name="connsiteX142" fmla="*/ 2460625 w 4014418"/>
                <a:gd name="connsiteY142" fmla="*/ 892175 h 1806575"/>
                <a:gd name="connsiteX143" fmla="*/ 2482850 w 4014418"/>
                <a:gd name="connsiteY143" fmla="*/ 885825 h 1806575"/>
                <a:gd name="connsiteX144" fmla="*/ 2501900 w 4014418"/>
                <a:gd name="connsiteY144" fmla="*/ 873125 h 1806575"/>
                <a:gd name="connsiteX145" fmla="*/ 2511425 w 4014418"/>
                <a:gd name="connsiteY145" fmla="*/ 866775 h 1806575"/>
                <a:gd name="connsiteX146" fmla="*/ 2530475 w 4014418"/>
                <a:gd name="connsiteY146" fmla="*/ 857250 h 1806575"/>
                <a:gd name="connsiteX147" fmla="*/ 2540000 w 4014418"/>
                <a:gd name="connsiteY147" fmla="*/ 854075 h 1806575"/>
                <a:gd name="connsiteX148" fmla="*/ 2549525 w 4014418"/>
                <a:gd name="connsiteY148" fmla="*/ 847725 h 1806575"/>
                <a:gd name="connsiteX149" fmla="*/ 2559050 w 4014418"/>
                <a:gd name="connsiteY149" fmla="*/ 844550 h 1806575"/>
                <a:gd name="connsiteX150" fmla="*/ 2568575 w 4014418"/>
                <a:gd name="connsiteY150" fmla="*/ 838200 h 1806575"/>
                <a:gd name="connsiteX151" fmla="*/ 2587625 w 4014418"/>
                <a:gd name="connsiteY151" fmla="*/ 831850 h 1806575"/>
                <a:gd name="connsiteX152" fmla="*/ 2597150 w 4014418"/>
                <a:gd name="connsiteY152" fmla="*/ 825500 h 1806575"/>
                <a:gd name="connsiteX153" fmla="*/ 2606675 w 4014418"/>
                <a:gd name="connsiteY153" fmla="*/ 822325 h 1806575"/>
                <a:gd name="connsiteX154" fmla="*/ 2625725 w 4014418"/>
                <a:gd name="connsiteY154" fmla="*/ 809625 h 1806575"/>
                <a:gd name="connsiteX155" fmla="*/ 2644775 w 4014418"/>
                <a:gd name="connsiteY155" fmla="*/ 800100 h 1806575"/>
                <a:gd name="connsiteX156" fmla="*/ 2654300 w 4014418"/>
                <a:gd name="connsiteY156" fmla="*/ 796925 h 1806575"/>
                <a:gd name="connsiteX157" fmla="*/ 2663825 w 4014418"/>
                <a:gd name="connsiteY157" fmla="*/ 790575 h 1806575"/>
                <a:gd name="connsiteX158" fmla="*/ 2682875 w 4014418"/>
                <a:gd name="connsiteY158" fmla="*/ 784225 h 1806575"/>
                <a:gd name="connsiteX159" fmla="*/ 2730500 w 4014418"/>
                <a:gd name="connsiteY159" fmla="*/ 768350 h 1806575"/>
                <a:gd name="connsiteX160" fmla="*/ 2740025 w 4014418"/>
                <a:gd name="connsiteY160" fmla="*/ 765175 h 1806575"/>
                <a:gd name="connsiteX161" fmla="*/ 2759075 w 4014418"/>
                <a:gd name="connsiteY161" fmla="*/ 755650 h 1806575"/>
                <a:gd name="connsiteX162" fmla="*/ 2803525 w 4014418"/>
                <a:gd name="connsiteY162" fmla="*/ 742950 h 1806575"/>
                <a:gd name="connsiteX163" fmla="*/ 2822575 w 4014418"/>
                <a:gd name="connsiteY163" fmla="*/ 730250 h 1806575"/>
                <a:gd name="connsiteX164" fmla="*/ 2832100 w 4014418"/>
                <a:gd name="connsiteY164" fmla="*/ 723900 h 1806575"/>
                <a:gd name="connsiteX165" fmla="*/ 2860675 w 4014418"/>
                <a:gd name="connsiteY165" fmla="*/ 711200 h 1806575"/>
                <a:gd name="connsiteX166" fmla="*/ 2870200 w 4014418"/>
                <a:gd name="connsiteY166" fmla="*/ 708025 h 1806575"/>
                <a:gd name="connsiteX167" fmla="*/ 2889250 w 4014418"/>
                <a:gd name="connsiteY167" fmla="*/ 695325 h 1806575"/>
                <a:gd name="connsiteX168" fmla="*/ 2898775 w 4014418"/>
                <a:gd name="connsiteY168" fmla="*/ 692150 h 1806575"/>
                <a:gd name="connsiteX169" fmla="*/ 2908300 w 4014418"/>
                <a:gd name="connsiteY169" fmla="*/ 685800 h 1806575"/>
                <a:gd name="connsiteX170" fmla="*/ 2927350 w 4014418"/>
                <a:gd name="connsiteY170" fmla="*/ 679450 h 1806575"/>
                <a:gd name="connsiteX171" fmla="*/ 2955925 w 4014418"/>
                <a:gd name="connsiteY171" fmla="*/ 669925 h 1806575"/>
                <a:gd name="connsiteX172" fmla="*/ 3022600 w 4014418"/>
                <a:gd name="connsiteY172" fmla="*/ 647700 h 1806575"/>
                <a:gd name="connsiteX173" fmla="*/ 3041650 w 4014418"/>
                <a:gd name="connsiteY173" fmla="*/ 641350 h 1806575"/>
                <a:gd name="connsiteX174" fmla="*/ 3051175 w 4014418"/>
                <a:gd name="connsiteY174" fmla="*/ 638175 h 1806575"/>
                <a:gd name="connsiteX175" fmla="*/ 3070225 w 4014418"/>
                <a:gd name="connsiteY175" fmla="*/ 628650 h 1806575"/>
                <a:gd name="connsiteX176" fmla="*/ 3079750 w 4014418"/>
                <a:gd name="connsiteY176" fmla="*/ 622300 h 1806575"/>
                <a:gd name="connsiteX177" fmla="*/ 3089275 w 4014418"/>
                <a:gd name="connsiteY177" fmla="*/ 619125 h 1806575"/>
                <a:gd name="connsiteX178" fmla="*/ 3105150 w 4014418"/>
                <a:gd name="connsiteY178" fmla="*/ 612775 h 1806575"/>
                <a:gd name="connsiteX179" fmla="*/ 3117850 w 4014418"/>
                <a:gd name="connsiteY179" fmla="*/ 606425 h 1806575"/>
                <a:gd name="connsiteX180" fmla="*/ 3136900 w 4014418"/>
                <a:gd name="connsiteY180" fmla="*/ 600075 h 1806575"/>
                <a:gd name="connsiteX181" fmla="*/ 3159125 w 4014418"/>
                <a:gd name="connsiteY181" fmla="*/ 593725 h 1806575"/>
                <a:gd name="connsiteX182" fmla="*/ 3190875 w 4014418"/>
                <a:gd name="connsiteY182" fmla="*/ 587375 h 1806575"/>
                <a:gd name="connsiteX183" fmla="*/ 3209925 w 4014418"/>
                <a:gd name="connsiteY183" fmla="*/ 581025 h 1806575"/>
                <a:gd name="connsiteX184" fmla="*/ 3219450 w 4014418"/>
                <a:gd name="connsiteY184" fmla="*/ 577850 h 1806575"/>
                <a:gd name="connsiteX185" fmla="*/ 3228975 w 4014418"/>
                <a:gd name="connsiteY185" fmla="*/ 571500 h 1806575"/>
                <a:gd name="connsiteX186" fmla="*/ 3248025 w 4014418"/>
                <a:gd name="connsiteY186" fmla="*/ 565150 h 1806575"/>
                <a:gd name="connsiteX187" fmla="*/ 3257550 w 4014418"/>
                <a:gd name="connsiteY187" fmla="*/ 561975 h 1806575"/>
                <a:gd name="connsiteX188" fmla="*/ 3270250 w 4014418"/>
                <a:gd name="connsiteY188" fmla="*/ 558800 h 1806575"/>
                <a:gd name="connsiteX189" fmla="*/ 3298825 w 4014418"/>
                <a:gd name="connsiteY189" fmla="*/ 549275 h 1806575"/>
                <a:gd name="connsiteX190" fmla="*/ 3336925 w 4014418"/>
                <a:gd name="connsiteY190" fmla="*/ 536575 h 1806575"/>
                <a:gd name="connsiteX191" fmla="*/ 3355975 w 4014418"/>
                <a:gd name="connsiteY191" fmla="*/ 530225 h 1806575"/>
                <a:gd name="connsiteX192" fmla="*/ 3365500 w 4014418"/>
                <a:gd name="connsiteY192" fmla="*/ 527050 h 1806575"/>
                <a:gd name="connsiteX193" fmla="*/ 3375025 w 4014418"/>
                <a:gd name="connsiteY193" fmla="*/ 520700 h 1806575"/>
                <a:gd name="connsiteX194" fmla="*/ 3381375 w 4014418"/>
                <a:gd name="connsiteY194" fmla="*/ 511175 h 1806575"/>
                <a:gd name="connsiteX195" fmla="*/ 3390900 w 4014418"/>
                <a:gd name="connsiteY195" fmla="*/ 508000 h 1806575"/>
                <a:gd name="connsiteX196" fmla="*/ 3400425 w 4014418"/>
                <a:gd name="connsiteY196" fmla="*/ 501650 h 1806575"/>
                <a:gd name="connsiteX197" fmla="*/ 3409950 w 4014418"/>
                <a:gd name="connsiteY197" fmla="*/ 498475 h 1806575"/>
                <a:gd name="connsiteX198" fmla="*/ 3419475 w 4014418"/>
                <a:gd name="connsiteY198" fmla="*/ 492125 h 1806575"/>
                <a:gd name="connsiteX199" fmla="*/ 3429000 w 4014418"/>
                <a:gd name="connsiteY199" fmla="*/ 488950 h 1806575"/>
                <a:gd name="connsiteX200" fmla="*/ 3457575 w 4014418"/>
                <a:gd name="connsiteY200" fmla="*/ 473075 h 1806575"/>
                <a:gd name="connsiteX201" fmla="*/ 3473450 w 4014418"/>
                <a:gd name="connsiteY201" fmla="*/ 460375 h 1806575"/>
                <a:gd name="connsiteX202" fmla="*/ 3492500 w 4014418"/>
                <a:gd name="connsiteY202" fmla="*/ 447675 h 1806575"/>
                <a:gd name="connsiteX203" fmla="*/ 3511550 w 4014418"/>
                <a:gd name="connsiteY203" fmla="*/ 441325 h 1806575"/>
                <a:gd name="connsiteX204" fmla="*/ 3521075 w 4014418"/>
                <a:gd name="connsiteY204" fmla="*/ 438150 h 1806575"/>
                <a:gd name="connsiteX205" fmla="*/ 3530600 w 4014418"/>
                <a:gd name="connsiteY205" fmla="*/ 431800 h 1806575"/>
                <a:gd name="connsiteX206" fmla="*/ 3549650 w 4014418"/>
                <a:gd name="connsiteY206" fmla="*/ 425450 h 1806575"/>
                <a:gd name="connsiteX207" fmla="*/ 3578225 w 4014418"/>
                <a:gd name="connsiteY207" fmla="*/ 406400 h 1806575"/>
                <a:gd name="connsiteX208" fmla="*/ 3587750 w 4014418"/>
                <a:gd name="connsiteY208" fmla="*/ 400050 h 1806575"/>
                <a:gd name="connsiteX209" fmla="*/ 3597275 w 4014418"/>
                <a:gd name="connsiteY209" fmla="*/ 396875 h 1806575"/>
                <a:gd name="connsiteX210" fmla="*/ 3606800 w 4014418"/>
                <a:gd name="connsiteY210" fmla="*/ 390525 h 1806575"/>
                <a:gd name="connsiteX211" fmla="*/ 3619500 w 4014418"/>
                <a:gd name="connsiteY211" fmla="*/ 387350 h 1806575"/>
                <a:gd name="connsiteX212" fmla="*/ 3629025 w 4014418"/>
                <a:gd name="connsiteY212" fmla="*/ 384175 h 1806575"/>
                <a:gd name="connsiteX213" fmla="*/ 3660775 w 4014418"/>
                <a:gd name="connsiteY213" fmla="*/ 377825 h 1806575"/>
                <a:gd name="connsiteX214" fmla="*/ 3670300 w 4014418"/>
                <a:gd name="connsiteY214" fmla="*/ 374650 h 1806575"/>
                <a:gd name="connsiteX215" fmla="*/ 3679825 w 4014418"/>
                <a:gd name="connsiteY215" fmla="*/ 368300 h 1806575"/>
                <a:gd name="connsiteX216" fmla="*/ 3698875 w 4014418"/>
                <a:gd name="connsiteY216" fmla="*/ 361950 h 1806575"/>
                <a:gd name="connsiteX217" fmla="*/ 3708400 w 4014418"/>
                <a:gd name="connsiteY217" fmla="*/ 358775 h 1806575"/>
                <a:gd name="connsiteX218" fmla="*/ 3717925 w 4014418"/>
                <a:gd name="connsiteY218" fmla="*/ 355600 h 1806575"/>
                <a:gd name="connsiteX219" fmla="*/ 3736975 w 4014418"/>
                <a:gd name="connsiteY219" fmla="*/ 342900 h 1806575"/>
                <a:gd name="connsiteX220" fmla="*/ 3746500 w 4014418"/>
                <a:gd name="connsiteY220" fmla="*/ 336550 h 1806575"/>
                <a:gd name="connsiteX221" fmla="*/ 3765550 w 4014418"/>
                <a:gd name="connsiteY221" fmla="*/ 330200 h 1806575"/>
                <a:gd name="connsiteX222" fmla="*/ 3784600 w 4014418"/>
                <a:gd name="connsiteY222" fmla="*/ 317500 h 1806575"/>
                <a:gd name="connsiteX223" fmla="*/ 3794125 w 4014418"/>
                <a:gd name="connsiteY223" fmla="*/ 307975 h 1806575"/>
                <a:gd name="connsiteX224" fmla="*/ 3813175 w 4014418"/>
                <a:gd name="connsiteY224" fmla="*/ 301625 h 1806575"/>
                <a:gd name="connsiteX225" fmla="*/ 3832225 w 4014418"/>
                <a:gd name="connsiteY225" fmla="*/ 288925 h 1806575"/>
                <a:gd name="connsiteX226" fmla="*/ 3841750 w 4014418"/>
                <a:gd name="connsiteY226" fmla="*/ 282575 h 1806575"/>
                <a:gd name="connsiteX227" fmla="*/ 3851275 w 4014418"/>
                <a:gd name="connsiteY227" fmla="*/ 273050 h 1806575"/>
                <a:gd name="connsiteX228" fmla="*/ 3870325 w 4014418"/>
                <a:gd name="connsiteY228" fmla="*/ 266700 h 1806575"/>
                <a:gd name="connsiteX229" fmla="*/ 3895725 w 4014418"/>
                <a:gd name="connsiteY229" fmla="*/ 260350 h 1806575"/>
                <a:gd name="connsiteX230" fmla="*/ 3905250 w 4014418"/>
                <a:gd name="connsiteY230" fmla="*/ 254000 h 1806575"/>
                <a:gd name="connsiteX231" fmla="*/ 3911600 w 4014418"/>
                <a:gd name="connsiteY231" fmla="*/ 244475 h 1806575"/>
                <a:gd name="connsiteX232" fmla="*/ 3921125 w 4014418"/>
                <a:gd name="connsiteY232" fmla="*/ 241300 h 1806575"/>
                <a:gd name="connsiteX233" fmla="*/ 3946525 w 4014418"/>
                <a:gd name="connsiteY233" fmla="*/ 234950 h 1806575"/>
                <a:gd name="connsiteX234" fmla="*/ 3952875 w 4014418"/>
                <a:gd name="connsiteY234" fmla="*/ 225425 h 1806575"/>
                <a:gd name="connsiteX235" fmla="*/ 3962400 w 4014418"/>
                <a:gd name="connsiteY235" fmla="*/ 222250 h 1806575"/>
                <a:gd name="connsiteX236" fmla="*/ 4003675 w 4014418"/>
                <a:gd name="connsiteY236" fmla="*/ 212725 h 1806575"/>
                <a:gd name="connsiteX237" fmla="*/ 4006850 w 4014418"/>
                <a:gd name="connsiteY237" fmla="*/ 203200 h 1806575"/>
                <a:gd name="connsiteX238" fmla="*/ 4010025 w 4014418"/>
                <a:gd name="connsiteY238" fmla="*/ 180975 h 1806575"/>
                <a:gd name="connsiteX239" fmla="*/ 4013200 w 4014418"/>
                <a:gd name="connsiteY239" fmla="*/ 0 h 1806575"/>
                <a:gd name="connsiteX240" fmla="*/ 3987800 w 4014418"/>
                <a:gd name="connsiteY240" fmla="*/ 6350 h 1806575"/>
                <a:gd name="connsiteX241" fmla="*/ 3978275 w 4014418"/>
                <a:gd name="connsiteY241" fmla="*/ 9525 h 1806575"/>
                <a:gd name="connsiteX242" fmla="*/ 3956050 w 4014418"/>
                <a:gd name="connsiteY242" fmla="*/ 15875 h 1806575"/>
                <a:gd name="connsiteX243" fmla="*/ 3937000 w 4014418"/>
                <a:gd name="connsiteY243" fmla="*/ 28575 h 1806575"/>
                <a:gd name="connsiteX244" fmla="*/ 3917950 w 4014418"/>
                <a:gd name="connsiteY244" fmla="*/ 34925 h 1806575"/>
                <a:gd name="connsiteX245" fmla="*/ 3898900 w 4014418"/>
                <a:gd name="connsiteY245" fmla="*/ 47625 h 1806575"/>
                <a:gd name="connsiteX246" fmla="*/ 3860800 w 4014418"/>
                <a:gd name="connsiteY246" fmla="*/ 60325 h 1806575"/>
                <a:gd name="connsiteX247" fmla="*/ 3851275 w 4014418"/>
                <a:gd name="connsiteY247" fmla="*/ 63500 h 1806575"/>
                <a:gd name="connsiteX248" fmla="*/ 3832225 w 4014418"/>
                <a:gd name="connsiteY248" fmla="*/ 76200 h 1806575"/>
                <a:gd name="connsiteX249" fmla="*/ 3822700 w 4014418"/>
                <a:gd name="connsiteY249" fmla="*/ 82550 h 1806575"/>
                <a:gd name="connsiteX250" fmla="*/ 3813175 w 4014418"/>
                <a:gd name="connsiteY250" fmla="*/ 85725 h 1806575"/>
                <a:gd name="connsiteX251" fmla="*/ 3794125 w 4014418"/>
                <a:gd name="connsiteY251" fmla="*/ 95250 h 1806575"/>
                <a:gd name="connsiteX252" fmla="*/ 3765550 w 4014418"/>
                <a:gd name="connsiteY252" fmla="*/ 117475 h 1806575"/>
                <a:gd name="connsiteX253" fmla="*/ 3756025 w 4014418"/>
                <a:gd name="connsiteY253" fmla="*/ 123825 h 1806575"/>
                <a:gd name="connsiteX254" fmla="*/ 3746500 w 4014418"/>
                <a:gd name="connsiteY254" fmla="*/ 127000 h 1806575"/>
                <a:gd name="connsiteX255" fmla="*/ 3717925 w 4014418"/>
                <a:gd name="connsiteY255" fmla="*/ 146050 h 1806575"/>
                <a:gd name="connsiteX256" fmla="*/ 3708400 w 4014418"/>
                <a:gd name="connsiteY256" fmla="*/ 152400 h 1806575"/>
                <a:gd name="connsiteX257" fmla="*/ 3679825 w 4014418"/>
                <a:gd name="connsiteY257" fmla="*/ 168275 h 1806575"/>
                <a:gd name="connsiteX258" fmla="*/ 3670300 w 4014418"/>
                <a:gd name="connsiteY258" fmla="*/ 174625 h 1806575"/>
                <a:gd name="connsiteX259" fmla="*/ 3660775 w 4014418"/>
                <a:gd name="connsiteY259" fmla="*/ 177800 h 1806575"/>
                <a:gd name="connsiteX260" fmla="*/ 3641725 w 4014418"/>
                <a:gd name="connsiteY260" fmla="*/ 190500 h 1806575"/>
                <a:gd name="connsiteX261" fmla="*/ 3632200 w 4014418"/>
                <a:gd name="connsiteY261" fmla="*/ 193675 h 1806575"/>
                <a:gd name="connsiteX262" fmla="*/ 3606800 w 4014418"/>
                <a:gd name="connsiteY262" fmla="*/ 200025 h 1806575"/>
                <a:gd name="connsiteX263" fmla="*/ 3603625 w 4014418"/>
                <a:gd name="connsiteY263" fmla="*/ 209550 h 1806575"/>
                <a:gd name="connsiteX264" fmla="*/ 3575050 w 4014418"/>
                <a:gd name="connsiteY264" fmla="*/ 219075 h 1806575"/>
                <a:gd name="connsiteX265" fmla="*/ 3565525 w 4014418"/>
                <a:gd name="connsiteY265" fmla="*/ 222250 h 1806575"/>
                <a:gd name="connsiteX266" fmla="*/ 3546475 w 4014418"/>
                <a:gd name="connsiteY266" fmla="*/ 238125 h 1806575"/>
                <a:gd name="connsiteX267" fmla="*/ 3540125 w 4014418"/>
                <a:gd name="connsiteY267" fmla="*/ 247650 h 1806575"/>
                <a:gd name="connsiteX268" fmla="*/ 3521075 w 4014418"/>
                <a:gd name="connsiteY268" fmla="*/ 254000 h 1806575"/>
                <a:gd name="connsiteX269" fmla="*/ 3508375 w 4014418"/>
                <a:gd name="connsiteY269" fmla="*/ 257175 h 1806575"/>
                <a:gd name="connsiteX270" fmla="*/ 3492500 w 4014418"/>
                <a:gd name="connsiteY270" fmla="*/ 260350 h 1806575"/>
                <a:gd name="connsiteX271" fmla="*/ 3473450 w 4014418"/>
                <a:gd name="connsiteY271" fmla="*/ 266700 h 1806575"/>
                <a:gd name="connsiteX272" fmla="*/ 3463925 w 4014418"/>
                <a:gd name="connsiteY272" fmla="*/ 273050 h 1806575"/>
                <a:gd name="connsiteX273" fmla="*/ 3448050 w 4014418"/>
                <a:gd name="connsiteY273" fmla="*/ 288925 h 1806575"/>
                <a:gd name="connsiteX274" fmla="*/ 3419475 w 4014418"/>
                <a:gd name="connsiteY274" fmla="*/ 298450 h 1806575"/>
                <a:gd name="connsiteX275" fmla="*/ 3409950 w 4014418"/>
                <a:gd name="connsiteY275" fmla="*/ 301625 h 1806575"/>
                <a:gd name="connsiteX276" fmla="*/ 3400425 w 4014418"/>
                <a:gd name="connsiteY276" fmla="*/ 307975 h 1806575"/>
                <a:gd name="connsiteX277" fmla="*/ 3381375 w 4014418"/>
                <a:gd name="connsiteY277" fmla="*/ 314325 h 1806575"/>
                <a:gd name="connsiteX278" fmla="*/ 3371850 w 4014418"/>
                <a:gd name="connsiteY278" fmla="*/ 320675 h 1806575"/>
                <a:gd name="connsiteX279" fmla="*/ 3352800 w 4014418"/>
                <a:gd name="connsiteY279" fmla="*/ 327025 h 1806575"/>
                <a:gd name="connsiteX280" fmla="*/ 3333750 w 4014418"/>
                <a:gd name="connsiteY280" fmla="*/ 339725 h 1806575"/>
                <a:gd name="connsiteX281" fmla="*/ 3324225 w 4014418"/>
                <a:gd name="connsiteY281" fmla="*/ 342900 h 1806575"/>
                <a:gd name="connsiteX282" fmla="*/ 3314700 w 4014418"/>
                <a:gd name="connsiteY282" fmla="*/ 349250 h 1806575"/>
                <a:gd name="connsiteX283" fmla="*/ 3295650 w 4014418"/>
                <a:gd name="connsiteY283" fmla="*/ 355600 h 1806575"/>
                <a:gd name="connsiteX284" fmla="*/ 3276600 w 4014418"/>
                <a:gd name="connsiteY284" fmla="*/ 368300 h 1806575"/>
                <a:gd name="connsiteX285" fmla="*/ 3244850 w 4014418"/>
                <a:gd name="connsiteY285" fmla="*/ 374650 h 1806575"/>
                <a:gd name="connsiteX286" fmla="*/ 3228975 w 4014418"/>
                <a:gd name="connsiteY286" fmla="*/ 377825 h 1806575"/>
                <a:gd name="connsiteX287" fmla="*/ 3209925 w 4014418"/>
                <a:gd name="connsiteY287" fmla="*/ 384175 h 1806575"/>
                <a:gd name="connsiteX288" fmla="*/ 3200400 w 4014418"/>
                <a:gd name="connsiteY288" fmla="*/ 387350 h 1806575"/>
                <a:gd name="connsiteX289" fmla="*/ 3190875 w 4014418"/>
                <a:gd name="connsiteY289" fmla="*/ 393700 h 1806575"/>
                <a:gd name="connsiteX290" fmla="*/ 3171825 w 4014418"/>
                <a:gd name="connsiteY290" fmla="*/ 400050 h 1806575"/>
                <a:gd name="connsiteX291" fmla="*/ 3162300 w 4014418"/>
                <a:gd name="connsiteY291" fmla="*/ 406400 h 1806575"/>
                <a:gd name="connsiteX292" fmla="*/ 3143250 w 4014418"/>
                <a:gd name="connsiteY292" fmla="*/ 412750 h 1806575"/>
                <a:gd name="connsiteX293" fmla="*/ 3114675 w 4014418"/>
                <a:gd name="connsiteY293" fmla="*/ 431800 h 1806575"/>
                <a:gd name="connsiteX294" fmla="*/ 3105150 w 4014418"/>
                <a:gd name="connsiteY294" fmla="*/ 438150 h 1806575"/>
                <a:gd name="connsiteX295" fmla="*/ 3086100 w 4014418"/>
                <a:gd name="connsiteY295" fmla="*/ 444500 h 1806575"/>
                <a:gd name="connsiteX296" fmla="*/ 3057525 w 4014418"/>
                <a:gd name="connsiteY296" fmla="*/ 454025 h 1806575"/>
                <a:gd name="connsiteX297" fmla="*/ 3048000 w 4014418"/>
                <a:gd name="connsiteY297" fmla="*/ 457200 h 1806575"/>
                <a:gd name="connsiteX298" fmla="*/ 3038475 w 4014418"/>
                <a:gd name="connsiteY298" fmla="*/ 460375 h 1806575"/>
                <a:gd name="connsiteX299" fmla="*/ 3028950 w 4014418"/>
                <a:gd name="connsiteY299" fmla="*/ 469900 h 1806575"/>
                <a:gd name="connsiteX300" fmla="*/ 3019425 w 4014418"/>
                <a:gd name="connsiteY300" fmla="*/ 473075 h 1806575"/>
                <a:gd name="connsiteX301" fmla="*/ 2987675 w 4014418"/>
                <a:gd name="connsiteY301" fmla="*/ 476250 h 1806575"/>
                <a:gd name="connsiteX302" fmla="*/ 2955925 w 4014418"/>
                <a:gd name="connsiteY302" fmla="*/ 485775 h 1806575"/>
                <a:gd name="connsiteX303" fmla="*/ 2946400 w 4014418"/>
                <a:gd name="connsiteY303" fmla="*/ 488950 h 1806575"/>
                <a:gd name="connsiteX304" fmla="*/ 2927350 w 4014418"/>
                <a:gd name="connsiteY304" fmla="*/ 501650 h 1806575"/>
                <a:gd name="connsiteX305" fmla="*/ 2889250 w 4014418"/>
                <a:gd name="connsiteY305" fmla="*/ 514350 h 1806575"/>
                <a:gd name="connsiteX306" fmla="*/ 2879725 w 4014418"/>
                <a:gd name="connsiteY306" fmla="*/ 517525 h 1806575"/>
                <a:gd name="connsiteX307" fmla="*/ 2870200 w 4014418"/>
                <a:gd name="connsiteY307" fmla="*/ 520700 h 1806575"/>
                <a:gd name="connsiteX308" fmla="*/ 2851150 w 4014418"/>
                <a:gd name="connsiteY308" fmla="*/ 533400 h 1806575"/>
                <a:gd name="connsiteX309" fmla="*/ 2841625 w 4014418"/>
                <a:gd name="connsiteY309" fmla="*/ 536575 h 1806575"/>
                <a:gd name="connsiteX310" fmla="*/ 2832100 w 4014418"/>
                <a:gd name="connsiteY310" fmla="*/ 542925 h 1806575"/>
                <a:gd name="connsiteX311" fmla="*/ 2822575 w 4014418"/>
                <a:gd name="connsiteY311" fmla="*/ 546100 h 1806575"/>
                <a:gd name="connsiteX312" fmla="*/ 2803525 w 4014418"/>
                <a:gd name="connsiteY312" fmla="*/ 558800 h 1806575"/>
                <a:gd name="connsiteX313" fmla="*/ 2778125 w 4014418"/>
                <a:gd name="connsiteY313" fmla="*/ 587375 h 1806575"/>
                <a:gd name="connsiteX314" fmla="*/ 2768600 w 4014418"/>
                <a:gd name="connsiteY314" fmla="*/ 590550 h 1806575"/>
                <a:gd name="connsiteX315" fmla="*/ 2749550 w 4014418"/>
                <a:gd name="connsiteY315" fmla="*/ 603250 h 1806575"/>
                <a:gd name="connsiteX316" fmla="*/ 2692400 w 4014418"/>
                <a:gd name="connsiteY316" fmla="*/ 622300 h 1806575"/>
                <a:gd name="connsiteX317" fmla="*/ 2654300 w 4014418"/>
                <a:gd name="connsiteY317" fmla="*/ 635000 h 1806575"/>
                <a:gd name="connsiteX318" fmla="*/ 2644775 w 4014418"/>
                <a:gd name="connsiteY318" fmla="*/ 638175 h 1806575"/>
                <a:gd name="connsiteX319" fmla="*/ 2635250 w 4014418"/>
                <a:gd name="connsiteY319" fmla="*/ 641350 h 1806575"/>
                <a:gd name="connsiteX320" fmla="*/ 2619375 w 4014418"/>
                <a:gd name="connsiteY320" fmla="*/ 654050 h 1806575"/>
                <a:gd name="connsiteX321" fmla="*/ 2600325 w 4014418"/>
                <a:gd name="connsiteY321" fmla="*/ 666750 h 1806575"/>
                <a:gd name="connsiteX322" fmla="*/ 2584450 w 4014418"/>
                <a:gd name="connsiteY322" fmla="*/ 679450 h 1806575"/>
                <a:gd name="connsiteX323" fmla="*/ 2574925 w 4014418"/>
                <a:gd name="connsiteY323" fmla="*/ 685800 h 1806575"/>
                <a:gd name="connsiteX324" fmla="*/ 2555875 w 4014418"/>
                <a:gd name="connsiteY324" fmla="*/ 692150 h 1806575"/>
                <a:gd name="connsiteX325" fmla="*/ 2536825 w 4014418"/>
                <a:gd name="connsiteY325" fmla="*/ 701675 h 1806575"/>
                <a:gd name="connsiteX326" fmla="*/ 2527300 w 4014418"/>
                <a:gd name="connsiteY326" fmla="*/ 708025 h 1806575"/>
                <a:gd name="connsiteX327" fmla="*/ 2517775 w 4014418"/>
                <a:gd name="connsiteY327" fmla="*/ 711200 h 1806575"/>
                <a:gd name="connsiteX328" fmla="*/ 2498725 w 4014418"/>
                <a:gd name="connsiteY328" fmla="*/ 723900 h 1806575"/>
                <a:gd name="connsiteX329" fmla="*/ 2489200 w 4014418"/>
                <a:gd name="connsiteY329" fmla="*/ 730250 h 1806575"/>
                <a:gd name="connsiteX330" fmla="*/ 2470150 w 4014418"/>
                <a:gd name="connsiteY330" fmla="*/ 736600 h 1806575"/>
                <a:gd name="connsiteX331" fmla="*/ 2460625 w 4014418"/>
                <a:gd name="connsiteY331" fmla="*/ 739775 h 1806575"/>
                <a:gd name="connsiteX332" fmla="*/ 2451100 w 4014418"/>
                <a:gd name="connsiteY332" fmla="*/ 746125 h 1806575"/>
                <a:gd name="connsiteX333" fmla="*/ 2438400 w 4014418"/>
                <a:gd name="connsiteY333" fmla="*/ 749300 h 1806575"/>
                <a:gd name="connsiteX334" fmla="*/ 2409825 w 4014418"/>
                <a:gd name="connsiteY334" fmla="*/ 758825 h 1806575"/>
                <a:gd name="connsiteX335" fmla="*/ 2400300 w 4014418"/>
                <a:gd name="connsiteY335" fmla="*/ 762000 h 1806575"/>
                <a:gd name="connsiteX336" fmla="*/ 2390775 w 4014418"/>
                <a:gd name="connsiteY336" fmla="*/ 765175 h 1806575"/>
                <a:gd name="connsiteX337" fmla="*/ 2371725 w 4014418"/>
                <a:gd name="connsiteY337" fmla="*/ 777875 h 1806575"/>
                <a:gd name="connsiteX338" fmla="*/ 2362200 w 4014418"/>
                <a:gd name="connsiteY338" fmla="*/ 784225 h 1806575"/>
                <a:gd name="connsiteX339" fmla="*/ 2352675 w 4014418"/>
                <a:gd name="connsiteY339" fmla="*/ 787400 h 1806575"/>
                <a:gd name="connsiteX340" fmla="*/ 2343150 w 4014418"/>
                <a:gd name="connsiteY340" fmla="*/ 793750 h 1806575"/>
                <a:gd name="connsiteX341" fmla="*/ 2324100 w 4014418"/>
                <a:gd name="connsiteY341" fmla="*/ 800100 h 1806575"/>
                <a:gd name="connsiteX342" fmla="*/ 2314575 w 4014418"/>
                <a:gd name="connsiteY342" fmla="*/ 806450 h 1806575"/>
                <a:gd name="connsiteX343" fmla="*/ 2295525 w 4014418"/>
                <a:gd name="connsiteY343" fmla="*/ 812800 h 1806575"/>
                <a:gd name="connsiteX344" fmla="*/ 2276475 w 4014418"/>
                <a:gd name="connsiteY344" fmla="*/ 822325 h 1806575"/>
                <a:gd name="connsiteX345" fmla="*/ 2266950 w 4014418"/>
                <a:gd name="connsiteY345" fmla="*/ 828675 h 1806575"/>
                <a:gd name="connsiteX346" fmla="*/ 2257425 w 4014418"/>
                <a:gd name="connsiteY346" fmla="*/ 831850 h 1806575"/>
                <a:gd name="connsiteX347" fmla="*/ 2247900 w 4014418"/>
                <a:gd name="connsiteY347" fmla="*/ 838200 h 1806575"/>
                <a:gd name="connsiteX348" fmla="*/ 2228850 w 4014418"/>
                <a:gd name="connsiteY348" fmla="*/ 844550 h 1806575"/>
                <a:gd name="connsiteX349" fmla="*/ 2219325 w 4014418"/>
                <a:gd name="connsiteY349" fmla="*/ 847725 h 1806575"/>
                <a:gd name="connsiteX350" fmla="*/ 2190750 w 4014418"/>
                <a:gd name="connsiteY350" fmla="*/ 860425 h 1806575"/>
                <a:gd name="connsiteX351" fmla="*/ 2181225 w 4014418"/>
                <a:gd name="connsiteY351" fmla="*/ 863600 h 1806575"/>
                <a:gd name="connsiteX352" fmla="*/ 2171700 w 4014418"/>
                <a:gd name="connsiteY352" fmla="*/ 869950 h 1806575"/>
                <a:gd name="connsiteX353" fmla="*/ 2152650 w 4014418"/>
                <a:gd name="connsiteY353" fmla="*/ 876300 h 1806575"/>
                <a:gd name="connsiteX354" fmla="*/ 2133600 w 4014418"/>
                <a:gd name="connsiteY354" fmla="*/ 885825 h 1806575"/>
                <a:gd name="connsiteX355" fmla="*/ 2124075 w 4014418"/>
                <a:gd name="connsiteY355" fmla="*/ 892175 h 1806575"/>
                <a:gd name="connsiteX356" fmla="*/ 2114550 w 4014418"/>
                <a:gd name="connsiteY356" fmla="*/ 895350 h 1806575"/>
                <a:gd name="connsiteX357" fmla="*/ 2105025 w 4014418"/>
                <a:gd name="connsiteY357" fmla="*/ 901700 h 1806575"/>
                <a:gd name="connsiteX358" fmla="*/ 2085975 w 4014418"/>
                <a:gd name="connsiteY358" fmla="*/ 908050 h 1806575"/>
                <a:gd name="connsiteX359" fmla="*/ 2076450 w 4014418"/>
                <a:gd name="connsiteY359" fmla="*/ 914400 h 1806575"/>
                <a:gd name="connsiteX360" fmla="*/ 2057400 w 4014418"/>
                <a:gd name="connsiteY360" fmla="*/ 920750 h 1806575"/>
                <a:gd name="connsiteX361" fmla="*/ 2047875 w 4014418"/>
                <a:gd name="connsiteY361" fmla="*/ 927100 h 1806575"/>
                <a:gd name="connsiteX362" fmla="*/ 2022475 w 4014418"/>
                <a:gd name="connsiteY362" fmla="*/ 936625 h 1806575"/>
                <a:gd name="connsiteX363" fmla="*/ 2009775 w 4014418"/>
                <a:gd name="connsiteY363" fmla="*/ 942975 h 1806575"/>
                <a:gd name="connsiteX364" fmla="*/ 2000250 w 4014418"/>
                <a:gd name="connsiteY364" fmla="*/ 946150 h 1806575"/>
                <a:gd name="connsiteX365" fmla="*/ 1990725 w 4014418"/>
                <a:gd name="connsiteY365" fmla="*/ 952500 h 1806575"/>
                <a:gd name="connsiteX366" fmla="*/ 1981200 w 4014418"/>
                <a:gd name="connsiteY366" fmla="*/ 955675 h 1806575"/>
                <a:gd name="connsiteX367" fmla="*/ 1962150 w 4014418"/>
                <a:gd name="connsiteY367" fmla="*/ 968375 h 1806575"/>
                <a:gd name="connsiteX368" fmla="*/ 1943100 w 4014418"/>
                <a:gd name="connsiteY368" fmla="*/ 981075 h 1806575"/>
                <a:gd name="connsiteX369" fmla="*/ 1933575 w 4014418"/>
                <a:gd name="connsiteY369" fmla="*/ 987425 h 1806575"/>
                <a:gd name="connsiteX370" fmla="*/ 1914525 w 4014418"/>
                <a:gd name="connsiteY370" fmla="*/ 996950 h 1806575"/>
                <a:gd name="connsiteX371" fmla="*/ 1885950 w 4014418"/>
                <a:gd name="connsiteY371" fmla="*/ 1019175 h 1806575"/>
                <a:gd name="connsiteX372" fmla="*/ 1876425 w 4014418"/>
                <a:gd name="connsiteY372" fmla="*/ 1025525 h 1806575"/>
                <a:gd name="connsiteX373" fmla="*/ 1809750 w 4014418"/>
                <a:gd name="connsiteY373" fmla="*/ 1047750 h 1806575"/>
                <a:gd name="connsiteX374" fmla="*/ 1790700 w 4014418"/>
                <a:gd name="connsiteY374" fmla="*/ 1054100 h 1806575"/>
                <a:gd name="connsiteX375" fmla="*/ 1781175 w 4014418"/>
                <a:gd name="connsiteY375" fmla="*/ 1057275 h 1806575"/>
                <a:gd name="connsiteX376" fmla="*/ 1758950 w 4014418"/>
                <a:gd name="connsiteY376" fmla="*/ 1063625 h 1806575"/>
                <a:gd name="connsiteX377" fmla="*/ 1746250 w 4014418"/>
                <a:gd name="connsiteY377" fmla="*/ 1066800 h 1806575"/>
                <a:gd name="connsiteX378" fmla="*/ 1727200 w 4014418"/>
                <a:gd name="connsiteY378" fmla="*/ 1073150 h 1806575"/>
                <a:gd name="connsiteX379" fmla="*/ 1698625 w 4014418"/>
                <a:gd name="connsiteY379" fmla="*/ 1082675 h 1806575"/>
                <a:gd name="connsiteX380" fmla="*/ 1603375 w 4014418"/>
                <a:gd name="connsiteY380" fmla="*/ 1114425 h 1806575"/>
                <a:gd name="connsiteX381" fmla="*/ 1571625 w 4014418"/>
                <a:gd name="connsiteY381" fmla="*/ 1120775 h 1806575"/>
                <a:gd name="connsiteX382" fmla="*/ 1539875 w 4014418"/>
                <a:gd name="connsiteY382" fmla="*/ 1130300 h 1806575"/>
                <a:gd name="connsiteX383" fmla="*/ 1530350 w 4014418"/>
                <a:gd name="connsiteY383" fmla="*/ 1133475 h 1806575"/>
                <a:gd name="connsiteX384" fmla="*/ 1511300 w 4014418"/>
                <a:gd name="connsiteY384" fmla="*/ 1146175 h 1806575"/>
                <a:gd name="connsiteX385" fmla="*/ 1501775 w 4014418"/>
                <a:gd name="connsiteY385" fmla="*/ 1155700 h 1806575"/>
                <a:gd name="connsiteX386" fmla="*/ 1492250 w 4014418"/>
                <a:gd name="connsiteY386" fmla="*/ 1158875 h 1806575"/>
                <a:gd name="connsiteX387" fmla="*/ 1482725 w 4014418"/>
                <a:gd name="connsiteY387" fmla="*/ 1165225 h 1806575"/>
                <a:gd name="connsiteX388" fmla="*/ 1473200 w 4014418"/>
                <a:gd name="connsiteY388" fmla="*/ 1168400 h 1806575"/>
                <a:gd name="connsiteX389" fmla="*/ 1463675 w 4014418"/>
                <a:gd name="connsiteY389" fmla="*/ 1174750 h 1806575"/>
                <a:gd name="connsiteX390" fmla="*/ 1454150 w 4014418"/>
                <a:gd name="connsiteY390" fmla="*/ 1177925 h 1806575"/>
                <a:gd name="connsiteX391" fmla="*/ 1444625 w 4014418"/>
                <a:gd name="connsiteY391" fmla="*/ 1184275 h 1806575"/>
                <a:gd name="connsiteX392" fmla="*/ 1435100 w 4014418"/>
                <a:gd name="connsiteY392" fmla="*/ 1187450 h 1806575"/>
                <a:gd name="connsiteX393" fmla="*/ 1425575 w 4014418"/>
                <a:gd name="connsiteY393" fmla="*/ 1193800 h 1806575"/>
                <a:gd name="connsiteX394" fmla="*/ 1406525 w 4014418"/>
                <a:gd name="connsiteY394" fmla="*/ 1200150 h 1806575"/>
                <a:gd name="connsiteX395" fmla="*/ 1387475 w 4014418"/>
                <a:gd name="connsiteY395" fmla="*/ 1209675 h 1806575"/>
                <a:gd name="connsiteX396" fmla="*/ 1377950 w 4014418"/>
                <a:gd name="connsiteY396" fmla="*/ 1216025 h 1806575"/>
                <a:gd name="connsiteX397" fmla="*/ 1349375 w 4014418"/>
                <a:gd name="connsiteY397" fmla="*/ 1225550 h 1806575"/>
                <a:gd name="connsiteX398" fmla="*/ 1339850 w 4014418"/>
                <a:gd name="connsiteY398" fmla="*/ 1228725 h 1806575"/>
                <a:gd name="connsiteX399" fmla="*/ 1330325 w 4014418"/>
                <a:gd name="connsiteY399" fmla="*/ 1235075 h 1806575"/>
                <a:gd name="connsiteX400" fmla="*/ 1298575 w 4014418"/>
                <a:gd name="connsiteY400" fmla="*/ 1244600 h 1806575"/>
                <a:gd name="connsiteX401" fmla="*/ 1289050 w 4014418"/>
                <a:gd name="connsiteY401" fmla="*/ 1247775 h 1806575"/>
                <a:gd name="connsiteX402" fmla="*/ 1276350 w 4014418"/>
                <a:gd name="connsiteY402" fmla="*/ 1250950 h 1806575"/>
                <a:gd name="connsiteX403" fmla="*/ 1257300 w 4014418"/>
                <a:gd name="connsiteY403" fmla="*/ 1257300 h 1806575"/>
                <a:gd name="connsiteX404" fmla="*/ 1247775 w 4014418"/>
                <a:gd name="connsiteY404" fmla="*/ 1263650 h 1806575"/>
                <a:gd name="connsiteX405" fmla="*/ 1228725 w 4014418"/>
                <a:gd name="connsiteY405" fmla="*/ 1270000 h 1806575"/>
                <a:gd name="connsiteX406" fmla="*/ 1200150 w 4014418"/>
                <a:gd name="connsiteY406" fmla="*/ 1279525 h 1806575"/>
                <a:gd name="connsiteX407" fmla="*/ 1190625 w 4014418"/>
                <a:gd name="connsiteY407" fmla="*/ 1282700 h 1806575"/>
                <a:gd name="connsiteX408" fmla="*/ 1181100 w 4014418"/>
                <a:gd name="connsiteY408" fmla="*/ 1285875 h 1806575"/>
                <a:gd name="connsiteX409" fmla="*/ 1158875 w 4014418"/>
                <a:gd name="connsiteY409" fmla="*/ 1292225 h 1806575"/>
                <a:gd name="connsiteX410" fmla="*/ 1149350 w 4014418"/>
                <a:gd name="connsiteY410" fmla="*/ 1298575 h 1806575"/>
                <a:gd name="connsiteX411" fmla="*/ 1139825 w 4014418"/>
                <a:gd name="connsiteY411" fmla="*/ 1301750 h 1806575"/>
                <a:gd name="connsiteX412" fmla="*/ 1130300 w 4014418"/>
                <a:gd name="connsiteY412" fmla="*/ 1308100 h 1806575"/>
                <a:gd name="connsiteX413" fmla="*/ 1120775 w 4014418"/>
                <a:gd name="connsiteY413" fmla="*/ 1311275 h 1806575"/>
                <a:gd name="connsiteX414" fmla="*/ 1111250 w 4014418"/>
                <a:gd name="connsiteY414" fmla="*/ 1317625 h 1806575"/>
                <a:gd name="connsiteX415" fmla="*/ 1101725 w 4014418"/>
                <a:gd name="connsiteY415" fmla="*/ 1320800 h 1806575"/>
                <a:gd name="connsiteX416" fmla="*/ 1092200 w 4014418"/>
                <a:gd name="connsiteY416" fmla="*/ 1327150 h 1806575"/>
                <a:gd name="connsiteX417" fmla="*/ 1073150 w 4014418"/>
                <a:gd name="connsiteY417" fmla="*/ 1333500 h 1806575"/>
                <a:gd name="connsiteX418" fmla="*/ 1054100 w 4014418"/>
                <a:gd name="connsiteY418" fmla="*/ 1343025 h 1806575"/>
                <a:gd name="connsiteX419" fmla="*/ 1044575 w 4014418"/>
                <a:gd name="connsiteY419" fmla="*/ 1349375 h 1806575"/>
                <a:gd name="connsiteX420" fmla="*/ 1035050 w 4014418"/>
                <a:gd name="connsiteY420" fmla="*/ 1352550 h 1806575"/>
                <a:gd name="connsiteX421" fmla="*/ 1016000 w 4014418"/>
                <a:gd name="connsiteY421" fmla="*/ 1365250 h 1806575"/>
                <a:gd name="connsiteX422" fmla="*/ 1006475 w 4014418"/>
                <a:gd name="connsiteY422" fmla="*/ 1371600 h 1806575"/>
                <a:gd name="connsiteX423" fmla="*/ 987425 w 4014418"/>
                <a:gd name="connsiteY423" fmla="*/ 1377950 h 1806575"/>
                <a:gd name="connsiteX424" fmla="*/ 977900 w 4014418"/>
                <a:gd name="connsiteY424" fmla="*/ 1381125 h 1806575"/>
                <a:gd name="connsiteX425" fmla="*/ 968375 w 4014418"/>
                <a:gd name="connsiteY425" fmla="*/ 1387475 h 1806575"/>
                <a:gd name="connsiteX426" fmla="*/ 949325 w 4014418"/>
                <a:gd name="connsiteY426" fmla="*/ 1393825 h 1806575"/>
                <a:gd name="connsiteX427" fmla="*/ 930275 w 4014418"/>
                <a:gd name="connsiteY427" fmla="*/ 1403350 h 1806575"/>
                <a:gd name="connsiteX428" fmla="*/ 920750 w 4014418"/>
                <a:gd name="connsiteY428" fmla="*/ 1409700 h 1806575"/>
                <a:gd name="connsiteX429" fmla="*/ 904875 w 4014418"/>
                <a:gd name="connsiteY429" fmla="*/ 1416050 h 1806575"/>
                <a:gd name="connsiteX430" fmla="*/ 895350 w 4014418"/>
                <a:gd name="connsiteY430" fmla="*/ 1422400 h 1806575"/>
                <a:gd name="connsiteX431" fmla="*/ 876300 w 4014418"/>
                <a:gd name="connsiteY431" fmla="*/ 1428750 h 1806575"/>
                <a:gd name="connsiteX432" fmla="*/ 857250 w 4014418"/>
                <a:gd name="connsiteY432" fmla="*/ 1435100 h 1806575"/>
                <a:gd name="connsiteX433" fmla="*/ 847725 w 4014418"/>
                <a:gd name="connsiteY433" fmla="*/ 1438275 h 1806575"/>
                <a:gd name="connsiteX434" fmla="*/ 838200 w 4014418"/>
                <a:gd name="connsiteY434" fmla="*/ 1444625 h 1806575"/>
                <a:gd name="connsiteX435" fmla="*/ 819150 w 4014418"/>
                <a:gd name="connsiteY435" fmla="*/ 1450975 h 1806575"/>
                <a:gd name="connsiteX436" fmla="*/ 800100 w 4014418"/>
                <a:gd name="connsiteY436" fmla="*/ 1457325 h 1806575"/>
                <a:gd name="connsiteX437" fmla="*/ 781050 w 4014418"/>
                <a:gd name="connsiteY437" fmla="*/ 1463675 h 1806575"/>
                <a:gd name="connsiteX438" fmla="*/ 771525 w 4014418"/>
                <a:gd name="connsiteY438" fmla="*/ 1466850 h 1806575"/>
                <a:gd name="connsiteX439" fmla="*/ 758825 w 4014418"/>
                <a:gd name="connsiteY439" fmla="*/ 1470025 h 1806575"/>
                <a:gd name="connsiteX440" fmla="*/ 749300 w 4014418"/>
                <a:gd name="connsiteY440" fmla="*/ 1473200 h 1806575"/>
                <a:gd name="connsiteX441" fmla="*/ 727075 w 4014418"/>
                <a:gd name="connsiteY441" fmla="*/ 1476375 h 1806575"/>
                <a:gd name="connsiteX442" fmla="*/ 695325 w 4014418"/>
                <a:gd name="connsiteY442" fmla="*/ 1485900 h 1806575"/>
                <a:gd name="connsiteX443" fmla="*/ 685800 w 4014418"/>
                <a:gd name="connsiteY443" fmla="*/ 1489075 h 1806575"/>
                <a:gd name="connsiteX444" fmla="*/ 676275 w 4014418"/>
                <a:gd name="connsiteY444" fmla="*/ 1492250 h 1806575"/>
                <a:gd name="connsiteX445" fmla="*/ 657225 w 4014418"/>
                <a:gd name="connsiteY445" fmla="*/ 1501775 h 1806575"/>
                <a:gd name="connsiteX446" fmla="*/ 647700 w 4014418"/>
                <a:gd name="connsiteY446" fmla="*/ 1508125 h 1806575"/>
                <a:gd name="connsiteX447" fmla="*/ 628650 w 4014418"/>
                <a:gd name="connsiteY447" fmla="*/ 1514475 h 1806575"/>
                <a:gd name="connsiteX448" fmla="*/ 619125 w 4014418"/>
                <a:gd name="connsiteY448" fmla="*/ 1517650 h 1806575"/>
                <a:gd name="connsiteX449" fmla="*/ 600075 w 4014418"/>
                <a:gd name="connsiteY449" fmla="*/ 1530350 h 1806575"/>
                <a:gd name="connsiteX450" fmla="*/ 581025 w 4014418"/>
                <a:gd name="connsiteY450" fmla="*/ 1536700 h 1806575"/>
                <a:gd name="connsiteX451" fmla="*/ 571500 w 4014418"/>
                <a:gd name="connsiteY451" fmla="*/ 1543050 h 1806575"/>
                <a:gd name="connsiteX452" fmla="*/ 552450 w 4014418"/>
                <a:gd name="connsiteY452" fmla="*/ 1549400 h 1806575"/>
                <a:gd name="connsiteX453" fmla="*/ 542925 w 4014418"/>
                <a:gd name="connsiteY453" fmla="*/ 1555750 h 1806575"/>
                <a:gd name="connsiteX454" fmla="*/ 533400 w 4014418"/>
                <a:gd name="connsiteY454" fmla="*/ 1558925 h 1806575"/>
                <a:gd name="connsiteX455" fmla="*/ 514350 w 4014418"/>
                <a:gd name="connsiteY455" fmla="*/ 1571625 h 1806575"/>
                <a:gd name="connsiteX456" fmla="*/ 485775 w 4014418"/>
                <a:gd name="connsiteY456" fmla="*/ 1581150 h 1806575"/>
                <a:gd name="connsiteX457" fmla="*/ 476250 w 4014418"/>
                <a:gd name="connsiteY457" fmla="*/ 1584325 h 1806575"/>
                <a:gd name="connsiteX458" fmla="*/ 457200 w 4014418"/>
                <a:gd name="connsiteY458" fmla="*/ 1597025 h 1806575"/>
                <a:gd name="connsiteX459" fmla="*/ 438150 w 4014418"/>
                <a:gd name="connsiteY459" fmla="*/ 1603375 h 1806575"/>
                <a:gd name="connsiteX460" fmla="*/ 428625 w 4014418"/>
                <a:gd name="connsiteY460" fmla="*/ 1606550 h 1806575"/>
                <a:gd name="connsiteX461" fmla="*/ 419100 w 4014418"/>
                <a:gd name="connsiteY461" fmla="*/ 1612900 h 1806575"/>
                <a:gd name="connsiteX462" fmla="*/ 400050 w 4014418"/>
                <a:gd name="connsiteY462" fmla="*/ 1619250 h 1806575"/>
                <a:gd name="connsiteX463" fmla="*/ 390525 w 4014418"/>
                <a:gd name="connsiteY463" fmla="*/ 1622425 h 1806575"/>
                <a:gd name="connsiteX464" fmla="*/ 381000 w 4014418"/>
                <a:gd name="connsiteY464" fmla="*/ 1625600 h 1806575"/>
                <a:gd name="connsiteX465" fmla="*/ 371475 w 4014418"/>
                <a:gd name="connsiteY465" fmla="*/ 1628775 h 1806575"/>
                <a:gd name="connsiteX466" fmla="*/ 349250 w 4014418"/>
                <a:gd name="connsiteY466" fmla="*/ 1635125 h 1806575"/>
                <a:gd name="connsiteX467" fmla="*/ 339725 w 4014418"/>
                <a:gd name="connsiteY467" fmla="*/ 1641475 h 1806575"/>
                <a:gd name="connsiteX468" fmla="*/ 320675 w 4014418"/>
                <a:gd name="connsiteY468" fmla="*/ 1647825 h 1806575"/>
                <a:gd name="connsiteX469" fmla="*/ 311150 w 4014418"/>
                <a:gd name="connsiteY469" fmla="*/ 1651000 h 1806575"/>
                <a:gd name="connsiteX470" fmla="*/ 282575 w 4014418"/>
                <a:gd name="connsiteY470" fmla="*/ 1663700 h 1806575"/>
                <a:gd name="connsiteX471" fmla="*/ 260350 w 4014418"/>
                <a:gd name="connsiteY471" fmla="*/ 1673225 h 1806575"/>
                <a:gd name="connsiteX472" fmla="*/ 241300 w 4014418"/>
                <a:gd name="connsiteY472" fmla="*/ 1679575 h 1806575"/>
                <a:gd name="connsiteX473" fmla="*/ 222250 w 4014418"/>
                <a:gd name="connsiteY473" fmla="*/ 1685925 h 1806575"/>
                <a:gd name="connsiteX474" fmla="*/ 212725 w 4014418"/>
                <a:gd name="connsiteY474" fmla="*/ 1689100 h 1806575"/>
                <a:gd name="connsiteX475" fmla="*/ 203200 w 4014418"/>
                <a:gd name="connsiteY475" fmla="*/ 1695450 h 1806575"/>
                <a:gd name="connsiteX476" fmla="*/ 184150 w 4014418"/>
                <a:gd name="connsiteY476" fmla="*/ 1701800 h 1806575"/>
                <a:gd name="connsiteX477" fmla="*/ 174625 w 4014418"/>
                <a:gd name="connsiteY477" fmla="*/ 1704975 h 1806575"/>
                <a:gd name="connsiteX478" fmla="*/ 155575 w 4014418"/>
                <a:gd name="connsiteY478" fmla="*/ 1714500 h 1806575"/>
                <a:gd name="connsiteX479" fmla="*/ 146050 w 4014418"/>
                <a:gd name="connsiteY479" fmla="*/ 1720850 h 1806575"/>
                <a:gd name="connsiteX480" fmla="*/ 117475 w 4014418"/>
                <a:gd name="connsiteY480" fmla="*/ 1730375 h 1806575"/>
                <a:gd name="connsiteX481" fmla="*/ 107950 w 4014418"/>
                <a:gd name="connsiteY481" fmla="*/ 1733550 h 1806575"/>
                <a:gd name="connsiteX482" fmla="*/ 98425 w 4014418"/>
                <a:gd name="connsiteY482" fmla="*/ 1739900 h 1806575"/>
                <a:gd name="connsiteX483" fmla="*/ 79375 w 4014418"/>
                <a:gd name="connsiteY483" fmla="*/ 1746250 h 1806575"/>
                <a:gd name="connsiteX484" fmla="*/ 60325 w 4014418"/>
                <a:gd name="connsiteY484" fmla="*/ 1752600 h 1806575"/>
                <a:gd name="connsiteX485" fmla="*/ 50800 w 4014418"/>
                <a:gd name="connsiteY485" fmla="*/ 1755775 h 1806575"/>
                <a:gd name="connsiteX486" fmla="*/ 31750 w 4014418"/>
                <a:gd name="connsiteY486" fmla="*/ 1768475 h 1806575"/>
                <a:gd name="connsiteX487" fmla="*/ 12700 w 4014418"/>
                <a:gd name="connsiteY487" fmla="*/ 1774825 h 1806575"/>
                <a:gd name="connsiteX488" fmla="*/ 0 w 4014418"/>
                <a:gd name="connsiteY488" fmla="*/ 1806575 h 1806575"/>
                <a:gd name="connsiteX0" fmla="*/ 0 w 4013942"/>
                <a:gd name="connsiteY0" fmla="*/ 1806575 h 1806575"/>
                <a:gd name="connsiteX1" fmla="*/ 22225 w 4013942"/>
                <a:gd name="connsiteY1" fmla="*/ 1800225 h 1806575"/>
                <a:gd name="connsiteX2" fmla="*/ 41275 w 4013942"/>
                <a:gd name="connsiteY2" fmla="*/ 1793875 h 1806575"/>
                <a:gd name="connsiteX3" fmla="*/ 79375 w 4013942"/>
                <a:gd name="connsiteY3" fmla="*/ 1781175 h 1806575"/>
                <a:gd name="connsiteX4" fmla="*/ 98425 w 4013942"/>
                <a:gd name="connsiteY4" fmla="*/ 1774825 h 1806575"/>
                <a:gd name="connsiteX5" fmla="*/ 107950 w 4013942"/>
                <a:gd name="connsiteY5" fmla="*/ 1771650 h 1806575"/>
                <a:gd name="connsiteX6" fmla="*/ 127000 w 4013942"/>
                <a:gd name="connsiteY6" fmla="*/ 1762125 h 1806575"/>
                <a:gd name="connsiteX7" fmla="*/ 177800 w 4013942"/>
                <a:gd name="connsiteY7" fmla="*/ 1752600 h 1806575"/>
                <a:gd name="connsiteX8" fmla="*/ 209550 w 4013942"/>
                <a:gd name="connsiteY8" fmla="*/ 1746250 h 1806575"/>
                <a:gd name="connsiteX9" fmla="*/ 228600 w 4013942"/>
                <a:gd name="connsiteY9" fmla="*/ 1739900 h 1806575"/>
                <a:gd name="connsiteX10" fmla="*/ 247650 w 4013942"/>
                <a:gd name="connsiteY10" fmla="*/ 1733550 h 1806575"/>
                <a:gd name="connsiteX11" fmla="*/ 257175 w 4013942"/>
                <a:gd name="connsiteY11" fmla="*/ 1730375 h 1806575"/>
                <a:gd name="connsiteX12" fmla="*/ 266700 w 4013942"/>
                <a:gd name="connsiteY12" fmla="*/ 1727200 h 1806575"/>
                <a:gd name="connsiteX13" fmla="*/ 279400 w 4013942"/>
                <a:gd name="connsiteY13" fmla="*/ 1724025 h 1806575"/>
                <a:gd name="connsiteX14" fmla="*/ 307975 w 4013942"/>
                <a:gd name="connsiteY14" fmla="*/ 1714500 h 1806575"/>
                <a:gd name="connsiteX15" fmla="*/ 317500 w 4013942"/>
                <a:gd name="connsiteY15" fmla="*/ 1711325 h 1806575"/>
                <a:gd name="connsiteX16" fmla="*/ 342900 w 4013942"/>
                <a:gd name="connsiteY16" fmla="*/ 1704975 h 1806575"/>
                <a:gd name="connsiteX17" fmla="*/ 361950 w 4013942"/>
                <a:gd name="connsiteY17" fmla="*/ 1698625 h 1806575"/>
                <a:gd name="connsiteX18" fmla="*/ 374650 w 4013942"/>
                <a:gd name="connsiteY18" fmla="*/ 1695450 h 1806575"/>
                <a:gd name="connsiteX19" fmla="*/ 393700 w 4013942"/>
                <a:gd name="connsiteY19" fmla="*/ 1689100 h 1806575"/>
                <a:gd name="connsiteX20" fmla="*/ 412750 w 4013942"/>
                <a:gd name="connsiteY20" fmla="*/ 1682750 h 1806575"/>
                <a:gd name="connsiteX21" fmla="*/ 441325 w 4013942"/>
                <a:gd name="connsiteY21" fmla="*/ 1673225 h 1806575"/>
                <a:gd name="connsiteX22" fmla="*/ 450850 w 4013942"/>
                <a:gd name="connsiteY22" fmla="*/ 1670050 h 1806575"/>
                <a:gd name="connsiteX23" fmla="*/ 460375 w 4013942"/>
                <a:gd name="connsiteY23" fmla="*/ 1663700 h 1806575"/>
                <a:gd name="connsiteX24" fmla="*/ 479425 w 4013942"/>
                <a:gd name="connsiteY24" fmla="*/ 1657350 h 1806575"/>
                <a:gd name="connsiteX25" fmla="*/ 508000 w 4013942"/>
                <a:gd name="connsiteY25" fmla="*/ 1647825 h 1806575"/>
                <a:gd name="connsiteX26" fmla="*/ 517525 w 4013942"/>
                <a:gd name="connsiteY26" fmla="*/ 1644650 h 1806575"/>
                <a:gd name="connsiteX27" fmla="*/ 527050 w 4013942"/>
                <a:gd name="connsiteY27" fmla="*/ 1641475 h 1806575"/>
                <a:gd name="connsiteX28" fmla="*/ 536575 w 4013942"/>
                <a:gd name="connsiteY28" fmla="*/ 1635125 h 1806575"/>
                <a:gd name="connsiteX29" fmla="*/ 549275 w 4013942"/>
                <a:gd name="connsiteY29" fmla="*/ 1631950 h 1806575"/>
                <a:gd name="connsiteX30" fmla="*/ 568325 w 4013942"/>
                <a:gd name="connsiteY30" fmla="*/ 1625600 h 1806575"/>
                <a:gd name="connsiteX31" fmla="*/ 577850 w 4013942"/>
                <a:gd name="connsiteY31" fmla="*/ 1622425 h 1806575"/>
                <a:gd name="connsiteX32" fmla="*/ 606425 w 4013942"/>
                <a:gd name="connsiteY32" fmla="*/ 1609725 h 1806575"/>
                <a:gd name="connsiteX33" fmla="*/ 644525 w 4013942"/>
                <a:gd name="connsiteY33" fmla="*/ 1597025 h 1806575"/>
                <a:gd name="connsiteX34" fmla="*/ 673100 w 4013942"/>
                <a:gd name="connsiteY34" fmla="*/ 1587500 h 1806575"/>
                <a:gd name="connsiteX35" fmla="*/ 682625 w 4013942"/>
                <a:gd name="connsiteY35" fmla="*/ 1584325 h 1806575"/>
                <a:gd name="connsiteX36" fmla="*/ 701675 w 4013942"/>
                <a:gd name="connsiteY36" fmla="*/ 1571625 h 1806575"/>
                <a:gd name="connsiteX37" fmla="*/ 711200 w 4013942"/>
                <a:gd name="connsiteY37" fmla="*/ 1568450 h 1806575"/>
                <a:gd name="connsiteX38" fmla="*/ 720725 w 4013942"/>
                <a:gd name="connsiteY38" fmla="*/ 1562100 h 1806575"/>
                <a:gd name="connsiteX39" fmla="*/ 739775 w 4013942"/>
                <a:gd name="connsiteY39" fmla="*/ 1555750 h 1806575"/>
                <a:gd name="connsiteX40" fmla="*/ 771525 w 4013942"/>
                <a:gd name="connsiteY40" fmla="*/ 1546225 h 1806575"/>
                <a:gd name="connsiteX41" fmla="*/ 790575 w 4013942"/>
                <a:gd name="connsiteY41" fmla="*/ 1543050 h 1806575"/>
                <a:gd name="connsiteX42" fmla="*/ 809625 w 4013942"/>
                <a:gd name="connsiteY42" fmla="*/ 1536700 h 1806575"/>
                <a:gd name="connsiteX43" fmla="*/ 835025 w 4013942"/>
                <a:gd name="connsiteY43" fmla="*/ 1530350 h 1806575"/>
                <a:gd name="connsiteX44" fmla="*/ 844550 w 4013942"/>
                <a:gd name="connsiteY44" fmla="*/ 1527175 h 1806575"/>
                <a:gd name="connsiteX45" fmla="*/ 876300 w 4013942"/>
                <a:gd name="connsiteY45" fmla="*/ 1524000 h 1806575"/>
                <a:gd name="connsiteX46" fmla="*/ 898525 w 4013942"/>
                <a:gd name="connsiteY46" fmla="*/ 1517650 h 1806575"/>
                <a:gd name="connsiteX47" fmla="*/ 917575 w 4013942"/>
                <a:gd name="connsiteY47" fmla="*/ 1511300 h 1806575"/>
                <a:gd name="connsiteX48" fmla="*/ 927100 w 4013942"/>
                <a:gd name="connsiteY48" fmla="*/ 1508125 h 1806575"/>
                <a:gd name="connsiteX49" fmla="*/ 936625 w 4013942"/>
                <a:gd name="connsiteY49" fmla="*/ 1504950 h 1806575"/>
                <a:gd name="connsiteX50" fmla="*/ 962025 w 4013942"/>
                <a:gd name="connsiteY50" fmla="*/ 1492250 h 1806575"/>
                <a:gd name="connsiteX51" fmla="*/ 977900 w 4013942"/>
                <a:gd name="connsiteY51" fmla="*/ 1489075 h 1806575"/>
                <a:gd name="connsiteX52" fmla="*/ 1006475 w 4013942"/>
                <a:gd name="connsiteY52" fmla="*/ 1479550 h 1806575"/>
                <a:gd name="connsiteX53" fmla="*/ 1016000 w 4013942"/>
                <a:gd name="connsiteY53" fmla="*/ 1476375 h 1806575"/>
                <a:gd name="connsiteX54" fmla="*/ 1025525 w 4013942"/>
                <a:gd name="connsiteY54" fmla="*/ 1473200 h 1806575"/>
                <a:gd name="connsiteX55" fmla="*/ 1044575 w 4013942"/>
                <a:gd name="connsiteY55" fmla="*/ 1460500 h 1806575"/>
                <a:gd name="connsiteX56" fmla="*/ 1054100 w 4013942"/>
                <a:gd name="connsiteY56" fmla="*/ 1457325 h 1806575"/>
                <a:gd name="connsiteX57" fmla="*/ 1063625 w 4013942"/>
                <a:gd name="connsiteY57" fmla="*/ 1450975 h 1806575"/>
                <a:gd name="connsiteX58" fmla="*/ 1082675 w 4013942"/>
                <a:gd name="connsiteY58" fmla="*/ 1444625 h 1806575"/>
                <a:gd name="connsiteX59" fmla="*/ 1101725 w 4013942"/>
                <a:gd name="connsiteY59" fmla="*/ 1438275 h 1806575"/>
                <a:gd name="connsiteX60" fmla="*/ 1111250 w 4013942"/>
                <a:gd name="connsiteY60" fmla="*/ 1435100 h 1806575"/>
                <a:gd name="connsiteX61" fmla="*/ 1120775 w 4013942"/>
                <a:gd name="connsiteY61" fmla="*/ 1428750 h 1806575"/>
                <a:gd name="connsiteX62" fmla="*/ 1139825 w 4013942"/>
                <a:gd name="connsiteY62" fmla="*/ 1422400 h 1806575"/>
                <a:gd name="connsiteX63" fmla="*/ 1158875 w 4013942"/>
                <a:gd name="connsiteY63" fmla="*/ 1416050 h 1806575"/>
                <a:gd name="connsiteX64" fmla="*/ 1168400 w 4013942"/>
                <a:gd name="connsiteY64" fmla="*/ 1412875 h 1806575"/>
                <a:gd name="connsiteX65" fmla="*/ 1203325 w 4013942"/>
                <a:gd name="connsiteY65" fmla="*/ 1403350 h 1806575"/>
                <a:gd name="connsiteX66" fmla="*/ 1222375 w 4013942"/>
                <a:gd name="connsiteY66" fmla="*/ 1397000 h 1806575"/>
                <a:gd name="connsiteX67" fmla="*/ 1231900 w 4013942"/>
                <a:gd name="connsiteY67" fmla="*/ 1393825 h 1806575"/>
                <a:gd name="connsiteX68" fmla="*/ 1241425 w 4013942"/>
                <a:gd name="connsiteY68" fmla="*/ 1387475 h 1806575"/>
                <a:gd name="connsiteX69" fmla="*/ 1250950 w 4013942"/>
                <a:gd name="connsiteY69" fmla="*/ 1384300 h 1806575"/>
                <a:gd name="connsiteX70" fmla="*/ 1270000 w 4013942"/>
                <a:gd name="connsiteY70" fmla="*/ 1371600 h 1806575"/>
                <a:gd name="connsiteX71" fmla="*/ 1279525 w 4013942"/>
                <a:gd name="connsiteY71" fmla="*/ 1365250 h 1806575"/>
                <a:gd name="connsiteX72" fmla="*/ 1298575 w 4013942"/>
                <a:gd name="connsiteY72" fmla="*/ 1358900 h 1806575"/>
                <a:gd name="connsiteX73" fmla="*/ 1308100 w 4013942"/>
                <a:gd name="connsiteY73" fmla="*/ 1355725 h 1806575"/>
                <a:gd name="connsiteX74" fmla="*/ 1323975 w 4013942"/>
                <a:gd name="connsiteY74" fmla="*/ 1352550 h 1806575"/>
                <a:gd name="connsiteX75" fmla="*/ 1343025 w 4013942"/>
                <a:gd name="connsiteY75" fmla="*/ 1346200 h 1806575"/>
                <a:gd name="connsiteX76" fmla="*/ 1352550 w 4013942"/>
                <a:gd name="connsiteY76" fmla="*/ 1339850 h 1806575"/>
                <a:gd name="connsiteX77" fmla="*/ 1371600 w 4013942"/>
                <a:gd name="connsiteY77" fmla="*/ 1333500 h 1806575"/>
                <a:gd name="connsiteX78" fmla="*/ 1381125 w 4013942"/>
                <a:gd name="connsiteY78" fmla="*/ 1330325 h 1806575"/>
                <a:gd name="connsiteX79" fmla="*/ 1400175 w 4013942"/>
                <a:gd name="connsiteY79" fmla="*/ 1317625 h 1806575"/>
                <a:gd name="connsiteX80" fmla="*/ 1419225 w 4013942"/>
                <a:gd name="connsiteY80" fmla="*/ 1311275 h 1806575"/>
                <a:gd name="connsiteX81" fmla="*/ 1428750 w 4013942"/>
                <a:gd name="connsiteY81" fmla="*/ 1304925 h 1806575"/>
                <a:gd name="connsiteX82" fmla="*/ 1473200 w 4013942"/>
                <a:gd name="connsiteY82" fmla="*/ 1292225 h 1806575"/>
                <a:gd name="connsiteX83" fmla="*/ 1492250 w 4013942"/>
                <a:gd name="connsiteY83" fmla="*/ 1285875 h 1806575"/>
                <a:gd name="connsiteX84" fmla="*/ 1501775 w 4013942"/>
                <a:gd name="connsiteY84" fmla="*/ 1282700 h 1806575"/>
                <a:gd name="connsiteX85" fmla="*/ 1511300 w 4013942"/>
                <a:gd name="connsiteY85" fmla="*/ 1276350 h 1806575"/>
                <a:gd name="connsiteX86" fmla="*/ 1530350 w 4013942"/>
                <a:gd name="connsiteY86" fmla="*/ 1270000 h 1806575"/>
                <a:gd name="connsiteX87" fmla="*/ 1568450 w 4013942"/>
                <a:gd name="connsiteY87" fmla="*/ 1250950 h 1806575"/>
                <a:gd name="connsiteX88" fmla="*/ 1577975 w 4013942"/>
                <a:gd name="connsiteY88" fmla="*/ 1247775 h 1806575"/>
                <a:gd name="connsiteX89" fmla="*/ 1587500 w 4013942"/>
                <a:gd name="connsiteY89" fmla="*/ 1244600 h 1806575"/>
                <a:gd name="connsiteX90" fmla="*/ 1609725 w 4013942"/>
                <a:gd name="connsiteY90" fmla="*/ 1238250 h 1806575"/>
                <a:gd name="connsiteX91" fmla="*/ 1619250 w 4013942"/>
                <a:gd name="connsiteY91" fmla="*/ 1231900 h 1806575"/>
                <a:gd name="connsiteX92" fmla="*/ 1638300 w 4013942"/>
                <a:gd name="connsiteY92" fmla="*/ 1225550 h 1806575"/>
                <a:gd name="connsiteX93" fmla="*/ 1657350 w 4013942"/>
                <a:gd name="connsiteY93" fmla="*/ 1219200 h 1806575"/>
                <a:gd name="connsiteX94" fmla="*/ 1685925 w 4013942"/>
                <a:gd name="connsiteY94" fmla="*/ 1209675 h 1806575"/>
                <a:gd name="connsiteX95" fmla="*/ 1695450 w 4013942"/>
                <a:gd name="connsiteY95" fmla="*/ 1206500 h 1806575"/>
                <a:gd name="connsiteX96" fmla="*/ 1704975 w 4013942"/>
                <a:gd name="connsiteY96" fmla="*/ 1203325 h 1806575"/>
                <a:gd name="connsiteX97" fmla="*/ 1717675 w 4013942"/>
                <a:gd name="connsiteY97" fmla="*/ 1200150 h 1806575"/>
                <a:gd name="connsiteX98" fmla="*/ 1752600 w 4013942"/>
                <a:gd name="connsiteY98" fmla="*/ 1193800 h 1806575"/>
                <a:gd name="connsiteX99" fmla="*/ 1774825 w 4013942"/>
                <a:gd name="connsiteY99" fmla="*/ 1187450 h 1806575"/>
                <a:gd name="connsiteX100" fmla="*/ 1787525 w 4013942"/>
                <a:gd name="connsiteY100" fmla="*/ 1184275 h 1806575"/>
                <a:gd name="connsiteX101" fmla="*/ 1797050 w 4013942"/>
                <a:gd name="connsiteY101" fmla="*/ 1181100 h 1806575"/>
                <a:gd name="connsiteX102" fmla="*/ 1819275 w 4013942"/>
                <a:gd name="connsiteY102" fmla="*/ 1177925 h 1806575"/>
                <a:gd name="connsiteX103" fmla="*/ 1841500 w 4013942"/>
                <a:gd name="connsiteY103" fmla="*/ 1171575 h 1806575"/>
                <a:gd name="connsiteX104" fmla="*/ 1860550 w 4013942"/>
                <a:gd name="connsiteY104" fmla="*/ 1165225 h 1806575"/>
                <a:gd name="connsiteX105" fmla="*/ 1895475 w 4013942"/>
                <a:gd name="connsiteY105" fmla="*/ 1155700 h 1806575"/>
                <a:gd name="connsiteX106" fmla="*/ 1914525 w 4013942"/>
                <a:gd name="connsiteY106" fmla="*/ 1143000 h 1806575"/>
                <a:gd name="connsiteX107" fmla="*/ 1924050 w 4013942"/>
                <a:gd name="connsiteY107" fmla="*/ 1136650 h 1806575"/>
                <a:gd name="connsiteX108" fmla="*/ 1943100 w 4013942"/>
                <a:gd name="connsiteY108" fmla="*/ 1120775 h 1806575"/>
                <a:gd name="connsiteX109" fmla="*/ 1952625 w 4013942"/>
                <a:gd name="connsiteY109" fmla="*/ 1117600 h 1806575"/>
                <a:gd name="connsiteX110" fmla="*/ 1962150 w 4013942"/>
                <a:gd name="connsiteY110" fmla="*/ 1111250 h 1806575"/>
                <a:gd name="connsiteX111" fmla="*/ 1981200 w 4013942"/>
                <a:gd name="connsiteY111" fmla="*/ 1104900 h 1806575"/>
                <a:gd name="connsiteX112" fmla="*/ 1990725 w 4013942"/>
                <a:gd name="connsiteY112" fmla="*/ 1098550 h 1806575"/>
                <a:gd name="connsiteX113" fmla="*/ 2009775 w 4013942"/>
                <a:gd name="connsiteY113" fmla="*/ 1092200 h 1806575"/>
                <a:gd name="connsiteX114" fmla="*/ 2019300 w 4013942"/>
                <a:gd name="connsiteY114" fmla="*/ 1085850 h 1806575"/>
                <a:gd name="connsiteX115" fmla="*/ 2038350 w 4013942"/>
                <a:gd name="connsiteY115" fmla="*/ 1079500 h 1806575"/>
                <a:gd name="connsiteX116" fmla="*/ 2057400 w 4013942"/>
                <a:gd name="connsiteY116" fmla="*/ 1073150 h 1806575"/>
                <a:gd name="connsiteX117" fmla="*/ 2076450 w 4013942"/>
                <a:gd name="connsiteY117" fmla="*/ 1066800 h 1806575"/>
                <a:gd name="connsiteX118" fmla="*/ 2085975 w 4013942"/>
                <a:gd name="connsiteY118" fmla="*/ 1063625 h 1806575"/>
                <a:gd name="connsiteX119" fmla="*/ 2105025 w 4013942"/>
                <a:gd name="connsiteY119" fmla="*/ 1050925 h 1806575"/>
                <a:gd name="connsiteX120" fmla="*/ 2114550 w 4013942"/>
                <a:gd name="connsiteY120" fmla="*/ 1044575 h 1806575"/>
                <a:gd name="connsiteX121" fmla="*/ 2133600 w 4013942"/>
                <a:gd name="connsiteY121" fmla="*/ 1038225 h 1806575"/>
                <a:gd name="connsiteX122" fmla="*/ 2143125 w 4013942"/>
                <a:gd name="connsiteY122" fmla="*/ 1031875 h 1806575"/>
                <a:gd name="connsiteX123" fmla="*/ 2165350 w 4013942"/>
                <a:gd name="connsiteY123" fmla="*/ 1025525 h 1806575"/>
                <a:gd name="connsiteX124" fmla="*/ 2174875 w 4013942"/>
                <a:gd name="connsiteY124" fmla="*/ 1019175 h 1806575"/>
                <a:gd name="connsiteX125" fmla="*/ 2184400 w 4013942"/>
                <a:gd name="connsiteY125" fmla="*/ 1016000 h 1806575"/>
                <a:gd name="connsiteX126" fmla="*/ 2203450 w 4013942"/>
                <a:gd name="connsiteY126" fmla="*/ 1003300 h 1806575"/>
                <a:gd name="connsiteX127" fmla="*/ 2222500 w 4013942"/>
                <a:gd name="connsiteY127" fmla="*/ 993775 h 1806575"/>
                <a:gd name="connsiteX128" fmla="*/ 2241550 w 4013942"/>
                <a:gd name="connsiteY128" fmla="*/ 987425 h 1806575"/>
                <a:gd name="connsiteX129" fmla="*/ 2270125 w 4013942"/>
                <a:gd name="connsiteY129" fmla="*/ 977900 h 1806575"/>
                <a:gd name="connsiteX130" fmla="*/ 2279650 w 4013942"/>
                <a:gd name="connsiteY130" fmla="*/ 974725 h 1806575"/>
                <a:gd name="connsiteX131" fmla="*/ 2308225 w 4013942"/>
                <a:gd name="connsiteY131" fmla="*/ 952500 h 1806575"/>
                <a:gd name="connsiteX132" fmla="*/ 2317750 w 4013942"/>
                <a:gd name="connsiteY132" fmla="*/ 949325 h 1806575"/>
                <a:gd name="connsiteX133" fmla="*/ 2327275 w 4013942"/>
                <a:gd name="connsiteY133" fmla="*/ 942975 h 1806575"/>
                <a:gd name="connsiteX134" fmla="*/ 2346325 w 4013942"/>
                <a:gd name="connsiteY134" fmla="*/ 936625 h 1806575"/>
                <a:gd name="connsiteX135" fmla="*/ 2365375 w 4013942"/>
                <a:gd name="connsiteY135" fmla="*/ 930275 h 1806575"/>
                <a:gd name="connsiteX136" fmla="*/ 2374900 w 4013942"/>
                <a:gd name="connsiteY136" fmla="*/ 927100 h 1806575"/>
                <a:gd name="connsiteX137" fmla="*/ 2384425 w 4013942"/>
                <a:gd name="connsiteY137" fmla="*/ 920750 h 1806575"/>
                <a:gd name="connsiteX138" fmla="*/ 2403475 w 4013942"/>
                <a:gd name="connsiteY138" fmla="*/ 914400 h 1806575"/>
                <a:gd name="connsiteX139" fmla="*/ 2432050 w 4013942"/>
                <a:gd name="connsiteY139" fmla="*/ 904875 h 1806575"/>
                <a:gd name="connsiteX140" fmla="*/ 2441575 w 4013942"/>
                <a:gd name="connsiteY140" fmla="*/ 901700 h 1806575"/>
                <a:gd name="connsiteX141" fmla="*/ 2451100 w 4013942"/>
                <a:gd name="connsiteY141" fmla="*/ 898525 h 1806575"/>
                <a:gd name="connsiteX142" fmla="*/ 2460625 w 4013942"/>
                <a:gd name="connsiteY142" fmla="*/ 892175 h 1806575"/>
                <a:gd name="connsiteX143" fmla="*/ 2482850 w 4013942"/>
                <a:gd name="connsiteY143" fmla="*/ 885825 h 1806575"/>
                <a:gd name="connsiteX144" fmla="*/ 2501900 w 4013942"/>
                <a:gd name="connsiteY144" fmla="*/ 873125 h 1806575"/>
                <a:gd name="connsiteX145" fmla="*/ 2511425 w 4013942"/>
                <a:gd name="connsiteY145" fmla="*/ 866775 h 1806575"/>
                <a:gd name="connsiteX146" fmla="*/ 2530475 w 4013942"/>
                <a:gd name="connsiteY146" fmla="*/ 857250 h 1806575"/>
                <a:gd name="connsiteX147" fmla="*/ 2540000 w 4013942"/>
                <a:gd name="connsiteY147" fmla="*/ 854075 h 1806575"/>
                <a:gd name="connsiteX148" fmla="*/ 2549525 w 4013942"/>
                <a:gd name="connsiteY148" fmla="*/ 847725 h 1806575"/>
                <a:gd name="connsiteX149" fmla="*/ 2559050 w 4013942"/>
                <a:gd name="connsiteY149" fmla="*/ 844550 h 1806575"/>
                <a:gd name="connsiteX150" fmla="*/ 2568575 w 4013942"/>
                <a:gd name="connsiteY150" fmla="*/ 838200 h 1806575"/>
                <a:gd name="connsiteX151" fmla="*/ 2587625 w 4013942"/>
                <a:gd name="connsiteY151" fmla="*/ 831850 h 1806575"/>
                <a:gd name="connsiteX152" fmla="*/ 2597150 w 4013942"/>
                <a:gd name="connsiteY152" fmla="*/ 825500 h 1806575"/>
                <a:gd name="connsiteX153" fmla="*/ 2606675 w 4013942"/>
                <a:gd name="connsiteY153" fmla="*/ 822325 h 1806575"/>
                <a:gd name="connsiteX154" fmla="*/ 2625725 w 4013942"/>
                <a:gd name="connsiteY154" fmla="*/ 809625 h 1806575"/>
                <a:gd name="connsiteX155" fmla="*/ 2644775 w 4013942"/>
                <a:gd name="connsiteY155" fmla="*/ 800100 h 1806575"/>
                <a:gd name="connsiteX156" fmla="*/ 2654300 w 4013942"/>
                <a:gd name="connsiteY156" fmla="*/ 796925 h 1806575"/>
                <a:gd name="connsiteX157" fmla="*/ 2663825 w 4013942"/>
                <a:gd name="connsiteY157" fmla="*/ 790575 h 1806575"/>
                <a:gd name="connsiteX158" fmla="*/ 2682875 w 4013942"/>
                <a:gd name="connsiteY158" fmla="*/ 784225 h 1806575"/>
                <a:gd name="connsiteX159" fmla="*/ 2730500 w 4013942"/>
                <a:gd name="connsiteY159" fmla="*/ 768350 h 1806575"/>
                <a:gd name="connsiteX160" fmla="*/ 2740025 w 4013942"/>
                <a:gd name="connsiteY160" fmla="*/ 765175 h 1806575"/>
                <a:gd name="connsiteX161" fmla="*/ 2759075 w 4013942"/>
                <a:gd name="connsiteY161" fmla="*/ 755650 h 1806575"/>
                <a:gd name="connsiteX162" fmla="*/ 2803525 w 4013942"/>
                <a:gd name="connsiteY162" fmla="*/ 742950 h 1806575"/>
                <a:gd name="connsiteX163" fmla="*/ 2822575 w 4013942"/>
                <a:gd name="connsiteY163" fmla="*/ 730250 h 1806575"/>
                <a:gd name="connsiteX164" fmla="*/ 2832100 w 4013942"/>
                <a:gd name="connsiteY164" fmla="*/ 723900 h 1806575"/>
                <a:gd name="connsiteX165" fmla="*/ 2860675 w 4013942"/>
                <a:gd name="connsiteY165" fmla="*/ 711200 h 1806575"/>
                <a:gd name="connsiteX166" fmla="*/ 2870200 w 4013942"/>
                <a:gd name="connsiteY166" fmla="*/ 708025 h 1806575"/>
                <a:gd name="connsiteX167" fmla="*/ 2889250 w 4013942"/>
                <a:gd name="connsiteY167" fmla="*/ 695325 h 1806575"/>
                <a:gd name="connsiteX168" fmla="*/ 2898775 w 4013942"/>
                <a:gd name="connsiteY168" fmla="*/ 692150 h 1806575"/>
                <a:gd name="connsiteX169" fmla="*/ 2908300 w 4013942"/>
                <a:gd name="connsiteY169" fmla="*/ 685800 h 1806575"/>
                <a:gd name="connsiteX170" fmla="*/ 2927350 w 4013942"/>
                <a:gd name="connsiteY170" fmla="*/ 679450 h 1806575"/>
                <a:gd name="connsiteX171" fmla="*/ 2955925 w 4013942"/>
                <a:gd name="connsiteY171" fmla="*/ 669925 h 1806575"/>
                <a:gd name="connsiteX172" fmla="*/ 3022600 w 4013942"/>
                <a:gd name="connsiteY172" fmla="*/ 647700 h 1806575"/>
                <a:gd name="connsiteX173" fmla="*/ 3041650 w 4013942"/>
                <a:gd name="connsiteY173" fmla="*/ 641350 h 1806575"/>
                <a:gd name="connsiteX174" fmla="*/ 3051175 w 4013942"/>
                <a:gd name="connsiteY174" fmla="*/ 638175 h 1806575"/>
                <a:gd name="connsiteX175" fmla="*/ 3070225 w 4013942"/>
                <a:gd name="connsiteY175" fmla="*/ 628650 h 1806575"/>
                <a:gd name="connsiteX176" fmla="*/ 3079750 w 4013942"/>
                <a:gd name="connsiteY176" fmla="*/ 622300 h 1806575"/>
                <a:gd name="connsiteX177" fmla="*/ 3089275 w 4013942"/>
                <a:gd name="connsiteY177" fmla="*/ 619125 h 1806575"/>
                <a:gd name="connsiteX178" fmla="*/ 3105150 w 4013942"/>
                <a:gd name="connsiteY178" fmla="*/ 612775 h 1806575"/>
                <a:gd name="connsiteX179" fmla="*/ 3117850 w 4013942"/>
                <a:gd name="connsiteY179" fmla="*/ 606425 h 1806575"/>
                <a:gd name="connsiteX180" fmla="*/ 3136900 w 4013942"/>
                <a:gd name="connsiteY180" fmla="*/ 600075 h 1806575"/>
                <a:gd name="connsiteX181" fmla="*/ 3159125 w 4013942"/>
                <a:gd name="connsiteY181" fmla="*/ 593725 h 1806575"/>
                <a:gd name="connsiteX182" fmla="*/ 3190875 w 4013942"/>
                <a:gd name="connsiteY182" fmla="*/ 587375 h 1806575"/>
                <a:gd name="connsiteX183" fmla="*/ 3209925 w 4013942"/>
                <a:gd name="connsiteY183" fmla="*/ 581025 h 1806575"/>
                <a:gd name="connsiteX184" fmla="*/ 3219450 w 4013942"/>
                <a:gd name="connsiteY184" fmla="*/ 577850 h 1806575"/>
                <a:gd name="connsiteX185" fmla="*/ 3228975 w 4013942"/>
                <a:gd name="connsiteY185" fmla="*/ 571500 h 1806575"/>
                <a:gd name="connsiteX186" fmla="*/ 3248025 w 4013942"/>
                <a:gd name="connsiteY186" fmla="*/ 565150 h 1806575"/>
                <a:gd name="connsiteX187" fmla="*/ 3257550 w 4013942"/>
                <a:gd name="connsiteY187" fmla="*/ 561975 h 1806575"/>
                <a:gd name="connsiteX188" fmla="*/ 3270250 w 4013942"/>
                <a:gd name="connsiteY188" fmla="*/ 558800 h 1806575"/>
                <a:gd name="connsiteX189" fmla="*/ 3298825 w 4013942"/>
                <a:gd name="connsiteY189" fmla="*/ 549275 h 1806575"/>
                <a:gd name="connsiteX190" fmla="*/ 3336925 w 4013942"/>
                <a:gd name="connsiteY190" fmla="*/ 536575 h 1806575"/>
                <a:gd name="connsiteX191" fmla="*/ 3355975 w 4013942"/>
                <a:gd name="connsiteY191" fmla="*/ 530225 h 1806575"/>
                <a:gd name="connsiteX192" fmla="*/ 3365500 w 4013942"/>
                <a:gd name="connsiteY192" fmla="*/ 527050 h 1806575"/>
                <a:gd name="connsiteX193" fmla="*/ 3375025 w 4013942"/>
                <a:gd name="connsiteY193" fmla="*/ 520700 h 1806575"/>
                <a:gd name="connsiteX194" fmla="*/ 3381375 w 4013942"/>
                <a:gd name="connsiteY194" fmla="*/ 511175 h 1806575"/>
                <a:gd name="connsiteX195" fmla="*/ 3390900 w 4013942"/>
                <a:gd name="connsiteY195" fmla="*/ 508000 h 1806575"/>
                <a:gd name="connsiteX196" fmla="*/ 3400425 w 4013942"/>
                <a:gd name="connsiteY196" fmla="*/ 501650 h 1806575"/>
                <a:gd name="connsiteX197" fmla="*/ 3409950 w 4013942"/>
                <a:gd name="connsiteY197" fmla="*/ 498475 h 1806575"/>
                <a:gd name="connsiteX198" fmla="*/ 3419475 w 4013942"/>
                <a:gd name="connsiteY198" fmla="*/ 492125 h 1806575"/>
                <a:gd name="connsiteX199" fmla="*/ 3429000 w 4013942"/>
                <a:gd name="connsiteY199" fmla="*/ 488950 h 1806575"/>
                <a:gd name="connsiteX200" fmla="*/ 3457575 w 4013942"/>
                <a:gd name="connsiteY200" fmla="*/ 473075 h 1806575"/>
                <a:gd name="connsiteX201" fmla="*/ 3473450 w 4013942"/>
                <a:gd name="connsiteY201" fmla="*/ 460375 h 1806575"/>
                <a:gd name="connsiteX202" fmla="*/ 3492500 w 4013942"/>
                <a:gd name="connsiteY202" fmla="*/ 447675 h 1806575"/>
                <a:gd name="connsiteX203" fmla="*/ 3511550 w 4013942"/>
                <a:gd name="connsiteY203" fmla="*/ 441325 h 1806575"/>
                <a:gd name="connsiteX204" fmla="*/ 3521075 w 4013942"/>
                <a:gd name="connsiteY204" fmla="*/ 438150 h 1806575"/>
                <a:gd name="connsiteX205" fmla="*/ 3530600 w 4013942"/>
                <a:gd name="connsiteY205" fmla="*/ 431800 h 1806575"/>
                <a:gd name="connsiteX206" fmla="*/ 3549650 w 4013942"/>
                <a:gd name="connsiteY206" fmla="*/ 425450 h 1806575"/>
                <a:gd name="connsiteX207" fmla="*/ 3578225 w 4013942"/>
                <a:gd name="connsiteY207" fmla="*/ 406400 h 1806575"/>
                <a:gd name="connsiteX208" fmla="*/ 3587750 w 4013942"/>
                <a:gd name="connsiteY208" fmla="*/ 400050 h 1806575"/>
                <a:gd name="connsiteX209" fmla="*/ 3597275 w 4013942"/>
                <a:gd name="connsiteY209" fmla="*/ 396875 h 1806575"/>
                <a:gd name="connsiteX210" fmla="*/ 3606800 w 4013942"/>
                <a:gd name="connsiteY210" fmla="*/ 390525 h 1806575"/>
                <a:gd name="connsiteX211" fmla="*/ 3619500 w 4013942"/>
                <a:gd name="connsiteY211" fmla="*/ 387350 h 1806575"/>
                <a:gd name="connsiteX212" fmla="*/ 3629025 w 4013942"/>
                <a:gd name="connsiteY212" fmla="*/ 384175 h 1806575"/>
                <a:gd name="connsiteX213" fmla="*/ 3660775 w 4013942"/>
                <a:gd name="connsiteY213" fmla="*/ 377825 h 1806575"/>
                <a:gd name="connsiteX214" fmla="*/ 3670300 w 4013942"/>
                <a:gd name="connsiteY214" fmla="*/ 374650 h 1806575"/>
                <a:gd name="connsiteX215" fmla="*/ 3679825 w 4013942"/>
                <a:gd name="connsiteY215" fmla="*/ 368300 h 1806575"/>
                <a:gd name="connsiteX216" fmla="*/ 3698875 w 4013942"/>
                <a:gd name="connsiteY216" fmla="*/ 361950 h 1806575"/>
                <a:gd name="connsiteX217" fmla="*/ 3708400 w 4013942"/>
                <a:gd name="connsiteY217" fmla="*/ 358775 h 1806575"/>
                <a:gd name="connsiteX218" fmla="*/ 3717925 w 4013942"/>
                <a:gd name="connsiteY218" fmla="*/ 355600 h 1806575"/>
                <a:gd name="connsiteX219" fmla="*/ 3736975 w 4013942"/>
                <a:gd name="connsiteY219" fmla="*/ 342900 h 1806575"/>
                <a:gd name="connsiteX220" fmla="*/ 3746500 w 4013942"/>
                <a:gd name="connsiteY220" fmla="*/ 336550 h 1806575"/>
                <a:gd name="connsiteX221" fmla="*/ 3765550 w 4013942"/>
                <a:gd name="connsiteY221" fmla="*/ 330200 h 1806575"/>
                <a:gd name="connsiteX222" fmla="*/ 3784600 w 4013942"/>
                <a:gd name="connsiteY222" fmla="*/ 317500 h 1806575"/>
                <a:gd name="connsiteX223" fmla="*/ 3794125 w 4013942"/>
                <a:gd name="connsiteY223" fmla="*/ 307975 h 1806575"/>
                <a:gd name="connsiteX224" fmla="*/ 3813175 w 4013942"/>
                <a:gd name="connsiteY224" fmla="*/ 301625 h 1806575"/>
                <a:gd name="connsiteX225" fmla="*/ 3832225 w 4013942"/>
                <a:gd name="connsiteY225" fmla="*/ 288925 h 1806575"/>
                <a:gd name="connsiteX226" fmla="*/ 3841750 w 4013942"/>
                <a:gd name="connsiteY226" fmla="*/ 282575 h 1806575"/>
                <a:gd name="connsiteX227" fmla="*/ 3851275 w 4013942"/>
                <a:gd name="connsiteY227" fmla="*/ 273050 h 1806575"/>
                <a:gd name="connsiteX228" fmla="*/ 3870325 w 4013942"/>
                <a:gd name="connsiteY228" fmla="*/ 266700 h 1806575"/>
                <a:gd name="connsiteX229" fmla="*/ 3895725 w 4013942"/>
                <a:gd name="connsiteY229" fmla="*/ 260350 h 1806575"/>
                <a:gd name="connsiteX230" fmla="*/ 3905250 w 4013942"/>
                <a:gd name="connsiteY230" fmla="*/ 254000 h 1806575"/>
                <a:gd name="connsiteX231" fmla="*/ 3911600 w 4013942"/>
                <a:gd name="connsiteY231" fmla="*/ 244475 h 1806575"/>
                <a:gd name="connsiteX232" fmla="*/ 3921125 w 4013942"/>
                <a:gd name="connsiteY232" fmla="*/ 241300 h 1806575"/>
                <a:gd name="connsiteX233" fmla="*/ 3946525 w 4013942"/>
                <a:gd name="connsiteY233" fmla="*/ 234950 h 1806575"/>
                <a:gd name="connsiteX234" fmla="*/ 3952875 w 4013942"/>
                <a:gd name="connsiteY234" fmla="*/ 225425 h 1806575"/>
                <a:gd name="connsiteX235" fmla="*/ 3962400 w 4013942"/>
                <a:gd name="connsiteY235" fmla="*/ 222250 h 1806575"/>
                <a:gd name="connsiteX236" fmla="*/ 4003675 w 4013942"/>
                <a:gd name="connsiteY236" fmla="*/ 212725 h 1806575"/>
                <a:gd name="connsiteX237" fmla="*/ 4006850 w 4013942"/>
                <a:gd name="connsiteY237" fmla="*/ 203200 h 1806575"/>
                <a:gd name="connsiteX238" fmla="*/ 4013200 w 4013942"/>
                <a:gd name="connsiteY238" fmla="*/ 0 h 1806575"/>
                <a:gd name="connsiteX239" fmla="*/ 3987800 w 4013942"/>
                <a:gd name="connsiteY239" fmla="*/ 6350 h 1806575"/>
                <a:gd name="connsiteX240" fmla="*/ 3978275 w 4013942"/>
                <a:gd name="connsiteY240" fmla="*/ 9525 h 1806575"/>
                <a:gd name="connsiteX241" fmla="*/ 3956050 w 4013942"/>
                <a:gd name="connsiteY241" fmla="*/ 15875 h 1806575"/>
                <a:gd name="connsiteX242" fmla="*/ 3937000 w 4013942"/>
                <a:gd name="connsiteY242" fmla="*/ 28575 h 1806575"/>
                <a:gd name="connsiteX243" fmla="*/ 3917950 w 4013942"/>
                <a:gd name="connsiteY243" fmla="*/ 34925 h 1806575"/>
                <a:gd name="connsiteX244" fmla="*/ 3898900 w 4013942"/>
                <a:gd name="connsiteY244" fmla="*/ 47625 h 1806575"/>
                <a:gd name="connsiteX245" fmla="*/ 3860800 w 4013942"/>
                <a:gd name="connsiteY245" fmla="*/ 60325 h 1806575"/>
                <a:gd name="connsiteX246" fmla="*/ 3851275 w 4013942"/>
                <a:gd name="connsiteY246" fmla="*/ 63500 h 1806575"/>
                <a:gd name="connsiteX247" fmla="*/ 3832225 w 4013942"/>
                <a:gd name="connsiteY247" fmla="*/ 76200 h 1806575"/>
                <a:gd name="connsiteX248" fmla="*/ 3822700 w 4013942"/>
                <a:gd name="connsiteY248" fmla="*/ 82550 h 1806575"/>
                <a:gd name="connsiteX249" fmla="*/ 3813175 w 4013942"/>
                <a:gd name="connsiteY249" fmla="*/ 85725 h 1806575"/>
                <a:gd name="connsiteX250" fmla="*/ 3794125 w 4013942"/>
                <a:gd name="connsiteY250" fmla="*/ 95250 h 1806575"/>
                <a:gd name="connsiteX251" fmla="*/ 3765550 w 4013942"/>
                <a:gd name="connsiteY251" fmla="*/ 117475 h 1806575"/>
                <a:gd name="connsiteX252" fmla="*/ 3756025 w 4013942"/>
                <a:gd name="connsiteY252" fmla="*/ 123825 h 1806575"/>
                <a:gd name="connsiteX253" fmla="*/ 3746500 w 4013942"/>
                <a:gd name="connsiteY253" fmla="*/ 127000 h 1806575"/>
                <a:gd name="connsiteX254" fmla="*/ 3717925 w 4013942"/>
                <a:gd name="connsiteY254" fmla="*/ 146050 h 1806575"/>
                <a:gd name="connsiteX255" fmla="*/ 3708400 w 4013942"/>
                <a:gd name="connsiteY255" fmla="*/ 152400 h 1806575"/>
                <a:gd name="connsiteX256" fmla="*/ 3679825 w 4013942"/>
                <a:gd name="connsiteY256" fmla="*/ 168275 h 1806575"/>
                <a:gd name="connsiteX257" fmla="*/ 3670300 w 4013942"/>
                <a:gd name="connsiteY257" fmla="*/ 174625 h 1806575"/>
                <a:gd name="connsiteX258" fmla="*/ 3660775 w 4013942"/>
                <a:gd name="connsiteY258" fmla="*/ 177800 h 1806575"/>
                <a:gd name="connsiteX259" fmla="*/ 3641725 w 4013942"/>
                <a:gd name="connsiteY259" fmla="*/ 190500 h 1806575"/>
                <a:gd name="connsiteX260" fmla="*/ 3632200 w 4013942"/>
                <a:gd name="connsiteY260" fmla="*/ 193675 h 1806575"/>
                <a:gd name="connsiteX261" fmla="*/ 3606800 w 4013942"/>
                <a:gd name="connsiteY261" fmla="*/ 200025 h 1806575"/>
                <a:gd name="connsiteX262" fmla="*/ 3603625 w 4013942"/>
                <a:gd name="connsiteY262" fmla="*/ 209550 h 1806575"/>
                <a:gd name="connsiteX263" fmla="*/ 3575050 w 4013942"/>
                <a:gd name="connsiteY263" fmla="*/ 219075 h 1806575"/>
                <a:gd name="connsiteX264" fmla="*/ 3565525 w 4013942"/>
                <a:gd name="connsiteY264" fmla="*/ 222250 h 1806575"/>
                <a:gd name="connsiteX265" fmla="*/ 3546475 w 4013942"/>
                <a:gd name="connsiteY265" fmla="*/ 238125 h 1806575"/>
                <a:gd name="connsiteX266" fmla="*/ 3540125 w 4013942"/>
                <a:gd name="connsiteY266" fmla="*/ 247650 h 1806575"/>
                <a:gd name="connsiteX267" fmla="*/ 3521075 w 4013942"/>
                <a:gd name="connsiteY267" fmla="*/ 254000 h 1806575"/>
                <a:gd name="connsiteX268" fmla="*/ 3508375 w 4013942"/>
                <a:gd name="connsiteY268" fmla="*/ 257175 h 1806575"/>
                <a:gd name="connsiteX269" fmla="*/ 3492500 w 4013942"/>
                <a:gd name="connsiteY269" fmla="*/ 260350 h 1806575"/>
                <a:gd name="connsiteX270" fmla="*/ 3473450 w 4013942"/>
                <a:gd name="connsiteY270" fmla="*/ 266700 h 1806575"/>
                <a:gd name="connsiteX271" fmla="*/ 3463925 w 4013942"/>
                <a:gd name="connsiteY271" fmla="*/ 273050 h 1806575"/>
                <a:gd name="connsiteX272" fmla="*/ 3448050 w 4013942"/>
                <a:gd name="connsiteY272" fmla="*/ 288925 h 1806575"/>
                <a:gd name="connsiteX273" fmla="*/ 3419475 w 4013942"/>
                <a:gd name="connsiteY273" fmla="*/ 298450 h 1806575"/>
                <a:gd name="connsiteX274" fmla="*/ 3409950 w 4013942"/>
                <a:gd name="connsiteY274" fmla="*/ 301625 h 1806575"/>
                <a:gd name="connsiteX275" fmla="*/ 3400425 w 4013942"/>
                <a:gd name="connsiteY275" fmla="*/ 307975 h 1806575"/>
                <a:gd name="connsiteX276" fmla="*/ 3381375 w 4013942"/>
                <a:gd name="connsiteY276" fmla="*/ 314325 h 1806575"/>
                <a:gd name="connsiteX277" fmla="*/ 3371850 w 4013942"/>
                <a:gd name="connsiteY277" fmla="*/ 320675 h 1806575"/>
                <a:gd name="connsiteX278" fmla="*/ 3352800 w 4013942"/>
                <a:gd name="connsiteY278" fmla="*/ 327025 h 1806575"/>
                <a:gd name="connsiteX279" fmla="*/ 3333750 w 4013942"/>
                <a:gd name="connsiteY279" fmla="*/ 339725 h 1806575"/>
                <a:gd name="connsiteX280" fmla="*/ 3324225 w 4013942"/>
                <a:gd name="connsiteY280" fmla="*/ 342900 h 1806575"/>
                <a:gd name="connsiteX281" fmla="*/ 3314700 w 4013942"/>
                <a:gd name="connsiteY281" fmla="*/ 349250 h 1806575"/>
                <a:gd name="connsiteX282" fmla="*/ 3295650 w 4013942"/>
                <a:gd name="connsiteY282" fmla="*/ 355600 h 1806575"/>
                <a:gd name="connsiteX283" fmla="*/ 3276600 w 4013942"/>
                <a:gd name="connsiteY283" fmla="*/ 368300 h 1806575"/>
                <a:gd name="connsiteX284" fmla="*/ 3244850 w 4013942"/>
                <a:gd name="connsiteY284" fmla="*/ 374650 h 1806575"/>
                <a:gd name="connsiteX285" fmla="*/ 3228975 w 4013942"/>
                <a:gd name="connsiteY285" fmla="*/ 377825 h 1806575"/>
                <a:gd name="connsiteX286" fmla="*/ 3209925 w 4013942"/>
                <a:gd name="connsiteY286" fmla="*/ 384175 h 1806575"/>
                <a:gd name="connsiteX287" fmla="*/ 3200400 w 4013942"/>
                <a:gd name="connsiteY287" fmla="*/ 387350 h 1806575"/>
                <a:gd name="connsiteX288" fmla="*/ 3190875 w 4013942"/>
                <a:gd name="connsiteY288" fmla="*/ 393700 h 1806575"/>
                <a:gd name="connsiteX289" fmla="*/ 3171825 w 4013942"/>
                <a:gd name="connsiteY289" fmla="*/ 400050 h 1806575"/>
                <a:gd name="connsiteX290" fmla="*/ 3162300 w 4013942"/>
                <a:gd name="connsiteY290" fmla="*/ 406400 h 1806575"/>
                <a:gd name="connsiteX291" fmla="*/ 3143250 w 4013942"/>
                <a:gd name="connsiteY291" fmla="*/ 412750 h 1806575"/>
                <a:gd name="connsiteX292" fmla="*/ 3114675 w 4013942"/>
                <a:gd name="connsiteY292" fmla="*/ 431800 h 1806575"/>
                <a:gd name="connsiteX293" fmla="*/ 3105150 w 4013942"/>
                <a:gd name="connsiteY293" fmla="*/ 438150 h 1806575"/>
                <a:gd name="connsiteX294" fmla="*/ 3086100 w 4013942"/>
                <a:gd name="connsiteY294" fmla="*/ 444500 h 1806575"/>
                <a:gd name="connsiteX295" fmla="*/ 3057525 w 4013942"/>
                <a:gd name="connsiteY295" fmla="*/ 454025 h 1806575"/>
                <a:gd name="connsiteX296" fmla="*/ 3048000 w 4013942"/>
                <a:gd name="connsiteY296" fmla="*/ 457200 h 1806575"/>
                <a:gd name="connsiteX297" fmla="*/ 3038475 w 4013942"/>
                <a:gd name="connsiteY297" fmla="*/ 460375 h 1806575"/>
                <a:gd name="connsiteX298" fmla="*/ 3028950 w 4013942"/>
                <a:gd name="connsiteY298" fmla="*/ 469900 h 1806575"/>
                <a:gd name="connsiteX299" fmla="*/ 3019425 w 4013942"/>
                <a:gd name="connsiteY299" fmla="*/ 473075 h 1806575"/>
                <a:gd name="connsiteX300" fmla="*/ 2987675 w 4013942"/>
                <a:gd name="connsiteY300" fmla="*/ 476250 h 1806575"/>
                <a:gd name="connsiteX301" fmla="*/ 2955925 w 4013942"/>
                <a:gd name="connsiteY301" fmla="*/ 485775 h 1806575"/>
                <a:gd name="connsiteX302" fmla="*/ 2946400 w 4013942"/>
                <a:gd name="connsiteY302" fmla="*/ 488950 h 1806575"/>
                <a:gd name="connsiteX303" fmla="*/ 2927350 w 4013942"/>
                <a:gd name="connsiteY303" fmla="*/ 501650 h 1806575"/>
                <a:gd name="connsiteX304" fmla="*/ 2889250 w 4013942"/>
                <a:gd name="connsiteY304" fmla="*/ 514350 h 1806575"/>
                <a:gd name="connsiteX305" fmla="*/ 2879725 w 4013942"/>
                <a:gd name="connsiteY305" fmla="*/ 517525 h 1806575"/>
                <a:gd name="connsiteX306" fmla="*/ 2870200 w 4013942"/>
                <a:gd name="connsiteY306" fmla="*/ 520700 h 1806575"/>
                <a:gd name="connsiteX307" fmla="*/ 2851150 w 4013942"/>
                <a:gd name="connsiteY307" fmla="*/ 533400 h 1806575"/>
                <a:gd name="connsiteX308" fmla="*/ 2841625 w 4013942"/>
                <a:gd name="connsiteY308" fmla="*/ 536575 h 1806575"/>
                <a:gd name="connsiteX309" fmla="*/ 2832100 w 4013942"/>
                <a:gd name="connsiteY309" fmla="*/ 542925 h 1806575"/>
                <a:gd name="connsiteX310" fmla="*/ 2822575 w 4013942"/>
                <a:gd name="connsiteY310" fmla="*/ 546100 h 1806575"/>
                <a:gd name="connsiteX311" fmla="*/ 2803525 w 4013942"/>
                <a:gd name="connsiteY311" fmla="*/ 558800 h 1806575"/>
                <a:gd name="connsiteX312" fmla="*/ 2778125 w 4013942"/>
                <a:gd name="connsiteY312" fmla="*/ 587375 h 1806575"/>
                <a:gd name="connsiteX313" fmla="*/ 2768600 w 4013942"/>
                <a:gd name="connsiteY313" fmla="*/ 590550 h 1806575"/>
                <a:gd name="connsiteX314" fmla="*/ 2749550 w 4013942"/>
                <a:gd name="connsiteY314" fmla="*/ 603250 h 1806575"/>
                <a:gd name="connsiteX315" fmla="*/ 2692400 w 4013942"/>
                <a:gd name="connsiteY315" fmla="*/ 622300 h 1806575"/>
                <a:gd name="connsiteX316" fmla="*/ 2654300 w 4013942"/>
                <a:gd name="connsiteY316" fmla="*/ 635000 h 1806575"/>
                <a:gd name="connsiteX317" fmla="*/ 2644775 w 4013942"/>
                <a:gd name="connsiteY317" fmla="*/ 638175 h 1806575"/>
                <a:gd name="connsiteX318" fmla="*/ 2635250 w 4013942"/>
                <a:gd name="connsiteY318" fmla="*/ 641350 h 1806575"/>
                <a:gd name="connsiteX319" fmla="*/ 2619375 w 4013942"/>
                <a:gd name="connsiteY319" fmla="*/ 654050 h 1806575"/>
                <a:gd name="connsiteX320" fmla="*/ 2600325 w 4013942"/>
                <a:gd name="connsiteY320" fmla="*/ 666750 h 1806575"/>
                <a:gd name="connsiteX321" fmla="*/ 2584450 w 4013942"/>
                <a:gd name="connsiteY321" fmla="*/ 679450 h 1806575"/>
                <a:gd name="connsiteX322" fmla="*/ 2574925 w 4013942"/>
                <a:gd name="connsiteY322" fmla="*/ 685800 h 1806575"/>
                <a:gd name="connsiteX323" fmla="*/ 2555875 w 4013942"/>
                <a:gd name="connsiteY323" fmla="*/ 692150 h 1806575"/>
                <a:gd name="connsiteX324" fmla="*/ 2536825 w 4013942"/>
                <a:gd name="connsiteY324" fmla="*/ 701675 h 1806575"/>
                <a:gd name="connsiteX325" fmla="*/ 2527300 w 4013942"/>
                <a:gd name="connsiteY325" fmla="*/ 708025 h 1806575"/>
                <a:gd name="connsiteX326" fmla="*/ 2517775 w 4013942"/>
                <a:gd name="connsiteY326" fmla="*/ 711200 h 1806575"/>
                <a:gd name="connsiteX327" fmla="*/ 2498725 w 4013942"/>
                <a:gd name="connsiteY327" fmla="*/ 723900 h 1806575"/>
                <a:gd name="connsiteX328" fmla="*/ 2489200 w 4013942"/>
                <a:gd name="connsiteY328" fmla="*/ 730250 h 1806575"/>
                <a:gd name="connsiteX329" fmla="*/ 2470150 w 4013942"/>
                <a:gd name="connsiteY329" fmla="*/ 736600 h 1806575"/>
                <a:gd name="connsiteX330" fmla="*/ 2460625 w 4013942"/>
                <a:gd name="connsiteY330" fmla="*/ 739775 h 1806575"/>
                <a:gd name="connsiteX331" fmla="*/ 2451100 w 4013942"/>
                <a:gd name="connsiteY331" fmla="*/ 746125 h 1806575"/>
                <a:gd name="connsiteX332" fmla="*/ 2438400 w 4013942"/>
                <a:gd name="connsiteY332" fmla="*/ 749300 h 1806575"/>
                <a:gd name="connsiteX333" fmla="*/ 2409825 w 4013942"/>
                <a:gd name="connsiteY333" fmla="*/ 758825 h 1806575"/>
                <a:gd name="connsiteX334" fmla="*/ 2400300 w 4013942"/>
                <a:gd name="connsiteY334" fmla="*/ 762000 h 1806575"/>
                <a:gd name="connsiteX335" fmla="*/ 2390775 w 4013942"/>
                <a:gd name="connsiteY335" fmla="*/ 765175 h 1806575"/>
                <a:gd name="connsiteX336" fmla="*/ 2371725 w 4013942"/>
                <a:gd name="connsiteY336" fmla="*/ 777875 h 1806575"/>
                <a:gd name="connsiteX337" fmla="*/ 2362200 w 4013942"/>
                <a:gd name="connsiteY337" fmla="*/ 784225 h 1806575"/>
                <a:gd name="connsiteX338" fmla="*/ 2352675 w 4013942"/>
                <a:gd name="connsiteY338" fmla="*/ 787400 h 1806575"/>
                <a:gd name="connsiteX339" fmla="*/ 2343150 w 4013942"/>
                <a:gd name="connsiteY339" fmla="*/ 793750 h 1806575"/>
                <a:gd name="connsiteX340" fmla="*/ 2324100 w 4013942"/>
                <a:gd name="connsiteY340" fmla="*/ 800100 h 1806575"/>
                <a:gd name="connsiteX341" fmla="*/ 2314575 w 4013942"/>
                <a:gd name="connsiteY341" fmla="*/ 806450 h 1806575"/>
                <a:gd name="connsiteX342" fmla="*/ 2295525 w 4013942"/>
                <a:gd name="connsiteY342" fmla="*/ 812800 h 1806575"/>
                <a:gd name="connsiteX343" fmla="*/ 2276475 w 4013942"/>
                <a:gd name="connsiteY343" fmla="*/ 822325 h 1806575"/>
                <a:gd name="connsiteX344" fmla="*/ 2266950 w 4013942"/>
                <a:gd name="connsiteY344" fmla="*/ 828675 h 1806575"/>
                <a:gd name="connsiteX345" fmla="*/ 2257425 w 4013942"/>
                <a:gd name="connsiteY345" fmla="*/ 831850 h 1806575"/>
                <a:gd name="connsiteX346" fmla="*/ 2247900 w 4013942"/>
                <a:gd name="connsiteY346" fmla="*/ 838200 h 1806575"/>
                <a:gd name="connsiteX347" fmla="*/ 2228850 w 4013942"/>
                <a:gd name="connsiteY347" fmla="*/ 844550 h 1806575"/>
                <a:gd name="connsiteX348" fmla="*/ 2219325 w 4013942"/>
                <a:gd name="connsiteY348" fmla="*/ 847725 h 1806575"/>
                <a:gd name="connsiteX349" fmla="*/ 2190750 w 4013942"/>
                <a:gd name="connsiteY349" fmla="*/ 860425 h 1806575"/>
                <a:gd name="connsiteX350" fmla="*/ 2181225 w 4013942"/>
                <a:gd name="connsiteY350" fmla="*/ 863600 h 1806575"/>
                <a:gd name="connsiteX351" fmla="*/ 2171700 w 4013942"/>
                <a:gd name="connsiteY351" fmla="*/ 869950 h 1806575"/>
                <a:gd name="connsiteX352" fmla="*/ 2152650 w 4013942"/>
                <a:gd name="connsiteY352" fmla="*/ 876300 h 1806575"/>
                <a:gd name="connsiteX353" fmla="*/ 2133600 w 4013942"/>
                <a:gd name="connsiteY353" fmla="*/ 885825 h 1806575"/>
                <a:gd name="connsiteX354" fmla="*/ 2124075 w 4013942"/>
                <a:gd name="connsiteY354" fmla="*/ 892175 h 1806575"/>
                <a:gd name="connsiteX355" fmla="*/ 2114550 w 4013942"/>
                <a:gd name="connsiteY355" fmla="*/ 895350 h 1806575"/>
                <a:gd name="connsiteX356" fmla="*/ 2105025 w 4013942"/>
                <a:gd name="connsiteY356" fmla="*/ 901700 h 1806575"/>
                <a:gd name="connsiteX357" fmla="*/ 2085975 w 4013942"/>
                <a:gd name="connsiteY357" fmla="*/ 908050 h 1806575"/>
                <a:gd name="connsiteX358" fmla="*/ 2076450 w 4013942"/>
                <a:gd name="connsiteY358" fmla="*/ 914400 h 1806575"/>
                <a:gd name="connsiteX359" fmla="*/ 2057400 w 4013942"/>
                <a:gd name="connsiteY359" fmla="*/ 920750 h 1806575"/>
                <a:gd name="connsiteX360" fmla="*/ 2047875 w 4013942"/>
                <a:gd name="connsiteY360" fmla="*/ 927100 h 1806575"/>
                <a:gd name="connsiteX361" fmla="*/ 2022475 w 4013942"/>
                <a:gd name="connsiteY361" fmla="*/ 936625 h 1806575"/>
                <a:gd name="connsiteX362" fmla="*/ 2009775 w 4013942"/>
                <a:gd name="connsiteY362" fmla="*/ 942975 h 1806575"/>
                <a:gd name="connsiteX363" fmla="*/ 2000250 w 4013942"/>
                <a:gd name="connsiteY363" fmla="*/ 946150 h 1806575"/>
                <a:gd name="connsiteX364" fmla="*/ 1990725 w 4013942"/>
                <a:gd name="connsiteY364" fmla="*/ 952500 h 1806575"/>
                <a:gd name="connsiteX365" fmla="*/ 1981200 w 4013942"/>
                <a:gd name="connsiteY365" fmla="*/ 955675 h 1806575"/>
                <a:gd name="connsiteX366" fmla="*/ 1962150 w 4013942"/>
                <a:gd name="connsiteY366" fmla="*/ 968375 h 1806575"/>
                <a:gd name="connsiteX367" fmla="*/ 1943100 w 4013942"/>
                <a:gd name="connsiteY367" fmla="*/ 981075 h 1806575"/>
                <a:gd name="connsiteX368" fmla="*/ 1933575 w 4013942"/>
                <a:gd name="connsiteY368" fmla="*/ 987425 h 1806575"/>
                <a:gd name="connsiteX369" fmla="*/ 1914525 w 4013942"/>
                <a:gd name="connsiteY369" fmla="*/ 996950 h 1806575"/>
                <a:gd name="connsiteX370" fmla="*/ 1885950 w 4013942"/>
                <a:gd name="connsiteY370" fmla="*/ 1019175 h 1806575"/>
                <a:gd name="connsiteX371" fmla="*/ 1876425 w 4013942"/>
                <a:gd name="connsiteY371" fmla="*/ 1025525 h 1806575"/>
                <a:gd name="connsiteX372" fmla="*/ 1809750 w 4013942"/>
                <a:gd name="connsiteY372" fmla="*/ 1047750 h 1806575"/>
                <a:gd name="connsiteX373" fmla="*/ 1790700 w 4013942"/>
                <a:gd name="connsiteY373" fmla="*/ 1054100 h 1806575"/>
                <a:gd name="connsiteX374" fmla="*/ 1781175 w 4013942"/>
                <a:gd name="connsiteY374" fmla="*/ 1057275 h 1806575"/>
                <a:gd name="connsiteX375" fmla="*/ 1758950 w 4013942"/>
                <a:gd name="connsiteY375" fmla="*/ 1063625 h 1806575"/>
                <a:gd name="connsiteX376" fmla="*/ 1746250 w 4013942"/>
                <a:gd name="connsiteY376" fmla="*/ 1066800 h 1806575"/>
                <a:gd name="connsiteX377" fmla="*/ 1727200 w 4013942"/>
                <a:gd name="connsiteY377" fmla="*/ 1073150 h 1806575"/>
                <a:gd name="connsiteX378" fmla="*/ 1698625 w 4013942"/>
                <a:gd name="connsiteY378" fmla="*/ 1082675 h 1806575"/>
                <a:gd name="connsiteX379" fmla="*/ 1603375 w 4013942"/>
                <a:gd name="connsiteY379" fmla="*/ 1114425 h 1806575"/>
                <a:gd name="connsiteX380" fmla="*/ 1571625 w 4013942"/>
                <a:gd name="connsiteY380" fmla="*/ 1120775 h 1806575"/>
                <a:gd name="connsiteX381" fmla="*/ 1539875 w 4013942"/>
                <a:gd name="connsiteY381" fmla="*/ 1130300 h 1806575"/>
                <a:gd name="connsiteX382" fmla="*/ 1530350 w 4013942"/>
                <a:gd name="connsiteY382" fmla="*/ 1133475 h 1806575"/>
                <a:gd name="connsiteX383" fmla="*/ 1511300 w 4013942"/>
                <a:gd name="connsiteY383" fmla="*/ 1146175 h 1806575"/>
                <a:gd name="connsiteX384" fmla="*/ 1501775 w 4013942"/>
                <a:gd name="connsiteY384" fmla="*/ 1155700 h 1806575"/>
                <a:gd name="connsiteX385" fmla="*/ 1492250 w 4013942"/>
                <a:gd name="connsiteY385" fmla="*/ 1158875 h 1806575"/>
                <a:gd name="connsiteX386" fmla="*/ 1482725 w 4013942"/>
                <a:gd name="connsiteY386" fmla="*/ 1165225 h 1806575"/>
                <a:gd name="connsiteX387" fmla="*/ 1473200 w 4013942"/>
                <a:gd name="connsiteY387" fmla="*/ 1168400 h 1806575"/>
                <a:gd name="connsiteX388" fmla="*/ 1463675 w 4013942"/>
                <a:gd name="connsiteY388" fmla="*/ 1174750 h 1806575"/>
                <a:gd name="connsiteX389" fmla="*/ 1454150 w 4013942"/>
                <a:gd name="connsiteY389" fmla="*/ 1177925 h 1806575"/>
                <a:gd name="connsiteX390" fmla="*/ 1444625 w 4013942"/>
                <a:gd name="connsiteY390" fmla="*/ 1184275 h 1806575"/>
                <a:gd name="connsiteX391" fmla="*/ 1435100 w 4013942"/>
                <a:gd name="connsiteY391" fmla="*/ 1187450 h 1806575"/>
                <a:gd name="connsiteX392" fmla="*/ 1425575 w 4013942"/>
                <a:gd name="connsiteY392" fmla="*/ 1193800 h 1806575"/>
                <a:gd name="connsiteX393" fmla="*/ 1406525 w 4013942"/>
                <a:gd name="connsiteY393" fmla="*/ 1200150 h 1806575"/>
                <a:gd name="connsiteX394" fmla="*/ 1387475 w 4013942"/>
                <a:gd name="connsiteY394" fmla="*/ 1209675 h 1806575"/>
                <a:gd name="connsiteX395" fmla="*/ 1377950 w 4013942"/>
                <a:gd name="connsiteY395" fmla="*/ 1216025 h 1806575"/>
                <a:gd name="connsiteX396" fmla="*/ 1349375 w 4013942"/>
                <a:gd name="connsiteY396" fmla="*/ 1225550 h 1806575"/>
                <a:gd name="connsiteX397" fmla="*/ 1339850 w 4013942"/>
                <a:gd name="connsiteY397" fmla="*/ 1228725 h 1806575"/>
                <a:gd name="connsiteX398" fmla="*/ 1330325 w 4013942"/>
                <a:gd name="connsiteY398" fmla="*/ 1235075 h 1806575"/>
                <a:gd name="connsiteX399" fmla="*/ 1298575 w 4013942"/>
                <a:gd name="connsiteY399" fmla="*/ 1244600 h 1806575"/>
                <a:gd name="connsiteX400" fmla="*/ 1289050 w 4013942"/>
                <a:gd name="connsiteY400" fmla="*/ 1247775 h 1806575"/>
                <a:gd name="connsiteX401" fmla="*/ 1276350 w 4013942"/>
                <a:gd name="connsiteY401" fmla="*/ 1250950 h 1806575"/>
                <a:gd name="connsiteX402" fmla="*/ 1257300 w 4013942"/>
                <a:gd name="connsiteY402" fmla="*/ 1257300 h 1806575"/>
                <a:gd name="connsiteX403" fmla="*/ 1247775 w 4013942"/>
                <a:gd name="connsiteY403" fmla="*/ 1263650 h 1806575"/>
                <a:gd name="connsiteX404" fmla="*/ 1228725 w 4013942"/>
                <a:gd name="connsiteY404" fmla="*/ 1270000 h 1806575"/>
                <a:gd name="connsiteX405" fmla="*/ 1200150 w 4013942"/>
                <a:gd name="connsiteY405" fmla="*/ 1279525 h 1806575"/>
                <a:gd name="connsiteX406" fmla="*/ 1190625 w 4013942"/>
                <a:gd name="connsiteY406" fmla="*/ 1282700 h 1806575"/>
                <a:gd name="connsiteX407" fmla="*/ 1181100 w 4013942"/>
                <a:gd name="connsiteY407" fmla="*/ 1285875 h 1806575"/>
                <a:gd name="connsiteX408" fmla="*/ 1158875 w 4013942"/>
                <a:gd name="connsiteY408" fmla="*/ 1292225 h 1806575"/>
                <a:gd name="connsiteX409" fmla="*/ 1149350 w 4013942"/>
                <a:gd name="connsiteY409" fmla="*/ 1298575 h 1806575"/>
                <a:gd name="connsiteX410" fmla="*/ 1139825 w 4013942"/>
                <a:gd name="connsiteY410" fmla="*/ 1301750 h 1806575"/>
                <a:gd name="connsiteX411" fmla="*/ 1130300 w 4013942"/>
                <a:gd name="connsiteY411" fmla="*/ 1308100 h 1806575"/>
                <a:gd name="connsiteX412" fmla="*/ 1120775 w 4013942"/>
                <a:gd name="connsiteY412" fmla="*/ 1311275 h 1806575"/>
                <a:gd name="connsiteX413" fmla="*/ 1111250 w 4013942"/>
                <a:gd name="connsiteY413" fmla="*/ 1317625 h 1806575"/>
                <a:gd name="connsiteX414" fmla="*/ 1101725 w 4013942"/>
                <a:gd name="connsiteY414" fmla="*/ 1320800 h 1806575"/>
                <a:gd name="connsiteX415" fmla="*/ 1092200 w 4013942"/>
                <a:gd name="connsiteY415" fmla="*/ 1327150 h 1806575"/>
                <a:gd name="connsiteX416" fmla="*/ 1073150 w 4013942"/>
                <a:gd name="connsiteY416" fmla="*/ 1333500 h 1806575"/>
                <a:gd name="connsiteX417" fmla="*/ 1054100 w 4013942"/>
                <a:gd name="connsiteY417" fmla="*/ 1343025 h 1806575"/>
                <a:gd name="connsiteX418" fmla="*/ 1044575 w 4013942"/>
                <a:gd name="connsiteY418" fmla="*/ 1349375 h 1806575"/>
                <a:gd name="connsiteX419" fmla="*/ 1035050 w 4013942"/>
                <a:gd name="connsiteY419" fmla="*/ 1352550 h 1806575"/>
                <a:gd name="connsiteX420" fmla="*/ 1016000 w 4013942"/>
                <a:gd name="connsiteY420" fmla="*/ 1365250 h 1806575"/>
                <a:gd name="connsiteX421" fmla="*/ 1006475 w 4013942"/>
                <a:gd name="connsiteY421" fmla="*/ 1371600 h 1806575"/>
                <a:gd name="connsiteX422" fmla="*/ 987425 w 4013942"/>
                <a:gd name="connsiteY422" fmla="*/ 1377950 h 1806575"/>
                <a:gd name="connsiteX423" fmla="*/ 977900 w 4013942"/>
                <a:gd name="connsiteY423" fmla="*/ 1381125 h 1806575"/>
                <a:gd name="connsiteX424" fmla="*/ 968375 w 4013942"/>
                <a:gd name="connsiteY424" fmla="*/ 1387475 h 1806575"/>
                <a:gd name="connsiteX425" fmla="*/ 949325 w 4013942"/>
                <a:gd name="connsiteY425" fmla="*/ 1393825 h 1806575"/>
                <a:gd name="connsiteX426" fmla="*/ 930275 w 4013942"/>
                <a:gd name="connsiteY426" fmla="*/ 1403350 h 1806575"/>
                <a:gd name="connsiteX427" fmla="*/ 920750 w 4013942"/>
                <a:gd name="connsiteY427" fmla="*/ 1409700 h 1806575"/>
                <a:gd name="connsiteX428" fmla="*/ 904875 w 4013942"/>
                <a:gd name="connsiteY428" fmla="*/ 1416050 h 1806575"/>
                <a:gd name="connsiteX429" fmla="*/ 895350 w 4013942"/>
                <a:gd name="connsiteY429" fmla="*/ 1422400 h 1806575"/>
                <a:gd name="connsiteX430" fmla="*/ 876300 w 4013942"/>
                <a:gd name="connsiteY430" fmla="*/ 1428750 h 1806575"/>
                <a:gd name="connsiteX431" fmla="*/ 857250 w 4013942"/>
                <a:gd name="connsiteY431" fmla="*/ 1435100 h 1806575"/>
                <a:gd name="connsiteX432" fmla="*/ 847725 w 4013942"/>
                <a:gd name="connsiteY432" fmla="*/ 1438275 h 1806575"/>
                <a:gd name="connsiteX433" fmla="*/ 838200 w 4013942"/>
                <a:gd name="connsiteY433" fmla="*/ 1444625 h 1806575"/>
                <a:gd name="connsiteX434" fmla="*/ 819150 w 4013942"/>
                <a:gd name="connsiteY434" fmla="*/ 1450975 h 1806575"/>
                <a:gd name="connsiteX435" fmla="*/ 800100 w 4013942"/>
                <a:gd name="connsiteY435" fmla="*/ 1457325 h 1806575"/>
                <a:gd name="connsiteX436" fmla="*/ 781050 w 4013942"/>
                <a:gd name="connsiteY436" fmla="*/ 1463675 h 1806575"/>
                <a:gd name="connsiteX437" fmla="*/ 771525 w 4013942"/>
                <a:gd name="connsiteY437" fmla="*/ 1466850 h 1806575"/>
                <a:gd name="connsiteX438" fmla="*/ 758825 w 4013942"/>
                <a:gd name="connsiteY438" fmla="*/ 1470025 h 1806575"/>
                <a:gd name="connsiteX439" fmla="*/ 749300 w 4013942"/>
                <a:gd name="connsiteY439" fmla="*/ 1473200 h 1806575"/>
                <a:gd name="connsiteX440" fmla="*/ 727075 w 4013942"/>
                <a:gd name="connsiteY440" fmla="*/ 1476375 h 1806575"/>
                <a:gd name="connsiteX441" fmla="*/ 695325 w 4013942"/>
                <a:gd name="connsiteY441" fmla="*/ 1485900 h 1806575"/>
                <a:gd name="connsiteX442" fmla="*/ 685800 w 4013942"/>
                <a:gd name="connsiteY442" fmla="*/ 1489075 h 1806575"/>
                <a:gd name="connsiteX443" fmla="*/ 676275 w 4013942"/>
                <a:gd name="connsiteY443" fmla="*/ 1492250 h 1806575"/>
                <a:gd name="connsiteX444" fmla="*/ 657225 w 4013942"/>
                <a:gd name="connsiteY444" fmla="*/ 1501775 h 1806575"/>
                <a:gd name="connsiteX445" fmla="*/ 647700 w 4013942"/>
                <a:gd name="connsiteY445" fmla="*/ 1508125 h 1806575"/>
                <a:gd name="connsiteX446" fmla="*/ 628650 w 4013942"/>
                <a:gd name="connsiteY446" fmla="*/ 1514475 h 1806575"/>
                <a:gd name="connsiteX447" fmla="*/ 619125 w 4013942"/>
                <a:gd name="connsiteY447" fmla="*/ 1517650 h 1806575"/>
                <a:gd name="connsiteX448" fmla="*/ 600075 w 4013942"/>
                <a:gd name="connsiteY448" fmla="*/ 1530350 h 1806575"/>
                <a:gd name="connsiteX449" fmla="*/ 581025 w 4013942"/>
                <a:gd name="connsiteY449" fmla="*/ 1536700 h 1806575"/>
                <a:gd name="connsiteX450" fmla="*/ 571500 w 4013942"/>
                <a:gd name="connsiteY450" fmla="*/ 1543050 h 1806575"/>
                <a:gd name="connsiteX451" fmla="*/ 552450 w 4013942"/>
                <a:gd name="connsiteY451" fmla="*/ 1549400 h 1806575"/>
                <a:gd name="connsiteX452" fmla="*/ 542925 w 4013942"/>
                <a:gd name="connsiteY452" fmla="*/ 1555750 h 1806575"/>
                <a:gd name="connsiteX453" fmla="*/ 533400 w 4013942"/>
                <a:gd name="connsiteY453" fmla="*/ 1558925 h 1806575"/>
                <a:gd name="connsiteX454" fmla="*/ 514350 w 4013942"/>
                <a:gd name="connsiteY454" fmla="*/ 1571625 h 1806575"/>
                <a:gd name="connsiteX455" fmla="*/ 485775 w 4013942"/>
                <a:gd name="connsiteY455" fmla="*/ 1581150 h 1806575"/>
                <a:gd name="connsiteX456" fmla="*/ 476250 w 4013942"/>
                <a:gd name="connsiteY456" fmla="*/ 1584325 h 1806575"/>
                <a:gd name="connsiteX457" fmla="*/ 457200 w 4013942"/>
                <a:gd name="connsiteY457" fmla="*/ 1597025 h 1806575"/>
                <a:gd name="connsiteX458" fmla="*/ 438150 w 4013942"/>
                <a:gd name="connsiteY458" fmla="*/ 1603375 h 1806575"/>
                <a:gd name="connsiteX459" fmla="*/ 428625 w 4013942"/>
                <a:gd name="connsiteY459" fmla="*/ 1606550 h 1806575"/>
                <a:gd name="connsiteX460" fmla="*/ 419100 w 4013942"/>
                <a:gd name="connsiteY460" fmla="*/ 1612900 h 1806575"/>
                <a:gd name="connsiteX461" fmla="*/ 400050 w 4013942"/>
                <a:gd name="connsiteY461" fmla="*/ 1619250 h 1806575"/>
                <a:gd name="connsiteX462" fmla="*/ 390525 w 4013942"/>
                <a:gd name="connsiteY462" fmla="*/ 1622425 h 1806575"/>
                <a:gd name="connsiteX463" fmla="*/ 381000 w 4013942"/>
                <a:gd name="connsiteY463" fmla="*/ 1625600 h 1806575"/>
                <a:gd name="connsiteX464" fmla="*/ 371475 w 4013942"/>
                <a:gd name="connsiteY464" fmla="*/ 1628775 h 1806575"/>
                <a:gd name="connsiteX465" fmla="*/ 349250 w 4013942"/>
                <a:gd name="connsiteY465" fmla="*/ 1635125 h 1806575"/>
                <a:gd name="connsiteX466" fmla="*/ 339725 w 4013942"/>
                <a:gd name="connsiteY466" fmla="*/ 1641475 h 1806575"/>
                <a:gd name="connsiteX467" fmla="*/ 320675 w 4013942"/>
                <a:gd name="connsiteY467" fmla="*/ 1647825 h 1806575"/>
                <a:gd name="connsiteX468" fmla="*/ 311150 w 4013942"/>
                <a:gd name="connsiteY468" fmla="*/ 1651000 h 1806575"/>
                <a:gd name="connsiteX469" fmla="*/ 282575 w 4013942"/>
                <a:gd name="connsiteY469" fmla="*/ 1663700 h 1806575"/>
                <a:gd name="connsiteX470" fmla="*/ 260350 w 4013942"/>
                <a:gd name="connsiteY470" fmla="*/ 1673225 h 1806575"/>
                <a:gd name="connsiteX471" fmla="*/ 241300 w 4013942"/>
                <a:gd name="connsiteY471" fmla="*/ 1679575 h 1806575"/>
                <a:gd name="connsiteX472" fmla="*/ 222250 w 4013942"/>
                <a:gd name="connsiteY472" fmla="*/ 1685925 h 1806575"/>
                <a:gd name="connsiteX473" fmla="*/ 212725 w 4013942"/>
                <a:gd name="connsiteY473" fmla="*/ 1689100 h 1806575"/>
                <a:gd name="connsiteX474" fmla="*/ 203200 w 4013942"/>
                <a:gd name="connsiteY474" fmla="*/ 1695450 h 1806575"/>
                <a:gd name="connsiteX475" fmla="*/ 184150 w 4013942"/>
                <a:gd name="connsiteY475" fmla="*/ 1701800 h 1806575"/>
                <a:gd name="connsiteX476" fmla="*/ 174625 w 4013942"/>
                <a:gd name="connsiteY476" fmla="*/ 1704975 h 1806575"/>
                <a:gd name="connsiteX477" fmla="*/ 155575 w 4013942"/>
                <a:gd name="connsiteY477" fmla="*/ 1714500 h 1806575"/>
                <a:gd name="connsiteX478" fmla="*/ 146050 w 4013942"/>
                <a:gd name="connsiteY478" fmla="*/ 1720850 h 1806575"/>
                <a:gd name="connsiteX479" fmla="*/ 117475 w 4013942"/>
                <a:gd name="connsiteY479" fmla="*/ 1730375 h 1806575"/>
                <a:gd name="connsiteX480" fmla="*/ 107950 w 4013942"/>
                <a:gd name="connsiteY480" fmla="*/ 1733550 h 1806575"/>
                <a:gd name="connsiteX481" fmla="*/ 98425 w 4013942"/>
                <a:gd name="connsiteY481" fmla="*/ 1739900 h 1806575"/>
                <a:gd name="connsiteX482" fmla="*/ 79375 w 4013942"/>
                <a:gd name="connsiteY482" fmla="*/ 1746250 h 1806575"/>
                <a:gd name="connsiteX483" fmla="*/ 60325 w 4013942"/>
                <a:gd name="connsiteY483" fmla="*/ 1752600 h 1806575"/>
                <a:gd name="connsiteX484" fmla="*/ 50800 w 4013942"/>
                <a:gd name="connsiteY484" fmla="*/ 1755775 h 1806575"/>
                <a:gd name="connsiteX485" fmla="*/ 31750 w 4013942"/>
                <a:gd name="connsiteY485" fmla="*/ 1768475 h 1806575"/>
                <a:gd name="connsiteX486" fmla="*/ 12700 w 4013942"/>
                <a:gd name="connsiteY486" fmla="*/ 1774825 h 1806575"/>
                <a:gd name="connsiteX487" fmla="*/ 0 w 4013942"/>
                <a:gd name="connsiteY487" fmla="*/ 1806575 h 1806575"/>
                <a:gd name="connsiteX0" fmla="*/ 0 w 4015032"/>
                <a:gd name="connsiteY0" fmla="*/ 1806575 h 1806575"/>
                <a:gd name="connsiteX1" fmla="*/ 22225 w 4015032"/>
                <a:gd name="connsiteY1" fmla="*/ 1800225 h 1806575"/>
                <a:gd name="connsiteX2" fmla="*/ 41275 w 4015032"/>
                <a:gd name="connsiteY2" fmla="*/ 1793875 h 1806575"/>
                <a:gd name="connsiteX3" fmla="*/ 79375 w 4015032"/>
                <a:gd name="connsiteY3" fmla="*/ 1781175 h 1806575"/>
                <a:gd name="connsiteX4" fmla="*/ 98425 w 4015032"/>
                <a:gd name="connsiteY4" fmla="*/ 1774825 h 1806575"/>
                <a:gd name="connsiteX5" fmla="*/ 107950 w 4015032"/>
                <a:gd name="connsiteY5" fmla="*/ 1771650 h 1806575"/>
                <a:gd name="connsiteX6" fmla="*/ 127000 w 4015032"/>
                <a:gd name="connsiteY6" fmla="*/ 1762125 h 1806575"/>
                <a:gd name="connsiteX7" fmla="*/ 177800 w 4015032"/>
                <a:gd name="connsiteY7" fmla="*/ 1752600 h 1806575"/>
                <a:gd name="connsiteX8" fmla="*/ 209550 w 4015032"/>
                <a:gd name="connsiteY8" fmla="*/ 1746250 h 1806575"/>
                <a:gd name="connsiteX9" fmla="*/ 228600 w 4015032"/>
                <a:gd name="connsiteY9" fmla="*/ 1739900 h 1806575"/>
                <a:gd name="connsiteX10" fmla="*/ 247650 w 4015032"/>
                <a:gd name="connsiteY10" fmla="*/ 1733550 h 1806575"/>
                <a:gd name="connsiteX11" fmla="*/ 257175 w 4015032"/>
                <a:gd name="connsiteY11" fmla="*/ 1730375 h 1806575"/>
                <a:gd name="connsiteX12" fmla="*/ 266700 w 4015032"/>
                <a:gd name="connsiteY12" fmla="*/ 1727200 h 1806575"/>
                <a:gd name="connsiteX13" fmla="*/ 279400 w 4015032"/>
                <a:gd name="connsiteY13" fmla="*/ 1724025 h 1806575"/>
                <a:gd name="connsiteX14" fmla="*/ 307975 w 4015032"/>
                <a:gd name="connsiteY14" fmla="*/ 1714500 h 1806575"/>
                <a:gd name="connsiteX15" fmla="*/ 317500 w 4015032"/>
                <a:gd name="connsiteY15" fmla="*/ 1711325 h 1806575"/>
                <a:gd name="connsiteX16" fmla="*/ 342900 w 4015032"/>
                <a:gd name="connsiteY16" fmla="*/ 1704975 h 1806575"/>
                <a:gd name="connsiteX17" fmla="*/ 361950 w 4015032"/>
                <a:gd name="connsiteY17" fmla="*/ 1698625 h 1806575"/>
                <a:gd name="connsiteX18" fmla="*/ 374650 w 4015032"/>
                <a:gd name="connsiteY18" fmla="*/ 1695450 h 1806575"/>
                <a:gd name="connsiteX19" fmla="*/ 393700 w 4015032"/>
                <a:gd name="connsiteY19" fmla="*/ 1689100 h 1806575"/>
                <a:gd name="connsiteX20" fmla="*/ 412750 w 4015032"/>
                <a:gd name="connsiteY20" fmla="*/ 1682750 h 1806575"/>
                <a:gd name="connsiteX21" fmla="*/ 441325 w 4015032"/>
                <a:gd name="connsiteY21" fmla="*/ 1673225 h 1806575"/>
                <a:gd name="connsiteX22" fmla="*/ 450850 w 4015032"/>
                <a:gd name="connsiteY22" fmla="*/ 1670050 h 1806575"/>
                <a:gd name="connsiteX23" fmla="*/ 460375 w 4015032"/>
                <a:gd name="connsiteY23" fmla="*/ 1663700 h 1806575"/>
                <a:gd name="connsiteX24" fmla="*/ 479425 w 4015032"/>
                <a:gd name="connsiteY24" fmla="*/ 1657350 h 1806575"/>
                <a:gd name="connsiteX25" fmla="*/ 508000 w 4015032"/>
                <a:gd name="connsiteY25" fmla="*/ 1647825 h 1806575"/>
                <a:gd name="connsiteX26" fmla="*/ 517525 w 4015032"/>
                <a:gd name="connsiteY26" fmla="*/ 1644650 h 1806575"/>
                <a:gd name="connsiteX27" fmla="*/ 527050 w 4015032"/>
                <a:gd name="connsiteY27" fmla="*/ 1641475 h 1806575"/>
                <a:gd name="connsiteX28" fmla="*/ 536575 w 4015032"/>
                <a:gd name="connsiteY28" fmla="*/ 1635125 h 1806575"/>
                <a:gd name="connsiteX29" fmla="*/ 549275 w 4015032"/>
                <a:gd name="connsiteY29" fmla="*/ 1631950 h 1806575"/>
                <a:gd name="connsiteX30" fmla="*/ 568325 w 4015032"/>
                <a:gd name="connsiteY30" fmla="*/ 1625600 h 1806575"/>
                <a:gd name="connsiteX31" fmla="*/ 577850 w 4015032"/>
                <a:gd name="connsiteY31" fmla="*/ 1622425 h 1806575"/>
                <a:gd name="connsiteX32" fmla="*/ 606425 w 4015032"/>
                <a:gd name="connsiteY32" fmla="*/ 1609725 h 1806575"/>
                <a:gd name="connsiteX33" fmla="*/ 644525 w 4015032"/>
                <a:gd name="connsiteY33" fmla="*/ 1597025 h 1806575"/>
                <a:gd name="connsiteX34" fmla="*/ 673100 w 4015032"/>
                <a:gd name="connsiteY34" fmla="*/ 1587500 h 1806575"/>
                <a:gd name="connsiteX35" fmla="*/ 682625 w 4015032"/>
                <a:gd name="connsiteY35" fmla="*/ 1584325 h 1806575"/>
                <a:gd name="connsiteX36" fmla="*/ 701675 w 4015032"/>
                <a:gd name="connsiteY36" fmla="*/ 1571625 h 1806575"/>
                <a:gd name="connsiteX37" fmla="*/ 711200 w 4015032"/>
                <a:gd name="connsiteY37" fmla="*/ 1568450 h 1806575"/>
                <a:gd name="connsiteX38" fmla="*/ 720725 w 4015032"/>
                <a:gd name="connsiteY38" fmla="*/ 1562100 h 1806575"/>
                <a:gd name="connsiteX39" fmla="*/ 739775 w 4015032"/>
                <a:gd name="connsiteY39" fmla="*/ 1555750 h 1806575"/>
                <a:gd name="connsiteX40" fmla="*/ 771525 w 4015032"/>
                <a:gd name="connsiteY40" fmla="*/ 1546225 h 1806575"/>
                <a:gd name="connsiteX41" fmla="*/ 790575 w 4015032"/>
                <a:gd name="connsiteY41" fmla="*/ 1543050 h 1806575"/>
                <a:gd name="connsiteX42" fmla="*/ 809625 w 4015032"/>
                <a:gd name="connsiteY42" fmla="*/ 1536700 h 1806575"/>
                <a:gd name="connsiteX43" fmla="*/ 835025 w 4015032"/>
                <a:gd name="connsiteY43" fmla="*/ 1530350 h 1806575"/>
                <a:gd name="connsiteX44" fmla="*/ 844550 w 4015032"/>
                <a:gd name="connsiteY44" fmla="*/ 1527175 h 1806575"/>
                <a:gd name="connsiteX45" fmla="*/ 876300 w 4015032"/>
                <a:gd name="connsiteY45" fmla="*/ 1524000 h 1806575"/>
                <a:gd name="connsiteX46" fmla="*/ 898525 w 4015032"/>
                <a:gd name="connsiteY46" fmla="*/ 1517650 h 1806575"/>
                <a:gd name="connsiteX47" fmla="*/ 917575 w 4015032"/>
                <a:gd name="connsiteY47" fmla="*/ 1511300 h 1806575"/>
                <a:gd name="connsiteX48" fmla="*/ 927100 w 4015032"/>
                <a:gd name="connsiteY48" fmla="*/ 1508125 h 1806575"/>
                <a:gd name="connsiteX49" fmla="*/ 936625 w 4015032"/>
                <a:gd name="connsiteY49" fmla="*/ 1504950 h 1806575"/>
                <a:gd name="connsiteX50" fmla="*/ 962025 w 4015032"/>
                <a:gd name="connsiteY50" fmla="*/ 1492250 h 1806575"/>
                <a:gd name="connsiteX51" fmla="*/ 977900 w 4015032"/>
                <a:gd name="connsiteY51" fmla="*/ 1489075 h 1806575"/>
                <a:gd name="connsiteX52" fmla="*/ 1006475 w 4015032"/>
                <a:gd name="connsiteY52" fmla="*/ 1479550 h 1806575"/>
                <a:gd name="connsiteX53" fmla="*/ 1016000 w 4015032"/>
                <a:gd name="connsiteY53" fmla="*/ 1476375 h 1806575"/>
                <a:gd name="connsiteX54" fmla="*/ 1025525 w 4015032"/>
                <a:gd name="connsiteY54" fmla="*/ 1473200 h 1806575"/>
                <a:gd name="connsiteX55" fmla="*/ 1044575 w 4015032"/>
                <a:gd name="connsiteY55" fmla="*/ 1460500 h 1806575"/>
                <a:gd name="connsiteX56" fmla="*/ 1054100 w 4015032"/>
                <a:gd name="connsiteY56" fmla="*/ 1457325 h 1806575"/>
                <a:gd name="connsiteX57" fmla="*/ 1063625 w 4015032"/>
                <a:gd name="connsiteY57" fmla="*/ 1450975 h 1806575"/>
                <a:gd name="connsiteX58" fmla="*/ 1082675 w 4015032"/>
                <a:gd name="connsiteY58" fmla="*/ 1444625 h 1806575"/>
                <a:gd name="connsiteX59" fmla="*/ 1101725 w 4015032"/>
                <a:gd name="connsiteY59" fmla="*/ 1438275 h 1806575"/>
                <a:gd name="connsiteX60" fmla="*/ 1111250 w 4015032"/>
                <a:gd name="connsiteY60" fmla="*/ 1435100 h 1806575"/>
                <a:gd name="connsiteX61" fmla="*/ 1120775 w 4015032"/>
                <a:gd name="connsiteY61" fmla="*/ 1428750 h 1806575"/>
                <a:gd name="connsiteX62" fmla="*/ 1139825 w 4015032"/>
                <a:gd name="connsiteY62" fmla="*/ 1422400 h 1806575"/>
                <a:gd name="connsiteX63" fmla="*/ 1158875 w 4015032"/>
                <a:gd name="connsiteY63" fmla="*/ 1416050 h 1806575"/>
                <a:gd name="connsiteX64" fmla="*/ 1168400 w 4015032"/>
                <a:gd name="connsiteY64" fmla="*/ 1412875 h 1806575"/>
                <a:gd name="connsiteX65" fmla="*/ 1203325 w 4015032"/>
                <a:gd name="connsiteY65" fmla="*/ 1403350 h 1806575"/>
                <a:gd name="connsiteX66" fmla="*/ 1222375 w 4015032"/>
                <a:gd name="connsiteY66" fmla="*/ 1397000 h 1806575"/>
                <a:gd name="connsiteX67" fmla="*/ 1231900 w 4015032"/>
                <a:gd name="connsiteY67" fmla="*/ 1393825 h 1806575"/>
                <a:gd name="connsiteX68" fmla="*/ 1241425 w 4015032"/>
                <a:gd name="connsiteY68" fmla="*/ 1387475 h 1806575"/>
                <a:gd name="connsiteX69" fmla="*/ 1250950 w 4015032"/>
                <a:gd name="connsiteY69" fmla="*/ 1384300 h 1806575"/>
                <a:gd name="connsiteX70" fmla="*/ 1270000 w 4015032"/>
                <a:gd name="connsiteY70" fmla="*/ 1371600 h 1806575"/>
                <a:gd name="connsiteX71" fmla="*/ 1279525 w 4015032"/>
                <a:gd name="connsiteY71" fmla="*/ 1365250 h 1806575"/>
                <a:gd name="connsiteX72" fmla="*/ 1298575 w 4015032"/>
                <a:gd name="connsiteY72" fmla="*/ 1358900 h 1806575"/>
                <a:gd name="connsiteX73" fmla="*/ 1308100 w 4015032"/>
                <a:gd name="connsiteY73" fmla="*/ 1355725 h 1806575"/>
                <a:gd name="connsiteX74" fmla="*/ 1323975 w 4015032"/>
                <a:gd name="connsiteY74" fmla="*/ 1352550 h 1806575"/>
                <a:gd name="connsiteX75" fmla="*/ 1343025 w 4015032"/>
                <a:gd name="connsiteY75" fmla="*/ 1346200 h 1806575"/>
                <a:gd name="connsiteX76" fmla="*/ 1352550 w 4015032"/>
                <a:gd name="connsiteY76" fmla="*/ 1339850 h 1806575"/>
                <a:gd name="connsiteX77" fmla="*/ 1371600 w 4015032"/>
                <a:gd name="connsiteY77" fmla="*/ 1333500 h 1806575"/>
                <a:gd name="connsiteX78" fmla="*/ 1381125 w 4015032"/>
                <a:gd name="connsiteY78" fmla="*/ 1330325 h 1806575"/>
                <a:gd name="connsiteX79" fmla="*/ 1400175 w 4015032"/>
                <a:gd name="connsiteY79" fmla="*/ 1317625 h 1806575"/>
                <a:gd name="connsiteX80" fmla="*/ 1419225 w 4015032"/>
                <a:gd name="connsiteY80" fmla="*/ 1311275 h 1806575"/>
                <a:gd name="connsiteX81" fmla="*/ 1428750 w 4015032"/>
                <a:gd name="connsiteY81" fmla="*/ 1304925 h 1806575"/>
                <a:gd name="connsiteX82" fmla="*/ 1473200 w 4015032"/>
                <a:gd name="connsiteY82" fmla="*/ 1292225 h 1806575"/>
                <a:gd name="connsiteX83" fmla="*/ 1492250 w 4015032"/>
                <a:gd name="connsiteY83" fmla="*/ 1285875 h 1806575"/>
                <a:gd name="connsiteX84" fmla="*/ 1501775 w 4015032"/>
                <a:gd name="connsiteY84" fmla="*/ 1282700 h 1806575"/>
                <a:gd name="connsiteX85" fmla="*/ 1511300 w 4015032"/>
                <a:gd name="connsiteY85" fmla="*/ 1276350 h 1806575"/>
                <a:gd name="connsiteX86" fmla="*/ 1530350 w 4015032"/>
                <a:gd name="connsiteY86" fmla="*/ 1270000 h 1806575"/>
                <a:gd name="connsiteX87" fmla="*/ 1568450 w 4015032"/>
                <a:gd name="connsiteY87" fmla="*/ 1250950 h 1806575"/>
                <a:gd name="connsiteX88" fmla="*/ 1577975 w 4015032"/>
                <a:gd name="connsiteY88" fmla="*/ 1247775 h 1806575"/>
                <a:gd name="connsiteX89" fmla="*/ 1587500 w 4015032"/>
                <a:gd name="connsiteY89" fmla="*/ 1244600 h 1806575"/>
                <a:gd name="connsiteX90" fmla="*/ 1609725 w 4015032"/>
                <a:gd name="connsiteY90" fmla="*/ 1238250 h 1806575"/>
                <a:gd name="connsiteX91" fmla="*/ 1619250 w 4015032"/>
                <a:gd name="connsiteY91" fmla="*/ 1231900 h 1806575"/>
                <a:gd name="connsiteX92" fmla="*/ 1638300 w 4015032"/>
                <a:gd name="connsiteY92" fmla="*/ 1225550 h 1806575"/>
                <a:gd name="connsiteX93" fmla="*/ 1657350 w 4015032"/>
                <a:gd name="connsiteY93" fmla="*/ 1219200 h 1806575"/>
                <a:gd name="connsiteX94" fmla="*/ 1685925 w 4015032"/>
                <a:gd name="connsiteY94" fmla="*/ 1209675 h 1806575"/>
                <a:gd name="connsiteX95" fmla="*/ 1695450 w 4015032"/>
                <a:gd name="connsiteY95" fmla="*/ 1206500 h 1806575"/>
                <a:gd name="connsiteX96" fmla="*/ 1704975 w 4015032"/>
                <a:gd name="connsiteY96" fmla="*/ 1203325 h 1806575"/>
                <a:gd name="connsiteX97" fmla="*/ 1717675 w 4015032"/>
                <a:gd name="connsiteY97" fmla="*/ 1200150 h 1806575"/>
                <a:gd name="connsiteX98" fmla="*/ 1752600 w 4015032"/>
                <a:gd name="connsiteY98" fmla="*/ 1193800 h 1806575"/>
                <a:gd name="connsiteX99" fmla="*/ 1774825 w 4015032"/>
                <a:gd name="connsiteY99" fmla="*/ 1187450 h 1806575"/>
                <a:gd name="connsiteX100" fmla="*/ 1787525 w 4015032"/>
                <a:gd name="connsiteY100" fmla="*/ 1184275 h 1806575"/>
                <a:gd name="connsiteX101" fmla="*/ 1797050 w 4015032"/>
                <a:gd name="connsiteY101" fmla="*/ 1181100 h 1806575"/>
                <a:gd name="connsiteX102" fmla="*/ 1819275 w 4015032"/>
                <a:gd name="connsiteY102" fmla="*/ 1177925 h 1806575"/>
                <a:gd name="connsiteX103" fmla="*/ 1841500 w 4015032"/>
                <a:gd name="connsiteY103" fmla="*/ 1171575 h 1806575"/>
                <a:gd name="connsiteX104" fmla="*/ 1860550 w 4015032"/>
                <a:gd name="connsiteY104" fmla="*/ 1165225 h 1806575"/>
                <a:gd name="connsiteX105" fmla="*/ 1895475 w 4015032"/>
                <a:gd name="connsiteY105" fmla="*/ 1155700 h 1806575"/>
                <a:gd name="connsiteX106" fmla="*/ 1914525 w 4015032"/>
                <a:gd name="connsiteY106" fmla="*/ 1143000 h 1806575"/>
                <a:gd name="connsiteX107" fmla="*/ 1924050 w 4015032"/>
                <a:gd name="connsiteY107" fmla="*/ 1136650 h 1806575"/>
                <a:gd name="connsiteX108" fmla="*/ 1943100 w 4015032"/>
                <a:gd name="connsiteY108" fmla="*/ 1120775 h 1806575"/>
                <a:gd name="connsiteX109" fmla="*/ 1952625 w 4015032"/>
                <a:gd name="connsiteY109" fmla="*/ 1117600 h 1806575"/>
                <a:gd name="connsiteX110" fmla="*/ 1962150 w 4015032"/>
                <a:gd name="connsiteY110" fmla="*/ 1111250 h 1806575"/>
                <a:gd name="connsiteX111" fmla="*/ 1981200 w 4015032"/>
                <a:gd name="connsiteY111" fmla="*/ 1104900 h 1806575"/>
                <a:gd name="connsiteX112" fmla="*/ 1990725 w 4015032"/>
                <a:gd name="connsiteY112" fmla="*/ 1098550 h 1806575"/>
                <a:gd name="connsiteX113" fmla="*/ 2009775 w 4015032"/>
                <a:gd name="connsiteY113" fmla="*/ 1092200 h 1806575"/>
                <a:gd name="connsiteX114" fmla="*/ 2019300 w 4015032"/>
                <a:gd name="connsiteY114" fmla="*/ 1085850 h 1806575"/>
                <a:gd name="connsiteX115" fmla="*/ 2038350 w 4015032"/>
                <a:gd name="connsiteY115" fmla="*/ 1079500 h 1806575"/>
                <a:gd name="connsiteX116" fmla="*/ 2057400 w 4015032"/>
                <a:gd name="connsiteY116" fmla="*/ 1073150 h 1806575"/>
                <a:gd name="connsiteX117" fmla="*/ 2076450 w 4015032"/>
                <a:gd name="connsiteY117" fmla="*/ 1066800 h 1806575"/>
                <a:gd name="connsiteX118" fmla="*/ 2085975 w 4015032"/>
                <a:gd name="connsiteY118" fmla="*/ 1063625 h 1806575"/>
                <a:gd name="connsiteX119" fmla="*/ 2105025 w 4015032"/>
                <a:gd name="connsiteY119" fmla="*/ 1050925 h 1806575"/>
                <a:gd name="connsiteX120" fmla="*/ 2114550 w 4015032"/>
                <a:gd name="connsiteY120" fmla="*/ 1044575 h 1806575"/>
                <a:gd name="connsiteX121" fmla="*/ 2133600 w 4015032"/>
                <a:gd name="connsiteY121" fmla="*/ 1038225 h 1806575"/>
                <a:gd name="connsiteX122" fmla="*/ 2143125 w 4015032"/>
                <a:gd name="connsiteY122" fmla="*/ 1031875 h 1806575"/>
                <a:gd name="connsiteX123" fmla="*/ 2165350 w 4015032"/>
                <a:gd name="connsiteY123" fmla="*/ 1025525 h 1806575"/>
                <a:gd name="connsiteX124" fmla="*/ 2174875 w 4015032"/>
                <a:gd name="connsiteY124" fmla="*/ 1019175 h 1806575"/>
                <a:gd name="connsiteX125" fmla="*/ 2184400 w 4015032"/>
                <a:gd name="connsiteY125" fmla="*/ 1016000 h 1806575"/>
                <a:gd name="connsiteX126" fmla="*/ 2203450 w 4015032"/>
                <a:gd name="connsiteY126" fmla="*/ 1003300 h 1806575"/>
                <a:gd name="connsiteX127" fmla="*/ 2222500 w 4015032"/>
                <a:gd name="connsiteY127" fmla="*/ 993775 h 1806575"/>
                <a:gd name="connsiteX128" fmla="*/ 2241550 w 4015032"/>
                <a:gd name="connsiteY128" fmla="*/ 987425 h 1806575"/>
                <a:gd name="connsiteX129" fmla="*/ 2270125 w 4015032"/>
                <a:gd name="connsiteY129" fmla="*/ 977900 h 1806575"/>
                <a:gd name="connsiteX130" fmla="*/ 2279650 w 4015032"/>
                <a:gd name="connsiteY130" fmla="*/ 974725 h 1806575"/>
                <a:gd name="connsiteX131" fmla="*/ 2308225 w 4015032"/>
                <a:gd name="connsiteY131" fmla="*/ 952500 h 1806575"/>
                <a:gd name="connsiteX132" fmla="*/ 2317750 w 4015032"/>
                <a:gd name="connsiteY132" fmla="*/ 949325 h 1806575"/>
                <a:gd name="connsiteX133" fmla="*/ 2327275 w 4015032"/>
                <a:gd name="connsiteY133" fmla="*/ 942975 h 1806575"/>
                <a:gd name="connsiteX134" fmla="*/ 2346325 w 4015032"/>
                <a:gd name="connsiteY134" fmla="*/ 936625 h 1806575"/>
                <a:gd name="connsiteX135" fmla="*/ 2365375 w 4015032"/>
                <a:gd name="connsiteY135" fmla="*/ 930275 h 1806575"/>
                <a:gd name="connsiteX136" fmla="*/ 2374900 w 4015032"/>
                <a:gd name="connsiteY136" fmla="*/ 927100 h 1806575"/>
                <a:gd name="connsiteX137" fmla="*/ 2384425 w 4015032"/>
                <a:gd name="connsiteY137" fmla="*/ 920750 h 1806575"/>
                <a:gd name="connsiteX138" fmla="*/ 2403475 w 4015032"/>
                <a:gd name="connsiteY138" fmla="*/ 914400 h 1806575"/>
                <a:gd name="connsiteX139" fmla="*/ 2432050 w 4015032"/>
                <a:gd name="connsiteY139" fmla="*/ 904875 h 1806575"/>
                <a:gd name="connsiteX140" fmla="*/ 2441575 w 4015032"/>
                <a:gd name="connsiteY140" fmla="*/ 901700 h 1806575"/>
                <a:gd name="connsiteX141" fmla="*/ 2451100 w 4015032"/>
                <a:gd name="connsiteY141" fmla="*/ 898525 h 1806575"/>
                <a:gd name="connsiteX142" fmla="*/ 2460625 w 4015032"/>
                <a:gd name="connsiteY142" fmla="*/ 892175 h 1806575"/>
                <a:gd name="connsiteX143" fmla="*/ 2482850 w 4015032"/>
                <a:gd name="connsiteY143" fmla="*/ 885825 h 1806575"/>
                <a:gd name="connsiteX144" fmla="*/ 2501900 w 4015032"/>
                <a:gd name="connsiteY144" fmla="*/ 873125 h 1806575"/>
                <a:gd name="connsiteX145" fmla="*/ 2511425 w 4015032"/>
                <a:gd name="connsiteY145" fmla="*/ 866775 h 1806575"/>
                <a:gd name="connsiteX146" fmla="*/ 2530475 w 4015032"/>
                <a:gd name="connsiteY146" fmla="*/ 857250 h 1806575"/>
                <a:gd name="connsiteX147" fmla="*/ 2540000 w 4015032"/>
                <a:gd name="connsiteY147" fmla="*/ 854075 h 1806575"/>
                <a:gd name="connsiteX148" fmla="*/ 2549525 w 4015032"/>
                <a:gd name="connsiteY148" fmla="*/ 847725 h 1806575"/>
                <a:gd name="connsiteX149" fmla="*/ 2559050 w 4015032"/>
                <a:gd name="connsiteY149" fmla="*/ 844550 h 1806575"/>
                <a:gd name="connsiteX150" fmla="*/ 2568575 w 4015032"/>
                <a:gd name="connsiteY150" fmla="*/ 838200 h 1806575"/>
                <a:gd name="connsiteX151" fmla="*/ 2587625 w 4015032"/>
                <a:gd name="connsiteY151" fmla="*/ 831850 h 1806575"/>
                <a:gd name="connsiteX152" fmla="*/ 2597150 w 4015032"/>
                <a:gd name="connsiteY152" fmla="*/ 825500 h 1806575"/>
                <a:gd name="connsiteX153" fmla="*/ 2606675 w 4015032"/>
                <a:gd name="connsiteY153" fmla="*/ 822325 h 1806575"/>
                <a:gd name="connsiteX154" fmla="*/ 2625725 w 4015032"/>
                <a:gd name="connsiteY154" fmla="*/ 809625 h 1806575"/>
                <a:gd name="connsiteX155" fmla="*/ 2644775 w 4015032"/>
                <a:gd name="connsiteY155" fmla="*/ 800100 h 1806575"/>
                <a:gd name="connsiteX156" fmla="*/ 2654300 w 4015032"/>
                <a:gd name="connsiteY156" fmla="*/ 796925 h 1806575"/>
                <a:gd name="connsiteX157" fmla="*/ 2663825 w 4015032"/>
                <a:gd name="connsiteY157" fmla="*/ 790575 h 1806575"/>
                <a:gd name="connsiteX158" fmla="*/ 2682875 w 4015032"/>
                <a:gd name="connsiteY158" fmla="*/ 784225 h 1806575"/>
                <a:gd name="connsiteX159" fmla="*/ 2730500 w 4015032"/>
                <a:gd name="connsiteY159" fmla="*/ 768350 h 1806575"/>
                <a:gd name="connsiteX160" fmla="*/ 2740025 w 4015032"/>
                <a:gd name="connsiteY160" fmla="*/ 765175 h 1806575"/>
                <a:gd name="connsiteX161" fmla="*/ 2759075 w 4015032"/>
                <a:gd name="connsiteY161" fmla="*/ 755650 h 1806575"/>
                <a:gd name="connsiteX162" fmla="*/ 2803525 w 4015032"/>
                <a:gd name="connsiteY162" fmla="*/ 742950 h 1806575"/>
                <a:gd name="connsiteX163" fmla="*/ 2822575 w 4015032"/>
                <a:gd name="connsiteY163" fmla="*/ 730250 h 1806575"/>
                <a:gd name="connsiteX164" fmla="*/ 2832100 w 4015032"/>
                <a:gd name="connsiteY164" fmla="*/ 723900 h 1806575"/>
                <a:gd name="connsiteX165" fmla="*/ 2860675 w 4015032"/>
                <a:gd name="connsiteY165" fmla="*/ 711200 h 1806575"/>
                <a:gd name="connsiteX166" fmla="*/ 2870200 w 4015032"/>
                <a:gd name="connsiteY166" fmla="*/ 708025 h 1806575"/>
                <a:gd name="connsiteX167" fmla="*/ 2889250 w 4015032"/>
                <a:gd name="connsiteY167" fmla="*/ 695325 h 1806575"/>
                <a:gd name="connsiteX168" fmla="*/ 2898775 w 4015032"/>
                <a:gd name="connsiteY168" fmla="*/ 692150 h 1806575"/>
                <a:gd name="connsiteX169" fmla="*/ 2908300 w 4015032"/>
                <a:gd name="connsiteY169" fmla="*/ 685800 h 1806575"/>
                <a:gd name="connsiteX170" fmla="*/ 2927350 w 4015032"/>
                <a:gd name="connsiteY170" fmla="*/ 679450 h 1806575"/>
                <a:gd name="connsiteX171" fmla="*/ 2955925 w 4015032"/>
                <a:gd name="connsiteY171" fmla="*/ 669925 h 1806575"/>
                <a:gd name="connsiteX172" fmla="*/ 3022600 w 4015032"/>
                <a:gd name="connsiteY172" fmla="*/ 647700 h 1806575"/>
                <a:gd name="connsiteX173" fmla="*/ 3041650 w 4015032"/>
                <a:gd name="connsiteY173" fmla="*/ 641350 h 1806575"/>
                <a:gd name="connsiteX174" fmla="*/ 3051175 w 4015032"/>
                <a:gd name="connsiteY174" fmla="*/ 638175 h 1806575"/>
                <a:gd name="connsiteX175" fmla="*/ 3070225 w 4015032"/>
                <a:gd name="connsiteY175" fmla="*/ 628650 h 1806575"/>
                <a:gd name="connsiteX176" fmla="*/ 3079750 w 4015032"/>
                <a:gd name="connsiteY176" fmla="*/ 622300 h 1806575"/>
                <a:gd name="connsiteX177" fmla="*/ 3089275 w 4015032"/>
                <a:gd name="connsiteY177" fmla="*/ 619125 h 1806575"/>
                <a:gd name="connsiteX178" fmla="*/ 3105150 w 4015032"/>
                <a:gd name="connsiteY178" fmla="*/ 612775 h 1806575"/>
                <a:gd name="connsiteX179" fmla="*/ 3117850 w 4015032"/>
                <a:gd name="connsiteY179" fmla="*/ 606425 h 1806575"/>
                <a:gd name="connsiteX180" fmla="*/ 3136900 w 4015032"/>
                <a:gd name="connsiteY180" fmla="*/ 600075 h 1806575"/>
                <a:gd name="connsiteX181" fmla="*/ 3159125 w 4015032"/>
                <a:gd name="connsiteY181" fmla="*/ 593725 h 1806575"/>
                <a:gd name="connsiteX182" fmla="*/ 3190875 w 4015032"/>
                <a:gd name="connsiteY182" fmla="*/ 587375 h 1806575"/>
                <a:gd name="connsiteX183" fmla="*/ 3209925 w 4015032"/>
                <a:gd name="connsiteY183" fmla="*/ 581025 h 1806575"/>
                <a:gd name="connsiteX184" fmla="*/ 3219450 w 4015032"/>
                <a:gd name="connsiteY184" fmla="*/ 577850 h 1806575"/>
                <a:gd name="connsiteX185" fmla="*/ 3228975 w 4015032"/>
                <a:gd name="connsiteY185" fmla="*/ 571500 h 1806575"/>
                <a:gd name="connsiteX186" fmla="*/ 3248025 w 4015032"/>
                <a:gd name="connsiteY186" fmla="*/ 565150 h 1806575"/>
                <a:gd name="connsiteX187" fmla="*/ 3257550 w 4015032"/>
                <a:gd name="connsiteY187" fmla="*/ 561975 h 1806575"/>
                <a:gd name="connsiteX188" fmla="*/ 3270250 w 4015032"/>
                <a:gd name="connsiteY188" fmla="*/ 558800 h 1806575"/>
                <a:gd name="connsiteX189" fmla="*/ 3298825 w 4015032"/>
                <a:gd name="connsiteY189" fmla="*/ 549275 h 1806575"/>
                <a:gd name="connsiteX190" fmla="*/ 3336925 w 4015032"/>
                <a:gd name="connsiteY190" fmla="*/ 536575 h 1806575"/>
                <a:gd name="connsiteX191" fmla="*/ 3355975 w 4015032"/>
                <a:gd name="connsiteY191" fmla="*/ 530225 h 1806575"/>
                <a:gd name="connsiteX192" fmla="*/ 3365500 w 4015032"/>
                <a:gd name="connsiteY192" fmla="*/ 527050 h 1806575"/>
                <a:gd name="connsiteX193" fmla="*/ 3375025 w 4015032"/>
                <a:gd name="connsiteY193" fmla="*/ 520700 h 1806575"/>
                <a:gd name="connsiteX194" fmla="*/ 3381375 w 4015032"/>
                <a:gd name="connsiteY194" fmla="*/ 511175 h 1806575"/>
                <a:gd name="connsiteX195" fmla="*/ 3390900 w 4015032"/>
                <a:gd name="connsiteY195" fmla="*/ 508000 h 1806575"/>
                <a:gd name="connsiteX196" fmla="*/ 3400425 w 4015032"/>
                <a:gd name="connsiteY196" fmla="*/ 501650 h 1806575"/>
                <a:gd name="connsiteX197" fmla="*/ 3409950 w 4015032"/>
                <a:gd name="connsiteY197" fmla="*/ 498475 h 1806575"/>
                <a:gd name="connsiteX198" fmla="*/ 3419475 w 4015032"/>
                <a:gd name="connsiteY198" fmla="*/ 492125 h 1806575"/>
                <a:gd name="connsiteX199" fmla="*/ 3429000 w 4015032"/>
                <a:gd name="connsiteY199" fmla="*/ 488950 h 1806575"/>
                <a:gd name="connsiteX200" fmla="*/ 3457575 w 4015032"/>
                <a:gd name="connsiteY200" fmla="*/ 473075 h 1806575"/>
                <a:gd name="connsiteX201" fmla="*/ 3473450 w 4015032"/>
                <a:gd name="connsiteY201" fmla="*/ 460375 h 1806575"/>
                <a:gd name="connsiteX202" fmla="*/ 3492500 w 4015032"/>
                <a:gd name="connsiteY202" fmla="*/ 447675 h 1806575"/>
                <a:gd name="connsiteX203" fmla="*/ 3511550 w 4015032"/>
                <a:gd name="connsiteY203" fmla="*/ 441325 h 1806575"/>
                <a:gd name="connsiteX204" fmla="*/ 3521075 w 4015032"/>
                <a:gd name="connsiteY204" fmla="*/ 438150 h 1806575"/>
                <a:gd name="connsiteX205" fmla="*/ 3530600 w 4015032"/>
                <a:gd name="connsiteY205" fmla="*/ 431800 h 1806575"/>
                <a:gd name="connsiteX206" fmla="*/ 3549650 w 4015032"/>
                <a:gd name="connsiteY206" fmla="*/ 425450 h 1806575"/>
                <a:gd name="connsiteX207" fmla="*/ 3578225 w 4015032"/>
                <a:gd name="connsiteY207" fmla="*/ 406400 h 1806575"/>
                <a:gd name="connsiteX208" fmla="*/ 3587750 w 4015032"/>
                <a:gd name="connsiteY208" fmla="*/ 400050 h 1806575"/>
                <a:gd name="connsiteX209" fmla="*/ 3597275 w 4015032"/>
                <a:gd name="connsiteY209" fmla="*/ 396875 h 1806575"/>
                <a:gd name="connsiteX210" fmla="*/ 3606800 w 4015032"/>
                <a:gd name="connsiteY210" fmla="*/ 390525 h 1806575"/>
                <a:gd name="connsiteX211" fmla="*/ 3619500 w 4015032"/>
                <a:gd name="connsiteY211" fmla="*/ 387350 h 1806575"/>
                <a:gd name="connsiteX212" fmla="*/ 3629025 w 4015032"/>
                <a:gd name="connsiteY212" fmla="*/ 384175 h 1806575"/>
                <a:gd name="connsiteX213" fmla="*/ 3660775 w 4015032"/>
                <a:gd name="connsiteY213" fmla="*/ 377825 h 1806575"/>
                <a:gd name="connsiteX214" fmla="*/ 3670300 w 4015032"/>
                <a:gd name="connsiteY214" fmla="*/ 374650 h 1806575"/>
                <a:gd name="connsiteX215" fmla="*/ 3679825 w 4015032"/>
                <a:gd name="connsiteY215" fmla="*/ 368300 h 1806575"/>
                <a:gd name="connsiteX216" fmla="*/ 3698875 w 4015032"/>
                <a:gd name="connsiteY216" fmla="*/ 361950 h 1806575"/>
                <a:gd name="connsiteX217" fmla="*/ 3708400 w 4015032"/>
                <a:gd name="connsiteY217" fmla="*/ 358775 h 1806575"/>
                <a:gd name="connsiteX218" fmla="*/ 3717925 w 4015032"/>
                <a:gd name="connsiteY218" fmla="*/ 355600 h 1806575"/>
                <a:gd name="connsiteX219" fmla="*/ 3736975 w 4015032"/>
                <a:gd name="connsiteY219" fmla="*/ 342900 h 1806575"/>
                <a:gd name="connsiteX220" fmla="*/ 3746500 w 4015032"/>
                <a:gd name="connsiteY220" fmla="*/ 336550 h 1806575"/>
                <a:gd name="connsiteX221" fmla="*/ 3765550 w 4015032"/>
                <a:gd name="connsiteY221" fmla="*/ 330200 h 1806575"/>
                <a:gd name="connsiteX222" fmla="*/ 3784600 w 4015032"/>
                <a:gd name="connsiteY222" fmla="*/ 317500 h 1806575"/>
                <a:gd name="connsiteX223" fmla="*/ 3794125 w 4015032"/>
                <a:gd name="connsiteY223" fmla="*/ 307975 h 1806575"/>
                <a:gd name="connsiteX224" fmla="*/ 3813175 w 4015032"/>
                <a:gd name="connsiteY224" fmla="*/ 301625 h 1806575"/>
                <a:gd name="connsiteX225" fmla="*/ 3832225 w 4015032"/>
                <a:gd name="connsiteY225" fmla="*/ 288925 h 1806575"/>
                <a:gd name="connsiteX226" fmla="*/ 3841750 w 4015032"/>
                <a:gd name="connsiteY226" fmla="*/ 282575 h 1806575"/>
                <a:gd name="connsiteX227" fmla="*/ 3851275 w 4015032"/>
                <a:gd name="connsiteY227" fmla="*/ 273050 h 1806575"/>
                <a:gd name="connsiteX228" fmla="*/ 3870325 w 4015032"/>
                <a:gd name="connsiteY228" fmla="*/ 266700 h 1806575"/>
                <a:gd name="connsiteX229" fmla="*/ 3895725 w 4015032"/>
                <a:gd name="connsiteY229" fmla="*/ 260350 h 1806575"/>
                <a:gd name="connsiteX230" fmla="*/ 3905250 w 4015032"/>
                <a:gd name="connsiteY230" fmla="*/ 254000 h 1806575"/>
                <a:gd name="connsiteX231" fmla="*/ 3911600 w 4015032"/>
                <a:gd name="connsiteY231" fmla="*/ 244475 h 1806575"/>
                <a:gd name="connsiteX232" fmla="*/ 3921125 w 4015032"/>
                <a:gd name="connsiteY232" fmla="*/ 241300 h 1806575"/>
                <a:gd name="connsiteX233" fmla="*/ 3946525 w 4015032"/>
                <a:gd name="connsiteY233" fmla="*/ 234950 h 1806575"/>
                <a:gd name="connsiteX234" fmla="*/ 3952875 w 4015032"/>
                <a:gd name="connsiteY234" fmla="*/ 225425 h 1806575"/>
                <a:gd name="connsiteX235" fmla="*/ 3962400 w 4015032"/>
                <a:gd name="connsiteY235" fmla="*/ 222250 h 1806575"/>
                <a:gd name="connsiteX236" fmla="*/ 4003675 w 4015032"/>
                <a:gd name="connsiteY236" fmla="*/ 212725 h 1806575"/>
                <a:gd name="connsiteX237" fmla="*/ 4013200 w 4015032"/>
                <a:gd name="connsiteY237" fmla="*/ 206375 h 1806575"/>
                <a:gd name="connsiteX238" fmla="*/ 4013200 w 4015032"/>
                <a:gd name="connsiteY238" fmla="*/ 0 h 1806575"/>
                <a:gd name="connsiteX239" fmla="*/ 3987800 w 4015032"/>
                <a:gd name="connsiteY239" fmla="*/ 6350 h 1806575"/>
                <a:gd name="connsiteX240" fmla="*/ 3978275 w 4015032"/>
                <a:gd name="connsiteY240" fmla="*/ 9525 h 1806575"/>
                <a:gd name="connsiteX241" fmla="*/ 3956050 w 4015032"/>
                <a:gd name="connsiteY241" fmla="*/ 15875 h 1806575"/>
                <a:gd name="connsiteX242" fmla="*/ 3937000 w 4015032"/>
                <a:gd name="connsiteY242" fmla="*/ 28575 h 1806575"/>
                <a:gd name="connsiteX243" fmla="*/ 3917950 w 4015032"/>
                <a:gd name="connsiteY243" fmla="*/ 34925 h 1806575"/>
                <a:gd name="connsiteX244" fmla="*/ 3898900 w 4015032"/>
                <a:gd name="connsiteY244" fmla="*/ 47625 h 1806575"/>
                <a:gd name="connsiteX245" fmla="*/ 3860800 w 4015032"/>
                <a:gd name="connsiteY245" fmla="*/ 60325 h 1806575"/>
                <a:gd name="connsiteX246" fmla="*/ 3851275 w 4015032"/>
                <a:gd name="connsiteY246" fmla="*/ 63500 h 1806575"/>
                <a:gd name="connsiteX247" fmla="*/ 3832225 w 4015032"/>
                <a:gd name="connsiteY247" fmla="*/ 76200 h 1806575"/>
                <a:gd name="connsiteX248" fmla="*/ 3822700 w 4015032"/>
                <a:gd name="connsiteY248" fmla="*/ 82550 h 1806575"/>
                <a:gd name="connsiteX249" fmla="*/ 3813175 w 4015032"/>
                <a:gd name="connsiteY249" fmla="*/ 85725 h 1806575"/>
                <a:gd name="connsiteX250" fmla="*/ 3794125 w 4015032"/>
                <a:gd name="connsiteY250" fmla="*/ 95250 h 1806575"/>
                <a:gd name="connsiteX251" fmla="*/ 3765550 w 4015032"/>
                <a:gd name="connsiteY251" fmla="*/ 117475 h 1806575"/>
                <a:gd name="connsiteX252" fmla="*/ 3756025 w 4015032"/>
                <a:gd name="connsiteY252" fmla="*/ 123825 h 1806575"/>
                <a:gd name="connsiteX253" fmla="*/ 3746500 w 4015032"/>
                <a:gd name="connsiteY253" fmla="*/ 127000 h 1806575"/>
                <a:gd name="connsiteX254" fmla="*/ 3717925 w 4015032"/>
                <a:gd name="connsiteY254" fmla="*/ 146050 h 1806575"/>
                <a:gd name="connsiteX255" fmla="*/ 3708400 w 4015032"/>
                <a:gd name="connsiteY255" fmla="*/ 152400 h 1806575"/>
                <a:gd name="connsiteX256" fmla="*/ 3679825 w 4015032"/>
                <a:gd name="connsiteY256" fmla="*/ 168275 h 1806575"/>
                <a:gd name="connsiteX257" fmla="*/ 3670300 w 4015032"/>
                <a:gd name="connsiteY257" fmla="*/ 174625 h 1806575"/>
                <a:gd name="connsiteX258" fmla="*/ 3660775 w 4015032"/>
                <a:gd name="connsiteY258" fmla="*/ 177800 h 1806575"/>
                <a:gd name="connsiteX259" fmla="*/ 3641725 w 4015032"/>
                <a:gd name="connsiteY259" fmla="*/ 190500 h 1806575"/>
                <a:gd name="connsiteX260" fmla="*/ 3632200 w 4015032"/>
                <a:gd name="connsiteY260" fmla="*/ 193675 h 1806575"/>
                <a:gd name="connsiteX261" fmla="*/ 3606800 w 4015032"/>
                <a:gd name="connsiteY261" fmla="*/ 200025 h 1806575"/>
                <a:gd name="connsiteX262" fmla="*/ 3603625 w 4015032"/>
                <a:gd name="connsiteY262" fmla="*/ 209550 h 1806575"/>
                <a:gd name="connsiteX263" fmla="*/ 3575050 w 4015032"/>
                <a:gd name="connsiteY263" fmla="*/ 219075 h 1806575"/>
                <a:gd name="connsiteX264" fmla="*/ 3565525 w 4015032"/>
                <a:gd name="connsiteY264" fmla="*/ 222250 h 1806575"/>
                <a:gd name="connsiteX265" fmla="*/ 3546475 w 4015032"/>
                <a:gd name="connsiteY265" fmla="*/ 238125 h 1806575"/>
                <a:gd name="connsiteX266" fmla="*/ 3540125 w 4015032"/>
                <a:gd name="connsiteY266" fmla="*/ 247650 h 1806575"/>
                <a:gd name="connsiteX267" fmla="*/ 3521075 w 4015032"/>
                <a:gd name="connsiteY267" fmla="*/ 254000 h 1806575"/>
                <a:gd name="connsiteX268" fmla="*/ 3508375 w 4015032"/>
                <a:gd name="connsiteY268" fmla="*/ 257175 h 1806575"/>
                <a:gd name="connsiteX269" fmla="*/ 3492500 w 4015032"/>
                <a:gd name="connsiteY269" fmla="*/ 260350 h 1806575"/>
                <a:gd name="connsiteX270" fmla="*/ 3473450 w 4015032"/>
                <a:gd name="connsiteY270" fmla="*/ 266700 h 1806575"/>
                <a:gd name="connsiteX271" fmla="*/ 3463925 w 4015032"/>
                <a:gd name="connsiteY271" fmla="*/ 273050 h 1806575"/>
                <a:gd name="connsiteX272" fmla="*/ 3448050 w 4015032"/>
                <a:gd name="connsiteY272" fmla="*/ 288925 h 1806575"/>
                <a:gd name="connsiteX273" fmla="*/ 3419475 w 4015032"/>
                <a:gd name="connsiteY273" fmla="*/ 298450 h 1806575"/>
                <a:gd name="connsiteX274" fmla="*/ 3409950 w 4015032"/>
                <a:gd name="connsiteY274" fmla="*/ 301625 h 1806575"/>
                <a:gd name="connsiteX275" fmla="*/ 3400425 w 4015032"/>
                <a:gd name="connsiteY275" fmla="*/ 307975 h 1806575"/>
                <a:gd name="connsiteX276" fmla="*/ 3381375 w 4015032"/>
                <a:gd name="connsiteY276" fmla="*/ 314325 h 1806575"/>
                <a:gd name="connsiteX277" fmla="*/ 3371850 w 4015032"/>
                <a:gd name="connsiteY277" fmla="*/ 320675 h 1806575"/>
                <a:gd name="connsiteX278" fmla="*/ 3352800 w 4015032"/>
                <a:gd name="connsiteY278" fmla="*/ 327025 h 1806575"/>
                <a:gd name="connsiteX279" fmla="*/ 3333750 w 4015032"/>
                <a:gd name="connsiteY279" fmla="*/ 339725 h 1806575"/>
                <a:gd name="connsiteX280" fmla="*/ 3324225 w 4015032"/>
                <a:gd name="connsiteY280" fmla="*/ 342900 h 1806575"/>
                <a:gd name="connsiteX281" fmla="*/ 3314700 w 4015032"/>
                <a:gd name="connsiteY281" fmla="*/ 349250 h 1806575"/>
                <a:gd name="connsiteX282" fmla="*/ 3295650 w 4015032"/>
                <a:gd name="connsiteY282" fmla="*/ 355600 h 1806575"/>
                <a:gd name="connsiteX283" fmla="*/ 3276600 w 4015032"/>
                <a:gd name="connsiteY283" fmla="*/ 368300 h 1806575"/>
                <a:gd name="connsiteX284" fmla="*/ 3244850 w 4015032"/>
                <a:gd name="connsiteY284" fmla="*/ 374650 h 1806575"/>
                <a:gd name="connsiteX285" fmla="*/ 3228975 w 4015032"/>
                <a:gd name="connsiteY285" fmla="*/ 377825 h 1806575"/>
                <a:gd name="connsiteX286" fmla="*/ 3209925 w 4015032"/>
                <a:gd name="connsiteY286" fmla="*/ 384175 h 1806575"/>
                <a:gd name="connsiteX287" fmla="*/ 3200400 w 4015032"/>
                <a:gd name="connsiteY287" fmla="*/ 387350 h 1806575"/>
                <a:gd name="connsiteX288" fmla="*/ 3190875 w 4015032"/>
                <a:gd name="connsiteY288" fmla="*/ 393700 h 1806575"/>
                <a:gd name="connsiteX289" fmla="*/ 3171825 w 4015032"/>
                <a:gd name="connsiteY289" fmla="*/ 400050 h 1806575"/>
                <a:gd name="connsiteX290" fmla="*/ 3162300 w 4015032"/>
                <a:gd name="connsiteY290" fmla="*/ 406400 h 1806575"/>
                <a:gd name="connsiteX291" fmla="*/ 3143250 w 4015032"/>
                <a:gd name="connsiteY291" fmla="*/ 412750 h 1806575"/>
                <a:gd name="connsiteX292" fmla="*/ 3114675 w 4015032"/>
                <a:gd name="connsiteY292" fmla="*/ 431800 h 1806575"/>
                <a:gd name="connsiteX293" fmla="*/ 3105150 w 4015032"/>
                <a:gd name="connsiteY293" fmla="*/ 438150 h 1806575"/>
                <a:gd name="connsiteX294" fmla="*/ 3086100 w 4015032"/>
                <a:gd name="connsiteY294" fmla="*/ 444500 h 1806575"/>
                <a:gd name="connsiteX295" fmla="*/ 3057525 w 4015032"/>
                <a:gd name="connsiteY295" fmla="*/ 454025 h 1806575"/>
                <a:gd name="connsiteX296" fmla="*/ 3048000 w 4015032"/>
                <a:gd name="connsiteY296" fmla="*/ 457200 h 1806575"/>
                <a:gd name="connsiteX297" fmla="*/ 3038475 w 4015032"/>
                <a:gd name="connsiteY297" fmla="*/ 460375 h 1806575"/>
                <a:gd name="connsiteX298" fmla="*/ 3028950 w 4015032"/>
                <a:gd name="connsiteY298" fmla="*/ 469900 h 1806575"/>
                <a:gd name="connsiteX299" fmla="*/ 3019425 w 4015032"/>
                <a:gd name="connsiteY299" fmla="*/ 473075 h 1806575"/>
                <a:gd name="connsiteX300" fmla="*/ 2987675 w 4015032"/>
                <a:gd name="connsiteY300" fmla="*/ 476250 h 1806575"/>
                <a:gd name="connsiteX301" fmla="*/ 2955925 w 4015032"/>
                <a:gd name="connsiteY301" fmla="*/ 485775 h 1806575"/>
                <a:gd name="connsiteX302" fmla="*/ 2946400 w 4015032"/>
                <a:gd name="connsiteY302" fmla="*/ 488950 h 1806575"/>
                <a:gd name="connsiteX303" fmla="*/ 2927350 w 4015032"/>
                <a:gd name="connsiteY303" fmla="*/ 501650 h 1806575"/>
                <a:gd name="connsiteX304" fmla="*/ 2889250 w 4015032"/>
                <a:gd name="connsiteY304" fmla="*/ 514350 h 1806575"/>
                <a:gd name="connsiteX305" fmla="*/ 2879725 w 4015032"/>
                <a:gd name="connsiteY305" fmla="*/ 517525 h 1806575"/>
                <a:gd name="connsiteX306" fmla="*/ 2870200 w 4015032"/>
                <a:gd name="connsiteY306" fmla="*/ 520700 h 1806575"/>
                <a:gd name="connsiteX307" fmla="*/ 2851150 w 4015032"/>
                <a:gd name="connsiteY307" fmla="*/ 533400 h 1806575"/>
                <a:gd name="connsiteX308" fmla="*/ 2841625 w 4015032"/>
                <a:gd name="connsiteY308" fmla="*/ 536575 h 1806575"/>
                <a:gd name="connsiteX309" fmla="*/ 2832100 w 4015032"/>
                <a:gd name="connsiteY309" fmla="*/ 542925 h 1806575"/>
                <a:gd name="connsiteX310" fmla="*/ 2822575 w 4015032"/>
                <a:gd name="connsiteY310" fmla="*/ 546100 h 1806575"/>
                <a:gd name="connsiteX311" fmla="*/ 2803525 w 4015032"/>
                <a:gd name="connsiteY311" fmla="*/ 558800 h 1806575"/>
                <a:gd name="connsiteX312" fmla="*/ 2778125 w 4015032"/>
                <a:gd name="connsiteY312" fmla="*/ 587375 h 1806575"/>
                <a:gd name="connsiteX313" fmla="*/ 2768600 w 4015032"/>
                <a:gd name="connsiteY313" fmla="*/ 590550 h 1806575"/>
                <a:gd name="connsiteX314" fmla="*/ 2749550 w 4015032"/>
                <a:gd name="connsiteY314" fmla="*/ 603250 h 1806575"/>
                <a:gd name="connsiteX315" fmla="*/ 2692400 w 4015032"/>
                <a:gd name="connsiteY315" fmla="*/ 622300 h 1806575"/>
                <a:gd name="connsiteX316" fmla="*/ 2654300 w 4015032"/>
                <a:gd name="connsiteY316" fmla="*/ 635000 h 1806575"/>
                <a:gd name="connsiteX317" fmla="*/ 2644775 w 4015032"/>
                <a:gd name="connsiteY317" fmla="*/ 638175 h 1806575"/>
                <a:gd name="connsiteX318" fmla="*/ 2635250 w 4015032"/>
                <a:gd name="connsiteY318" fmla="*/ 641350 h 1806575"/>
                <a:gd name="connsiteX319" fmla="*/ 2619375 w 4015032"/>
                <a:gd name="connsiteY319" fmla="*/ 654050 h 1806575"/>
                <a:gd name="connsiteX320" fmla="*/ 2600325 w 4015032"/>
                <a:gd name="connsiteY320" fmla="*/ 666750 h 1806575"/>
                <a:gd name="connsiteX321" fmla="*/ 2584450 w 4015032"/>
                <a:gd name="connsiteY321" fmla="*/ 679450 h 1806575"/>
                <a:gd name="connsiteX322" fmla="*/ 2574925 w 4015032"/>
                <a:gd name="connsiteY322" fmla="*/ 685800 h 1806575"/>
                <a:gd name="connsiteX323" fmla="*/ 2555875 w 4015032"/>
                <a:gd name="connsiteY323" fmla="*/ 692150 h 1806575"/>
                <a:gd name="connsiteX324" fmla="*/ 2536825 w 4015032"/>
                <a:gd name="connsiteY324" fmla="*/ 701675 h 1806575"/>
                <a:gd name="connsiteX325" fmla="*/ 2527300 w 4015032"/>
                <a:gd name="connsiteY325" fmla="*/ 708025 h 1806575"/>
                <a:gd name="connsiteX326" fmla="*/ 2517775 w 4015032"/>
                <a:gd name="connsiteY326" fmla="*/ 711200 h 1806575"/>
                <a:gd name="connsiteX327" fmla="*/ 2498725 w 4015032"/>
                <a:gd name="connsiteY327" fmla="*/ 723900 h 1806575"/>
                <a:gd name="connsiteX328" fmla="*/ 2489200 w 4015032"/>
                <a:gd name="connsiteY328" fmla="*/ 730250 h 1806575"/>
                <a:gd name="connsiteX329" fmla="*/ 2470150 w 4015032"/>
                <a:gd name="connsiteY329" fmla="*/ 736600 h 1806575"/>
                <a:gd name="connsiteX330" fmla="*/ 2460625 w 4015032"/>
                <a:gd name="connsiteY330" fmla="*/ 739775 h 1806575"/>
                <a:gd name="connsiteX331" fmla="*/ 2451100 w 4015032"/>
                <a:gd name="connsiteY331" fmla="*/ 746125 h 1806575"/>
                <a:gd name="connsiteX332" fmla="*/ 2438400 w 4015032"/>
                <a:gd name="connsiteY332" fmla="*/ 749300 h 1806575"/>
                <a:gd name="connsiteX333" fmla="*/ 2409825 w 4015032"/>
                <a:gd name="connsiteY333" fmla="*/ 758825 h 1806575"/>
                <a:gd name="connsiteX334" fmla="*/ 2400300 w 4015032"/>
                <a:gd name="connsiteY334" fmla="*/ 762000 h 1806575"/>
                <a:gd name="connsiteX335" fmla="*/ 2390775 w 4015032"/>
                <a:gd name="connsiteY335" fmla="*/ 765175 h 1806575"/>
                <a:gd name="connsiteX336" fmla="*/ 2371725 w 4015032"/>
                <a:gd name="connsiteY336" fmla="*/ 777875 h 1806575"/>
                <a:gd name="connsiteX337" fmla="*/ 2362200 w 4015032"/>
                <a:gd name="connsiteY337" fmla="*/ 784225 h 1806575"/>
                <a:gd name="connsiteX338" fmla="*/ 2352675 w 4015032"/>
                <a:gd name="connsiteY338" fmla="*/ 787400 h 1806575"/>
                <a:gd name="connsiteX339" fmla="*/ 2343150 w 4015032"/>
                <a:gd name="connsiteY339" fmla="*/ 793750 h 1806575"/>
                <a:gd name="connsiteX340" fmla="*/ 2324100 w 4015032"/>
                <a:gd name="connsiteY340" fmla="*/ 800100 h 1806575"/>
                <a:gd name="connsiteX341" fmla="*/ 2314575 w 4015032"/>
                <a:gd name="connsiteY341" fmla="*/ 806450 h 1806575"/>
                <a:gd name="connsiteX342" fmla="*/ 2295525 w 4015032"/>
                <a:gd name="connsiteY342" fmla="*/ 812800 h 1806575"/>
                <a:gd name="connsiteX343" fmla="*/ 2276475 w 4015032"/>
                <a:gd name="connsiteY343" fmla="*/ 822325 h 1806575"/>
                <a:gd name="connsiteX344" fmla="*/ 2266950 w 4015032"/>
                <a:gd name="connsiteY344" fmla="*/ 828675 h 1806575"/>
                <a:gd name="connsiteX345" fmla="*/ 2257425 w 4015032"/>
                <a:gd name="connsiteY345" fmla="*/ 831850 h 1806575"/>
                <a:gd name="connsiteX346" fmla="*/ 2247900 w 4015032"/>
                <a:gd name="connsiteY346" fmla="*/ 838200 h 1806575"/>
                <a:gd name="connsiteX347" fmla="*/ 2228850 w 4015032"/>
                <a:gd name="connsiteY347" fmla="*/ 844550 h 1806575"/>
                <a:gd name="connsiteX348" fmla="*/ 2219325 w 4015032"/>
                <a:gd name="connsiteY348" fmla="*/ 847725 h 1806575"/>
                <a:gd name="connsiteX349" fmla="*/ 2190750 w 4015032"/>
                <a:gd name="connsiteY349" fmla="*/ 860425 h 1806575"/>
                <a:gd name="connsiteX350" fmla="*/ 2181225 w 4015032"/>
                <a:gd name="connsiteY350" fmla="*/ 863600 h 1806575"/>
                <a:gd name="connsiteX351" fmla="*/ 2171700 w 4015032"/>
                <a:gd name="connsiteY351" fmla="*/ 869950 h 1806575"/>
                <a:gd name="connsiteX352" fmla="*/ 2152650 w 4015032"/>
                <a:gd name="connsiteY352" fmla="*/ 876300 h 1806575"/>
                <a:gd name="connsiteX353" fmla="*/ 2133600 w 4015032"/>
                <a:gd name="connsiteY353" fmla="*/ 885825 h 1806575"/>
                <a:gd name="connsiteX354" fmla="*/ 2124075 w 4015032"/>
                <a:gd name="connsiteY354" fmla="*/ 892175 h 1806575"/>
                <a:gd name="connsiteX355" fmla="*/ 2114550 w 4015032"/>
                <a:gd name="connsiteY355" fmla="*/ 895350 h 1806575"/>
                <a:gd name="connsiteX356" fmla="*/ 2105025 w 4015032"/>
                <a:gd name="connsiteY356" fmla="*/ 901700 h 1806575"/>
                <a:gd name="connsiteX357" fmla="*/ 2085975 w 4015032"/>
                <a:gd name="connsiteY357" fmla="*/ 908050 h 1806575"/>
                <a:gd name="connsiteX358" fmla="*/ 2076450 w 4015032"/>
                <a:gd name="connsiteY358" fmla="*/ 914400 h 1806575"/>
                <a:gd name="connsiteX359" fmla="*/ 2057400 w 4015032"/>
                <a:gd name="connsiteY359" fmla="*/ 920750 h 1806575"/>
                <a:gd name="connsiteX360" fmla="*/ 2047875 w 4015032"/>
                <a:gd name="connsiteY360" fmla="*/ 927100 h 1806575"/>
                <a:gd name="connsiteX361" fmla="*/ 2022475 w 4015032"/>
                <a:gd name="connsiteY361" fmla="*/ 936625 h 1806575"/>
                <a:gd name="connsiteX362" fmla="*/ 2009775 w 4015032"/>
                <a:gd name="connsiteY362" fmla="*/ 942975 h 1806575"/>
                <a:gd name="connsiteX363" fmla="*/ 2000250 w 4015032"/>
                <a:gd name="connsiteY363" fmla="*/ 946150 h 1806575"/>
                <a:gd name="connsiteX364" fmla="*/ 1990725 w 4015032"/>
                <a:gd name="connsiteY364" fmla="*/ 952500 h 1806575"/>
                <a:gd name="connsiteX365" fmla="*/ 1981200 w 4015032"/>
                <a:gd name="connsiteY365" fmla="*/ 955675 h 1806575"/>
                <a:gd name="connsiteX366" fmla="*/ 1962150 w 4015032"/>
                <a:gd name="connsiteY366" fmla="*/ 968375 h 1806575"/>
                <a:gd name="connsiteX367" fmla="*/ 1943100 w 4015032"/>
                <a:gd name="connsiteY367" fmla="*/ 981075 h 1806575"/>
                <a:gd name="connsiteX368" fmla="*/ 1933575 w 4015032"/>
                <a:gd name="connsiteY368" fmla="*/ 987425 h 1806575"/>
                <a:gd name="connsiteX369" fmla="*/ 1914525 w 4015032"/>
                <a:gd name="connsiteY369" fmla="*/ 996950 h 1806575"/>
                <a:gd name="connsiteX370" fmla="*/ 1885950 w 4015032"/>
                <a:gd name="connsiteY370" fmla="*/ 1019175 h 1806575"/>
                <a:gd name="connsiteX371" fmla="*/ 1876425 w 4015032"/>
                <a:gd name="connsiteY371" fmla="*/ 1025525 h 1806575"/>
                <a:gd name="connsiteX372" fmla="*/ 1809750 w 4015032"/>
                <a:gd name="connsiteY372" fmla="*/ 1047750 h 1806575"/>
                <a:gd name="connsiteX373" fmla="*/ 1790700 w 4015032"/>
                <a:gd name="connsiteY373" fmla="*/ 1054100 h 1806575"/>
                <a:gd name="connsiteX374" fmla="*/ 1781175 w 4015032"/>
                <a:gd name="connsiteY374" fmla="*/ 1057275 h 1806575"/>
                <a:gd name="connsiteX375" fmla="*/ 1758950 w 4015032"/>
                <a:gd name="connsiteY375" fmla="*/ 1063625 h 1806575"/>
                <a:gd name="connsiteX376" fmla="*/ 1746250 w 4015032"/>
                <a:gd name="connsiteY376" fmla="*/ 1066800 h 1806575"/>
                <a:gd name="connsiteX377" fmla="*/ 1727200 w 4015032"/>
                <a:gd name="connsiteY377" fmla="*/ 1073150 h 1806575"/>
                <a:gd name="connsiteX378" fmla="*/ 1698625 w 4015032"/>
                <a:gd name="connsiteY378" fmla="*/ 1082675 h 1806575"/>
                <a:gd name="connsiteX379" fmla="*/ 1603375 w 4015032"/>
                <a:gd name="connsiteY379" fmla="*/ 1114425 h 1806575"/>
                <a:gd name="connsiteX380" fmla="*/ 1571625 w 4015032"/>
                <a:gd name="connsiteY380" fmla="*/ 1120775 h 1806575"/>
                <a:gd name="connsiteX381" fmla="*/ 1539875 w 4015032"/>
                <a:gd name="connsiteY381" fmla="*/ 1130300 h 1806575"/>
                <a:gd name="connsiteX382" fmla="*/ 1530350 w 4015032"/>
                <a:gd name="connsiteY382" fmla="*/ 1133475 h 1806575"/>
                <a:gd name="connsiteX383" fmla="*/ 1511300 w 4015032"/>
                <a:gd name="connsiteY383" fmla="*/ 1146175 h 1806575"/>
                <a:gd name="connsiteX384" fmla="*/ 1501775 w 4015032"/>
                <a:gd name="connsiteY384" fmla="*/ 1155700 h 1806575"/>
                <a:gd name="connsiteX385" fmla="*/ 1492250 w 4015032"/>
                <a:gd name="connsiteY385" fmla="*/ 1158875 h 1806575"/>
                <a:gd name="connsiteX386" fmla="*/ 1482725 w 4015032"/>
                <a:gd name="connsiteY386" fmla="*/ 1165225 h 1806575"/>
                <a:gd name="connsiteX387" fmla="*/ 1473200 w 4015032"/>
                <a:gd name="connsiteY387" fmla="*/ 1168400 h 1806575"/>
                <a:gd name="connsiteX388" fmla="*/ 1463675 w 4015032"/>
                <a:gd name="connsiteY388" fmla="*/ 1174750 h 1806575"/>
                <a:gd name="connsiteX389" fmla="*/ 1454150 w 4015032"/>
                <a:gd name="connsiteY389" fmla="*/ 1177925 h 1806575"/>
                <a:gd name="connsiteX390" fmla="*/ 1444625 w 4015032"/>
                <a:gd name="connsiteY390" fmla="*/ 1184275 h 1806575"/>
                <a:gd name="connsiteX391" fmla="*/ 1435100 w 4015032"/>
                <a:gd name="connsiteY391" fmla="*/ 1187450 h 1806575"/>
                <a:gd name="connsiteX392" fmla="*/ 1425575 w 4015032"/>
                <a:gd name="connsiteY392" fmla="*/ 1193800 h 1806575"/>
                <a:gd name="connsiteX393" fmla="*/ 1406525 w 4015032"/>
                <a:gd name="connsiteY393" fmla="*/ 1200150 h 1806575"/>
                <a:gd name="connsiteX394" fmla="*/ 1387475 w 4015032"/>
                <a:gd name="connsiteY394" fmla="*/ 1209675 h 1806575"/>
                <a:gd name="connsiteX395" fmla="*/ 1377950 w 4015032"/>
                <a:gd name="connsiteY395" fmla="*/ 1216025 h 1806575"/>
                <a:gd name="connsiteX396" fmla="*/ 1349375 w 4015032"/>
                <a:gd name="connsiteY396" fmla="*/ 1225550 h 1806575"/>
                <a:gd name="connsiteX397" fmla="*/ 1339850 w 4015032"/>
                <a:gd name="connsiteY397" fmla="*/ 1228725 h 1806575"/>
                <a:gd name="connsiteX398" fmla="*/ 1330325 w 4015032"/>
                <a:gd name="connsiteY398" fmla="*/ 1235075 h 1806575"/>
                <a:gd name="connsiteX399" fmla="*/ 1298575 w 4015032"/>
                <a:gd name="connsiteY399" fmla="*/ 1244600 h 1806575"/>
                <a:gd name="connsiteX400" fmla="*/ 1289050 w 4015032"/>
                <a:gd name="connsiteY400" fmla="*/ 1247775 h 1806575"/>
                <a:gd name="connsiteX401" fmla="*/ 1276350 w 4015032"/>
                <a:gd name="connsiteY401" fmla="*/ 1250950 h 1806575"/>
                <a:gd name="connsiteX402" fmla="*/ 1257300 w 4015032"/>
                <a:gd name="connsiteY402" fmla="*/ 1257300 h 1806575"/>
                <a:gd name="connsiteX403" fmla="*/ 1247775 w 4015032"/>
                <a:gd name="connsiteY403" fmla="*/ 1263650 h 1806575"/>
                <a:gd name="connsiteX404" fmla="*/ 1228725 w 4015032"/>
                <a:gd name="connsiteY404" fmla="*/ 1270000 h 1806575"/>
                <a:gd name="connsiteX405" fmla="*/ 1200150 w 4015032"/>
                <a:gd name="connsiteY405" fmla="*/ 1279525 h 1806575"/>
                <a:gd name="connsiteX406" fmla="*/ 1190625 w 4015032"/>
                <a:gd name="connsiteY406" fmla="*/ 1282700 h 1806575"/>
                <a:gd name="connsiteX407" fmla="*/ 1181100 w 4015032"/>
                <a:gd name="connsiteY407" fmla="*/ 1285875 h 1806575"/>
                <a:gd name="connsiteX408" fmla="*/ 1158875 w 4015032"/>
                <a:gd name="connsiteY408" fmla="*/ 1292225 h 1806575"/>
                <a:gd name="connsiteX409" fmla="*/ 1149350 w 4015032"/>
                <a:gd name="connsiteY409" fmla="*/ 1298575 h 1806575"/>
                <a:gd name="connsiteX410" fmla="*/ 1139825 w 4015032"/>
                <a:gd name="connsiteY410" fmla="*/ 1301750 h 1806575"/>
                <a:gd name="connsiteX411" fmla="*/ 1130300 w 4015032"/>
                <a:gd name="connsiteY411" fmla="*/ 1308100 h 1806575"/>
                <a:gd name="connsiteX412" fmla="*/ 1120775 w 4015032"/>
                <a:gd name="connsiteY412" fmla="*/ 1311275 h 1806575"/>
                <a:gd name="connsiteX413" fmla="*/ 1111250 w 4015032"/>
                <a:gd name="connsiteY413" fmla="*/ 1317625 h 1806575"/>
                <a:gd name="connsiteX414" fmla="*/ 1101725 w 4015032"/>
                <a:gd name="connsiteY414" fmla="*/ 1320800 h 1806575"/>
                <a:gd name="connsiteX415" fmla="*/ 1092200 w 4015032"/>
                <a:gd name="connsiteY415" fmla="*/ 1327150 h 1806575"/>
                <a:gd name="connsiteX416" fmla="*/ 1073150 w 4015032"/>
                <a:gd name="connsiteY416" fmla="*/ 1333500 h 1806575"/>
                <a:gd name="connsiteX417" fmla="*/ 1054100 w 4015032"/>
                <a:gd name="connsiteY417" fmla="*/ 1343025 h 1806575"/>
                <a:gd name="connsiteX418" fmla="*/ 1044575 w 4015032"/>
                <a:gd name="connsiteY418" fmla="*/ 1349375 h 1806575"/>
                <a:gd name="connsiteX419" fmla="*/ 1035050 w 4015032"/>
                <a:gd name="connsiteY419" fmla="*/ 1352550 h 1806575"/>
                <a:gd name="connsiteX420" fmla="*/ 1016000 w 4015032"/>
                <a:gd name="connsiteY420" fmla="*/ 1365250 h 1806575"/>
                <a:gd name="connsiteX421" fmla="*/ 1006475 w 4015032"/>
                <a:gd name="connsiteY421" fmla="*/ 1371600 h 1806575"/>
                <a:gd name="connsiteX422" fmla="*/ 987425 w 4015032"/>
                <a:gd name="connsiteY422" fmla="*/ 1377950 h 1806575"/>
                <a:gd name="connsiteX423" fmla="*/ 977900 w 4015032"/>
                <a:gd name="connsiteY423" fmla="*/ 1381125 h 1806575"/>
                <a:gd name="connsiteX424" fmla="*/ 968375 w 4015032"/>
                <a:gd name="connsiteY424" fmla="*/ 1387475 h 1806575"/>
                <a:gd name="connsiteX425" fmla="*/ 949325 w 4015032"/>
                <a:gd name="connsiteY425" fmla="*/ 1393825 h 1806575"/>
                <a:gd name="connsiteX426" fmla="*/ 930275 w 4015032"/>
                <a:gd name="connsiteY426" fmla="*/ 1403350 h 1806575"/>
                <a:gd name="connsiteX427" fmla="*/ 920750 w 4015032"/>
                <a:gd name="connsiteY427" fmla="*/ 1409700 h 1806575"/>
                <a:gd name="connsiteX428" fmla="*/ 904875 w 4015032"/>
                <a:gd name="connsiteY428" fmla="*/ 1416050 h 1806575"/>
                <a:gd name="connsiteX429" fmla="*/ 895350 w 4015032"/>
                <a:gd name="connsiteY429" fmla="*/ 1422400 h 1806575"/>
                <a:gd name="connsiteX430" fmla="*/ 876300 w 4015032"/>
                <a:gd name="connsiteY430" fmla="*/ 1428750 h 1806575"/>
                <a:gd name="connsiteX431" fmla="*/ 857250 w 4015032"/>
                <a:gd name="connsiteY431" fmla="*/ 1435100 h 1806575"/>
                <a:gd name="connsiteX432" fmla="*/ 847725 w 4015032"/>
                <a:gd name="connsiteY432" fmla="*/ 1438275 h 1806575"/>
                <a:gd name="connsiteX433" fmla="*/ 838200 w 4015032"/>
                <a:gd name="connsiteY433" fmla="*/ 1444625 h 1806575"/>
                <a:gd name="connsiteX434" fmla="*/ 819150 w 4015032"/>
                <a:gd name="connsiteY434" fmla="*/ 1450975 h 1806575"/>
                <a:gd name="connsiteX435" fmla="*/ 800100 w 4015032"/>
                <a:gd name="connsiteY435" fmla="*/ 1457325 h 1806575"/>
                <a:gd name="connsiteX436" fmla="*/ 781050 w 4015032"/>
                <a:gd name="connsiteY436" fmla="*/ 1463675 h 1806575"/>
                <a:gd name="connsiteX437" fmla="*/ 771525 w 4015032"/>
                <a:gd name="connsiteY437" fmla="*/ 1466850 h 1806575"/>
                <a:gd name="connsiteX438" fmla="*/ 758825 w 4015032"/>
                <a:gd name="connsiteY438" fmla="*/ 1470025 h 1806575"/>
                <a:gd name="connsiteX439" fmla="*/ 749300 w 4015032"/>
                <a:gd name="connsiteY439" fmla="*/ 1473200 h 1806575"/>
                <a:gd name="connsiteX440" fmla="*/ 727075 w 4015032"/>
                <a:gd name="connsiteY440" fmla="*/ 1476375 h 1806575"/>
                <a:gd name="connsiteX441" fmla="*/ 695325 w 4015032"/>
                <a:gd name="connsiteY441" fmla="*/ 1485900 h 1806575"/>
                <a:gd name="connsiteX442" fmla="*/ 685800 w 4015032"/>
                <a:gd name="connsiteY442" fmla="*/ 1489075 h 1806575"/>
                <a:gd name="connsiteX443" fmla="*/ 676275 w 4015032"/>
                <a:gd name="connsiteY443" fmla="*/ 1492250 h 1806575"/>
                <a:gd name="connsiteX444" fmla="*/ 657225 w 4015032"/>
                <a:gd name="connsiteY444" fmla="*/ 1501775 h 1806575"/>
                <a:gd name="connsiteX445" fmla="*/ 647700 w 4015032"/>
                <a:gd name="connsiteY445" fmla="*/ 1508125 h 1806575"/>
                <a:gd name="connsiteX446" fmla="*/ 628650 w 4015032"/>
                <a:gd name="connsiteY446" fmla="*/ 1514475 h 1806575"/>
                <a:gd name="connsiteX447" fmla="*/ 619125 w 4015032"/>
                <a:gd name="connsiteY447" fmla="*/ 1517650 h 1806575"/>
                <a:gd name="connsiteX448" fmla="*/ 600075 w 4015032"/>
                <a:gd name="connsiteY448" fmla="*/ 1530350 h 1806575"/>
                <a:gd name="connsiteX449" fmla="*/ 581025 w 4015032"/>
                <a:gd name="connsiteY449" fmla="*/ 1536700 h 1806575"/>
                <a:gd name="connsiteX450" fmla="*/ 571500 w 4015032"/>
                <a:gd name="connsiteY450" fmla="*/ 1543050 h 1806575"/>
                <a:gd name="connsiteX451" fmla="*/ 552450 w 4015032"/>
                <a:gd name="connsiteY451" fmla="*/ 1549400 h 1806575"/>
                <a:gd name="connsiteX452" fmla="*/ 542925 w 4015032"/>
                <a:gd name="connsiteY452" fmla="*/ 1555750 h 1806575"/>
                <a:gd name="connsiteX453" fmla="*/ 533400 w 4015032"/>
                <a:gd name="connsiteY453" fmla="*/ 1558925 h 1806575"/>
                <a:gd name="connsiteX454" fmla="*/ 514350 w 4015032"/>
                <a:gd name="connsiteY454" fmla="*/ 1571625 h 1806575"/>
                <a:gd name="connsiteX455" fmla="*/ 485775 w 4015032"/>
                <a:gd name="connsiteY455" fmla="*/ 1581150 h 1806575"/>
                <a:gd name="connsiteX456" fmla="*/ 476250 w 4015032"/>
                <a:gd name="connsiteY456" fmla="*/ 1584325 h 1806575"/>
                <a:gd name="connsiteX457" fmla="*/ 457200 w 4015032"/>
                <a:gd name="connsiteY457" fmla="*/ 1597025 h 1806575"/>
                <a:gd name="connsiteX458" fmla="*/ 438150 w 4015032"/>
                <a:gd name="connsiteY458" fmla="*/ 1603375 h 1806575"/>
                <a:gd name="connsiteX459" fmla="*/ 428625 w 4015032"/>
                <a:gd name="connsiteY459" fmla="*/ 1606550 h 1806575"/>
                <a:gd name="connsiteX460" fmla="*/ 419100 w 4015032"/>
                <a:gd name="connsiteY460" fmla="*/ 1612900 h 1806575"/>
                <a:gd name="connsiteX461" fmla="*/ 400050 w 4015032"/>
                <a:gd name="connsiteY461" fmla="*/ 1619250 h 1806575"/>
                <a:gd name="connsiteX462" fmla="*/ 390525 w 4015032"/>
                <a:gd name="connsiteY462" fmla="*/ 1622425 h 1806575"/>
                <a:gd name="connsiteX463" fmla="*/ 381000 w 4015032"/>
                <a:gd name="connsiteY463" fmla="*/ 1625600 h 1806575"/>
                <a:gd name="connsiteX464" fmla="*/ 371475 w 4015032"/>
                <a:gd name="connsiteY464" fmla="*/ 1628775 h 1806575"/>
                <a:gd name="connsiteX465" fmla="*/ 349250 w 4015032"/>
                <a:gd name="connsiteY465" fmla="*/ 1635125 h 1806575"/>
                <a:gd name="connsiteX466" fmla="*/ 339725 w 4015032"/>
                <a:gd name="connsiteY466" fmla="*/ 1641475 h 1806575"/>
                <a:gd name="connsiteX467" fmla="*/ 320675 w 4015032"/>
                <a:gd name="connsiteY467" fmla="*/ 1647825 h 1806575"/>
                <a:gd name="connsiteX468" fmla="*/ 311150 w 4015032"/>
                <a:gd name="connsiteY468" fmla="*/ 1651000 h 1806575"/>
                <a:gd name="connsiteX469" fmla="*/ 282575 w 4015032"/>
                <a:gd name="connsiteY469" fmla="*/ 1663700 h 1806575"/>
                <a:gd name="connsiteX470" fmla="*/ 260350 w 4015032"/>
                <a:gd name="connsiteY470" fmla="*/ 1673225 h 1806575"/>
                <a:gd name="connsiteX471" fmla="*/ 241300 w 4015032"/>
                <a:gd name="connsiteY471" fmla="*/ 1679575 h 1806575"/>
                <a:gd name="connsiteX472" fmla="*/ 222250 w 4015032"/>
                <a:gd name="connsiteY472" fmla="*/ 1685925 h 1806575"/>
                <a:gd name="connsiteX473" fmla="*/ 212725 w 4015032"/>
                <a:gd name="connsiteY473" fmla="*/ 1689100 h 1806575"/>
                <a:gd name="connsiteX474" fmla="*/ 203200 w 4015032"/>
                <a:gd name="connsiteY474" fmla="*/ 1695450 h 1806575"/>
                <a:gd name="connsiteX475" fmla="*/ 184150 w 4015032"/>
                <a:gd name="connsiteY475" fmla="*/ 1701800 h 1806575"/>
                <a:gd name="connsiteX476" fmla="*/ 174625 w 4015032"/>
                <a:gd name="connsiteY476" fmla="*/ 1704975 h 1806575"/>
                <a:gd name="connsiteX477" fmla="*/ 155575 w 4015032"/>
                <a:gd name="connsiteY477" fmla="*/ 1714500 h 1806575"/>
                <a:gd name="connsiteX478" fmla="*/ 146050 w 4015032"/>
                <a:gd name="connsiteY478" fmla="*/ 1720850 h 1806575"/>
                <a:gd name="connsiteX479" fmla="*/ 117475 w 4015032"/>
                <a:gd name="connsiteY479" fmla="*/ 1730375 h 1806575"/>
                <a:gd name="connsiteX480" fmla="*/ 107950 w 4015032"/>
                <a:gd name="connsiteY480" fmla="*/ 1733550 h 1806575"/>
                <a:gd name="connsiteX481" fmla="*/ 98425 w 4015032"/>
                <a:gd name="connsiteY481" fmla="*/ 1739900 h 1806575"/>
                <a:gd name="connsiteX482" fmla="*/ 79375 w 4015032"/>
                <a:gd name="connsiteY482" fmla="*/ 1746250 h 1806575"/>
                <a:gd name="connsiteX483" fmla="*/ 60325 w 4015032"/>
                <a:gd name="connsiteY483" fmla="*/ 1752600 h 1806575"/>
                <a:gd name="connsiteX484" fmla="*/ 50800 w 4015032"/>
                <a:gd name="connsiteY484" fmla="*/ 1755775 h 1806575"/>
                <a:gd name="connsiteX485" fmla="*/ 31750 w 4015032"/>
                <a:gd name="connsiteY485" fmla="*/ 1768475 h 1806575"/>
                <a:gd name="connsiteX486" fmla="*/ 12700 w 4015032"/>
                <a:gd name="connsiteY486" fmla="*/ 1774825 h 1806575"/>
                <a:gd name="connsiteX487" fmla="*/ 0 w 4015032"/>
                <a:gd name="connsiteY487" fmla="*/ 1806575 h 180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Lst>
              <a:rect l="l" t="t" r="r" b="b"/>
              <a:pathLst>
                <a:path w="4015032" h="1806575">
                  <a:moveTo>
                    <a:pt x="0" y="1806575"/>
                  </a:moveTo>
                  <a:cubicBezTo>
                    <a:pt x="7408" y="1804458"/>
                    <a:pt x="14861" y="1802491"/>
                    <a:pt x="22225" y="1800225"/>
                  </a:cubicBezTo>
                  <a:cubicBezTo>
                    <a:pt x="28622" y="1798257"/>
                    <a:pt x="34925" y="1795992"/>
                    <a:pt x="41275" y="1793875"/>
                  </a:cubicBezTo>
                  <a:lnTo>
                    <a:pt x="79375" y="1781175"/>
                  </a:lnTo>
                  <a:lnTo>
                    <a:pt x="98425" y="1774825"/>
                  </a:lnTo>
                  <a:cubicBezTo>
                    <a:pt x="101600" y="1773767"/>
                    <a:pt x="105165" y="1773506"/>
                    <a:pt x="107950" y="1771650"/>
                  </a:cubicBezTo>
                  <a:cubicBezTo>
                    <a:pt x="118386" y="1764693"/>
                    <a:pt x="115498" y="1765411"/>
                    <a:pt x="127000" y="1762125"/>
                  </a:cubicBezTo>
                  <a:cubicBezTo>
                    <a:pt x="144634" y="1757087"/>
                    <a:pt x="157694" y="1755951"/>
                    <a:pt x="177800" y="1752600"/>
                  </a:cubicBezTo>
                  <a:cubicBezTo>
                    <a:pt x="190673" y="1750454"/>
                    <a:pt x="197709" y="1749802"/>
                    <a:pt x="209550" y="1746250"/>
                  </a:cubicBezTo>
                  <a:cubicBezTo>
                    <a:pt x="215961" y="1744327"/>
                    <a:pt x="222250" y="1742017"/>
                    <a:pt x="228600" y="1739900"/>
                  </a:cubicBezTo>
                  <a:lnTo>
                    <a:pt x="247650" y="1733550"/>
                  </a:lnTo>
                  <a:lnTo>
                    <a:pt x="257175" y="1730375"/>
                  </a:lnTo>
                  <a:cubicBezTo>
                    <a:pt x="260350" y="1729317"/>
                    <a:pt x="263453" y="1728012"/>
                    <a:pt x="266700" y="1727200"/>
                  </a:cubicBezTo>
                  <a:cubicBezTo>
                    <a:pt x="270933" y="1726142"/>
                    <a:pt x="275220" y="1725279"/>
                    <a:pt x="279400" y="1724025"/>
                  </a:cubicBezTo>
                  <a:lnTo>
                    <a:pt x="307975" y="1714500"/>
                  </a:lnTo>
                  <a:cubicBezTo>
                    <a:pt x="311150" y="1713442"/>
                    <a:pt x="314253" y="1712137"/>
                    <a:pt x="317500" y="1711325"/>
                  </a:cubicBezTo>
                  <a:cubicBezTo>
                    <a:pt x="325967" y="1709208"/>
                    <a:pt x="334621" y="1707735"/>
                    <a:pt x="342900" y="1704975"/>
                  </a:cubicBezTo>
                  <a:cubicBezTo>
                    <a:pt x="349250" y="1702858"/>
                    <a:pt x="355456" y="1700248"/>
                    <a:pt x="361950" y="1698625"/>
                  </a:cubicBezTo>
                  <a:cubicBezTo>
                    <a:pt x="366183" y="1697567"/>
                    <a:pt x="370470" y="1696704"/>
                    <a:pt x="374650" y="1695450"/>
                  </a:cubicBezTo>
                  <a:cubicBezTo>
                    <a:pt x="381061" y="1693527"/>
                    <a:pt x="387350" y="1691217"/>
                    <a:pt x="393700" y="1689100"/>
                  </a:cubicBezTo>
                  <a:lnTo>
                    <a:pt x="412750" y="1682750"/>
                  </a:lnTo>
                  <a:lnTo>
                    <a:pt x="441325" y="1673225"/>
                  </a:lnTo>
                  <a:cubicBezTo>
                    <a:pt x="444500" y="1672167"/>
                    <a:pt x="448065" y="1671906"/>
                    <a:pt x="450850" y="1670050"/>
                  </a:cubicBezTo>
                  <a:cubicBezTo>
                    <a:pt x="454025" y="1667933"/>
                    <a:pt x="456888" y="1665250"/>
                    <a:pt x="460375" y="1663700"/>
                  </a:cubicBezTo>
                  <a:cubicBezTo>
                    <a:pt x="466492" y="1660982"/>
                    <a:pt x="473075" y="1659467"/>
                    <a:pt x="479425" y="1657350"/>
                  </a:cubicBezTo>
                  <a:lnTo>
                    <a:pt x="508000" y="1647825"/>
                  </a:lnTo>
                  <a:lnTo>
                    <a:pt x="517525" y="1644650"/>
                  </a:lnTo>
                  <a:cubicBezTo>
                    <a:pt x="520700" y="1643592"/>
                    <a:pt x="524265" y="1643331"/>
                    <a:pt x="527050" y="1641475"/>
                  </a:cubicBezTo>
                  <a:cubicBezTo>
                    <a:pt x="530225" y="1639358"/>
                    <a:pt x="533068" y="1636628"/>
                    <a:pt x="536575" y="1635125"/>
                  </a:cubicBezTo>
                  <a:cubicBezTo>
                    <a:pt x="540586" y="1633406"/>
                    <a:pt x="545095" y="1633204"/>
                    <a:pt x="549275" y="1631950"/>
                  </a:cubicBezTo>
                  <a:cubicBezTo>
                    <a:pt x="555686" y="1630027"/>
                    <a:pt x="561975" y="1627717"/>
                    <a:pt x="568325" y="1625600"/>
                  </a:cubicBezTo>
                  <a:cubicBezTo>
                    <a:pt x="571500" y="1624542"/>
                    <a:pt x="575065" y="1624281"/>
                    <a:pt x="577850" y="1622425"/>
                  </a:cubicBezTo>
                  <a:cubicBezTo>
                    <a:pt x="592944" y="1612362"/>
                    <a:pt x="583755" y="1617282"/>
                    <a:pt x="606425" y="1609725"/>
                  </a:cubicBezTo>
                  <a:lnTo>
                    <a:pt x="644525" y="1597025"/>
                  </a:lnTo>
                  <a:lnTo>
                    <a:pt x="673100" y="1587500"/>
                  </a:lnTo>
                  <a:cubicBezTo>
                    <a:pt x="676275" y="1586442"/>
                    <a:pt x="679840" y="1586181"/>
                    <a:pt x="682625" y="1584325"/>
                  </a:cubicBezTo>
                  <a:cubicBezTo>
                    <a:pt x="688975" y="1580092"/>
                    <a:pt x="694435" y="1574038"/>
                    <a:pt x="701675" y="1571625"/>
                  </a:cubicBezTo>
                  <a:cubicBezTo>
                    <a:pt x="704850" y="1570567"/>
                    <a:pt x="708207" y="1569947"/>
                    <a:pt x="711200" y="1568450"/>
                  </a:cubicBezTo>
                  <a:cubicBezTo>
                    <a:pt x="714613" y="1566743"/>
                    <a:pt x="717238" y="1563650"/>
                    <a:pt x="720725" y="1562100"/>
                  </a:cubicBezTo>
                  <a:cubicBezTo>
                    <a:pt x="726842" y="1559382"/>
                    <a:pt x="733425" y="1557867"/>
                    <a:pt x="739775" y="1555750"/>
                  </a:cubicBezTo>
                  <a:cubicBezTo>
                    <a:pt x="750301" y="1552241"/>
                    <a:pt x="760611" y="1548408"/>
                    <a:pt x="771525" y="1546225"/>
                  </a:cubicBezTo>
                  <a:cubicBezTo>
                    <a:pt x="777838" y="1544962"/>
                    <a:pt x="784330" y="1544611"/>
                    <a:pt x="790575" y="1543050"/>
                  </a:cubicBezTo>
                  <a:cubicBezTo>
                    <a:pt x="797069" y="1541427"/>
                    <a:pt x="803131" y="1538323"/>
                    <a:pt x="809625" y="1536700"/>
                  </a:cubicBezTo>
                  <a:cubicBezTo>
                    <a:pt x="818092" y="1534583"/>
                    <a:pt x="826746" y="1533110"/>
                    <a:pt x="835025" y="1530350"/>
                  </a:cubicBezTo>
                  <a:cubicBezTo>
                    <a:pt x="838200" y="1529292"/>
                    <a:pt x="841242" y="1527684"/>
                    <a:pt x="844550" y="1527175"/>
                  </a:cubicBezTo>
                  <a:cubicBezTo>
                    <a:pt x="855062" y="1525558"/>
                    <a:pt x="865717" y="1525058"/>
                    <a:pt x="876300" y="1524000"/>
                  </a:cubicBezTo>
                  <a:cubicBezTo>
                    <a:pt x="908311" y="1513330"/>
                    <a:pt x="858658" y="1529610"/>
                    <a:pt x="898525" y="1517650"/>
                  </a:cubicBezTo>
                  <a:cubicBezTo>
                    <a:pt x="904936" y="1515727"/>
                    <a:pt x="911225" y="1513417"/>
                    <a:pt x="917575" y="1511300"/>
                  </a:cubicBezTo>
                  <a:lnTo>
                    <a:pt x="927100" y="1508125"/>
                  </a:lnTo>
                  <a:cubicBezTo>
                    <a:pt x="930275" y="1507067"/>
                    <a:pt x="933755" y="1506672"/>
                    <a:pt x="936625" y="1504950"/>
                  </a:cubicBezTo>
                  <a:cubicBezTo>
                    <a:pt x="948618" y="1497754"/>
                    <a:pt x="950307" y="1495179"/>
                    <a:pt x="962025" y="1492250"/>
                  </a:cubicBezTo>
                  <a:cubicBezTo>
                    <a:pt x="967260" y="1490941"/>
                    <a:pt x="972694" y="1490495"/>
                    <a:pt x="977900" y="1489075"/>
                  </a:cubicBezTo>
                  <a:lnTo>
                    <a:pt x="1006475" y="1479550"/>
                  </a:lnTo>
                  <a:lnTo>
                    <a:pt x="1016000" y="1476375"/>
                  </a:lnTo>
                  <a:cubicBezTo>
                    <a:pt x="1019175" y="1475317"/>
                    <a:pt x="1022740" y="1475056"/>
                    <a:pt x="1025525" y="1473200"/>
                  </a:cubicBezTo>
                  <a:cubicBezTo>
                    <a:pt x="1031875" y="1468967"/>
                    <a:pt x="1037335" y="1462913"/>
                    <a:pt x="1044575" y="1460500"/>
                  </a:cubicBezTo>
                  <a:cubicBezTo>
                    <a:pt x="1047750" y="1459442"/>
                    <a:pt x="1051107" y="1458822"/>
                    <a:pt x="1054100" y="1457325"/>
                  </a:cubicBezTo>
                  <a:cubicBezTo>
                    <a:pt x="1057513" y="1455618"/>
                    <a:pt x="1060138" y="1452525"/>
                    <a:pt x="1063625" y="1450975"/>
                  </a:cubicBezTo>
                  <a:cubicBezTo>
                    <a:pt x="1069742" y="1448257"/>
                    <a:pt x="1076325" y="1446742"/>
                    <a:pt x="1082675" y="1444625"/>
                  </a:cubicBezTo>
                  <a:lnTo>
                    <a:pt x="1101725" y="1438275"/>
                  </a:lnTo>
                  <a:cubicBezTo>
                    <a:pt x="1104900" y="1437217"/>
                    <a:pt x="1108465" y="1436956"/>
                    <a:pt x="1111250" y="1435100"/>
                  </a:cubicBezTo>
                  <a:cubicBezTo>
                    <a:pt x="1114425" y="1432983"/>
                    <a:pt x="1117288" y="1430300"/>
                    <a:pt x="1120775" y="1428750"/>
                  </a:cubicBezTo>
                  <a:cubicBezTo>
                    <a:pt x="1126892" y="1426032"/>
                    <a:pt x="1133475" y="1424517"/>
                    <a:pt x="1139825" y="1422400"/>
                  </a:cubicBezTo>
                  <a:lnTo>
                    <a:pt x="1158875" y="1416050"/>
                  </a:lnTo>
                  <a:cubicBezTo>
                    <a:pt x="1162050" y="1414992"/>
                    <a:pt x="1165118" y="1413531"/>
                    <a:pt x="1168400" y="1412875"/>
                  </a:cubicBezTo>
                  <a:cubicBezTo>
                    <a:pt x="1190839" y="1408387"/>
                    <a:pt x="1179155" y="1411407"/>
                    <a:pt x="1203325" y="1403350"/>
                  </a:cubicBezTo>
                  <a:lnTo>
                    <a:pt x="1222375" y="1397000"/>
                  </a:lnTo>
                  <a:cubicBezTo>
                    <a:pt x="1225550" y="1395942"/>
                    <a:pt x="1229115" y="1395681"/>
                    <a:pt x="1231900" y="1393825"/>
                  </a:cubicBezTo>
                  <a:cubicBezTo>
                    <a:pt x="1235075" y="1391708"/>
                    <a:pt x="1238012" y="1389182"/>
                    <a:pt x="1241425" y="1387475"/>
                  </a:cubicBezTo>
                  <a:cubicBezTo>
                    <a:pt x="1244418" y="1385978"/>
                    <a:pt x="1248024" y="1385925"/>
                    <a:pt x="1250950" y="1384300"/>
                  </a:cubicBezTo>
                  <a:cubicBezTo>
                    <a:pt x="1257621" y="1380594"/>
                    <a:pt x="1263650" y="1375833"/>
                    <a:pt x="1270000" y="1371600"/>
                  </a:cubicBezTo>
                  <a:cubicBezTo>
                    <a:pt x="1273175" y="1369483"/>
                    <a:pt x="1275905" y="1366457"/>
                    <a:pt x="1279525" y="1365250"/>
                  </a:cubicBezTo>
                  <a:lnTo>
                    <a:pt x="1298575" y="1358900"/>
                  </a:lnTo>
                  <a:cubicBezTo>
                    <a:pt x="1301750" y="1357842"/>
                    <a:pt x="1304818" y="1356381"/>
                    <a:pt x="1308100" y="1355725"/>
                  </a:cubicBezTo>
                  <a:cubicBezTo>
                    <a:pt x="1313392" y="1354667"/>
                    <a:pt x="1318769" y="1353970"/>
                    <a:pt x="1323975" y="1352550"/>
                  </a:cubicBezTo>
                  <a:cubicBezTo>
                    <a:pt x="1330433" y="1350789"/>
                    <a:pt x="1337456" y="1349913"/>
                    <a:pt x="1343025" y="1346200"/>
                  </a:cubicBezTo>
                  <a:cubicBezTo>
                    <a:pt x="1346200" y="1344083"/>
                    <a:pt x="1349063" y="1341400"/>
                    <a:pt x="1352550" y="1339850"/>
                  </a:cubicBezTo>
                  <a:cubicBezTo>
                    <a:pt x="1358667" y="1337132"/>
                    <a:pt x="1365250" y="1335617"/>
                    <a:pt x="1371600" y="1333500"/>
                  </a:cubicBezTo>
                  <a:cubicBezTo>
                    <a:pt x="1374775" y="1332442"/>
                    <a:pt x="1378340" y="1332181"/>
                    <a:pt x="1381125" y="1330325"/>
                  </a:cubicBezTo>
                  <a:cubicBezTo>
                    <a:pt x="1387475" y="1326092"/>
                    <a:pt x="1392935" y="1320038"/>
                    <a:pt x="1400175" y="1317625"/>
                  </a:cubicBezTo>
                  <a:cubicBezTo>
                    <a:pt x="1406525" y="1315508"/>
                    <a:pt x="1413656" y="1314988"/>
                    <a:pt x="1419225" y="1311275"/>
                  </a:cubicBezTo>
                  <a:cubicBezTo>
                    <a:pt x="1422400" y="1309158"/>
                    <a:pt x="1425263" y="1306475"/>
                    <a:pt x="1428750" y="1304925"/>
                  </a:cubicBezTo>
                  <a:cubicBezTo>
                    <a:pt x="1447096" y="1296771"/>
                    <a:pt x="1453019" y="1298952"/>
                    <a:pt x="1473200" y="1292225"/>
                  </a:cubicBezTo>
                  <a:lnTo>
                    <a:pt x="1492250" y="1285875"/>
                  </a:lnTo>
                  <a:cubicBezTo>
                    <a:pt x="1495425" y="1284817"/>
                    <a:pt x="1498990" y="1284556"/>
                    <a:pt x="1501775" y="1282700"/>
                  </a:cubicBezTo>
                  <a:cubicBezTo>
                    <a:pt x="1504950" y="1280583"/>
                    <a:pt x="1507813" y="1277900"/>
                    <a:pt x="1511300" y="1276350"/>
                  </a:cubicBezTo>
                  <a:cubicBezTo>
                    <a:pt x="1517417" y="1273632"/>
                    <a:pt x="1524781" y="1273713"/>
                    <a:pt x="1530350" y="1270000"/>
                  </a:cubicBezTo>
                  <a:cubicBezTo>
                    <a:pt x="1554969" y="1253587"/>
                    <a:pt x="1542160" y="1259713"/>
                    <a:pt x="1568450" y="1250950"/>
                  </a:cubicBezTo>
                  <a:lnTo>
                    <a:pt x="1577975" y="1247775"/>
                  </a:lnTo>
                  <a:cubicBezTo>
                    <a:pt x="1581150" y="1246717"/>
                    <a:pt x="1584253" y="1245412"/>
                    <a:pt x="1587500" y="1244600"/>
                  </a:cubicBezTo>
                  <a:cubicBezTo>
                    <a:pt x="1591569" y="1243583"/>
                    <a:pt x="1605170" y="1240527"/>
                    <a:pt x="1609725" y="1238250"/>
                  </a:cubicBezTo>
                  <a:cubicBezTo>
                    <a:pt x="1613138" y="1236543"/>
                    <a:pt x="1615763" y="1233450"/>
                    <a:pt x="1619250" y="1231900"/>
                  </a:cubicBezTo>
                  <a:cubicBezTo>
                    <a:pt x="1625367" y="1229182"/>
                    <a:pt x="1631950" y="1227667"/>
                    <a:pt x="1638300" y="1225550"/>
                  </a:cubicBezTo>
                  <a:lnTo>
                    <a:pt x="1657350" y="1219200"/>
                  </a:lnTo>
                  <a:lnTo>
                    <a:pt x="1685925" y="1209675"/>
                  </a:lnTo>
                  <a:lnTo>
                    <a:pt x="1695450" y="1206500"/>
                  </a:lnTo>
                  <a:cubicBezTo>
                    <a:pt x="1698625" y="1205442"/>
                    <a:pt x="1701728" y="1204137"/>
                    <a:pt x="1704975" y="1203325"/>
                  </a:cubicBezTo>
                  <a:cubicBezTo>
                    <a:pt x="1709208" y="1202267"/>
                    <a:pt x="1713396" y="1201006"/>
                    <a:pt x="1717675" y="1200150"/>
                  </a:cubicBezTo>
                  <a:cubicBezTo>
                    <a:pt x="1752139" y="1193257"/>
                    <a:pt x="1721953" y="1200610"/>
                    <a:pt x="1752600" y="1193800"/>
                  </a:cubicBezTo>
                  <a:cubicBezTo>
                    <a:pt x="1774933" y="1188837"/>
                    <a:pt x="1756263" y="1192754"/>
                    <a:pt x="1774825" y="1187450"/>
                  </a:cubicBezTo>
                  <a:cubicBezTo>
                    <a:pt x="1779021" y="1186251"/>
                    <a:pt x="1783329" y="1185474"/>
                    <a:pt x="1787525" y="1184275"/>
                  </a:cubicBezTo>
                  <a:cubicBezTo>
                    <a:pt x="1790743" y="1183356"/>
                    <a:pt x="1793768" y="1181756"/>
                    <a:pt x="1797050" y="1181100"/>
                  </a:cubicBezTo>
                  <a:cubicBezTo>
                    <a:pt x="1804388" y="1179632"/>
                    <a:pt x="1811867" y="1178983"/>
                    <a:pt x="1819275" y="1177925"/>
                  </a:cubicBezTo>
                  <a:cubicBezTo>
                    <a:pt x="1851286" y="1167255"/>
                    <a:pt x="1801633" y="1183535"/>
                    <a:pt x="1841500" y="1171575"/>
                  </a:cubicBezTo>
                  <a:cubicBezTo>
                    <a:pt x="1847911" y="1169652"/>
                    <a:pt x="1853986" y="1166538"/>
                    <a:pt x="1860550" y="1165225"/>
                  </a:cubicBezTo>
                  <a:cubicBezTo>
                    <a:pt x="1869070" y="1163521"/>
                    <a:pt x="1888569" y="1160304"/>
                    <a:pt x="1895475" y="1155700"/>
                  </a:cubicBezTo>
                  <a:lnTo>
                    <a:pt x="1914525" y="1143000"/>
                  </a:lnTo>
                  <a:cubicBezTo>
                    <a:pt x="1917700" y="1140883"/>
                    <a:pt x="1921352" y="1139348"/>
                    <a:pt x="1924050" y="1136650"/>
                  </a:cubicBezTo>
                  <a:cubicBezTo>
                    <a:pt x="1931072" y="1129628"/>
                    <a:pt x="1934259" y="1125195"/>
                    <a:pt x="1943100" y="1120775"/>
                  </a:cubicBezTo>
                  <a:cubicBezTo>
                    <a:pt x="1946093" y="1119278"/>
                    <a:pt x="1949632" y="1119097"/>
                    <a:pt x="1952625" y="1117600"/>
                  </a:cubicBezTo>
                  <a:cubicBezTo>
                    <a:pt x="1956038" y="1115893"/>
                    <a:pt x="1958663" y="1112800"/>
                    <a:pt x="1962150" y="1111250"/>
                  </a:cubicBezTo>
                  <a:cubicBezTo>
                    <a:pt x="1968267" y="1108532"/>
                    <a:pt x="1975631" y="1108613"/>
                    <a:pt x="1981200" y="1104900"/>
                  </a:cubicBezTo>
                  <a:cubicBezTo>
                    <a:pt x="1984375" y="1102783"/>
                    <a:pt x="1987238" y="1100100"/>
                    <a:pt x="1990725" y="1098550"/>
                  </a:cubicBezTo>
                  <a:cubicBezTo>
                    <a:pt x="1996842" y="1095832"/>
                    <a:pt x="2004206" y="1095913"/>
                    <a:pt x="2009775" y="1092200"/>
                  </a:cubicBezTo>
                  <a:cubicBezTo>
                    <a:pt x="2012950" y="1090083"/>
                    <a:pt x="2015813" y="1087400"/>
                    <a:pt x="2019300" y="1085850"/>
                  </a:cubicBezTo>
                  <a:cubicBezTo>
                    <a:pt x="2025417" y="1083132"/>
                    <a:pt x="2032000" y="1081617"/>
                    <a:pt x="2038350" y="1079500"/>
                  </a:cubicBezTo>
                  <a:lnTo>
                    <a:pt x="2057400" y="1073150"/>
                  </a:lnTo>
                  <a:lnTo>
                    <a:pt x="2076450" y="1066800"/>
                  </a:lnTo>
                  <a:cubicBezTo>
                    <a:pt x="2079625" y="1065742"/>
                    <a:pt x="2083190" y="1065481"/>
                    <a:pt x="2085975" y="1063625"/>
                  </a:cubicBezTo>
                  <a:lnTo>
                    <a:pt x="2105025" y="1050925"/>
                  </a:lnTo>
                  <a:cubicBezTo>
                    <a:pt x="2108200" y="1048808"/>
                    <a:pt x="2110930" y="1045782"/>
                    <a:pt x="2114550" y="1044575"/>
                  </a:cubicBezTo>
                  <a:cubicBezTo>
                    <a:pt x="2120900" y="1042458"/>
                    <a:pt x="2128031" y="1041938"/>
                    <a:pt x="2133600" y="1038225"/>
                  </a:cubicBezTo>
                  <a:cubicBezTo>
                    <a:pt x="2136775" y="1036108"/>
                    <a:pt x="2139712" y="1033582"/>
                    <a:pt x="2143125" y="1031875"/>
                  </a:cubicBezTo>
                  <a:cubicBezTo>
                    <a:pt x="2147680" y="1029598"/>
                    <a:pt x="2161281" y="1026542"/>
                    <a:pt x="2165350" y="1025525"/>
                  </a:cubicBezTo>
                  <a:cubicBezTo>
                    <a:pt x="2168525" y="1023408"/>
                    <a:pt x="2171462" y="1020882"/>
                    <a:pt x="2174875" y="1019175"/>
                  </a:cubicBezTo>
                  <a:cubicBezTo>
                    <a:pt x="2177868" y="1017678"/>
                    <a:pt x="2181474" y="1017625"/>
                    <a:pt x="2184400" y="1016000"/>
                  </a:cubicBezTo>
                  <a:cubicBezTo>
                    <a:pt x="2191071" y="1012294"/>
                    <a:pt x="2196210" y="1005713"/>
                    <a:pt x="2203450" y="1003300"/>
                  </a:cubicBezTo>
                  <a:cubicBezTo>
                    <a:pt x="2238188" y="991721"/>
                    <a:pt x="2185571" y="1010188"/>
                    <a:pt x="2222500" y="993775"/>
                  </a:cubicBezTo>
                  <a:cubicBezTo>
                    <a:pt x="2228617" y="991057"/>
                    <a:pt x="2235200" y="989542"/>
                    <a:pt x="2241550" y="987425"/>
                  </a:cubicBezTo>
                  <a:lnTo>
                    <a:pt x="2270125" y="977900"/>
                  </a:lnTo>
                  <a:lnTo>
                    <a:pt x="2279650" y="974725"/>
                  </a:lnTo>
                  <a:cubicBezTo>
                    <a:pt x="2287868" y="966507"/>
                    <a:pt x="2296832" y="956298"/>
                    <a:pt x="2308225" y="952500"/>
                  </a:cubicBezTo>
                  <a:cubicBezTo>
                    <a:pt x="2311400" y="951442"/>
                    <a:pt x="2314757" y="950822"/>
                    <a:pt x="2317750" y="949325"/>
                  </a:cubicBezTo>
                  <a:cubicBezTo>
                    <a:pt x="2321163" y="947618"/>
                    <a:pt x="2323788" y="944525"/>
                    <a:pt x="2327275" y="942975"/>
                  </a:cubicBezTo>
                  <a:cubicBezTo>
                    <a:pt x="2333392" y="940257"/>
                    <a:pt x="2339975" y="938742"/>
                    <a:pt x="2346325" y="936625"/>
                  </a:cubicBezTo>
                  <a:lnTo>
                    <a:pt x="2365375" y="930275"/>
                  </a:lnTo>
                  <a:cubicBezTo>
                    <a:pt x="2368550" y="929217"/>
                    <a:pt x="2372115" y="928956"/>
                    <a:pt x="2374900" y="927100"/>
                  </a:cubicBezTo>
                  <a:cubicBezTo>
                    <a:pt x="2378075" y="924983"/>
                    <a:pt x="2380938" y="922300"/>
                    <a:pt x="2384425" y="920750"/>
                  </a:cubicBezTo>
                  <a:cubicBezTo>
                    <a:pt x="2390542" y="918032"/>
                    <a:pt x="2397125" y="916517"/>
                    <a:pt x="2403475" y="914400"/>
                  </a:cubicBezTo>
                  <a:lnTo>
                    <a:pt x="2432050" y="904875"/>
                  </a:lnTo>
                  <a:lnTo>
                    <a:pt x="2441575" y="901700"/>
                  </a:lnTo>
                  <a:cubicBezTo>
                    <a:pt x="2444750" y="900642"/>
                    <a:pt x="2448315" y="900381"/>
                    <a:pt x="2451100" y="898525"/>
                  </a:cubicBezTo>
                  <a:cubicBezTo>
                    <a:pt x="2454275" y="896408"/>
                    <a:pt x="2457118" y="893678"/>
                    <a:pt x="2460625" y="892175"/>
                  </a:cubicBezTo>
                  <a:cubicBezTo>
                    <a:pt x="2467818" y="889092"/>
                    <a:pt x="2475899" y="889687"/>
                    <a:pt x="2482850" y="885825"/>
                  </a:cubicBezTo>
                  <a:cubicBezTo>
                    <a:pt x="2489521" y="882119"/>
                    <a:pt x="2495550" y="877358"/>
                    <a:pt x="2501900" y="873125"/>
                  </a:cubicBezTo>
                  <a:cubicBezTo>
                    <a:pt x="2505075" y="871008"/>
                    <a:pt x="2507805" y="867982"/>
                    <a:pt x="2511425" y="866775"/>
                  </a:cubicBezTo>
                  <a:cubicBezTo>
                    <a:pt x="2535366" y="858795"/>
                    <a:pt x="2505856" y="869560"/>
                    <a:pt x="2530475" y="857250"/>
                  </a:cubicBezTo>
                  <a:cubicBezTo>
                    <a:pt x="2533468" y="855753"/>
                    <a:pt x="2537007" y="855572"/>
                    <a:pt x="2540000" y="854075"/>
                  </a:cubicBezTo>
                  <a:cubicBezTo>
                    <a:pt x="2543413" y="852368"/>
                    <a:pt x="2546112" y="849432"/>
                    <a:pt x="2549525" y="847725"/>
                  </a:cubicBezTo>
                  <a:cubicBezTo>
                    <a:pt x="2552518" y="846228"/>
                    <a:pt x="2556057" y="846047"/>
                    <a:pt x="2559050" y="844550"/>
                  </a:cubicBezTo>
                  <a:cubicBezTo>
                    <a:pt x="2562463" y="842843"/>
                    <a:pt x="2565088" y="839750"/>
                    <a:pt x="2568575" y="838200"/>
                  </a:cubicBezTo>
                  <a:cubicBezTo>
                    <a:pt x="2574692" y="835482"/>
                    <a:pt x="2582056" y="835563"/>
                    <a:pt x="2587625" y="831850"/>
                  </a:cubicBezTo>
                  <a:cubicBezTo>
                    <a:pt x="2590800" y="829733"/>
                    <a:pt x="2593737" y="827207"/>
                    <a:pt x="2597150" y="825500"/>
                  </a:cubicBezTo>
                  <a:cubicBezTo>
                    <a:pt x="2600143" y="824003"/>
                    <a:pt x="2603749" y="823950"/>
                    <a:pt x="2606675" y="822325"/>
                  </a:cubicBezTo>
                  <a:cubicBezTo>
                    <a:pt x="2613346" y="818619"/>
                    <a:pt x="2618485" y="812038"/>
                    <a:pt x="2625725" y="809625"/>
                  </a:cubicBezTo>
                  <a:cubicBezTo>
                    <a:pt x="2649666" y="801645"/>
                    <a:pt x="2620156" y="812410"/>
                    <a:pt x="2644775" y="800100"/>
                  </a:cubicBezTo>
                  <a:cubicBezTo>
                    <a:pt x="2647768" y="798603"/>
                    <a:pt x="2651307" y="798422"/>
                    <a:pt x="2654300" y="796925"/>
                  </a:cubicBezTo>
                  <a:cubicBezTo>
                    <a:pt x="2657713" y="795218"/>
                    <a:pt x="2660338" y="792125"/>
                    <a:pt x="2663825" y="790575"/>
                  </a:cubicBezTo>
                  <a:cubicBezTo>
                    <a:pt x="2669942" y="787857"/>
                    <a:pt x="2676525" y="786342"/>
                    <a:pt x="2682875" y="784225"/>
                  </a:cubicBezTo>
                  <a:lnTo>
                    <a:pt x="2730500" y="768350"/>
                  </a:lnTo>
                  <a:cubicBezTo>
                    <a:pt x="2733675" y="767292"/>
                    <a:pt x="2737240" y="767031"/>
                    <a:pt x="2740025" y="765175"/>
                  </a:cubicBezTo>
                  <a:cubicBezTo>
                    <a:pt x="2750029" y="758506"/>
                    <a:pt x="2747952" y="758683"/>
                    <a:pt x="2759075" y="755650"/>
                  </a:cubicBezTo>
                  <a:cubicBezTo>
                    <a:pt x="2762658" y="754673"/>
                    <a:pt x="2797909" y="746694"/>
                    <a:pt x="2803525" y="742950"/>
                  </a:cubicBezTo>
                  <a:lnTo>
                    <a:pt x="2822575" y="730250"/>
                  </a:lnTo>
                  <a:cubicBezTo>
                    <a:pt x="2825750" y="728133"/>
                    <a:pt x="2828480" y="725107"/>
                    <a:pt x="2832100" y="723900"/>
                  </a:cubicBezTo>
                  <a:cubicBezTo>
                    <a:pt x="2881247" y="707518"/>
                    <a:pt x="2830486" y="726294"/>
                    <a:pt x="2860675" y="711200"/>
                  </a:cubicBezTo>
                  <a:cubicBezTo>
                    <a:pt x="2863668" y="709703"/>
                    <a:pt x="2867274" y="709650"/>
                    <a:pt x="2870200" y="708025"/>
                  </a:cubicBezTo>
                  <a:cubicBezTo>
                    <a:pt x="2876871" y="704319"/>
                    <a:pt x="2882010" y="697738"/>
                    <a:pt x="2889250" y="695325"/>
                  </a:cubicBezTo>
                  <a:cubicBezTo>
                    <a:pt x="2892425" y="694267"/>
                    <a:pt x="2895782" y="693647"/>
                    <a:pt x="2898775" y="692150"/>
                  </a:cubicBezTo>
                  <a:cubicBezTo>
                    <a:pt x="2902188" y="690443"/>
                    <a:pt x="2904813" y="687350"/>
                    <a:pt x="2908300" y="685800"/>
                  </a:cubicBezTo>
                  <a:cubicBezTo>
                    <a:pt x="2914417" y="683082"/>
                    <a:pt x="2921000" y="681567"/>
                    <a:pt x="2927350" y="679450"/>
                  </a:cubicBezTo>
                  <a:lnTo>
                    <a:pt x="2955925" y="669925"/>
                  </a:lnTo>
                  <a:lnTo>
                    <a:pt x="3022600" y="647700"/>
                  </a:lnTo>
                  <a:lnTo>
                    <a:pt x="3041650" y="641350"/>
                  </a:lnTo>
                  <a:cubicBezTo>
                    <a:pt x="3044825" y="640292"/>
                    <a:pt x="3048390" y="640031"/>
                    <a:pt x="3051175" y="638175"/>
                  </a:cubicBezTo>
                  <a:cubicBezTo>
                    <a:pt x="3078472" y="619977"/>
                    <a:pt x="3043935" y="641795"/>
                    <a:pt x="3070225" y="628650"/>
                  </a:cubicBezTo>
                  <a:cubicBezTo>
                    <a:pt x="3073638" y="626943"/>
                    <a:pt x="3076337" y="624007"/>
                    <a:pt x="3079750" y="622300"/>
                  </a:cubicBezTo>
                  <a:cubicBezTo>
                    <a:pt x="3082743" y="620803"/>
                    <a:pt x="3086141" y="620300"/>
                    <a:pt x="3089275" y="619125"/>
                  </a:cubicBezTo>
                  <a:cubicBezTo>
                    <a:pt x="3094611" y="617124"/>
                    <a:pt x="3099942" y="615090"/>
                    <a:pt x="3105150" y="612775"/>
                  </a:cubicBezTo>
                  <a:cubicBezTo>
                    <a:pt x="3109475" y="610853"/>
                    <a:pt x="3113456" y="608183"/>
                    <a:pt x="3117850" y="606425"/>
                  </a:cubicBezTo>
                  <a:cubicBezTo>
                    <a:pt x="3124065" y="603939"/>
                    <a:pt x="3130550" y="602192"/>
                    <a:pt x="3136900" y="600075"/>
                  </a:cubicBezTo>
                  <a:cubicBezTo>
                    <a:pt x="3145978" y="597049"/>
                    <a:pt x="3149158" y="595718"/>
                    <a:pt x="3159125" y="593725"/>
                  </a:cubicBezTo>
                  <a:cubicBezTo>
                    <a:pt x="3176289" y="590292"/>
                    <a:pt x="3176126" y="591800"/>
                    <a:pt x="3190875" y="587375"/>
                  </a:cubicBezTo>
                  <a:cubicBezTo>
                    <a:pt x="3197286" y="585452"/>
                    <a:pt x="3203575" y="583142"/>
                    <a:pt x="3209925" y="581025"/>
                  </a:cubicBezTo>
                  <a:cubicBezTo>
                    <a:pt x="3213100" y="579967"/>
                    <a:pt x="3216665" y="579706"/>
                    <a:pt x="3219450" y="577850"/>
                  </a:cubicBezTo>
                  <a:cubicBezTo>
                    <a:pt x="3222625" y="575733"/>
                    <a:pt x="3225488" y="573050"/>
                    <a:pt x="3228975" y="571500"/>
                  </a:cubicBezTo>
                  <a:cubicBezTo>
                    <a:pt x="3235092" y="568782"/>
                    <a:pt x="3241675" y="567267"/>
                    <a:pt x="3248025" y="565150"/>
                  </a:cubicBezTo>
                  <a:cubicBezTo>
                    <a:pt x="3251200" y="564092"/>
                    <a:pt x="3254303" y="562787"/>
                    <a:pt x="3257550" y="561975"/>
                  </a:cubicBezTo>
                  <a:cubicBezTo>
                    <a:pt x="3261783" y="560917"/>
                    <a:pt x="3266070" y="560054"/>
                    <a:pt x="3270250" y="558800"/>
                  </a:cubicBezTo>
                  <a:cubicBezTo>
                    <a:pt x="3279867" y="555915"/>
                    <a:pt x="3289300" y="552450"/>
                    <a:pt x="3298825" y="549275"/>
                  </a:cubicBezTo>
                  <a:lnTo>
                    <a:pt x="3336925" y="536575"/>
                  </a:lnTo>
                  <a:lnTo>
                    <a:pt x="3355975" y="530225"/>
                  </a:lnTo>
                  <a:cubicBezTo>
                    <a:pt x="3359150" y="529167"/>
                    <a:pt x="3362715" y="528906"/>
                    <a:pt x="3365500" y="527050"/>
                  </a:cubicBezTo>
                  <a:lnTo>
                    <a:pt x="3375025" y="520700"/>
                  </a:lnTo>
                  <a:cubicBezTo>
                    <a:pt x="3377142" y="517525"/>
                    <a:pt x="3378395" y="513559"/>
                    <a:pt x="3381375" y="511175"/>
                  </a:cubicBezTo>
                  <a:cubicBezTo>
                    <a:pt x="3383988" y="509084"/>
                    <a:pt x="3387907" y="509497"/>
                    <a:pt x="3390900" y="508000"/>
                  </a:cubicBezTo>
                  <a:cubicBezTo>
                    <a:pt x="3394313" y="506293"/>
                    <a:pt x="3397012" y="503357"/>
                    <a:pt x="3400425" y="501650"/>
                  </a:cubicBezTo>
                  <a:cubicBezTo>
                    <a:pt x="3403418" y="500153"/>
                    <a:pt x="3406957" y="499972"/>
                    <a:pt x="3409950" y="498475"/>
                  </a:cubicBezTo>
                  <a:cubicBezTo>
                    <a:pt x="3413363" y="496768"/>
                    <a:pt x="3416062" y="493832"/>
                    <a:pt x="3419475" y="492125"/>
                  </a:cubicBezTo>
                  <a:cubicBezTo>
                    <a:pt x="3422468" y="490628"/>
                    <a:pt x="3426074" y="490575"/>
                    <a:pt x="3429000" y="488950"/>
                  </a:cubicBezTo>
                  <a:cubicBezTo>
                    <a:pt x="3461752" y="470754"/>
                    <a:pt x="3436022" y="480259"/>
                    <a:pt x="3457575" y="473075"/>
                  </a:cubicBezTo>
                  <a:cubicBezTo>
                    <a:pt x="3469308" y="455476"/>
                    <a:pt x="3457212" y="469396"/>
                    <a:pt x="3473450" y="460375"/>
                  </a:cubicBezTo>
                  <a:cubicBezTo>
                    <a:pt x="3480121" y="456669"/>
                    <a:pt x="3485260" y="450088"/>
                    <a:pt x="3492500" y="447675"/>
                  </a:cubicBezTo>
                  <a:lnTo>
                    <a:pt x="3511550" y="441325"/>
                  </a:lnTo>
                  <a:cubicBezTo>
                    <a:pt x="3514725" y="440267"/>
                    <a:pt x="3518290" y="440006"/>
                    <a:pt x="3521075" y="438150"/>
                  </a:cubicBezTo>
                  <a:cubicBezTo>
                    <a:pt x="3524250" y="436033"/>
                    <a:pt x="3527113" y="433350"/>
                    <a:pt x="3530600" y="431800"/>
                  </a:cubicBezTo>
                  <a:cubicBezTo>
                    <a:pt x="3536717" y="429082"/>
                    <a:pt x="3544081" y="429163"/>
                    <a:pt x="3549650" y="425450"/>
                  </a:cubicBezTo>
                  <a:lnTo>
                    <a:pt x="3578225" y="406400"/>
                  </a:lnTo>
                  <a:cubicBezTo>
                    <a:pt x="3581400" y="404283"/>
                    <a:pt x="3584130" y="401257"/>
                    <a:pt x="3587750" y="400050"/>
                  </a:cubicBezTo>
                  <a:cubicBezTo>
                    <a:pt x="3590925" y="398992"/>
                    <a:pt x="3594282" y="398372"/>
                    <a:pt x="3597275" y="396875"/>
                  </a:cubicBezTo>
                  <a:cubicBezTo>
                    <a:pt x="3600688" y="395168"/>
                    <a:pt x="3603293" y="392028"/>
                    <a:pt x="3606800" y="390525"/>
                  </a:cubicBezTo>
                  <a:cubicBezTo>
                    <a:pt x="3610811" y="388806"/>
                    <a:pt x="3615304" y="388549"/>
                    <a:pt x="3619500" y="387350"/>
                  </a:cubicBezTo>
                  <a:cubicBezTo>
                    <a:pt x="3622718" y="386431"/>
                    <a:pt x="3625758" y="384901"/>
                    <a:pt x="3629025" y="384175"/>
                  </a:cubicBezTo>
                  <a:cubicBezTo>
                    <a:pt x="3657092" y="377938"/>
                    <a:pt x="3638635" y="384151"/>
                    <a:pt x="3660775" y="377825"/>
                  </a:cubicBezTo>
                  <a:cubicBezTo>
                    <a:pt x="3663993" y="376906"/>
                    <a:pt x="3667307" y="376147"/>
                    <a:pt x="3670300" y="374650"/>
                  </a:cubicBezTo>
                  <a:cubicBezTo>
                    <a:pt x="3673713" y="372943"/>
                    <a:pt x="3676338" y="369850"/>
                    <a:pt x="3679825" y="368300"/>
                  </a:cubicBezTo>
                  <a:cubicBezTo>
                    <a:pt x="3685942" y="365582"/>
                    <a:pt x="3692525" y="364067"/>
                    <a:pt x="3698875" y="361950"/>
                  </a:cubicBezTo>
                  <a:lnTo>
                    <a:pt x="3708400" y="358775"/>
                  </a:lnTo>
                  <a:lnTo>
                    <a:pt x="3717925" y="355600"/>
                  </a:lnTo>
                  <a:cubicBezTo>
                    <a:pt x="3735981" y="337544"/>
                    <a:pt x="3718595" y="352090"/>
                    <a:pt x="3736975" y="342900"/>
                  </a:cubicBezTo>
                  <a:cubicBezTo>
                    <a:pt x="3740388" y="341193"/>
                    <a:pt x="3743013" y="338100"/>
                    <a:pt x="3746500" y="336550"/>
                  </a:cubicBezTo>
                  <a:cubicBezTo>
                    <a:pt x="3752617" y="333832"/>
                    <a:pt x="3759981" y="333913"/>
                    <a:pt x="3765550" y="330200"/>
                  </a:cubicBezTo>
                  <a:cubicBezTo>
                    <a:pt x="3771900" y="325967"/>
                    <a:pt x="3779204" y="322896"/>
                    <a:pt x="3784600" y="317500"/>
                  </a:cubicBezTo>
                  <a:cubicBezTo>
                    <a:pt x="3787775" y="314325"/>
                    <a:pt x="3790200" y="310156"/>
                    <a:pt x="3794125" y="307975"/>
                  </a:cubicBezTo>
                  <a:cubicBezTo>
                    <a:pt x="3799976" y="304724"/>
                    <a:pt x="3807606" y="305338"/>
                    <a:pt x="3813175" y="301625"/>
                  </a:cubicBezTo>
                  <a:lnTo>
                    <a:pt x="3832225" y="288925"/>
                  </a:lnTo>
                  <a:cubicBezTo>
                    <a:pt x="3835400" y="286808"/>
                    <a:pt x="3839052" y="285273"/>
                    <a:pt x="3841750" y="282575"/>
                  </a:cubicBezTo>
                  <a:cubicBezTo>
                    <a:pt x="3844925" y="279400"/>
                    <a:pt x="3847350" y="275231"/>
                    <a:pt x="3851275" y="273050"/>
                  </a:cubicBezTo>
                  <a:cubicBezTo>
                    <a:pt x="3857126" y="269799"/>
                    <a:pt x="3863831" y="268323"/>
                    <a:pt x="3870325" y="266700"/>
                  </a:cubicBezTo>
                  <a:lnTo>
                    <a:pt x="3895725" y="260350"/>
                  </a:lnTo>
                  <a:cubicBezTo>
                    <a:pt x="3898900" y="258233"/>
                    <a:pt x="3902552" y="256698"/>
                    <a:pt x="3905250" y="254000"/>
                  </a:cubicBezTo>
                  <a:cubicBezTo>
                    <a:pt x="3907948" y="251302"/>
                    <a:pt x="3908620" y="246859"/>
                    <a:pt x="3911600" y="244475"/>
                  </a:cubicBezTo>
                  <a:cubicBezTo>
                    <a:pt x="3914213" y="242384"/>
                    <a:pt x="3917878" y="242112"/>
                    <a:pt x="3921125" y="241300"/>
                  </a:cubicBezTo>
                  <a:lnTo>
                    <a:pt x="3946525" y="234950"/>
                  </a:lnTo>
                  <a:cubicBezTo>
                    <a:pt x="3948642" y="231775"/>
                    <a:pt x="3949895" y="227809"/>
                    <a:pt x="3952875" y="225425"/>
                  </a:cubicBezTo>
                  <a:cubicBezTo>
                    <a:pt x="3955488" y="223334"/>
                    <a:pt x="3959139" y="223003"/>
                    <a:pt x="3962400" y="222250"/>
                  </a:cubicBezTo>
                  <a:cubicBezTo>
                    <a:pt x="4007941" y="211740"/>
                    <a:pt x="3980652" y="220399"/>
                    <a:pt x="4003675" y="212725"/>
                  </a:cubicBezTo>
                  <a:cubicBezTo>
                    <a:pt x="4004733" y="209550"/>
                    <a:pt x="4011613" y="241829"/>
                    <a:pt x="4013200" y="206375"/>
                  </a:cubicBezTo>
                  <a:cubicBezTo>
                    <a:pt x="4014787" y="170921"/>
                    <a:pt x="4016375" y="32808"/>
                    <a:pt x="4013200" y="0"/>
                  </a:cubicBezTo>
                  <a:lnTo>
                    <a:pt x="3987800" y="6350"/>
                  </a:lnTo>
                  <a:cubicBezTo>
                    <a:pt x="3984625" y="7408"/>
                    <a:pt x="3981522" y="8713"/>
                    <a:pt x="3978275" y="9525"/>
                  </a:cubicBezTo>
                  <a:cubicBezTo>
                    <a:pt x="3975286" y="10272"/>
                    <a:pt x="3959777" y="13805"/>
                    <a:pt x="3956050" y="15875"/>
                  </a:cubicBezTo>
                  <a:cubicBezTo>
                    <a:pt x="3949379" y="19581"/>
                    <a:pt x="3944240" y="26162"/>
                    <a:pt x="3937000" y="28575"/>
                  </a:cubicBezTo>
                  <a:cubicBezTo>
                    <a:pt x="3930650" y="30692"/>
                    <a:pt x="3923519" y="31212"/>
                    <a:pt x="3917950" y="34925"/>
                  </a:cubicBezTo>
                  <a:cubicBezTo>
                    <a:pt x="3911600" y="39158"/>
                    <a:pt x="3906140" y="45212"/>
                    <a:pt x="3898900" y="47625"/>
                  </a:cubicBezTo>
                  <a:lnTo>
                    <a:pt x="3860800" y="60325"/>
                  </a:lnTo>
                  <a:cubicBezTo>
                    <a:pt x="3857625" y="61383"/>
                    <a:pt x="3854060" y="61644"/>
                    <a:pt x="3851275" y="63500"/>
                  </a:cubicBezTo>
                  <a:lnTo>
                    <a:pt x="3832225" y="76200"/>
                  </a:lnTo>
                  <a:cubicBezTo>
                    <a:pt x="3829050" y="78317"/>
                    <a:pt x="3826320" y="81343"/>
                    <a:pt x="3822700" y="82550"/>
                  </a:cubicBezTo>
                  <a:cubicBezTo>
                    <a:pt x="3819525" y="83608"/>
                    <a:pt x="3816168" y="84228"/>
                    <a:pt x="3813175" y="85725"/>
                  </a:cubicBezTo>
                  <a:cubicBezTo>
                    <a:pt x="3788556" y="98035"/>
                    <a:pt x="3818066" y="87270"/>
                    <a:pt x="3794125" y="95250"/>
                  </a:cubicBezTo>
                  <a:cubicBezTo>
                    <a:pt x="3779204" y="110171"/>
                    <a:pt x="3788336" y="102284"/>
                    <a:pt x="3765550" y="117475"/>
                  </a:cubicBezTo>
                  <a:cubicBezTo>
                    <a:pt x="3762375" y="119592"/>
                    <a:pt x="3759645" y="122618"/>
                    <a:pt x="3756025" y="123825"/>
                  </a:cubicBezTo>
                  <a:cubicBezTo>
                    <a:pt x="3752850" y="124883"/>
                    <a:pt x="3749426" y="125375"/>
                    <a:pt x="3746500" y="127000"/>
                  </a:cubicBezTo>
                  <a:lnTo>
                    <a:pt x="3717925" y="146050"/>
                  </a:lnTo>
                  <a:cubicBezTo>
                    <a:pt x="3714750" y="148167"/>
                    <a:pt x="3712020" y="151193"/>
                    <a:pt x="3708400" y="152400"/>
                  </a:cubicBezTo>
                  <a:cubicBezTo>
                    <a:pt x="3691635" y="157988"/>
                    <a:pt x="3701660" y="153719"/>
                    <a:pt x="3679825" y="168275"/>
                  </a:cubicBezTo>
                  <a:cubicBezTo>
                    <a:pt x="3676650" y="170392"/>
                    <a:pt x="3673920" y="173418"/>
                    <a:pt x="3670300" y="174625"/>
                  </a:cubicBezTo>
                  <a:cubicBezTo>
                    <a:pt x="3667125" y="175683"/>
                    <a:pt x="3663701" y="176175"/>
                    <a:pt x="3660775" y="177800"/>
                  </a:cubicBezTo>
                  <a:cubicBezTo>
                    <a:pt x="3654104" y="181506"/>
                    <a:pt x="3648965" y="188087"/>
                    <a:pt x="3641725" y="190500"/>
                  </a:cubicBezTo>
                  <a:cubicBezTo>
                    <a:pt x="3638550" y="191558"/>
                    <a:pt x="3635447" y="192863"/>
                    <a:pt x="3632200" y="193675"/>
                  </a:cubicBezTo>
                  <a:lnTo>
                    <a:pt x="3606800" y="200025"/>
                  </a:lnTo>
                  <a:cubicBezTo>
                    <a:pt x="3605742" y="203200"/>
                    <a:pt x="3606348" y="207605"/>
                    <a:pt x="3603625" y="209550"/>
                  </a:cubicBezTo>
                  <a:lnTo>
                    <a:pt x="3575050" y="219075"/>
                  </a:lnTo>
                  <a:cubicBezTo>
                    <a:pt x="3571875" y="220133"/>
                    <a:pt x="3568310" y="220394"/>
                    <a:pt x="3565525" y="222250"/>
                  </a:cubicBezTo>
                  <a:cubicBezTo>
                    <a:pt x="3556159" y="228494"/>
                    <a:pt x="3554115" y="228958"/>
                    <a:pt x="3546475" y="238125"/>
                  </a:cubicBezTo>
                  <a:cubicBezTo>
                    <a:pt x="3544032" y="241056"/>
                    <a:pt x="3543361" y="245628"/>
                    <a:pt x="3540125" y="247650"/>
                  </a:cubicBezTo>
                  <a:cubicBezTo>
                    <a:pt x="3534449" y="251198"/>
                    <a:pt x="3527569" y="252377"/>
                    <a:pt x="3521075" y="254000"/>
                  </a:cubicBezTo>
                  <a:cubicBezTo>
                    <a:pt x="3516842" y="255058"/>
                    <a:pt x="3512635" y="256228"/>
                    <a:pt x="3508375" y="257175"/>
                  </a:cubicBezTo>
                  <a:cubicBezTo>
                    <a:pt x="3503107" y="258346"/>
                    <a:pt x="3497706" y="258930"/>
                    <a:pt x="3492500" y="260350"/>
                  </a:cubicBezTo>
                  <a:cubicBezTo>
                    <a:pt x="3486042" y="262111"/>
                    <a:pt x="3479019" y="262987"/>
                    <a:pt x="3473450" y="266700"/>
                  </a:cubicBezTo>
                  <a:lnTo>
                    <a:pt x="3463925" y="273050"/>
                  </a:lnTo>
                  <a:cubicBezTo>
                    <a:pt x="3458132" y="281739"/>
                    <a:pt x="3458076" y="284469"/>
                    <a:pt x="3448050" y="288925"/>
                  </a:cubicBezTo>
                  <a:lnTo>
                    <a:pt x="3419475" y="298450"/>
                  </a:lnTo>
                  <a:cubicBezTo>
                    <a:pt x="3416300" y="299508"/>
                    <a:pt x="3412735" y="299769"/>
                    <a:pt x="3409950" y="301625"/>
                  </a:cubicBezTo>
                  <a:cubicBezTo>
                    <a:pt x="3406775" y="303742"/>
                    <a:pt x="3403912" y="306425"/>
                    <a:pt x="3400425" y="307975"/>
                  </a:cubicBezTo>
                  <a:cubicBezTo>
                    <a:pt x="3394308" y="310693"/>
                    <a:pt x="3386944" y="310612"/>
                    <a:pt x="3381375" y="314325"/>
                  </a:cubicBezTo>
                  <a:cubicBezTo>
                    <a:pt x="3378200" y="316442"/>
                    <a:pt x="3375337" y="319125"/>
                    <a:pt x="3371850" y="320675"/>
                  </a:cubicBezTo>
                  <a:cubicBezTo>
                    <a:pt x="3365733" y="323393"/>
                    <a:pt x="3358369" y="323312"/>
                    <a:pt x="3352800" y="327025"/>
                  </a:cubicBezTo>
                  <a:cubicBezTo>
                    <a:pt x="3346450" y="331258"/>
                    <a:pt x="3340990" y="337312"/>
                    <a:pt x="3333750" y="339725"/>
                  </a:cubicBezTo>
                  <a:cubicBezTo>
                    <a:pt x="3330575" y="340783"/>
                    <a:pt x="3327218" y="341403"/>
                    <a:pt x="3324225" y="342900"/>
                  </a:cubicBezTo>
                  <a:cubicBezTo>
                    <a:pt x="3320812" y="344607"/>
                    <a:pt x="3318187" y="347700"/>
                    <a:pt x="3314700" y="349250"/>
                  </a:cubicBezTo>
                  <a:cubicBezTo>
                    <a:pt x="3308583" y="351968"/>
                    <a:pt x="3301219" y="351887"/>
                    <a:pt x="3295650" y="355600"/>
                  </a:cubicBezTo>
                  <a:cubicBezTo>
                    <a:pt x="3289300" y="359833"/>
                    <a:pt x="3284084" y="366803"/>
                    <a:pt x="3276600" y="368300"/>
                  </a:cubicBezTo>
                  <a:lnTo>
                    <a:pt x="3244850" y="374650"/>
                  </a:lnTo>
                  <a:cubicBezTo>
                    <a:pt x="3239558" y="375708"/>
                    <a:pt x="3234095" y="376118"/>
                    <a:pt x="3228975" y="377825"/>
                  </a:cubicBezTo>
                  <a:lnTo>
                    <a:pt x="3209925" y="384175"/>
                  </a:lnTo>
                  <a:cubicBezTo>
                    <a:pt x="3206750" y="385233"/>
                    <a:pt x="3203185" y="385494"/>
                    <a:pt x="3200400" y="387350"/>
                  </a:cubicBezTo>
                  <a:cubicBezTo>
                    <a:pt x="3197225" y="389467"/>
                    <a:pt x="3194362" y="392150"/>
                    <a:pt x="3190875" y="393700"/>
                  </a:cubicBezTo>
                  <a:cubicBezTo>
                    <a:pt x="3184758" y="396418"/>
                    <a:pt x="3177394" y="396337"/>
                    <a:pt x="3171825" y="400050"/>
                  </a:cubicBezTo>
                  <a:cubicBezTo>
                    <a:pt x="3168650" y="402167"/>
                    <a:pt x="3165787" y="404850"/>
                    <a:pt x="3162300" y="406400"/>
                  </a:cubicBezTo>
                  <a:cubicBezTo>
                    <a:pt x="3156183" y="409118"/>
                    <a:pt x="3148819" y="409037"/>
                    <a:pt x="3143250" y="412750"/>
                  </a:cubicBezTo>
                  <a:lnTo>
                    <a:pt x="3114675" y="431800"/>
                  </a:lnTo>
                  <a:cubicBezTo>
                    <a:pt x="3111500" y="433917"/>
                    <a:pt x="3108770" y="436943"/>
                    <a:pt x="3105150" y="438150"/>
                  </a:cubicBezTo>
                  <a:lnTo>
                    <a:pt x="3086100" y="444500"/>
                  </a:lnTo>
                  <a:lnTo>
                    <a:pt x="3057525" y="454025"/>
                  </a:lnTo>
                  <a:lnTo>
                    <a:pt x="3048000" y="457200"/>
                  </a:lnTo>
                  <a:lnTo>
                    <a:pt x="3038475" y="460375"/>
                  </a:lnTo>
                  <a:cubicBezTo>
                    <a:pt x="3035300" y="463550"/>
                    <a:pt x="3032686" y="467409"/>
                    <a:pt x="3028950" y="469900"/>
                  </a:cubicBezTo>
                  <a:cubicBezTo>
                    <a:pt x="3026165" y="471756"/>
                    <a:pt x="3022733" y="472566"/>
                    <a:pt x="3019425" y="473075"/>
                  </a:cubicBezTo>
                  <a:cubicBezTo>
                    <a:pt x="3008913" y="474692"/>
                    <a:pt x="2998258" y="475192"/>
                    <a:pt x="2987675" y="476250"/>
                  </a:cubicBezTo>
                  <a:cubicBezTo>
                    <a:pt x="2968481" y="481048"/>
                    <a:pt x="2979115" y="478045"/>
                    <a:pt x="2955925" y="485775"/>
                  </a:cubicBezTo>
                  <a:cubicBezTo>
                    <a:pt x="2952750" y="486833"/>
                    <a:pt x="2949185" y="487094"/>
                    <a:pt x="2946400" y="488950"/>
                  </a:cubicBezTo>
                  <a:cubicBezTo>
                    <a:pt x="2940050" y="493183"/>
                    <a:pt x="2934590" y="499237"/>
                    <a:pt x="2927350" y="501650"/>
                  </a:cubicBezTo>
                  <a:lnTo>
                    <a:pt x="2889250" y="514350"/>
                  </a:lnTo>
                  <a:lnTo>
                    <a:pt x="2879725" y="517525"/>
                  </a:lnTo>
                  <a:cubicBezTo>
                    <a:pt x="2876550" y="518583"/>
                    <a:pt x="2872985" y="518844"/>
                    <a:pt x="2870200" y="520700"/>
                  </a:cubicBezTo>
                  <a:cubicBezTo>
                    <a:pt x="2863850" y="524933"/>
                    <a:pt x="2858390" y="530987"/>
                    <a:pt x="2851150" y="533400"/>
                  </a:cubicBezTo>
                  <a:cubicBezTo>
                    <a:pt x="2847975" y="534458"/>
                    <a:pt x="2844618" y="535078"/>
                    <a:pt x="2841625" y="536575"/>
                  </a:cubicBezTo>
                  <a:cubicBezTo>
                    <a:pt x="2838212" y="538282"/>
                    <a:pt x="2835513" y="541218"/>
                    <a:pt x="2832100" y="542925"/>
                  </a:cubicBezTo>
                  <a:cubicBezTo>
                    <a:pt x="2829107" y="544422"/>
                    <a:pt x="2825501" y="544475"/>
                    <a:pt x="2822575" y="546100"/>
                  </a:cubicBezTo>
                  <a:cubicBezTo>
                    <a:pt x="2815904" y="549806"/>
                    <a:pt x="2803525" y="558800"/>
                    <a:pt x="2803525" y="558800"/>
                  </a:cubicBezTo>
                  <a:cubicBezTo>
                    <a:pt x="2797474" y="567876"/>
                    <a:pt x="2787446" y="584268"/>
                    <a:pt x="2778125" y="587375"/>
                  </a:cubicBezTo>
                  <a:cubicBezTo>
                    <a:pt x="2774950" y="588433"/>
                    <a:pt x="2771526" y="588925"/>
                    <a:pt x="2768600" y="590550"/>
                  </a:cubicBezTo>
                  <a:cubicBezTo>
                    <a:pt x="2761929" y="594256"/>
                    <a:pt x="2756790" y="600837"/>
                    <a:pt x="2749550" y="603250"/>
                  </a:cubicBezTo>
                  <a:lnTo>
                    <a:pt x="2692400" y="622300"/>
                  </a:lnTo>
                  <a:lnTo>
                    <a:pt x="2654300" y="635000"/>
                  </a:lnTo>
                  <a:lnTo>
                    <a:pt x="2644775" y="638175"/>
                  </a:lnTo>
                  <a:lnTo>
                    <a:pt x="2635250" y="641350"/>
                  </a:lnTo>
                  <a:cubicBezTo>
                    <a:pt x="2623517" y="658949"/>
                    <a:pt x="2635613" y="645029"/>
                    <a:pt x="2619375" y="654050"/>
                  </a:cubicBezTo>
                  <a:cubicBezTo>
                    <a:pt x="2612704" y="657756"/>
                    <a:pt x="2600325" y="666750"/>
                    <a:pt x="2600325" y="666750"/>
                  </a:cubicBezTo>
                  <a:cubicBezTo>
                    <a:pt x="2589621" y="682807"/>
                    <a:pt x="2599786" y="671782"/>
                    <a:pt x="2584450" y="679450"/>
                  </a:cubicBezTo>
                  <a:cubicBezTo>
                    <a:pt x="2581037" y="681157"/>
                    <a:pt x="2578412" y="684250"/>
                    <a:pt x="2574925" y="685800"/>
                  </a:cubicBezTo>
                  <a:cubicBezTo>
                    <a:pt x="2568808" y="688518"/>
                    <a:pt x="2561444" y="688437"/>
                    <a:pt x="2555875" y="692150"/>
                  </a:cubicBezTo>
                  <a:cubicBezTo>
                    <a:pt x="2528578" y="710348"/>
                    <a:pt x="2563115" y="688530"/>
                    <a:pt x="2536825" y="701675"/>
                  </a:cubicBezTo>
                  <a:cubicBezTo>
                    <a:pt x="2533412" y="703382"/>
                    <a:pt x="2530713" y="706318"/>
                    <a:pt x="2527300" y="708025"/>
                  </a:cubicBezTo>
                  <a:cubicBezTo>
                    <a:pt x="2524307" y="709522"/>
                    <a:pt x="2520701" y="709575"/>
                    <a:pt x="2517775" y="711200"/>
                  </a:cubicBezTo>
                  <a:cubicBezTo>
                    <a:pt x="2511104" y="714906"/>
                    <a:pt x="2505075" y="719667"/>
                    <a:pt x="2498725" y="723900"/>
                  </a:cubicBezTo>
                  <a:cubicBezTo>
                    <a:pt x="2495550" y="726017"/>
                    <a:pt x="2492820" y="729043"/>
                    <a:pt x="2489200" y="730250"/>
                  </a:cubicBezTo>
                  <a:lnTo>
                    <a:pt x="2470150" y="736600"/>
                  </a:lnTo>
                  <a:cubicBezTo>
                    <a:pt x="2466975" y="737658"/>
                    <a:pt x="2463410" y="737919"/>
                    <a:pt x="2460625" y="739775"/>
                  </a:cubicBezTo>
                  <a:cubicBezTo>
                    <a:pt x="2457450" y="741892"/>
                    <a:pt x="2454607" y="744622"/>
                    <a:pt x="2451100" y="746125"/>
                  </a:cubicBezTo>
                  <a:cubicBezTo>
                    <a:pt x="2447089" y="747844"/>
                    <a:pt x="2442580" y="748046"/>
                    <a:pt x="2438400" y="749300"/>
                  </a:cubicBezTo>
                  <a:cubicBezTo>
                    <a:pt x="2428783" y="752185"/>
                    <a:pt x="2419350" y="755650"/>
                    <a:pt x="2409825" y="758825"/>
                  </a:cubicBezTo>
                  <a:lnTo>
                    <a:pt x="2400300" y="762000"/>
                  </a:lnTo>
                  <a:cubicBezTo>
                    <a:pt x="2397125" y="763058"/>
                    <a:pt x="2393560" y="763319"/>
                    <a:pt x="2390775" y="765175"/>
                  </a:cubicBezTo>
                  <a:lnTo>
                    <a:pt x="2371725" y="777875"/>
                  </a:lnTo>
                  <a:cubicBezTo>
                    <a:pt x="2368550" y="779992"/>
                    <a:pt x="2365820" y="783018"/>
                    <a:pt x="2362200" y="784225"/>
                  </a:cubicBezTo>
                  <a:cubicBezTo>
                    <a:pt x="2359025" y="785283"/>
                    <a:pt x="2355668" y="785903"/>
                    <a:pt x="2352675" y="787400"/>
                  </a:cubicBezTo>
                  <a:cubicBezTo>
                    <a:pt x="2349262" y="789107"/>
                    <a:pt x="2346637" y="792200"/>
                    <a:pt x="2343150" y="793750"/>
                  </a:cubicBezTo>
                  <a:cubicBezTo>
                    <a:pt x="2337033" y="796468"/>
                    <a:pt x="2329669" y="796387"/>
                    <a:pt x="2324100" y="800100"/>
                  </a:cubicBezTo>
                  <a:cubicBezTo>
                    <a:pt x="2320925" y="802217"/>
                    <a:pt x="2318062" y="804900"/>
                    <a:pt x="2314575" y="806450"/>
                  </a:cubicBezTo>
                  <a:cubicBezTo>
                    <a:pt x="2308458" y="809168"/>
                    <a:pt x="2301094" y="809087"/>
                    <a:pt x="2295525" y="812800"/>
                  </a:cubicBezTo>
                  <a:cubicBezTo>
                    <a:pt x="2268228" y="830998"/>
                    <a:pt x="2302765" y="809180"/>
                    <a:pt x="2276475" y="822325"/>
                  </a:cubicBezTo>
                  <a:cubicBezTo>
                    <a:pt x="2273062" y="824032"/>
                    <a:pt x="2270363" y="826968"/>
                    <a:pt x="2266950" y="828675"/>
                  </a:cubicBezTo>
                  <a:cubicBezTo>
                    <a:pt x="2263957" y="830172"/>
                    <a:pt x="2260418" y="830353"/>
                    <a:pt x="2257425" y="831850"/>
                  </a:cubicBezTo>
                  <a:cubicBezTo>
                    <a:pt x="2254012" y="833557"/>
                    <a:pt x="2251387" y="836650"/>
                    <a:pt x="2247900" y="838200"/>
                  </a:cubicBezTo>
                  <a:cubicBezTo>
                    <a:pt x="2241783" y="840918"/>
                    <a:pt x="2235200" y="842433"/>
                    <a:pt x="2228850" y="844550"/>
                  </a:cubicBezTo>
                  <a:cubicBezTo>
                    <a:pt x="2225675" y="845608"/>
                    <a:pt x="2222110" y="845869"/>
                    <a:pt x="2219325" y="847725"/>
                  </a:cubicBezTo>
                  <a:cubicBezTo>
                    <a:pt x="2204231" y="857788"/>
                    <a:pt x="2213420" y="852868"/>
                    <a:pt x="2190750" y="860425"/>
                  </a:cubicBezTo>
                  <a:cubicBezTo>
                    <a:pt x="2187575" y="861483"/>
                    <a:pt x="2184010" y="861744"/>
                    <a:pt x="2181225" y="863600"/>
                  </a:cubicBezTo>
                  <a:cubicBezTo>
                    <a:pt x="2178050" y="865717"/>
                    <a:pt x="2175187" y="868400"/>
                    <a:pt x="2171700" y="869950"/>
                  </a:cubicBezTo>
                  <a:cubicBezTo>
                    <a:pt x="2165583" y="872668"/>
                    <a:pt x="2158219" y="872587"/>
                    <a:pt x="2152650" y="876300"/>
                  </a:cubicBezTo>
                  <a:cubicBezTo>
                    <a:pt x="2125353" y="894498"/>
                    <a:pt x="2159890" y="872680"/>
                    <a:pt x="2133600" y="885825"/>
                  </a:cubicBezTo>
                  <a:cubicBezTo>
                    <a:pt x="2130187" y="887532"/>
                    <a:pt x="2127488" y="890468"/>
                    <a:pt x="2124075" y="892175"/>
                  </a:cubicBezTo>
                  <a:cubicBezTo>
                    <a:pt x="2121082" y="893672"/>
                    <a:pt x="2117543" y="893853"/>
                    <a:pt x="2114550" y="895350"/>
                  </a:cubicBezTo>
                  <a:cubicBezTo>
                    <a:pt x="2111137" y="897057"/>
                    <a:pt x="2108512" y="900150"/>
                    <a:pt x="2105025" y="901700"/>
                  </a:cubicBezTo>
                  <a:cubicBezTo>
                    <a:pt x="2098908" y="904418"/>
                    <a:pt x="2091544" y="904337"/>
                    <a:pt x="2085975" y="908050"/>
                  </a:cubicBezTo>
                  <a:cubicBezTo>
                    <a:pt x="2082800" y="910167"/>
                    <a:pt x="2079937" y="912850"/>
                    <a:pt x="2076450" y="914400"/>
                  </a:cubicBezTo>
                  <a:cubicBezTo>
                    <a:pt x="2070333" y="917118"/>
                    <a:pt x="2062969" y="917037"/>
                    <a:pt x="2057400" y="920750"/>
                  </a:cubicBezTo>
                  <a:cubicBezTo>
                    <a:pt x="2054225" y="922867"/>
                    <a:pt x="2051288" y="925393"/>
                    <a:pt x="2047875" y="927100"/>
                  </a:cubicBezTo>
                  <a:cubicBezTo>
                    <a:pt x="2021564" y="940256"/>
                    <a:pt x="2041710" y="928381"/>
                    <a:pt x="2022475" y="936625"/>
                  </a:cubicBezTo>
                  <a:cubicBezTo>
                    <a:pt x="2018125" y="938489"/>
                    <a:pt x="2014125" y="941111"/>
                    <a:pt x="2009775" y="942975"/>
                  </a:cubicBezTo>
                  <a:cubicBezTo>
                    <a:pt x="2006699" y="944293"/>
                    <a:pt x="2003243" y="944653"/>
                    <a:pt x="2000250" y="946150"/>
                  </a:cubicBezTo>
                  <a:cubicBezTo>
                    <a:pt x="1996837" y="947857"/>
                    <a:pt x="1994138" y="950793"/>
                    <a:pt x="1990725" y="952500"/>
                  </a:cubicBezTo>
                  <a:cubicBezTo>
                    <a:pt x="1987732" y="953997"/>
                    <a:pt x="1984126" y="954050"/>
                    <a:pt x="1981200" y="955675"/>
                  </a:cubicBezTo>
                  <a:cubicBezTo>
                    <a:pt x="1974529" y="959381"/>
                    <a:pt x="1968500" y="964142"/>
                    <a:pt x="1962150" y="968375"/>
                  </a:cubicBezTo>
                  <a:lnTo>
                    <a:pt x="1943100" y="981075"/>
                  </a:lnTo>
                  <a:cubicBezTo>
                    <a:pt x="1939925" y="983192"/>
                    <a:pt x="1937195" y="986218"/>
                    <a:pt x="1933575" y="987425"/>
                  </a:cubicBezTo>
                  <a:cubicBezTo>
                    <a:pt x="1924029" y="990607"/>
                    <a:pt x="1922731" y="990111"/>
                    <a:pt x="1914525" y="996950"/>
                  </a:cubicBezTo>
                  <a:cubicBezTo>
                    <a:pt x="1884682" y="1021819"/>
                    <a:pt x="1934098" y="987077"/>
                    <a:pt x="1885950" y="1019175"/>
                  </a:cubicBezTo>
                  <a:cubicBezTo>
                    <a:pt x="1882775" y="1021292"/>
                    <a:pt x="1880045" y="1024318"/>
                    <a:pt x="1876425" y="1025525"/>
                  </a:cubicBezTo>
                  <a:lnTo>
                    <a:pt x="1809750" y="1047750"/>
                  </a:lnTo>
                  <a:lnTo>
                    <a:pt x="1790700" y="1054100"/>
                  </a:lnTo>
                  <a:cubicBezTo>
                    <a:pt x="1787525" y="1055158"/>
                    <a:pt x="1784422" y="1056463"/>
                    <a:pt x="1781175" y="1057275"/>
                  </a:cubicBezTo>
                  <a:cubicBezTo>
                    <a:pt x="1741473" y="1067201"/>
                    <a:pt x="1790834" y="1054515"/>
                    <a:pt x="1758950" y="1063625"/>
                  </a:cubicBezTo>
                  <a:cubicBezTo>
                    <a:pt x="1754754" y="1064824"/>
                    <a:pt x="1750430" y="1065546"/>
                    <a:pt x="1746250" y="1066800"/>
                  </a:cubicBezTo>
                  <a:cubicBezTo>
                    <a:pt x="1739839" y="1068723"/>
                    <a:pt x="1733550" y="1071033"/>
                    <a:pt x="1727200" y="1073150"/>
                  </a:cubicBezTo>
                  <a:lnTo>
                    <a:pt x="1698625" y="1082675"/>
                  </a:lnTo>
                  <a:lnTo>
                    <a:pt x="1603375" y="1114425"/>
                  </a:lnTo>
                  <a:cubicBezTo>
                    <a:pt x="1583814" y="1120945"/>
                    <a:pt x="1603730" y="1114938"/>
                    <a:pt x="1571625" y="1120775"/>
                  </a:cubicBezTo>
                  <a:cubicBezTo>
                    <a:pt x="1561068" y="1122694"/>
                    <a:pt x="1549816" y="1126986"/>
                    <a:pt x="1539875" y="1130300"/>
                  </a:cubicBezTo>
                  <a:cubicBezTo>
                    <a:pt x="1536700" y="1131358"/>
                    <a:pt x="1533135" y="1131619"/>
                    <a:pt x="1530350" y="1133475"/>
                  </a:cubicBezTo>
                  <a:cubicBezTo>
                    <a:pt x="1524000" y="1137708"/>
                    <a:pt x="1516696" y="1140779"/>
                    <a:pt x="1511300" y="1146175"/>
                  </a:cubicBezTo>
                  <a:cubicBezTo>
                    <a:pt x="1508125" y="1149350"/>
                    <a:pt x="1505511" y="1153209"/>
                    <a:pt x="1501775" y="1155700"/>
                  </a:cubicBezTo>
                  <a:cubicBezTo>
                    <a:pt x="1498990" y="1157556"/>
                    <a:pt x="1495243" y="1157378"/>
                    <a:pt x="1492250" y="1158875"/>
                  </a:cubicBezTo>
                  <a:cubicBezTo>
                    <a:pt x="1488837" y="1160582"/>
                    <a:pt x="1486138" y="1163518"/>
                    <a:pt x="1482725" y="1165225"/>
                  </a:cubicBezTo>
                  <a:cubicBezTo>
                    <a:pt x="1479732" y="1166722"/>
                    <a:pt x="1476193" y="1166903"/>
                    <a:pt x="1473200" y="1168400"/>
                  </a:cubicBezTo>
                  <a:cubicBezTo>
                    <a:pt x="1469787" y="1170107"/>
                    <a:pt x="1467088" y="1173043"/>
                    <a:pt x="1463675" y="1174750"/>
                  </a:cubicBezTo>
                  <a:cubicBezTo>
                    <a:pt x="1460682" y="1176247"/>
                    <a:pt x="1457143" y="1176428"/>
                    <a:pt x="1454150" y="1177925"/>
                  </a:cubicBezTo>
                  <a:cubicBezTo>
                    <a:pt x="1450737" y="1179632"/>
                    <a:pt x="1448038" y="1182568"/>
                    <a:pt x="1444625" y="1184275"/>
                  </a:cubicBezTo>
                  <a:cubicBezTo>
                    <a:pt x="1441632" y="1185772"/>
                    <a:pt x="1438093" y="1185953"/>
                    <a:pt x="1435100" y="1187450"/>
                  </a:cubicBezTo>
                  <a:cubicBezTo>
                    <a:pt x="1431687" y="1189157"/>
                    <a:pt x="1429062" y="1192250"/>
                    <a:pt x="1425575" y="1193800"/>
                  </a:cubicBezTo>
                  <a:cubicBezTo>
                    <a:pt x="1419458" y="1196518"/>
                    <a:pt x="1412094" y="1196437"/>
                    <a:pt x="1406525" y="1200150"/>
                  </a:cubicBezTo>
                  <a:cubicBezTo>
                    <a:pt x="1379228" y="1218348"/>
                    <a:pt x="1413765" y="1196530"/>
                    <a:pt x="1387475" y="1209675"/>
                  </a:cubicBezTo>
                  <a:cubicBezTo>
                    <a:pt x="1384062" y="1211382"/>
                    <a:pt x="1381437" y="1214475"/>
                    <a:pt x="1377950" y="1216025"/>
                  </a:cubicBezTo>
                  <a:lnTo>
                    <a:pt x="1349375" y="1225550"/>
                  </a:lnTo>
                  <a:cubicBezTo>
                    <a:pt x="1346200" y="1226608"/>
                    <a:pt x="1342635" y="1226869"/>
                    <a:pt x="1339850" y="1228725"/>
                  </a:cubicBezTo>
                  <a:cubicBezTo>
                    <a:pt x="1336675" y="1230842"/>
                    <a:pt x="1333812" y="1233525"/>
                    <a:pt x="1330325" y="1235075"/>
                  </a:cubicBezTo>
                  <a:cubicBezTo>
                    <a:pt x="1316744" y="1241111"/>
                    <a:pt x="1311505" y="1240906"/>
                    <a:pt x="1298575" y="1244600"/>
                  </a:cubicBezTo>
                  <a:cubicBezTo>
                    <a:pt x="1295357" y="1245519"/>
                    <a:pt x="1292268" y="1246856"/>
                    <a:pt x="1289050" y="1247775"/>
                  </a:cubicBezTo>
                  <a:cubicBezTo>
                    <a:pt x="1284854" y="1248974"/>
                    <a:pt x="1280530" y="1249696"/>
                    <a:pt x="1276350" y="1250950"/>
                  </a:cubicBezTo>
                  <a:cubicBezTo>
                    <a:pt x="1269939" y="1252873"/>
                    <a:pt x="1262869" y="1253587"/>
                    <a:pt x="1257300" y="1257300"/>
                  </a:cubicBezTo>
                  <a:cubicBezTo>
                    <a:pt x="1254125" y="1259417"/>
                    <a:pt x="1251262" y="1262100"/>
                    <a:pt x="1247775" y="1263650"/>
                  </a:cubicBezTo>
                  <a:cubicBezTo>
                    <a:pt x="1241658" y="1266368"/>
                    <a:pt x="1235075" y="1267883"/>
                    <a:pt x="1228725" y="1270000"/>
                  </a:cubicBezTo>
                  <a:lnTo>
                    <a:pt x="1200150" y="1279525"/>
                  </a:lnTo>
                  <a:lnTo>
                    <a:pt x="1190625" y="1282700"/>
                  </a:lnTo>
                  <a:cubicBezTo>
                    <a:pt x="1187450" y="1283758"/>
                    <a:pt x="1184347" y="1285063"/>
                    <a:pt x="1181100" y="1285875"/>
                  </a:cubicBezTo>
                  <a:cubicBezTo>
                    <a:pt x="1177031" y="1286892"/>
                    <a:pt x="1163430" y="1289948"/>
                    <a:pt x="1158875" y="1292225"/>
                  </a:cubicBezTo>
                  <a:cubicBezTo>
                    <a:pt x="1155462" y="1293932"/>
                    <a:pt x="1152763" y="1296868"/>
                    <a:pt x="1149350" y="1298575"/>
                  </a:cubicBezTo>
                  <a:cubicBezTo>
                    <a:pt x="1146357" y="1300072"/>
                    <a:pt x="1142818" y="1300253"/>
                    <a:pt x="1139825" y="1301750"/>
                  </a:cubicBezTo>
                  <a:cubicBezTo>
                    <a:pt x="1136412" y="1303457"/>
                    <a:pt x="1133713" y="1306393"/>
                    <a:pt x="1130300" y="1308100"/>
                  </a:cubicBezTo>
                  <a:cubicBezTo>
                    <a:pt x="1127307" y="1309597"/>
                    <a:pt x="1123768" y="1309778"/>
                    <a:pt x="1120775" y="1311275"/>
                  </a:cubicBezTo>
                  <a:cubicBezTo>
                    <a:pt x="1117362" y="1312982"/>
                    <a:pt x="1114663" y="1315918"/>
                    <a:pt x="1111250" y="1317625"/>
                  </a:cubicBezTo>
                  <a:cubicBezTo>
                    <a:pt x="1108257" y="1319122"/>
                    <a:pt x="1104718" y="1319303"/>
                    <a:pt x="1101725" y="1320800"/>
                  </a:cubicBezTo>
                  <a:cubicBezTo>
                    <a:pt x="1098312" y="1322507"/>
                    <a:pt x="1095687" y="1325600"/>
                    <a:pt x="1092200" y="1327150"/>
                  </a:cubicBezTo>
                  <a:cubicBezTo>
                    <a:pt x="1086083" y="1329868"/>
                    <a:pt x="1078719" y="1329787"/>
                    <a:pt x="1073150" y="1333500"/>
                  </a:cubicBezTo>
                  <a:cubicBezTo>
                    <a:pt x="1045853" y="1351698"/>
                    <a:pt x="1080390" y="1329880"/>
                    <a:pt x="1054100" y="1343025"/>
                  </a:cubicBezTo>
                  <a:cubicBezTo>
                    <a:pt x="1050687" y="1344732"/>
                    <a:pt x="1047988" y="1347668"/>
                    <a:pt x="1044575" y="1349375"/>
                  </a:cubicBezTo>
                  <a:cubicBezTo>
                    <a:pt x="1041582" y="1350872"/>
                    <a:pt x="1037976" y="1350925"/>
                    <a:pt x="1035050" y="1352550"/>
                  </a:cubicBezTo>
                  <a:cubicBezTo>
                    <a:pt x="1028379" y="1356256"/>
                    <a:pt x="1022350" y="1361017"/>
                    <a:pt x="1016000" y="1365250"/>
                  </a:cubicBezTo>
                  <a:cubicBezTo>
                    <a:pt x="1012825" y="1367367"/>
                    <a:pt x="1010095" y="1370393"/>
                    <a:pt x="1006475" y="1371600"/>
                  </a:cubicBezTo>
                  <a:lnTo>
                    <a:pt x="987425" y="1377950"/>
                  </a:lnTo>
                  <a:cubicBezTo>
                    <a:pt x="984250" y="1379008"/>
                    <a:pt x="980685" y="1379269"/>
                    <a:pt x="977900" y="1381125"/>
                  </a:cubicBezTo>
                  <a:cubicBezTo>
                    <a:pt x="974725" y="1383242"/>
                    <a:pt x="971862" y="1385925"/>
                    <a:pt x="968375" y="1387475"/>
                  </a:cubicBezTo>
                  <a:cubicBezTo>
                    <a:pt x="962258" y="1390193"/>
                    <a:pt x="954894" y="1390112"/>
                    <a:pt x="949325" y="1393825"/>
                  </a:cubicBezTo>
                  <a:cubicBezTo>
                    <a:pt x="922028" y="1412023"/>
                    <a:pt x="956565" y="1390205"/>
                    <a:pt x="930275" y="1403350"/>
                  </a:cubicBezTo>
                  <a:cubicBezTo>
                    <a:pt x="926862" y="1405057"/>
                    <a:pt x="924163" y="1407993"/>
                    <a:pt x="920750" y="1409700"/>
                  </a:cubicBezTo>
                  <a:cubicBezTo>
                    <a:pt x="915652" y="1412249"/>
                    <a:pt x="909973" y="1413501"/>
                    <a:pt x="904875" y="1416050"/>
                  </a:cubicBezTo>
                  <a:cubicBezTo>
                    <a:pt x="901462" y="1417757"/>
                    <a:pt x="898837" y="1420850"/>
                    <a:pt x="895350" y="1422400"/>
                  </a:cubicBezTo>
                  <a:cubicBezTo>
                    <a:pt x="889233" y="1425118"/>
                    <a:pt x="882650" y="1426633"/>
                    <a:pt x="876300" y="1428750"/>
                  </a:cubicBezTo>
                  <a:lnTo>
                    <a:pt x="857250" y="1435100"/>
                  </a:lnTo>
                  <a:cubicBezTo>
                    <a:pt x="854075" y="1436158"/>
                    <a:pt x="850510" y="1436419"/>
                    <a:pt x="847725" y="1438275"/>
                  </a:cubicBezTo>
                  <a:cubicBezTo>
                    <a:pt x="844550" y="1440392"/>
                    <a:pt x="841687" y="1443075"/>
                    <a:pt x="838200" y="1444625"/>
                  </a:cubicBezTo>
                  <a:cubicBezTo>
                    <a:pt x="832083" y="1447343"/>
                    <a:pt x="825500" y="1448858"/>
                    <a:pt x="819150" y="1450975"/>
                  </a:cubicBezTo>
                  <a:lnTo>
                    <a:pt x="800100" y="1457325"/>
                  </a:lnTo>
                  <a:lnTo>
                    <a:pt x="781050" y="1463675"/>
                  </a:lnTo>
                  <a:cubicBezTo>
                    <a:pt x="777875" y="1464733"/>
                    <a:pt x="774772" y="1466038"/>
                    <a:pt x="771525" y="1466850"/>
                  </a:cubicBezTo>
                  <a:cubicBezTo>
                    <a:pt x="767292" y="1467908"/>
                    <a:pt x="763021" y="1468826"/>
                    <a:pt x="758825" y="1470025"/>
                  </a:cubicBezTo>
                  <a:cubicBezTo>
                    <a:pt x="755607" y="1470944"/>
                    <a:pt x="752582" y="1472544"/>
                    <a:pt x="749300" y="1473200"/>
                  </a:cubicBezTo>
                  <a:cubicBezTo>
                    <a:pt x="741962" y="1474668"/>
                    <a:pt x="734438" y="1475036"/>
                    <a:pt x="727075" y="1476375"/>
                  </a:cubicBezTo>
                  <a:cubicBezTo>
                    <a:pt x="716518" y="1478294"/>
                    <a:pt x="705266" y="1482586"/>
                    <a:pt x="695325" y="1485900"/>
                  </a:cubicBezTo>
                  <a:lnTo>
                    <a:pt x="685800" y="1489075"/>
                  </a:lnTo>
                  <a:cubicBezTo>
                    <a:pt x="682625" y="1490133"/>
                    <a:pt x="679060" y="1490394"/>
                    <a:pt x="676275" y="1492250"/>
                  </a:cubicBezTo>
                  <a:cubicBezTo>
                    <a:pt x="648978" y="1510448"/>
                    <a:pt x="683515" y="1488630"/>
                    <a:pt x="657225" y="1501775"/>
                  </a:cubicBezTo>
                  <a:cubicBezTo>
                    <a:pt x="653812" y="1503482"/>
                    <a:pt x="651187" y="1506575"/>
                    <a:pt x="647700" y="1508125"/>
                  </a:cubicBezTo>
                  <a:cubicBezTo>
                    <a:pt x="641583" y="1510843"/>
                    <a:pt x="635000" y="1512358"/>
                    <a:pt x="628650" y="1514475"/>
                  </a:cubicBezTo>
                  <a:cubicBezTo>
                    <a:pt x="625475" y="1515533"/>
                    <a:pt x="621910" y="1515794"/>
                    <a:pt x="619125" y="1517650"/>
                  </a:cubicBezTo>
                  <a:cubicBezTo>
                    <a:pt x="612775" y="1521883"/>
                    <a:pt x="607315" y="1527937"/>
                    <a:pt x="600075" y="1530350"/>
                  </a:cubicBezTo>
                  <a:cubicBezTo>
                    <a:pt x="593725" y="1532467"/>
                    <a:pt x="586594" y="1532987"/>
                    <a:pt x="581025" y="1536700"/>
                  </a:cubicBezTo>
                  <a:cubicBezTo>
                    <a:pt x="577850" y="1538817"/>
                    <a:pt x="574987" y="1541500"/>
                    <a:pt x="571500" y="1543050"/>
                  </a:cubicBezTo>
                  <a:cubicBezTo>
                    <a:pt x="565383" y="1545768"/>
                    <a:pt x="558019" y="1545687"/>
                    <a:pt x="552450" y="1549400"/>
                  </a:cubicBezTo>
                  <a:cubicBezTo>
                    <a:pt x="549275" y="1551517"/>
                    <a:pt x="546338" y="1554043"/>
                    <a:pt x="542925" y="1555750"/>
                  </a:cubicBezTo>
                  <a:cubicBezTo>
                    <a:pt x="539932" y="1557247"/>
                    <a:pt x="536326" y="1557300"/>
                    <a:pt x="533400" y="1558925"/>
                  </a:cubicBezTo>
                  <a:cubicBezTo>
                    <a:pt x="526729" y="1562631"/>
                    <a:pt x="521590" y="1569212"/>
                    <a:pt x="514350" y="1571625"/>
                  </a:cubicBezTo>
                  <a:lnTo>
                    <a:pt x="485775" y="1581150"/>
                  </a:lnTo>
                  <a:cubicBezTo>
                    <a:pt x="482600" y="1582208"/>
                    <a:pt x="479035" y="1582469"/>
                    <a:pt x="476250" y="1584325"/>
                  </a:cubicBezTo>
                  <a:cubicBezTo>
                    <a:pt x="469900" y="1588558"/>
                    <a:pt x="464440" y="1594612"/>
                    <a:pt x="457200" y="1597025"/>
                  </a:cubicBezTo>
                  <a:lnTo>
                    <a:pt x="438150" y="1603375"/>
                  </a:lnTo>
                  <a:cubicBezTo>
                    <a:pt x="434975" y="1604433"/>
                    <a:pt x="431410" y="1604694"/>
                    <a:pt x="428625" y="1606550"/>
                  </a:cubicBezTo>
                  <a:cubicBezTo>
                    <a:pt x="425450" y="1608667"/>
                    <a:pt x="422587" y="1611350"/>
                    <a:pt x="419100" y="1612900"/>
                  </a:cubicBezTo>
                  <a:cubicBezTo>
                    <a:pt x="412983" y="1615618"/>
                    <a:pt x="406400" y="1617133"/>
                    <a:pt x="400050" y="1619250"/>
                  </a:cubicBezTo>
                  <a:lnTo>
                    <a:pt x="390525" y="1622425"/>
                  </a:lnTo>
                  <a:lnTo>
                    <a:pt x="381000" y="1625600"/>
                  </a:lnTo>
                  <a:cubicBezTo>
                    <a:pt x="377825" y="1626658"/>
                    <a:pt x="374722" y="1627963"/>
                    <a:pt x="371475" y="1628775"/>
                  </a:cubicBezTo>
                  <a:cubicBezTo>
                    <a:pt x="367406" y="1629792"/>
                    <a:pt x="353805" y="1632848"/>
                    <a:pt x="349250" y="1635125"/>
                  </a:cubicBezTo>
                  <a:cubicBezTo>
                    <a:pt x="345837" y="1636832"/>
                    <a:pt x="343212" y="1639925"/>
                    <a:pt x="339725" y="1641475"/>
                  </a:cubicBezTo>
                  <a:cubicBezTo>
                    <a:pt x="333608" y="1644193"/>
                    <a:pt x="327025" y="1645708"/>
                    <a:pt x="320675" y="1647825"/>
                  </a:cubicBezTo>
                  <a:cubicBezTo>
                    <a:pt x="317500" y="1648883"/>
                    <a:pt x="313935" y="1649144"/>
                    <a:pt x="311150" y="1651000"/>
                  </a:cubicBezTo>
                  <a:cubicBezTo>
                    <a:pt x="296056" y="1661063"/>
                    <a:pt x="305245" y="1656143"/>
                    <a:pt x="282575" y="1663700"/>
                  </a:cubicBezTo>
                  <a:cubicBezTo>
                    <a:pt x="251914" y="1673920"/>
                    <a:pt x="299584" y="1657532"/>
                    <a:pt x="260350" y="1673225"/>
                  </a:cubicBezTo>
                  <a:cubicBezTo>
                    <a:pt x="254135" y="1675711"/>
                    <a:pt x="247650" y="1677458"/>
                    <a:pt x="241300" y="1679575"/>
                  </a:cubicBezTo>
                  <a:lnTo>
                    <a:pt x="222250" y="1685925"/>
                  </a:lnTo>
                  <a:cubicBezTo>
                    <a:pt x="219075" y="1686983"/>
                    <a:pt x="215510" y="1687244"/>
                    <a:pt x="212725" y="1689100"/>
                  </a:cubicBezTo>
                  <a:cubicBezTo>
                    <a:pt x="209550" y="1691217"/>
                    <a:pt x="206687" y="1693900"/>
                    <a:pt x="203200" y="1695450"/>
                  </a:cubicBezTo>
                  <a:cubicBezTo>
                    <a:pt x="197083" y="1698168"/>
                    <a:pt x="190500" y="1699683"/>
                    <a:pt x="184150" y="1701800"/>
                  </a:cubicBezTo>
                  <a:cubicBezTo>
                    <a:pt x="180975" y="1702858"/>
                    <a:pt x="177410" y="1703119"/>
                    <a:pt x="174625" y="1704975"/>
                  </a:cubicBezTo>
                  <a:cubicBezTo>
                    <a:pt x="147328" y="1723173"/>
                    <a:pt x="181865" y="1701355"/>
                    <a:pt x="155575" y="1714500"/>
                  </a:cubicBezTo>
                  <a:cubicBezTo>
                    <a:pt x="152162" y="1716207"/>
                    <a:pt x="149537" y="1719300"/>
                    <a:pt x="146050" y="1720850"/>
                  </a:cubicBezTo>
                  <a:lnTo>
                    <a:pt x="117475" y="1730375"/>
                  </a:lnTo>
                  <a:cubicBezTo>
                    <a:pt x="114300" y="1731433"/>
                    <a:pt x="110735" y="1731694"/>
                    <a:pt x="107950" y="1733550"/>
                  </a:cubicBezTo>
                  <a:cubicBezTo>
                    <a:pt x="104775" y="1735667"/>
                    <a:pt x="101912" y="1738350"/>
                    <a:pt x="98425" y="1739900"/>
                  </a:cubicBezTo>
                  <a:cubicBezTo>
                    <a:pt x="92308" y="1742618"/>
                    <a:pt x="85725" y="1744133"/>
                    <a:pt x="79375" y="1746250"/>
                  </a:cubicBezTo>
                  <a:lnTo>
                    <a:pt x="60325" y="1752600"/>
                  </a:lnTo>
                  <a:cubicBezTo>
                    <a:pt x="57150" y="1753658"/>
                    <a:pt x="53585" y="1753919"/>
                    <a:pt x="50800" y="1755775"/>
                  </a:cubicBezTo>
                  <a:cubicBezTo>
                    <a:pt x="44450" y="1760008"/>
                    <a:pt x="38990" y="1766062"/>
                    <a:pt x="31750" y="1768475"/>
                  </a:cubicBezTo>
                  <a:cubicBezTo>
                    <a:pt x="25400" y="1770592"/>
                    <a:pt x="18269" y="1771112"/>
                    <a:pt x="12700" y="1774825"/>
                  </a:cubicBezTo>
                  <a:lnTo>
                    <a:pt x="0" y="1806575"/>
                  </a:lnTo>
                  <a:close/>
                </a:path>
              </a:pathLst>
            </a:custGeom>
            <a:solidFill>
              <a:schemeClr val="accent3">
                <a:lumMod val="40000"/>
                <a:lumOff val="60000"/>
                <a:alpha val="5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165" name="Group 164">
              <a:extLst>
                <a:ext uri="{FF2B5EF4-FFF2-40B4-BE49-F238E27FC236}">
                  <a16:creationId xmlns:a16="http://schemas.microsoft.com/office/drawing/2014/main" id="{FC526BCD-C193-C3A9-C771-C9171DA10B0B}"/>
                </a:ext>
              </a:extLst>
            </p:cNvPr>
            <p:cNvGrpSpPr/>
            <p:nvPr/>
          </p:nvGrpSpPr>
          <p:grpSpPr>
            <a:xfrm>
              <a:off x="7673975" y="3060700"/>
              <a:ext cx="3835425" cy="1628775"/>
              <a:chOff x="7673975" y="3060700"/>
              <a:chExt cx="3835425" cy="1628775"/>
            </a:xfrm>
          </p:grpSpPr>
          <p:sp>
            <p:nvSpPr>
              <p:cNvPr id="162" name="Freeform 161">
                <a:extLst>
                  <a:ext uri="{FF2B5EF4-FFF2-40B4-BE49-F238E27FC236}">
                    <a16:creationId xmlns:a16="http://schemas.microsoft.com/office/drawing/2014/main" id="{276CAE02-41A0-96A3-BBC6-B9D7A9793528}"/>
                  </a:ext>
                </a:extLst>
              </p:cNvPr>
              <p:cNvSpPr/>
              <p:nvPr/>
            </p:nvSpPr>
            <p:spPr bwMode="auto">
              <a:xfrm>
                <a:off x="7673975" y="3914775"/>
                <a:ext cx="1984375" cy="774700"/>
              </a:xfrm>
              <a:custGeom>
                <a:avLst/>
                <a:gdLst>
                  <a:gd name="connsiteX0" fmla="*/ 0 w 1984375"/>
                  <a:gd name="connsiteY0" fmla="*/ 774700 h 774700"/>
                  <a:gd name="connsiteX1" fmla="*/ 38100 w 1984375"/>
                  <a:gd name="connsiteY1" fmla="*/ 768350 h 774700"/>
                  <a:gd name="connsiteX2" fmla="*/ 57150 w 1984375"/>
                  <a:gd name="connsiteY2" fmla="*/ 762000 h 774700"/>
                  <a:gd name="connsiteX3" fmla="*/ 85725 w 1984375"/>
                  <a:gd name="connsiteY3" fmla="*/ 752475 h 774700"/>
                  <a:gd name="connsiteX4" fmla="*/ 104775 w 1984375"/>
                  <a:gd name="connsiteY4" fmla="*/ 746125 h 774700"/>
                  <a:gd name="connsiteX5" fmla="*/ 114300 w 1984375"/>
                  <a:gd name="connsiteY5" fmla="*/ 742950 h 774700"/>
                  <a:gd name="connsiteX6" fmla="*/ 123825 w 1984375"/>
                  <a:gd name="connsiteY6" fmla="*/ 736600 h 774700"/>
                  <a:gd name="connsiteX7" fmla="*/ 142875 w 1984375"/>
                  <a:gd name="connsiteY7" fmla="*/ 730250 h 774700"/>
                  <a:gd name="connsiteX8" fmla="*/ 171450 w 1984375"/>
                  <a:gd name="connsiteY8" fmla="*/ 720725 h 774700"/>
                  <a:gd name="connsiteX9" fmla="*/ 238125 w 1984375"/>
                  <a:gd name="connsiteY9" fmla="*/ 698500 h 774700"/>
                  <a:gd name="connsiteX10" fmla="*/ 257175 w 1984375"/>
                  <a:gd name="connsiteY10" fmla="*/ 692150 h 774700"/>
                  <a:gd name="connsiteX11" fmla="*/ 266700 w 1984375"/>
                  <a:gd name="connsiteY11" fmla="*/ 688975 h 774700"/>
                  <a:gd name="connsiteX12" fmla="*/ 279400 w 1984375"/>
                  <a:gd name="connsiteY12" fmla="*/ 685800 h 774700"/>
                  <a:gd name="connsiteX13" fmla="*/ 298450 w 1984375"/>
                  <a:gd name="connsiteY13" fmla="*/ 679450 h 774700"/>
                  <a:gd name="connsiteX14" fmla="*/ 317500 w 1984375"/>
                  <a:gd name="connsiteY14" fmla="*/ 673100 h 774700"/>
                  <a:gd name="connsiteX15" fmla="*/ 327025 w 1984375"/>
                  <a:gd name="connsiteY15" fmla="*/ 669925 h 774700"/>
                  <a:gd name="connsiteX16" fmla="*/ 346075 w 1984375"/>
                  <a:gd name="connsiteY16" fmla="*/ 657225 h 774700"/>
                  <a:gd name="connsiteX17" fmla="*/ 403225 w 1984375"/>
                  <a:gd name="connsiteY17" fmla="*/ 638175 h 774700"/>
                  <a:gd name="connsiteX18" fmla="*/ 422275 w 1984375"/>
                  <a:gd name="connsiteY18" fmla="*/ 631825 h 774700"/>
                  <a:gd name="connsiteX19" fmla="*/ 431800 w 1984375"/>
                  <a:gd name="connsiteY19" fmla="*/ 628650 h 774700"/>
                  <a:gd name="connsiteX20" fmla="*/ 441325 w 1984375"/>
                  <a:gd name="connsiteY20" fmla="*/ 622300 h 774700"/>
                  <a:gd name="connsiteX21" fmla="*/ 460375 w 1984375"/>
                  <a:gd name="connsiteY21" fmla="*/ 615950 h 774700"/>
                  <a:gd name="connsiteX22" fmla="*/ 469900 w 1984375"/>
                  <a:gd name="connsiteY22" fmla="*/ 609600 h 774700"/>
                  <a:gd name="connsiteX23" fmla="*/ 479425 w 1984375"/>
                  <a:gd name="connsiteY23" fmla="*/ 606425 h 774700"/>
                  <a:gd name="connsiteX24" fmla="*/ 498475 w 1984375"/>
                  <a:gd name="connsiteY24" fmla="*/ 593725 h 774700"/>
                  <a:gd name="connsiteX25" fmla="*/ 508000 w 1984375"/>
                  <a:gd name="connsiteY25" fmla="*/ 587375 h 774700"/>
                  <a:gd name="connsiteX26" fmla="*/ 527050 w 1984375"/>
                  <a:gd name="connsiteY26" fmla="*/ 577850 h 774700"/>
                  <a:gd name="connsiteX27" fmla="*/ 536575 w 1984375"/>
                  <a:gd name="connsiteY27" fmla="*/ 574675 h 774700"/>
                  <a:gd name="connsiteX28" fmla="*/ 555625 w 1984375"/>
                  <a:gd name="connsiteY28" fmla="*/ 561975 h 774700"/>
                  <a:gd name="connsiteX29" fmla="*/ 587375 w 1984375"/>
                  <a:gd name="connsiteY29" fmla="*/ 552450 h 774700"/>
                  <a:gd name="connsiteX30" fmla="*/ 631825 w 1984375"/>
                  <a:gd name="connsiteY30" fmla="*/ 546100 h 774700"/>
                  <a:gd name="connsiteX31" fmla="*/ 650875 w 1984375"/>
                  <a:gd name="connsiteY31" fmla="*/ 539750 h 774700"/>
                  <a:gd name="connsiteX32" fmla="*/ 669925 w 1984375"/>
                  <a:gd name="connsiteY32" fmla="*/ 533400 h 774700"/>
                  <a:gd name="connsiteX33" fmla="*/ 679450 w 1984375"/>
                  <a:gd name="connsiteY33" fmla="*/ 530225 h 774700"/>
                  <a:gd name="connsiteX34" fmla="*/ 704850 w 1984375"/>
                  <a:gd name="connsiteY34" fmla="*/ 523875 h 774700"/>
                  <a:gd name="connsiteX35" fmla="*/ 723900 w 1984375"/>
                  <a:gd name="connsiteY35" fmla="*/ 520700 h 774700"/>
                  <a:gd name="connsiteX36" fmla="*/ 733425 w 1984375"/>
                  <a:gd name="connsiteY36" fmla="*/ 517525 h 774700"/>
                  <a:gd name="connsiteX37" fmla="*/ 746125 w 1984375"/>
                  <a:gd name="connsiteY37" fmla="*/ 514350 h 774700"/>
                  <a:gd name="connsiteX38" fmla="*/ 774700 w 1984375"/>
                  <a:gd name="connsiteY38" fmla="*/ 504825 h 774700"/>
                  <a:gd name="connsiteX39" fmla="*/ 784225 w 1984375"/>
                  <a:gd name="connsiteY39" fmla="*/ 501650 h 774700"/>
                  <a:gd name="connsiteX40" fmla="*/ 793750 w 1984375"/>
                  <a:gd name="connsiteY40" fmla="*/ 498475 h 774700"/>
                  <a:gd name="connsiteX41" fmla="*/ 819150 w 1984375"/>
                  <a:gd name="connsiteY41" fmla="*/ 492125 h 774700"/>
                  <a:gd name="connsiteX42" fmla="*/ 828675 w 1984375"/>
                  <a:gd name="connsiteY42" fmla="*/ 488950 h 774700"/>
                  <a:gd name="connsiteX43" fmla="*/ 847725 w 1984375"/>
                  <a:gd name="connsiteY43" fmla="*/ 476250 h 774700"/>
                  <a:gd name="connsiteX44" fmla="*/ 866775 w 1984375"/>
                  <a:gd name="connsiteY44" fmla="*/ 466725 h 774700"/>
                  <a:gd name="connsiteX45" fmla="*/ 876300 w 1984375"/>
                  <a:gd name="connsiteY45" fmla="*/ 463550 h 774700"/>
                  <a:gd name="connsiteX46" fmla="*/ 885825 w 1984375"/>
                  <a:gd name="connsiteY46" fmla="*/ 457200 h 774700"/>
                  <a:gd name="connsiteX47" fmla="*/ 895350 w 1984375"/>
                  <a:gd name="connsiteY47" fmla="*/ 454025 h 774700"/>
                  <a:gd name="connsiteX48" fmla="*/ 904875 w 1984375"/>
                  <a:gd name="connsiteY48" fmla="*/ 447675 h 774700"/>
                  <a:gd name="connsiteX49" fmla="*/ 914400 w 1984375"/>
                  <a:gd name="connsiteY49" fmla="*/ 444500 h 774700"/>
                  <a:gd name="connsiteX50" fmla="*/ 942975 w 1984375"/>
                  <a:gd name="connsiteY50" fmla="*/ 425450 h 774700"/>
                  <a:gd name="connsiteX51" fmla="*/ 952500 w 1984375"/>
                  <a:gd name="connsiteY51" fmla="*/ 419100 h 774700"/>
                  <a:gd name="connsiteX52" fmla="*/ 971550 w 1984375"/>
                  <a:gd name="connsiteY52" fmla="*/ 412750 h 774700"/>
                  <a:gd name="connsiteX53" fmla="*/ 981075 w 1984375"/>
                  <a:gd name="connsiteY53" fmla="*/ 409575 h 774700"/>
                  <a:gd name="connsiteX54" fmla="*/ 993775 w 1984375"/>
                  <a:gd name="connsiteY54" fmla="*/ 406400 h 774700"/>
                  <a:gd name="connsiteX55" fmla="*/ 1009650 w 1984375"/>
                  <a:gd name="connsiteY55" fmla="*/ 403225 h 774700"/>
                  <a:gd name="connsiteX56" fmla="*/ 1028700 w 1984375"/>
                  <a:gd name="connsiteY56" fmla="*/ 396875 h 774700"/>
                  <a:gd name="connsiteX57" fmla="*/ 1047750 w 1984375"/>
                  <a:gd name="connsiteY57" fmla="*/ 390525 h 774700"/>
                  <a:gd name="connsiteX58" fmla="*/ 1057275 w 1984375"/>
                  <a:gd name="connsiteY58" fmla="*/ 387350 h 774700"/>
                  <a:gd name="connsiteX59" fmla="*/ 1066800 w 1984375"/>
                  <a:gd name="connsiteY59" fmla="*/ 381000 h 774700"/>
                  <a:gd name="connsiteX60" fmla="*/ 1085850 w 1984375"/>
                  <a:gd name="connsiteY60" fmla="*/ 374650 h 774700"/>
                  <a:gd name="connsiteX61" fmla="*/ 1095375 w 1984375"/>
                  <a:gd name="connsiteY61" fmla="*/ 368300 h 774700"/>
                  <a:gd name="connsiteX62" fmla="*/ 1104900 w 1984375"/>
                  <a:gd name="connsiteY62" fmla="*/ 358775 h 774700"/>
                  <a:gd name="connsiteX63" fmla="*/ 1123950 w 1984375"/>
                  <a:gd name="connsiteY63" fmla="*/ 352425 h 774700"/>
                  <a:gd name="connsiteX64" fmla="*/ 1133475 w 1984375"/>
                  <a:gd name="connsiteY64" fmla="*/ 349250 h 774700"/>
                  <a:gd name="connsiteX65" fmla="*/ 1162050 w 1984375"/>
                  <a:gd name="connsiteY65" fmla="*/ 339725 h 774700"/>
                  <a:gd name="connsiteX66" fmla="*/ 1171575 w 1984375"/>
                  <a:gd name="connsiteY66" fmla="*/ 336550 h 774700"/>
                  <a:gd name="connsiteX67" fmla="*/ 1181100 w 1984375"/>
                  <a:gd name="connsiteY67" fmla="*/ 333375 h 774700"/>
                  <a:gd name="connsiteX68" fmla="*/ 1200150 w 1984375"/>
                  <a:gd name="connsiteY68" fmla="*/ 320675 h 774700"/>
                  <a:gd name="connsiteX69" fmla="*/ 1209675 w 1984375"/>
                  <a:gd name="connsiteY69" fmla="*/ 311150 h 774700"/>
                  <a:gd name="connsiteX70" fmla="*/ 1228725 w 1984375"/>
                  <a:gd name="connsiteY70" fmla="*/ 304800 h 774700"/>
                  <a:gd name="connsiteX71" fmla="*/ 1276350 w 1984375"/>
                  <a:gd name="connsiteY71" fmla="*/ 288925 h 774700"/>
                  <a:gd name="connsiteX72" fmla="*/ 1285875 w 1984375"/>
                  <a:gd name="connsiteY72" fmla="*/ 285750 h 774700"/>
                  <a:gd name="connsiteX73" fmla="*/ 1295400 w 1984375"/>
                  <a:gd name="connsiteY73" fmla="*/ 282575 h 774700"/>
                  <a:gd name="connsiteX74" fmla="*/ 1314450 w 1984375"/>
                  <a:gd name="connsiteY74" fmla="*/ 269875 h 774700"/>
                  <a:gd name="connsiteX75" fmla="*/ 1323975 w 1984375"/>
                  <a:gd name="connsiteY75" fmla="*/ 263525 h 774700"/>
                  <a:gd name="connsiteX76" fmla="*/ 1352550 w 1984375"/>
                  <a:gd name="connsiteY76" fmla="*/ 254000 h 774700"/>
                  <a:gd name="connsiteX77" fmla="*/ 1362075 w 1984375"/>
                  <a:gd name="connsiteY77" fmla="*/ 250825 h 774700"/>
                  <a:gd name="connsiteX78" fmla="*/ 1371600 w 1984375"/>
                  <a:gd name="connsiteY78" fmla="*/ 247650 h 774700"/>
                  <a:gd name="connsiteX79" fmla="*/ 1393825 w 1984375"/>
                  <a:gd name="connsiteY79" fmla="*/ 241300 h 774700"/>
                  <a:gd name="connsiteX80" fmla="*/ 1406525 w 1984375"/>
                  <a:gd name="connsiteY80" fmla="*/ 238125 h 774700"/>
                  <a:gd name="connsiteX81" fmla="*/ 1425575 w 1984375"/>
                  <a:gd name="connsiteY81" fmla="*/ 231775 h 774700"/>
                  <a:gd name="connsiteX82" fmla="*/ 1435100 w 1984375"/>
                  <a:gd name="connsiteY82" fmla="*/ 225425 h 774700"/>
                  <a:gd name="connsiteX83" fmla="*/ 1454150 w 1984375"/>
                  <a:gd name="connsiteY83" fmla="*/ 219075 h 774700"/>
                  <a:gd name="connsiteX84" fmla="*/ 1482725 w 1984375"/>
                  <a:gd name="connsiteY84" fmla="*/ 209550 h 774700"/>
                  <a:gd name="connsiteX85" fmla="*/ 1492250 w 1984375"/>
                  <a:gd name="connsiteY85" fmla="*/ 206375 h 774700"/>
                  <a:gd name="connsiteX86" fmla="*/ 1501775 w 1984375"/>
                  <a:gd name="connsiteY86" fmla="*/ 203200 h 774700"/>
                  <a:gd name="connsiteX87" fmla="*/ 1520825 w 1984375"/>
                  <a:gd name="connsiteY87" fmla="*/ 190500 h 774700"/>
                  <a:gd name="connsiteX88" fmla="*/ 1562100 w 1984375"/>
                  <a:gd name="connsiteY88" fmla="*/ 177800 h 774700"/>
                  <a:gd name="connsiteX89" fmla="*/ 1612900 w 1984375"/>
                  <a:gd name="connsiteY89" fmla="*/ 168275 h 774700"/>
                  <a:gd name="connsiteX90" fmla="*/ 1644650 w 1984375"/>
                  <a:gd name="connsiteY90" fmla="*/ 161925 h 774700"/>
                  <a:gd name="connsiteX91" fmla="*/ 1654175 w 1984375"/>
                  <a:gd name="connsiteY91" fmla="*/ 158750 h 774700"/>
                  <a:gd name="connsiteX92" fmla="*/ 1670050 w 1984375"/>
                  <a:gd name="connsiteY92" fmla="*/ 155575 h 774700"/>
                  <a:gd name="connsiteX93" fmla="*/ 1689100 w 1984375"/>
                  <a:gd name="connsiteY93" fmla="*/ 149225 h 774700"/>
                  <a:gd name="connsiteX94" fmla="*/ 1701800 w 1984375"/>
                  <a:gd name="connsiteY94" fmla="*/ 146050 h 774700"/>
                  <a:gd name="connsiteX95" fmla="*/ 1720850 w 1984375"/>
                  <a:gd name="connsiteY95" fmla="*/ 139700 h 774700"/>
                  <a:gd name="connsiteX96" fmla="*/ 1730375 w 1984375"/>
                  <a:gd name="connsiteY96" fmla="*/ 130175 h 774700"/>
                  <a:gd name="connsiteX97" fmla="*/ 1749425 w 1984375"/>
                  <a:gd name="connsiteY97" fmla="*/ 117475 h 774700"/>
                  <a:gd name="connsiteX98" fmla="*/ 1765300 w 1984375"/>
                  <a:gd name="connsiteY98" fmla="*/ 104775 h 774700"/>
                  <a:gd name="connsiteX99" fmla="*/ 1771650 w 1984375"/>
                  <a:gd name="connsiteY99" fmla="*/ 95250 h 774700"/>
                  <a:gd name="connsiteX100" fmla="*/ 1790700 w 1984375"/>
                  <a:gd name="connsiteY100" fmla="*/ 88900 h 774700"/>
                  <a:gd name="connsiteX101" fmla="*/ 1809750 w 1984375"/>
                  <a:gd name="connsiteY101" fmla="*/ 79375 h 774700"/>
                  <a:gd name="connsiteX102" fmla="*/ 1822450 w 1984375"/>
                  <a:gd name="connsiteY102" fmla="*/ 73025 h 774700"/>
                  <a:gd name="connsiteX103" fmla="*/ 1854200 w 1984375"/>
                  <a:gd name="connsiteY103" fmla="*/ 63500 h 774700"/>
                  <a:gd name="connsiteX104" fmla="*/ 1882775 w 1984375"/>
                  <a:gd name="connsiteY104" fmla="*/ 53975 h 774700"/>
                  <a:gd name="connsiteX105" fmla="*/ 1892300 w 1984375"/>
                  <a:gd name="connsiteY105" fmla="*/ 50800 h 774700"/>
                  <a:gd name="connsiteX106" fmla="*/ 1911350 w 1984375"/>
                  <a:gd name="connsiteY106" fmla="*/ 38100 h 774700"/>
                  <a:gd name="connsiteX107" fmla="*/ 1920875 w 1984375"/>
                  <a:gd name="connsiteY107" fmla="*/ 34925 h 774700"/>
                  <a:gd name="connsiteX108" fmla="*/ 1946275 w 1984375"/>
                  <a:gd name="connsiteY108" fmla="*/ 12700 h 774700"/>
                  <a:gd name="connsiteX109" fmla="*/ 1974850 w 1984375"/>
                  <a:gd name="connsiteY109" fmla="*/ 0 h 774700"/>
                  <a:gd name="connsiteX110" fmla="*/ 1984375 w 1984375"/>
                  <a:gd name="connsiteY110" fmla="*/ 0 h 774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1984375" h="774700">
                    <a:moveTo>
                      <a:pt x="0" y="774700"/>
                    </a:moveTo>
                    <a:cubicBezTo>
                      <a:pt x="9540" y="773337"/>
                      <a:pt x="27886" y="771136"/>
                      <a:pt x="38100" y="768350"/>
                    </a:cubicBezTo>
                    <a:cubicBezTo>
                      <a:pt x="44558" y="766589"/>
                      <a:pt x="50800" y="764117"/>
                      <a:pt x="57150" y="762000"/>
                    </a:cubicBezTo>
                    <a:lnTo>
                      <a:pt x="85725" y="752475"/>
                    </a:lnTo>
                    <a:lnTo>
                      <a:pt x="104775" y="746125"/>
                    </a:lnTo>
                    <a:cubicBezTo>
                      <a:pt x="107950" y="745067"/>
                      <a:pt x="111515" y="744806"/>
                      <a:pt x="114300" y="742950"/>
                    </a:cubicBezTo>
                    <a:cubicBezTo>
                      <a:pt x="117475" y="740833"/>
                      <a:pt x="120338" y="738150"/>
                      <a:pt x="123825" y="736600"/>
                    </a:cubicBezTo>
                    <a:cubicBezTo>
                      <a:pt x="129942" y="733882"/>
                      <a:pt x="136525" y="732367"/>
                      <a:pt x="142875" y="730250"/>
                    </a:cubicBezTo>
                    <a:lnTo>
                      <a:pt x="171450" y="720725"/>
                    </a:lnTo>
                    <a:lnTo>
                      <a:pt x="238125" y="698500"/>
                    </a:lnTo>
                    <a:lnTo>
                      <a:pt x="257175" y="692150"/>
                    </a:lnTo>
                    <a:cubicBezTo>
                      <a:pt x="260350" y="691092"/>
                      <a:pt x="263453" y="689787"/>
                      <a:pt x="266700" y="688975"/>
                    </a:cubicBezTo>
                    <a:cubicBezTo>
                      <a:pt x="270933" y="687917"/>
                      <a:pt x="275220" y="687054"/>
                      <a:pt x="279400" y="685800"/>
                    </a:cubicBezTo>
                    <a:cubicBezTo>
                      <a:pt x="285811" y="683877"/>
                      <a:pt x="292100" y="681567"/>
                      <a:pt x="298450" y="679450"/>
                    </a:cubicBezTo>
                    <a:lnTo>
                      <a:pt x="317500" y="673100"/>
                    </a:lnTo>
                    <a:cubicBezTo>
                      <a:pt x="320675" y="672042"/>
                      <a:pt x="324240" y="671781"/>
                      <a:pt x="327025" y="669925"/>
                    </a:cubicBezTo>
                    <a:cubicBezTo>
                      <a:pt x="333375" y="665692"/>
                      <a:pt x="338835" y="659638"/>
                      <a:pt x="346075" y="657225"/>
                    </a:cubicBezTo>
                    <a:lnTo>
                      <a:pt x="403225" y="638175"/>
                    </a:lnTo>
                    <a:lnTo>
                      <a:pt x="422275" y="631825"/>
                    </a:lnTo>
                    <a:cubicBezTo>
                      <a:pt x="425450" y="630767"/>
                      <a:pt x="429015" y="630506"/>
                      <a:pt x="431800" y="628650"/>
                    </a:cubicBezTo>
                    <a:cubicBezTo>
                      <a:pt x="434975" y="626533"/>
                      <a:pt x="437838" y="623850"/>
                      <a:pt x="441325" y="622300"/>
                    </a:cubicBezTo>
                    <a:cubicBezTo>
                      <a:pt x="447442" y="619582"/>
                      <a:pt x="454806" y="619663"/>
                      <a:pt x="460375" y="615950"/>
                    </a:cubicBezTo>
                    <a:cubicBezTo>
                      <a:pt x="463550" y="613833"/>
                      <a:pt x="466487" y="611307"/>
                      <a:pt x="469900" y="609600"/>
                    </a:cubicBezTo>
                    <a:cubicBezTo>
                      <a:pt x="472893" y="608103"/>
                      <a:pt x="476499" y="608050"/>
                      <a:pt x="479425" y="606425"/>
                    </a:cubicBezTo>
                    <a:cubicBezTo>
                      <a:pt x="486096" y="602719"/>
                      <a:pt x="492125" y="597958"/>
                      <a:pt x="498475" y="593725"/>
                    </a:cubicBezTo>
                    <a:cubicBezTo>
                      <a:pt x="501650" y="591608"/>
                      <a:pt x="504380" y="588582"/>
                      <a:pt x="508000" y="587375"/>
                    </a:cubicBezTo>
                    <a:cubicBezTo>
                      <a:pt x="531941" y="579395"/>
                      <a:pt x="502431" y="590160"/>
                      <a:pt x="527050" y="577850"/>
                    </a:cubicBezTo>
                    <a:cubicBezTo>
                      <a:pt x="530043" y="576353"/>
                      <a:pt x="533649" y="576300"/>
                      <a:pt x="536575" y="574675"/>
                    </a:cubicBezTo>
                    <a:cubicBezTo>
                      <a:pt x="543246" y="570969"/>
                      <a:pt x="548385" y="564388"/>
                      <a:pt x="555625" y="561975"/>
                    </a:cubicBezTo>
                    <a:cubicBezTo>
                      <a:pt x="564094" y="559152"/>
                      <a:pt x="577778" y="554049"/>
                      <a:pt x="587375" y="552450"/>
                    </a:cubicBezTo>
                    <a:cubicBezTo>
                      <a:pt x="598652" y="550570"/>
                      <a:pt x="619833" y="549098"/>
                      <a:pt x="631825" y="546100"/>
                    </a:cubicBezTo>
                    <a:cubicBezTo>
                      <a:pt x="638319" y="544477"/>
                      <a:pt x="644525" y="541867"/>
                      <a:pt x="650875" y="539750"/>
                    </a:cubicBezTo>
                    <a:lnTo>
                      <a:pt x="669925" y="533400"/>
                    </a:lnTo>
                    <a:cubicBezTo>
                      <a:pt x="673100" y="532342"/>
                      <a:pt x="676203" y="531037"/>
                      <a:pt x="679450" y="530225"/>
                    </a:cubicBezTo>
                    <a:cubicBezTo>
                      <a:pt x="687917" y="528108"/>
                      <a:pt x="696242" y="525310"/>
                      <a:pt x="704850" y="523875"/>
                    </a:cubicBezTo>
                    <a:cubicBezTo>
                      <a:pt x="711200" y="522817"/>
                      <a:pt x="717616" y="522097"/>
                      <a:pt x="723900" y="520700"/>
                    </a:cubicBezTo>
                    <a:cubicBezTo>
                      <a:pt x="727167" y="519974"/>
                      <a:pt x="730207" y="518444"/>
                      <a:pt x="733425" y="517525"/>
                    </a:cubicBezTo>
                    <a:cubicBezTo>
                      <a:pt x="737621" y="516326"/>
                      <a:pt x="741945" y="515604"/>
                      <a:pt x="746125" y="514350"/>
                    </a:cubicBezTo>
                    <a:cubicBezTo>
                      <a:pt x="755742" y="511465"/>
                      <a:pt x="765175" y="508000"/>
                      <a:pt x="774700" y="504825"/>
                    </a:cubicBezTo>
                    <a:lnTo>
                      <a:pt x="784225" y="501650"/>
                    </a:lnTo>
                    <a:cubicBezTo>
                      <a:pt x="787400" y="500592"/>
                      <a:pt x="790503" y="499287"/>
                      <a:pt x="793750" y="498475"/>
                    </a:cubicBezTo>
                    <a:cubicBezTo>
                      <a:pt x="802217" y="496358"/>
                      <a:pt x="810871" y="494885"/>
                      <a:pt x="819150" y="492125"/>
                    </a:cubicBezTo>
                    <a:cubicBezTo>
                      <a:pt x="822325" y="491067"/>
                      <a:pt x="825749" y="490575"/>
                      <a:pt x="828675" y="488950"/>
                    </a:cubicBezTo>
                    <a:cubicBezTo>
                      <a:pt x="835346" y="485244"/>
                      <a:pt x="840485" y="478663"/>
                      <a:pt x="847725" y="476250"/>
                    </a:cubicBezTo>
                    <a:cubicBezTo>
                      <a:pt x="871666" y="468270"/>
                      <a:pt x="842156" y="479035"/>
                      <a:pt x="866775" y="466725"/>
                    </a:cubicBezTo>
                    <a:cubicBezTo>
                      <a:pt x="869768" y="465228"/>
                      <a:pt x="873307" y="465047"/>
                      <a:pt x="876300" y="463550"/>
                    </a:cubicBezTo>
                    <a:cubicBezTo>
                      <a:pt x="879713" y="461843"/>
                      <a:pt x="882412" y="458907"/>
                      <a:pt x="885825" y="457200"/>
                    </a:cubicBezTo>
                    <a:cubicBezTo>
                      <a:pt x="888818" y="455703"/>
                      <a:pt x="892357" y="455522"/>
                      <a:pt x="895350" y="454025"/>
                    </a:cubicBezTo>
                    <a:cubicBezTo>
                      <a:pt x="898763" y="452318"/>
                      <a:pt x="901462" y="449382"/>
                      <a:pt x="904875" y="447675"/>
                    </a:cubicBezTo>
                    <a:cubicBezTo>
                      <a:pt x="907868" y="446178"/>
                      <a:pt x="911474" y="446125"/>
                      <a:pt x="914400" y="444500"/>
                    </a:cubicBezTo>
                    <a:lnTo>
                      <a:pt x="942975" y="425450"/>
                    </a:lnTo>
                    <a:cubicBezTo>
                      <a:pt x="946150" y="423333"/>
                      <a:pt x="948880" y="420307"/>
                      <a:pt x="952500" y="419100"/>
                    </a:cubicBezTo>
                    <a:lnTo>
                      <a:pt x="971550" y="412750"/>
                    </a:lnTo>
                    <a:cubicBezTo>
                      <a:pt x="974725" y="411692"/>
                      <a:pt x="977828" y="410387"/>
                      <a:pt x="981075" y="409575"/>
                    </a:cubicBezTo>
                    <a:cubicBezTo>
                      <a:pt x="985308" y="408517"/>
                      <a:pt x="989515" y="407347"/>
                      <a:pt x="993775" y="406400"/>
                    </a:cubicBezTo>
                    <a:cubicBezTo>
                      <a:pt x="999043" y="405229"/>
                      <a:pt x="1004444" y="404645"/>
                      <a:pt x="1009650" y="403225"/>
                    </a:cubicBezTo>
                    <a:cubicBezTo>
                      <a:pt x="1016108" y="401464"/>
                      <a:pt x="1022350" y="398992"/>
                      <a:pt x="1028700" y="396875"/>
                    </a:cubicBezTo>
                    <a:lnTo>
                      <a:pt x="1047750" y="390525"/>
                    </a:lnTo>
                    <a:cubicBezTo>
                      <a:pt x="1050925" y="389467"/>
                      <a:pt x="1054490" y="389206"/>
                      <a:pt x="1057275" y="387350"/>
                    </a:cubicBezTo>
                    <a:cubicBezTo>
                      <a:pt x="1060450" y="385233"/>
                      <a:pt x="1063313" y="382550"/>
                      <a:pt x="1066800" y="381000"/>
                    </a:cubicBezTo>
                    <a:cubicBezTo>
                      <a:pt x="1072917" y="378282"/>
                      <a:pt x="1080281" y="378363"/>
                      <a:pt x="1085850" y="374650"/>
                    </a:cubicBezTo>
                    <a:cubicBezTo>
                      <a:pt x="1089025" y="372533"/>
                      <a:pt x="1092444" y="370743"/>
                      <a:pt x="1095375" y="368300"/>
                    </a:cubicBezTo>
                    <a:cubicBezTo>
                      <a:pt x="1098824" y="365425"/>
                      <a:pt x="1100975" y="360956"/>
                      <a:pt x="1104900" y="358775"/>
                    </a:cubicBezTo>
                    <a:cubicBezTo>
                      <a:pt x="1110751" y="355524"/>
                      <a:pt x="1117600" y="354542"/>
                      <a:pt x="1123950" y="352425"/>
                    </a:cubicBezTo>
                    <a:lnTo>
                      <a:pt x="1133475" y="349250"/>
                    </a:lnTo>
                    <a:lnTo>
                      <a:pt x="1162050" y="339725"/>
                    </a:lnTo>
                    <a:lnTo>
                      <a:pt x="1171575" y="336550"/>
                    </a:lnTo>
                    <a:cubicBezTo>
                      <a:pt x="1174750" y="335492"/>
                      <a:pt x="1178315" y="335231"/>
                      <a:pt x="1181100" y="333375"/>
                    </a:cubicBezTo>
                    <a:cubicBezTo>
                      <a:pt x="1187450" y="329142"/>
                      <a:pt x="1194754" y="326071"/>
                      <a:pt x="1200150" y="320675"/>
                    </a:cubicBezTo>
                    <a:cubicBezTo>
                      <a:pt x="1203325" y="317500"/>
                      <a:pt x="1205750" y="313331"/>
                      <a:pt x="1209675" y="311150"/>
                    </a:cubicBezTo>
                    <a:cubicBezTo>
                      <a:pt x="1215526" y="307899"/>
                      <a:pt x="1222375" y="306917"/>
                      <a:pt x="1228725" y="304800"/>
                    </a:cubicBezTo>
                    <a:lnTo>
                      <a:pt x="1276350" y="288925"/>
                    </a:lnTo>
                    <a:lnTo>
                      <a:pt x="1285875" y="285750"/>
                    </a:lnTo>
                    <a:cubicBezTo>
                      <a:pt x="1289050" y="284692"/>
                      <a:pt x="1292615" y="284431"/>
                      <a:pt x="1295400" y="282575"/>
                    </a:cubicBezTo>
                    <a:lnTo>
                      <a:pt x="1314450" y="269875"/>
                    </a:lnTo>
                    <a:cubicBezTo>
                      <a:pt x="1317625" y="267758"/>
                      <a:pt x="1320355" y="264732"/>
                      <a:pt x="1323975" y="263525"/>
                    </a:cubicBezTo>
                    <a:lnTo>
                      <a:pt x="1352550" y="254000"/>
                    </a:lnTo>
                    <a:lnTo>
                      <a:pt x="1362075" y="250825"/>
                    </a:lnTo>
                    <a:cubicBezTo>
                      <a:pt x="1365250" y="249767"/>
                      <a:pt x="1368353" y="248462"/>
                      <a:pt x="1371600" y="247650"/>
                    </a:cubicBezTo>
                    <a:cubicBezTo>
                      <a:pt x="1411302" y="237724"/>
                      <a:pt x="1361941" y="250410"/>
                      <a:pt x="1393825" y="241300"/>
                    </a:cubicBezTo>
                    <a:cubicBezTo>
                      <a:pt x="1398021" y="240101"/>
                      <a:pt x="1402345" y="239379"/>
                      <a:pt x="1406525" y="238125"/>
                    </a:cubicBezTo>
                    <a:cubicBezTo>
                      <a:pt x="1412936" y="236202"/>
                      <a:pt x="1420006" y="235488"/>
                      <a:pt x="1425575" y="231775"/>
                    </a:cubicBezTo>
                    <a:cubicBezTo>
                      <a:pt x="1428750" y="229658"/>
                      <a:pt x="1431613" y="226975"/>
                      <a:pt x="1435100" y="225425"/>
                    </a:cubicBezTo>
                    <a:cubicBezTo>
                      <a:pt x="1441217" y="222707"/>
                      <a:pt x="1447800" y="221192"/>
                      <a:pt x="1454150" y="219075"/>
                    </a:cubicBezTo>
                    <a:lnTo>
                      <a:pt x="1482725" y="209550"/>
                    </a:lnTo>
                    <a:lnTo>
                      <a:pt x="1492250" y="206375"/>
                    </a:lnTo>
                    <a:cubicBezTo>
                      <a:pt x="1495425" y="205317"/>
                      <a:pt x="1498990" y="205056"/>
                      <a:pt x="1501775" y="203200"/>
                    </a:cubicBezTo>
                    <a:cubicBezTo>
                      <a:pt x="1508125" y="198967"/>
                      <a:pt x="1513585" y="192913"/>
                      <a:pt x="1520825" y="190500"/>
                    </a:cubicBezTo>
                    <a:cubicBezTo>
                      <a:pt x="1534510" y="185938"/>
                      <a:pt x="1547972" y="180827"/>
                      <a:pt x="1562100" y="177800"/>
                    </a:cubicBezTo>
                    <a:cubicBezTo>
                      <a:pt x="1618586" y="165696"/>
                      <a:pt x="1572215" y="175903"/>
                      <a:pt x="1612900" y="168275"/>
                    </a:cubicBezTo>
                    <a:cubicBezTo>
                      <a:pt x="1623508" y="166286"/>
                      <a:pt x="1634411" y="165338"/>
                      <a:pt x="1644650" y="161925"/>
                    </a:cubicBezTo>
                    <a:cubicBezTo>
                      <a:pt x="1647825" y="160867"/>
                      <a:pt x="1650928" y="159562"/>
                      <a:pt x="1654175" y="158750"/>
                    </a:cubicBezTo>
                    <a:cubicBezTo>
                      <a:pt x="1659410" y="157441"/>
                      <a:pt x="1664844" y="156995"/>
                      <a:pt x="1670050" y="155575"/>
                    </a:cubicBezTo>
                    <a:cubicBezTo>
                      <a:pt x="1676508" y="153814"/>
                      <a:pt x="1682606" y="150848"/>
                      <a:pt x="1689100" y="149225"/>
                    </a:cubicBezTo>
                    <a:cubicBezTo>
                      <a:pt x="1693333" y="148167"/>
                      <a:pt x="1697620" y="147304"/>
                      <a:pt x="1701800" y="146050"/>
                    </a:cubicBezTo>
                    <a:cubicBezTo>
                      <a:pt x="1708211" y="144127"/>
                      <a:pt x="1720850" y="139700"/>
                      <a:pt x="1720850" y="139700"/>
                    </a:cubicBezTo>
                    <a:cubicBezTo>
                      <a:pt x="1724025" y="136525"/>
                      <a:pt x="1726831" y="132932"/>
                      <a:pt x="1730375" y="130175"/>
                    </a:cubicBezTo>
                    <a:cubicBezTo>
                      <a:pt x="1736399" y="125490"/>
                      <a:pt x="1749425" y="117475"/>
                      <a:pt x="1749425" y="117475"/>
                    </a:cubicBezTo>
                    <a:cubicBezTo>
                      <a:pt x="1767623" y="90178"/>
                      <a:pt x="1743392" y="122302"/>
                      <a:pt x="1765300" y="104775"/>
                    </a:cubicBezTo>
                    <a:cubicBezTo>
                      <a:pt x="1768280" y="102391"/>
                      <a:pt x="1768414" y="97272"/>
                      <a:pt x="1771650" y="95250"/>
                    </a:cubicBezTo>
                    <a:cubicBezTo>
                      <a:pt x="1777326" y="91702"/>
                      <a:pt x="1785131" y="92613"/>
                      <a:pt x="1790700" y="88900"/>
                    </a:cubicBezTo>
                    <a:cubicBezTo>
                      <a:pt x="1809005" y="76697"/>
                      <a:pt x="1791347" y="87262"/>
                      <a:pt x="1809750" y="79375"/>
                    </a:cubicBezTo>
                    <a:cubicBezTo>
                      <a:pt x="1814100" y="77511"/>
                      <a:pt x="1818056" y="74783"/>
                      <a:pt x="1822450" y="73025"/>
                    </a:cubicBezTo>
                    <a:cubicBezTo>
                      <a:pt x="1844901" y="64045"/>
                      <a:pt x="1835488" y="69114"/>
                      <a:pt x="1854200" y="63500"/>
                    </a:cubicBezTo>
                    <a:cubicBezTo>
                      <a:pt x="1863817" y="60615"/>
                      <a:pt x="1873250" y="57150"/>
                      <a:pt x="1882775" y="53975"/>
                    </a:cubicBezTo>
                    <a:cubicBezTo>
                      <a:pt x="1885950" y="52917"/>
                      <a:pt x="1889515" y="52656"/>
                      <a:pt x="1892300" y="50800"/>
                    </a:cubicBezTo>
                    <a:cubicBezTo>
                      <a:pt x="1898650" y="46567"/>
                      <a:pt x="1904110" y="40513"/>
                      <a:pt x="1911350" y="38100"/>
                    </a:cubicBezTo>
                    <a:lnTo>
                      <a:pt x="1920875" y="34925"/>
                    </a:lnTo>
                    <a:cubicBezTo>
                      <a:pt x="1931458" y="19050"/>
                      <a:pt x="1924050" y="27517"/>
                      <a:pt x="1946275" y="12700"/>
                    </a:cubicBezTo>
                    <a:cubicBezTo>
                      <a:pt x="1954907" y="6945"/>
                      <a:pt x="1963515" y="0"/>
                      <a:pt x="1974850" y="0"/>
                    </a:cubicBezTo>
                    <a:lnTo>
                      <a:pt x="1984375" y="0"/>
                    </a:lnTo>
                  </a:path>
                </a:pathLst>
              </a:custGeom>
              <a:noFill/>
              <a:ln w="12700">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63" name="Freeform 162">
                <a:extLst>
                  <a:ext uri="{FF2B5EF4-FFF2-40B4-BE49-F238E27FC236}">
                    <a16:creationId xmlns:a16="http://schemas.microsoft.com/office/drawing/2014/main" id="{DEC47280-5CA1-656C-37FD-55883168A108}"/>
                  </a:ext>
                </a:extLst>
              </p:cNvPr>
              <p:cNvSpPr/>
              <p:nvPr/>
            </p:nvSpPr>
            <p:spPr bwMode="auto">
              <a:xfrm>
                <a:off x="9648825" y="3409950"/>
                <a:ext cx="1174750" cy="504825"/>
              </a:xfrm>
              <a:custGeom>
                <a:avLst/>
                <a:gdLst>
                  <a:gd name="connsiteX0" fmla="*/ 0 w 1174750"/>
                  <a:gd name="connsiteY0" fmla="*/ 504825 h 504825"/>
                  <a:gd name="connsiteX1" fmla="*/ 31750 w 1174750"/>
                  <a:gd name="connsiteY1" fmla="*/ 492125 h 504825"/>
                  <a:gd name="connsiteX2" fmla="*/ 44450 w 1174750"/>
                  <a:gd name="connsiteY2" fmla="*/ 479425 h 504825"/>
                  <a:gd name="connsiteX3" fmla="*/ 50800 w 1174750"/>
                  <a:gd name="connsiteY3" fmla="*/ 469900 h 504825"/>
                  <a:gd name="connsiteX4" fmla="*/ 73025 w 1174750"/>
                  <a:gd name="connsiteY4" fmla="*/ 463550 h 504825"/>
                  <a:gd name="connsiteX5" fmla="*/ 123825 w 1174750"/>
                  <a:gd name="connsiteY5" fmla="*/ 450850 h 504825"/>
                  <a:gd name="connsiteX6" fmla="*/ 133350 w 1174750"/>
                  <a:gd name="connsiteY6" fmla="*/ 447675 h 504825"/>
                  <a:gd name="connsiteX7" fmla="*/ 152400 w 1174750"/>
                  <a:gd name="connsiteY7" fmla="*/ 434975 h 504825"/>
                  <a:gd name="connsiteX8" fmla="*/ 158750 w 1174750"/>
                  <a:gd name="connsiteY8" fmla="*/ 425450 h 504825"/>
                  <a:gd name="connsiteX9" fmla="*/ 168275 w 1174750"/>
                  <a:gd name="connsiteY9" fmla="*/ 422275 h 504825"/>
                  <a:gd name="connsiteX10" fmla="*/ 177800 w 1174750"/>
                  <a:gd name="connsiteY10" fmla="*/ 415925 h 504825"/>
                  <a:gd name="connsiteX11" fmla="*/ 196850 w 1174750"/>
                  <a:gd name="connsiteY11" fmla="*/ 409575 h 504825"/>
                  <a:gd name="connsiteX12" fmla="*/ 215900 w 1174750"/>
                  <a:gd name="connsiteY12" fmla="*/ 403225 h 504825"/>
                  <a:gd name="connsiteX13" fmla="*/ 234950 w 1174750"/>
                  <a:gd name="connsiteY13" fmla="*/ 393700 h 504825"/>
                  <a:gd name="connsiteX14" fmla="*/ 254000 w 1174750"/>
                  <a:gd name="connsiteY14" fmla="*/ 387350 h 504825"/>
                  <a:gd name="connsiteX15" fmla="*/ 273050 w 1174750"/>
                  <a:gd name="connsiteY15" fmla="*/ 381000 h 504825"/>
                  <a:gd name="connsiteX16" fmla="*/ 301625 w 1174750"/>
                  <a:gd name="connsiteY16" fmla="*/ 371475 h 504825"/>
                  <a:gd name="connsiteX17" fmla="*/ 311150 w 1174750"/>
                  <a:gd name="connsiteY17" fmla="*/ 368300 h 504825"/>
                  <a:gd name="connsiteX18" fmla="*/ 330200 w 1174750"/>
                  <a:gd name="connsiteY18" fmla="*/ 355600 h 504825"/>
                  <a:gd name="connsiteX19" fmla="*/ 339725 w 1174750"/>
                  <a:gd name="connsiteY19" fmla="*/ 349250 h 504825"/>
                  <a:gd name="connsiteX20" fmla="*/ 349250 w 1174750"/>
                  <a:gd name="connsiteY20" fmla="*/ 346075 h 504825"/>
                  <a:gd name="connsiteX21" fmla="*/ 355600 w 1174750"/>
                  <a:gd name="connsiteY21" fmla="*/ 336550 h 504825"/>
                  <a:gd name="connsiteX22" fmla="*/ 374650 w 1174750"/>
                  <a:gd name="connsiteY22" fmla="*/ 327025 h 504825"/>
                  <a:gd name="connsiteX23" fmla="*/ 384175 w 1174750"/>
                  <a:gd name="connsiteY23" fmla="*/ 320675 h 504825"/>
                  <a:gd name="connsiteX24" fmla="*/ 403225 w 1174750"/>
                  <a:gd name="connsiteY24" fmla="*/ 314325 h 504825"/>
                  <a:gd name="connsiteX25" fmla="*/ 412750 w 1174750"/>
                  <a:gd name="connsiteY25" fmla="*/ 311150 h 504825"/>
                  <a:gd name="connsiteX26" fmla="*/ 431800 w 1174750"/>
                  <a:gd name="connsiteY26" fmla="*/ 301625 h 504825"/>
                  <a:gd name="connsiteX27" fmla="*/ 441325 w 1174750"/>
                  <a:gd name="connsiteY27" fmla="*/ 295275 h 504825"/>
                  <a:gd name="connsiteX28" fmla="*/ 450850 w 1174750"/>
                  <a:gd name="connsiteY28" fmla="*/ 292100 h 504825"/>
                  <a:gd name="connsiteX29" fmla="*/ 460375 w 1174750"/>
                  <a:gd name="connsiteY29" fmla="*/ 285750 h 504825"/>
                  <a:gd name="connsiteX30" fmla="*/ 469900 w 1174750"/>
                  <a:gd name="connsiteY30" fmla="*/ 282575 h 504825"/>
                  <a:gd name="connsiteX31" fmla="*/ 479425 w 1174750"/>
                  <a:gd name="connsiteY31" fmla="*/ 276225 h 504825"/>
                  <a:gd name="connsiteX32" fmla="*/ 488950 w 1174750"/>
                  <a:gd name="connsiteY32" fmla="*/ 273050 h 504825"/>
                  <a:gd name="connsiteX33" fmla="*/ 508000 w 1174750"/>
                  <a:gd name="connsiteY33" fmla="*/ 260350 h 504825"/>
                  <a:gd name="connsiteX34" fmla="*/ 546100 w 1174750"/>
                  <a:gd name="connsiteY34" fmla="*/ 247650 h 504825"/>
                  <a:gd name="connsiteX35" fmla="*/ 565150 w 1174750"/>
                  <a:gd name="connsiteY35" fmla="*/ 241300 h 504825"/>
                  <a:gd name="connsiteX36" fmla="*/ 574675 w 1174750"/>
                  <a:gd name="connsiteY36" fmla="*/ 238125 h 504825"/>
                  <a:gd name="connsiteX37" fmla="*/ 612775 w 1174750"/>
                  <a:gd name="connsiteY37" fmla="*/ 219075 h 504825"/>
                  <a:gd name="connsiteX38" fmla="*/ 628650 w 1174750"/>
                  <a:gd name="connsiteY38" fmla="*/ 215900 h 504825"/>
                  <a:gd name="connsiteX39" fmla="*/ 647700 w 1174750"/>
                  <a:gd name="connsiteY39" fmla="*/ 209550 h 504825"/>
                  <a:gd name="connsiteX40" fmla="*/ 676275 w 1174750"/>
                  <a:gd name="connsiteY40" fmla="*/ 187325 h 504825"/>
                  <a:gd name="connsiteX41" fmla="*/ 704850 w 1174750"/>
                  <a:gd name="connsiteY41" fmla="*/ 177800 h 504825"/>
                  <a:gd name="connsiteX42" fmla="*/ 714375 w 1174750"/>
                  <a:gd name="connsiteY42" fmla="*/ 174625 h 504825"/>
                  <a:gd name="connsiteX43" fmla="*/ 733425 w 1174750"/>
                  <a:gd name="connsiteY43" fmla="*/ 161925 h 504825"/>
                  <a:gd name="connsiteX44" fmla="*/ 742950 w 1174750"/>
                  <a:gd name="connsiteY44" fmla="*/ 155575 h 504825"/>
                  <a:gd name="connsiteX45" fmla="*/ 762000 w 1174750"/>
                  <a:gd name="connsiteY45" fmla="*/ 149225 h 504825"/>
                  <a:gd name="connsiteX46" fmla="*/ 771525 w 1174750"/>
                  <a:gd name="connsiteY46" fmla="*/ 146050 h 504825"/>
                  <a:gd name="connsiteX47" fmla="*/ 790575 w 1174750"/>
                  <a:gd name="connsiteY47" fmla="*/ 133350 h 504825"/>
                  <a:gd name="connsiteX48" fmla="*/ 809625 w 1174750"/>
                  <a:gd name="connsiteY48" fmla="*/ 127000 h 504825"/>
                  <a:gd name="connsiteX49" fmla="*/ 819150 w 1174750"/>
                  <a:gd name="connsiteY49" fmla="*/ 123825 h 504825"/>
                  <a:gd name="connsiteX50" fmla="*/ 831850 w 1174750"/>
                  <a:gd name="connsiteY50" fmla="*/ 120650 h 504825"/>
                  <a:gd name="connsiteX51" fmla="*/ 850900 w 1174750"/>
                  <a:gd name="connsiteY51" fmla="*/ 114300 h 504825"/>
                  <a:gd name="connsiteX52" fmla="*/ 860425 w 1174750"/>
                  <a:gd name="connsiteY52" fmla="*/ 111125 h 504825"/>
                  <a:gd name="connsiteX53" fmla="*/ 876300 w 1174750"/>
                  <a:gd name="connsiteY53" fmla="*/ 107950 h 504825"/>
                  <a:gd name="connsiteX54" fmla="*/ 904875 w 1174750"/>
                  <a:gd name="connsiteY54" fmla="*/ 95250 h 504825"/>
                  <a:gd name="connsiteX55" fmla="*/ 933450 w 1174750"/>
                  <a:gd name="connsiteY55" fmla="*/ 88900 h 504825"/>
                  <a:gd name="connsiteX56" fmla="*/ 949325 w 1174750"/>
                  <a:gd name="connsiteY56" fmla="*/ 82550 h 504825"/>
                  <a:gd name="connsiteX57" fmla="*/ 968375 w 1174750"/>
                  <a:gd name="connsiteY57" fmla="*/ 69850 h 504825"/>
                  <a:gd name="connsiteX58" fmla="*/ 996950 w 1174750"/>
                  <a:gd name="connsiteY58" fmla="*/ 60325 h 504825"/>
                  <a:gd name="connsiteX59" fmla="*/ 1006475 w 1174750"/>
                  <a:gd name="connsiteY59" fmla="*/ 57150 h 504825"/>
                  <a:gd name="connsiteX60" fmla="*/ 1038225 w 1174750"/>
                  <a:gd name="connsiteY60" fmla="*/ 50800 h 504825"/>
                  <a:gd name="connsiteX61" fmla="*/ 1057275 w 1174750"/>
                  <a:gd name="connsiteY61" fmla="*/ 44450 h 504825"/>
                  <a:gd name="connsiteX62" fmla="*/ 1076325 w 1174750"/>
                  <a:gd name="connsiteY62" fmla="*/ 31750 h 504825"/>
                  <a:gd name="connsiteX63" fmla="*/ 1098550 w 1174750"/>
                  <a:gd name="connsiteY63" fmla="*/ 25400 h 504825"/>
                  <a:gd name="connsiteX64" fmla="*/ 1117600 w 1174750"/>
                  <a:gd name="connsiteY64" fmla="*/ 19050 h 504825"/>
                  <a:gd name="connsiteX65" fmla="*/ 1155700 w 1174750"/>
                  <a:gd name="connsiteY65" fmla="*/ 6350 h 504825"/>
                  <a:gd name="connsiteX66" fmla="*/ 1165225 w 1174750"/>
                  <a:gd name="connsiteY66" fmla="*/ 3175 h 504825"/>
                  <a:gd name="connsiteX67" fmla="*/ 1174750 w 1174750"/>
                  <a:gd name="connsiteY67" fmla="*/ 0 h 50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1174750" h="504825">
                    <a:moveTo>
                      <a:pt x="0" y="504825"/>
                    </a:moveTo>
                    <a:cubicBezTo>
                      <a:pt x="6429" y="502988"/>
                      <a:pt x="25454" y="499995"/>
                      <a:pt x="31750" y="492125"/>
                    </a:cubicBezTo>
                    <a:cubicBezTo>
                      <a:pt x="44065" y="476731"/>
                      <a:pt x="23668" y="486352"/>
                      <a:pt x="44450" y="479425"/>
                    </a:cubicBezTo>
                    <a:cubicBezTo>
                      <a:pt x="46567" y="476250"/>
                      <a:pt x="47820" y="472284"/>
                      <a:pt x="50800" y="469900"/>
                    </a:cubicBezTo>
                    <a:cubicBezTo>
                      <a:pt x="52832" y="468275"/>
                      <a:pt x="72246" y="463717"/>
                      <a:pt x="73025" y="463550"/>
                    </a:cubicBezTo>
                    <a:cubicBezTo>
                      <a:pt x="115936" y="454355"/>
                      <a:pt x="91685" y="461563"/>
                      <a:pt x="123825" y="450850"/>
                    </a:cubicBezTo>
                    <a:cubicBezTo>
                      <a:pt x="127000" y="449792"/>
                      <a:pt x="130565" y="449531"/>
                      <a:pt x="133350" y="447675"/>
                    </a:cubicBezTo>
                    <a:lnTo>
                      <a:pt x="152400" y="434975"/>
                    </a:lnTo>
                    <a:cubicBezTo>
                      <a:pt x="154517" y="431800"/>
                      <a:pt x="155770" y="427834"/>
                      <a:pt x="158750" y="425450"/>
                    </a:cubicBezTo>
                    <a:cubicBezTo>
                      <a:pt x="161363" y="423359"/>
                      <a:pt x="165282" y="423772"/>
                      <a:pt x="168275" y="422275"/>
                    </a:cubicBezTo>
                    <a:cubicBezTo>
                      <a:pt x="171688" y="420568"/>
                      <a:pt x="174313" y="417475"/>
                      <a:pt x="177800" y="415925"/>
                    </a:cubicBezTo>
                    <a:cubicBezTo>
                      <a:pt x="183917" y="413207"/>
                      <a:pt x="190500" y="411692"/>
                      <a:pt x="196850" y="409575"/>
                    </a:cubicBezTo>
                    <a:lnTo>
                      <a:pt x="215900" y="403225"/>
                    </a:lnTo>
                    <a:cubicBezTo>
                      <a:pt x="250638" y="391646"/>
                      <a:pt x="198021" y="410113"/>
                      <a:pt x="234950" y="393700"/>
                    </a:cubicBezTo>
                    <a:cubicBezTo>
                      <a:pt x="241067" y="390982"/>
                      <a:pt x="247650" y="389467"/>
                      <a:pt x="254000" y="387350"/>
                    </a:cubicBezTo>
                    <a:lnTo>
                      <a:pt x="273050" y="381000"/>
                    </a:lnTo>
                    <a:lnTo>
                      <a:pt x="301625" y="371475"/>
                    </a:lnTo>
                    <a:cubicBezTo>
                      <a:pt x="304800" y="370417"/>
                      <a:pt x="308365" y="370156"/>
                      <a:pt x="311150" y="368300"/>
                    </a:cubicBezTo>
                    <a:lnTo>
                      <a:pt x="330200" y="355600"/>
                    </a:lnTo>
                    <a:cubicBezTo>
                      <a:pt x="333375" y="353483"/>
                      <a:pt x="336105" y="350457"/>
                      <a:pt x="339725" y="349250"/>
                    </a:cubicBezTo>
                    <a:lnTo>
                      <a:pt x="349250" y="346075"/>
                    </a:lnTo>
                    <a:cubicBezTo>
                      <a:pt x="351367" y="342900"/>
                      <a:pt x="352902" y="339248"/>
                      <a:pt x="355600" y="336550"/>
                    </a:cubicBezTo>
                    <a:cubicBezTo>
                      <a:pt x="364699" y="327451"/>
                      <a:pt x="364321" y="332190"/>
                      <a:pt x="374650" y="327025"/>
                    </a:cubicBezTo>
                    <a:cubicBezTo>
                      <a:pt x="378063" y="325318"/>
                      <a:pt x="380688" y="322225"/>
                      <a:pt x="384175" y="320675"/>
                    </a:cubicBezTo>
                    <a:cubicBezTo>
                      <a:pt x="390292" y="317957"/>
                      <a:pt x="396875" y="316442"/>
                      <a:pt x="403225" y="314325"/>
                    </a:cubicBezTo>
                    <a:cubicBezTo>
                      <a:pt x="406400" y="313267"/>
                      <a:pt x="409965" y="313006"/>
                      <a:pt x="412750" y="311150"/>
                    </a:cubicBezTo>
                    <a:cubicBezTo>
                      <a:pt x="440047" y="292952"/>
                      <a:pt x="405510" y="314770"/>
                      <a:pt x="431800" y="301625"/>
                    </a:cubicBezTo>
                    <a:cubicBezTo>
                      <a:pt x="435213" y="299918"/>
                      <a:pt x="437912" y="296982"/>
                      <a:pt x="441325" y="295275"/>
                    </a:cubicBezTo>
                    <a:cubicBezTo>
                      <a:pt x="444318" y="293778"/>
                      <a:pt x="447857" y="293597"/>
                      <a:pt x="450850" y="292100"/>
                    </a:cubicBezTo>
                    <a:cubicBezTo>
                      <a:pt x="454263" y="290393"/>
                      <a:pt x="456962" y="287457"/>
                      <a:pt x="460375" y="285750"/>
                    </a:cubicBezTo>
                    <a:cubicBezTo>
                      <a:pt x="463368" y="284253"/>
                      <a:pt x="466907" y="284072"/>
                      <a:pt x="469900" y="282575"/>
                    </a:cubicBezTo>
                    <a:cubicBezTo>
                      <a:pt x="473313" y="280868"/>
                      <a:pt x="476012" y="277932"/>
                      <a:pt x="479425" y="276225"/>
                    </a:cubicBezTo>
                    <a:cubicBezTo>
                      <a:pt x="482418" y="274728"/>
                      <a:pt x="486024" y="274675"/>
                      <a:pt x="488950" y="273050"/>
                    </a:cubicBezTo>
                    <a:cubicBezTo>
                      <a:pt x="495621" y="269344"/>
                      <a:pt x="500760" y="262763"/>
                      <a:pt x="508000" y="260350"/>
                    </a:cubicBezTo>
                    <a:lnTo>
                      <a:pt x="546100" y="247650"/>
                    </a:lnTo>
                    <a:lnTo>
                      <a:pt x="565150" y="241300"/>
                    </a:lnTo>
                    <a:cubicBezTo>
                      <a:pt x="568325" y="240242"/>
                      <a:pt x="571890" y="239981"/>
                      <a:pt x="574675" y="238125"/>
                    </a:cubicBezTo>
                    <a:cubicBezTo>
                      <a:pt x="590730" y="227422"/>
                      <a:pt x="593996" y="222831"/>
                      <a:pt x="612775" y="219075"/>
                    </a:cubicBezTo>
                    <a:cubicBezTo>
                      <a:pt x="618067" y="218017"/>
                      <a:pt x="623444" y="217320"/>
                      <a:pt x="628650" y="215900"/>
                    </a:cubicBezTo>
                    <a:cubicBezTo>
                      <a:pt x="635108" y="214139"/>
                      <a:pt x="647700" y="209550"/>
                      <a:pt x="647700" y="209550"/>
                    </a:cubicBezTo>
                    <a:cubicBezTo>
                      <a:pt x="655918" y="201332"/>
                      <a:pt x="664882" y="191123"/>
                      <a:pt x="676275" y="187325"/>
                    </a:cubicBezTo>
                    <a:lnTo>
                      <a:pt x="704850" y="177800"/>
                    </a:lnTo>
                    <a:cubicBezTo>
                      <a:pt x="708025" y="176742"/>
                      <a:pt x="711590" y="176481"/>
                      <a:pt x="714375" y="174625"/>
                    </a:cubicBezTo>
                    <a:lnTo>
                      <a:pt x="733425" y="161925"/>
                    </a:lnTo>
                    <a:cubicBezTo>
                      <a:pt x="736600" y="159808"/>
                      <a:pt x="739330" y="156782"/>
                      <a:pt x="742950" y="155575"/>
                    </a:cubicBezTo>
                    <a:lnTo>
                      <a:pt x="762000" y="149225"/>
                    </a:lnTo>
                    <a:cubicBezTo>
                      <a:pt x="765175" y="148167"/>
                      <a:pt x="768740" y="147906"/>
                      <a:pt x="771525" y="146050"/>
                    </a:cubicBezTo>
                    <a:cubicBezTo>
                      <a:pt x="777875" y="141817"/>
                      <a:pt x="783335" y="135763"/>
                      <a:pt x="790575" y="133350"/>
                    </a:cubicBezTo>
                    <a:lnTo>
                      <a:pt x="809625" y="127000"/>
                    </a:lnTo>
                    <a:cubicBezTo>
                      <a:pt x="812800" y="125942"/>
                      <a:pt x="815903" y="124637"/>
                      <a:pt x="819150" y="123825"/>
                    </a:cubicBezTo>
                    <a:cubicBezTo>
                      <a:pt x="823383" y="122767"/>
                      <a:pt x="827670" y="121904"/>
                      <a:pt x="831850" y="120650"/>
                    </a:cubicBezTo>
                    <a:cubicBezTo>
                      <a:pt x="838261" y="118727"/>
                      <a:pt x="844550" y="116417"/>
                      <a:pt x="850900" y="114300"/>
                    </a:cubicBezTo>
                    <a:cubicBezTo>
                      <a:pt x="854075" y="113242"/>
                      <a:pt x="857143" y="111781"/>
                      <a:pt x="860425" y="111125"/>
                    </a:cubicBezTo>
                    <a:cubicBezTo>
                      <a:pt x="865717" y="110067"/>
                      <a:pt x="871131" y="109501"/>
                      <a:pt x="876300" y="107950"/>
                    </a:cubicBezTo>
                    <a:cubicBezTo>
                      <a:pt x="905262" y="99261"/>
                      <a:pt x="879859" y="104631"/>
                      <a:pt x="904875" y="95250"/>
                    </a:cubicBezTo>
                    <a:cubicBezTo>
                      <a:pt x="914647" y="91586"/>
                      <a:pt x="923392" y="91917"/>
                      <a:pt x="933450" y="88900"/>
                    </a:cubicBezTo>
                    <a:cubicBezTo>
                      <a:pt x="938909" y="87262"/>
                      <a:pt x="944322" y="85279"/>
                      <a:pt x="949325" y="82550"/>
                    </a:cubicBezTo>
                    <a:cubicBezTo>
                      <a:pt x="956025" y="78896"/>
                      <a:pt x="961135" y="72263"/>
                      <a:pt x="968375" y="69850"/>
                    </a:cubicBezTo>
                    <a:lnTo>
                      <a:pt x="996950" y="60325"/>
                    </a:lnTo>
                    <a:cubicBezTo>
                      <a:pt x="1000125" y="59267"/>
                      <a:pt x="1003193" y="57806"/>
                      <a:pt x="1006475" y="57150"/>
                    </a:cubicBezTo>
                    <a:cubicBezTo>
                      <a:pt x="1017058" y="55033"/>
                      <a:pt x="1027986" y="54213"/>
                      <a:pt x="1038225" y="50800"/>
                    </a:cubicBezTo>
                    <a:cubicBezTo>
                      <a:pt x="1044575" y="48683"/>
                      <a:pt x="1051706" y="48163"/>
                      <a:pt x="1057275" y="44450"/>
                    </a:cubicBezTo>
                    <a:cubicBezTo>
                      <a:pt x="1063625" y="40217"/>
                      <a:pt x="1069085" y="34163"/>
                      <a:pt x="1076325" y="31750"/>
                    </a:cubicBezTo>
                    <a:cubicBezTo>
                      <a:pt x="1108336" y="21080"/>
                      <a:pt x="1058683" y="37360"/>
                      <a:pt x="1098550" y="25400"/>
                    </a:cubicBezTo>
                    <a:cubicBezTo>
                      <a:pt x="1104961" y="23477"/>
                      <a:pt x="1111250" y="21167"/>
                      <a:pt x="1117600" y="19050"/>
                    </a:cubicBezTo>
                    <a:lnTo>
                      <a:pt x="1155700" y="6350"/>
                    </a:lnTo>
                    <a:lnTo>
                      <a:pt x="1165225" y="3175"/>
                    </a:lnTo>
                    <a:lnTo>
                      <a:pt x="1174750" y="0"/>
                    </a:lnTo>
                  </a:path>
                </a:pathLst>
              </a:custGeom>
              <a:noFill/>
              <a:ln w="12700">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64" name="Freeform 163">
                <a:extLst>
                  <a:ext uri="{FF2B5EF4-FFF2-40B4-BE49-F238E27FC236}">
                    <a16:creationId xmlns:a16="http://schemas.microsoft.com/office/drawing/2014/main" id="{763EA4B9-654B-AF94-E826-B44C7F3F79EB}"/>
                  </a:ext>
                </a:extLst>
              </p:cNvPr>
              <p:cNvSpPr/>
              <p:nvPr/>
            </p:nvSpPr>
            <p:spPr bwMode="auto">
              <a:xfrm>
                <a:off x="10801350" y="3060700"/>
                <a:ext cx="708050" cy="361950"/>
              </a:xfrm>
              <a:custGeom>
                <a:avLst/>
                <a:gdLst>
                  <a:gd name="connsiteX0" fmla="*/ 0 w 708050"/>
                  <a:gd name="connsiteY0" fmla="*/ 361950 h 361950"/>
                  <a:gd name="connsiteX1" fmla="*/ 41275 w 708050"/>
                  <a:gd name="connsiteY1" fmla="*/ 336550 h 361950"/>
                  <a:gd name="connsiteX2" fmla="*/ 50800 w 708050"/>
                  <a:gd name="connsiteY2" fmla="*/ 330200 h 361950"/>
                  <a:gd name="connsiteX3" fmla="*/ 60325 w 708050"/>
                  <a:gd name="connsiteY3" fmla="*/ 327025 h 361950"/>
                  <a:gd name="connsiteX4" fmla="*/ 79375 w 708050"/>
                  <a:gd name="connsiteY4" fmla="*/ 314325 h 361950"/>
                  <a:gd name="connsiteX5" fmla="*/ 88900 w 708050"/>
                  <a:gd name="connsiteY5" fmla="*/ 307975 h 361950"/>
                  <a:gd name="connsiteX6" fmla="*/ 107950 w 708050"/>
                  <a:gd name="connsiteY6" fmla="*/ 301625 h 361950"/>
                  <a:gd name="connsiteX7" fmla="*/ 127000 w 708050"/>
                  <a:gd name="connsiteY7" fmla="*/ 288925 h 361950"/>
                  <a:gd name="connsiteX8" fmla="*/ 146050 w 708050"/>
                  <a:gd name="connsiteY8" fmla="*/ 282575 h 361950"/>
                  <a:gd name="connsiteX9" fmla="*/ 155575 w 708050"/>
                  <a:gd name="connsiteY9" fmla="*/ 279400 h 361950"/>
                  <a:gd name="connsiteX10" fmla="*/ 184150 w 708050"/>
                  <a:gd name="connsiteY10" fmla="*/ 266700 h 361950"/>
                  <a:gd name="connsiteX11" fmla="*/ 203200 w 708050"/>
                  <a:gd name="connsiteY11" fmla="*/ 260350 h 361950"/>
                  <a:gd name="connsiteX12" fmla="*/ 212725 w 708050"/>
                  <a:gd name="connsiteY12" fmla="*/ 257175 h 361950"/>
                  <a:gd name="connsiteX13" fmla="*/ 241300 w 708050"/>
                  <a:gd name="connsiteY13" fmla="*/ 238125 h 361950"/>
                  <a:gd name="connsiteX14" fmla="*/ 250825 w 708050"/>
                  <a:gd name="connsiteY14" fmla="*/ 231775 h 361950"/>
                  <a:gd name="connsiteX15" fmla="*/ 260350 w 708050"/>
                  <a:gd name="connsiteY15" fmla="*/ 225425 h 361950"/>
                  <a:gd name="connsiteX16" fmla="*/ 288925 w 708050"/>
                  <a:gd name="connsiteY16" fmla="*/ 203200 h 361950"/>
                  <a:gd name="connsiteX17" fmla="*/ 298450 w 708050"/>
                  <a:gd name="connsiteY17" fmla="*/ 196850 h 361950"/>
                  <a:gd name="connsiteX18" fmla="*/ 323850 w 708050"/>
                  <a:gd name="connsiteY18" fmla="*/ 190500 h 361950"/>
                  <a:gd name="connsiteX19" fmla="*/ 336550 w 708050"/>
                  <a:gd name="connsiteY19" fmla="*/ 187325 h 361950"/>
                  <a:gd name="connsiteX20" fmla="*/ 355600 w 708050"/>
                  <a:gd name="connsiteY20" fmla="*/ 180975 h 361950"/>
                  <a:gd name="connsiteX21" fmla="*/ 365125 w 708050"/>
                  <a:gd name="connsiteY21" fmla="*/ 174625 h 361950"/>
                  <a:gd name="connsiteX22" fmla="*/ 384175 w 708050"/>
                  <a:gd name="connsiteY22" fmla="*/ 168275 h 361950"/>
                  <a:gd name="connsiteX23" fmla="*/ 403225 w 708050"/>
                  <a:gd name="connsiteY23" fmla="*/ 161925 h 361950"/>
                  <a:gd name="connsiteX24" fmla="*/ 412750 w 708050"/>
                  <a:gd name="connsiteY24" fmla="*/ 158750 h 361950"/>
                  <a:gd name="connsiteX25" fmla="*/ 431800 w 708050"/>
                  <a:gd name="connsiteY25" fmla="*/ 146050 h 361950"/>
                  <a:gd name="connsiteX26" fmla="*/ 460375 w 708050"/>
                  <a:gd name="connsiteY26" fmla="*/ 120650 h 361950"/>
                  <a:gd name="connsiteX27" fmla="*/ 492125 w 708050"/>
                  <a:gd name="connsiteY27" fmla="*/ 111125 h 361950"/>
                  <a:gd name="connsiteX28" fmla="*/ 511175 w 708050"/>
                  <a:gd name="connsiteY28" fmla="*/ 98425 h 361950"/>
                  <a:gd name="connsiteX29" fmla="*/ 539750 w 708050"/>
                  <a:gd name="connsiteY29" fmla="*/ 85725 h 361950"/>
                  <a:gd name="connsiteX30" fmla="*/ 561975 w 708050"/>
                  <a:gd name="connsiteY30" fmla="*/ 60325 h 361950"/>
                  <a:gd name="connsiteX31" fmla="*/ 581025 w 708050"/>
                  <a:gd name="connsiteY31" fmla="*/ 53975 h 361950"/>
                  <a:gd name="connsiteX32" fmla="*/ 590550 w 708050"/>
                  <a:gd name="connsiteY32" fmla="*/ 50800 h 361950"/>
                  <a:gd name="connsiteX33" fmla="*/ 600075 w 708050"/>
                  <a:gd name="connsiteY33" fmla="*/ 47625 h 361950"/>
                  <a:gd name="connsiteX34" fmla="*/ 603250 w 708050"/>
                  <a:gd name="connsiteY34" fmla="*/ 38100 h 361950"/>
                  <a:gd name="connsiteX35" fmla="*/ 622300 w 708050"/>
                  <a:gd name="connsiteY35" fmla="*/ 31750 h 361950"/>
                  <a:gd name="connsiteX36" fmla="*/ 644525 w 708050"/>
                  <a:gd name="connsiteY36" fmla="*/ 25400 h 361950"/>
                  <a:gd name="connsiteX37" fmla="*/ 657225 w 708050"/>
                  <a:gd name="connsiteY37" fmla="*/ 22225 h 361950"/>
                  <a:gd name="connsiteX38" fmla="*/ 666750 w 708050"/>
                  <a:gd name="connsiteY38" fmla="*/ 15875 h 361950"/>
                  <a:gd name="connsiteX39" fmla="*/ 698500 w 708050"/>
                  <a:gd name="connsiteY39" fmla="*/ 6350 h 361950"/>
                  <a:gd name="connsiteX40" fmla="*/ 708025 w 708050"/>
                  <a:gd name="connsiteY40" fmla="*/ 0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708050" h="361950">
                    <a:moveTo>
                      <a:pt x="0" y="361950"/>
                    </a:moveTo>
                    <a:cubicBezTo>
                      <a:pt x="28851" y="345464"/>
                      <a:pt x="15125" y="353983"/>
                      <a:pt x="41275" y="336550"/>
                    </a:cubicBezTo>
                    <a:cubicBezTo>
                      <a:pt x="44450" y="334433"/>
                      <a:pt x="47180" y="331407"/>
                      <a:pt x="50800" y="330200"/>
                    </a:cubicBezTo>
                    <a:cubicBezTo>
                      <a:pt x="53975" y="329142"/>
                      <a:pt x="57399" y="328650"/>
                      <a:pt x="60325" y="327025"/>
                    </a:cubicBezTo>
                    <a:cubicBezTo>
                      <a:pt x="66996" y="323319"/>
                      <a:pt x="73025" y="318558"/>
                      <a:pt x="79375" y="314325"/>
                    </a:cubicBezTo>
                    <a:cubicBezTo>
                      <a:pt x="82550" y="312208"/>
                      <a:pt x="85280" y="309182"/>
                      <a:pt x="88900" y="307975"/>
                    </a:cubicBezTo>
                    <a:cubicBezTo>
                      <a:pt x="95250" y="305858"/>
                      <a:pt x="102381" y="305338"/>
                      <a:pt x="107950" y="301625"/>
                    </a:cubicBezTo>
                    <a:cubicBezTo>
                      <a:pt x="114300" y="297392"/>
                      <a:pt x="119760" y="291338"/>
                      <a:pt x="127000" y="288925"/>
                    </a:cubicBezTo>
                    <a:lnTo>
                      <a:pt x="146050" y="282575"/>
                    </a:lnTo>
                    <a:cubicBezTo>
                      <a:pt x="149225" y="281517"/>
                      <a:pt x="152790" y="281256"/>
                      <a:pt x="155575" y="279400"/>
                    </a:cubicBezTo>
                    <a:cubicBezTo>
                      <a:pt x="170669" y="269337"/>
                      <a:pt x="161480" y="274257"/>
                      <a:pt x="184150" y="266700"/>
                    </a:cubicBezTo>
                    <a:lnTo>
                      <a:pt x="203200" y="260350"/>
                    </a:lnTo>
                    <a:cubicBezTo>
                      <a:pt x="206375" y="259292"/>
                      <a:pt x="209940" y="259031"/>
                      <a:pt x="212725" y="257175"/>
                    </a:cubicBezTo>
                    <a:lnTo>
                      <a:pt x="241300" y="238125"/>
                    </a:lnTo>
                    <a:lnTo>
                      <a:pt x="250825" y="231775"/>
                    </a:lnTo>
                    <a:cubicBezTo>
                      <a:pt x="254000" y="229658"/>
                      <a:pt x="257652" y="228123"/>
                      <a:pt x="260350" y="225425"/>
                    </a:cubicBezTo>
                    <a:cubicBezTo>
                      <a:pt x="275271" y="210504"/>
                      <a:pt x="266139" y="218391"/>
                      <a:pt x="288925" y="203200"/>
                    </a:cubicBezTo>
                    <a:cubicBezTo>
                      <a:pt x="292100" y="201083"/>
                      <a:pt x="294748" y="197775"/>
                      <a:pt x="298450" y="196850"/>
                    </a:cubicBezTo>
                    <a:lnTo>
                      <a:pt x="323850" y="190500"/>
                    </a:lnTo>
                    <a:cubicBezTo>
                      <a:pt x="328083" y="189442"/>
                      <a:pt x="332410" y="188705"/>
                      <a:pt x="336550" y="187325"/>
                    </a:cubicBezTo>
                    <a:cubicBezTo>
                      <a:pt x="342900" y="185208"/>
                      <a:pt x="350031" y="184688"/>
                      <a:pt x="355600" y="180975"/>
                    </a:cubicBezTo>
                    <a:cubicBezTo>
                      <a:pt x="358775" y="178858"/>
                      <a:pt x="361638" y="176175"/>
                      <a:pt x="365125" y="174625"/>
                    </a:cubicBezTo>
                    <a:cubicBezTo>
                      <a:pt x="371242" y="171907"/>
                      <a:pt x="377825" y="170392"/>
                      <a:pt x="384175" y="168275"/>
                    </a:cubicBezTo>
                    <a:lnTo>
                      <a:pt x="403225" y="161925"/>
                    </a:lnTo>
                    <a:cubicBezTo>
                      <a:pt x="406400" y="160867"/>
                      <a:pt x="409965" y="160606"/>
                      <a:pt x="412750" y="158750"/>
                    </a:cubicBezTo>
                    <a:cubicBezTo>
                      <a:pt x="419100" y="154517"/>
                      <a:pt x="426404" y="151446"/>
                      <a:pt x="431800" y="146050"/>
                    </a:cubicBezTo>
                    <a:cubicBezTo>
                      <a:pt x="436881" y="140969"/>
                      <a:pt x="450460" y="124899"/>
                      <a:pt x="460375" y="120650"/>
                    </a:cubicBezTo>
                    <a:cubicBezTo>
                      <a:pt x="472799" y="115325"/>
                      <a:pt x="479320" y="119662"/>
                      <a:pt x="492125" y="111125"/>
                    </a:cubicBezTo>
                    <a:cubicBezTo>
                      <a:pt x="498475" y="106892"/>
                      <a:pt x="503935" y="100838"/>
                      <a:pt x="511175" y="98425"/>
                    </a:cubicBezTo>
                    <a:cubicBezTo>
                      <a:pt x="533845" y="90868"/>
                      <a:pt x="524656" y="95788"/>
                      <a:pt x="539750" y="85725"/>
                    </a:cubicBezTo>
                    <a:cubicBezTo>
                      <a:pt x="547882" y="73526"/>
                      <a:pt x="549442" y="65895"/>
                      <a:pt x="561975" y="60325"/>
                    </a:cubicBezTo>
                    <a:cubicBezTo>
                      <a:pt x="568092" y="57607"/>
                      <a:pt x="574675" y="56092"/>
                      <a:pt x="581025" y="53975"/>
                    </a:cubicBezTo>
                    <a:lnTo>
                      <a:pt x="590550" y="50800"/>
                    </a:lnTo>
                    <a:lnTo>
                      <a:pt x="600075" y="47625"/>
                    </a:lnTo>
                    <a:cubicBezTo>
                      <a:pt x="601133" y="44450"/>
                      <a:pt x="600527" y="40045"/>
                      <a:pt x="603250" y="38100"/>
                    </a:cubicBezTo>
                    <a:cubicBezTo>
                      <a:pt x="608697" y="34209"/>
                      <a:pt x="615806" y="33373"/>
                      <a:pt x="622300" y="31750"/>
                    </a:cubicBezTo>
                    <a:cubicBezTo>
                      <a:pt x="662002" y="21824"/>
                      <a:pt x="612641" y="34510"/>
                      <a:pt x="644525" y="25400"/>
                    </a:cubicBezTo>
                    <a:cubicBezTo>
                      <a:pt x="648721" y="24201"/>
                      <a:pt x="652992" y="23283"/>
                      <a:pt x="657225" y="22225"/>
                    </a:cubicBezTo>
                    <a:cubicBezTo>
                      <a:pt x="660400" y="20108"/>
                      <a:pt x="663263" y="17425"/>
                      <a:pt x="666750" y="15875"/>
                    </a:cubicBezTo>
                    <a:cubicBezTo>
                      <a:pt x="680331" y="9839"/>
                      <a:pt x="685570" y="10044"/>
                      <a:pt x="698500" y="6350"/>
                    </a:cubicBezTo>
                    <a:cubicBezTo>
                      <a:pt x="709029" y="3342"/>
                      <a:pt x="708025" y="6363"/>
                      <a:pt x="708025" y="0"/>
                    </a:cubicBezTo>
                  </a:path>
                </a:pathLst>
              </a:custGeom>
              <a:noFill/>
              <a:ln w="12700">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172" name="Group 171">
            <a:extLst>
              <a:ext uri="{FF2B5EF4-FFF2-40B4-BE49-F238E27FC236}">
                <a16:creationId xmlns:a16="http://schemas.microsoft.com/office/drawing/2014/main" id="{FC3D3B40-9F62-00D4-8415-915034AD34D0}"/>
              </a:ext>
            </a:extLst>
          </p:cNvPr>
          <p:cNvGrpSpPr/>
          <p:nvPr/>
        </p:nvGrpSpPr>
        <p:grpSpPr>
          <a:xfrm>
            <a:off x="7283450" y="2898774"/>
            <a:ext cx="4232275" cy="1939926"/>
            <a:chOff x="7283450" y="2898774"/>
            <a:chExt cx="4232275" cy="1939926"/>
          </a:xfrm>
        </p:grpSpPr>
        <p:sp>
          <p:nvSpPr>
            <p:cNvPr id="171" name="Freeform 170">
              <a:extLst>
                <a:ext uri="{FF2B5EF4-FFF2-40B4-BE49-F238E27FC236}">
                  <a16:creationId xmlns:a16="http://schemas.microsoft.com/office/drawing/2014/main" id="{8C42865C-A14D-1E8C-84CA-540681424FBD}"/>
                </a:ext>
              </a:extLst>
            </p:cNvPr>
            <p:cNvSpPr/>
            <p:nvPr/>
          </p:nvSpPr>
          <p:spPr bwMode="auto">
            <a:xfrm>
              <a:off x="7496175" y="2898774"/>
              <a:ext cx="4017557" cy="1863725"/>
            </a:xfrm>
            <a:custGeom>
              <a:avLst/>
              <a:gdLst>
                <a:gd name="connsiteX0" fmla="*/ 0 w 4013200"/>
                <a:gd name="connsiteY0" fmla="*/ 1860550 h 1860550"/>
                <a:gd name="connsiteX1" fmla="*/ 41275 w 4013200"/>
                <a:gd name="connsiteY1" fmla="*/ 1828800 h 1860550"/>
                <a:gd name="connsiteX2" fmla="*/ 50800 w 4013200"/>
                <a:gd name="connsiteY2" fmla="*/ 1822450 h 1860550"/>
                <a:gd name="connsiteX3" fmla="*/ 69850 w 4013200"/>
                <a:gd name="connsiteY3" fmla="*/ 1816100 h 1860550"/>
                <a:gd name="connsiteX4" fmla="*/ 88900 w 4013200"/>
                <a:gd name="connsiteY4" fmla="*/ 1803400 h 1860550"/>
                <a:gd name="connsiteX5" fmla="*/ 107950 w 4013200"/>
                <a:gd name="connsiteY5" fmla="*/ 1797050 h 1860550"/>
                <a:gd name="connsiteX6" fmla="*/ 117475 w 4013200"/>
                <a:gd name="connsiteY6" fmla="*/ 1793875 h 1860550"/>
                <a:gd name="connsiteX7" fmla="*/ 127000 w 4013200"/>
                <a:gd name="connsiteY7" fmla="*/ 1787525 h 1860550"/>
                <a:gd name="connsiteX8" fmla="*/ 146050 w 4013200"/>
                <a:gd name="connsiteY8" fmla="*/ 1781175 h 1860550"/>
                <a:gd name="connsiteX9" fmla="*/ 165100 w 4013200"/>
                <a:gd name="connsiteY9" fmla="*/ 1774825 h 1860550"/>
                <a:gd name="connsiteX10" fmla="*/ 203200 w 4013200"/>
                <a:gd name="connsiteY10" fmla="*/ 1762125 h 1860550"/>
                <a:gd name="connsiteX11" fmla="*/ 212725 w 4013200"/>
                <a:gd name="connsiteY11" fmla="*/ 1758950 h 1860550"/>
                <a:gd name="connsiteX12" fmla="*/ 222250 w 4013200"/>
                <a:gd name="connsiteY12" fmla="*/ 1755775 h 1860550"/>
                <a:gd name="connsiteX13" fmla="*/ 234950 w 4013200"/>
                <a:gd name="connsiteY13" fmla="*/ 1752600 h 1860550"/>
                <a:gd name="connsiteX14" fmla="*/ 263525 w 4013200"/>
                <a:gd name="connsiteY14" fmla="*/ 1743075 h 1860550"/>
                <a:gd name="connsiteX15" fmla="*/ 273050 w 4013200"/>
                <a:gd name="connsiteY15" fmla="*/ 1739900 h 1860550"/>
                <a:gd name="connsiteX16" fmla="*/ 282575 w 4013200"/>
                <a:gd name="connsiteY16" fmla="*/ 1736725 h 1860550"/>
                <a:gd name="connsiteX17" fmla="*/ 314325 w 4013200"/>
                <a:gd name="connsiteY17" fmla="*/ 1727200 h 1860550"/>
                <a:gd name="connsiteX18" fmla="*/ 342900 w 4013200"/>
                <a:gd name="connsiteY18" fmla="*/ 1717675 h 1860550"/>
                <a:gd name="connsiteX19" fmla="*/ 352425 w 4013200"/>
                <a:gd name="connsiteY19" fmla="*/ 1714500 h 1860550"/>
                <a:gd name="connsiteX20" fmla="*/ 361950 w 4013200"/>
                <a:gd name="connsiteY20" fmla="*/ 1708150 h 1860550"/>
                <a:gd name="connsiteX21" fmla="*/ 381000 w 4013200"/>
                <a:gd name="connsiteY21" fmla="*/ 1701800 h 1860550"/>
                <a:gd name="connsiteX22" fmla="*/ 409575 w 4013200"/>
                <a:gd name="connsiteY22" fmla="*/ 1692275 h 1860550"/>
                <a:gd name="connsiteX23" fmla="*/ 419100 w 4013200"/>
                <a:gd name="connsiteY23" fmla="*/ 1689100 h 1860550"/>
                <a:gd name="connsiteX24" fmla="*/ 428625 w 4013200"/>
                <a:gd name="connsiteY24" fmla="*/ 1685925 h 1860550"/>
                <a:gd name="connsiteX25" fmla="*/ 447675 w 4013200"/>
                <a:gd name="connsiteY25" fmla="*/ 1673225 h 1860550"/>
                <a:gd name="connsiteX26" fmla="*/ 476250 w 4013200"/>
                <a:gd name="connsiteY26" fmla="*/ 1663700 h 1860550"/>
                <a:gd name="connsiteX27" fmla="*/ 485775 w 4013200"/>
                <a:gd name="connsiteY27" fmla="*/ 1660525 h 1860550"/>
                <a:gd name="connsiteX28" fmla="*/ 504825 w 4013200"/>
                <a:gd name="connsiteY28" fmla="*/ 1651000 h 1860550"/>
                <a:gd name="connsiteX29" fmla="*/ 527050 w 4013200"/>
                <a:gd name="connsiteY29" fmla="*/ 1641475 h 1860550"/>
                <a:gd name="connsiteX30" fmla="*/ 555625 w 4013200"/>
                <a:gd name="connsiteY30" fmla="*/ 1628775 h 1860550"/>
                <a:gd name="connsiteX31" fmla="*/ 565150 w 4013200"/>
                <a:gd name="connsiteY31" fmla="*/ 1625600 h 1860550"/>
                <a:gd name="connsiteX32" fmla="*/ 574675 w 4013200"/>
                <a:gd name="connsiteY32" fmla="*/ 1622425 h 1860550"/>
                <a:gd name="connsiteX33" fmla="*/ 584200 w 4013200"/>
                <a:gd name="connsiteY33" fmla="*/ 1616075 h 1860550"/>
                <a:gd name="connsiteX34" fmla="*/ 603250 w 4013200"/>
                <a:gd name="connsiteY34" fmla="*/ 1609725 h 1860550"/>
                <a:gd name="connsiteX35" fmla="*/ 612775 w 4013200"/>
                <a:gd name="connsiteY35" fmla="*/ 1603375 h 1860550"/>
                <a:gd name="connsiteX36" fmla="*/ 631825 w 4013200"/>
                <a:gd name="connsiteY36" fmla="*/ 1597025 h 1860550"/>
                <a:gd name="connsiteX37" fmla="*/ 641350 w 4013200"/>
                <a:gd name="connsiteY37" fmla="*/ 1593850 h 1860550"/>
                <a:gd name="connsiteX38" fmla="*/ 660400 w 4013200"/>
                <a:gd name="connsiteY38" fmla="*/ 1584325 h 1860550"/>
                <a:gd name="connsiteX39" fmla="*/ 669925 w 4013200"/>
                <a:gd name="connsiteY39" fmla="*/ 1577975 h 1860550"/>
                <a:gd name="connsiteX40" fmla="*/ 679450 w 4013200"/>
                <a:gd name="connsiteY40" fmla="*/ 1574800 h 1860550"/>
                <a:gd name="connsiteX41" fmla="*/ 688975 w 4013200"/>
                <a:gd name="connsiteY41" fmla="*/ 1568450 h 1860550"/>
                <a:gd name="connsiteX42" fmla="*/ 698500 w 4013200"/>
                <a:gd name="connsiteY42" fmla="*/ 1565275 h 1860550"/>
                <a:gd name="connsiteX43" fmla="*/ 717550 w 4013200"/>
                <a:gd name="connsiteY43" fmla="*/ 1552575 h 1860550"/>
                <a:gd name="connsiteX44" fmla="*/ 736600 w 4013200"/>
                <a:gd name="connsiteY44" fmla="*/ 1546225 h 1860550"/>
                <a:gd name="connsiteX45" fmla="*/ 755650 w 4013200"/>
                <a:gd name="connsiteY45" fmla="*/ 1536700 h 1860550"/>
                <a:gd name="connsiteX46" fmla="*/ 771525 w 4013200"/>
                <a:gd name="connsiteY46" fmla="*/ 1524000 h 1860550"/>
                <a:gd name="connsiteX47" fmla="*/ 781050 w 4013200"/>
                <a:gd name="connsiteY47" fmla="*/ 1517650 h 1860550"/>
                <a:gd name="connsiteX48" fmla="*/ 800100 w 4013200"/>
                <a:gd name="connsiteY48" fmla="*/ 1511300 h 1860550"/>
                <a:gd name="connsiteX49" fmla="*/ 819150 w 4013200"/>
                <a:gd name="connsiteY49" fmla="*/ 1501775 h 1860550"/>
                <a:gd name="connsiteX50" fmla="*/ 828675 w 4013200"/>
                <a:gd name="connsiteY50" fmla="*/ 1495425 h 1860550"/>
                <a:gd name="connsiteX51" fmla="*/ 847725 w 4013200"/>
                <a:gd name="connsiteY51" fmla="*/ 1489075 h 1860550"/>
                <a:gd name="connsiteX52" fmla="*/ 857250 w 4013200"/>
                <a:gd name="connsiteY52" fmla="*/ 1482725 h 1860550"/>
                <a:gd name="connsiteX53" fmla="*/ 876300 w 4013200"/>
                <a:gd name="connsiteY53" fmla="*/ 1476375 h 1860550"/>
                <a:gd name="connsiteX54" fmla="*/ 885825 w 4013200"/>
                <a:gd name="connsiteY54" fmla="*/ 1470025 h 1860550"/>
                <a:gd name="connsiteX55" fmla="*/ 895350 w 4013200"/>
                <a:gd name="connsiteY55" fmla="*/ 1466850 h 1860550"/>
                <a:gd name="connsiteX56" fmla="*/ 914400 w 4013200"/>
                <a:gd name="connsiteY56" fmla="*/ 1454150 h 1860550"/>
                <a:gd name="connsiteX57" fmla="*/ 952500 w 4013200"/>
                <a:gd name="connsiteY57" fmla="*/ 1441450 h 1860550"/>
                <a:gd name="connsiteX58" fmla="*/ 962025 w 4013200"/>
                <a:gd name="connsiteY58" fmla="*/ 1438275 h 1860550"/>
                <a:gd name="connsiteX59" fmla="*/ 971550 w 4013200"/>
                <a:gd name="connsiteY59" fmla="*/ 1435100 h 1860550"/>
                <a:gd name="connsiteX60" fmla="*/ 990600 w 4013200"/>
                <a:gd name="connsiteY60" fmla="*/ 1425575 h 1860550"/>
                <a:gd name="connsiteX61" fmla="*/ 1000125 w 4013200"/>
                <a:gd name="connsiteY61" fmla="*/ 1419225 h 1860550"/>
                <a:gd name="connsiteX62" fmla="*/ 1019175 w 4013200"/>
                <a:gd name="connsiteY62" fmla="*/ 1412875 h 1860550"/>
                <a:gd name="connsiteX63" fmla="*/ 1028700 w 4013200"/>
                <a:gd name="connsiteY63" fmla="*/ 1409700 h 1860550"/>
                <a:gd name="connsiteX64" fmla="*/ 1066800 w 4013200"/>
                <a:gd name="connsiteY64" fmla="*/ 1384300 h 1860550"/>
                <a:gd name="connsiteX65" fmla="*/ 1076325 w 4013200"/>
                <a:gd name="connsiteY65" fmla="*/ 1377950 h 1860550"/>
                <a:gd name="connsiteX66" fmla="*/ 1095375 w 4013200"/>
                <a:gd name="connsiteY66" fmla="*/ 1371600 h 1860550"/>
                <a:gd name="connsiteX67" fmla="*/ 1104900 w 4013200"/>
                <a:gd name="connsiteY67" fmla="*/ 1365250 h 1860550"/>
                <a:gd name="connsiteX68" fmla="*/ 1123950 w 4013200"/>
                <a:gd name="connsiteY68" fmla="*/ 1358900 h 1860550"/>
                <a:gd name="connsiteX69" fmla="*/ 1152525 w 4013200"/>
                <a:gd name="connsiteY69" fmla="*/ 1349375 h 1860550"/>
                <a:gd name="connsiteX70" fmla="*/ 1200150 w 4013200"/>
                <a:gd name="connsiteY70" fmla="*/ 1333500 h 1860550"/>
                <a:gd name="connsiteX71" fmla="*/ 1219200 w 4013200"/>
                <a:gd name="connsiteY71" fmla="*/ 1327150 h 1860550"/>
                <a:gd name="connsiteX72" fmla="*/ 1228725 w 4013200"/>
                <a:gd name="connsiteY72" fmla="*/ 1323975 h 1860550"/>
                <a:gd name="connsiteX73" fmla="*/ 1244600 w 4013200"/>
                <a:gd name="connsiteY73" fmla="*/ 1320800 h 1860550"/>
                <a:gd name="connsiteX74" fmla="*/ 1263650 w 4013200"/>
                <a:gd name="connsiteY74" fmla="*/ 1314450 h 1860550"/>
                <a:gd name="connsiteX75" fmla="*/ 1276350 w 4013200"/>
                <a:gd name="connsiteY75" fmla="*/ 1311275 h 1860550"/>
                <a:gd name="connsiteX76" fmla="*/ 1304925 w 4013200"/>
                <a:gd name="connsiteY76" fmla="*/ 1301750 h 1860550"/>
                <a:gd name="connsiteX77" fmla="*/ 1323975 w 4013200"/>
                <a:gd name="connsiteY77" fmla="*/ 1295400 h 1860550"/>
                <a:gd name="connsiteX78" fmla="*/ 1333500 w 4013200"/>
                <a:gd name="connsiteY78" fmla="*/ 1292225 h 1860550"/>
                <a:gd name="connsiteX79" fmla="*/ 1352550 w 4013200"/>
                <a:gd name="connsiteY79" fmla="*/ 1279525 h 1860550"/>
                <a:gd name="connsiteX80" fmla="*/ 1362075 w 4013200"/>
                <a:gd name="connsiteY80" fmla="*/ 1276350 h 1860550"/>
                <a:gd name="connsiteX81" fmla="*/ 1371600 w 4013200"/>
                <a:gd name="connsiteY81" fmla="*/ 1270000 h 1860550"/>
                <a:gd name="connsiteX82" fmla="*/ 1381125 w 4013200"/>
                <a:gd name="connsiteY82" fmla="*/ 1266825 h 1860550"/>
                <a:gd name="connsiteX83" fmla="*/ 1390650 w 4013200"/>
                <a:gd name="connsiteY83" fmla="*/ 1260475 h 1860550"/>
                <a:gd name="connsiteX84" fmla="*/ 1400175 w 4013200"/>
                <a:gd name="connsiteY84" fmla="*/ 1257300 h 1860550"/>
                <a:gd name="connsiteX85" fmla="*/ 1409700 w 4013200"/>
                <a:gd name="connsiteY85" fmla="*/ 1250950 h 1860550"/>
                <a:gd name="connsiteX86" fmla="*/ 1428750 w 4013200"/>
                <a:gd name="connsiteY86" fmla="*/ 1244600 h 1860550"/>
                <a:gd name="connsiteX87" fmla="*/ 1438275 w 4013200"/>
                <a:gd name="connsiteY87" fmla="*/ 1238250 h 1860550"/>
                <a:gd name="connsiteX88" fmla="*/ 1447800 w 4013200"/>
                <a:gd name="connsiteY88" fmla="*/ 1235075 h 1860550"/>
                <a:gd name="connsiteX89" fmla="*/ 1466850 w 4013200"/>
                <a:gd name="connsiteY89" fmla="*/ 1222375 h 1860550"/>
                <a:gd name="connsiteX90" fmla="*/ 1476375 w 4013200"/>
                <a:gd name="connsiteY90" fmla="*/ 1216025 h 1860550"/>
                <a:gd name="connsiteX91" fmla="*/ 1495425 w 4013200"/>
                <a:gd name="connsiteY91" fmla="*/ 1206500 h 1860550"/>
                <a:gd name="connsiteX92" fmla="*/ 1504950 w 4013200"/>
                <a:gd name="connsiteY92" fmla="*/ 1203325 h 1860550"/>
                <a:gd name="connsiteX93" fmla="*/ 1514475 w 4013200"/>
                <a:gd name="connsiteY93" fmla="*/ 1196975 h 1860550"/>
                <a:gd name="connsiteX94" fmla="*/ 1533525 w 4013200"/>
                <a:gd name="connsiteY94" fmla="*/ 1190625 h 1860550"/>
                <a:gd name="connsiteX95" fmla="*/ 1543050 w 4013200"/>
                <a:gd name="connsiteY95" fmla="*/ 1184275 h 1860550"/>
                <a:gd name="connsiteX96" fmla="*/ 1562100 w 4013200"/>
                <a:gd name="connsiteY96" fmla="*/ 1177925 h 1860550"/>
                <a:gd name="connsiteX97" fmla="*/ 1581150 w 4013200"/>
                <a:gd name="connsiteY97" fmla="*/ 1171575 h 1860550"/>
                <a:gd name="connsiteX98" fmla="*/ 1600200 w 4013200"/>
                <a:gd name="connsiteY98" fmla="*/ 1165225 h 1860550"/>
                <a:gd name="connsiteX99" fmla="*/ 1609725 w 4013200"/>
                <a:gd name="connsiteY99" fmla="*/ 1162050 h 1860550"/>
                <a:gd name="connsiteX100" fmla="*/ 1619250 w 4013200"/>
                <a:gd name="connsiteY100" fmla="*/ 1155700 h 1860550"/>
                <a:gd name="connsiteX101" fmla="*/ 1647825 w 4013200"/>
                <a:gd name="connsiteY101" fmla="*/ 1146175 h 1860550"/>
                <a:gd name="connsiteX102" fmla="*/ 1657350 w 4013200"/>
                <a:gd name="connsiteY102" fmla="*/ 1143000 h 1860550"/>
                <a:gd name="connsiteX103" fmla="*/ 1666875 w 4013200"/>
                <a:gd name="connsiteY103" fmla="*/ 1136650 h 1860550"/>
                <a:gd name="connsiteX104" fmla="*/ 1676400 w 4013200"/>
                <a:gd name="connsiteY104" fmla="*/ 1133475 h 1860550"/>
                <a:gd name="connsiteX105" fmla="*/ 1689100 w 4013200"/>
                <a:gd name="connsiteY105" fmla="*/ 1127125 h 1860550"/>
                <a:gd name="connsiteX106" fmla="*/ 1698625 w 4013200"/>
                <a:gd name="connsiteY106" fmla="*/ 1120775 h 1860550"/>
                <a:gd name="connsiteX107" fmla="*/ 1708150 w 4013200"/>
                <a:gd name="connsiteY107" fmla="*/ 1117600 h 1860550"/>
                <a:gd name="connsiteX108" fmla="*/ 1727200 w 4013200"/>
                <a:gd name="connsiteY108" fmla="*/ 1104900 h 1860550"/>
                <a:gd name="connsiteX109" fmla="*/ 1746250 w 4013200"/>
                <a:gd name="connsiteY109" fmla="*/ 1095375 h 1860550"/>
                <a:gd name="connsiteX110" fmla="*/ 1765300 w 4013200"/>
                <a:gd name="connsiteY110" fmla="*/ 1089025 h 1860550"/>
                <a:gd name="connsiteX111" fmla="*/ 1774825 w 4013200"/>
                <a:gd name="connsiteY111" fmla="*/ 1082675 h 1860550"/>
                <a:gd name="connsiteX112" fmla="*/ 1809750 w 4013200"/>
                <a:gd name="connsiteY112" fmla="*/ 1069975 h 1860550"/>
                <a:gd name="connsiteX113" fmla="*/ 1819275 w 4013200"/>
                <a:gd name="connsiteY113" fmla="*/ 1063625 h 1860550"/>
                <a:gd name="connsiteX114" fmla="*/ 1828800 w 4013200"/>
                <a:gd name="connsiteY114" fmla="*/ 1060450 h 1860550"/>
                <a:gd name="connsiteX115" fmla="*/ 1838325 w 4013200"/>
                <a:gd name="connsiteY115" fmla="*/ 1054100 h 1860550"/>
                <a:gd name="connsiteX116" fmla="*/ 1847850 w 4013200"/>
                <a:gd name="connsiteY116" fmla="*/ 1050925 h 1860550"/>
                <a:gd name="connsiteX117" fmla="*/ 1857375 w 4013200"/>
                <a:gd name="connsiteY117" fmla="*/ 1044575 h 1860550"/>
                <a:gd name="connsiteX118" fmla="*/ 1866900 w 4013200"/>
                <a:gd name="connsiteY118" fmla="*/ 1041400 h 1860550"/>
                <a:gd name="connsiteX119" fmla="*/ 1876425 w 4013200"/>
                <a:gd name="connsiteY119" fmla="*/ 1035050 h 1860550"/>
                <a:gd name="connsiteX120" fmla="*/ 1895475 w 4013200"/>
                <a:gd name="connsiteY120" fmla="*/ 1028700 h 1860550"/>
                <a:gd name="connsiteX121" fmla="*/ 1914525 w 4013200"/>
                <a:gd name="connsiteY121" fmla="*/ 1019175 h 1860550"/>
                <a:gd name="connsiteX122" fmla="*/ 1924050 w 4013200"/>
                <a:gd name="connsiteY122" fmla="*/ 1012825 h 1860550"/>
                <a:gd name="connsiteX123" fmla="*/ 1933575 w 4013200"/>
                <a:gd name="connsiteY123" fmla="*/ 1009650 h 1860550"/>
                <a:gd name="connsiteX124" fmla="*/ 1943100 w 4013200"/>
                <a:gd name="connsiteY124" fmla="*/ 1003300 h 1860550"/>
                <a:gd name="connsiteX125" fmla="*/ 1962150 w 4013200"/>
                <a:gd name="connsiteY125" fmla="*/ 996950 h 1860550"/>
                <a:gd name="connsiteX126" fmla="*/ 1971675 w 4013200"/>
                <a:gd name="connsiteY126" fmla="*/ 993775 h 1860550"/>
                <a:gd name="connsiteX127" fmla="*/ 2000250 w 4013200"/>
                <a:gd name="connsiteY127" fmla="*/ 981075 h 1860550"/>
                <a:gd name="connsiteX128" fmla="*/ 2009775 w 4013200"/>
                <a:gd name="connsiteY128" fmla="*/ 977900 h 1860550"/>
                <a:gd name="connsiteX129" fmla="*/ 2019300 w 4013200"/>
                <a:gd name="connsiteY129" fmla="*/ 974725 h 1860550"/>
                <a:gd name="connsiteX130" fmla="*/ 2028825 w 4013200"/>
                <a:gd name="connsiteY130" fmla="*/ 968375 h 1860550"/>
                <a:gd name="connsiteX131" fmla="*/ 2047875 w 4013200"/>
                <a:gd name="connsiteY131" fmla="*/ 962025 h 1860550"/>
                <a:gd name="connsiteX132" fmla="*/ 2057400 w 4013200"/>
                <a:gd name="connsiteY132" fmla="*/ 958850 h 1860550"/>
                <a:gd name="connsiteX133" fmla="*/ 2066925 w 4013200"/>
                <a:gd name="connsiteY133" fmla="*/ 952500 h 1860550"/>
                <a:gd name="connsiteX134" fmla="*/ 2076450 w 4013200"/>
                <a:gd name="connsiteY134" fmla="*/ 949325 h 1860550"/>
                <a:gd name="connsiteX135" fmla="*/ 2095500 w 4013200"/>
                <a:gd name="connsiteY135" fmla="*/ 936625 h 1860550"/>
                <a:gd name="connsiteX136" fmla="*/ 2105025 w 4013200"/>
                <a:gd name="connsiteY136" fmla="*/ 930275 h 1860550"/>
                <a:gd name="connsiteX137" fmla="*/ 2114550 w 4013200"/>
                <a:gd name="connsiteY137" fmla="*/ 923925 h 1860550"/>
                <a:gd name="connsiteX138" fmla="*/ 2124075 w 4013200"/>
                <a:gd name="connsiteY138" fmla="*/ 920750 h 1860550"/>
                <a:gd name="connsiteX139" fmla="*/ 2133600 w 4013200"/>
                <a:gd name="connsiteY139" fmla="*/ 914400 h 1860550"/>
                <a:gd name="connsiteX140" fmla="*/ 2152650 w 4013200"/>
                <a:gd name="connsiteY140" fmla="*/ 908050 h 1860550"/>
                <a:gd name="connsiteX141" fmla="*/ 2162175 w 4013200"/>
                <a:gd name="connsiteY141" fmla="*/ 901700 h 1860550"/>
                <a:gd name="connsiteX142" fmla="*/ 2171700 w 4013200"/>
                <a:gd name="connsiteY142" fmla="*/ 898525 h 1860550"/>
                <a:gd name="connsiteX143" fmla="*/ 2190750 w 4013200"/>
                <a:gd name="connsiteY143" fmla="*/ 885825 h 1860550"/>
                <a:gd name="connsiteX144" fmla="*/ 2209800 w 4013200"/>
                <a:gd name="connsiteY144" fmla="*/ 876300 h 1860550"/>
                <a:gd name="connsiteX145" fmla="*/ 2219325 w 4013200"/>
                <a:gd name="connsiteY145" fmla="*/ 873125 h 1860550"/>
                <a:gd name="connsiteX146" fmla="*/ 2228850 w 4013200"/>
                <a:gd name="connsiteY146" fmla="*/ 866775 h 1860550"/>
                <a:gd name="connsiteX147" fmla="*/ 2238375 w 4013200"/>
                <a:gd name="connsiteY147" fmla="*/ 863600 h 1860550"/>
                <a:gd name="connsiteX148" fmla="*/ 2247900 w 4013200"/>
                <a:gd name="connsiteY148" fmla="*/ 857250 h 1860550"/>
                <a:gd name="connsiteX149" fmla="*/ 2266950 w 4013200"/>
                <a:gd name="connsiteY149" fmla="*/ 850900 h 1860550"/>
                <a:gd name="connsiteX150" fmla="*/ 2276475 w 4013200"/>
                <a:gd name="connsiteY150" fmla="*/ 847725 h 1860550"/>
                <a:gd name="connsiteX151" fmla="*/ 2295525 w 4013200"/>
                <a:gd name="connsiteY151" fmla="*/ 838200 h 1860550"/>
                <a:gd name="connsiteX152" fmla="*/ 2305050 w 4013200"/>
                <a:gd name="connsiteY152" fmla="*/ 831850 h 1860550"/>
                <a:gd name="connsiteX153" fmla="*/ 2333625 w 4013200"/>
                <a:gd name="connsiteY153" fmla="*/ 822325 h 1860550"/>
                <a:gd name="connsiteX154" fmla="*/ 2343150 w 4013200"/>
                <a:gd name="connsiteY154" fmla="*/ 819150 h 1860550"/>
                <a:gd name="connsiteX155" fmla="*/ 2352675 w 4013200"/>
                <a:gd name="connsiteY155" fmla="*/ 812800 h 1860550"/>
                <a:gd name="connsiteX156" fmla="*/ 2371725 w 4013200"/>
                <a:gd name="connsiteY156" fmla="*/ 806450 h 1860550"/>
                <a:gd name="connsiteX157" fmla="*/ 2381250 w 4013200"/>
                <a:gd name="connsiteY157" fmla="*/ 800100 h 1860550"/>
                <a:gd name="connsiteX158" fmla="*/ 2400300 w 4013200"/>
                <a:gd name="connsiteY158" fmla="*/ 793750 h 1860550"/>
                <a:gd name="connsiteX159" fmla="*/ 2419350 w 4013200"/>
                <a:gd name="connsiteY159" fmla="*/ 784225 h 1860550"/>
                <a:gd name="connsiteX160" fmla="*/ 2435225 w 4013200"/>
                <a:gd name="connsiteY160" fmla="*/ 771525 h 1860550"/>
                <a:gd name="connsiteX161" fmla="*/ 2441575 w 4013200"/>
                <a:gd name="connsiteY161" fmla="*/ 762000 h 1860550"/>
                <a:gd name="connsiteX162" fmla="*/ 2460625 w 4013200"/>
                <a:gd name="connsiteY162" fmla="*/ 749300 h 1860550"/>
                <a:gd name="connsiteX163" fmla="*/ 2470150 w 4013200"/>
                <a:gd name="connsiteY163" fmla="*/ 742950 h 1860550"/>
                <a:gd name="connsiteX164" fmla="*/ 2508250 w 4013200"/>
                <a:gd name="connsiteY164" fmla="*/ 730250 h 1860550"/>
                <a:gd name="connsiteX165" fmla="*/ 2517775 w 4013200"/>
                <a:gd name="connsiteY165" fmla="*/ 727075 h 1860550"/>
                <a:gd name="connsiteX166" fmla="*/ 2527300 w 4013200"/>
                <a:gd name="connsiteY166" fmla="*/ 720725 h 1860550"/>
                <a:gd name="connsiteX167" fmla="*/ 2546350 w 4013200"/>
                <a:gd name="connsiteY167" fmla="*/ 714375 h 1860550"/>
                <a:gd name="connsiteX168" fmla="*/ 2555875 w 4013200"/>
                <a:gd name="connsiteY168" fmla="*/ 708025 h 1860550"/>
                <a:gd name="connsiteX169" fmla="*/ 2584450 w 4013200"/>
                <a:gd name="connsiteY169" fmla="*/ 698500 h 1860550"/>
                <a:gd name="connsiteX170" fmla="*/ 2593975 w 4013200"/>
                <a:gd name="connsiteY170" fmla="*/ 695325 h 1860550"/>
                <a:gd name="connsiteX171" fmla="*/ 2603500 w 4013200"/>
                <a:gd name="connsiteY171" fmla="*/ 692150 h 1860550"/>
                <a:gd name="connsiteX172" fmla="*/ 2613025 w 4013200"/>
                <a:gd name="connsiteY172" fmla="*/ 685800 h 1860550"/>
                <a:gd name="connsiteX173" fmla="*/ 2632075 w 4013200"/>
                <a:gd name="connsiteY173" fmla="*/ 679450 h 1860550"/>
                <a:gd name="connsiteX174" fmla="*/ 2651125 w 4013200"/>
                <a:gd name="connsiteY174" fmla="*/ 669925 h 1860550"/>
                <a:gd name="connsiteX175" fmla="*/ 2660650 w 4013200"/>
                <a:gd name="connsiteY175" fmla="*/ 663575 h 1860550"/>
                <a:gd name="connsiteX176" fmla="*/ 2670175 w 4013200"/>
                <a:gd name="connsiteY176" fmla="*/ 660400 h 1860550"/>
                <a:gd name="connsiteX177" fmla="*/ 2679700 w 4013200"/>
                <a:gd name="connsiteY177" fmla="*/ 654050 h 1860550"/>
                <a:gd name="connsiteX178" fmla="*/ 2689225 w 4013200"/>
                <a:gd name="connsiteY178" fmla="*/ 650875 h 1860550"/>
                <a:gd name="connsiteX179" fmla="*/ 2698750 w 4013200"/>
                <a:gd name="connsiteY179" fmla="*/ 644525 h 1860550"/>
                <a:gd name="connsiteX180" fmla="*/ 2708275 w 4013200"/>
                <a:gd name="connsiteY180" fmla="*/ 641350 h 1860550"/>
                <a:gd name="connsiteX181" fmla="*/ 2717800 w 4013200"/>
                <a:gd name="connsiteY181" fmla="*/ 635000 h 1860550"/>
                <a:gd name="connsiteX182" fmla="*/ 2727325 w 4013200"/>
                <a:gd name="connsiteY182" fmla="*/ 631825 h 1860550"/>
                <a:gd name="connsiteX183" fmla="*/ 2736850 w 4013200"/>
                <a:gd name="connsiteY183" fmla="*/ 625475 h 1860550"/>
                <a:gd name="connsiteX184" fmla="*/ 2759075 w 4013200"/>
                <a:gd name="connsiteY184" fmla="*/ 619125 h 1860550"/>
                <a:gd name="connsiteX185" fmla="*/ 2768600 w 4013200"/>
                <a:gd name="connsiteY185" fmla="*/ 612775 h 1860550"/>
                <a:gd name="connsiteX186" fmla="*/ 2787650 w 4013200"/>
                <a:gd name="connsiteY186" fmla="*/ 606425 h 1860550"/>
                <a:gd name="connsiteX187" fmla="*/ 2797175 w 4013200"/>
                <a:gd name="connsiteY187" fmla="*/ 600075 h 1860550"/>
                <a:gd name="connsiteX188" fmla="*/ 2816225 w 4013200"/>
                <a:gd name="connsiteY188" fmla="*/ 593725 h 1860550"/>
                <a:gd name="connsiteX189" fmla="*/ 2825750 w 4013200"/>
                <a:gd name="connsiteY189" fmla="*/ 590550 h 1860550"/>
                <a:gd name="connsiteX190" fmla="*/ 2835275 w 4013200"/>
                <a:gd name="connsiteY190" fmla="*/ 587375 h 1860550"/>
                <a:gd name="connsiteX191" fmla="*/ 2844800 w 4013200"/>
                <a:gd name="connsiteY191" fmla="*/ 584200 h 1860550"/>
                <a:gd name="connsiteX192" fmla="*/ 2854325 w 4013200"/>
                <a:gd name="connsiteY192" fmla="*/ 577850 h 1860550"/>
                <a:gd name="connsiteX193" fmla="*/ 2873375 w 4013200"/>
                <a:gd name="connsiteY193" fmla="*/ 571500 h 1860550"/>
                <a:gd name="connsiteX194" fmla="*/ 2882900 w 4013200"/>
                <a:gd name="connsiteY194" fmla="*/ 568325 h 1860550"/>
                <a:gd name="connsiteX195" fmla="*/ 2917825 w 4013200"/>
                <a:gd name="connsiteY195" fmla="*/ 552450 h 1860550"/>
                <a:gd name="connsiteX196" fmla="*/ 2917825 w 4013200"/>
                <a:gd name="connsiteY196" fmla="*/ 552450 h 1860550"/>
                <a:gd name="connsiteX197" fmla="*/ 2946400 w 4013200"/>
                <a:gd name="connsiteY197" fmla="*/ 539750 h 1860550"/>
                <a:gd name="connsiteX198" fmla="*/ 2965450 w 4013200"/>
                <a:gd name="connsiteY198" fmla="*/ 533400 h 1860550"/>
                <a:gd name="connsiteX199" fmla="*/ 2974975 w 4013200"/>
                <a:gd name="connsiteY199" fmla="*/ 530225 h 1860550"/>
                <a:gd name="connsiteX200" fmla="*/ 3009900 w 4013200"/>
                <a:gd name="connsiteY200" fmla="*/ 514350 h 1860550"/>
                <a:gd name="connsiteX201" fmla="*/ 3035300 w 4013200"/>
                <a:gd name="connsiteY201" fmla="*/ 498475 h 1860550"/>
                <a:gd name="connsiteX202" fmla="*/ 3063875 w 4013200"/>
                <a:gd name="connsiteY202" fmla="*/ 485775 h 1860550"/>
                <a:gd name="connsiteX203" fmla="*/ 3079750 w 4013200"/>
                <a:gd name="connsiteY203" fmla="*/ 473075 h 1860550"/>
                <a:gd name="connsiteX204" fmla="*/ 3086100 w 4013200"/>
                <a:gd name="connsiteY204" fmla="*/ 463550 h 1860550"/>
                <a:gd name="connsiteX205" fmla="*/ 3095625 w 4013200"/>
                <a:gd name="connsiteY205" fmla="*/ 460375 h 1860550"/>
                <a:gd name="connsiteX206" fmla="*/ 3105150 w 4013200"/>
                <a:gd name="connsiteY206" fmla="*/ 454025 h 1860550"/>
                <a:gd name="connsiteX207" fmla="*/ 3114675 w 4013200"/>
                <a:gd name="connsiteY207" fmla="*/ 450850 h 1860550"/>
                <a:gd name="connsiteX208" fmla="*/ 3124200 w 4013200"/>
                <a:gd name="connsiteY208" fmla="*/ 444500 h 1860550"/>
                <a:gd name="connsiteX209" fmla="*/ 3133725 w 4013200"/>
                <a:gd name="connsiteY209" fmla="*/ 441325 h 1860550"/>
                <a:gd name="connsiteX210" fmla="*/ 3143250 w 4013200"/>
                <a:gd name="connsiteY210" fmla="*/ 434975 h 1860550"/>
                <a:gd name="connsiteX211" fmla="*/ 3152775 w 4013200"/>
                <a:gd name="connsiteY211" fmla="*/ 431800 h 1860550"/>
                <a:gd name="connsiteX212" fmla="*/ 3171825 w 4013200"/>
                <a:gd name="connsiteY212" fmla="*/ 419100 h 1860550"/>
                <a:gd name="connsiteX213" fmla="*/ 3181350 w 4013200"/>
                <a:gd name="connsiteY213" fmla="*/ 412750 h 1860550"/>
                <a:gd name="connsiteX214" fmla="*/ 3209925 w 4013200"/>
                <a:gd name="connsiteY214" fmla="*/ 396875 h 1860550"/>
                <a:gd name="connsiteX215" fmla="*/ 3219450 w 4013200"/>
                <a:gd name="connsiteY215" fmla="*/ 390525 h 1860550"/>
                <a:gd name="connsiteX216" fmla="*/ 3228975 w 4013200"/>
                <a:gd name="connsiteY216" fmla="*/ 384175 h 1860550"/>
                <a:gd name="connsiteX217" fmla="*/ 3248025 w 4013200"/>
                <a:gd name="connsiteY217" fmla="*/ 377825 h 1860550"/>
                <a:gd name="connsiteX218" fmla="*/ 3270250 w 4013200"/>
                <a:gd name="connsiteY218" fmla="*/ 371475 h 1860550"/>
                <a:gd name="connsiteX219" fmla="*/ 3292475 w 4013200"/>
                <a:gd name="connsiteY219" fmla="*/ 368300 h 1860550"/>
                <a:gd name="connsiteX220" fmla="*/ 3311525 w 4013200"/>
                <a:gd name="connsiteY220" fmla="*/ 361950 h 1860550"/>
                <a:gd name="connsiteX221" fmla="*/ 3321050 w 4013200"/>
                <a:gd name="connsiteY221" fmla="*/ 358775 h 1860550"/>
                <a:gd name="connsiteX222" fmla="*/ 3330575 w 4013200"/>
                <a:gd name="connsiteY222" fmla="*/ 349250 h 1860550"/>
                <a:gd name="connsiteX223" fmla="*/ 3340100 w 4013200"/>
                <a:gd name="connsiteY223" fmla="*/ 346075 h 1860550"/>
                <a:gd name="connsiteX224" fmla="*/ 3349625 w 4013200"/>
                <a:gd name="connsiteY224" fmla="*/ 339725 h 1860550"/>
                <a:gd name="connsiteX225" fmla="*/ 3359150 w 4013200"/>
                <a:gd name="connsiteY225" fmla="*/ 336550 h 1860550"/>
                <a:gd name="connsiteX226" fmla="*/ 3368675 w 4013200"/>
                <a:gd name="connsiteY226" fmla="*/ 330200 h 1860550"/>
                <a:gd name="connsiteX227" fmla="*/ 3378200 w 4013200"/>
                <a:gd name="connsiteY227" fmla="*/ 327025 h 1860550"/>
                <a:gd name="connsiteX228" fmla="*/ 3397250 w 4013200"/>
                <a:gd name="connsiteY228" fmla="*/ 314325 h 1860550"/>
                <a:gd name="connsiteX229" fmla="*/ 3406775 w 4013200"/>
                <a:gd name="connsiteY229" fmla="*/ 311150 h 1860550"/>
                <a:gd name="connsiteX230" fmla="*/ 3425825 w 4013200"/>
                <a:gd name="connsiteY230" fmla="*/ 298450 h 1860550"/>
                <a:gd name="connsiteX231" fmla="*/ 3435350 w 4013200"/>
                <a:gd name="connsiteY231" fmla="*/ 292100 h 1860550"/>
                <a:gd name="connsiteX232" fmla="*/ 3444875 w 4013200"/>
                <a:gd name="connsiteY232" fmla="*/ 285750 h 1860550"/>
                <a:gd name="connsiteX233" fmla="*/ 3460750 w 4013200"/>
                <a:gd name="connsiteY233" fmla="*/ 269875 h 1860550"/>
                <a:gd name="connsiteX234" fmla="*/ 3489325 w 4013200"/>
                <a:gd name="connsiteY234" fmla="*/ 247650 h 1860550"/>
                <a:gd name="connsiteX235" fmla="*/ 3498850 w 4013200"/>
                <a:gd name="connsiteY235" fmla="*/ 241300 h 1860550"/>
                <a:gd name="connsiteX236" fmla="*/ 3508375 w 4013200"/>
                <a:gd name="connsiteY236" fmla="*/ 234950 h 1860550"/>
                <a:gd name="connsiteX237" fmla="*/ 3514725 w 4013200"/>
                <a:gd name="connsiteY237" fmla="*/ 225425 h 1860550"/>
                <a:gd name="connsiteX238" fmla="*/ 3524250 w 4013200"/>
                <a:gd name="connsiteY238" fmla="*/ 222250 h 1860550"/>
                <a:gd name="connsiteX239" fmla="*/ 3533775 w 4013200"/>
                <a:gd name="connsiteY239" fmla="*/ 215900 h 1860550"/>
                <a:gd name="connsiteX240" fmla="*/ 3543300 w 4013200"/>
                <a:gd name="connsiteY240" fmla="*/ 212725 h 1860550"/>
                <a:gd name="connsiteX241" fmla="*/ 3552825 w 4013200"/>
                <a:gd name="connsiteY241" fmla="*/ 206375 h 1860550"/>
                <a:gd name="connsiteX242" fmla="*/ 3562350 w 4013200"/>
                <a:gd name="connsiteY242" fmla="*/ 203200 h 1860550"/>
                <a:gd name="connsiteX243" fmla="*/ 3581400 w 4013200"/>
                <a:gd name="connsiteY243" fmla="*/ 190500 h 1860550"/>
                <a:gd name="connsiteX244" fmla="*/ 3590925 w 4013200"/>
                <a:gd name="connsiteY244" fmla="*/ 184150 h 1860550"/>
                <a:gd name="connsiteX245" fmla="*/ 3600450 w 4013200"/>
                <a:gd name="connsiteY245" fmla="*/ 177800 h 1860550"/>
                <a:gd name="connsiteX246" fmla="*/ 3619500 w 4013200"/>
                <a:gd name="connsiteY246" fmla="*/ 171450 h 1860550"/>
                <a:gd name="connsiteX247" fmla="*/ 3629025 w 4013200"/>
                <a:gd name="connsiteY247" fmla="*/ 165100 h 1860550"/>
                <a:gd name="connsiteX248" fmla="*/ 3648075 w 4013200"/>
                <a:gd name="connsiteY248" fmla="*/ 158750 h 1860550"/>
                <a:gd name="connsiteX249" fmla="*/ 3686175 w 4013200"/>
                <a:gd name="connsiteY249" fmla="*/ 139700 h 1860550"/>
                <a:gd name="connsiteX250" fmla="*/ 3724275 w 4013200"/>
                <a:gd name="connsiteY250" fmla="*/ 127000 h 1860550"/>
                <a:gd name="connsiteX251" fmla="*/ 3733800 w 4013200"/>
                <a:gd name="connsiteY251" fmla="*/ 123825 h 1860550"/>
                <a:gd name="connsiteX252" fmla="*/ 3743325 w 4013200"/>
                <a:gd name="connsiteY252" fmla="*/ 120650 h 1860550"/>
                <a:gd name="connsiteX253" fmla="*/ 3752850 w 4013200"/>
                <a:gd name="connsiteY253" fmla="*/ 114300 h 1860550"/>
                <a:gd name="connsiteX254" fmla="*/ 3771900 w 4013200"/>
                <a:gd name="connsiteY254" fmla="*/ 107950 h 1860550"/>
                <a:gd name="connsiteX255" fmla="*/ 3790950 w 4013200"/>
                <a:gd name="connsiteY255" fmla="*/ 92075 h 1860550"/>
                <a:gd name="connsiteX256" fmla="*/ 3800475 w 4013200"/>
                <a:gd name="connsiteY256" fmla="*/ 88900 h 1860550"/>
                <a:gd name="connsiteX257" fmla="*/ 3810000 w 4013200"/>
                <a:gd name="connsiteY257" fmla="*/ 82550 h 1860550"/>
                <a:gd name="connsiteX258" fmla="*/ 3829050 w 4013200"/>
                <a:gd name="connsiteY258" fmla="*/ 76200 h 1860550"/>
                <a:gd name="connsiteX259" fmla="*/ 3838575 w 4013200"/>
                <a:gd name="connsiteY259" fmla="*/ 73025 h 1860550"/>
                <a:gd name="connsiteX260" fmla="*/ 3848100 w 4013200"/>
                <a:gd name="connsiteY260" fmla="*/ 69850 h 1860550"/>
                <a:gd name="connsiteX261" fmla="*/ 3867150 w 4013200"/>
                <a:gd name="connsiteY261" fmla="*/ 60325 h 1860550"/>
                <a:gd name="connsiteX262" fmla="*/ 3876675 w 4013200"/>
                <a:gd name="connsiteY262" fmla="*/ 53975 h 1860550"/>
                <a:gd name="connsiteX263" fmla="*/ 3895725 w 4013200"/>
                <a:gd name="connsiteY263" fmla="*/ 47625 h 1860550"/>
                <a:gd name="connsiteX264" fmla="*/ 3905250 w 4013200"/>
                <a:gd name="connsiteY264" fmla="*/ 44450 h 1860550"/>
                <a:gd name="connsiteX265" fmla="*/ 3933825 w 4013200"/>
                <a:gd name="connsiteY265" fmla="*/ 31750 h 1860550"/>
                <a:gd name="connsiteX266" fmla="*/ 3962400 w 4013200"/>
                <a:gd name="connsiteY266" fmla="*/ 15875 h 1860550"/>
                <a:gd name="connsiteX267" fmla="*/ 3971925 w 4013200"/>
                <a:gd name="connsiteY267" fmla="*/ 9525 h 1860550"/>
                <a:gd name="connsiteX268" fmla="*/ 3990975 w 4013200"/>
                <a:gd name="connsiteY268" fmla="*/ 3175 h 1860550"/>
                <a:gd name="connsiteX269" fmla="*/ 4000500 w 4013200"/>
                <a:gd name="connsiteY269" fmla="*/ 0 h 1860550"/>
                <a:gd name="connsiteX270" fmla="*/ 4000500 w 4013200"/>
                <a:gd name="connsiteY270" fmla="*/ 31750 h 1860550"/>
                <a:gd name="connsiteX271" fmla="*/ 4006850 w 4013200"/>
                <a:gd name="connsiteY271" fmla="*/ 66675 h 1860550"/>
                <a:gd name="connsiteX272" fmla="*/ 4013200 w 4013200"/>
                <a:gd name="connsiteY272" fmla="*/ 101600 h 1860550"/>
                <a:gd name="connsiteX273" fmla="*/ 4006850 w 4013200"/>
                <a:gd name="connsiteY273" fmla="*/ 152400 h 1860550"/>
                <a:gd name="connsiteX274" fmla="*/ 3994150 w 4013200"/>
                <a:gd name="connsiteY274" fmla="*/ 171450 h 1860550"/>
                <a:gd name="connsiteX275" fmla="*/ 3984625 w 4013200"/>
                <a:gd name="connsiteY275" fmla="*/ 174625 h 1860550"/>
                <a:gd name="connsiteX276" fmla="*/ 3965575 w 4013200"/>
                <a:gd name="connsiteY276" fmla="*/ 187325 h 1860550"/>
                <a:gd name="connsiteX277" fmla="*/ 3937000 w 4013200"/>
                <a:gd name="connsiteY277" fmla="*/ 196850 h 1860550"/>
                <a:gd name="connsiteX278" fmla="*/ 3927475 w 4013200"/>
                <a:gd name="connsiteY278" fmla="*/ 200025 h 1860550"/>
                <a:gd name="connsiteX279" fmla="*/ 3889375 w 4013200"/>
                <a:gd name="connsiteY279" fmla="*/ 206375 h 1860550"/>
                <a:gd name="connsiteX280" fmla="*/ 3870325 w 4013200"/>
                <a:gd name="connsiteY280" fmla="*/ 212725 h 1860550"/>
                <a:gd name="connsiteX281" fmla="*/ 3854450 w 4013200"/>
                <a:gd name="connsiteY281" fmla="*/ 215900 h 1860550"/>
                <a:gd name="connsiteX282" fmla="*/ 3835400 w 4013200"/>
                <a:gd name="connsiteY282" fmla="*/ 222250 h 1860550"/>
                <a:gd name="connsiteX283" fmla="*/ 3825875 w 4013200"/>
                <a:gd name="connsiteY283" fmla="*/ 225425 h 1860550"/>
                <a:gd name="connsiteX284" fmla="*/ 3797300 w 4013200"/>
                <a:gd name="connsiteY284" fmla="*/ 238125 h 1860550"/>
                <a:gd name="connsiteX285" fmla="*/ 3762375 w 4013200"/>
                <a:gd name="connsiteY285" fmla="*/ 241300 h 1860550"/>
                <a:gd name="connsiteX286" fmla="*/ 3743325 w 4013200"/>
                <a:gd name="connsiteY286" fmla="*/ 254000 h 1860550"/>
                <a:gd name="connsiteX287" fmla="*/ 3724275 w 4013200"/>
                <a:gd name="connsiteY287" fmla="*/ 266700 h 1860550"/>
                <a:gd name="connsiteX288" fmla="*/ 3714750 w 4013200"/>
                <a:gd name="connsiteY288" fmla="*/ 273050 h 1860550"/>
                <a:gd name="connsiteX289" fmla="*/ 3689350 w 4013200"/>
                <a:gd name="connsiteY289" fmla="*/ 276225 h 1860550"/>
                <a:gd name="connsiteX290" fmla="*/ 3660775 w 4013200"/>
                <a:gd name="connsiteY290" fmla="*/ 292100 h 1860550"/>
                <a:gd name="connsiteX291" fmla="*/ 3651250 w 4013200"/>
                <a:gd name="connsiteY291" fmla="*/ 298450 h 1860550"/>
                <a:gd name="connsiteX292" fmla="*/ 3632200 w 4013200"/>
                <a:gd name="connsiteY292" fmla="*/ 304800 h 1860550"/>
                <a:gd name="connsiteX293" fmla="*/ 3622675 w 4013200"/>
                <a:gd name="connsiteY293" fmla="*/ 307975 h 1860550"/>
                <a:gd name="connsiteX294" fmla="*/ 3584575 w 4013200"/>
                <a:gd name="connsiteY294" fmla="*/ 333375 h 1860550"/>
                <a:gd name="connsiteX295" fmla="*/ 3575050 w 4013200"/>
                <a:gd name="connsiteY295" fmla="*/ 339725 h 1860550"/>
                <a:gd name="connsiteX296" fmla="*/ 3565525 w 4013200"/>
                <a:gd name="connsiteY296" fmla="*/ 346075 h 1860550"/>
                <a:gd name="connsiteX297" fmla="*/ 3552825 w 4013200"/>
                <a:gd name="connsiteY297" fmla="*/ 352425 h 1860550"/>
                <a:gd name="connsiteX298" fmla="*/ 3524250 w 4013200"/>
                <a:gd name="connsiteY298" fmla="*/ 361950 h 1860550"/>
                <a:gd name="connsiteX299" fmla="*/ 3514725 w 4013200"/>
                <a:gd name="connsiteY299" fmla="*/ 365125 h 1860550"/>
                <a:gd name="connsiteX300" fmla="*/ 3505200 w 4013200"/>
                <a:gd name="connsiteY300" fmla="*/ 368300 h 1860550"/>
                <a:gd name="connsiteX301" fmla="*/ 3482975 w 4013200"/>
                <a:gd name="connsiteY301" fmla="*/ 374650 h 1860550"/>
                <a:gd name="connsiteX302" fmla="*/ 3473450 w 4013200"/>
                <a:gd name="connsiteY302" fmla="*/ 381000 h 1860550"/>
                <a:gd name="connsiteX303" fmla="*/ 3448050 w 4013200"/>
                <a:gd name="connsiteY303" fmla="*/ 403225 h 1860550"/>
                <a:gd name="connsiteX304" fmla="*/ 3438525 w 4013200"/>
                <a:gd name="connsiteY304" fmla="*/ 409575 h 1860550"/>
                <a:gd name="connsiteX305" fmla="*/ 3432175 w 4013200"/>
                <a:gd name="connsiteY305" fmla="*/ 419100 h 1860550"/>
                <a:gd name="connsiteX306" fmla="*/ 3413125 w 4013200"/>
                <a:gd name="connsiteY306" fmla="*/ 431800 h 1860550"/>
                <a:gd name="connsiteX307" fmla="*/ 3406775 w 4013200"/>
                <a:gd name="connsiteY307" fmla="*/ 441325 h 1860550"/>
                <a:gd name="connsiteX308" fmla="*/ 3387725 w 4013200"/>
                <a:gd name="connsiteY308" fmla="*/ 447675 h 1860550"/>
                <a:gd name="connsiteX309" fmla="*/ 3378200 w 4013200"/>
                <a:gd name="connsiteY309" fmla="*/ 450850 h 1860550"/>
                <a:gd name="connsiteX310" fmla="*/ 3359150 w 4013200"/>
                <a:gd name="connsiteY310" fmla="*/ 460375 h 1860550"/>
                <a:gd name="connsiteX311" fmla="*/ 3349625 w 4013200"/>
                <a:gd name="connsiteY311" fmla="*/ 466725 h 1860550"/>
                <a:gd name="connsiteX312" fmla="*/ 3330575 w 4013200"/>
                <a:gd name="connsiteY312" fmla="*/ 473075 h 1860550"/>
                <a:gd name="connsiteX313" fmla="*/ 3302000 w 4013200"/>
                <a:gd name="connsiteY313" fmla="*/ 488950 h 1860550"/>
                <a:gd name="connsiteX314" fmla="*/ 3292475 w 4013200"/>
                <a:gd name="connsiteY314" fmla="*/ 492125 h 1860550"/>
                <a:gd name="connsiteX315" fmla="*/ 3282950 w 4013200"/>
                <a:gd name="connsiteY315" fmla="*/ 498475 h 1860550"/>
                <a:gd name="connsiteX316" fmla="*/ 3254375 w 4013200"/>
                <a:gd name="connsiteY316" fmla="*/ 508000 h 1860550"/>
                <a:gd name="connsiteX317" fmla="*/ 3187700 w 4013200"/>
                <a:gd name="connsiteY317" fmla="*/ 530225 h 1860550"/>
                <a:gd name="connsiteX318" fmla="*/ 3159125 w 4013200"/>
                <a:gd name="connsiteY318" fmla="*/ 539750 h 1860550"/>
                <a:gd name="connsiteX319" fmla="*/ 3149600 w 4013200"/>
                <a:gd name="connsiteY319" fmla="*/ 542925 h 1860550"/>
                <a:gd name="connsiteX320" fmla="*/ 3130550 w 4013200"/>
                <a:gd name="connsiteY320" fmla="*/ 555625 h 1860550"/>
                <a:gd name="connsiteX321" fmla="*/ 3121025 w 4013200"/>
                <a:gd name="connsiteY321" fmla="*/ 558800 h 1860550"/>
                <a:gd name="connsiteX322" fmla="*/ 3111500 w 4013200"/>
                <a:gd name="connsiteY322" fmla="*/ 565150 h 1860550"/>
                <a:gd name="connsiteX323" fmla="*/ 3101975 w 4013200"/>
                <a:gd name="connsiteY323" fmla="*/ 568325 h 1860550"/>
                <a:gd name="connsiteX324" fmla="*/ 3092450 w 4013200"/>
                <a:gd name="connsiteY324" fmla="*/ 574675 h 1860550"/>
                <a:gd name="connsiteX325" fmla="*/ 3082925 w 4013200"/>
                <a:gd name="connsiteY325" fmla="*/ 577850 h 1860550"/>
                <a:gd name="connsiteX326" fmla="*/ 3067050 w 4013200"/>
                <a:gd name="connsiteY326" fmla="*/ 587375 h 1860550"/>
                <a:gd name="connsiteX327" fmla="*/ 3051175 w 4013200"/>
                <a:gd name="connsiteY327" fmla="*/ 593725 h 1860550"/>
                <a:gd name="connsiteX328" fmla="*/ 3016250 w 4013200"/>
                <a:gd name="connsiteY328" fmla="*/ 615950 h 1860550"/>
                <a:gd name="connsiteX329" fmla="*/ 2984500 w 4013200"/>
                <a:gd name="connsiteY329" fmla="*/ 631825 h 1860550"/>
                <a:gd name="connsiteX330" fmla="*/ 2952750 w 4013200"/>
                <a:gd name="connsiteY330" fmla="*/ 644525 h 1860550"/>
                <a:gd name="connsiteX331" fmla="*/ 2879725 w 4013200"/>
                <a:gd name="connsiteY331" fmla="*/ 676275 h 1860550"/>
                <a:gd name="connsiteX332" fmla="*/ 2781300 w 4013200"/>
                <a:gd name="connsiteY332" fmla="*/ 704850 h 1860550"/>
                <a:gd name="connsiteX333" fmla="*/ 2762250 w 4013200"/>
                <a:gd name="connsiteY333" fmla="*/ 714375 h 1860550"/>
                <a:gd name="connsiteX334" fmla="*/ 2720975 w 4013200"/>
                <a:gd name="connsiteY334" fmla="*/ 746125 h 1860550"/>
                <a:gd name="connsiteX335" fmla="*/ 2647950 w 4013200"/>
                <a:gd name="connsiteY335" fmla="*/ 774700 h 1860550"/>
                <a:gd name="connsiteX336" fmla="*/ 2638425 w 4013200"/>
                <a:gd name="connsiteY336" fmla="*/ 777875 h 1860550"/>
                <a:gd name="connsiteX337" fmla="*/ 2609850 w 4013200"/>
                <a:gd name="connsiteY337" fmla="*/ 796925 h 1860550"/>
                <a:gd name="connsiteX338" fmla="*/ 2600325 w 4013200"/>
                <a:gd name="connsiteY338" fmla="*/ 803275 h 1860550"/>
                <a:gd name="connsiteX339" fmla="*/ 2590800 w 4013200"/>
                <a:gd name="connsiteY339" fmla="*/ 809625 h 1860550"/>
                <a:gd name="connsiteX340" fmla="*/ 2578100 w 4013200"/>
                <a:gd name="connsiteY340" fmla="*/ 815975 h 1860550"/>
                <a:gd name="connsiteX341" fmla="*/ 2555875 w 4013200"/>
                <a:gd name="connsiteY341" fmla="*/ 825500 h 1860550"/>
                <a:gd name="connsiteX342" fmla="*/ 2543175 w 4013200"/>
                <a:gd name="connsiteY342" fmla="*/ 835025 h 1860550"/>
                <a:gd name="connsiteX343" fmla="*/ 2520950 w 4013200"/>
                <a:gd name="connsiteY343" fmla="*/ 841375 h 1860550"/>
                <a:gd name="connsiteX344" fmla="*/ 2501900 w 4013200"/>
                <a:gd name="connsiteY344" fmla="*/ 850900 h 1860550"/>
                <a:gd name="connsiteX345" fmla="*/ 2476500 w 4013200"/>
                <a:gd name="connsiteY345" fmla="*/ 860425 h 1860550"/>
                <a:gd name="connsiteX346" fmla="*/ 2466975 w 4013200"/>
                <a:gd name="connsiteY346" fmla="*/ 866775 h 1860550"/>
                <a:gd name="connsiteX347" fmla="*/ 2457450 w 4013200"/>
                <a:gd name="connsiteY347" fmla="*/ 869950 h 1860550"/>
                <a:gd name="connsiteX348" fmla="*/ 2438400 w 4013200"/>
                <a:gd name="connsiteY348" fmla="*/ 882650 h 1860550"/>
                <a:gd name="connsiteX349" fmla="*/ 2403475 w 4013200"/>
                <a:gd name="connsiteY349" fmla="*/ 895350 h 1860550"/>
                <a:gd name="connsiteX350" fmla="*/ 2393950 w 4013200"/>
                <a:gd name="connsiteY350" fmla="*/ 898525 h 1860550"/>
                <a:gd name="connsiteX351" fmla="*/ 2371725 w 4013200"/>
                <a:gd name="connsiteY351" fmla="*/ 904875 h 1860550"/>
                <a:gd name="connsiteX352" fmla="*/ 2352675 w 4013200"/>
                <a:gd name="connsiteY352" fmla="*/ 917575 h 1860550"/>
                <a:gd name="connsiteX353" fmla="*/ 2343150 w 4013200"/>
                <a:gd name="connsiteY353" fmla="*/ 923925 h 1860550"/>
                <a:gd name="connsiteX354" fmla="*/ 2324100 w 4013200"/>
                <a:gd name="connsiteY354" fmla="*/ 933450 h 1860550"/>
                <a:gd name="connsiteX355" fmla="*/ 2314575 w 4013200"/>
                <a:gd name="connsiteY355" fmla="*/ 936625 h 1860550"/>
                <a:gd name="connsiteX356" fmla="*/ 2286000 w 4013200"/>
                <a:gd name="connsiteY356" fmla="*/ 955675 h 1860550"/>
                <a:gd name="connsiteX357" fmla="*/ 2276475 w 4013200"/>
                <a:gd name="connsiteY357" fmla="*/ 962025 h 1860550"/>
                <a:gd name="connsiteX358" fmla="*/ 2257425 w 4013200"/>
                <a:gd name="connsiteY358" fmla="*/ 968375 h 1860550"/>
                <a:gd name="connsiteX359" fmla="*/ 2244725 w 4013200"/>
                <a:gd name="connsiteY359" fmla="*/ 974725 h 1860550"/>
                <a:gd name="connsiteX360" fmla="*/ 2216150 w 4013200"/>
                <a:gd name="connsiteY360" fmla="*/ 984250 h 1860550"/>
                <a:gd name="connsiteX361" fmla="*/ 2206625 w 4013200"/>
                <a:gd name="connsiteY361" fmla="*/ 987425 h 1860550"/>
                <a:gd name="connsiteX362" fmla="*/ 2187575 w 4013200"/>
                <a:gd name="connsiteY362" fmla="*/ 1000125 h 1860550"/>
                <a:gd name="connsiteX363" fmla="*/ 2178050 w 4013200"/>
                <a:gd name="connsiteY363" fmla="*/ 1006475 h 1860550"/>
                <a:gd name="connsiteX364" fmla="*/ 2159000 w 4013200"/>
                <a:gd name="connsiteY364" fmla="*/ 1012825 h 1860550"/>
                <a:gd name="connsiteX365" fmla="*/ 2111375 w 4013200"/>
                <a:gd name="connsiteY365" fmla="*/ 1028700 h 1860550"/>
                <a:gd name="connsiteX366" fmla="*/ 2092325 w 4013200"/>
                <a:gd name="connsiteY366" fmla="*/ 1035050 h 1860550"/>
                <a:gd name="connsiteX367" fmla="*/ 2082800 w 4013200"/>
                <a:gd name="connsiteY367" fmla="*/ 1038225 h 1860550"/>
                <a:gd name="connsiteX368" fmla="*/ 2070100 w 4013200"/>
                <a:gd name="connsiteY368" fmla="*/ 1041400 h 1860550"/>
                <a:gd name="connsiteX369" fmla="*/ 2054225 w 4013200"/>
                <a:gd name="connsiteY369" fmla="*/ 1044575 h 1860550"/>
                <a:gd name="connsiteX370" fmla="*/ 2035175 w 4013200"/>
                <a:gd name="connsiteY370" fmla="*/ 1050925 h 1860550"/>
                <a:gd name="connsiteX371" fmla="*/ 2025650 w 4013200"/>
                <a:gd name="connsiteY371" fmla="*/ 1054100 h 1860550"/>
                <a:gd name="connsiteX372" fmla="*/ 1993900 w 4013200"/>
                <a:gd name="connsiteY372" fmla="*/ 1063625 h 1860550"/>
                <a:gd name="connsiteX373" fmla="*/ 1984375 w 4013200"/>
                <a:gd name="connsiteY373" fmla="*/ 1066800 h 1860550"/>
                <a:gd name="connsiteX374" fmla="*/ 1974850 w 4013200"/>
                <a:gd name="connsiteY374" fmla="*/ 1069975 h 1860550"/>
                <a:gd name="connsiteX375" fmla="*/ 1946275 w 4013200"/>
                <a:gd name="connsiteY375" fmla="*/ 1082675 h 1860550"/>
                <a:gd name="connsiteX376" fmla="*/ 1936750 w 4013200"/>
                <a:gd name="connsiteY376" fmla="*/ 1085850 h 1860550"/>
                <a:gd name="connsiteX377" fmla="*/ 1927225 w 4013200"/>
                <a:gd name="connsiteY377" fmla="*/ 1089025 h 1860550"/>
                <a:gd name="connsiteX378" fmla="*/ 1917700 w 4013200"/>
                <a:gd name="connsiteY378" fmla="*/ 1095375 h 1860550"/>
                <a:gd name="connsiteX379" fmla="*/ 1898650 w 4013200"/>
                <a:gd name="connsiteY379" fmla="*/ 1101725 h 1860550"/>
                <a:gd name="connsiteX380" fmla="*/ 1860550 w 4013200"/>
                <a:gd name="connsiteY380" fmla="*/ 1114425 h 1860550"/>
                <a:gd name="connsiteX381" fmla="*/ 1851025 w 4013200"/>
                <a:gd name="connsiteY381" fmla="*/ 1117600 h 1860550"/>
                <a:gd name="connsiteX382" fmla="*/ 1841500 w 4013200"/>
                <a:gd name="connsiteY382" fmla="*/ 1120775 h 1860550"/>
                <a:gd name="connsiteX383" fmla="*/ 1831975 w 4013200"/>
                <a:gd name="connsiteY383" fmla="*/ 1127125 h 1860550"/>
                <a:gd name="connsiteX384" fmla="*/ 1812925 w 4013200"/>
                <a:gd name="connsiteY384" fmla="*/ 1133475 h 1860550"/>
                <a:gd name="connsiteX385" fmla="*/ 1793875 w 4013200"/>
                <a:gd name="connsiteY385" fmla="*/ 1139825 h 1860550"/>
                <a:gd name="connsiteX386" fmla="*/ 1784350 w 4013200"/>
                <a:gd name="connsiteY386" fmla="*/ 1143000 h 1860550"/>
                <a:gd name="connsiteX387" fmla="*/ 1765300 w 4013200"/>
                <a:gd name="connsiteY387" fmla="*/ 1152525 h 1860550"/>
                <a:gd name="connsiteX388" fmla="*/ 1755775 w 4013200"/>
                <a:gd name="connsiteY388" fmla="*/ 1158875 h 1860550"/>
                <a:gd name="connsiteX389" fmla="*/ 1746250 w 4013200"/>
                <a:gd name="connsiteY389" fmla="*/ 1162050 h 1860550"/>
                <a:gd name="connsiteX390" fmla="*/ 1736725 w 4013200"/>
                <a:gd name="connsiteY390" fmla="*/ 1168400 h 1860550"/>
                <a:gd name="connsiteX391" fmla="*/ 1727200 w 4013200"/>
                <a:gd name="connsiteY391" fmla="*/ 1171575 h 1860550"/>
                <a:gd name="connsiteX392" fmla="*/ 1717675 w 4013200"/>
                <a:gd name="connsiteY392" fmla="*/ 1177925 h 1860550"/>
                <a:gd name="connsiteX393" fmla="*/ 1698625 w 4013200"/>
                <a:gd name="connsiteY393" fmla="*/ 1184275 h 1860550"/>
                <a:gd name="connsiteX394" fmla="*/ 1679575 w 4013200"/>
                <a:gd name="connsiteY394" fmla="*/ 1193800 h 1860550"/>
                <a:gd name="connsiteX395" fmla="*/ 1670050 w 4013200"/>
                <a:gd name="connsiteY395" fmla="*/ 1200150 h 1860550"/>
                <a:gd name="connsiteX396" fmla="*/ 1651000 w 4013200"/>
                <a:gd name="connsiteY396" fmla="*/ 1206500 h 1860550"/>
                <a:gd name="connsiteX397" fmla="*/ 1631950 w 4013200"/>
                <a:gd name="connsiteY397" fmla="*/ 1219200 h 1860550"/>
                <a:gd name="connsiteX398" fmla="*/ 1622425 w 4013200"/>
                <a:gd name="connsiteY398" fmla="*/ 1225550 h 1860550"/>
                <a:gd name="connsiteX399" fmla="*/ 1603375 w 4013200"/>
                <a:gd name="connsiteY399" fmla="*/ 1231900 h 1860550"/>
                <a:gd name="connsiteX400" fmla="*/ 1593850 w 4013200"/>
                <a:gd name="connsiteY400" fmla="*/ 1238250 h 1860550"/>
                <a:gd name="connsiteX401" fmla="*/ 1574800 w 4013200"/>
                <a:gd name="connsiteY401" fmla="*/ 1244600 h 1860550"/>
                <a:gd name="connsiteX402" fmla="*/ 1565275 w 4013200"/>
                <a:gd name="connsiteY402" fmla="*/ 1247775 h 1860550"/>
                <a:gd name="connsiteX403" fmla="*/ 1546225 w 4013200"/>
                <a:gd name="connsiteY403" fmla="*/ 1254125 h 1860550"/>
                <a:gd name="connsiteX404" fmla="*/ 1536700 w 4013200"/>
                <a:gd name="connsiteY404" fmla="*/ 1257300 h 1860550"/>
                <a:gd name="connsiteX405" fmla="*/ 1504950 w 4013200"/>
                <a:gd name="connsiteY405" fmla="*/ 1266825 h 1860550"/>
                <a:gd name="connsiteX406" fmla="*/ 1485900 w 4013200"/>
                <a:gd name="connsiteY406" fmla="*/ 1279525 h 1860550"/>
                <a:gd name="connsiteX407" fmla="*/ 1476375 w 4013200"/>
                <a:gd name="connsiteY407" fmla="*/ 1285875 h 1860550"/>
                <a:gd name="connsiteX408" fmla="*/ 1466850 w 4013200"/>
                <a:gd name="connsiteY408" fmla="*/ 1289050 h 1860550"/>
                <a:gd name="connsiteX409" fmla="*/ 1457325 w 4013200"/>
                <a:gd name="connsiteY409" fmla="*/ 1295400 h 1860550"/>
                <a:gd name="connsiteX410" fmla="*/ 1438275 w 4013200"/>
                <a:gd name="connsiteY410" fmla="*/ 1301750 h 1860550"/>
                <a:gd name="connsiteX411" fmla="*/ 1428750 w 4013200"/>
                <a:gd name="connsiteY411" fmla="*/ 1304925 h 1860550"/>
                <a:gd name="connsiteX412" fmla="*/ 1409700 w 4013200"/>
                <a:gd name="connsiteY412" fmla="*/ 1317625 h 1860550"/>
                <a:gd name="connsiteX413" fmla="*/ 1400175 w 4013200"/>
                <a:gd name="connsiteY413" fmla="*/ 1320800 h 1860550"/>
                <a:gd name="connsiteX414" fmla="*/ 1390650 w 4013200"/>
                <a:gd name="connsiteY414" fmla="*/ 1327150 h 1860550"/>
                <a:gd name="connsiteX415" fmla="*/ 1381125 w 4013200"/>
                <a:gd name="connsiteY415" fmla="*/ 1330325 h 1860550"/>
                <a:gd name="connsiteX416" fmla="*/ 1362075 w 4013200"/>
                <a:gd name="connsiteY416" fmla="*/ 1343025 h 1860550"/>
                <a:gd name="connsiteX417" fmla="*/ 1333500 w 4013200"/>
                <a:gd name="connsiteY417" fmla="*/ 1355725 h 1860550"/>
                <a:gd name="connsiteX418" fmla="*/ 1311275 w 4013200"/>
                <a:gd name="connsiteY418" fmla="*/ 1362075 h 1860550"/>
                <a:gd name="connsiteX419" fmla="*/ 1292225 w 4013200"/>
                <a:gd name="connsiteY419" fmla="*/ 1368425 h 1860550"/>
                <a:gd name="connsiteX420" fmla="*/ 1263650 w 4013200"/>
                <a:gd name="connsiteY420" fmla="*/ 1374775 h 1860550"/>
                <a:gd name="connsiteX421" fmla="*/ 1244600 w 4013200"/>
                <a:gd name="connsiteY421" fmla="*/ 1384300 h 1860550"/>
                <a:gd name="connsiteX422" fmla="*/ 1212850 w 4013200"/>
                <a:gd name="connsiteY422" fmla="*/ 1393825 h 1860550"/>
                <a:gd name="connsiteX423" fmla="*/ 1193800 w 4013200"/>
                <a:gd name="connsiteY423" fmla="*/ 1400175 h 1860550"/>
                <a:gd name="connsiteX424" fmla="*/ 1184275 w 4013200"/>
                <a:gd name="connsiteY424" fmla="*/ 1403350 h 1860550"/>
                <a:gd name="connsiteX425" fmla="*/ 1174750 w 4013200"/>
                <a:gd name="connsiteY425" fmla="*/ 1409700 h 1860550"/>
                <a:gd name="connsiteX426" fmla="*/ 1155700 w 4013200"/>
                <a:gd name="connsiteY426" fmla="*/ 1416050 h 1860550"/>
                <a:gd name="connsiteX427" fmla="*/ 1127125 w 4013200"/>
                <a:gd name="connsiteY427" fmla="*/ 1425575 h 1860550"/>
                <a:gd name="connsiteX428" fmla="*/ 1069975 w 4013200"/>
                <a:gd name="connsiteY428" fmla="*/ 1444625 h 1860550"/>
                <a:gd name="connsiteX429" fmla="*/ 1060450 w 4013200"/>
                <a:gd name="connsiteY429" fmla="*/ 1447800 h 1860550"/>
                <a:gd name="connsiteX430" fmla="*/ 1050925 w 4013200"/>
                <a:gd name="connsiteY430" fmla="*/ 1450975 h 1860550"/>
                <a:gd name="connsiteX431" fmla="*/ 1022350 w 4013200"/>
                <a:gd name="connsiteY431" fmla="*/ 1463675 h 1860550"/>
                <a:gd name="connsiteX432" fmla="*/ 1012825 w 4013200"/>
                <a:gd name="connsiteY432" fmla="*/ 1466850 h 1860550"/>
                <a:gd name="connsiteX433" fmla="*/ 1003300 w 4013200"/>
                <a:gd name="connsiteY433" fmla="*/ 1473200 h 1860550"/>
                <a:gd name="connsiteX434" fmla="*/ 984250 w 4013200"/>
                <a:gd name="connsiteY434" fmla="*/ 1479550 h 1860550"/>
                <a:gd name="connsiteX435" fmla="*/ 965200 w 4013200"/>
                <a:gd name="connsiteY435" fmla="*/ 1485900 h 1860550"/>
                <a:gd name="connsiteX436" fmla="*/ 955675 w 4013200"/>
                <a:gd name="connsiteY436" fmla="*/ 1489075 h 1860550"/>
                <a:gd name="connsiteX437" fmla="*/ 946150 w 4013200"/>
                <a:gd name="connsiteY437" fmla="*/ 1492250 h 1860550"/>
                <a:gd name="connsiteX438" fmla="*/ 936625 w 4013200"/>
                <a:gd name="connsiteY438" fmla="*/ 1498600 h 1860550"/>
                <a:gd name="connsiteX439" fmla="*/ 917575 w 4013200"/>
                <a:gd name="connsiteY439" fmla="*/ 1504950 h 1860550"/>
                <a:gd name="connsiteX440" fmla="*/ 908050 w 4013200"/>
                <a:gd name="connsiteY440" fmla="*/ 1508125 h 1860550"/>
                <a:gd name="connsiteX441" fmla="*/ 869950 w 4013200"/>
                <a:gd name="connsiteY441" fmla="*/ 1520825 h 1860550"/>
                <a:gd name="connsiteX442" fmla="*/ 860425 w 4013200"/>
                <a:gd name="connsiteY442" fmla="*/ 1524000 h 1860550"/>
                <a:gd name="connsiteX443" fmla="*/ 850900 w 4013200"/>
                <a:gd name="connsiteY443" fmla="*/ 1527175 h 1860550"/>
                <a:gd name="connsiteX444" fmla="*/ 831850 w 4013200"/>
                <a:gd name="connsiteY444" fmla="*/ 1539875 h 1860550"/>
                <a:gd name="connsiteX445" fmla="*/ 812800 w 4013200"/>
                <a:gd name="connsiteY445" fmla="*/ 1546225 h 1860550"/>
                <a:gd name="connsiteX446" fmla="*/ 803275 w 4013200"/>
                <a:gd name="connsiteY446" fmla="*/ 1549400 h 1860550"/>
                <a:gd name="connsiteX447" fmla="*/ 790575 w 4013200"/>
                <a:gd name="connsiteY447" fmla="*/ 1555750 h 1860550"/>
                <a:gd name="connsiteX448" fmla="*/ 771525 w 4013200"/>
                <a:gd name="connsiteY448" fmla="*/ 1562100 h 1860550"/>
                <a:gd name="connsiteX449" fmla="*/ 762000 w 4013200"/>
                <a:gd name="connsiteY449" fmla="*/ 1565275 h 1860550"/>
                <a:gd name="connsiteX450" fmla="*/ 752475 w 4013200"/>
                <a:gd name="connsiteY450" fmla="*/ 1571625 h 1860550"/>
                <a:gd name="connsiteX451" fmla="*/ 733425 w 4013200"/>
                <a:gd name="connsiteY451" fmla="*/ 1577975 h 1860550"/>
                <a:gd name="connsiteX452" fmla="*/ 714375 w 4013200"/>
                <a:gd name="connsiteY452" fmla="*/ 1587500 h 1860550"/>
                <a:gd name="connsiteX453" fmla="*/ 704850 w 4013200"/>
                <a:gd name="connsiteY453" fmla="*/ 1593850 h 1860550"/>
                <a:gd name="connsiteX454" fmla="*/ 685800 w 4013200"/>
                <a:gd name="connsiteY454" fmla="*/ 1600200 h 1860550"/>
                <a:gd name="connsiteX455" fmla="*/ 666750 w 4013200"/>
                <a:gd name="connsiteY455" fmla="*/ 1606550 h 1860550"/>
                <a:gd name="connsiteX456" fmla="*/ 657225 w 4013200"/>
                <a:gd name="connsiteY456" fmla="*/ 1609725 h 1860550"/>
                <a:gd name="connsiteX457" fmla="*/ 644525 w 4013200"/>
                <a:gd name="connsiteY457" fmla="*/ 1612900 h 1860550"/>
                <a:gd name="connsiteX458" fmla="*/ 635000 w 4013200"/>
                <a:gd name="connsiteY458" fmla="*/ 1619250 h 1860550"/>
                <a:gd name="connsiteX459" fmla="*/ 603250 w 4013200"/>
                <a:gd name="connsiteY459" fmla="*/ 1625600 h 1860550"/>
                <a:gd name="connsiteX460" fmla="*/ 577850 w 4013200"/>
                <a:gd name="connsiteY460" fmla="*/ 1635125 h 1860550"/>
                <a:gd name="connsiteX461" fmla="*/ 558800 w 4013200"/>
                <a:gd name="connsiteY461" fmla="*/ 1641475 h 1860550"/>
                <a:gd name="connsiteX462" fmla="*/ 549275 w 4013200"/>
                <a:gd name="connsiteY462" fmla="*/ 1644650 h 1860550"/>
                <a:gd name="connsiteX463" fmla="*/ 517525 w 4013200"/>
                <a:gd name="connsiteY463" fmla="*/ 1654175 h 1860550"/>
                <a:gd name="connsiteX464" fmla="*/ 501650 w 4013200"/>
                <a:gd name="connsiteY464" fmla="*/ 1660525 h 1860550"/>
                <a:gd name="connsiteX465" fmla="*/ 473075 w 4013200"/>
                <a:gd name="connsiteY465" fmla="*/ 1670050 h 1860550"/>
                <a:gd name="connsiteX466" fmla="*/ 463550 w 4013200"/>
                <a:gd name="connsiteY466" fmla="*/ 1673225 h 1860550"/>
                <a:gd name="connsiteX467" fmla="*/ 444500 w 4013200"/>
                <a:gd name="connsiteY467" fmla="*/ 1682750 h 1860550"/>
                <a:gd name="connsiteX468" fmla="*/ 434975 w 4013200"/>
                <a:gd name="connsiteY468" fmla="*/ 1689100 h 1860550"/>
                <a:gd name="connsiteX469" fmla="*/ 415925 w 4013200"/>
                <a:gd name="connsiteY469" fmla="*/ 1695450 h 1860550"/>
                <a:gd name="connsiteX470" fmla="*/ 387350 w 4013200"/>
                <a:gd name="connsiteY470" fmla="*/ 1704975 h 1860550"/>
                <a:gd name="connsiteX471" fmla="*/ 368300 w 4013200"/>
                <a:gd name="connsiteY471" fmla="*/ 1711325 h 1860550"/>
                <a:gd name="connsiteX472" fmla="*/ 358775 w 4013200"/>
                <a:gd name="connsiteY472" fmla="*/ 1714500 h 1860550"/>
                <a:gd name="connsiteX473" fmla="*/ 349250 w 4013200"/>
                <a:gd name="connsiteY473" fmla="*/ 1720850 h 1860550"/>
                <a:gd name="connsiteX474" fmla="*/ 330200 w 4013200"/>
                <a:gd name="connsiteY474" fmla="*/ 1727200 h 1860550"/>
                <a:gd name="connsiteX475" fmla="*/ 311150 w 4013200"/>
                <a:gd name="connsiteY475" fmla="*/ 1733550 h 1860550"/>
                <a:gd name="connsiteX476" fmla="*/ 301625 w 4013200"/>
                <a:gd name="connsiteY476" fmla="*/ 1736725 h 1860550"/>
                <a:gd name="connsiteX477" fmla="*/ 292100 w 4013200"/>
                <a:gd name="connsiteY477" fmla="*/ 1739900 h 1860550"/>
                <a:gd name="connsiteX478" fmla="*/ 279400 w 4013200"/>
                <a:gd name="connsiteY478" fmla="*/ 1746250 h 1860550"/>
                <a:gd name="connsiteX479" fmla="*/ 250825 w 4013200"/>
                <a:gd name="connsiteY479" fmla="*/ 1755775 h 1860550"/>
                <a:gd name="connsiteX480" fmla="*/ 241300 w 4013200"/>
                <a:gd name="connsiteY480" fmla="*/ 1758950 h 1860550"/>
                <a:gd name="connsiteX481" fmla="*/ 231775 w 4013200"/>
                <a:gd name="connsiteY481" fmla="*/ 1762125 h 1860550"/>
                <a:gd name="connsiteX482" fmla="*/ 222250 w 4013200"/>
                <a:gd name="connsiteY482" fmla="*/ 1768475 h 1860550"/>
                <a:gd name="connsiteX483" fmla="*/ 190500 w 4013200"/>
                <a:gd name="connsiteY483" fmla="*/ 1778000 h 1860550"/>
                <a:gd name="connsiteX484" fmla="*/ 180975 w 4013200"/>
                <a:gd name="connsiteY484" fmla="*/ 1784350 h 1860550"/>
                <a:gd name="connsiteX485" fmla="*/ 161925 w 4013200"/>
                <a:gd name="connsiteY485" fmla="*/ 1790700 h 1860550"/>
                <a:gd name="connsiteX486" fmla="*/ 152400 w 4013200"/>
                <a:gd name="connsiteY486" fmla="*/ 1797050 h 1860550"/>
                <a:gd name="connsiteX487" fmla="*/ 142875 w 4013200"/>
                <a:gd name="connsiteY487" fmla="*/ 1800225 h 1860550"/>
                <a:gd name="connsiteX488" fmla="*/ 130175 w 4013200"/>
                <a:gd name="connsiteY488" fmla="*/ 1806575 h 1860550"/>
                <a:gd name="connsiteX489" fmla="*/ 111125 w 4013200"/>
                <a:gd name="connsiteY489" fmla="*/ 1812925 h 1860550"/>
                <a:gd name="connsiteX490" fmla="*/ 98425 w 4013200"/>
                <a:gd name="connsiteY490" fmla="*/ 1819275 h 1860550"/>
                <a:gd name="connsiteX491" fmla="*/ 79375 w 4013200"/>
                <a:gd name="connsiteY491" fmla="*/ 1825625 h 1860550"/>
                <a:gd name="connsiteX492" fmla="*/ 69850 w 4013200"/>
                <a:gd name="connsiteY492" fmla="*/ 1828800 h 1860550"/>
                <a:gd name="connsiteX493" fmla="*/ 60325 w 4013200"/>
                <a:gd name="connsiteY493" fmla="*/ 1831975 h 1860550"/>
                <a:gd name="connsiteX494" fmla="*/ 50800 w 4013200"/>
                <a:gd name="connsiteY494" fmla="*/ 1838325 h 1860550"/>
                <a:gd name="connsiteX495" fmla="*/ 31750 w 4013200"/>
                <a:gd name="connsiteY495" fmla="*/ 1844675 h 1860550"/>
                <a:gd name="connsiteX496" fmla="*/ 22225 w 4013200"/>
                <a:gd name="connsiteY496" fmla="*/ 1847850 h 1860550"/>
                <a:gd name="connsiteX497" fmla="*/ 0 w 4013200"/>
                <a:gd name="connsiteY497" fmla="*/ 1860550 h 1860550"/>
                <a:gd name="connsiteX0" fmla="*/ 0 w 4013200"/>
                <a:gd name="connsiteY0" fmla="*/ 1860550 h 1860550"/>
                <a:gd name="connsiteX1" fmla="*/ 41275 w 4013200"/>
                <a:gd name="connsiteY1" fmla="*/ 1828800 h 1860550"/>
                <a:gd name="connsiteX2" fmla="*/ 50800 w 4013200"/>
                <a:gd name="connsiteY2" fmla="*/ 1822450 h 1860550"/>
                <a:gd name="connsiteX3" fmla="*/ 69850 w 4013200"/>
                <a:gd name="connsiteY3" fmla="*/ 1816100 h 1860550"/>
                <a:gd name="connsiteX4" fmla="*/ 88900 w 4013200"/>
                <a:gd name="connsiteY4" fmla="*/ 1803400 h 1860550"/>
                <a:gd name="connsiteX5" fmla="*/ 107950 w 4013200"/>
                <a:gd name="connsiteY5" fmla="*/ 1797050 h 1860550"/>
                <a:gd name="connsiteX6" fmla="*/ 117475 w 4013200"/>
                <a:gd name="connsiteY6" fmla="*/ 1793875 h 1860550"/>
                <a:gd name="connsiteX7" fmla="*/ 127000 w 4013200"/>
                <a:gd name="connsiteY7" fmla="*/ 1787525 h 1860550"/>
                <a:gd name="connsiteX8" fmla="*/ 146050 w 4013200"/>
                <a:gd name="connsiteY8" fmla="*/ 1781175 h 1860550"/>
                <a:gd name="connsiteX9" fmla="*/ 165100 w 4013200"/>
                <a:gd name="connsiteY9" fmla="*/ 1774825 h 1860550"/>
                <a:gd name="connsiteX10" fmla="*/ 203200 w 4013200"/>
                <a:gd name="connsiteY10" fmla="*/ 1762125 h 1860550"/>
                <a:gd name="connsiteX11" fmla="*/ 212725 w 4013200"/>
                <a:gd name="connsiteY11" fmla="*/ 1758950 h 1860550"/>
                <a:gd name="connsiteX12" fmla="*/ 222250 w 4013200"/>
                <a:gd name="connsiteY12" fmla="*/ 1755775 h 1860550"/>
                <a:gd name="connsiteX13" fmla="*/ 234950 w 4013200"/>
                <a:gd name="connsiteY13" fmla="*/ 1752600 h 1860550"/>
                <a:gd name="connsiteX14" fmla="*/ 263525 w 4013200"/>
                <a:gd name="connsiteY14" fmla="*/ 1743075 h 1860550"/>
                <a:gd name="connsiteX15" fmla="*/ 273050 w 4013200"/>
                <a:gd name="connsiteY15" fmla="*/ 1739900 h 1860550"/>
                <a:gd name="connsiteX16" fmla="*/ 282575 w 4013200"/>
                <a:gd name="connsiteY16" fmla="*/ 1736725 h 1860550"/>
                <a:gd name="connsiteX17" fmla="*/ 314325 w 4013200"/>
                <a:gd name="connsiteY17" fmla="*/ 1727200 h 1860550"/>
                <a:gd name="connsiteX18" fmla="*/ 342900 w 4013200"/>
                <a:gd name="connsiteY18" fmla="*/ 1717675 h 1860550"/>
                <a:gd name="connsiteX19" fmla="*/ 352425 w 4013200"/>
                <a:gd name="connsiteY19" fmla="*/ 1714500 h 1860550"/>
                <a:gd name="connsiteX20" fmla="*/ 361950 w 4013200"/>
                <a:gd name="connsiteY20" fmla="*/ 1708150 h 1860550"/>
                <a:gd name="connsiteX21" fmla="*/ 381000 w 4013200"/>
                <a:gd name="connsiteY21" fmla="*/ 1701800 h 1860550"/>
                <a:gd name="connsiteX22" fmla="*/ 409575 w 4013200"/>
                <a:gd name="connsiteY22" fmla="*/ 1692275 h 1860550"/>
                <a:gd name="connsiteX23" fmla="*/ 419100 w 4013200"/>
                <a:gd name="connsiteY23" fmla="*/ 1689100 h 1860550"/>
                <a:gd name="connsiteX24" fmla="*/ 428625 w 4013200"/>
                <a:gd name="connsiteY24" fmla="*/ 1685925 h 1860550"/>
                <a:gd name="connsiteX25" fmla="*/ 447675 w 4013200"/>
                <a:gd name="connsiteY25" fmla="*/ 1673225 h 1860550"/>
                <a:gd name="connsiteX26" fmla="*/ 476250 w 4013200"/>
                <a:gd name="connsiteY26" fmla="*/ 1663700 h 1860550"/>
                <a:gd name="connsiteX27" fmla="*/ 485775 w 4013200"/>
                <a:gd name="connsiteY27" fmla="*/ 1660525 h 1860550"/>
                <a:gd name="connsiteX28" fmla="*/ 504825 w 4013200"/>
                <a:gd name="connsiteY28" fmla="*/ 1651000 h 1860550"/>
                <a:gd name="connsiteX29" fmla="*/ 527050 w 4013200"/>
                <a:gd name="connsiteY29" fmla="*/ 1641475 h 1860550"/>
                <a:gd name="connsiteX30" fmla="*/ 555625 w 4013200"/>
                <a:gd name="connsiteY30" fmla="*/ 1628775 h 1860550"/>
                <a:gd name="connsiteX31" fmla="*/ 565150 w 4013200"/>
                <a:gd name="connsiteY31" fmla="*/ 1625600 h 1860550"/>
                <a:gd name="connsiteX32" fmla="*/ 574675 w 4013200"/>
                <a:gd name="connsiteY32" fmla="*/ 1622425 h 1860550"/>
                <a:gd name="connsiteX33" fmla="*/ 584200 w 4013200"/>
                <a:gd name="connsiteY33" fmla="*/ 1616075 h 1860550"/>
                <a:gd name="connsiteX34" fmla="*/ 603250 w 4013200"/>
                <a:gd name="connsiteY34" fmla="*/ 1609725 h 1860550"/>
                <a:gd name="connsiteX35" fmla="*/ 612775 w 4013200"/>
                <a:gd name="connsiteY35" fmla="*/ 1603375 h 1860550"/>
                <a:gd name="connsiteX36" fmla="*/ 631825 w 4013200"/>
                <a:gd name="connsiteY36" fmla="*/ 1597025 h 1860550"/>
                <a:gd name="connsiteX37" fmla="*/ 641350 w 4013200"/>
                <a:gd name="connsiteY37" fmla="*/ 1593850 h 1860550"/>
                <a:gd name="connsiteX38" fmla="*/ 660400 w 4013200"/>
                <a:gd name="connsiteY38" fmla="*/ 1584325 h 1860550"/>
                <a:gd name="connsiteX39" fmla="*/ 669925 w 4013200"/>
                <a:gd name="connsiteY39" fmla="*/ 1577975 h 1860550"/>
                <a:gd name="connsiteX40" fmla="*/ 679450 w 4013200"/>
                <a:gd name="connsiteY40" fmla="*/ 1574800 h 1860550"/>
                <a:gd name="connsiteX41" fmla="*/ 688975 w 4013200"/>
                <a:gd name="connsiteY41" fmla="*/ 1568450 h 1860550"/>
                <a:gd name="connsiteX42" fmla="*/ 698500 w 4013200"/>
                <a:gd name="connsiteY42" fmla="*/ 1565275 h 1860550"/>
                <a:gd name="connsiteX43" fmla="*/ 717550 w 4013200"/>
                <a:gd name="connsiteY43" fmla="*/ 1552575 h 1860550"/>
                <a:gd name="connsiteX44" fmla="*/ 736600 w 4013200"/>
                <a:gd name="connsiteY44" fmla="*/ 1546225 h 1860550"/>
                <a:gd name="connsiteX45" fmla="*/ 755650 w 4013200"/>
                <a:gd name="connsiteY45" fmla="*/ 1536700 h 1860550"/>
                <a:gd name="connsiteX46" fmla="*/ 771525 w 4013200"/>
                <a:gd name="connsiteY46" fmla="*/ 1524000 h 1860550"/>
                <a:gd name="connsiteX47" fmla="*/ 781050 w 4013200"/>
                <a:gd name="connsiteY47" fmla="*/ 1517650 h 1860550"/>
                <a:gd name="connsiteX48" fmla="*/ 800100 w 4013200"/>
                <a:gd name="connsiteY48" fmla="*/ 1511300 h 1860550"/>
                <a:gd name="connsiteX49" fmla="*/ 819150 w 4013200"/>
                <a:gd name="connsiteY49" fmla="*/ 1501775 h 1860550"/>
                <a:gd name="connsiteX50" fmla="*/ 828675 w 4013200"/>
                <a:gd name="connsiteY50" fmla="*/ 1495425 h 1860550"/>
                <a:gd name="connsiteX51" fmla="*/ 847725 w 4013200"/>
                <a:gd name="connsiteY51" fmla="*/ 1489075 h 1860550"/>
                <a:gd name="connsiteX52" fmla="*/ 857250 w 4013200"/>
                <a:gd name="connsiteY52" fmla="*/ 1482725 h 1860550"/>
                <a:gd name="connsiteX53" fmla="*/ 876300 w 4013200"/>
                <a:gd name="connsiteY53" fmla="*/ 1476375 h 1860550"/>
                <a:gd name="connsiteX54" fmla="*/ 885825 w 4013200"/>
                <a:gd name="connsiteY54" fmla="*/ 1470025 h 1860550"/>
                <a:gd name="connsiteX55" fmla="*/ 895350 w 4013200"/>
                <a:gd name="connsiteY55" fmla="*/ 1466850 h 1860550"/>
                <a:gd name="connsiteX56" fmla="*/ 914400 w 4013200"/>
                <a:gd name="connsiteY56" fmla="*/ 1454150 h 1860550"/>
                <a:gd name="connsiteX57" fmla="*/ 952500 w 4013200"/>
                <a:gd name="connsiteY57" fmla="*/ 1441450 h 1860550"/>
                <a:gd name="connsiteX58" fmla="*/ 962025 w 4013200"/>
                <a:gd name="connsiteY58" fmla="*/ 1438275 h 1860550"/>
                <a:gd name="connsiteX59" fmla="*/ 971550 w 4013200"/>
                <a:gd name="connsiteY59" fmla="*/ 1435100 h 1860550"/>
                <a:gd name="connsiteX60" fmla="*/ 990600 w 4013200"/>
                <a:gd name="connsiteY60" fmla="*/ 1425575 h 1860550"/>
                <a:gd name="connsiteX61" fmla="*/ 1000125 w 4013200"/>
                <a:gd name="connsiteY61" fmla="*/ 1419225 h 1860550"/>
                <a:gd name="connsiteX62" fmla="*/ 1019175 w 4013200"/>
                <a:gd name="connsiteY62" fmla="*/ 1412875 h 1860550"/>
                <a:gd name="connsiteX63" fmla="*/ 1028700 w 4013200"/>
                <a:gd name="connsiteY63" fmla="*/ 1409700 h 1860550"/>
                <a:gd name="connsiteX64" fmla="*/ 1066800 w 4013200"/>
                <a:gd name="connsiteY64" fmla="*/ 1384300 h 1860550"/>
                <a:gd name="connsiteX65" fmla="*/ 1076325 w 4013200"/>
                <a:gd name="connsiteY65" fmla="*/ 1377950 h 1860550"/>
                <a:gd name="connsiteX66" fmla="*/ 1095375 w 4013200"/>
                <a:gd name="connsiteY66" fmla="*/ 1371600 h 1860550"/>
                <a:gd name="connsiteX67" fmla="*/ 1104900 w 4013200"/>
                <a:gd name="connsiteY67" fmla="*/ 1365250 h 1860550"/>
                <a:gd name="connsiteX68" fmla="*/ 1123950 w 4013200"/>
                <a:gd name="connsiteY68" fmla="*/ 1358900 h 1860550"/>
                <a:gd name="connsiteX69" fmla="*/ 1152525 w 4013200"/>
                <a:gd name="connsiteY69" fmla="*/ 1349375 h 1860550"/>
                <a:gd name="connsiteX70" fmla="*/ 1200150 w 4013200"/>
                <a:gd name="connsiteY70" fmla="*/ 1333500 h 1860550"/>
                <a:gd name="connsiteX71" fmla="*/ 1219200 w 4013200"/>
                <a:gd name="connsiteY71" fmla="*/ 1327150 h 1860550"/>
                <a:gd name="connsiteX72" fmla="*/ 1228725 w 4013200"/>
                <a:gd name="connsiteY72" fmla="*/ 1323975 h 1860550"/>
                <a:gd name="connsiteX73" fmla="*/ 1244600 w 4013200"/>
                <a:gd name="connsiteY73" fmla="*/ 1320800 h 1860550"/>
                <a:gd name="connsiteX74" fmla="*/ 1263650 w 4013200"/>
                <a:gd name="connsiteY74" fmla="*/ 1314450 h 1860550"/>
                <a:gd name="connsiteX75" fmla="*/ 1276350 w 4013200"/>
                <a:gd name="connsiteY75" fmla="*/ 1311275 h 1860550"/>
                <a:gd name="connsiteX76" fmla="*/ 1304925 w 4013200"/>
                <a:gd name="connsiteY76" fmla="*/ 1301750 h 1860550"/>
                <a:gd name="connsiteX77" fmla="*/ 1323975 w 4013200"/>
                <a:gd name="connsiteY77" fmla="*/ 1295400 h 1860550"/>
                <a:gd name="connsiteX78" fmla="*/ 1333500 w 4013200"/>
                <a:gd name="connsiteY78" fmla="*/ 1292225 h 1860550"/>
                <a:gd name="connsiteX79" fmla="*/ 1352550 w 4013200"/>
                <a:gd name="connsiteY79" fmla="*/ 1279525 h 1860550"/>
                <a:gd name="connsiteX80" fmla="*/ 1362075 w 4013200"/>
                <a:gd name="connsiteY80" fmla="*/ 1276350 h 1860550"/>
                <a:gd name="connsiteX81" fmla="*/ 1371600 w 4013200"/>
                <a:gd name="connsiteY81" fmla="*/ 1270000 h 1860550"/>
                <a:gd name="connsiteX82" fmla="*/ 1381125 w 4013200"/>
                <a:gd name="connsiteY82" fmla="*/ 1266825 h 1860550"/>
                <a:gd name="connsiteX83" fmla="*/ 1390650 w 4013200"/>
                <a:gd name="connsiteY83" fmla="*/ 1260475 h 1860550"/>
                <a:gd name="connsiteX84" fmla="*/ 1400175 w 4013200"/>
                <a:gd name="connsiteY84" fmla="*/ 1257300 h 1860550"/>
                <a:gd name="connsiteX85" fmla="*/ 1409700 w 4013200"/>
                <a:gd name="connsiteY85" fmla="*/ 1250950 h 1860550"/>
                <a:gd name="connsiteX86" fmla="*/ 1428750 w 4013200"/>
                <a:gd name="connsiteY86" fmla="*/ 1244600 h 1860550"/>
                <a:gd name="connsiteX87" fmla="*/ 1438275 w 4013200"/>
                <a:gd name="connsiteY87" fmla="*/ 1238250 h 1860550"/>
                <a:gd name="connsiteX88" fmla="*/ 1447800 w 4013200"/>
                <a:gd name="connsiteY88" fmla="*/ 1235075 h 1860550"/>
                <a:gd name="connsiteX89" fmla="*/ 1466850 w 4013200"/>
                <a:gd name="connsiteY89" fmla="*/ 1222375 h 1860550"/>
                <a:gd name="connsiteX90" fmla="*/ 1476375 w 4013200"/>
                <a:gd name="connsiteY90" fmla="*/ 1216025 h 1860550"/>
                <a:gd name="connsiteX91" fmla="*/ 1495425 w 4013200"/>
                <a:gd name="connsiteY91" fmla="*/ 1206500 h 1860550"/>
                <a:gd name="connsiteX92" fmla="*/ 1504950 w 4013200"/>
                <a:gd name="connsiteY92" fmla="*/ 1203325 h 1860550"/>
                <a:gd name="connsiteX93" fmla="*/ 1514475 w 4013200"/>
                <a:gd name="connsiteY93" fmla="*/ 1196975 h 1860550"/>
                <a:gd name="connsiteX94" fmla="*/ 1533525 w 4013200"/>
                <a:gd name="connsiteY94" fmla="*/ 1190625 h 1860550"/>
                <a:gd name="connsiteX95" fmla="*/ 1543050 w 4013200"/>
                <a:gd name="connsiteY95" fmla="*/ 1184275 h 1860550"/>
                <a:gd name="connsiteX96" fmla="*/ 1562100 w 4013200"/>
                <a:gd name="connsiteY96" fmla="*/ 1177925 h 1860550"/>
                <a:gd name="connsiteX97" fmla="*/ 1581150 w 4013200"/>
                <a:gd name="connsiteY97" fmla="*/ 1171575 h 1860550"/>
                <a:gd name="connsiteX98" fmla="*/ 1600200 w 4013200"/>
                <a:gd name="connsiteY98" fmla="*/ 1165225 h 1860550"/>
                <a:gd name="connsiteX99" fmla="*/ 1609725 w 4013200"/>
                <a:gd name="connsiteY99" fmla="*/ 1162050 h 1860550"/>
                <a:gd name="connsiteX100" fmla="*/ 1619250 w 4013200"/>
                <a:gd name="connsiteY100" fmla="*/ 1155700 h 1860550"/>
                <a:gd name="connsiteX101" fmla="*/ 1647825 w 4013200"/>
                <a:gd name="connsiteY101" fmla="*/ 1146175 h 1860550"/>
                <a:gd name="connsiteX102" fmla="*/ 1657350 w 4013200"/>
                <a:gd name="connsiteY102" fmla="*/ 1143000 h 1860550"/>
                <a:gd name="connsiteX103" fmla="*/ 1666875 w 4013200"/>
                <a:gd name="connsiteY103" fmla="*/ 1136650 h 1860550"/>
                <a:gd name="connsiteX104" fmla="*/ 1676400 w 4013200"/>
                <a:gd name="connsiteY104" fmla="*/ 1133475 h 1860550"/>
                <a:gd name="connsiteX105" fmla="*/ 1689100 w 4013200"/>
                <a:gd name="connsiteY105" fmla="*/ 1127125 h 1860550"/>
                <a:gd name="connsiteX106" fmla="*/ 1698625 w 4013200"/>
                <a:gd name="connsiteY106" fmla="*/ 1120775 h 1860550"/>
                <a:gd name="connsiteX107" fmla="*/ 1708150 w 4013200"/>
                <a:gd name="connsiteY107" fmla="*/ 1117600 h 1860550"/>
                <a:gd name="connsiteX108" fmla="*/ 1727200 w 4013200"/>
                <a:gd name="connsiteY108" fmla="*/ 1104900 h 1860550"/>
                <a:gd name="connsiteX109" fmla="*/ 1746250 w 4013200"/>
                <a:gd name="connsiteY109" fmla="*/ 1095375 h 1860550"/>
                <a:gd name="connsiteX110" fmla="*/ 1765300 w 4013200"/>
                <a:gd name="connsiteY110" fmla="*/ 1089025 h 1860550"/>
                <a:gd name="connsiteX111" fmla="*/ 1774825 w 4013200"/>
                <a:gd name="connsiteY111" fmla="*/ 1082675 h 1860550"/>
                <a:gd name="connsiteX112" fmla="*/ 1809750 w 4013200"/>
                <a:gd name="connsiteY112" fmla="*/ 1069975 h 1860550"/>
                <a:gd name="connsiteX113" fmla="*/ 1819275 w 4013200"/>
                <a:gd name="connsiteY113" fmla="*/ 1063625 h 1860550"/>
                <a:gd name="connsiteX114" fmla="*/ 1828800 w 4013200"/>
                <a:gd name="connsiteY114" fmla="*/ 1060450 h 1860550"/>
                <a:gd name="connsiteX115" fmla="*/ 1838325 w 4013200"/>
                <a:gd name="connsiteY115" fmla="*/ 1054100 h 1860550"/>
                <a:gd name="connsiteX116" fmla="*/ 1847850 w 4013200"/>
                <a:gd name="connsiteY116" fmla="*/ 1050925 h 1860550"/>
                <a:gd name="connsiteX117" fmla="*/ 1857375 w 4013200"/>
                <a:gd name="connsiteY117" fmla="*/ 1044575 h 1860550"/>
                <a:gd name="connsiteX118" fmla="*/ 1866900 w 4013200"/>
                <a:gd name="connsiteY118" fmla="*/ 1041400 h 1860550"/>
                <a:gd name="connsiteX119" fmla="*/ 1876425 w 4013200"/>
                <a:gd name="connsiteY119" fmla="*/ 1035050 h 1860550"/>
                <a:gd name="connsiteX120" fmla="*/ 1895475 w 4013200"/>
                <a:gd name="connsiteY120" fmla="*/ 1028700 h 1860550"/>
                <a:gd name="connsiteX121" fmla="*/ 1914525 w 4013200"/>
                <a:gd name="connsiteY121" fmla="*/ 1019175 h 1860550"/>
                <a:gd name="connsiteX122" fmla="*/ 1924050 w 4013200"/>
                <a:gd name="connsiteY122" fmla="*/ 1012825 h 1860550"/>
                <a:gd name="connsiteX123" fmla="*/ 1933575 w 4013200"/>
                <a:gd name="connsiteY123" fmla="*/ 1009650 h 1860550"/>
                <a:gd name="connsiteX124" fmla="*/ 1943100 w 4013200"/>
                <a:gd name="connsiteY124" fmla="*/ 1003300 h 1860550"/>
                <a:gd name="connsiteX125" fmla="*/ 1962150 w 4013200"/>
                <a:gd name="connsiteY125" fmla="*/ 996950 h 1860550"/>
                <a:gd name="connsiteX126" fmla="*/ 1971675 w 4013200"/>
                <a:gd name="connsiteY126" fmla="*/ 993775 h 1860550"/>
                <a:gd name="connsiteX127" fmla="*/ 2000250 w 4013200"/>
                <a:gd name="connsiteY127" fmla="*/ 981075 h 1860550"/>
                <a:gd name="connsiteX128" fmla="*/ 2009775 w 4013200"/>
                <a:gd name="connsiteY128" fmla="*/ 977900 h 1860550"/>
                <a:gd name="connsiteX129" fmla="*/ 2019300 w 4013200"/>
                <a:gd name="connsiteY129" fmla="*/ 974725 h 1860550"/>
                <a:gd name="connsiteX130" fmla="*/ 2028825 w 4013200"/>
                <a:gd name="connsiteY130" fmla="*/ 968375 h 1860550"/>
                <a:gd name="connsiteX131" fmla="*/ 2047875 w 4013200"/>
                <a:gd name="connsiteY131" fmla="*/ 962025 h 1860550"/>
                <a:gd name="connsiteX132" fmla="*/ 2057400 w 4013200"/>
                <a:gd name="connsiteY132" fmla="*/ 958850 h 1860550"/>
                <a:gd name="connsiteX133" fmla="*/ 2066925 w 4013200"/>
                <a:gd name="connsiteY133" fmla="*/ 952500 h 1860550"/>
                <a:gd name="connsiteX134" fmla="*/ 2076450 w 4013200"/>
                <a:gd name="connsiteY134" fmla="*/ 949325 h 1860550"/>
                <a:gd name="connsiteX135" fmla="*/ 2095500 w 4013200"/>
                <a:gd name="connsiteY135" fmla="*/ 936625 h 1860550"/>
                <a:gd name="connsiteX136" fmla="*/ 2105025 w 4013200"/>
                <a:gd name="connsiteY136" fmla="*/ 930275 h 1860550"/>
                <a:gd name="connsiteX137" fmla="*/ 2114550 w 4013200"/>
                <a:gd name="connsiteY137" fmla="*/ 923925 h 1860550"/>
                <a:gd name="connsiteX138" fmla="*/ 2124075 w 4013200"/>
                <a:gd name="connsiteY138" fmla="*/ 920750 h 1860550"/>
                <a:gd name="connsiteX139" fmla="*/ 2133600 w 4013200"/>
                <a:gd name="connsiteY139" fmla="*/ 914400 h 1860550"/>
                <a:gd name="connsiteX140" fmla="*/ 2152650 w 4013200"/>
                <a:gd name="connsiteY140" fmla="*/ 908050 h 1860550"/>
                <a:gd name="connsiteX141" fmla="*/ 2162175 w 4013200"/>
                <a:gd name="connsiteY141" fmla="*/ 901700 h 1860550"/>
                <a:gd name="connsiteX142" fmla="*/ 2171700 w 4013200"/>
                <a:gd name="connsiteY142" fmla="*/ 898525 h 1860550"/>
                <a:gd name="connsiteX143" fmla="*/ 2190750 w 4013200"/>
                <a:gd name="connsiteY143" fmla="*/ 885825 h 1860550"/>
                <a:gd name="connsiteX144" fmla="*/ 2209800 w 4013200"/>
                <a:gd name="connsiteY144" fmla="*/ 876300 h 1860550"/>
                <a:gd name="connsiteX145" fmla="*/ 2219325 w 4013200"/>
                <a:gd name="connsiteY145" fmla="*/ 873125 h 1860550"/>
                <a:gd name="connsiteX146" fmla="*/ 2228850 w 4013200"/>
                <a:gd name="connsiteY146" fmla="*/ 866775 h 1860550"/>
                <a:gd name="connsiteX147" fmla="*/ 2238375 w 4013200"/>
                <a:gd name="connsiteY147" fmla="*/ 863600 h 1860550"/>
                <a:gd name="connsiteX148" fmla="*/ 2247900 w 4013200"/>
                <a:gd name="connsiteY148" fmla="*/ 857250 h 1860550"/>
                <a:gd name="connsiteX149" fmla="*/ 2266950 w 4013200"/>
                <a:gd name="connsiteY149" fmla="*/ 850900 h 1860550"/>
                <a:gd name="connsiteX150" fmla="*/ 2276475 w 4013200"/>
                <a:gd name="connsiteY150" fmla="*/ 847725 h 1860550"/>
                <a:gd name="connsiteX151" fmla="*/ 2295525 w 4013200"/>
                <a:gd name="connsiteY151" fmla="*/ 838200 h 1860550"/>
                <a:gd name="connsiteX152" fmla="*/ 2305050 w 4013200"/>
                <a:gd name="connsiteY152" fmla="*/ 831850 h 1860550"/>
                <a:gd name="connsiteX153" fmla="*/ 2333625 w 4013200"/>
                <a:gd name="connsiteY153" fmla="*/ 822325 h 1860550"/>
                <a:gd name="connsiteX154" fmla="*/ 2343150 w 4013200"/>
                <a:gd name="connsiteY154" fmla="*/ 819150 h 1860550"/>
                <a:gd name="connsiteX155" fmla="*/ 2352675 w 4013200"/>
                <a:gd name="connsiteY155" fmla="*/ 812800 h 1860550"/>
                <a:gd name="connsiteX156" fmla="*/ 2371725 w 4013200"/>
                <a:gd name="connsiteY156" fmla="*/ 806450 h 1860550"/>
                <a:gd name="connsiteX157" fmla="*/ 2381250 w 4013200"/>
                <a:gd name="connsiteY157" fmla="*/ 800100 h 1860550"/>
                <a:gd name="connsiteX158" fmla="*/ 2400300 w 4013200"/>
                <a:gd name="connsiteY158" fmla="*/ 793750 h 1860550"/>
                <a:gd name="connsiteX159" fmla="*/ 2419350 w 4013200"/>
                <a:gd name="connsiteY159" fmla="*/ 784225 h 1860550"/>
                <a:gd name="connsiteX160" fmla="*/ 2435225 w 4013200"/>
                <a:gd name="connsiteY160" fmla="*/ 771525 h 1860550"/>
                <a:gd name="connsiteX161" fmla="*/ 2441575 w 4013200"/>
                <a:gd name="connsiteY161" fmla="*/ 762000 h 1860550"/>
                <a:gd name="connsiteX162" fmla="*/ 2460625 w 4013200"/>
                <a:gd name="connsiteY162" fmla="*/ 749300 h 1860550"/>
                <a:gd name="connsiteX163" fmla="*/ 2470150 w 4013200"/>
                <a:gd name="connsiteY163" fmla="*/ 742950 h 1860550"/>
                <a:gd name="connsiteX164" fmla="*/ 2508250 w 4013200"/>
                <a:gd name="connsiteY164" fmla="*/ 730250 h 1860550"/>
                <a:gd name="connsiteX165" fmla="*/ 2517775 w 4013200"/>
                <a:gd name="connsiteY165" fmla="*/ 727075 h 1860550"/>
                <a:gd name="connsiteX166" fmla="*/ 2527300 w 4013200"/>
                <a:gd name="connsiteY166" fmla="*/ 720725 h 1860550"/>
                <a:gd name="connsiteX167" fmla="*/ 2546350 w 4013200"/>
                <a:gd name="connsiteY167" fmla="*/ 714375 h 1860550"/>
                <a:gd name="connsiteX168" fmla="*/ 2555875 w 4013200"/>
                <a:gd name="connsiteY168" fmla="*/ 708025 h 1860550"/>
                <a:gd name="connsiteX169" fmla="*/ 2584450 w 4013200"/>
                <a:gd name="connsiteY169" fmla="*/ 698500 h 1860550"/>
                <a:gd name="connsiteX170" fmla="*/ 2593975 w 4013200"/>
                <a:gd name="connsiteY170" fmla="*/ 695325 h 1860550"/>
                <a:gd name="connsiteX171" fmla="*/ 2603500 w 4013200"/>
                <a:gd name="connsiteY171" fmla="*/ 692150 h 1860550"/>
                <a:gd name="connsiteX172" fmla="*/ 2613025 w 4013200"/>
                <a:gd name="connsiteY172" fmla="*/ 685800 h 1860550"/>
                <a:gd name="connsiteX173" fmla="*/ 2632075 w 4013200"/>
                <a:gd name="connsiteY173" fmla="*/ 679450 h 1860550"/>
                <a:gd name="connsiteX174" fmla="*/ 2651125 w 4013200"/>
                <a:gd name="connsiteY174" fmla="*/ 669925 h 1860550"/>
                <a:gd name="connsiteX175" fmla="*/ 2660650 w 4013200"/>
                <a:gd name="connsiteY175" fmla="*/ 663575 h 1860550"/>
                <a:gd name="connsiteX176" fmla="*/ 2670175 w 4013200"/>
                <a:gd name="connsiteY176" fmla="*/ 660400 h 1860550"/>
                <a:gd name="connsiteX177" fmla="*/ 2679700 w 4013200"/>
                <a:gd name="connsiteY177" fmla="*/ 654050 h 1860550"/>
                <a:gd name="connsiteX178" fmla="*/ 2689225 w 4013200"/>
                <a:gd name="connsiteY178" fmla="*/ 650875 h 1860550"/>
                <a:gd name="connsiteX179" fmla="*/ 2698750 w 4013200"/>
                <a:gd name="connsiteY179" fmla="*/ 644525 h 1860550"/>
                <a:gd name="connsiteX180" fmla="*/ 2708275 w 4013200"/>
                <a:gd name="connsiteY180" fmla="*/ 641350 h 1860550"/>
                <a:gd name="connsiteX181" fmla="*/ 2717800 w 4013200"/>
                <a:gd name="connsiteY181" fmla="*/ 635000 h 1860550"/>
                <a:gd name="connsiteX182" fmla="*/ 2727325 w 4013200"/>
                <a:gd name="connsiteY182" fmla="*/ 631825 h 1860550"/>
                <a:gd name="connsiteX183" fmla="*/ 2736850 w 4013200"/>
                <a:gd name="connsiteY183" fmla="*/ 625475 h 1860550"/>
                <a:gd name="connsiteX184" fmla="*/ 2759075 w 4013200"/>
                <a:gd name="connsiteY184" fmla="*/ 619125 h 1860550"/>
                <a:gd name="connsiteX185" fmla="*/ 2768600 w 4013200"/>
                <a:gd name="connsiteY185" fmla="*/ 612775 h 1860550"/>
                <a:gd name="connsiteX186" fmla="*/ 2787650 w 4013200"/>
                <a:gd name="connsiteY186" fmla="*/ 606425 h 1860550"/>
                <a:gd name="connsiteX187" fmla="*/ 2797175 w 4013200"/>
                <a:gd name="connsiteY187" fmla="*/ 600075 h 1860550"/>
                <a:gd name="connsiteX188" fmla="*/ 2816225 w 4013200"/>
                <a:gd name="connsiteY188" fmla="*/ 593725 h 1860550"/>
                <a:gd name="connsiteX189" fmla="*/ 2825750 w 4013200"/>
                <a:gd name="connsiteY189" fmla="*/ 590550 h 1860550"/>
                <a:gd name="connsiteX190" fmla="*/ 2835275 w 4013200"/>
                <a:gd name="connsiteY190" fmla="*/ 587375 h 1860550"/>
                <a:gd name="connsiteX191" fmla="*/ 2844800 w 4013200"/>
                <a:gd name="connsiteY191" fmla="*/ 584200 h 1860550"/>
                <a:gd name="connsiteX192" fmla="*/ 2854325 w 4013200"/>
                <a:gd name="connsiteY192" fmla="*/ 577850 h 1860550"/>
                <a:gd name="connsiteX193" fmla="*/ 2873375 w 4013200"/>
                <a:gd name="connsiteY193" fmla="*/ 571500 h 1860550"/>
                <a:gd name="connsiteX194" fmla="*/ 2882900 w 4013200"/>
                <a:gd name="connsiteY194" fmla="*/ 568325 h 1860550"/>
                <a:gd name="connsiteX195" fmla="*/ 2917825 w 4013200"/>
                <a:gd name="connsiteY195" fmla="*/ 552450 h 1860550"/>
                <a:gd name="connsiteX196" fmla="*/ 2917825 w 4013200"/>
                <a:gd name="connsiteY196" fmla="*/ 552450 h 1860550"/>
                <a:gd name="connsiteX197" fmla="*/ 2946400 w 4013200"/>
                <a:gd name="connsiteY197" fmla="*/ 539750 h 1860550"/>
                <a:gd name="connsiteX198" fmla="*/ 2965450 w 4013200"/>
                <a:gd name="connsiteY198" fmla="*/ 533400 h 1860550"/>
                <a:gd name="connsiteX199" fmla="*/ 2974975 w 4013200"/>
                <a:gd name="connsiteY199" fmla="*/ 530225 h 1860550"/>
                <a:gd name="connsiteX200" fmla="*/ 3009900 w 4013200"/>
                <a:gd name="connsiteY200" fmla="*/ 514350 h 1860550"/>
                <a:gd name="connsiteX201" fmla="*/ 3035300 w 4013200"/>
                <a:gd name="connsiteY201" fmla="*/ 498475 h 1860550"/>
                <a:gd name="connsiteX202" fmla="*/ 3063875 w 4013200"/>
                <a:gd name="connsiteY202" fmla="*/ 485775 h 1860550"/>
                <a:gd name="connsiteX203" fmla="*/ 3079750 w 4013200"/>
                <a:gd name="connsiteY203" fmla="*/ 473075 h 1860550"/>
                <a:gd name="connsiteX204" fmla="*/ 3086100 w 4013200"/>
                <a:gd name="connsiteY204" fmla="*/ 463550 h 1860550"/>
                <a:gd name="connsiteX205" fmla="*/ 3095625 w 4013200"/>
                <a:gd name="connsiteY205" fmla="*/ 460375 h 1860550"/>
                <a:gd name="connsiteX206" fmla="*/ 3105150 w 4013200"/>
                <a:gd name="connsiteY206" fmla="*/ 454025 h 1860550"/>
                <a:gd name="connsiteX207" fmla="*/ 3114675 w 4013200"/>
                <a:gd name="connsiteY207" fmla="*/ 450850 h 1860550"/>
                <a:gd name="connsiteX208" fmla="*/ 3124200 w 4013200"/>
                <a:gd name="connsiteY208" fmla="*/ 444500 h 1860550"/>
                <a:gd name="connsiteX209" fmla="*/ 3133725 w 4013200"/>
                <a:gd name="connsiteY209" fmla="*/ 441325 h 1860550"/>
                <a:gd name="connsiteX210" fmla="*/ 3143250 w 4013200"/>
                <a:gd name="connsiteY210" fmla="*/ 434975 h 1860550"/>
                <a:gd name="connsiteX211" fmla="*/ 3152775 w 4013200"/>
                <a:gd name="connsiteY211" fmla="*/ 431800 h 1860550"/>
                <a:gd name="connsiteX212" fmla="*/ 3171825 w 4013200"/>
                <a:gd name="connsiteY212" fmla="*/ 419100 h 1860550"/>
                <a:gd name="connsiteX213" fmla="*/ 3181350 w 4013200"/>
                <a:gd name="connsiteY213" fmla="*/ 412750 h 1860550"/>
                <a:gd name="connsiteX214" fmla="*/ 3209925 w 4013200"/>
                <a:gd name="connsiteY214" fmla="*/ 396875 h 1860550"/>
                <a:gd name="connsiteX215" fmla="*/ 3219450 w 4013200"/>
                <a:gd name="connsiteY215" fmla="*/ 390525 h 1860550"/>
                <a:gd name="connsiteX216" fmla="*/ 3228975 w 4013200"/>
                <a:gd name="connsiteY216" fmla="*/ 384175 h 1860550"/>
                <a:gd name="connsiteX217" fmla="*/ 3248025 w 4013200"/>
                <a:gd name="connsiteY217" fmla="*/ 377825 h 1860550"/>
                <a:gd name="connsiteX218" fmla="*/ 3270250 w 4013200"/>
                <a:gd name="connsiteY218" fmla="*/ 371475 h 1860550"/>
                <a:gd name="connsiteX219" fmla="*/ 3292475 w 4013200"/>
                <a:gd name="connsiteY219" fmla="*/ 368300 h 1860550"/>
                <a:gd name="connsiteX220" fmla="*/ 3311525 w 4013200"/>
                <a:gd name="connsiteY220" fmla="*/ 361950 h 1860550"/>
                <a:gd name="connsiteX221" fmla="*/ 3321050 w 4013200"/>
                <a:gd name="connsiteY221" fmla="*/ 358775 h 1860550"/>
                <a:gd name="connsiteX222" fmla="*/ 3330575 w 4013200"/>
                <a:gd name="connsiteY222" fmla="*/ 349250 h 1860550"/>
                <a:gd name="connsiteX223" fmla="*/ 3340100 w 4013200"/>
                <a:gd name="connsiteY223" fmla="*/ 346075 h 1860550"/>
                <a:gd name="connsiteX224" fmla="*/ 3349625 w 4013200"/>
                <a:gd name="connsiteY224" fmla="*/ 339725 h 1860550"/>
                <a:gd name="connsiteX225" fmla="*/ 3359150 w 4013200"/>
                <a:gd name="connsiteY225" fmla="*/ 336550 h 1860550"/>
                <a:gd name="connsiteX226" fmla="*/ 3368675 w 4013200"/>
                <a:gd name="connsiteY226" fmla="*/ 330200 h 1860550"/>
                <a:gd name="connsiteX227" fmla="*/ 3378200 w 4013200"/>
                <a:gd name="connsiteY227" fmla="*/ 327025 h 1860550"/>
                <a:gd name="connsiteX228" fmla="*/ 3397250 w 4013200"/>
                <a:gd name="connsiteY228" fmla="*/ 314325 h 1860550"/>
                <a:gd name="connsiteX229" fmla="*/ 3406775 w 4013200"/>
                <a:gd name="connsiteY229" fmla="*/ 311150 h 1860550"/>
                <a:gd name="connsiteX230" fmla="*/ 3425825 w 4013200"/>
                <a:gd name="connsiteY230" fmla="*/ 298450 h 1860550"/>
                <a:gd name="connsiteX231" fmla="*/ 3435350 w 4013200"/>
                <a:gd name="connsiteY231" fmla="*/ 292100 h 1860550"/>
                <a:gd name="connsiteX232" fmla="*/ 3444875 w 4013200"/>
                <a:gd name="connsiteY232" fmla="*/ 285750 h 1860550"/>
                <a:gd name="connsiteX233" fmla="*/ 3460750 w 4013200"/>
                <a:gd name="connsiteY233" fmla="*/ 269875 h 1860550"/>
                <a:gd name="connsiteX234" fmla="*/ 3489325 w 4013200"/>
                <a:gd name="connsiteY234" fmla="*/ 247650 h 1860550"/>
                <a:gd name="connsiteX235" fmla="*/ 3498850 w 4013200"/>
                <a:gd name="connsiteY235" fmla="*/ 241300 h 1860550"/>
                <a:gd name="connsiteX236" fmla="*/ 3508375 w 4013200"/>
                <a:gd name="connsiteY236" fmla="*/ 234950 h 1860550"/>
                <a:gd name="connsiteX237" fmla="*/ 3514725 w 4013200"/>
                <a:gd name="connsiteY237" fmla="*/ 225425 h 1860550"/>
                <a:gd name="connsiteX238" fmla="*/ 3524250 w 4013200"/>
                <a:gd name="connsiteY238" fmla="*/ 222250 h 1860550"/>
                <a:gd name="connsiteX239" fmla="*/ 3533775 w 4013200"/>
                <a:gd name="connsiteY239" fmla="*/ 215900 h 1860550"/>
                <a:gd name="connsiteX240" fmla="*/ 3543300 w 4013200"/>
                <a:gd name="connsiteY240" fmla="*/ 212725 h 1860550"/>
                <a:gd name="connsiteX241" fmla="*/ 3552825 w 4013200"/>
                <a:gd name="connsiteY241" fmla="*/ 206375 h 1860550"/>
                <a:gd name="connsiteX242" fmla="*/ 3562350 w 4013200"/>
                <a:gd name="connsiteY242" fmla="*/ 203200 h 1860550"/>
                <a:gd name="connsiteX243" fmla="*/ 3581400 w 4013200"/>
                <a:gd name="connsiteY243" fmla="*/ 190500 h 1860550"/>
                <a:gd name="connsiteX244" fmla="*/ 3590925 w 4013200"/>
                <a:gd name="connsiteY244" fmla="*/ 184150 h 1860550"/>
                <a:gd name="connsiteX245" fmla="*/ 3600450 w 4013200"/>
                <a:gd name="connsiteY245" fmla="*/ 177800 h 1860550"/>
                <a:gd name="connsiteX246" fmla="*/ 3619500 w 4013200"/>
                <a:gd name="connsiteY246" fmla="*/ 171450 h 1860550"/>
                <a:gd name="connsiteX247" fmla="*/ 3629025 w 4013200"/>
                <a:gd name="connsiteY247" fmla="*/ 165100 h 1860550"/>
                <a:gd name="connsiteX248" fmla="*/ 3648075 w 4013200"/>
                <a:gd name="connsiteY248" fmla="*/ 158750 h 1860550"/>
                <a:gd name="connsiteX249" fmla="*/ 3686175 w 4013200"/>
                <a:gd name="connsiteY249" fmla="*/ 139700 h 1860550"/>
                <a:gd name="connsiteX250" fmla="*/ 3724275 w 4013200"/>
                <a:gd name="connsiteY250" fmla="*/ 127000 h 1860550"/>
                <a:gd name="connsiteX251" fmla="*/ 3733800 w 4013200"/>
                <a:gd name="connsiteY251" fmla="*/ 123825 h 1860550"/>
                <a:gd name="connsiteX252" fmla="*/ 3743325 w 4013200"/>
                <a:gd name="connsiteY252" fmla="*/ 120650 h 1860550"/>
                <a:gd name="connsiteX253" fmla="*/ 3752850 w 4013200"/>
                <a:gd name="connsiteY253" fmla="*/ 114300 h 1860550"/>
                <a:gd name="connsiteX254" fmla="*/ 3771900 w 4013200"/>
                <a:gd name="connsiteY254" fmla="*/ 107950 h 1860550"/>
                <a:gd name="connsiteX255" fmla="*/ 3790950 w 4013200"/>
                <a:gd name="connsiteY255" fmla="*/ 92075 h 1860550"/>
                <a:gd name="connsiteX256" fmla="*/ 3800475 w 4013200"/>
                <a:gd name="connsiteY256" fmla="*/ 88900 h 1860550"/>
                <a:gd name="connsiteX257" fmla="*/ 3810000 w 4013200"/>
                <a:gd name="connsiteY257" fmla="*/ 82550 h 1860550"/>
                <a:gd name="connsiteX258" fmla="*/ 3829050 w 4013200"/>
                <a:gd name="connsiteY258" fmla="*/ 76200 h 1860550"/>
                <a:gd name="connsiteX259" fmla="*/ 3838575 w 4013200"/>
                <a:gd name="connsiteY259" fmla="*/ 73025 h 1860550"/>
                <a:gd name="connsiteX260" fmla="*/ 3848100 w 4013200"/>
                <a:gd name="connsiteY260" fmla="*/ 69850 h 1860550"/>
                <a:gd name="connsiteX261" fmla="*/ 3867150 w 4013200"/>
                <a:gd name="connsiteY261" fmla="*/ 60325 h 1860550"/>
                <a:gd name="connsiteX262" fmla="*/ 3876675 w 4013200"/>
                <a:gd name="connsiteY262" fmla="*/ 53975 h 1860550"/>
                <a:gd name="connsiteX263" fmla="*/ 3895725 w 4013200"/>
                <a:gd name="connsiteY263" fmla="*/ 47625 h 1860550"/>
                <a:gd name="connsiteX264" fmla="*/ 3905250 w 4013200"/>
                <a:gd name="connsiteY264" fmla="*/ 44450 h 1860550"/>
                <a:gd name="connsiteX265" fmla="*/ 3933825 w 4013200"/>
                <a:gd name="connsiteY265" fmla="*/ 31750 h 1860550"/>
                <a:gd name="connsiteX266" fmla="*/ 3962400 w 4013200"/>
                <a:gd name="connsiteY266" fmla="*/ 15875 h 1860550"/>
                <a:gd name="connsiteX267" fmla="*/ 3971925 w 4013200"/>
                <a:gd name="connsiteY267" fmla="*/ 9525 h 1860550"/>
                <a:gd name="connsiteX268" fmla="*/ 3990975 w 4013200"/>
                <a:gd name="connsiteY268" fmla="*/ 3175 h 1860550"/>
                <a:gd name="connsiteX269" fmla="*/ 4000500 w 4013200"/>
                <a:gd name="connsiteY269" fmla="*/ 0 h 1860550"/>
                <a:gd name="connsiteX270" fmla="*/ 4006850 w 4013200"/>
                <a:gd name="connsiteY270" fmla="*/ 66675 h 1860550"/>
                <a:gd name="connsiteX271" fmla="*/ 4013200 w 4013200"/>
                <a:gd name="connsiteY271" fmla="*/ 101600 h 1860550"/>
                <a:gd name="connsiteX272" fmla="*/ 4006850 w 4013200"/>
                <a:gd name="connsiteY272" fmla="*/ 152400 h 1860550"/>
                <a:gd name="connsiteX273" fmla="*/ 3994150 w 4013200"/>
                <a:gd name="connsiteY273" fmla="*/ 171450 h 1860550"/>
                <a:gd name="connsiteX274" fmla="*/ 3984625 w 4013200"/>
                <a:gd name="connsiteY274" fmla="*/ 174625 h 1860550"/>
                <a:gd name="connsiteX275" fmla="*/ 3965575 w 4013200"/>
                <a:gd name="connsiteY275" fmla="*/ 187325 h 1860550"/>
                <a:gd name="connsiteX276" fmla="*/ 3937000 w 4013200"/>
                <a:gd name="connsiteY276" fmla="*/ 196850 h 1860550"/>
                <a:gd name="connsiteX277" fmla="*/ 3927475 w 4013200"/>
                <a:gd name="connsiteY277" fmla="*/ 200025 h 1860550"/>
                <a:gd name="connsiteX278" fmla="*/ 3889375 w 4013200"/>
                <a:gd name="connsiteY278" fmla="*/ 206375 h 1860550"/>
                <a:gd name="connsiteX279" fmla="*/ 3870325 w 4013200"/>
                <a:gd name="connsiteY279" fmla="*/ 212725 h 1860550"/>
                <a:gd name="connsiteX280" fmla="*/ 3854450 w 4013200"/>
                <a:gd name="connsiteY280" fmla="*/ 215900 h 1860550"/>
                <a:gd name="connsiteX281" fmla="*/ 3835400 w 4013200"/>
                <a:gd name="connsiteY281" fmla="*/ 222250 h 1860550"/>
                <a:gd name="connsiteX282" fmla="*/ 3825875 w 4013200"/>
                <a:gd name="connsiteY282" fmla="*/ 225425 h 1860550"/>
                <a:gd name="connsiteX283" fmla="*/ 3797300 w 4013200"/>
                <a:gd name="connsiteY283" fmla="*/ 238125 h 1860550"/>
                <a:gd name="connsiteX284" fmla="*/ 3762375 w 4013200"/>
                <a:gd name="connsiteY284" fmla="*/ 241300 h 1860550"/>
                <a:gd name="connsiteX285" fmla="*/ 3743325 w 4013200"/>
                <a:gd name="connsiteY285" fmla="*/ 254000 h 1860550"/>
                <a:gd name="connsiteX286" fmla="*/ 3724275 w 4013200"/>
                <a:gd name="connsiteY286" fmla="*/ 266700 h 1860550"/>
                <a:gd name="connsiteX287" fmla="*/ 3714750 w 4013200"/>
                <a:gd name="connsiteY287" fmla="*/ 273050 h 1860550"/>
                <a:gd name="connsiteX288" fmla="*/ 3689350 w 4013200"/>
                <a:gd name="connsiteY288" fmla="*/ 276225 h 1860550"/>
                <a:gd name="connsiteX289" fmla="*/ 3660775 w 4013200"/>
                <a:gd name="connsiteY289" fmla="*/ 292100 h 1860550"/>
                <a:gd name="connsiteX290" fmla="*/ 3651250 w 4013200"/>
                <a:gd name="connsiteY290" fmla="*/ 298450 h 1860550"/>
                <a:gd name="connsiteX291" fmla="*/ 3632200 w 4013200"/>
                <a:gd name="connsiteY291" fmla="*/ 304800 h 1860550"/>
                <a:gd name="connsiteX292" fmla="*/ 3622675 w 4013200"/>
                <a:gd name="connsiteY292" fmla="*/ 307975 h 1860550"/>
                <a:gd name="connsiteX293" fmla="*/ 3584575 w 4013200"/>
                <a:gd name="connsiteY293" fmla="*/ 333375 h 1860550"/>
                <a:gd name="connsiteX294" fmla="*/ 3575050 w 4013200"/>
                <a:gd name="connsiteY294" fmla="*/ 339725 h 1860550"/>
                <a:gd name="connsiteX295" fmla="*/ 3565525 w 4013200"/>
                <a:gd name="connsiteY295" fmla="*/ 346075 h 1860550"/>
                <a:gd name="connsiteX296" fmla="*/ 3552825 w 4013200"/>
                <a:gd name="connsiteY296" fmla="*/ 352425 h 1860550"/>
                <a:gd name="connsiteX297" fmla="*/ 3524250 w 4013200"/>
                <a:gd name="connsiteY297" fmla="*/ 361950 h 1860550"/>
                <a:gd name="connsiteX298" fmla="*/ 3514725 w 4013200"/>
                <a:gd name="connsiteY298" fmla="*/ 365125 h 1860550"/>
                <a:gd name="connsiteX299" fmla="*/ 3505200 w 4013200"/>
                <a:gd name="connsiteY299" fmla="*/ 368300 h 1860550"/>
                <a:gd name="connsiteX300" fmla="*/ 3482975 w 4013200"/>
                <a:gd name="connsiteY300" fmla="*/ 374650 h 1860550"/>
                <a:gd name="connsiteX301" fmla="*/ 3473450 w 4013200"/>
                <a:gd name="connsiteY301" fmla="*/ 381000 h 1860550"/>
                <a:gd name="connsiteX302" fmla="*/ 3448050 w 4013200"/>
                <a:gd name="connsiteY302" fmla="*/ 403225 h 1860550"/>
                <a:gd name="connsiteX303" fmla="*/ 3438525 w 4013200"/>
                <a:gd name="connsiteY303" fmla="*/ 409575 h 1860550"/>
                <a:gd name="connsiteX304" fmla="*/ 3432175 w 4013200"/>
                <a:gd name="connsiteY304" fmla="*/ 419100 h 1860550"/>
                <a:gd name="connsiteX305" fmla="*/ 3413125 w 4013200"/>
                <a:gd name="connsiteY305" fmla="*/ 431800 h 1860550"/>
                <a:gd name="connsiteX306" fmla="*/ 3406775 w 4013200"/>
                <a:gd name="connsiteY306" fmla="*/ 441325 h 1860550"/>
                <a:gd name="connsiteX307" fmla="*/ 3387725 w 4013200"/>
                <a:gd name="connsiteY307" fmla="*/ 447675 h 1860550"/>
                <a:gd name="connsiteX308" fmla="*/ 3378200 w 4013200"/>
                <a:gd name="connsiteY308" fmla="*/ 450850 h 1860550"/>
                <a:gd name="connsiteX309" fmla="*/ 3359150 w 4013200"/>
                <a:gd name="connsiteY309" fmla="*/ 460375 h 1860550"/>
                <a:gd name="connsiteX310" fmla="*/ 3349625 w 4013200"/>
                <a:gd name="connsiteY310" fmla="*/ 466725 h 1860550"/>
                <a:gd name="connsiteX311" fmla="*/ 3330575 w 4013200"/>
                <a:gd name="connsiteY311" fmla="*/ 473075 h 1860550"/>
                <a:gd name="connsiteX312" fmla="*/ 3302000 w 4013200"/>
                <a:gd name="connsiteY312" fmla="*/ 488950 h 1860550"/>
                <a:gd name="connsiteX313" fmla="*/ 3292475 w 4013200"/>
                <a:gd name="connsiteY313" fmla="*/ 492125 h 1860550"/>
                <a:gd name="connsiteX314" fmla="*/ 3282950 w 4013200"/>
                <a:gd name="connsiteY314" fmla="*/ 498475 h 1860550"/>
                <a:gd name="connsiteX315" fmla="*/ 3254375 w 4013200"/>
                <a:gd name="connsiteY315" fmla="*/ 508000 h 1860550"/>
                <a:gd name="connsiteX316" fmla="*/ 3187700 w 4013200"/>
                <a:gd name="connsiteY316" fmla="*/ 530225 h 1860550"/>
                <a:gd name="connsiteX317" fmla="*/ 3159125 w 4013200"/>
                <a:gd name="connsiteY317" fmla="*/ 539750 h 1860550"/>
                <a:gd name="connsiteX318" fmla="*/ 3149600 w 4013200"/>
                <a:gd name="connsiteY318" fmla="*/ 542925 h 1860550"/>
                <a:gd name="connsiteX319" fmla="*/ 3130550 w 4013200"/>
                <a:gd name="connsiteY319" fmla="*/ 555625 h 1860550"/>
                <a:gd name="connsiteX320" fmla="*/ 3121025 w 4013200"/>
                <a:gd name="connsiteY320" fmla="*/ 558800 h 1860550"/>
                <a:gd name="connsiteX321" fmla="*/ 3111500 w 4013200"/>
                <a:gd name="connsiteY321" fmla="*/ 565150 h 1860550"/>
                <a:gd name="connsiteX322" fmla="*/ 3101975 w 4013200"/>
                <a:gd name="connsiteY322" fmla="*/ 568325 h 1860550"/>
                <a:gd name="connsiteX323" fmla="*/ 3092450 w 4013200"/>
                <a:gd name="connsiteY323" fmla="*/ 574675 h 1860550"/>
                <a:gd name="connsiteX324" fmla="*/ 3082925 w 4013200"/>
                <a:gd name="connsiteY324" fmla="*/ 577850 h 1860550"/>
                <a:gd name="connsiteX325" fmla="*/ 3067050 w 4013200"/>
                <a:gd name="connsiteY325" fmla="*/ 587375 h 1860550"/>
                <a:gd name="connsiteX326" fmla="*/ 3051175 w 4013200"/>
                <a:gd name="connsiteY326" fmla="*/ 593725 h 1860550"/>
                <a:gd name="connsiteX327" fmla="*/ 3016250 w 4013200"/>
                <a:gd name="connsiteY327" fmla="*/ 615950 h 1860550"/>
                <a:gd name="connsiteX328" fmla="*/ 2984500 w 4013200"/>
                <a:gd name="connsiteY328" fmla="*/ 631825 h 1860550"/>
                <a:gd name="connsiteX329" fmla="*/ 2952750 w 4013200"/>
                <a:gd name="connsiteY329" fmla="*/ 644525 h 1860550"/>
                <a:gd name="connsiteX330" fmla="*/ 2879725 w 4013200"/>
                <a:gd name="connsiteY330" fmla="*/ 676275 h 1860550"/>
                <a:gd name="connsiteX331" fmla="*/ 2781300 w 4013200"/>
                <a:gd name="connsiteY331" fmla="*/ 704850 h 1860550"/>
                <a:gd name="connsiteX332" fmla="*/ 2762250 w 4013200"/>
                <a:gd name="connsiteY332" fmla="*/ 714375 h 1860550"/>
                <a:gd name="connsiteX333" fmla="*/ 2720975 w 4013200"/>
                <a:gd name="connsiteY333" fmla="*/ 746125 h 1860550"/>
                <a:gd name="connsiteX334" fmla="*/ 2647950 w 4013200"/>
                <a:gd name="connsiteY334" fmla="*/ 774700 h 1860550"/>
                <a:gd name="connsiteX335" fmla="*/ 2638425 w 4013200"/>
                <a:gd name="connsiteY335" fmla="*/ 777875 h 1860550"/>
                <a:gd name="connsiteX336" fmla="*/ 2609850 w 4013200"/>
                <a:gd name="connsiteY336" fmla="*/ 796925 h 1860550"/>
                <a:gd name="connsiteX337" fmla="*/ 2600325 w 4013200"/>
                <a:gd name="connsiteY337" fmla="*/ 803275 h 1860550"/>
                <a:gd name="connsiteX338" fmla="*/ 2590800 w 4013200"/>
                <a:gd name="connsiteY338" fmla="*/ 809625 h 1860550"/>
                <a:gd name="connsiteX339" fmla="*/ 2578100 w 4013200"/>
                <a:gd name="connsiteY339" fmla="*/ 815975 h 1860550"/>
                <a:gd name="connsiteX340" fmla="*/ 2555875 w 4013200"/>
                <a:gd name="connsiteY340" fmla="*/ 825500 h 1860550"/>
                <a:gd name="connsiteX341" fmla="*/ 2543175 w 4013200"/>
                <a:gd name="connsiteY341" fmla="*/ 835025 h 1860550"/>
                <a:gd name="connsiteX342" fmla="*/ 2520950 w 4013200"/>
                <a:gd name="connsiteY342" fmla="*/ 841375 h 1860550"/>
                <a:gd name="connsiteX343" fmla="*/ 2501900 w 4013200"/>
                <a:gd name="connsiteY343" fmla="*/ 850900 h 1860550"/>
                <a:gd name="connsiteX344" fmla="*/ 2476500 w 4013200"/>
                <a:gd name="connsiteY344" fmla="*/ 860425 h 1860550"/>
                <a:gd name="connsiteX345" fmla="*/ 2466975 w 4013200"/>
                <a:gd name="connsiteY345" fmla="*/ 866775 h 1860550"/>
                <a:gd name="connsiteX346" fmla="*/ 2457450 w 4013200"/>
                <a:gd name="connsiteY346" fmla="*/ 869950 h 1860550"/>
                <a:gd name="connsiteX347" fmla="*/ 2438400 w 4013200"/>
                <a:gd name="connsiteY347" fmla="*/ 882650 h 1860550"/>
                <a:gd name="connsiteX348" fmla="*/ 2403475 w 4013200"/>
                <a:gd name="connsiteY348" fmla="*/ 895350 h 1860550"/>
                <a:gd name="connsiteX349" fmla="*/ 2393950 w 4013200"/>
                <a:gd name="connsiteY349" fmla="*/ 898525 h 1860550"/>
                <a:gd name="connsiteX350" fmla="*/ 2371725 w 4013200"/>
                <a:gd name="connsiteY350" fmla="*/ 904875 h 1860550"/>
                <a:gd name="connsiteX351" fmla="*/ 2352675 w 4013200"/>
                <a:gd name="connsiteY351" fmla="*/ 917575 h 1860550"/>
                <a:gd name="connsiteX352" fmla="*/ 2343150 w 4013200"/>
                <a:gd name="connsiteY352" fmla="*/ 923925 h 1860550"/>
                <a:gd name="connsiteX353" fmla="*/ 2324100 w 4013200"/>
                <a:gd name="connsiteY353" fmla="*/ 933450 h 1860550"/>
                <a:gd name="connsiteX354" fmla="*/ 2314575 w 4013200"/>
                <a:gd name="connsiteY354" fmla="*/ 936625 h 1860550"/>
                <a:gd name="connsiteX355" fmla="*/ 2286000 w 4013200"/>
                <a:gd name="connsiteY355" fmla="*/ 955675 h 1860550"/>
                <a:gd name="connsiteX356" fmla="*/ 2276475 w 4013200"/>
                <a:gd name="connsiteY356" fmla="*/ 962025 h 1860550"/>
                <a:gd name="connsiteX357" fmla="*/ 2257425 w 4013200"/>
                <a:gd name="connsiteY357" fmla="*/ 968375 h 1860550"/>
                <a:gd name="connsiteX358" fmla="*/ 2244725 w 4013200"/>
                <a:gd name="connsiteY358" fmla="*/ 974725 h 1860550"/>
                <a:gd name="connsiteX359" fmla="*/ 2216150 w 4013200"/>
                <a:gd name="connsiteY359" fmla="*/ 984250 h 1860550"/>
                <a:gd name="connsiteX360" fmla="*/ 2206625 w 4013200"/>
                <a:gd name="connsiteY360" fmla="*/ 987425 h 1860550"/>
                <a:gd name="connsiteX361" fmla="*/ 2187575 w 4013200"/>
                <a:gd name="connsiteY361" fmla="*/ 1000125 h 1860550"/>
                <a:gd name="connsiteX362" fmla="*/ 2178050 w 4013200"/>
                <a:gd name="connsiteY362" fmla="*/ 1006475 h 1860550"/>
                <a:gd name="connsiteX363" fmla="*/ 2159000 w 4013200"/>
                <a:gd name="connsiteY363" fmla="*/ 1012825 h 1860550"/>
                <a:gd name="connsiteX364" fmla="*/ 2111375 w 4013200"/>
                <a:gd name="connsiteY364" fmla="*/ 1028700 h 1860550"/>
                <a:gd name="connsiteX365" fmla="*/ 2092325 w 4013200"/>
                <a:gd name="connsiteY365" fmla="*/ 1035050 h 1860550"/>
                <a:gd name="connsiteX366" fmla="*/ 2082800 w 4013200"/>
                <a:gd name="connsiteY366" fmla="*/ 1038225 h 1860550"/>
                <a:gd name="connsiteX367" fmla="*/ 2070100 w 4013200"/>
                <a:gd name="connsiteY367" fmla="*/ 1041400 h 1860550"/>
                <a:gd name="connsiteX368" fmla="*/ 2054225 w 4013200"/>
                <a:gd name="connsiteY368" fmla="*/ 1044575 h 1860550"/>
                <a:gd name="connsiteX369" fmla="*/ 2035175 w 4013200"/>
                <a:gd name="connsiteY369" fmla="*/ 1050925 h 1860550"/>
                <a:gd name="connsiteX370" fmla="*/ 2025650 w 4013200"/>
                <a:gd name="connsiteY370" fmla="*/ 1054100 h 1860550"/>
                <a:gd name="connsiteX371" fmla="*/ 1993900 w 4013200"/>
                <a:gd name="connsiteY371" fmla="*/ 1063625 h 1860550"/>
                <a:gd name="connsiteX372" fmla="*/ 1984375 w 4013200"/>
                <a:gd name="connsiteY372" fmla="*/ 1066800 h 1860550"/>
                <a:gd name="connsiteX373" fmla="*/ 1974850 w 4013200"/>
                <a:gd name="connsiteY373" fmla="*/ 1069975 h 1860550"/>
                <a:gd name="connsiteX374" fmla="*/ 1946275 w 4013200"/>
                <a:gd name="connsiteY374" fmla="*/ 1082675 h 1860550"/>
                <a:gd name="connsiteX375" fmla="*/ 1936750 w 4013200"/>
                <a:gd name="connsiteY375" fmla="*/ 1085850 h 1860550"/>
                <a:gd name="connsiteX376" fmla="*/ 1927225 w 4013200"/>
                <a:gd name="connsiteY376" fmla="*/ 1089025 h 1860550"/>
                <a:gd name="connsiteX377" fmla="*/ 1917700 w 4013200"/>
                <a:gd name="connsiteY377" fmla="*/ 1095375 h 1860550"/>
                <a:gd name="connsiteX378" fmla="*/ 1898650 w 4013200"/>
                <a:gd name="connsiteY378" fmla="*/ 1101725 h 1860550"/>
                <a:gd name="connsiteX379" fmla="*/ 1860550 w 4013200"/>
                <a:gd name="connsiteY379" fmla="*/ 1114425 h 1860550"/>
                <a:gd name="connsiteX380" fmla="*/ 1851025 w 4013200"/>
                <a:gd name="connsiteY380" fmla="*/ 1117600 h 1860550"/>
                <a:gd name="connsiteX381" fmla="*/ 1841500 w 4013200"/>
                <a:gd name="connsiteY381" fmla="*/ 1120775 h 1860550"/>
                <a:gd name="connsiteX382" fmla="*/ 1831975 w 4013200"/>
                <a:gd name="connsiteY382" fmla="*/ 1127125 h 1860550"/>
                <a:gd name="connsiteX383" fmla="*/ 1812925 w 4013200"/>
                <a:gd name="connsiteY383" fmla="*/ 1133475 h 1860550"/>
                <a:gd name="connsiteX384" fmla="*/ 1793875 w 4013200"/>
                <a:gd name="connsiteY384" fmla="*/ 1139825 h 1860550"/>
                <a:gd name="connsiteX385" fmla="*/ 1784350 w 4013200"/>
                <a:gd name="connsiteY385" fmla="*/ 1143000 h 1860550"/>
                <a:gd name="connsiteX386" fmla="*/ 1765300 w 4013200"/>
                <a:gd name="connsiteY386" fmla="*/ 1152525 h 1860550"/>
                <a:gd name="connsiteX387" fmla="*/ 1755775 w 4013200"/>
                <a:gd name="connsiteY387" fmla="*/ 1158875 h 1860550"/>
                <a:gd name="connsiteX388" fmla="*/ 1746250 w 4013200"/>
                <a:gd name="connsiteY388" fmla="*/ 1162050 h 1860550"/>
                <a:gd name="connsiteX389" fmla="*/ 1736725 w 4013200"/>
                <a:gd name="connsiteY389" fmla="*/ 1168400 h 1860550"/>
                <a:gd name="connsiteX390" fmla="*/ 1727200 w 4013200"/>
                <a:gd name="connsiteY390" fmla="*/ 1171575 h 1860550"/>
                <a:gd name="connsiteX391" fmla="*/ 1717675 w 4013200"/>
                <a:gd name="connsiteY391" fmla="*/ 1177925 h 1860550"/>
                <a:gd name="connsiteX392" fmla="*/ 1698625 w 4013200"/>
                <a:gd name="connsiteY392" fmla="*/ 1184275 h 1860550"/>
                <a:gd name="connsiteX393" fmla="*/ 1679575 w 4013200"/>
                <a:gd name="connsiteY393" fmla="*/ 1193800 h 1860550"/>
                <a:gd name="connsiteX394" fmla="*/ 1670050 w 4013200"/>
                <a:gd name="connsiteY394" fmla="*/ 1200150 h 1860550"/>
                <a:gd name="connsiteX395" fmla="*/ 1651000 w 4013200"/>
                <a:gd name="connsiteY395" fmla="*/ 1206500 h 1860550"/>
                <a:gd name="connsiteX396" fmla="*/ 1631950 w 4013200"/>
                <a:gd name="connsiteY396" fmla="*/ 1219200 h 1860550"/>
                <a:gd name="connsiteX397" fmla="*/ 1622425 w 4013200"/>
                <a:gd name="connsiteY397" fmla="*/ 1225550 h 1860550"/>
                <a:gd name="connsiteX398" fmla="*/ 1603375 w 4013200"/>
                <a:gd name="connsiteY398" fmla="*/ 1231900 h 1860550"/>
                <a:gd name="connsiteX399" fmla="*/ 1593850 w 4013200"/>
                <a:gd name="connsiteY399" fmla="*/ 1238250 h 1860550"/>
                <a:gd name="connsiteX400" fmla="*/ 1574800 w 4013200"/>
                <a:gd name="connsiteY400" fmla="*/ 1244600 h 1860550"/>
                <a:gd name="connsiteX401" fmla="*/ 1565275 w 4013200"/>
                <a:gd name="connsiteY401" fmla="*/ 1247775 h 1860550"/>
                <a:gd name="connsiteX402" fmla="*/ 1546225 w 4013200"/>
                <a:gd name="connsiteY402" fmla="*/ 1254125 h 1860550"/>
                <a:gd name="connsiteX403" fmla="*/ 1536700 w 4013200"/>
                <a:gd name="connsiteY403" fmla="*/ 1257300 h 1860550"/>
                <a:gd name="connsiteX404" fmla="*/ 1504950 w 4013200"/>
                <a:gd name="connsiteY404" fmla="*/ 1266825 h 1860550"/>
                <a:gd name="connsiteX405" fmla="*/ 1485900 w 4013200"/>
                <a:gd name="connsiteY405" fmla="*/ 1279525 h 1860550"/>
                <a:gd name="connsiteX406" fmla="*/ 1476375 w 4013200"/>
                <a:gd name="connsiteY406" fmla="*/ 1285875 h 1860550"/>
                <a:gd name="connsiteX407" fmla="*/ 1466850 w 4013200"/>
                <a:gd name="connsiteY407" fmla="*/ 1289050 h 1860550"/>
                <a:gd name="connsiteX408" fmla="*/ 1457325 w 4013200"/>
                <a:gd name="connsiteY408" fmla="*/ 1295400 h 1860550"/>
                <a:gd name="connsiteX409" fmla="*/ 1438275 w 4013200"/>
                <a:gd name="connsiteY409" fmla="*/ 1301750 h 1860550"/>
                <a:gd name="connsiteX410" fmla="*/ 1428750 w 4013200"/>
                <a:gd name="connsiteY410" fmla="*/ 1304925 h 1860550"/>
                <a:gd name="connsiteX411" fmla="*/ 1409700 w 4013200"/>
                <a:gd name="connsiteY411" fmla="*/ 1317625 h 1860550"/>
                <a:gd name="connsiteX412" fmla="*/ 1400175 w 4013200"/>
                <a:gd name="connsiteY412" fmla="*/ 1320800 h 1860550"/>
                <a:gd name="connsiteX413" fmla="*/ 1390650 w 4013200"/>
                <a:gd name="connsiteY413" fmla="*/ 1327150 h 1860550"/>
                <a:gd name="connsiteX414" fmla="*/ 1381125 w 4013200"/>
                <a:gd name="connsiteY414" fmla="*/ 1330325 h 1860550"/>
                <a:gd name="connsiteX415" fmla="*/ 1362075 w 4013200"/>
                <a:gd name="connsiteY415" fmla="*/ 1343025 h 1860550"/>
                <a:gd name="connsiteX416" fmla="*/ 1333500 w 4013200"/>
                <a:gd name="connsiteY416" fmla="*/ 1355725 h 1860550"/>
                <a:gd name="connsiteX417" fmla="*/ 1311275 w 4013200"/>
                <a:gd name="connsiteY417" fmla="*/ 1362075 h 1860550"/>
                <a:gd name="connsiteX418" fmla="*/ 1292225 w 4013200"/>
                <a:gd name="connsiteY418" fmla="*/ 1368425 h 1860550"/>
                <a:gd name="connsiteX419" fmla="*/ 1263650 w 4013200"/>
                <a:gd name="connsiteY419" fmla="*/ 1374775 h 1860550"/>
                <a:gd name="connsiteX420" fmla="*/ 1244600 w 4013200"/>
                <a:gd name="connsiteY420" fmla="*/ 1384300 h 1860550"/>
                <a:gd name="connsiteX421" fmla="*/ 1212850 w 4013200"/>
                <a:gd name="connsiteY421" fmla="*/ 1393825 h 1860550"/>
                <a:gd name="connsiteX422" fmla="*/ 1193800 w 4013200"/>
                <a:gd name="connsiteY422" fmla="*/ 1400175 h 1860550"/>
                <a:gd name="connsiteX423" fmla="*/ 1184275 w 4013200"/>
                <a:gd name="connsiteY423" fmla="*/ 1403350 h 1860550"/>
                <a:gd name="connsiteX424" fmla="*/ 1174750 w 4013200"/>
                <a:gd name="connsiteY424" fmla="*/ 1409700 h 1860550"/>
                <a:gd name="connsiteX425" fmla="*/ 1155700 w 4013200"/>
                <a:gd name="connsiteY425" fmla="*/ 1416050 h 1860550"/>
                <a:gd name="connsiteX426" fmla="*/ 1127125 w 4013200"/>
                <a:gd name="connsiteY426" fmla="*/ 1425575 h 1860550"/>
                <a:gd name="connsiteX427" fmla="*/ 1069975 w 4013200"/>
                <a:gd name="connsiteY427" fmla="*/ 1444625 h 1860550"/>
                <a:gd name="connsiteX428" fmla="*/ 1060450 w 4013200"/>
                <a:gd name="connsiteY428" fmla="*/ 1447800 h 1860550"/>
                <a:gd name="connsiteX429" fmla="*/ 1050925 w 4013200"/>
                <a:gd name="connsiteY429" fmla="*/ 1450975 h 1860550"/>
                <a:gd name="connsiteX430" fmla="*/ 1022350 w 4013200"/>
                <a:gd name="connsiteY430" fmla="*/ 1463675 h 1860550"/>
                <a:gd name="connsiteX431" fmla="*/ 1012825 w 4013200"/>
                <a:gd name="connsiteY431" fmla="*/ 1466850 h 1860550"/>
                <a:gd name="connsiteX432" fmla="*/ 1003300 w 4013200"/>
                <a:gd name="connsiteY432" fmla="*/ 1473200 h 1860550"/>
                <a:gd name="connsiteX433" fmla="*/ 984250 w 4013200"/>
                <a:gd name="connsiteY433" fmla="*/ 1479550 h 1860550"/>
                <a:gd name="connsiteX434" fmla="*/ 965200 w 4013200"/>
                <a:gd name="connsiteY434" fmla="*/ 1485900 h 1860550"/>
                <a:gd name="connsiteX435" fmla="*/ 955675 w 4013200"/>
                <a:gd name="connsiteY435" fmla="*/ 1489075 h 1860550"/>
                <a:gd name="connsiteX436" fmla="*/ 946150 w 4013200"/>
                <a:gd name="connsiteY436" fmla="*/ 1492250 h 1860550"/>
                <a:gd name="connsiteX437" fmla="*/ 936625 w 4013200"/>
                <a:gd name="connsiteY437" fmla="*/ 1498600 h 1860550"/>
                <a:gd name="connsiteX438" fmla="*/ 917575 w 4013200"/>
                <a:gd name="connsiteY438" fmla="*/ 1504950 h 1860550"/>
                <a:gd name="connsiteX439" fmla="*/ 908050 w 4013200"/>
                <a:gd name="connsiteY439" fmla="*/ 1508125 h 1860550"/>
                <a:gd name="connsiteX440" fmla="*/ 869950 w 4013200"/>
                <a:gd name="connsiteY440" fmla="*/ 1520825 h 1860550"/>
                <a:gd name="connsiteX441" fmla="*/ 860425 w 4013200"/>
                <a:gd name="connsiteY441" fmla="*/ 1524000 h 1860550"/>
                <a:gd name="connsiteX442" fmla="*/ 850900 w 4013200"/>
                <a:gd name="connsiteY442" fmla="*/ 1527175 h 1860550"/>
                <a:gd name="connsiteX443" fmla="*/ 831850 w 4013200"/>
                <a:gd name="connsiteY443" fmla="*/ 1539875 h 1860550"/>
                <a:gd name="connsiteX444" fmla="*/ 812800 w 4013200"/>
                <a:gd name="connsiteY444" fmla="*/ 1546225 h 1860550"/>
                <a:gd name="connsiteX445" fmla="*/ 803275 w 4013200"/>
                <a:gd name="connsiteY445" fmla="*/ 1549400 h 1860550"/>
                <a:gd name="connsiteX446" fmla="*/ 790575 w 4013200"/>
                <a:gd name="connsiteY446" fmla="*/ 1555750 h 1860550"/>
                <a:gd name="connsiteX447" fmla="*/ 771525 w 4013200"/>
                <a:gd name="connsiteY447" fmla="*/ 1562100 h 1860550"/>
                <a:gd name="connsiteX448" fmla="*/ 762000 w 4013200"/>
                <a:gd name="connsiteY448" fmla="*/ 1565275 h 1860550"/>
                <a:gd name="connsiteX449" fmla="*/ 752475 w 4013200"/>
                <a:gd name="connsiteY449" fmla="*/ 1571625 h 1860550"/>
                <a:gd name="connsiteX450" fmla="*/ 733425 w 4013200"/>
                <a:gd name="connsiteY450" fmla="*/ 1577975 h 1860550"/>
                <a:gd name="connsiteX451" fmla="*/ 714375 w 4013200"/>
                <a:gd name="connsiteY451" fmla="*/ 1587500 h 1860550"/>
                <a:gd name="connsiteX452" fmla="*/ 704850 w 4013200"/>
                <a:gd name="connsiteY452" fmla="*/ 1593850 h 1860550"/>
                <a:gd name="connsiteX453" fmla="*/ 685800 w 4013200"/>
                <a:gd name="connsiteY453" fmla="*/ 1600200 h 1860550"/>
                <a:gd name="connsiteX454" fmla="*/ 666750 w 4013200"/>
                <a:gd name="connsiteY454" fmla="*/ 1606550 h 1860550"/>
                <a:gd name="connsiteX455" fmla="*/ 657225 w 4013200"/>
                <a:gd name="connsiteY455" fmla="*/ 1609725 h 1860550"/>
                <a:gd name="connsiteX456" fmla="*/ 644525 w 4013200"/>
                <a:gd name="connsiteY456" fmla="*/ 1612900 h 1860550"/>
                <a:gd name="connsiteX457" fmla="*/ 635000 w 4013200"/>
                <a:gd name="connsiteY457" fmla="*/ 1619250 h 1860550"/>
                <a:gd name="connsiteX458" fmla="*/ 603250 w 4013200"/>
                <a:gd name="connsiteY458" fmla="*/ 1625600 h 1860550"/>
                <a:gd name="connsiteX459" fmla="*/ 577850 w 4013200"/>
                <a:gd name="connsiteY459" fmla="*/ 1635125 h 1860550"/>
                <a:gd name="connsiteX460" fmla="*/ 558800 w 4013200"/>
                <a:gd name="connsiteY460" fmla="*/ 1641475 h 1860550"/>
                <a:gd name="connsiteX461" fmla="*/ 549275 w 4013200"/>
                <a:gd name="connsiteY461" fmla="*/ 1644650 h 1860550"/>
                <a:gd name="connsiteX462" fmla="*/ 517525 w 4013200"/>
                <a:gd name="connsiteY462" fmla="*/ 1654175 h 1860550"/>
                <a:gd name="connsiteX463" fmla="*/ 501650 w 4013200"/>
                <a:gd name="connsiteY463" fmla="*/ 1660525 h 1860550"/>
                <a:gd name="connsiteX464" fmla="*/ 473075 w 4013200"/>
                <a:gd name="connsiteY464" fmla="*/ 1670050 h 1860550"/>
                <a:gd name="connsiteX465" fmla="*/ 463550 w 4013200"/>
                <a:gd name="connsiteY465" fmla="*/ 1673225 h 1860550"/>
                <a:gd name="connsiteX466" fmla="*/ 444500 w 4013200"/>
                <a:gd name="connsiteY466" fmla="*/ 1682750 h 1860550"/>
                <a:gd name="connsiteX467" fmla="*/ 434975 w 4013200"/>
                <a:gd name="connsiteY467" fmla="*/ 1689100 h 1860550"/>
                <a:gd name="connsiteX468" fmla="*/ 415925 w 4013200"/>
                <a:gd name="connsiteY468" fmla="*/ 1695450 h 1860550"/>
                <a:gd name="connsiteX469" fmla="*/ 387350 w 4013200"/>
                <a:gd name="connsiteY469" fmla="*/ 1704975 h 1860550"/>
                <a:gd name="connsiteX470" fmla="*/ 368300 w 4013200"/>
                <a:gd name="connsiteY470" fmla="*/ 1711325 h 1860550"/>
                <a:gd name="connsiteX471" fmla="*/ 358775 w 4013200"/>
                <a:gd name="connsiteY471" fmla="*/ 1714500 h 1860550"/>
                <a:gd name="connsiteX472" fmla="*/ 349250 w 4013200"/>
                <a:gd name="connsiteY472" fmla="*/ 1720850 h 1860550"/>
                <a:gd name="connsiteX473" fmla="*/ 330200 w 4013200"/>
                <a:gd name="connsiteY473" fmla="*/ 1727200 h 1860550"/>
                <a:gd name="connsiteX474" fmla="*/ 311150 w 4013200"/>
                <a:gd name="connsiteY474" fmla="*/ 1733550 h 1860550"/>
                <a:gd name="connsiteX475" fmla="*/ 301625 w 4013200"/>
                <a:gd name="connsiteY475" fmla="*/ 1736725 h 1860550"/>
                <a:gd name="connsiteX476" fmla="*/ 292100 w 4013200"/>
                <a:gd name="connsiteY476" fmla="*/ 1739900 h 1860550"/>
                <a:gd name="connsiteX477" fmla="*/ 279400 w 4013200"/>
                <a:gd name="connsiteY477" fmla="*/ 1746250 h 1860550"/>
                <a:gd name="connsiteX478" fmla="*/ 250825 w 4013200"/>
                <a:gd name="connsiteY478" fmla="*/ 1755775 h 1860550"/>
                <a:gd name="connsiteX479" fmla="*/ 241300 w 4013200"/>
                <a:gd name="connsiteY479" fmla="*/ 1758950 h 1860550"/>
                <a:gd name="connsiteX480" fmla="*/ 231775 w 4013200"/>
                <a:gd name="connsiteY480" fmla="*/ 1762125 h 1860550"/>
                <a:gd name="connsiteX481" fmla="*/ 222250 w 4013200"/>
                <a:gd name="connsiteY481" fmla="*/ 1768475 h 1860550"/>
                <a:gd name="connsiteX482" fmla="*/ 190500 w 4013200"/>
                <a:gd name="connsiteY482" fmla="*/ 1778000 h 1860550"/>
                <a:gd name="connsiteX483" fmla="*/ 180975 w 4013200"/>
                <a:gd name="connsiteY483" fmla="*/ 1784350 h 1860550"/>
                <a:gd name="connsiteX484" fmla="*/ 161925 w 4013200"/>
                <a:gd name="connsiteY484" fmla="*/ 1790700 h 1860550"/>
                <a:gd name="connsiteX485" fmla="*/ 152400 w 4013200"/>
                <a:gd name="connsiteY485" fmla="*/ 1797050 h 1860550"/>
                <a:gd name="connsiteX486" fmla="*/ 142875 w 4013200"/>
                <a:gd name="connsiteY486" fmla="*/ 1800225 h 1860550"/>
                <a:gd name="connsiteX487" fmla="*/ 130175 w 4013200"/>
                <a:gd name="connsiteY487" fmla="*/ 1806575 h 1860550"/>
                <a:gd name="connsiteX488" fmla="*/ 111125 w 4013200"/>
                <a:gd name="connsiteY488" fmla="*/ 1812925 h 1860550"/>
                <a:gd name="connsiteX489" fmla="*/ 98425 w 4013200"/>
                <a:gd name="connsiteY489" fmla="*/ 1819275 h 1860550"/>
                <a:gd name="connsiteX490" fmla="*/ 79375 w 4013200"/>
                <a:gd name="connsiteY490" fmla="*/ 1825625 h 1860550"/>
                <a:gd name="connsiteX491" fmla="*/ 69850 w 4013200"/>
                <a:gd name="connsiteY491" fmla="*/ 1828800 h 1860550"/>
                <a:gd name="connsiteX492" fmla="*/ 60325 w 4013200"/>
                <a:gd name="connsiteY492" fmla="*/ 1831975 h 1860550"/>
                <a:gd name="connsiteX493" fmla="*/ 50800 w 4013200"/>
                <a:gd name="connsiteY493" fmla="*/ 1838325 h 1860550"/>
                <a:gd name="connsiteX494" fmla="*/ 31750 w 4013200"/>
                <a:gd name="connsiteY494" fmla="*/ 1844675 h 1860550"/>
                <a:gd name="connsiteX495" fmla="*/ 22225 w 4013200"/>
                <a:gd name="connsiteY495" fmla="*/ 1847850 h 1860550"/>
                <a:gd name="connsiteX496" fmla="*/ 0 w 4013200"/>
                <a:gd name="connsiteY496" fmla="*/ 1860550 h 1860550"/>
                <a:gd name="connsiteX0" fmla="*/ 0 w 4013200"/>
                <a:gd name="connsiteY0" fmla="*/ 1860550 h 1860550"/>
                <a:gd name="connsiteX1" fmla="*/ 41275 w 4013200"/>
                <a:gd name="connsiteY1" fmla="*/ 1828800 h 1860550"/>
                <a:gd name="connsiteX2" fmla="*/ 50800 w 4013200"/>
                <a:gd name="connsiteY2" fmla="*/ 1822450 h 1860550"/>
                <a:gd name="connsiteX3" fmla="*/ 69850 w 4013200"/>
                <a:gd name="connsiteY3" fmla="*/ 1816100 h 1860550"/>
                <a:gd name="connsiteX4" fmla="*/ 88900 w 4013200"/>
                <a:gd name="connsiteY4" fmla="*/ 1803400 h 1860550"/>
                <a:gd name="connsiteX5" fmla="*/ 107950 w 4013200"/>
                <a:gd name="connsiteY5" fmla="*/ 1797050 h 1860550"/>
                <a:gd name="connsiteX6" fmla="*/ 117475 w 4013200"/>
                <a:gd name="connsiteY6" fmla="*/ 1793875 h 1860550"/>
                <a:gd name="connsiteX7" fmla="*/ 127000 w 4013200"/>
                <a:gd name="connsiteY7" fmla="*/ 1787525 h 1860550"/>
                <a:gd name="connsiteX8" fmla="*/ 146050 w 4013200"/>
                <a:gd name="connsiteY8" fmla="*/ 1781175 h 1860550"/>
                <a:gd name="connsiteX9" fmla="*/ 165100 w 4013200"/>
                <a:gd name="connsiteY9" fmla="*/ 1774825 h 1860550"/>
                <a:gd name="connsiteX10" fmla="*/ 203200 w 4013200"/>
                <a:gd name="connsiteY10" fmla="*/ 1762125 h 1860550"/>
                <a:gd name="connsiteX11" fmla="*/ 212725 w 4013200"/>
                <a:gd name="connsiteY11" fmla="*/ 1758950 h 1860550"/>
                <a:gd name="connsiteX12" fmla="*/ 222250 w 4013200"/>
                <a:gd name="connsiteY12" fmla="*/ 1755775 h 1860550"/>
                <a:gd name="connsiteX13" fmla="*/ 234950 w 4013200"/>
                <a:gd name="connsiteY13" fmla="*/ 1752600 h 1860550"/>
                <a:gd name="connsiteX14" fmla="*/ 263525 w 4013200"/>
                <a:gd name="connsiteY14" fmla="*/ 1743075 h 1860550"/>
                <a:gd name="connsiteX15" fmla="*/ 273050 w 4013200"/>
                <a:gd name="connsiteY15" fmla="*/ 1739900 h 1860550"/>
                <a:gd name="connsiteX16" fmla="*/ 282575 w 4013200"/>
                <a:gd name="connsiteY16" fmla="*/ 1736725 h 1860550"/>
                <a:gd name="connsiteX17" fmla="*/ 314325 w 4013200"/>
                <a:gd name="connsiteY17" fmla="*/ 1727200 h 1860550"/>
                <a:gd name="connsiteX18" fmla="*/ 342900 w 4013200"/>
                <a:gd name="connsiteY18" fmla="*/ 1717675 h 1860550"/>
                <a:gd name="connsiteX19" fmla="*/ 352425 w 4013200"/>
                <a:gd name="connsiteY19" fmla="*/ 1714500 h 1860550"/>
                <a:gd name="connsiteX20" fmla="*/ 361950 w 4013200"/>
                <a:gd name="connsiteY20" fmla="*/ 1708150 h 1860550"/>
                <a:gd name="connsiteX21" fmla="*/ 381000 w 4013200"/>
                <a:gd name="connsiteY21" fmla="*/ 1701800 h 1860550"/>
                <a:gd name="connsiteX22" fmla="*/ 409575 w 4013200"/>
                <a:gd name="connsiteY22" fmla="*/ 1692275 h 1860550"/>
                <a:gd name="connsiteX23" fmla="*/ 419100 w 4013200"/>
                <a:gd name="connsiteY23" fmla="*/ 1689100 h 1860550"/>
                <a:gd name="connsiteX24" fmla="*/ 428625 w 4013200"/>
                <a:gd name="connsiteY24" fmla="*/ 1685925 h 1860550"/>
                <a:gd name="connsiteX25" fmla="*/ 447675 w 4013200"/>
                <a:gd name="connsiteY25" fmla="*/ 1673225 h 1860550"/>
                <a:gd name="connsiteX26" fmla="*/ 476250 w 4013200"/>
                <a:gd name="connsiteY26" fmla="*/ 1663700 h 1860550"/>
                <a:gd name="connsiteX27" fmla="*/ 485775 w 4013200"/>
                <a:gd name="connsiteY27" fmla="*/ 1660525 h 1860550"/>
                <a:gd name="connsiteX28" fmla="*/ 504825 w 4013200"/>
                <a:gd name="connsiteY28" fmla="*/ 1651000 h 1860550"/>
                <a:gd name="connsiteX29" fmla="*/ 527050 w 4013200"/>
                <a:gd name="connsiteY29" fmla="*/ 1641475 h 1860550"/>
                <a:gd name="connsiteX30" fmla="*/ 555625 w 4013200"/>
                <a:gd name="connsiteY30" fmla="*/ 1628775 h 1860550"/>
                <a:gd name="connsiteX31" fmla="*/ 565150 w 4013200"/>
                <a:gd name="connsiteY31" fmla="*/ 1625600 h 1860550"/>
                <a:gd name="connsiteX32" fmla="*/ 574675 w 4013200"/>
                <a:gd name="connsiteY32" fmla="*/ 1622425 h 1860550"/>
                <a:gd name="connsiteX33" fmla="*/ 584200 w 4013200"/>
                <a:gd name="connsiteY33" fmla="*/ 1616075 h 1860550"/>
                <a:gd name="connsiteX34" fmla="*/ 603250 w 4013200"/>
                <a:gd name="connsiteY34" fmla="*/ 1609725 h 1860550"/>
                <a:gd name="connsiteX35" fmla="*/ 612775 w 4013200"/>
                <a:gd name="connsiteY35" fmla="*/ 1603375 h 1860550"/>
                <a:gd name="connsiteX36" fmla="*/ 631825 w 4013200"/>
                <a:gd name="connsiteY36" fmla="*/ 1597025 h 1860550"/>
                <a:gd name="connsiteX37" fmla="*/ 641350 w 4013200"/>
                <a:gd name="connsiteY37" fmla="*/ 1593850 h 1860550"/>
                <a:gd name="connsiteX38" fmla="*/ 660400 w 4013200"/>
                <a:gd name="connsiteY38" fmla="*/ 1584325 h 1860550"/>
                <a:gd name="connsiteX39" fmla="*/ 669925 w 4013200"/>
                <a:gd name="connsiteY39" fmla="*/ 1577975 h 1860550"/>
                <a:gd name="connsiteX40" fmla="*/ 679450 w 4013200"/>
                <a:gd name="connsiteY40" fmla="*/ 1574800 h 1860550"/>
                <a:gd name="connsiteX41" fmla="*/ 688975 w 4013200"/>
                <a:gd name="connsiteY41" fmla="*/ 1568450 h 1860550"/>
                <a:gd name="connsiteX42" fmla="*/ 698500 w 4013200"/>
                <a:gd name="connsiteY42" fmla="*/ 1565275 h 1860550"/>
                <a:gd name="connsiteX43" fmla="*/ 717550 w 4013200"/>
                <a:gd name="connsiteY43" fmla="*/ 1552575 h 1860550"/>
                <a:gd name="connsiteX44" fmla="*/ 736600 w 4013200"/>
                <a:gd name="connsiteY44" fmla="*/ 1546225 h 1860550"/>
                <a:gd name="connsiteX45" fmla="*/ 755650 w 4013200"/>
                <a:gd name="connsiteY45" fmla="*/ 1536700 h 1860550"/>
                <a:gd name="connsiteX46" fmla="*/ 771525 w 4013200"/>
                <a:gd name="connsiteY46" fmla="*/ 1524000 h 1860550"/>
                <a:gd name="connsiteX47" fmla="*/ 781050 w 4013200"/>
                <a:gd name="connsiteY47" fmla="*/ 1517650 h 1860550"/>
                <a:gd name="connsiteX48" fmla="*/ 800100 w 4013200"/>
                <a:gd name="connsiteY48" fmla="*/ 1511300 h 1860550"/>
                <a:gd name="connsiteX49" fmla="*/ 819150 w 4013200"/>
                <a:gd name="connsiteY49" fmla="*/ 1501775 h 1860550"/>
                <a:gd name="connsiteX50" fmla="*/ 828675 w 4013200"/>
                <a:gd name="connsiteY50" fmla="*/ 1495425 h 1860550"/>
                <a:gd name="connsiteX51" fmla="*/ 847725 w 4013200"/>
                <a:gd name="connsiteY51" fmla="*/ 1489075 h 1860550"/>
                <a:gd name="connsiteX52" fmla="*/ 857250 w 4013200"/>
                <a:gd name="connsiteY52" fmla="*/ 1482725 h 1860550"/>
                <a:gd name="connsiteX53" fmla="*/ 876300 w 4013200"/>
                <a:gd name="connsiteY53" fmla="*/ 1476375 h 1860550"/>
                <a:gd name="connsiteX54" fmla="*/ 885825 w 4013200"/>
                <a:gd name="connsiteY54" fmla="*/ 1470025 h 1860550"/>
                <a:gd name="connsiteX55" fmla="*/ 895350 w 4013200"/>
                <a:gd name="connsiteY55" fmla="*/ 1466850 h 1860550"/>
                <a:gd name="connsiteX56" fmla="*/ 914400 w 4013200"/>
                <a:gd name="connsiteY56" fmla="*/ 1454150 h 1860550"/>
                <a:gd name="connsiteX57" fmla="*/ 952500 w 4013200"/>
                <a:gd name="connsiteY57" fmla="*/ 1441450 h 1860550"/>
                <a:gd name="connsiteX58" fmla="*/ 962025 w 4013200"/>
                <a:gd name="connsiteY58" fmla="*/ 1438275 h 1860550"/>
                <a:gd name="connsiteX59" fmla="*/ 971550 w 4013200"/>
                <a:gd name="connsiteY59" fmla="*/ 1435100 h 1860550"/>
                <a:gd name="connsiteX60" fmla="*/ 990600 w 4013200"/>
                <a:gd name="connsiteY60" fmla="*/ 1425575 h 1860550"/>
                <a:gd name="connsiteX61" fmla="*/ 1000125 w 4013200"/>
                <a:gd name="connsiteY61" fmla="*/ 1419225 h 1860550"/>
                <a:gd name="connsiteX62" fmla="*/ 1019175 w 4013200"/>
                <a:gd name="connsiteY62" fmla="*/ 1412875 h 1860550"/>
                <a:gd name="connsiteX63" fmla="*/ 1028700 w 4013200"/>
                <a:gd name="connsiteY63" fmla="*/ 1409700 h 1860550"/>
                <a:gd name="connsiteX64" fmla="*/ 1066800 w 4013200"/>
                <a:gd name="connsiteY64" fmla="*/ 1384300 h 1860550"/>
                <a:gd name="connsiteX65" fmla="*/ 1076325 w 4013200"/>
                <a:gd name="connsiteY65" fmla="*/ 1377950 h 1860550"/>
                <a:gd name="connsiteX66" fmla="*/ 1095375 w 4013200"/>
                <a:gd name="connsiteY66" fmla="*/ 1371600 h 1860550"/>
                <a:gd name="connsiteX67" fmla="*/ 1104900 w 4013200"/>
                <a:gd name="connsiteY67" fmla="*/ 1365250 h 1860550"/>
                <a:gd name="connsiteX68" fmla="*/ 1123950 w 4013200"/>
                <a:gd name="connsiteY68" fmla="*/ 1358900 h 1860550"/>
                <a:gd name="connsiteX69" fmla="*/ 1152525 w 4013200"/>
                <a:gd name="connsiteY69" fmla="*/ 1349375 h 1860550"/>
                <a:gd name="connsiteX70" fmla="*/ 1200150 w 4013200"/>
                <a:gd name="connsiteY70" fmla="*/ 1333500 h 1860550"/>
                <a:gd name="connsiteX71" fmla="*/ 1219200 w 4013200"/>
                <a:gd name="connsiteY71" fmla="*/ 1327150 h 1860550"/>
                <a:gd name="connsiteX72" fmla="*/ 1228725 w 4013200"/>
                <a:gd name="connsiteY72" fmla="*/ 1323975 h 1860550"/>
                <a:gd name="connsiteX73" fmla="*/ 1244600 w 4013200"/>
                <a:gd name="connsiteY73" fmla="*/ 1320800 h 1860550"/>
                <a:gd name="connsiteX74" fmla="*/ 1263650 w 4013200"/>
                <a:gd name="connsiteY74" fmla="*/ 1314450 h 1860550"/>
                <a:gd name="connsiteX75" fmla="*/ 1276350 w 4013200"/>
                <a:gd name="connsiteY75" fmla="*/ 1311275 h 1860550"/>
                <a:gd name="connsiteX76" fmla="*/ 1304925 w 4013200"/>
                <a:gd name="connsiteY76" fmla="*/ 1301750 h 1860550"/>
                <a:gd name="connsiteX77" fmla="*/ 1323975 w 4013200"/>
                <a:gd name="connsiteY77" fmla="*/ 1295400 h 1860550"/>
                <a:gd name="connsiteX78" fmla="*/ 1333500 w 4013200"/>
                <a:gd name="connsiteY78" fmla="*/ 1292225 h 1860550"/>
                <a:gd name="connsiteX79" fmla="*/ 1352550 w 4013200"/>
                <a:gd name="connsiteY79" fmla="*/ 1279525 h 1860550"/>
                <a:gd name="connsiteX80" fmla="*/ 1362075 w 4013200"/>
                <a:gd name="connsiteY80" fmla="*/ 1276350 h 1860550"/>
                <a:gd name="connsiteX81" fmla="*/ 1371600 w 4013200"/>
                <a:gd name="connsiteY81" fmla="*/ 1270000 h 1860550"/>
                <a:gd name="connsiteX82" fmla="*/ 1381125 w 4013200"/>
                <a:gd name="connsiteY82" fmla="*/ 1266825 h 1860550"/>
                <a:gd name="connsiteX83" fmla="*/ 1390650 w 4013200"/>
                <a:gd name="connsiteY83" fmla="*/ 1260475 h 1860550"/>
                <a:gd name="connsiteX84" fmla="*/ 1400175 w 4013200"/>
                <a:gd name="connsiteY84" fmla="*/ 1257300 h 1860550"/>
                <a:gd name="connsiteX85" fmla="*/ 1409700 w 4013200"/>
                <a:gd name="connsiteY85" fmla="*/ 1250950 h 1860550"/>
                <a:gd name="connsiteX86" fmla="*/ 1428750 w 4013200"/>
                <a:gd name="connsiteY86" fmla="*/ 1244600 h 1860550"/>
                <a:gd name="connsiteX87" fmla="*/ 1438275 w 4013200"/>
                <a:gd name="connsiteY87" fmla="*/ 1238250 h 1860550"/>
                <a:gd name="connsiteX88" fmla="*/ 1447800 w 4013200"/>
                <a:gd name="connsiteY88" fmla="*/ 1235075 h 1860550"/>
                <a:gd name="connsiteX89" fmla="*/ 1466850 w 4013200"/>
                <a:gd name="connsiteY89" fmla="*/ 1222375 h 1860550"/>
                <a:gd name="connsiteX90" fmla="*/ 1476375 w 4013200"/>
                <a:gd name="connsiteY90" fmla="*/ 1216025 h 1860550"/>
                <a:gd name="connsiteX91" fmla="*/ 1495425 w 4013200"/>
                <a:gd name="connsiteY91" fmla="*/ 1206500 h 1860550"/>
                <a:gd name="connsiteX92" fmla="*/ 1504950 w 4013200"/>
                <a:gd name="connsiteY92" fmla="*/ 1203325 h 1860550"/>
                <a:gd name="connsiteX93" fmla="*/ 1514475 w 4013200"/>
                <a:gd name="connsiteY93" fmla="*/ 1196975 h 1860550"/>
                <a:gd name="connsiteX94" fmla="*/ 1533525 w 4013200"/>
                <a:gd name="connsiteY94" fmla="*/ 1190625 h 1860550"/>
                <a:gd name="connsiteX95" fmla="*/ 1543050 w 4013200"/>
                <a:gd name="connsiteY95" fmla="*/ 1184275 h 1860550"/>
                <a:gd name="connsiteX96" fmla="*/ 1562100 w 4013200"/>
                <a:gd name="connsiteY96" fmla="*/ 1177925 h 1860550"/>
                <a:gd name="connsiteX97" fmla="*/ 1581150 w 4013200"/>
                <a:gd name="connsiteY97" fmla="*/ 1171575 h 1860550"/>
                <a:gd name="connsiteX98" fmla="*/ 1600200 w 4013200"/>
                <a:gd name="connsiteY98" fmla="*/ 1165225 h 1860550"/>
                <a:gd name="connsiteX99" fmla="*/ 1609725 w 4013200"/>
                <a:gd name="connsiteY99" fmla="*/ 1162050 h 1860550"/>
                <a:gd name="connsiteX100" fmla="*/ 1619250 w 4013200"/>
                <a:gd name="connsiteY100" fmla="*/ 1155700 h 1860550"/>
                <a:gd name="connsiteX101" fmla="*/ 1647825 w 4013200"/>
                <a:gd name="connsiteY101" fmla="*/ 1146175 h 1860550"/>
                <a:gd name="connsiteX102" fmla="*/ 1657350 w 4013200"/>
                <a:gd name="connsiteY102" fmla="*/ 1143000 h 1860550"/>
                <a:gd name="connsiteX103" fmla="*/ 1666875 w 4013200"/>
                <a:gd name="connsiteY103" fmla="*/ 1136650 h 1860550"/>
                <a:gd name="connsiteX104" fmla="*/ 1676400 w 4013200"/>
                <a:gd name="connsiteY104" fmla="*/ 1133475 h 1860550"/>
                <a:gd name="connsiteX105" fmla="*/ 1689100 w 4013200"/>
                <a:gd name="connsiteY105" fmla="*/ 1127125 h 1860550"/>
                <a:gd name="connsiteX106" fmla="*/ 1698625 w 4013200"/>
                <a:gd name="connsiteY106" fmla="*/ 1120775 h 1860550"/>
                <a:gd name="connsiteX107" fmla="*/ 1708150 w 4013200"/>
                <a:gd name="connsiteY107" fmla="*/ 1117600 h 1860550"/>
                <a:gd name="connsiteX108" fmla="*/ 1727200 w 4013200"/>
                <a:gd name="connsiteY108" fmla="*/ 1104900 h 1860550"/>
                <a:gd name="connsiteX109" fmla="*/ 1746250 w 4013200"/>
                <a:gd name="connsiteY109" fmla="*/ 1095375 h 1860550"/>
                <a:gd name="connsiteX110" fmla="*/ 1765300 w 4013200"/>
                <a:gd name="connsiteY110" fmla="*/ 1089025 h 1860550"/>
                <a:gd name="connsiteX111" fmla="*/ 1774825 w 4013200"/>
                <a:gd name="connsiteY111" fmla="*/ 1082675 h 1860550"/>
                <a:gd name="connsiteX112" fmla="*/ 1809750 w 4013200"/>
                <a:gd name="connsiteY112" fmla="*/ 1069975 h 1860550"/>
                <a:gd name="connsiteX113" fmla="*/ 1819275 w 4013200"/>
                <a:gd name="connsiteY113" fmla="*/ 1063625 h 1860550"/>
                <a:gd name="connsiteX114" fmla="*/ 1828800 w 4013200"/>
                <a:gd name="connsiteY114" fmla="*/ 1060450 h 1860550"/>
                <a:gd name="connsiteX115" fmla="*/ 1838325 w 4013200"/>
                <a:gd name="connsiteY115" fmla="*/ 1054100 h 1860550"/>
                <a:gd name="connsiteX116" fmla="*/ 1847850 w 4013200"/>
                <a:gd name="connsiteY116" fmla="*/ 1050925 h 1860550"/>
                <a:gd name="connsiteX117" fmla="*/ 1857375 w 4013200"/>
                <a:gd name="connsiteY117" fmla="*/ 1044575 h 1860550"/>
                <a:gd name="connsiteX118" fmla="*/ 1866900 w 4013200"/>
                <a:gd name="connsiteY118" fmla="*/ 1041400 h 1860550"/>
                <a:gd name="connsiteX119" fmla="*/ 1876425 w 4013200"/>
                <a:gd name="connsiteY119" fmla="*/ 1035050 h 1860550"/>
                <a:gd name="connsiteX120" fmla="*/ 1895475 w 4013200"/>
                <a:gd name="connsiteY120" fmla="*/ 1028700 h 1860550"/>
                <a:gd name="connsiteX121" fmla="*/ 1914525 w 4013200"/>
                <a:gd name="connsiteY121" fmla="*/ 1019175 h 1860550"/>
                <a:gd name="connsiteX122" fmla="*/ 1924050 w 4013200"/>
                <a:gd name="connsiteY122" fmla="*/ 1012825 h 1860550"/>
                <a:gd name="connsiteX123" fmla="*/ 1933575 w 4013200"/>
                <a:gd name="connsiteY123" fmla="*/ 1009650 h 1860550"/>
                <a:gd name="connsiteX124" fmla="*/ 1943100 w 4013200"/>
                <a:gd name="connsiteY124" fmla="*/ 1003300 h 1860550"/>
                <a:gd name="connsiteX125" fmla="*/ 1962150 w 4013200"/>
                <a:gd name="connsiteY125" fmla="*/ 996950 h 1860550"/>
                <a:gd name="connsiteX126" fmla="*/ 1971675 w 4013200"/>
                <a:gd name="connsiteY126" fmla="*/ 993775 h 1860550"/>
                <a:gd name="connsiteX127" fmla="*/ 2000250 w 4013200"/>
                <a:gd name="connsiteY127" fmla="*/ 981075 h 1860550"/>
                <a:gd name="connsiteX128" fmla="*/ 2009775 w 4013200"/>
                <a:gd name="connsiteY128" fmla="*/ 977900 h 1860550"/>
                <a:gd name="connsiteX129" fmla="*/ 2019300 w 4013200"/>
                <a:gd name="connsiteY129" fmla="*/ 974725 h 1860550"/>
                <a:gd name="connsiteX130" fmla="*/ 2028825 w 4013200"/>
                <a:gd name="connsiteY130" fmla="*/ 968375 h 1860550"/>
                <a:gd name="connsiteX131" fmla="*/ 2047875 w 4013200"/>
                <a:gd name="connsiteY131" fmla="*/ 962025 h 1860550"/>
                <a:gd name="connsiteX132" fmla="*/ 2057400 w 4013200"/>
                <a:gd name="connsiteY132" fmla="*/ 958850 h 1860550"/>
                <a:gd name="connsiteX133" fmla="*/ 2066925 w 4013200"/>
                <a:gd name="connsiteY133" fmla="*/ 952500 h 1860550"/>
                <a:gd name="connsiteX134" fmla="*/ 2076450 w 4013200"/>
                <a:gd name="connsiteY134" fmla="*/ 949325 h 1860550"/>
                <a:gd name="connsiteX135" fmla="*/ 2095500 w 4013200"/>
                <a:gd name="connsiteY135" fmla="*/ 936625 h 1860550"/>
                <a:gd name="connsiteX136" fmla="*/ 2105025 w 4013200"/>
                <a:gd name="connsiteY136" fmla="*/ 930275 h 1860550"/>
                <a:gd name="connsiteX137" fmla="*/ 2114550 w 4013200"/>
                <a:gd name="connsiteY137" fmla="*/ 923925 h 1860550"/>
                <a:gd name="connsiteX138" fmla="*/ 2124075 w 4013200"/>
                <a:gd name="connsiteY138" fmla="*/ 920750 h 1860550"/>
                <a:gd name="connsiteX139" fmla="*/ 2133600 w 4013200"/>
                <a:gd name="connsiteY139" fmla="*/ 914400 h 1860550"/>
                <a:gd name="connsiteX140" fmla="*/ 2152650 w 4013200"/>
                <a:gd name="connsiteY140" fmla="*/ 908050 h 1860550"/>
                <a:gd name="connsiteX141" fmla="*/ 2162175 w 4013200"/>
                <a:gd name="connsiteY141" fmla="*/ 901700 h 1860550"/>
                <a:gd name="connsiteX142" fmla="*/ 2171700 w 4013200"/>
                <a:gd name="connsiteY142" fmla="*/ 898525 h 1860550"/>
                <a:gd name="connsiteX143" fmla="*/ 2190750 w 4013200"/>
                <a:gd name="connsiteY143" fmla="*/ 885825 h 1860550"/>
                <a:gd name="connsiteX144" fmla="*/ 2209800 w 4013200"/>
                <a:gd name="connsiteY144" fmla="*/ 876300 h 1860550"/>
                <a:gd name="connsiteX145" fmla="*/ 2219325 w 4013200"/>
                <a:gd name="connsiteY145" fmla="*/ 873125 h 1860550"/>
                <a:gd name="connsiteX146" fmla="*/ 2228850 w 4013200"/>
                <a:gd name="connsiteY146" fmla="*/ 866775 h 1860550"/>
                <a:gd name="connsiteX147" fmla="*/ 2238375 w 4013200"/>
                <a:gd name="connsiteY147" fmla="*/ 863600 h 1860550"/>
                <a:gd name="connsiteX148" fmla="*/ 2247900 w 4013200"/>
                <a:gd name="connsiteY148" fmla="*/ 857250 h 1860550"/>
                <a:gd name="connsiteX149" fmla="*/ 2266950 w 4013200"/>
                <a:gd name="connsiteY149" fmla="*/ 850900 h 1860550"/>
                <a:gd name="connsiteX150" fmla="*/ 2276475 w 4013200"/>
                <a:gd name="connsiteY150" fmla="*/ 847725 h 1860550"/>
                <a:gd name="connsiteX151" fmla="*/ 2295525 w 4013200"/>
                <a:gd name="connsiteY151" fmla="*/ 838200 h 1860550"/>
                <a:gd name="connsiteX152" fmla="*/ 2305050 w 4013200"/>
                <a:gd name="connsiteY152" fmla="*/ 831850 h 1860550"/>
                <a:gd name="connsiteX153" fmla="*/ 2333625 w 4013200"/>
                <a:gd name="connsiteY153" fmla="*/ 822325 h 1860550"/>
                <a:gd name="connsiteX154" fmla="*/ 2343150 w 4013200"/>
                <a:gd name="connsiteY154" fmla="*/ 819150 h 1860550"/>
                <a:gd name="connsiteX155" fmla="*/ 2352675 w 4013200"/>
                <a:gd name="connsiteY155" fmla="*/ 812800 h 1860550"/>
                <a:gd name="connsiteX156" fmla="*/ 2371725 w 4013200"/>
                <a:gd name="connsiteY156" fmla="*/ 806450 h 1860550"/>
                <a:gd name="connsiteX157" fmla="*/ 2381250 w 4013200"/>
                <a:gd name="connsiteY157" fmla="*/ 800100 h 1860550"/>
                <a:gd name="connsiteX158" fmla="*/ 2400300 w 4013200"/>
                <a:gd name="connsiteY158" fmla="*/ 793750 h 1860550"/>
                <a:gd name="connsiteX159" fmla="*/ 2419350 w 4013200"/>
                <a:gd name="connsiteY159" fmla="*/ 784225 h 1860550"/>
                <a:gd name="connsiteX160" fmla="*/ 2435225 w 4013200"/>
                <a:gd name="connsiteY160" fmla="*/ 771525 h 1860550"/>
                <a:gd name="connsiteX161" fmla="*/ 2441575 w 4013200"/>
                <a:gd name="connsiteY161" fmla="*/ 762000 h 1860550"/>
                <a:gd name="connsiteX162" fmla="*/ 2460625 w 4013200"/>
                <a:gd name="connsiteY162" fmla="*/ 749300 h 1860550"/>
                <a:gd name="connsiteX163" fmla="*/ 2470150 w 4013200"/>
                <a:gd name="connsiteY163" fmla="*/ 742950 h 1860550"/>
                <a:gd name="connsiteX164" fmla="*/ 2508250 w 4013200"/>
                <a:gd name="connsiteY164" fmla="*/ 730250 h 1860550"/>
                <a:gd name="connsiteX165" fmla="*/ 2517775 w 4013200"/>
                <a:gd name="connsiteY165" fmla="*/ 727075 h 1860550"/>
                <a:gd name="connsiteX166" fmla="*/ 2527300 w 4013200"/>
                <a:gd name="connsiteY166" fmla="*/ 720725 h 1860550"/>
                <a:gd name="connsiteX167" fmla="*/ 2546350 w 4013200"/>
                <a:gd name="connsiteY167" fmla="*/ 714375 h 1860550"/>
                <a:gd name="connsiteX168" fmla="*/ 2555875 w 4013200"/>
                <a:gd name="connsiteY168" fmla="*/ 708025 h 1860550"/>
                <a:gd name="connsiteX169" fmla="*/ 2584450 w 4013200"/>
                <a:gd name="connsiteY169" fmla="*/ 698500 h 1860550"/>
                <a:gd name="connsiteX170" fmla="*/ 2593975 w 4013200"/>
                <a:gd name="connsiteY170" fmla="*/ 695325 h 1860550"/>
                <a:gd name="connsiteX171" fmla="*/ 2603500 w 4013200"/>
                <a:gd name="connsiteY171" fmla="*/ 692150 h 1860550"/>
                <a:gd name="connsiteX172" fmla="*/ 2613025 w 4013200"/>
                <a:gd name="connsiteY172" fmla="*/ 685800 h 1860550"/>
                <a:gd name="connsiteX173" fmla="*/ 2632075 w 4013200"/>
                <a:gd name="connsiteY173" fmla="*/ 679450 h 1860550"/>
                <a:gd name="connsiteX174" fmla="*/ 2651125 w 4013200"/>
                <a:gd name="connsiteY174" fmla="*/ 669925 h 1860550"/>
                <a:gd name="connsiteX175" fmla="*/ 2660650 w 4013200"/>
                <a:gd name="connsiteY175" fmla="*/ 663575 h 1860550"/>
                <a:gd name="connsiteX176" fmla="*/ 2670175 w 4013200"/>
                <a:gd name="connsiteY176" fmla="*/ 660400 h 1860550"/>
                <a:gd name="connsiteX177" fmla="*/ 2679700 w 4013200"/>
                <a:gd name="connsiteY177" fmla="*/ 654050 h 1860550"/>
                <a:gd name="connsiteX178" fmla="*/ 2689225 w 4013200"/>
                <a:gd name="connsiteY178" fmla="*/ 650875 h 1860550"/>
                <a:gd name="connsiteX179" fmla="*/ 2698750 w 4013200"/>
                <a:gd name="connsiteY179" fmla="*/ 644525 h 1860550"/>
                <a:gd name="connsiteX180" fmla="*/ 2708275 w 4013200"/>
                <a:gd name="connsiteY180" fmla="*/ 641350 h 1860550"/>
                <a:gd name="connsiteX181" fmla="*/ 2717800 w 4013200"/>
                <a:gd name="connsiteY181" fmla="*/ 635000 h 1860550"/>
                <a:gd name="connsiteX182" fmla="*/ 2727325 w 4013200"/>
                <a:gd name="connsiteY182" fmla="*/ 631825 h 1860550"/>
                <a:gd name="connsiteX183" fmla="*/ 2736850 w 4013200"/>
                <a:gd name="connsiteY183" fmla="*/ 625475 h 1860550"/>
                <a:gd name="connsiteX184" fmla="*/ 2759075 w 4013200"/>
                <a:gd name="connsiteY184" fmla="*/ 619125 h 1860550"/>
                <a:gd name="connsiteX185" fmla="*/ 2768600 w 4013200"/>
                <a:gd name="connsiteY185" fmla="*/ 612775 h 1860550"/>
                <a:gd name="connsiteX186" fmla="*/ 2787650 w 4013200"/>
                <a:gd name="connsiteY186" fmla="*/ 606425 h 1860550"/>
                <a:gd name="connsiteX187" fmla="*/ 2797175 w 4013200"/>
                <a:gd name="connsiteY187" fmla="*/ 600075 h 1860550"/>
                <a:gd name="connsiteX188" fmla="*/ 2816225 w 4013200"/>
                <a:gd name="connsiteY188" fmla="*/ 593725 h 1860550"/>
                <a:gd name="connsiteX189" fmla="*/ 2825750 w 4013200"/>
                <a:gd name="connsiteY189" fmla="*/ 590550 h 1860550"/>
                <a:gd name="connsiteX190" fmla="*/ 2835275 w 4013200"/>
                <a:gd name="connsiteY190" fmla="*/ 587375 h 1860550"/>
                <a:gd name="connsiteX191" fmla="*/ 2844800 w 4013200"/>
                <a:gd name="connsiteY191" fmla="*/ 584200 h 1860550"/>
                <a:gd name="connsiteX192" fmla="*/ 2854325 w 4013200"/>
                <a:gd name="connsiteY192" fmla="*/ 577850 h 1860550"/>
                <a:gd name="connsiteX193" fmla="*/ 2873375 w 4013200"/>
                <a:gd name="connsiteY193" fmla="*/ 571500 h 1860550"/>
                <a:gd name="connsiteX194" fmla="*/ 2882900 w 4013200"/>
                <a:gd name="connsiteY194" fmla="*/ 568325 h 1860550"/>
                <a:gd name="connsiteX195" fmla="*/ 2917825 w 4013200"/>
                <a:gd name="connsiteY195" fmla="*/ 552450 h 1860550"/>
                <a:gd name="connsiteX196" fmla="*/ 2917825 w 4013200"/>
                <a:gd name="connsiteY196" fmla="*/ 552450 h 1860550"/>
                <a:gd name="connsiteX197" fmla="*/ 2946400 w 4013200"/>
                <a:gd name="connsiteY197" fmla="*/ 539750 h 1860550"/>
                <a:gd name="connsiteX198" fmla="*/ 2965450 w 4013200"/>
                <a:gd name="connsiteY198" fmla="*/ 533400 h 1860550"/>
                <a:gd name="connsiteX199" fmla="*/ 2974975 w 4013200"/>
                <a:gd name="connsiteY199" fmla="*/ 530225 h 1860550"/>
                <a:gd name="connsiteX200" fmla="*/ 3009900 w 4013200"/>
                <a:gd name="connsiteY200" fmla="*/ 514350 h 1860550"/>
                <a:gd name="connsiteX201" fmla="*/ 3035300 w 4013200"/>
                <a:gd name="connsiteY201" fmla="*/ 498475 h 1860550"/>
                <a:gd name="connsiteX202" fmla="*/ 3063875 w 4013200"/>
                <a:gd name="connsiteY202" fmla="*/ 485775 h 1860550"/>
                <a:gd name="connsiteX203" fmla="*/ 3079750 w 4013200"/>
                <a:gd name="connsiteY203" fmla="*/ 473075 h 1860550"/>
                <a:gd name="connsiteX204" fmla="*/ 3086100 w 4013200"/>
                <a:gd name="connsiteY204" fmla="*/ 463550 h 1860550"/>
                <a:gd name="connsiteX205" fmla="*/ 3095625 w 4013200"/>
                <a:gd name="connsiteY205" fmla="*/ 460375 h 1860550"/>
                <a:gd name="connsiteX206" fmla="*/ 3105150 w 4013200"/>
                <a:gd name="connsiteY206" fmla="*/ 454025 h 1860550"/>
                <a:gd name="connsiteX207" fmla="*/ 3114675 w 4013200"/>
                <a:gd name="connsiteY207" fmla="*/ 450850 h 1860550"/>
                <a:gd name="connsiteX208" fmla="*/ 3124200 w 4013200"/>
                <a:gd name="connsiteY208" fmla="*/ 444500 h 1860550"/>
                <a:gd name="connsiteX209" fmla="*/ 3133725 w 4013200"/>
                <a:gd name="connsiteY209" fmla="*/ 441325 h 1860550"/>
                <a:gd name="connsiteX210" fmla="*/ 3143250 w 4013200"/>
                <a:gd name="connsiteY210" fmla="*/ 434975 h 1860550"/>
                <a:gd name="connsiteX211" fmla="*/ 3152775 w 4013200"/>
                <a:gd name="connsiteY211" fmla="*/ 431800 h 1860550"/>
                <a:gd name="connsiteX212" fmla="*/ 3171825 w 4013200"/>
                <a:gd name="connsiteY212" fmla="*/ 419100 h 1860550"/>
                <a:gd name="connsiteX213" fmla="*/ 3181350 w 4013200"/>
                <a:gd name="connsiteY213" fmla="*/ 412750 h 1860550"/>
                <a:gd name="connsiteX214" fmla="*/ 3209925 w 4013200"/>
                <a:gd name="connsiteY214" fmla="*/ 396875 h 1860550"/>
                <a:gd name="connsiteX215" fmla="*/ 3219450 w 4013200"/>
                <a:gd name="connsiteY215" fmla="*/ 390525 h 1860550"/>
                <a:gd name="connsiteX216" fmla="*/ 3228975 w 4013200"/>
                <a:gd name="connsiteY216" fmla="*/ 384175 h 1860550"/>
                <a:gd name="connsiteX217" fmla="*/ 3248025 w 4013200"/>
                <a:gd name="connsiteY217" fmla="*/ 377825 h 1860550"/>
                <a:gd name="connsiteX218" fmla="*/ 3270250 w 4013200"/>
                <a:gd name="connsiteY218" fmla="*/ 371475 h 1860550"/>
                <a:gd name="connsiteX219" fmla="*/ 3292475 w 4013200"/>
                <a:gd name="connsiteY219" fmla="*/ 368300 h 1860550"/>
                <a:gd name="connsiteX220" fmla="*/ 3311525 w 4013200"/>
                <a:gd name="connsiteY220" fmla="*/ 361950 h 1860550"/>
                <a:gd name="connsiteX221" fmla="*/ 3321050 w 4013200"/>
                <a:gd name="connsiteY221" fmla="*/ 358775 h 1860550"/>
                <a:gd name="connsiteX222" fmla="*/ 3330575 w 4013200"/>
                <a:gd name="connsiteY222" fmla="*/ 349250 h 1860550"/>
                <a:gd name="connsiteX223" fmla="*/ 3340100 w 4013200"/>
                <a:gd name="connsiteY223" fmla="*/ 346075 h 1860550"/>
                <a:gd name="connsiteX224" fmla="*/ 3349625 w 4013200"/>
                <a:gd name="connsiteY224" fmla="*/ 339725 h 1860550"/>
                <a:gd name="connsiteX225" fmla="*/ 3359150 w 4013200"/>
                <a:gd name="connsiteY225" fmla="*/ 336550 h 1860550"/>
                <a:gd name="connsiteX226" fmla="*/ 3368675 w 4013200"/>
                <a:gd name="connsiteY226" fmla="*/ 330200 h 1860550"/>
                <a:gd name="connsiteX227" fmla="*/ 3378200 w 4013200"/>
                <a:gd name="connsiteY227" fmla="*/ 327025 h 1860550"/>
                <a:gd name="connsiteX228" fmla="*/ 3397250 w 4013200"/>
                <a:gd name="connsiteY228" fmla="*/ 314325 h 1860550"/>
                <a:gd name="connsiteX229" fmla="*/ 3406775 w 4013200"/>
                <a:gd name="connsiteY229" fmla="*/ 311150 h 1860550"/>
                <a:gd name="connsiteX230" fmla="*/ 3425825 w 4013200"/>
                <a:gd name="connsiteY230" fmla="*/ 298450 h 1860550"/>
                <a:gd name="connsiteX231" fmla="*/ 3435350 w 4013200"/>
                <a:gd name="connsiteY231" fmla="*/ 292100 h 1860550"/>
                <a:gd name="connsiteX232" fmla="*/ 3444875 w 4013200"/>
                <a:gd name="connsiteY232" fmla="*/ 285750 h 1860550"/>
                <a:gd name="connsiteX233" fmla="*/ 3460750 w 4013200"/>
                <a:gd name="connsiteY233" fmla="*/ 269875 h 1860550"/>
                <a:gd name="connsiteX234" fmla="*/ 3489325 w 4013200"/>
                <a:gd name="connsiteY234" fmla="*/ 247650 h 1860550"/>
                <a:gd name="connsiteX235" fmla="*/ 3498850 w 4013200"/>
                <a:gd name="connsiteY235" fmla="*/ 241300 h 1860550"/>
                <a:gd name="connsiteX236" fmla="*/ 3508375 w 4013200"/>
                <a:gd name="connsiteY236" fmla="*/ 234950 h 1860550"/>
                <a:gd name="connsiteX237" fmla="*/ 3514725 w 4013200"/>
                <a:gd name="connsiteY237" fmla="*/ 225425 h 1860550"/>
                <a:gd name="connsiteX238" fmla="*/ 3524250 w 4013200"/>
                <a:gd name="connsiteY238" fmla="*/ 222250 h 1860550"/>
                <a:gd name="connsiteX239" fmla="*/ 3533775 w 4013200"/>
                <a:gd name="connsiteY239" fmla="*/ 215900 h 1860550"/>
                <a:gd name="connsiteX240" fmla="*/ 3543300 w 4013200"/>
                <a:gd name="connsiteY240" fmla="*/ 212725 h 1860550"/>
                <a:gd name="connsiteX241" fmla="*/ 3552825 w 4013200"/>
                <a:gd name="connsiteY241" fmla="*/ 206375 h 1860550"/>
                <a:gd name="connsiteX242" fmla="*/ 3562350 w 4013200"/>
                <a:gd name="connsiteY242" fmla="*/ 203200 h 1860550"/>
                <a:gd name="connsiteX243" fmla="*/ 3581400 w 4013200"/>
                <a:gd name="connsiteY243" fmla="*/ 190500 h 1860550"/>
                <a:gd name="connsiteX244" fmla="*/ 3590925 w 4013200"/>
                <a:gd name="connsiteY244" fmla="*/ 184150 h 1860550"/>
                <a:gd name="connsiteX245" fmla="*/ 3600450 w 4013200"/>
                <a:gd name="connsiteY245" fmla="*/ 177800 h 1860550"/>
                <a:gd name="connsiteX246" fmla="*/ 3619500 w 4013200"/>
                <a:gd name="connsiteY246" fmla="*/ 171450 h 1860550"/>
                <a:gd name="connsiteX247" fmla="*/ 3629025 w 4013200"/>
                <a:gd name="connsiteY247" fmla="*/ 165100 h 1860550"/>
                <a:gd name="connsiteX248" fmla="*/ 3648075 w 4013200"/>
                <a:gd name="connsiteY248" fmla="*/ 158750 h 1860550"/>
                <a:gd name="connsiteX249" fmla="*/ 3686175 w 4013200"/>
                <a:gd name="connsiteY249" fmla="*/ 139700 h 1860550"/>
                <a:gd name="connsiteX250" fmla="*/ 3724275 w 4013200"/>
                <a:gd name="connsiteY250" fmla="*/ 127000 h 1860550"/>
                <a:gd name="connsiteX251" fmla="*/ 3733800 w 4013200"/>
                <a:gd name="connsiteY251" fmla="*/ 123825 h 1860550"/>
                <a:gd name="connsiteX252" fmla="*/ 3743325 w 4013200"/>
                <a:gd name="connsiteY252" fmla="*/ 120650 h 1860550"/>
                <a:gd name="connsiteX253" fmla="*/ 3752850 w 4013200"/>
                <a:gd name="connsiteY253" fmla="*/ 114300 h 1860550"/>
                <a:gd name="connsiteX254" fmla="*/ 3771900 w 4013200"/>
                <a:gd name="connsiteY254" fmla="*/ 107950 h 1860550"/>
                <a:gd name="connsiteX255" fmla="*/ 3790950 w 4013200"/>
                <a:gd name="connsiteY255" fmla="*/ 92075 h 1860550"/>
                <a:gd name="connsiteX256" fmla="*/ 3800475 w 4013200"/>
                <a:gd name="connsiteY256" fmla="*/ 88900 h 1860550"/>
                <a:gd name="connsiteX257" fmla="*/ 3810000 w 4013200"/>
                <a:gd name="connsiteY257" fmla="*/ 82550 h 1860550"/>
                <a:gd name="connsiteX258" fmla="*/ 3829050 w 4013200"/>
                <a:gd name="connsiteY258" fmla="*/ 76200 h 1860550"/>
                <a:gd name="connsiteX259" fmla="*/ 3838575 w 4013200"/>
                <a:gd name="connsiteY259" fmla="*/ 73025 h 1860550"/>
                <a:gd name="connsiteX260" fmla="*/ 3848100 w 4013200"/>
                <a:gd name="connsiteY260" fmla="*/ 69850 h 1860550"/>
                <a:gd name="connsiteX261" fmla="*/ 3867150 w 4013200"/>
                <a:gd name="connsiteY261" fmla="*/ 60325 h 1860550"/>
                <a:gd name="connsiteX262" fmla="*/ 3876675 w 4013200"/>
                <a:gd name="connsiteY262" fmla="*/ 53975 h 1860550"/>
                <a:gd name="connsiteX263" fmla="*/ 3895725 w 4013200"/>
                <a:gd name="connsiteY263" fmla="*/ 47625 h 1860550"/>
                <a:gd name="connsiteX264" fmla="*/ 3905250 w 4013200"/>
                <a:gd name="connsiteY264" fmla="*/ 44450 h 1860550"/>
                <a:gd name="connsiteX265" fmla="*/ 3933825 w 4013200"/>
                <a:gd name="connsiteY265" fmla="*/ 31750 h 1860550"/>
                <a:gd name="connsiteX266" fmla="*/ 3962400 w 4013200"/>
                <a:gd name="connsiteY266" fmla="*/ 15875 h 1860550"/>
                <a:gd name="connsiteX267" fmla="*/ 3971925 w 4013200"/>
                <a:gd name="connsiteY267" fmla="*/ 9525 h 1860550"/>
                <a:gd name="connsiteX268" fmla="*/ 3990975 w 4013200"/>
                <a:gd name="connsiteY268" fmla="*/ 3175 h 1860550"/>
                <a:gd name="connsiteX269" fmla="*/ 4000500 w 4013200"/>
                <a:gd name="connsiteY269" fmla="*/ 0 h 1860550"/>
                <a:gd name="connsiteX270" fmla="*/ 4013200 w 4013200"/>
                <a:gd name="connsiteY270" fmla="*/ 101600 h 1860550"/>
                <a:gd name="connsiteX271" fmla="*/ 4006850 w 4013200"/>
                <a:gd name="connsiteY271" fmla="*/ 152400 h 1860550"/>
                <a:gd name="connsiteX272" fmla="*/ 3994150 w 4013200"/>
                <a:gd name="connsiteY272" fmla="*/ 171450 h 1860550"/>
                <a:gd name="connsiteX273" fmla="*/ 3984625 w 4013200"/>
                <a:gd name="connsiteY273" fmla="*/ 174625 h 1860550"/>
                <a:gd name="connsiteX274" fmla="*/ 3965575 w 4013200"/>
                <a:gd name="connsiteY274" fmla="*/ 187325 h 1860550"/>
                <a:gd name="connsiteX275" fmla="*/ 3937000 w 4013200"/>
                <a:gd name="connsiteY275" fmla="*/ 196850 h 1860550"/>
                <a:gd name="connsiteX276" fmla="*/ 3927475 w 4013200"/>
                <a:gd name="connsiteY276" fmla="*/ 200025 h 1860550"/>
                <a:gd name="connsiteX277" fmla="*/ 3889375 w 4013200"/>
                <a:gd name="connsiteY277" fmla="*/ 206375 h 1860550"/>
                <a:gd name="connsiteX278" fmla="*/ 3870325 w 4013200"/>
                <a:gd name="connsiteY278" fmla="*/ 212725 h 1860550"/>
                <a:gd name="connsiteX279" fmla="*/ 3854450 w 4013200"/>
                <a:gd name="connsiteY279" fmla="*/ 215900 h 1860550"/>
                <a:gd name="connsiteX280" fmla="*/ 3835400 w 4013200"/>
                <a:gd name="connsiteY280" fmla="*/ 222250 h 1860550"/>
                <a:gd name="connsiteX281" fmla="*/ 3825875 w 4013200"/>
                <a:gd name="connsiteY281" fmla="*/ 225425 h 1860550"/>
                <a:gd name="connsiteX282" fmla="*/ 3797300 w 4013200"/>
                <a:gd name="connsiteY282" fmla="*/ 238125 h 1860550"/>
                <a:gd name="connsiteX283" fmla="*/ 3762375 w 4013200"/>
                <a:gd name="connsiteY283" fmla="*/ 241300 h 1860550"/>
                <a:gd name="connsiteX284" fmla="*/ 3743325 w 4013200"/>
                <a:gd name="connsiteY284" fmla="*/ 254000 h 1860550"/>
                <a:gd name="connsiteX285" fmla="*/ 3724275 w 4013200"/>
                <a:gd name="connsiteY285" fmla="*/ 266700 h 1860550"/>
                <a:gd name="connsiteX286" fmla="*/ 3714750 w 4013200"/>
                <a:gd name="connsiteY286" fmla="*/ 273050 h 1860550"/>
                <a:gd name="connsiteX287" fmla="*/ 3689350 w 4013200"/>
                <a:gd name="connsiteY287" fmla="*/ 276225 h 1860550"/>
                <a:gd name="connsiteX288" fmla="*/ 3660775 w 4013200"/>
                <a:gd name="connsiteY288" fmla="*/ 292100 h 1860550"/>
                <a:gd name="connsiteX289" fmla="*/ 3651250 w 4013200"/>
                <a:gd name="connsiteY289" fmla="*/ 298450 h 1860550"/>
                <a:gd name="connsiteX290" fmla="*/ 3632200 w 4013200"/>
                <a:gd name="connsiteY290" fmla="*/ 304800 h 1860550"/>
                <a:gd name="connsiteX291" fmla="*/ 3622675 w 4013200"/>
                <a:gd name="connsiteY291" fmla="*/ 307975 h 1860550"/>
                <a:gd name="connsiteX292" fmla="*/ 3584575 w 4013200"/>
                <a:gd name="connsiteY292" fmla="*/ 333375 h 1860550"/>
                <a:gd name="connsiteX293" fmla="*/ 3575050 w 4013200"/>
                <a:gd name="connsiteY293" fmla="*/ 339725 h 1860550"/>
                <a:gd name="connsiteX294" fmla="*/ 3565525 w 4013200"/>
                <a:gd name="connsiteY294" fmla="*/ 346075 h 1860550"/>
                <a:gd name="connsiteX295" fmla="*/ 3552825 w 4013200"/>
                <a:gd name="connsiteY295" fmla="*/ 352425 h 1860550"/>
                <a:gd name="connsiteX296" fmla="*/ 3524250 w 4013200"/>
                <a:gd name="connsiteY296" fmla="*/ 361950 h 1860550"/>
                <a:gd name="connsiteX297" fmla="*/ 3514725 w 4013200"/>
                <a:gd name="connsiteY297" fmla="*/ 365125 h 1860550"/>
                <a:gd name="connsiteX298" fmla="*/ 3505200 w 4013200"/>
                <a:gd name="connsiteY298" fmla="*/ 368300 h 1860550"/>
                <a:gd name="connsiteX299" fmla="*/ 3482975 w 4013200"/>
                <a:gd name="connsiteY299" fmla="*/ 374650 h 1860550"/>
                <a:gd name="connsiteX300" fmla="*/ 3473450 w 4013200"/>
                <a:gd name="connsiteY300" fmla="*/ 381000 h 1860550"/>
                <a:gd name="connsiteX301" fmla="*/ 3448050 w 4013200"/>
                <a:gd name="connsiteY301" fmla="*/ 403225 h 1860550"/>
                <a:gd name="connsiteX302" fmla="*/ 3438525 w 4013200"/>
                <a:gd name="connsiteY302" fmla="*/ 409575 h 1860550"/>
                <a:gd name="connsiteX303" fmla="*/ 3432175 w 4013200"/>
                <a:gd name="connsiteY303" fmla="*/ 419100 h 1860550"/>
                <a:gd name="connsiteX304" fmla="*/ 3413125 w 4013200"/>
                <a:gd name="connsiteY304" fmla="*/ 431800 h 1860550"/>
                <a:gd name="connsiteX305" fmla="*/ 3406775 w 4013200"/>
                <a:gd name="connsiteY305" fmla="*/ 441325 h 1860550"/>
                <a:gd name="connsiteX306" fmla="*/ 3387725 w 4013200"/>
                <a:gd name="connsiteY306" fmla="*/ 447675 h 1860550"/>
                <a:gd name="connsiteX307" fmla="*/ 3378200 w 4013200"/>
                <a:gd name="connsiteY307" fmla="*/ 450850 h 1860550"/>
                <a:gd name="connsiteX308" fmla="*/ 3359150 w 4013200"/>
                <a:gd name="connsiteY308" fmla="*/ 460375 h 1860550"/>
                <a:gd name="connsiteX309" fmla="*/ 3349625 w 4013200"/>
                <a:gd name="connsiteY309" fmla="*/ 466725 h 1860550"/>
                <a:gd name="connsiteX310" fmla="*/ 3330575 w 4013200"/>
                <a:gd name="connsiteY310" fmla="*/ 473075 h 1860550"/>
                <a:gd name="connsiteX311" fmla="*/ 3302000 w 4013200"/>
                <a:gd name="connsiteY311" fmla="*/ 488950 h 1860550"/>
                <a:gd name="connsiteX312" fmla="*/ 3292475 w 4013200"/>
                <a:gd name="connsiteY312" fmla="*/ 492125 h 1860550"/>
                <a:gd name="connsiteX313" fmla="*/ 3282950 w 4013200"/>
                <a:gd name="connsiteY313" fmla="*/ 498475 h 1860550"/>
                <a:gd name="connsiteX314" fmla="*/ 3254375 w 4013200"/>
                <a:gd name="connsiteY314" fmla="*/ 508000 h 1860550"/>
                <a:gd name="connsiteX315" fmla="*/ 3187700 w 4013200"/>
                <a:gd name="connsiteY315" fmla="*/ 530225 h 1860550"/>
                <a:gd name="connsiteX316" fmla="*/ 3159125 w 4013200"/>
                <a:gd name="connsiteY316" fmla="*/ 539750 h 1860550"/>
                <a:gd name="connsiteX317" fmla="*/ 3149600 w 4013200"/>
                <a:gd name="connsiteY317" fmla="*/ 542925 h 1860550"/>
                <a:gd name="connsiteX318" fmla="*/ 3130550 w 4013200"/>
                <a:gd name="connsiteY318" fmla="*/ 555625 h 1860550"/>
                <a:gd name="connsiteX319" fmla="*/ 3121025 w 4013200"/>
                <a:gd name="connsiteY319" fmla="*/ 558800 h 1860550"/>
                <a:gd name="connsiteX320" fmla="*/ 3111500 w 4013200"/>
                <a:gd name="connsiteY320" fmla="*/ 565150 h 1860550"/>
                <a:gd name="connsiteX321" fmla="*/ 3101975 w 4013200"/>
                <a:gd name="connsiteY321" fmla="*/ 568325 h 1860550"/>
                <a:gd name="connsiteX322" fmla="*/ 3092450 w 4013200"/>
                <a:gd name="connsiteY322" fmla="*/ 574675 h 1860550"/>
                <a:gd name="connsiteX323" fmla="*/ 3082925 w 4013200"/>
                <a:gd name="connsiteY323" fmla="*/ 577850 h 1860550"/>
                <a:gd name="connsiteX324" fmla="*/ 3067050 w 4013200"/>
                <a:gd name="connsiteY324" fmla="*/ 587375 h 1860550"/>
                <a:gd name="connsiteX325" fmla="*/ 3051175 w 4013200"/>
                <a:gd name="connsiteY325" fmla="*/ 593725 h 1860550"/>
                <a:gd name="connsiteX326" fmla="*/ 3016250 w 4013200"/>
                <a:gd name="connsiteY326" fmla="*/ 615950 h 1860550"/>
                <a:gd name="connsiteX327" fmla="*/ 2984500 w 4013200"/>
                <a:gd name="connsiteY327" fmla="*/ 631825 h 1860550"/>
                <a:gd name="connsiteX328" fmla="*/ 2952750 w 4013200"/>
                <a:gd name="connsiteY328" fmla="*/ 644525 h 1860550"/>
                <a:gd name="connsiteX329" fmla="*/ 2879725 w 4013200"/>
                <a:gd name="connsiteY329" fmla="*/ 676275 h 1860550"/>
                <a:gd name="connsiteX330" fmla="*/ 2781300 w 4013200"/>
                <a:gd name="connsiteY330" fmla="*/ 704850 h 1860550"/>
                <a:gd name="connsiteX331" fmla="*/ 2762250 w 4013200"/>
                <a:gd name="connsiteY331" fmla="*/ 714375 h 1860550"/>
                <a:gd name="connsiteX332" fmla="*/ 2720975 w 4013200"/>
                <a:gd name="connsiteY332" fmla="*/ 746125 h 1860550"/>
                <a:gd name="connsiteX333" fmla="*/ 2647950 w 4013200"/>
                <a:gd name="connsiteY333" fmla="*/ 774700 h 1860550"/>
                <a:gd name="connsiteX334" fmla="*/ 2638425 w 4013200"/>
                <a:gd name="connsiteY334" fmla="*/ 777875 h 1860550"/>
                <a:gd name="connsiteX335" fmla="*/ 2609850 w 4013200"/>
                <a:gd name="connsiteY335" fmla="*/ 796925 h 1860550"/>
                <a:gd name="connsiteX336" fmla="*/ 2600325 w 4013200"/>
                <a:gd name="connsiteY336" fmla="*/ 803275 h 1860550"/>
                <a:gd name="connsiteX337" fmla="*/ 2590800 w 4013200"/>
                <a:gd name="connsiteY337" fmla="*/ 809625 h 1860550"/>
                <a:gd name="connsiteX338" fmla="*/ 2578100 w 4013200"/>
                <a:gd name="connsiteY338" fmla="*/ 815975 h 1860550"/>
                <a:gd name="connsiteX339" fmla="*/ 2555875 w 4013200"/>
                <a:gd name="connsiteY339" fmla="*/ 825500 h 1860550"/>
                <a:gd name="connsiteX340" fmla="*/ 2543175 w 4013200"/>
                <a:gd name="connsiteY340" fmla="*/ 835025 h 1860550"/>
                <a:gd name="connsiteX341" fmla="*/ 2520950 w 4013200"/>
                <a:gd name="connsiteY341" fmla="*/ 841375 h 1860550"/>
                <a:gd name="connsiteX342" fmla="*/ 2501900 w 4013200"/>
                <a:gd name="connsiteY342" fmla="*/ 850900 h 1860550"/>
                <a:gd name="connsiteX343" fmla="*/ 2476500 w 4013200"/>
                <a:gd name="connsiteY343" fmla="*/ 860425 h 1860550"/>
                <a:gd name="connsiteX344" fmla="*/ 2466975 w 4013200"/>
                <a:gd name="connsiteY344" fmla="*/ 866775 h 1860550"/>
                <a:gd name="connsiteX345" fmla="*/ 2457450 w 4013200"/>
                <a:gd name="connsiteY345" fmla="*/ 869950 h 1860550"/>
                <a:gd name="connsiteX346" fmla="*/ 2438400 w 4013200"/>
                <a:gd name="connsiteY346" fmla="*/ 882650 h 1860550"/>
                <a:gd name="connsiteX347" fmla="*/ 2403475 w 4013200"/>
                <a:gd name="connsiteY347" fmla="*/ 895350 h 1860550"/>
                <a:gd name="connsiteX348" fmla="*/ 2393950 w 4013200"/>
                <a:gd name="connsiteY348" fmla="*/ 898525 h 1860550"/>
                <a:gd name="connsiteX349" fmla="*/ 2371725 w 4013200"/>
                <a:gd name="connsiteY349" fmla="*/ 904875 h 1860550"/>
                <a:gd name="connsiteX350" fmla="*/ 2352675 w 4013200"/>
                <a:gd name="connsiteY350" fmla="*/ 917575 h 1860550"/>
                <a:gd name="connsiteX351" fmla="*/ 2343150 w 4013200"/>
                <a:gd name="connsiteY351" fmla="*/ 923925 h 1860550"/>
                <a:gd name="connsiteX352" fmla="*/ 2324100 w 4013200"/>
                <a:gd name="connsiteY352" fmla="*/ 933450 h 1860550"/>
                <a:gd name="connsiteX353" fmla="*/ 2314575 w 4013200"/>
                <a:gd name="connsiteY353" fmla="*/ 936625 h 1860550"/>
                <a:gd name="connsiteX354" fmla="*/ 2286000 w 4013200"/>
                <a:gd name="connsiteY354" fmla="*/ 955675 h 1860550"/>
                <a:gd name="connsiteX355" fmla="*/ 2276475 w 4013200"/>
                <a:gd name="connsiteY355" fmla="*/ 962025 h 1860550"/>
                <a:gd name="connsiteX356" fmla="*/ 2257425 w 4013200"/>
                <a:gd name="connsiteY356" fmla="*/ 968375 h 1860550"/>
                <a:gd name="connsiteX357" fmla="*/ 2244725 w 4013200"/>
                <a:gd name="connsiteY357" fmla="*/ 974725 h 1860550"/>
                <a:gd name="connsiteX358" fmla="*/ 2216150 w 4013200"/>
                <a:gd name="connsiteY358" fmla="*/ 984250 h 1860550"/>
                <a:gd name="connsiteX359" fmla="*/ 2206625 w 4013200"/>
                <a:gd name="connsiteY359" fmla="*/ 987425 h 1860550"/>
                <a:gd name="connsiteX360" fmla="*/ 2187575 w 4013200"/>
                <a:gd name="connsiteY360" fmla="*/ 1000125 h 1860550"/>
                <a:gd name="connsiteX361" fmla="*/ 2178050 w 4013200"/>
                <a:gd name="connsiteY361" fmla="*/ 1006475 h 1860550"/>
                <a:gd name="connsiteX362" fmla="*/ 2159000 w 4013200"/>
                <a:gd name="connsiteY362" fmla="*/ 1012825 h 1860550"/>
                <a:gd name="connsiteX363" fmla="*/ 2111375 w 4013200"/>
                <a:gd name="connsiteY363" fmla="*/ 1028700 h 1860550"/>
                <a:gd name="connsiteX364" fmla="*/ 2092325 w 4013200"/>
                <a:gd name="connsiteY364" fmla="*/ 1035050 h 1860550"/>
                <a:gd name="connsiteX365" fmla="*/ 2082800 w 4013200"/>
                <a:gd name="connsiteY365" fmla="*/ 1038225 h 1860550"/>
                <a:gd name="connsiteX366" fmla="*/ 2070100 w 4013200"/>
                <a:gd name="connsiteY366" fmla="*/ 1041400 h 1860550"/>
                <a:gd name="connsiteX367" fmla="*/ 2054225 w 4013200"/>
                <a:gd name="connsiteY367" fmla="*/ 1044575 h 1860550"/>
                <a:gd name="connsiteX368" fmla="*/ 2035175 w 4013200"/>
                <a:gd name="connsiteY368" fmla="*/ 1050925 h 1860550"/>
                <a:gd name="connsiteX369" fmla="*/ 2025650 w 4013200"/>
                <a:gd name="connsiteY369" fmla="*/ 1054100 h 1860550"/>
                <a:gd name="connsiteX370" fmla="*/ 1993900 w 4013200"/>
                <a:gd name="connsiteY370" fmla="*/ 1063625 h 1860550"/>
                <a:gd name="connsiteX371" fmla="*/ 1984375 w 4013200"/>
                <a:gd name="connsiteY371" fmla="*/ 1066800 h 1860550"/>
                <a:gd name="connsiteX372" fmla="*/ 1974850 w 4013200"/>
                <a:gd name="connsiteY372" fmla="*/ 1069975 h 1860550"/>
                <a:gd name="connsiteX373" fmla="*/ 1946275 w 4013200"/>
                <a:gd name="connsiteY373" fmla="*/ 1082675 h 1860550"/>
                <a:gd name="connsiteX374" fmla="*/ 1936750 w 4013200"/>
                <a:gd name="connsiteY374" fmla="*/ 1085850 h 1860550"/>
                <a:gd name="connsiteX375" fmla="*/ 1927225 w 4013200"/>
                <a:gd name="connsiteY375" fmla="*/ 1089025 h 1860550"/>
                <a:gd name="connsiteX376" fmla="*/ 1917700 w 4013200"/>
                <a:gd name="connsiteY376" fmla="*/ 1095375 h 1860550"/>
                <a:gd name="connsiteX377" fmla="*/ 1898650 w 4013200"/>
                <a:gd name="connsiteY377" fmla="*/ 1101725 h 1860550"/>
                <a:gd name="connsiteX378" fmla="*/ 1860550 w 4013200"/>
                <a:gd name="connsiteY378" fmla="*/ 1114425 h 1860550"/>
                <a:gd name="connsiteX379" fmla="*/ 1851025 w 4013200"/>
                <a:gd name="connsiteY379" fmla="*/ 1117600 h 1860550"/>
                <a:gd name="connsiteX380" fmla="*/ 1841500 w 4013200"/>
                <a:gd name="connsiteY380" fmla="*/ 1120775 h 1860550"/>
                <a:gd name="connsiteX381" fmla="*/ 1831975 w 4013200"/>
                <a:gd name="connsiteY381" fmla="*/ 1127125 h 1860550"/>
                <a:gd name="connsiteX382" fmla="*/ 1812925 w 4013200"/>
                <a:gd name="connsiteY382" fmla="*/ 1133475 h 1860550"/>
                <a:gd name="connsiteX383" fmla="*/ 1793875 w 4013200"/>
                <a:gd name="connsiteY383" fmla="*/ 1139825 h 1860550"/>
                <a:gd name="connsiteX384" fmla="*/ 1784350 w 4013200"/>
                <a:gd name="connsiteY384" fmla="*/ 1143000 h 1860550"/>
                <a:gd name="connsiteX385" fmla="*/ 1765300 w 4013200"/>
                <a:gd name="connsiteY385" fmla="*/ 1152525 h 1860550"/>
                <a:gd name="connsiteX386" fmla="*/ 1755775 w 4013200"/>
                <a:gd name="connsiteY386" fmla="*/ 1158875 h 1860550"/>
                <a:gd name="connsiteX387" fmla="*/ 1746250 w 4013200"/>
                <a:gd name="connsiteY387" fmla="*/ 1162050 h 1860550"/>
                <a:gd name="connsiteX388" fmla="*/ 1736725 w 4013200"/>
                <a:gd name="connsiteY388" fmla="*/ 1168400 h 1860550"/>
                <a:gd name="connsiteX389" fmla="*/ 1727200 w 4013200"/>
                <a:gd name="connsiteY389" fmla="*/ 1171575 h 1860550"/>
                <a:gd name="connsiteX390" fmla="*/ 1717675 w 4013200"/>
                <a:gd name="connsiteY390" fmla="*/ 1177925 h 1860550"/>
                <a:gd name="connsiteX391" fmla="*/ 1698625 w 4013200"/>
                <a:gd name="connsiteY391" fmla="*/ 1184275 h 1860550"/>
                <a:gd name="connsiteX392" fmla="*/ 1679575 w 4013200"/>
                <a:gd name="connsiteY392" fmla="*/ 1193800 h 1860550"/>
                <a:gd name="connsiteX393" fmla="*/ 1670050 w 4013200"/>
                <a:gd name="connsiteY393" fmla="*/ 1200150 h 1860550"/>
                <a:gd name="connsiteX394" fmla="*/ 1651000 w 4013200"/>
                <a:gd name="connsiteY394" fmla="*/ 1206500 h 1860550"/>
                <a:gd name="connsiteX395" fmla="*/ 1631950 w 4013200"/>
                <a:gd name="connsiteY395" fmla="*/ 1219200 h 1860550"/>
                <a:gd name="connsiteX396" fmla="*/ 1622425 w 4013200"/>
                <a:gd name="connsiteY396" fmla="*/ 1225550 h 1860550"/>
                <a:gd name="connsiteX397" fmla="*/ 1603375 w 4013200"/>
                <a:gd name="connsiteY397" fmla="*/ 1231900 h 1860550"/>
                <a:gd name="connsiteX398" fmla="*/ 1593850 w 4013200"/>
                <a:gd name="connsiteY398" fmla="*/ 1238250 h 1860550"/>
                <a:gd name="connsiteX399" fmla="*/ 1574800 w 4013200"/>
                <a:gd name="connsiteY399" fmla="*/ 1244600 h 1860550"/>
                <a:gd name="connsiteX400" fmla="*/ 1565275 w 4013200"/>
                <a:gd name="connsiteY400" fmla="*/ 1247775 h 1860550"/>
                <a:gd name="connsiteX401" fmla="*/ 1546225 w 4013200"/>
                <a:gd name="connsiteY401" fmla="*/ 1254125 h 1860550"/>
                <a:gd name="connsiteX402" fmla="*/ 1536700 w 4013200"/>
                <a:gd name="connsiteY402" fmla="*/ 1257300 h 1860550"/>
                <a:gd name="connsiteX403" fmla="*/ 1504950 w 4013200"/>
                <a:gd name="connsiteY403" fmla="*/ 1266825 h 1860550"/>
                <a:gd name="connsiteX404" fmla="*/ 1485900 w 4013200"/>
                <a:gd name="connsiteY404" fmla="*/ 1279525 h 1860550"/>
                <a:gd name="connsiteX405" fmla="*/ 1476375 w 4013200"/>
                <a:gd name="connsiteY405" fmla="*/ 1285875 h 1860550"/>
                <a:gd name="connsiteX406" fmla="*/ 1466850 w 4013200"/>
                <a:gd name="connsiteY406" fmla="*/ 1289050 h 1860550"/>
                <a:gd name="connsiteX407" fmla="*/ 1457325 w 4013200"/>
                <a:gd name="connsiteY407" fmla="*/ 1295400 h 1860550"/>
                <a:gd name="connsiteX408" fmla="*/ 1438275 w 4013200"/>
                <a:gd name="connsiteY408" fmla="*/ 1301750 h 1860550"/>
                <a:gd name="connsiteX409" fmla="*/ 1428750 w 4013200"/>
                <a:gd name="connsiteY409" fmla="*/ 1304925 h 1860550"/>
                <a:gd name="connsiteX410" fmla="*/ 1409700 w 4013200"/>
                <a:gd name="connsiteY410" fmla="*/ 1317625 h 1860550"/>
                <a:gd name="connsiteX411" fmla="*/ 1400175 w 4013200"/>
                <a:gd name="connsiteY411" fmla="*/ 1320800 h 1860550"/>
                <a:gd name="connsiteX412" fmla="*/ 1390650 w 4013200"/>
                <a:gd name="connsiteY412" fmla="*/ 1327150 h 1860550"/>
                <a:gd name="connsiteX413" fmla="*/ 1381125 w 4013200"/>
                <a:gd name="connsiteY413" fmla="*/ 1330325 h 1860550"/>
                <a:gd name="connsiteX414" fmla="*/ 1362075 w 4013200"/>
                <a:gd name="connsiteY414" fmla="*/ 1343025 h 1860550"/>
                <a:gd name="connsiteX415" fmla="*/ 1333500 w 4013200"/>
                <a:gd name="connsiteY415" fmla="*/ 1355725 h 1860550"/>
                <a:gd name="connsiteX416" fmla="*/ 1311275 w 4013200"/>
                <a:gd name="connsiteY416" fmla="*/ 1362075 h 1860550"/>
                <a:gd name="connsiteX417" fmla="*/ 1292225 w 4013200"/>
                <a:gd name="connsiteY417" fmla="*/ 1368425 h 1860550"/>
                <a:gd name="connsiteX418" fmla="*/ 1263650 w 4013200"/>
                <a:gd name="connsiteY418" fmla="*/ 1374775 h 1860550"/>
                <a:gd name="connsiteX419" fmla="*/ 1244600 w 4013200"/>
                <a:gd name="connsiteY419" fmla="*/ 1384300 h 1860550"/>
                <a:gd name="connsiteX420" fmla="*/ 1212850 w 4013200"/>
                <a:gd name="connsiteY420" fmla="*/ 1393825 h 1860550"/>
                <a:gd name="connsiteX421" fmla="*/ 1193800 w 4013200"/>
                <a:gd name="connsiteY421" fmla="*/ 1400175 h 1860550"/>
                <a:gd name="connsiteX422" fmla="*/ 1184275 w 4013200"/>
                <a:gd name="connsiteY422" fmla="*/ 1403350 h 1860550"/>
                <a:gd name="connsiteX423" fmla="*/ 1174750 w 4013200"/>
                <a:gd name="connsiteY423" fmla="*/ 1409700 h 1860550"/>
                <a:gd name="connsiteX424" fmla="*/ 1155700 w 4013200"/>
                <a:gd name="connsiteY424" fmla="*/ 1416050 h 1860550"/>
                <a:gd name="connsiteX425" fmla="*/ 1127125 w 4013200"/>
                <a:gd name="connsiteY425" fmla="*/ 1425575 h 1860550"/>
                <a:gd name="connsiteX426" fmla="*/ 1069975 w 4013200"/>
                <a:gd name="connsiteY426" fmla="*/ 1444625 h 1860550"/>
                <a:gd name="connsiteX427" fmla="*/ 1060450 w 4013200"/>
                <a:gd name="connsiteY427" fmla="*/ 1447800 h 1860550"/>
                <a:gd name="connsiteX428" fmla="*/ 1050925 w 4013200"/>
                <a:gd name="connsiteY428" fmla="*/ 1450975 h 1860550"/>
                <a:gd name="connsiteX429" fmla="*/ 1022350 w 4013200"/>
                <a:gd name="connsiteY429" fmla="*/ 1463675 h 1860550"/>
                <a:gd name="connsiteX430" fmla="*/ 1012825 w 4013200"/>
                <a:gd name="connsiteY430" fmla="*/ 1466850 h 1860550"/>
                <a:gd name="connsiteX431" fmla="*/ 1003300 w 4013200"/>
                <a:gd name="connsiteY431" fmla="*/ 1473200 h 1860550"/>
                <a:gd name="connsiteX432" fmla="*/ 984250 w 4013200"/>
                <a:gd name="connsiteY432" fmla="*/ 1479550 h 1860550"/>
                <a:gd name="connsiteX433" fmla="*/ 965200 w 4013200"/>
                <a:gd name="connsiteY433" fmla="*/ 1485900 h 1860550"/>
                <a:gd name="connsiteX434" fmla="*/ 955675 w 4013200"/>
                <a:gd name="connsiteY434" fmla="*/ 1489075 h 1860550"/>
                <a:gd name="connsiteX435" fmla="*/ 946150 w 4013200"/>
                <a:gd name="connsiteY435" fmla="*/ 1492250 h 1860550"/>
                <a:gd name="connsiteX436" fmla="*/ 936625 w 4013200"/>
                <a:gd name="connsiteY436" fmla="*/ 1498600 h 1860550"/>
                <a:gd name="connsiteX437" fmla="*/ 917575 w 4013200"/>
                <a:gd name="connsiteY437" fmla="*/ 1504950 h 1860550"/>
                <a:gd name="connsiteX438" fmla="*/ 908050 w 4013200"/>
                <a:gd name="connsiteY438" fmla="*/ 1508125 h 1860550"/>
                <a:gd name="connsiteX439" fmla="*/ 869950 w 4013200"/>
                <a:gd name="connsiteY439" fmla="*/ 1520825 h 1860550"/>
                <a:gd name="connsiteX440" fmla="*/ 860425 w 4013200"/>
                <a:gd name="connsiteY440" fmla="*/ 1524000 h 1860550"/>
                <a:gd name="connsiteX441" fmla="*/ 850900 w 4013200"/>
                <a:gd name="connsiteY441" fmla="*/ 1527175 h 1860550"/>
                <a:gd name="connsiteX442" fmla="*/ 831850 w 4013200"/>
                <a:gd name="connsiteY442" fmla="*/ 1539875 h 1860550"/>
                <a:gd name="connsiteX443" fmla="*/ 812800 w 4013200"/>
                <a:gd name="connsiteY443" fmla="*/ 1546225 h 1860550"/>
                <a:gd name="connsiteX444" fmla="*/ 803275 w 4013200"/>
                <a:gd name="connsiteY444" fmla="*/ 1549400 h 1860550"/>
                <a:gd name="connsiteX445" fmla="*/ 790575 w 4013200"/>
                <a:gd name="connsiteY445" fmla="*/ 1555750 h 1860550"/>
                <a:gd name="connsiteX446" fmla="*/ 771525 w 4013200"/>
                <a:gd name="connsiteY446" fmla="*/ 1562100 h 1860550"/>
                <a:gd name="connsiteX447" fmla="*/ 762000 w 4013200"/>
                <a:gd name="connsiteY447" fmla="*/ 1565275 h 1860550"/>
                <a:gd name="connsiteX448" fmla="*/ 752475 w 4013200"/>
                <a:gd name="connsiteY448" fmla="*/ 1571625 h 1860550"/>
                <a:gd name="connsiteX449" fmla="*/ 733425 w 4013200"/>
                <a:gd name="connsiteY449" fmla="*/ 1577975 h 1860550"/>
                <a:gd name="connsiteX450" fmla="*/ 714375 w 4013200"/>
                <a:gd name="connsiteY450" fmla="*/ 1587500 h 1860550"/>
                <a:gd name="connsiteX451" fmla="*/ 704850 w 4013200"/>
                <a:gd name="connsiteY451" fmla="*/ 1593850 h 1860550"/>
                <a:gd name="connsiteX452" fmla="*/ 685800 w 4013200"/>
                <a:gd name="connsiteY452" fmla="*/ 1600200 h 1860550"/>
                <a:gd name="connsiteX453" fmla="*/ 666750 w 4013200"/>
                <a:gd name="connsiteY453" fmla="*/ 1606550 h 1860550"/>
                <a:gd name="connsiteX454" fmla="*/ 657225 w 4013200"/>
                <a:gd name="connsiteY454" fmla="*/ 1609725 h 1860550"/>
                <a:gd name="connsiteX455" fmla="*/ 644525 w 4013200"/>
                <a:gd name="connsiteY455" fmla="*/ 1612900 h 1860550"/>
                <a:gd name="connsiteX456" fmla="*/ 635000 w 4013200"/>
                <a:gd name="connsiteY456" fmla="*/ 1619250 h 1860550"/>
                <a:gd name="connsiteX457" fmla="*/ 603250 w 4013200"/>
                <a:gd name="connsiteY457" fmla="*/ 1625600 h 1860550"/>
                <a:gd name="connsiteX458" fmla="*/ 577850 w 4013200"/>
                <a:gd name="connsiteY458" fmla="*/ 1635125 h 1860550"/>
                <a:gd name="connsiteX459" fmla="*/ 558800 w 4013200"/>
                <a:gd name="connsiteY459" fmla="*/ 1641475 h 1860550"/>
                <a:gd name="connsiteX460" fmla="*/ 549275 w 4013200"/>
                <a:gd name="connsiteY460" fmla="*/ 1644650 h 1860550"/>
                <a:gd name="connsiteX461" fmla="*/ 517525 w 4013200"/>
                <a:gd name="connsiteY461" fmla="*/ 1654175 h 1860550"/>
                <a:gd name="connsiteX462" fmla="*/ 501650 w 4013200"/>
                <a:gd name="connsiteY462" fmla="*/ 1660525 h 1860550"/>
                <a:gd name="connsiteX463" fmla="*/ 473075 w 4013200"/>
                <a:gd name="connsiteY463" fmla="*/ 1670050 h 1860550"/>
                <a:gd name="connsiteX464" fmla="*/ 463550 w 4013200"/>
                <a:gd name="connsiteY464" fmla="*/ 1673225 h 1860550"/>
                <a:gd name="connsiteX465" fmla="*/ 444500 w 4013200"/>
                <a:gd name="connsiteY465" fmla="*/ 1682750 h 1860550"/>
                <a:gd name="connsiteX466" fmla="*/ 434975 w 4013200"/>
                <a:gd name="connsiteY466" fmla="*/ 1689100 h 1860550"/>
                <a:gd name="connsiteX467" fmla="*/ 415925 w 4013200"/>
                <a:gd name="connsiteY467" fmla="*/ 1695450 h 1860550"/>
                <a:gd name="connsiteX468" fmla="*/ 387350 w 4013200"/>
                <a:gd name="connsiteY468" fmla="*/ 1704975 h 1860550"/>
                <a:gd name="connsiteX469" fmla="*/ 368300 w 4013200"/>
                <a:gd name="connsiteY469" fmla="*/ 1711325 h 1860550"/>
                <a:gd name="connsiteX470" fmla="*/ 358775 w 4013200"/>
                <a:gd name="connsiteY470" fmla="*/ 1714500 h 1860550"/>
                <a:gd name="connsiteX471" fmla="*/ 349250 w 4013200"/>
                <a:gd name="connsiteY471" fmla="*/ 1720850 h 1860550"/>
                <a:gd name="connsiteX472" fmla="*/ 330200 w 4013200"/>
                <a:gd name="connsiteY472" fmla="*/ 1727200 h 1860550"/>
                <a:gd name="connsiteX473" fmla="*/ 311150 w 4013200"/>
                <a:gd name="connsiteY473" fmla="*/ 1733550 h 1860550"/>
                <a:gd name="connsiteX474" fmla="*/ 301625 w 4013200"/>
                <a:gd name="connsiteY474" fmla="*/ 1736725 h 1860550"/>
                <a:gd name="connsiteX475" fmla="*/ 292100 w 4013200"/>
                <a:gd name="connsiteY475" fmla="*/ 1739900 h 1860550"/>
                <a:gd name="connsiteX476" fmla="*/ 279400 w 4013200"/>
                <a:gd name="connsiteY476" fmla="*/ 1746250 h 1860550"/>
                <a:gd name="connsiteX477" fmla="*/ 250825 w 4013200"/>
                <a:gd name="connsiteY477" fmla="*/ 1755775 h 1860550"/>
                <a:gd name="connsiteX478" fmla="*/ 241300 w 4013200"/>
                <a:gd name="connsiteY478" fmla="*/ 1758950 h 1860550"/>
                <a:gd name="connsiteX479" fmla="*/ 231775 w 4013200"/>
                <a:gd name="connsiteY479" fmla="*/ 1762125 h 1860550"/>
                <a:gd name="connsiteX480" fmla="*/ 222250 w 4013200"/>
                <a:gd name="connsiteY480" fmla="*/ 1768475 h 1860550"/>
                <a:gd name="connsiteX481" fmla="*/ 190500 w 4013200"/>
                <a:gd name="connsiteY481" fmla="*/ 1778000 h 1860550"/>
                <a:gd name="connsiteX482" fmla="*/ 180975 w 4013200"/>
                <a:gd name="connsiteY482" fmla="*/ 1784350 h 1860550"/>
                <a:gd name="connsiteX483" fmla="*/ 161925 w 4013200"/>
                <a:gd name="connsiteY483" fmla="*/ 1790700 h 1860550"/>
                <a:gd name="connsiteX484" fmla="*/ 152400 w 4013200"/>
                <a:gd name="connsiteY484" fmla="*/ 1797050 h 1860550"/>
                <a:gd name="connsiteX485" fmla="*/ 142875 w 4013200"/>
                <a:gd name="connsiteY485" fmla="*/ 1800225 h 1860550"/>
                <a:gd name="connsiteX486" fmla="*/ 130175 w 4013200"/>
                <a:gd name="connsiteY486" fmla="*/ 1806575 h 1860550"/>
                <a:gd name="connsiteX487" fmla="*/ 111125 w 4013200"/>
                <a:gd name="connsiteY487" fmla="*/ 1812925 h 1860550"/>
                <a:gd name="connsiteX488" fmla="*/ 98425 w 4013200"/>
                <a:gd name="connsiteY488" fmla="*/ 1819275 h 1860550"/>
                <a:gd name="connsiteX489" fmla="*/ 79375 w 4013200"/>
                <a:gd name="connsiteY489" fmla="*/ 1825625 h 1860550"/>
                <a:gd name="connsiteX490" fmla="*/ 69850 w 4013200"/>
                <a:gd name="connsiteY490" fmla="*/ 1828800 h 1860550"/>
                <a:gd name="connsiteX491" fmla="*/ 60325 w 4013200"/>
                <a:gd name="connsiteY491" fmla="*/ 1831975 h 1860550"/>
                <a:gd name="connsiteX492" fmla="*/ 50800 w 4013200"/>
                <a:gd name="connsiteY492" fmla="*/ 1838325 h 1860550"/>
                <a:gd name="connsiteX493" fmla="*/ 31750 w 4013200"/>
                <a:gd name="connsiteY493" fmla="*/ 1844675 h 1860550"/>
                <a:gd name="connsiteX494" fmla="*/ 22225 w 4013200"/>
                <a:gd name="connsiteY494" fmla="*/ 1847850 h 1860550"/>
                <a:gd name="connsiteX495" fmla="*/ 0 w 4013200"/>
                <a:gd name="connsiteY495" fmla="*/ 1860550 h 1860550"/>
                <a:gd name="connsiteX0" fmla="*/ 0 w 4007000"/>
                <a:gd name="connsiteY0" fmla="*/ 1860550 h 1860550"/>
                <a:gd name="connsiteX1" fmla="*/ 41275 w 4007000"/>
                <a:gd name="connsiteY1" fmla="*/ 1828800 h 1860550"/>
                <a:gd name="connsiteX2" fmla="*/ 50800 w 4007000"/>
                <a:gd name="connsiteY2" fmla="*/ 1822450 h 1860550"/>
                <a:gd name="connsiteX3" fmla="*/ 69850 w 4007000"/>
                <a:gd name="connsiteY3" fmla="*/ 1816100 h 1860550"/>
                <a:gd name="connsiteX4" fmla="*/ 88900 w 4007000"/>
                <a:gd name="connsiteY4" fmla="*/ 1803400 h 1860550"/>
                <a:gd name="connsiteX5" fmla="*/ 107950 w 4007000"/>
                <a:gd name="connsiteY5" fmla="*/ 1797050 h 1860550"/>
                <a:gd name="connsiteX6" fmla="*/ 117475 w 4007000"/>
                <a:gd name="connsiteY6" fmla="*/ 1793875 h 1860550"/>
                <a:gd name="connsiteX7" fmla="*/ 127000 w 4007000"/>
                <a:gd name="connsiteY7" fmla="*/ 1787525 h 1860550"/>
                <a:gd name="connsiteX8" fmla="*/ 146050 w 4007000"/>
                <a:gd name="connsiteY8" fmla="*/ 1781175 h 1860550"/>
                <a:gd name="connsiteX9" fmla="*/ 165100 w 4007000"/>
                <a:gd name="connsiteY9" fmla="*/ 1774825 h 1860550"/>
                <a:gd name="connsiteX10" fmla="*/ 203200 w 4007000"/>
                <a:gd name="connsiteY10" fmla="*/ 1762125 h 1860550"/>
                <a:gd name="connsiteX11" fmla="*/ 212725 w 4007000"/>
                <a:gd name="connsiteY11" fmla="*/ 1758950 h 1860550"/>
                <a:gd name="connsiteX12" fmla="*/ 222250 w 4007000"/>
                <a:gd name="connsiteY12" fmla="*/ 1755775 h 1860550"/>
                <a:gd name="connsiteX13" fmla="*/ 234950 w 4007000"/>
                <a:gd name="connsiteY13" fmla="*/ 1752600 h 1860550"/>
                <a:gd name="connsiteX14" fmla="*/ 263525 w 4007000"/>
                <a:gd name="connsiteY14" fmla="*/ 1743075 h 1860550"/>
                <a:gd name="connsiteX15" fmla="*/ 273050 w 4007000"/>
                <a:gd name="connsiteY15" fmla="*/ 1739900 h 1860550"/>
                <a:gd name="connsiteX16" fmla="*/ 282575 w 4007000"/>
                <a:gd name="connsiteY16" fmla="*/ 1736725 h 1860550"/>
                <a:gd name="connsiteX17" fmla="*/ 314325 w 4007000"/>
                <a:gd name="connsiteY17" fmla="*/ 1727200 h 1860550"/>
                <a:gd name="connsiteX18" fmla="*/ 342900 w 4007000"/>
                <a:gd name="connsiteY18" fmla="*/ 1717675 h 1860550"/>
                <a:gd name="connsiteX19" fmla="*/ 352425 w 4007000"/>
                <a:gd name="connsiteY19" fmla="*/ 1714500 h 1860550"/>
                <a:gd name="connsiteX20" fmla="*/ 361950 w 4007000"/>
                <a:gd name="connsiteY20" fmla="*/ 1708150 h 1860550"/>
                <a:gd name="connsiteX21" fmla="*/ 381000 w 4007000"/>
                <a:gd name="connsiteY21" fmla="*/ 1701800 h 1860550"/>
                <a:gd name="connsiteX22" fmla="*/ 409575 w 4007000"/>
                <a:gd name="connsiteY22" fmla="*/ 1692275 h 1860550"/>
                <a:gd name="connsiteX23" fmla="*/ 419100 w 4007000"/>
                <a:gd name="connsiteY23" fmla="*/ 1689100 h 1860550"/>
                <a:gd name="connsiteX24" fmla="*/ 428625 w 4007000"/>
                <a:gd name="connsiteY24" fmla="*/ 1685925 h 1860550"/>
                <a:gd name="connsiteX25" fmla="*/ 447675 w 4007000"/>
                <a:gd name="connsiteY25" fmla="*/ 1673225 h 1860550"/>
                <a:gd name="connsiteX26" fmla="*/ 476250 w 4007000"/>
                <a:gd name="connsiteY26" fmla="*/ 1663700 h 1860550"/>
                <a:gd name="connsiteX27" fmla="*/ 485775 w 4007000"/>
                <a:gd name="connsiteY27" fmla="*/ 1660525 h 1860550"/>
                <a:gd name="connsiteX28" fmla="*/ 504825 w 4007000"/>
                <a:gd name="connsiteY28" fmla="*/ 1651000 h 1860550"/>
                <a:gd name="connsiteX29" fmla="*/ 527050 w 4007000"/>
                <a:gd name="connsiteY29" fmla="*/ 1641475 h 1860550"/>
                <a:gd name="connsiteX30" fmla="*/ 555625 w 4007000"/>
                <a:gd name="connsiteY30" fmla="*/ 1628775 h 1860550"/>
                <a:gd name="connsiteX31" fmla="*/ 565150 w 4007000"/>
                <a:gd name="connsiteY31" fmla="*/ 1625600 h 1860550"/>
                <a:gd name="connsiteX32" fmla="*/ 574675 w 4007000"/>
                <a:gd name="connsiteY32" fmla="*/ 1622425 h 1860550"/>
                <a:gd name="connsiteX33" fmla="*/ 584200 w 4007000"/>
                <a:gd name="connsiteY33" fmla="*/ 1616075 h 1860550"/>
                <a:gd name="connsiteX34" fmla="*/ 603250 w 4007000"/>
                <a:gd name="connsiteY34" fmla="*/ 1609725 h 1860550"/>
                <a:gd name="connsiteX35" fmla="*/ 612775 w 4007000"/>
                <a:gd name="connsiteY35" fmla="*/ 1603375 h 1860550"/>
                <a:gd name="connsiteX36" fmla="*/ 631825 w 4007000"/>
                <a:gd name="connsiteY36" fmla="*/ 1597025 h 1860550"/>
                <a:gd name="connsiteX37" fmla="*/ 641350 w 4007000"/>
                <a:gd name="connsiteY37" fmla="*/ 1593850 h 1860550"/>
                <a:gd name="connsiteX38" fmla="*/ 660400 w 4007000"/>
                <a:gd name="connsiteY38" fmla="*/ 1584325 h 1860550"/>
                <a:gd name="connsiteX39" fmla="*/ 669925 w 4007000"/>
                <a:gd name="connsiteY39" fmla="*/ 1577975 h 1860550"/>
                <a:gd name="connsiteX40" fmla="*/ 679450 w 4007000"/>
                <a:gd name="connsiteY40" fmla="*/ 1574800 h 1860550"/>
                <a:gd name="connsiteX41" fmla="*/ 688975 w 4007000"/>
                <a:gd name="connsiteY41" fmla="*/ 1568450 h 1860550"/>
                <a:gd name="connsiteX42" fmla="*/ 698500 w 4007000"/>
                <a:gd name="connsiteY42" fmla="*/ 1565275 h 1860550"/>
                <a:gd name="connsiteX43" fmla="*/ 717550 w 4007000"/>
                <a:gd name="connsiteY43" fmla="*/ 1552575 h 1860550"/>
                <a:gd name="connsiteX44" fmla="*/ 736600 w 4007000"/>
                <a:gd name="connsiteY44" fmla="*/ 1546225 h 1860550"/>
                <a:gd name="connsiteX45" fmla="*/ 755650 w 4007000"/>
                <a:gd name="connsiteY45" fmla="*/ 1536700 h 1860550"/>
                <a:gd name="connsiteX46" fmla="*/ 771525 w 4007000"/>
                <a:gd name="connsiteY46" fmla="*/ 1524000 h 1860550"/>
                <a:gd name="connsiteX47" fmla="*/ 781050 w 4007000"/>
                <a:gd name="connsiteY47" fmla="*/ 1517650 h 1860550"/>
                <a:gd name="connsiteX48" fmla="*/ 800100 w 4007000"/>
                <a:gd name="connsiteY48" fmla="*/ 1511300 h 1860550"/>
                <a:gd name="connsiteX49" fmla="*/ 819150 w 4007000"/>
                <a:gd name="connsiteY49" fmla="*/ 1501775 h 1860550"/>
                <a:gd name="connsiteX50" fmla="*/ 828675 w 4007000"/>
                <a:gd name="connsiteY50" fmla="*/ 1495425 h 1860550"/>
                <a:gd name="connsiteX51" fmla="*/ 847725 w 4007000"/>
                <a:gd name="connsiteY51" fmla="*/ 1489075 h 1860550"/>
                <a:gd name="connsiteX52" fmla="*/ 857250 w 4007000"/>
                <a:gd name="connsiteY52" fmla="*/ 1482725 h 1860550"/>
                <a:gd name="connsiteX53" fmla="*/ 876300 w 4007000"/>
                <a:gd name="connsiteY53" fmla="*/ 1476375 h 1860550"/>
                <a:gd name="connsiteX54" fmla="*/ 885825 w 4007000"/>
                <a:gd name="connsiteY54" fmla="*/ 1470025 h 1860550"/>
                <a:gd name="connsiteX55" fmla="*/ 895350 w 4007000"/>
                <a:gd name="connsiteY55" fmla="*/ 1466850 h 1860550"/>
                <a:gd name="connsiteX56" fmla="*/ 914400 w 4007000"/>
                <a:gd name="connsiteY56" fmla="*/ 1454150 h 1860550"/>
                <a:gd name="connsiteX57" fmla="*/ 952500 w 4007000"/>
                <a:gd name="connsiteY57" fmla="*/ 1441450 h 1860550"/>
                <a:gd name="connsiteX58" fmla="*/ 962025 w 4007000"/>
                <a:gd name="connsiteY58" fmla="*/ 1438275 h 1860550"/>
                <a:gd name="connsiteX59" fmla="*/ 971550 w 4007000"/>
                <a:gd name="connsiteY59" fmla="*/ 1435100 h 1860550"/>
                <a:gd name="connsiteX60" fmla="*/ 990600 w 4007000"/>
                <a:gd name="connsiteY60" fmla="*/ 1425575 h 1860550"/>
                <a:gd name="connsiteX61" fmla="*/ 1000125 w 4007000"/>
                <a:gd name="connsiteY61" fmla="*/ 1419225 h 1860550"/>
                <a:gd name="connsiteX62" fmla="*/ 1019175 w 4007000"/>
                <a:gd name="connsiteY62" fmla="*/ 1412875 h 1860550"/>
                <a:gd name="connsiteX63" fmla="*/ 1028700 w 4007000"/>
                <a:gd name="connsiteY63" fmla="*/ 1409700 h 1860550"/>
                <a:gd name="connsiteX64" fmla="*/ 1066800 w 4007000"/>
                <a:gd name="connsiteY64" fmla="*/ 1384300 h 1860550"/>
                <a:gd name="connsiteX65" fmla="*/ 1076325 w 4007000"/>
                <a:gd name="connsiteY65" fmla="*/ 1377950 h 1860550"/>
                <a:gd name="connsiteX66" fmla="*/ 1095375 w 4007000"/>
                <a:gd name="connsiteY66" fmla="*/ 1371600 h 1860550"/>
                <a:gd name="connsiteX67" fmla="*/ 1104900 w 4007000"/>
                <a:gd name="connsiteY67" fmla="*/ 1365250 h 1860550"/>
                <a:gd name="connsiteX68" fmla="*/ 1123950 w 4007000"/>
                <a:gd name="connsiteY68" fmla="*/ 1358900 h 1860550"/>
                <a:gd name="connsiteX69" fmla="*/ 1152525 w 4007000"/>
                <a:gd name="connsiteY69" fmla="*/ 1349375 h 1860550"/>
                <a:gd name="connsiteX70" fmla="*/ 1200150 w 4007000"/>
                <a:gd name="connsiteY70" fmla="*/ 1333500 h 1860550"/>
                <a:gd name="connsiteX71" fmla="*/ 1219200 w 4007000"/>
                <a:gd name="connsiteY71" fmla="*/ 1327150 h 1860550"/>
                <a:gd name="connsiteX72" fmla="*/ 1228725 w 4007000"/>
                <a:gd name="connsiteY72" fmla="*/ 1323975 h 1860550"/>
                <a:gd name="connsiteX73" fmla="*/ 1244600 w 4007000"/>
                <a:gd name="connsiteY73" fmla="*/ 1320800 h 1860550"/>
                <a:gd name="connsiteX74" fmla="*/ 1263650 w 4007000"/>
                <a:gd name="connsiteY74" fmla="*/ 1314450 h 1860550"/>
                <a:gd name="connsiteX75" fmla="*/ 1276350 w 4007000"/>
                <a:gd name="connsiteY75" fmla="*/ 1311275 h 1860550"/>
                <a:gd name="connsiteX76" fmla="*/ 1304925 w 4007000"/>
                <a:gd name="connsiteY76" fmla="*/ 1301750 h 1860550"/>
                <a:gd name="connsiteX77" fmla="*/ 1323975 w 4007000"/>
                <a:gd name="connsiteY77" fmla="*/ 1295400 h 1860550"/>
                <a:gd name="connsiteX78" fmla="*/ 1333500 w 4007000"/>
                <a:gd name="connsiteY78" fmla="*/ 1292225 h 1860550"/>
                <a:gd name="connsiteX79" fmla="*/ 1352550 w 4007000"/>
                <a:gd name="connsiteY79" fmla="*/ 1279525 h 1860550"/>
                <a:gd name="connsiteX80" fmla="*/ 1362075 w 4007000"/>
                <a:gd name="connsiteY80" fmla="*/ 1276350 h 1860550"/>
                <a:gd name="connsiteX81" fmla="*/ 1371600 w 4007000"/>
                <a:gd name="connsiteY81" fmla="*/ 1270000 h 1860550"/>
                <a:gd name="connsiteX82" fmla="*/ 1381125 w 4007000"/>
                <a:gd name="connsiteY82" fmla="*/ 1266825 h 1860550"/>
                <a:gd name="connsiteX83" fmla="*/ 1390650 w 4007000"/>
                <a:gd name="connsiteY83" fmla="*/ 1260475 h 1860550"/>
                <a:gd name="connsiteX84" fmla="*/ 1400175 w 4007000"/>
                <a:gd name="connsiteY84" fmla="*/ 1257300 h 1860550"/>
                <a:gd name="connsiteX85" fmla="*/ 1409700 w 4007000"/>
                <a:gd name="connsiteY85" fmla="*/ 1250950 h 1860550"/>
                <a:gd name="connsiteX86" fmla="*/ 1428750 w 4007000"/>
                <a:gd name="connsiteY86" fmla="*/ 1244600 h 1860550"/>
                <a:gd name="connsiteX87" fmla="*/ 1438275 w 4007000"/>
                <a:gd name="connsiteY87" fmla="*/ 1238250 h 1860550"/>
                <a:gd name="connsiteX88" fmla="*/ 1447800 w 4007000"/>
                <a:gd name="connsiteY88" fmla="*/ 1235075 h 1860550"/>
                <a:gd name="connsiteX89" fmla="*/ 1466850 w 4007000"/>
                <a:gd name="connsiteY89" fmla="*/ 1222375 h 1860550"/>
                <a:gd name="connsiteX90" fmla="*/ 1476375 w 4007000"/>
                <a:gd name="connsiteY90" fmla="*/ 1216025 h 1860550"/>
                <a:gd name="connsiteX91" fmla="*/ 1495425 w 4007000"/>
                <a:gd name="connsiteY91" fmla="*/ 1206500 h 1860550"/>
                <a:gd name="connsiteX92" fmla="*/ 1504950 w 4007000"/>
                <a:gd name="connsiteY92" fmla="*/ 1203325 h 1860550"/>
                <a:gd name="connsiteX93" fmla="*/ 1514475 w 4007000"/>
                <a:gd name="connsiteY93" fmla="*/ 1196975 h 1860550"/>
                <a:gd name="connsiteX94" fmla="*/ 1533525 w 4007000"/>
                <a:gd name="connsiteY94" fmla="*/ 1190625 h 1860550"/>
                <a:gd name="connsiteX95" fmla="*/ 1543050 w 4007000"/>
                <a:gd name="connsiteY95" fmla="*/ 1184275 h 1860550"/>
                <a:gd name="connsiteX96" fmla="*/ 1562100 w 4007000"/>
                <a:gd name="connsiteY96" fmla="*/ 1177925 h 1860550"/>
                <a:gd name="connsiteX97" fmla="*/ 1581150 w 4007000"/>
                <a:gd name="connsiteY97" fmla="*/ 1171575 h 1860550"/>
                <a:gd name="connsiteX98" fmla="*/ 1600200 w 4007000"/>
                <a:gd name="connsiteY98" fmla="*/ 1165225 h 1860550"/>
                <a:gd name="connsiteX99" fmla="*/ 1609725 w 4007000"/>
                <a:gd name="connsiteY99" fmla="*/ 1162050 h 1860550"/>
                <a:gd name="connsiteX100" fmla="*/ 1619250 w 4007000"/>
                <a:gd name="connsiteY100" fmla="*/ 1155700 h 1860550"/>
                <a:gd name="connsiteX101" fmla="*/ 1647825 w 4007000"/>
                <a:gd name="connsiteY101" fmla="*/ 1146175 h 1860550"/>
                <a:gd name="connsiteX102" fmla="*/ 1657350 w 4007000"/>
                <a:gd name="connsiteY102" fmla="*/ 1143000 h 1860550"/>
                <a:gd name="connsiteX103" fmla="*/ 1666875 w 4007000"/>
                <a:gd name="connsiteY103" fmla="*/ 1136650 h 1860550"/>
                <a:gd name="connsiteX104" fmla="*/ 1676400 w 4007000"/>
                <a:gd name="connsiteY104" fmla="*/ 1133475 h 1860550"/>
                <a:gd name="connsiteX105" fmla="*/ 1689100 w 4007000"/>
                <a:gd name="connsiteY105" fmla="*/ 1127125 h 1860550"/>
                <a:gd name="connsiteX106" fmla="*/ 1698625 w 4007000"/>
                <a:gd name="connsiteY106" fmla="*/ 1120775 h 1860550"/>
                <a:gd name="connsiteX107" fmla="*/ 1708150 w 4007000"/>
                <a:gd name="connsiteY107" fmla="*/ 1117600 h 1860550"/>
                <a:gd name="connsiteX108" fmla="*/ 1727200 w 4007000"/>
                <a:gd name="connsiteY108" fmla="*/ 1104900 h 1860550"/>
                <a:gd name="connsiteX109" fmla="*/ 1746250 w 4007000"/>
                <a:gd name="connsiteY109" fmla="*/ 1095375 h 1860550"/>
                <a:gd name="connsiteX110" fmla="*/ 1765300 w 4007000"/>
                <a:gd name="connsiteY110" fmla="*/ 1089025 h 1860550"/>
                <a:gd name="connsiteX111" fmla="*/ 1774825 w 4007000"/>
                <a:gd name="connsiteY111" fmla="*/ 1082675 h 1860550"/>
                <a:gd name="connsiteX112" fmla="*/ 1809750 w 4007000"/>
                <a:gd name="connsiteY112" fmla="*/ 1069975 h 1860550"/>
                <a:gd name="connsiteX113" fmla="*/ 1819275 w 4007000"/>
                <a:gd name="connsiteY113" fmla="*/ 1063625 h 1860550"/>
                <a:gd name="connsiteX114" fmla="*/ 1828800 w 4007000"/>
                <a:gd name="connsiteY114" fmla="*/ 1060450 h 1860550"/>
                <a:gd name="connsiteX115" fmla="*/ 1838325 w 4007000"/>
                <a:gd name="connsiteY115" fmla="*/ 1054100 h 1860550"/>
                <a:gd name="connsiteX116" fmla="*/ 1847850 w 4007000"/>
                <a:gd name="connsiteY116" fmla="*/ 1050925 h 1860550"/>
                <a:gd name="connsiteX117" fmla="*/ 1857375 w 4007000"/>
                <a:gd name="connsiteY117" fmla="*/ 1044575 h 1860550"/>
                <a:gd name="connsiteX118" fmla="*/ 1866900 w 4007000"/>
                <a:gd name="connsiteY118" fmla="*/ 1041400 h 1860550"/>
                <a:gd name="connsiteX119" fmla="*/ 1876425 w 4007000"/>
                <a:gd name="connsiteY119" fmla="*/ 1035050 h 1860550"/>
                <a:gd name="connsiteX120" fmla="*/ 1895475 w 4007000"/>
                <a:gd name="connsiteY120" fmla="*/ 1028700 h 1860550"/>
                <a:gd name="connsiteX121" fmla="*/ 1914525 w 4007000"/>
                <a:gd name="connsiteY121" fmla="*/ 1019175 h 1860550"/>
                <a:gd name="connsiteX122" fmla="*/ 1924050 w 4007000"/>
                <a:gd name="connsiteY122" fmla="*/ 1012825 h 1860550"/>
                <a:gd name="connsiteX123" fmla="*/ 1933575 w 4007000"/>
                <a:gd name="connsiteY123" fmla="*/ 1009650 h 1860550"/>
                <a:gd name="connsiteX124" fmla="*/ 1943100 w 4007000"/>
                <a:gd name="connsiteY124" fmla="*/ 1003300 h 1860550"/>
                <a:gd name="connsiteX125" fmla="*/ 1962150 w 4007000"/>
                <a:gd name="connsiteY125" fmla="*/ 996950 h 1860550"/>
                <a:gd name="connsiteX126" fmla="*/ 1971675 w 4007000"/>
                <a:gd name="connsiteY126" fmla="*/ 993775 h 1860550"/>
                <a:gd name="connsiteX127" fmla="*/ 2000250 w 4007000"/>
                <a:gd name="connsiteY127" fmla="*/ 981075 h 1860550"/>
                <a:gd name="connsiteX128" fmla="*/ 2009775 w 4007000"/>
                <a:gd name="connsiteY128" fmla="*/ 977900 h 1860550"/>
                <a:gd name="connsiteX129" fmla="*/ 2019300 w 4007000"/>
                <a:gd name="connsiteY129" fmla="*/ 974725 h 1860550"/>
                <a:gd name="connsiteX130" fmla="*/ 2028825 w 4007000"/>
                <a:gd name="connsiteY130" fmla="*/ 968375 h 1860550"/>
                <a:gd name="connsiteX131" fmla="*/ 2047875 w 4007000"/>
                <a:gd name="connsiteY131" fmla="*/ 962025 h 1860550"/>
                <a:gd name="connsiteX132" fmla="*/ 2057400 w 4007000"/>
                <a:gd name="connsiteY132" fmla="*/ 958850 h 1860550"/>
                <a:gd name="connsiteX133" fmla="*/ 2066925 w 4007000"/>
                <a:gd name="connsiteY133" fmla="*/ 952500 h 1860550"/>
                <a:gd name="connsiteX134" fmla="*/ 2076450 w 4007000"/>
                <a:gd name="connsiteY134" fmla="*/ 949325 h 1860550"/>
                <a:gd name="connsiteX135" fmla="*/ 2095500 w 4007000"/>
                <a:gd name="connsiteY135" fmla="*/ 936625 h 1860550"/>
                <a:gd name="connsiteX136" fmla="*/ 2105025 w 4007000"/>
                <a:gd name="connsiteY136" fmla="*/ 930275 h 1860550"/>
                <a:gd name="connsiteX137" fmla="*/ 2114550 w 4007000"/>
                <a:gd name="connsiteY137" fmla="*/ 923925 h 1860550"/>
                <a:gd name="connsiteX138" fmla="*/ 2124075 w 4007000"/>
                <a:gd name="connsiteY138" fmla="*/ 920750 h 1860550"/>
                <a:gd name="connsiteX139" fmla="*/ 2133600 w 4007000"/>
                <a:gd name="connsiteY139" fmla="*/ 914400 h 1860550"/>
                <a:gd name="connsiteX140" fmla="*/ 2152650 w 4007000"/>
                <a:gd name="connsiteY140" fmla="*/ 908050 h 1860550"/>
                <a:gd name="connsiteX141" fmla="*/ 2162175 w 4007000"/>
                <a:gd name="connsiteY141" fmla="*/ 901700 h 1860550"/>
                <a:gd name="connsiteX142" fmla="*/ 2171700 w 4007000"/>
                <a:gd name="connsiteY142" fmla="*/ 898525 h 1860550"/>
                <a:gd name="connsiteX143" fmla="*/ 2190750 w 4007000"/>
                <a:gd name="connsiteY143" fmla="*/ 885825 h 1860550"/>
                <a:gd name="connsiteX144" fmla="*/ 2209800 w 4007000"/>
                <a:gd name="connsiteY144" fmla="*/ 876300 h 1860550"/>
                <a:gd name="connsiteX145" fmla="*/ 2219325 w 4007000"/>
                <a:gd name="connsiteY145" fmla="*/ 873125 h 1860550"/>
                <a:gd name="connsiteX146" fmla="*/ 2228850 w 4007000"/>
                <a:gd name="connsiteY146" fmla="*/ 866775 h 1860550"/>
                <a:gd name="connsiteX147" fmla="*/ 2238375 w 4007000"/>
                <a:gd name="connsiteY147" fmla="*/ 863600 h 1860550"/>
                <a:gd name="connsiteX148" fmla="*/ 2247900 w 4007000"/>
                <a:gd name="connsiteY148" fmla="*/ 857250 h 1860550"/>
                <a:gd name="connsiteX149" fmla="*/ 2266950 w 4007000"/>
                <a:gd name="connsiteY149" fmla="*/ 850900 h 1860550"/>
                <a:gd name="connsiteX150" fmla="*/ 2276475 w 4007000"/>
                <a:gd name="connsiteY150" fmla="*/ 847725 h 1860550"/>
                <a:gd name="connsiteX151" fmla="*/ 2295525 w 4007000"/>
                <a:gd name="connsiteY151" fmla="*/ 838200 h 1860550"/>
                <a:gd name="connsiteX152" fmla="*/ 2305050 w 4007000"/>
                <a:gd name="connsiteY152" fmla="*/ 831850 h 1860550"/>
                <a:gd name="connsiteX153" fmla="*/ 2333625 w 4007000"/>
                <a:gd name="connsiteY153" fmla="*/ 822325 h 1860550"/>
                <a:gd name="connsiteX154" fmla="*/ 2343150 w 4007000"/>
                <a:gd name="connsiteY154" fmla="*/ 819150 h 1860550"/>
                <a:gd name="connsiteX155" fmla="*/ 2352675 w 4007000"/>
                <a:gd name="connsiteY155" fmla="*/ 812800 h 1860550"/>
                <a:gd name="connsiteX156" fmla="*/ 2371725 w 4007000"/>
                <a:gd name="connsiteY156" fmla="*/ 806450 h 1860550"/>
                <a:gd name="connsiteX157" fmla="*/ 2381250 w 4007000"/>
                <a:gd name="connsiteY157" fmla="*/ 800100 h 1860550"/>
                <a:gd name="connsiteX158" fmla="*/ 2400300 w 4007000"/>
                <a:gd name="connsiteY158" fmla="*/ 793750 h 1860550"/>
                <a:gd name="connsiteX159" fmla="*/ 2419350 w 4007000"/>
                <a:gd name="connsiteY159" fmla="*/ 784225 h 1860550"/>
                <a:gd name="connsiteX160" fmla="*/ 2435225 w 4007000"/>
                <a:gd name="connsiteY160" fmla="*/ 771525 h 1860550"/>
                <a:gd name="connsiteX161" fmla="*/ 2441575 w 4007000"/>
                <a:gd name="connsiteY161" fmla="*/ 762000 h 1860550"/>
                <a:gd name="connsiteX162" fmla="*/ 2460625 w 4007000"/>
                <a:gd name="connsiteY162" fmla="*/ 749300 h 1860550"/>
                <a:gd name="connsiteX163" fmla="*/ 2470150 w 4007000"/>
                <a:gd name="connsiteY163" fmla="*/ 742950 h 1860550"/>
                <a:gd name="connsiteX164" fmla="*/ 2508250 w 4007000"/>
                <a:gd name="connsiteY164" fmla="*/ 730250 h 1860550"/>
                <a:gd name="connsiteX165" fmla="*/ 2517775 w 4007000"/>
                <a:gd name="connsiteY165" fmla="*/ 727075 h 1860550"/>
                <a:gd name="connsiteX166" fmla="*/ 2527300 w 4007000"/>
                <a:gd name="connsiteY166" fmla="*/ 720725 h 1860550"/>
                <a:gd name="connsiteX167" fmla="*/ 2546350 w 4007000"/>
                <a:gd name="connsiteY167" fmla="*/ 714375 h 1860550"/>
                <a:gd name="connsiteX168" fmla="*/ 2555875 w 4007000"/>
                <a:gd name="connsiteY168" fmla="*/ 708025 h 1860550"/>
                <a:gd name="connsiteX169" fmla="*/ 2584450 w 4007000"/>
                <a:gd name="connsiteY169" fmla="*/ 698500 h 1860550"/>
                <a:gd name="connsiteX170" fmla="*/ 2593975 w 4007000"/>
                <a:gd name="connsiteY170" fmla="*/ 695325 h 1860550"/>
                <a:gd name="connsiteX171" fmla="*/ 2603500 w 4007000"/>
                <a:gd name="connsiteY171" fmla="*/ 692150 h 1860550"/>
                <a:gd name="connsiteX172" fmla="*/ 2613025 w 4007000"/>
                <a:gd name="connsiteY172" fmla="*/ 685800 h 1860550"/>
                <a:gd name="connsiteX173" fmla="*/ 2632075 w 4007000"/>
                <a:gd name="connsiteY173" fmla="*/ 679450 h 1860550"/>
                <a:gd name="connsiteX174" fmla="*/ 2651125 w 4007000"/>
                <a:gd name="connsiteY174" fmla="*/ 669925 h 1860550"/>
                <a:gd name="connsiteX175" fmla="*/ 2660650 w 4007000"/>
                <a:gd name="connsiteY175" fmla="*/ 663575 h 1860550"/>
                <a:gd name="connsiteX176" fmla="*/ 2670175 w 4007000"/>
                <a:gd name="connsiteY176" fmla="*/ 660400 h 1860550"/>
                <a:gd name="connsiteX177" fmla="*/ 2679700 w 4007000"/>
                <a:gd name="connsiteY177" fmla="*/ 654050 h 1860550"/>
                <a:gd name="connsiteX178" fmla="*/ 2689225 w 4007000"/>
                <a:gd name="connsiteY178" fmla="*/ 650875 h 1860550"/>
                <a:gd name="connsiteX179" fmla="*/ 2698750 w 4007000"/>
                <a:gd name="connsiteY179" fmla="*/ 644525 h 1860550"/>
                <a:gd name="connsiteX180" fmla="*/ 2708275 w 4007000"/>
                <a:gd name="connsiteY180" fmla="*/ 641350 h 1860550"/>
                <a:gd name="connsiteX181" fmla="*/ 2717800 w 4007000"/>
                <a:gd name="connsiteY181" fmla="*/ 635000 h 1860550"/>
                <a:gd name="connsiteX182" fmla="*/ 2727325 w 4007000"/>
                <a:gd name="connsiteY182" fmla="*/ 631825 h 1860550"/>
                <a:gd name="connsiteX183" fmla="*/ 2736850 w 4007000"/>
                <a:gd name="connsiteY183" fmla="*/ 625475 h 1860550"/>
                <a:gd name="connsiteX184" fmla="*/ 2759075 w 4007000"/>
                <a:gd name="connsiteY184" fmla="*/ 619125 h 1860550"/>
                <a:gd name="connsiteX185" fmla="*/ 2768600 w 4007000"/>
                <a:gd name="connsiteY185" fmla="*/ 612775 h 1860550"/>
                <a:gd name="connsiteX186" fmla="*/ 2787650 w 4007000"/>
                <a:gd name="connsiteY186" fmla="*/ 606425 h 1860550"/>
                <a:gd name="connsiteX187" fmla="*/ 2797175 w 4007000"/>
                <a:gd name="connsiteY187" fmla="*/ 600075 h 1860550"/>
                <a:gd name="connsiteX188" fmla="*/ 2816225 w 4007000"/>
                <a:gd name="connsiteY188" fmla="*/ 593725 h 1860550"/>
                <a:gd name="connsiteX189" fmla="*/ 2825750 w 4007000"/>
                <a:gd name="connsiteY189" fmla="*/ 590550 h 1860550"/>
                <a:gd name="connsiteX190" fmla="*/ 2835275 w 4007000"/>
                <a:gd name="connsiteY190" fmla="*/ 587375 h 1860550"/>
                <a:gd name="connsiteX191" fmla="*/ 2844800 w 4007000"/>
                <a:gd name="connsiteY191" fmla="*/ 584200 h 1860550"/>
                <a:gd name="connsiteX192" fmla="*/ 2854325 w 4007000"/>
                <a:gd name="connsiteY192" fmla="*/ 577850 h 1860550"/>
                <a:gd name="connsiteX193" fmla="*/ 2873375 w 4007000"/>
                <a:gd name="connsiteY193" fmla="*/ 571500 h 1860550"/>
                <a:gd name="connsiteX194" fmla="*/ 2882900 w 4007000"/>
                <a:gd name="connsiteY194" fmla="*/ 568325 h 1860550"/>
                <a:gd name="connsiteX195" fmla="*/ 2917825 w 4007000"/>
                <a:gd name="connsiteY195" fmla="*/ 552450 h 1860550"/>
                <a:gd name="connsiteX196" fmla="*/ 2917825 w 4007000"/>
                <a:gd name="connsiteY196" fmla="*/ 552450 h 1860550"/>
                <a:gd name="connsiteX197" fmla="*/ 2946400 w 4007000"/>
                <a:gd name="connsiteY197" fmla="*/ 539750 h 1860550"/>
                <a:gd name="connsiteX198" fmla="*/ 2965450 w 4007000"/>
                <a:gd name="connsiteY198" fmla="*/ 533400 h 1860550"/>
                <a:gd name="connsiteX199" fmla="*/ 2974975 w 4007000"/>
                <a:gd name="connsiteY199" fmla="*/ 530225 h 1860550"/>
                <a:gd name="connsiteX200" fmla="*/ 3009900 w 4007000"/>
                <a:gd name="connsiteY200" fmla="*/ 514350 h 1860550"/>
                <a:gd name="connsiteX201" fmla="*/ 3035300 w 4007000"/>
                <a:gd name="connsiteY201" fmla="*/ 498475 h 1860550"/>
                <a:gd name="connsiteX202" fmla="*/ 3063875 w 4007000"/>
                <a:gd name="connsiteY202" fmla="*/ 485775 h 1860550"/>
                <a:gd name="connsiteX203" fmla="*/ 3079750 w 4007000"/>
                <a:gd name="connsiteY203" fmla="*/ 473075 h 1860550"/>
                <a:gd name="connsiteX204" fmla="*/ 3086100 w 4007000"/>
                <a:gd name="connsiteY204" fmla="*/ 463550 h 1860550"/>
                <a:gd name="connsiteX205" fmla="*/ 3095625 w 4007000"/>
                <a:gd name="connsiteY205" fmla="*/ 460375 h 1860550"/>
                <a:gd name="connsiteX206" fmla="*/ 3105150 w 4007000"/>
                <a:gd name="connsiteY206" fmla="*/ 454025 h 1860550"/>
                <a:gd name="connsiteX207" fmla="*/ 3114675 w 4007000"/>
                <a:gd name="connsiteY207" fmla="*/ 450850 h 1860550"/>
                <a:gd name="connsiteX208" fmla="*/ 3124200 w 4007000"/>
                <a:gd name="connsiteY208" fmla="*/ 444500 h 1860550"/>
                <a:gd name="connsiteX209" fmla="*/ 3133725 w 4007000"/>
                <a:gd name="connsiteY209" fmla="*/ 441325 h 1860550"/>
                <a:gd name="connsiteX210" fmla="*/ 3143250 w 4007000"/>
                <a:gd name="connsiteY210" fmla="*/ 434975 h 1860550"/>
                <a:gd name="connsiteX211" fmla="*/ 3152775 w 4007000"/>
                <a:gd name="connsiteY211" fmla="*/ 431800 h 1860550"/>
                <a:gd name="connsiteX212" fmla="*/ 3171825 w 4007000"/>
                <a:gd name="connsiteY212" fmla="*/ 419100 h 1860550"/>
                <a:gd name="connsiteX213" fmla="*/ 3181350 w 4007000"/>
                <a:gd name="connsiteY213" fmla="*/ 412750 h 1860550"/>
                <a:gd name="connsiteX214" fmla="*/ 3209925 w 4007000"/>
                <a:gd name="connsiteY214" fmla="*/ 396875 h 1860550"/>
                <a:gd name="connsiteX215" fmla="*/ 3219450 w 4007000"/>
                <a:gd name="connsiteY215" fmla="*/ 390525 h 1860550"/>
                <a:gd name="connsiteX216" fmla="*/ 3228975 w 4007000"/>
                <a:gd name="connsiteY216" fmla="*/ 384175 h 1860550"/>
                <a:gd name="connsiteX217" fmla="*/ 3248025 w 4007000"/>
                <a:gd name="connsiteY217" fmla="*/ 377825 h 1860550"/>
                <a:gd name="connsiteX218" fmla="*/ 3270250 w 4007000"/>
                <a:gd name="connsiteY218" fmla="*/ 371475 h 1860550"/>
                <a:gd name="connsiteX219" fmla="*/ 3292475 w 4007000"/>
                <a:gd name="connsiteY219" fmla="*/ 368300 h 1860550"/>
                <a:gd name="connsiteX220" fmla="*/ 3311525 w 4007000"/>
                <a:gd name="connsiteY220" fmla="*/ 361950 h 1860550"/>
                <a:gd name="connsiteX221" fmla="*/ 3321050 w 4007000"/>
                <a:gd name="connsiteY221" fmla="*/ 358775 h 1860550"/>
                <a:gd name="connsiteX222" fmla="*/ 3330575 w 4007000"/>
                <a:gd name="connsiteY222" fmla="*/ 349250 h 1860550"/>
                <a:gd name="connsiteX223" fmla="*/ 3340100 w 4007000"/>
                <a:gd name="connsiteY223" fmla="*/ 346075 h 1860550"/>
                <a:gd name="connsiteX224" fmla="*/ 3349625 w 4007000"/>
                <a:gd name="connsiteY224" fmla="*/ 339725 h 1860550"/>
                <a:gd name="connsiteX225" fmla="*/ 3359150 w 4007000"/>
                <a:gd name="connsiteY225" fmla="*/ 336550 h 1860550"/>
                <a:gd name="connsiteX226" fmla="*/ 3368675 w 4007000"/>
                <a:gd name="connsiteY226" fmla="*/ 330200 h 1860550"/>
                <a:gd name="connsiteX227" fmla="*/ 3378200 w 4007000"/>
                <a:gd name="connsiteY227" fmla="*/ 327025 h 1860550"/>
                <a:gd name="connsiteX228" fmla="*/ 3397250 w 4007000"/>
                <a:gd name="connsiteY228" fmla="*/ 314325 h 1860550"/>
                <a:gd name="connsiteX229" fmla="*/ 3406775 w 4007000"/>
                <a:gd name="connsiteY229" fmla="*/ 311150 h 1860550"/>
                <a:gd name="connsiteX230" fmla="*/ 3425825 w 4007000"/>
                <a:gd name="connsiteY230" fmla="*/ 298450 h 1860550"/>
                <a:gd name="connsiteX231" fmla="*/ 3435350 w 4007000"/>
                <a:gd name="connsiteY231" fmla="*/ 292100 h 1860550"/>
                <a:gd name="connsiteX232" fmla="*/ 3444875 w 4007000"/>
                <a:gd name="connsiteY232" fmla="*/ 285750 h 1860550"/>
                <a:gd name="connsiteX233" fmla="*/ 3460750 w 4007000"/>
                <a:gd name="connsiteY233" fmla="*/ 269875 h 1860550"/>
                <a:gd name="connsiteX234" fmla="*/ 3489325 w 4007000"/>
                <a:gd name="connsiteY234" fmla="*/ 247650 h 1860550"/>
                <a:gd name="connsiteX235" fmla="*/ 3498850 w 4007000"/>
                <a:gd name="connsiteY235" fmla="*/ 241300 h 1860550"/>
                <a:gd name="connsiteX236" fmla="*/ 3508375 w 4007000"/>
                <a:gd name="connsiteY236" fmla="*/ 234950 h 1860550"/>
                <a:gd name="connsiteX237" fmla="*/ 3514725 w 4007000"/>
                <a:gd name="connsiteY237" fmla="*/ 225425 h 1860550"/>
                <a:gd name="connsiteX238" fmla="*/ 3524250 w 4007000"/>
                <a:gd name="connsiteY238" fmla="*/ 222250 h 1860550"/>
                <a:gd name="connsiteX239" fmla="*/ 3533775 w 4007000"/>
                <a:gd name="connsiteY239" fmla="*/ 215900 h 1860550"/>
                <a:gd name="connsiteX240" fmla="*/ 3543300 w 4007000"/>
                <a:gd name="connsiteY240" fmla="*/ 212725 h 1860550"/>
                <a:gd name="connsiteX241" fmla="*/ 3552825 w 4007000"/>
                <a:gd name="connsiteY241" fmla="*/ 206375 h 1860550"/>
                <a:gd name="connsiteX242" fmla="*/ 3562350 w 4007000"/>
                <a:gd name="connsiteY242" fmla="*/ 203200 h 1860550"/>
                <a:gd name="connsiteX243" fmla="*/ 3581400 w 4007000"/>
                <a:gd name="connsiteY243" fmla="*/ 190500 h 1860550"/>
                <a:gd name="connsiteX244" fmla="*/ 3590925 w 4007000"/>
                <a:gd name="connsiteY244" fmla="*/ 184150 h 1860550"/>
                <a:gd name="connsiteX245" fmla="*/ 3600450 w 4007000"/>
                <a:gd name="connsiteY245" fmla="*/ 177800 h 1860550"/>
                <a:gd name="connsiteX246" fmla="*/ 3619500 w 4007000"/>
                <a:gd name="connsiteY246" fmla="*/ 171450 h 1860550"/>
                <a:gd name="connsiteX247" fmla="*/ 3629025 w 4007000"/>
                <a:gd name="connsiteY247" fmla="*/ 165100 h 1860550"/>
                <a:gd name="connsiteX248" fmla="*/ 3648075 w 4007000"/>
                <a:gd name="connsiteY248" fmla="*/ 158750 h 1860550"/>
                <a:gd name="connsiteX249" fmla="*/ 3686175 w 4007000"/>
                <a:gd name="connsiteY249" fmla="*/ 139700 h 1860550"/>
                <a:gd name="connsiteX250" fmla="*/ 3724275 w 4007000"/>
                <a:gd name="connsiteY250" fmla="*/ 127000 h 1860550"/>
                <a:gd name="connsiteX251" fmla="*/ 3733800 w 4007000"/>
                <a:gd name="connsiteY251" fmla="*/ 123825 h 1860550"/>
                <a:gd name="connsiteX252" fmla="*/ 3743325 w 4007000"/>
                <a:gd name="connsiteY252" fmla="*/ 120650 h 1860550"/>
                <a:gd name="connsiteX253" fmla="*/ 3752850 w 4007000"/>
                <a:gd name="connsiteY253" fmla="*/ 114300 h 1860550"/>
                <a:gd name="connsiteX254" fmla="*/ 3771900 w 4007000"/>
                <a:gd name="connsiteY254" fmla="*/ 107950 h 1860550"/>
                <a:gd name="connsiteX255" fmla="*/ 3790950 w 4007000"/>
                <a:gd name="connsiteY255" fmla="*/ 92075 h 1860550"/>
                <a:gd name="connsiteX256" fmla="*/ 3800475 w 4007000"/>
                <a:gd name="connsiteY256" fmla="*/ 88900 h 1860550"/>
                <a:gd name="connsiteX257" fmla="*/ 3810000 w 4007000"/>
                <a:gd name="connsiteY257" fmla="*/ 82550 h 1860550"/>
                <a:gd name="connsiteX258" fmla="*/ 3829050 w 4007000"/>
                <a:gd name="connsiteY258" fmla="*/ 76200 h 1860550"/>
                <a:gd name="connsiteX259" fmla="*/ 3838575 w 4007000"/>
                <a:gd name="connsiteY259" fmla="*/ 73025 h 1860550"/>
                <a:gd name="connsiteX260" fmla="*/ 3848100 w 4007000"/>
                <a:gd name="connsiteY260" fmla="*/ 69850 h 1860550"/>
                <a:gd name="connsiteX261" fmla="*/ 3867150 w 4007000"/>
                <a:gd name="connsiteY261" fmla="*/ 60325 h 1860550"/>
                <a:gd name="connsiteX262" fmla="*/ 3876675 w 4007000"/>
                <a:gd name="connsiteY262" fmla="*/ 53975 h 1860550"/>
                <a:gd name="connsiteX263" fmla="*/ 3895725 w 4007000"/>
                <a:gd name="connsiteY263" fmla="*/ 47625 h 1860550"/>
                <a:gd name="connsiteX264" fmla="*/ 3905250 w 4007000"/>
                <a:gd name="connsiteY264" fmla="*/ 44450 h 1860550"/>
                <a:gd name="connsiteX265" fmla="*/ 3933825 w 4007000"/>
                <a:gd name="connsiteY265" fmla="*/ 31750 h 1860550"/>
                <a:gd name="connsiteX266" fmla="*/ 3962400 w 4007000"/>
                <a:gd name="connsiteY266" fmla="*/ 15875 h 1860550"/>
                <a:gd name="connsiteX267" fmla="*/ 3971925 w 4007000"/>
                <a:gd name="connsiteY267" fmla="*/ 9525 h 1860550"/>
                <a:gd name="connsiteX268" fmla="*/ 3990975 w 4007000"/>
                <a:gd name="connsiteY268" fmla="*/ 3175 h 1860550"/>
                <a:gd name="connsiteX269" fmla="*/ 4000500 w 4007000"/>
                <a:gd name="connsiteY269" fmla="*/ 0 h 1860550"/>
                <a:gd name="connsiteX270" fmla="*/ 4006850 w 4007000"/>
                <a:gd name="connsiteY270" fmla="*/ 152400 h 1860550"/>
                <a:gd name="connsiteX271" fmla="*/ 3994150 w 4007000"/>
                <a:gd name="connsiteY271" fmla="*/ 171450 h 1860550"/>
                <a:gd name="connsiteX272" fmla="*/ 3984625 w 4007000"/>
                <a:gd name="connsiteY272" fmla="*/ 174625 h 1860550"/>
                <a:gd name="connsiteX273" fmla="*/ 3965575 w 4007000"/>
                <a:gd name="connsiteY273" fmla="*/ 187325 h 1860550"/>
                <a:gd name="connsiteX274" fmla="*/ 3937000 w 4007000"/>
                <a:gd name="connsiteY274" fmla="*/ 196850 h 1860550"/>
                <a:gd name="connsiteX275" fmla="*/ 3927475 w 4007000"/>
                <a:gd name="connsiteY275" fmla="*/ 200025 h 1860550"/>
                <a:gd name="connsiteX276" fmla="*/ 3889375 w 4007000"/>
                <a:gd name="connsiteY276" fmla="*/ 206375 h 1860550"/>
                <a:gd name="connsiteX277" fmla="*/ 3870325 w 4007000"/>
                <a:gd name="connsiteY277" fmla="*/ 212725 h 1860550"/>
                <a:gd name="connsiteX278" fmla="*/ 3854450 w 4007000"/>
                <a:gd name="connsiteY278" fmla="*/ 215900 h 1860550"/>
                <a:gd name="connsiteX279" fmla="*/ 3835400 w 4007000"/>
                <a:gd name="connsiteY279" fmla="*/ 222250 h 1860550"/>
                <a:gd name="connsiteX280" fmla="*/ 3825875 w 4007000"/>
                <a:gd name="connsiteY280" fmla="*/ 225425 h 1860550"/>
                <a:gd name="connsiteX281" fmla="*/ 3797300 w 4007000"/>
                <a:gd name="connsiteY281" fmla="*/ 238125 h 1860550"/>
                <a:gd name="connsiteX282" fmla="*/ 3762375 w 4007000"/>
                <a:gd name="connsiteY282" fmla="*/ 241300 h 1860550"/>
                <a:gd name="connsiteX283" fmla="*/ 3743325 w 4007000"/>
                <a:gd name="connsiteY283" fmla="*/ 254000 h 1860550"/>
                <a:gd name="connsiteX284" fmla="*/ 3724275 w 4007000"/>
                <a:gd name="connsiteY284" fmla="*/ 266700 h 1860550"/>
                <a:gd name="connsiteX285" fmla="*/ 3714750 w 4007000"/>
                <a:gd name="connsiteY285" fmla="*/ 273050 h 1860550"/>
                <a:gd name="connsiteX286" fmla="*/ 3689350 w 4007000"/>
                <a:gd name="connsiteY286" fmla="*/ 276225 h 1860550"/>
                <a:gd name="connsiteX287" fmla="*/ 3660775 w 4007000"/>
                <a:gd name="connsiteY287" fmla="*/ 292100 h 1860550"/>
                <a:gd name="connsiteX288" fmla="*/ 3651250 w 4007000"/>
                <a:gd name="connsiteY288" fmla="*/ 298450 h 1860550"/>
                <a:gd name="connsiteX289" fmla="*/ 3632200 w 4007000"/>
                <a:gd name="connsiteY289" fmla="*/ 304800 h 1860550"/>
                <a:gd name="connsiteX290" fmla="*/ 3622675 w 4007000"/>
                <a:gd name="connsiteY290" fmla="*/ 307975 h 1860550"/>
                <a:gd name="connsiteX291" fmla="*/ 3584575 w 4007000"/>
                <a:gd name="connsiteY291" fmla="*/ 333375 h 1860550"/>
                <a:gd name="connsiteX292" fmla="*/ 3575050 w 4007000"/>
                <a:gd name="connsiteY292" fmla="*/ 339725 h 1860550"/>
                <a:gd name="connsiteX293" fmla="*/ 3565525 w 4007000"/>
                <a:gd name="connsiteY293" fmla="*/ 346075 h 1860550"/>
                <a:gd name="connsiteX294" fmla="*/ 3552825 w 4007000"/>
                <a:gd name="connsiteY294" fmla="*/ 352425 h 1860550"/>
                <a:gd name="connsiteX295" fmla="*/ 3524250 w 4007000"/>
                <a:gd name="connsiteY295" fmla="*/ 361950 h 1860550"/>
                <a:gd name="connsiteX296" fmla="*/ 3514725 w 4007000"/>
                <a:gd name="connsiteY296" fmla="*/ 365125 h 1860550"/>
                <a:gd name="connsiteX297" fmla="*/ 3505200 w 4007000"/>
                <a:gd name="connsiteY297" fmla="*/ 368300 h 1860550"/>
                <a:gd name="connsiteX298" fmla="*/ 3482975 w 4007000"/>
                <a:gd name="connsiteY298" fmla="*/ 374650 h 1860550"/>
                <a:gd name="connsiteX299" fmla="*/ 3473450 w 4007000"/>
                <a:gd name="connsiteY299" fmla="*/ 381000 h 1860550"/>
                <a:gd name="connsiteX300" fmla="*/ 3448050 w 4007000"/>
                <a:gd name="connsiteY300" fmla="*/ 403225 h 1860550"/>
                <a:gd name="connsiteX301" fmla="*/ 3438525 w 4007000"/>
                <a:gd name="connsiteY301" fmla="*/ 409575 h 1860550"/>
                <a:gd name="connsiteX302" fmla="*/ 3432175 w 4007000"/>
                <a:gd name="connsiteY302" fmla="*/ 419100 h 1860550"/>
                <a:gd name="connsiteX303" fmla="*/ 3413125 w 4007000"/>
                <a:gd name="connsiteY303" fmla="*/ 431800 h 1860550"/>
                <a:gd name="connsiteX304" fmla="*/ 3406775 w 4007000"/>
                <a:gd name="connsiteY304" fmla="*/ 441325 h 1860550"/>
                <a:gd name="connsiteX305" fmla="*/ 3387725 w 4007000"/>
                <a:gd name="connsiteY305" fmla="*/ 447675 h 1860550"/>
                <a:gd name="connsiteX306" fmla="*/ 3378200 w 4007000"/>
                <a:gd name="connsiteY306" fmla="*/ 450850 h 1860550"/>
                <a:gd name="connsiteX307" fmla="*/ 3359150 w 4007000"/>
                <a:gd name="connsiteY307" fmla="*/ 460375 h 1860550"/>
                <a:gd name="connsiteX308" fmla="*/ 3349625 w 4007000"/>
                <a:gd name="connsiteY308" fmla="*/ 466725 h 1860550"/>
                <a:gd name="connsiteX309" fmla="*/ 3330575 w 4007000"/>
                <a:gd name="connsiteY309" fmla="*/ 473075 h 1860550"/>
                <a:gd name="connsiteX310" fmla="*/ 3302000 w 4007000"/>
                <a:gd name="connsiteY310" fmla="*/ 488950 h 1860550"/>
                <a:gd name="connsiteX311" fmla="*/ 3292475 w 4007000"/>
                <a:gd name="connsiteY311" fmla="*/ 492125 h 1860550"/>
                <a:gd name="connsiteX312" fmla="*/ 3282950 w 4007000"/>
                <a:gd name="connsiteY312" fmla="*/ 498475 h 1860550"/>
                <a:gd name="connsiteX313" fmla="*/ 3254375 w 4007000"/>
                <a:gd name="connsiteY313" fmla="*/ 508000 h 1860550"/>
                <a:gd name="connsiteX314" fmla="*/ 3187700 w 4007000"/>
                <a:gd name="connsiteY314" fmla="*/ 530225 h 1860550"/>
                <a:gd name="connsiteX315" fmla="*/ 3159125 w 4007000"/>
                <a:gd name="connsiteY315" fmla="*/ 539750 h 1860550"/>
                <a:gd name="connsiteX316" fmla="*/ 3149600 w 4007000"/>
                <a:gd name="connsiteY316" fmla="*/ 542925 h 1860550"/>
                <a:gd name="connsiteX317" fmla="*/ 3130550 w 4007000"/>
                <a:gd name="connsiteY317" fmla="*/ 555625 h 1860550"/>
                <a:gd name="connsiteX318" fmla="*/ 3121025 w 4007000"/>
                <a:gd name="connsiteY318" fmla="*/ 558800 h 1860550"/>
                <a:gd name="connsiteX319" fmla="*/ 3111500 w 4007000"/>
                <a:gd name="connsiteY319" fmla="*/ 565150 h 1860550"/>
                <a:gd name="connsiteX320" fmla="*/ 3101975 w 4007000"/>
                <a:gd name="connsiteY320" fmla="*/ 568325 h 1860550"/>
                <a:gd name="connsiteX321" fmla="*/ 3092450 w 4007000"/>
                <a:gd name="connsiteY321" fmla="*/ 574675 h 1860550"/>
                <a:gd name="connsiteX322" fmla="*/ 3082925 w 4007000"/>
                <a:gd name="connsiteY322" fmla="*/ 577850 h 1860550"/>
                <a:gd name="connsiteX323" fmla="*/ 3067050 w 4007000"/>
                <a:gd name="connsiteY323" fmla="*/ 587375 h 1860550"/>
                <a:gd name="connsiteX324" fmla="*/ 3051175 w 4007000"/>
                <a:gd name="connsiteY324" fmla="*/ 593725 h 1860550"/>
                <a:gd name="connsiteX325" fmla="*/ 3016250 w 4007000"/>
                <a:gd name="connsiteY325" fmla="*/ 615950 h 1860550"/>
                <a:gd name="connsiteX326" fmla="*/ 2984500 w 4007000"/>
                <a:gd name="connsiteY326" fmla="*/ 631825 h 1860550"/>
                <a:gd name="connsiteX327" fmla="*/ 2952750 w 4007000"/>
                <a:gd name="connsiteY327" fmla="*/ 644525 h 1860550"/>
                <a:gd name="connsiteX328" fmla="*/ 2879725 w 4007000"/>
                <a:gd name="connsiteY328" fmla="*/ 676275 h 1860550"/>
                <a:gd name="connsiteX329" fmla="*/ 2781300 w 4007000"/>
                <a:gd name="connsiteY329" fmla="*/ 704850 h 1860550"/>
                <a:gd name="connsiteX330" fmla="*/ 2762250 w 4007000"/>
                <a:gd name="connsiteY330" fmla="*/ 714375 h 1860550"/>
                <a:gd name="connsiteX331" fmla="*/ 2720975 w 4007000"/>
                <a:gd name="connsiteY331" fmla="*/ 746125 h 1860550"/>
                <a:gd name="connsiteX332" fmla="*/ 2647950 w 4007000"/>
                <a:gd name="connsiteY332" fmla="*/ 774700 h 1860550"/>
                <a:gd name="connsiteX333" fmla="*/ 2638425 w 4007000"/>
                <a:gd name="connsiteY333" fmla="*/ 777875 h 1860550"/>
                <a:gd name="connsiteX334" fmla="*/ 2609850 w 4007000"/>
                <a:gd name="connsiteY334" fmla="*/ 796925 h 1860550"/>
                <a:gd name="connsiteX335" fmla="*/ 2600325 w 4007000"/>
                <a:gd name="connsiteY335" fmla="*/ 803275 h 1860550"/>
                <a:gd name="connsiteX336" fmla="*/ 2590800 w 4007000"/>
                <a:gd name="connsiteY336" fmla="*/ 809625 h 1860550"/>
                <a:gd name="connsiteX337" fmla="*/ 2578100 w 4007000"/>
                <a:gd name="connsiteY337" fmla="*/ 815975 h 1860550"/>
                <a:gd name="connsiteX338" fmla="*/ 2555875 w 4007000"/>
                <a:gd name="connsiteY338" fmla="*/ 825500 h 1860550"/>
                <a:gd name="connsiteX339" fmla="*/ 2543175 w 4007000"/>
                <a:gd name="connsiteY339" fmla="*/ 835025 h 1860550"/>
                <a:gd name="connsiteX340" fmla="*/ 2520950 w 4007000"/>
                <a:gd name="connsiteY340" fmla="*/ 841375 h 1860550"/>
                <a:gd name="connsiteX341" fmla="*/ 2501900 w 4007000"/>
                <a:gd name="connsiteY341" fmla="*/ 850900 h 1860550"/>
                <a:gd name="connsiteX342" fmla="*/ 2476500 w 4007000"/>
                <a:gd name="connsiteY342" fmla="*/ 860425 h 1860550"/>
                <a:gd name="connsiteX343" fmla="*/ 2466975 w 4007000"/>
                <a:gd name="connsiteY343" fmla="*/ 866775 h 1860550"/>
                <a:gd name="connsiteX344" fmla="*/ 2457450 w 4007000"/>
                <a:gd name="connsiteY344" fmla="*/ 869950 h 1860550"/>
                <a:gd name="connsiteX345" fmla="*/ 2438400 w 4007000"/>
                <a:gd name="connsiteY345" fmla="*/ 882650 h 1860550"/>
                <a:gd name="connsiteX346" fmla="*/ 2403475 w 4007000"/>
                <a:gd name="connsiteY346" fmla="*/ 895350 h 1860550"/>
                <a:gd name="connsiteX347" fmla="*/ 2393950 w 4007000"/>
                <a:gd name="connsiteY347" fmla="*/ 898525 h 1860550"/>
                <a:gd name="connsiteX348" fmla="*/ 2371725 w 4007000"/>
                <a:gd name="connsiteY348" fmla="*/ 904875 h 1860550"/>
                <a:gd name="connsiteX349" fmla="*/ 2352675 w 4007000"/>
                <a:gd name="connsiteY349" fmla="*/ 917575 h 1860550"/>
                <a:gd name="connsiteX350" fmla="*/ 2343150 w 4007000"/>
                <a:gd name="connsiteY350" fmla="*/ 923925 h 1860550"/>
                <a:gd name="connsiteX351" fmla="*/ 2324100 w 4007000"/>
                <a:gd name="connsiteY351" fmla="*/ 933450 h 1860550"/>
                <a:gd name="connsiteX352" fmla="*/ 2314575 w 4007000"/>
                <a:gd name="connsiteY352" fmla="*/ 936625 h 1860550"/>
                <a:gd name="connsiteX353" fmla="*/ 2286000 w 4007000"/>
                <a:gd name="connsiteY353" fmla="*/ 955675 h 1860550"/>
                <a:gd name="connsiteX354" fmla="*/ 2276475 w 4007000"/>
                <a:gd name="connsiteY354" fmla="*/ 962025 h 1860550"/>
                <a:gd name="connsiteX355" fmla="*/ 2257425 w 4007000"/>
                <a:gd name="connsiteY355" fmla="*/ 968375 h 1860550"/>
                <a:gd name="connsiteX356" fmla="*/ 2244725 w 4007000"/>
                <a:gd name="connsiteY356" fmla="*/ 974725 h 1860550"/>
                <a:gd name="connsiteX357" fmla="*/ 2216150 w 4007000"/>
                <a:gd name="connsiteY357" fmla="*/ 984250 h 1860550"/>
                <a:gd name="connsiteX358" fmla="*/ 2206625 w 4007000"/>
                <a:gd name="connsiteY358" fmla="*/ 987425 h 1860550"/>
                <a:gd name="connsiteX359" fmla="*/ 2187575 w 4007000"/>
                <a:gd name="connsiteY359" fmla="*/ 1000125 h 1860550"/>
                <a:gd name="connsiteX360" fmla="*/ 2178050 w 4007000"/>
                <a:gd name="connsiteY360" fmla="*/ 1006475 h 1860550"/>
                <a:gd name="connsiteX361" fmla="*/ 2159000 w 4007000"/>
                <a:gd name="connsiteY361" fmla="*/ 1012825 h 1860550"/>
                <a:gd name="connsiteX362" fmla="*/ 2111375 w 4007000"/>
                <a:gd name="connsiteY362" fmla="*/ 1028700 h 1860550"/>
                <a:gd name="connsiteX363" fmla="*/ 2092325 w 4007000"/>
                <a:gd name="connsiteY363" fmla="*/ 1035050 h 1860550"/>
                <a:gd name="connsiteX364" fmla="*/ 2082800 w 4007000"/>
                <a:gd name="connsiteY364" fmla="*/ 1038225 h 1860550"/>
                <a:gd name="connsiteX365" fmla="*/ 2070100 w 4007000"/>
                <a:gd name="connsiteY365" fmla="*/ 1041400 h 1860550"/>
                <a:gd name="connsiteX366" fmla="*/ 2054225 w 4007000"/>
                <a:gd name="connsiteY366" fmla="*/ 1044575 h 1860550"/>
                <a:gd name="connsiteX367" fmla="*/ 2035175 w 4007000"/>
                <a:gd name="connsiteY367" fmla="*/ 1050925 h 1860550"/>
                <a:gd name="connsiteX368" fmla="*/ 2025650 w 4007000"/>
                <a:gd name="connsiteY368" fmla="*/ 1054100 h 1860550"/>
                <a:gd name="connsiteX369" fmla="*/ 1993900 w 4007000"/>
                <a:gd name="connsiteY369" fmla="*/ 1063625 h 1860550"/>
                <a:gd name="connsiteX370" fmla="*/ 1984375 w 4007000"/>
                <a:gd name="connsiteY370" fmla="*/ 1066800 h 1860550"/>
                <a:gd name="connsiteX371" fmla="*/ 1974850 w 4007000"/>
                <a:gd name="connsiteY371" fmla="*/ 1069975 h 1860550"/>
                <a:gd name="connsiteX372" fmla="*/ 1946275 w 4007000"/>
                <a:gd name="connsiteY372" fmla="*/ 1082675 h 1860550"/>
                <a:gd name="connsiteX373" fmla="*/ 1936750 w 4007000"/>
                <a:gd name="connsiteY373" fmla="*/ 1085850 h 1860550"/>
                <a:gd name="connsiteX374" fmla="*/ 1927225 w 4007000"/>
                <a:gd name="connsiteY374" fmla="*/ 1089025 h 1860550"/>
                <a:gd name="connsiteX375" fmla="*/ 1917700 w 4007000"/>
                <a:gd name="connsiteY375" fmla="*/ 1095375 h 1860550"/>
                <a:gd name="connsiteX376" fmla="*/ 1898650 w 4007000"/>
                <a:gd name="connsiteY376" fmla="*/ 1101725 h 1860550"/>
                <a:gd name="connsiteX377" fmla="*/ 1860550 w 4007000"/>
                <a:gd name="connsiteY377" fmla="*/ 1114425 h 1860550"/>
                <a:gd name="connsiteX378" fmla="*/ 1851025 w 4007000"/>
                <a:gd name="connsiteY378" fmla="*/ 1117600 h 1860550"/>
                <a:gd name="connsiteX379" fmla="*/ 1841500 w 4007000"/>
                <a:gd name="connsiteY379" fmla="*/ 1120775 h 1860550"/>
                <a:gd name="connsiteX380" fmla="*/ 1831975 w 4007000"/>
                <a:gd name="connsiteY380" fmla="*/ 1127125 h 1860550"/>
                <a:gd name="connsiteX381" fmla="*/ 1812925 w 4007000"/>
                <a:gd name="connsiteY381" fmla="*/ 1133475 h 1860550"/>
                <a:gd name="connsiteX382" fmla="*/ 1793875 w 4007000"/>
                <a:gd name="connsiteY382" fmla="*/ 1139825 h 1860550"/>
                <a:gd name="connsiteX383" fmla="*/ 1784350 w 4007000"/>
                <a:gd name="connsiteY383" fmla="*/ 1143000 h 1860550"/>
                <a:gd name="connsiteX384" fmla="*/ 1765300 w 4007000"/>
                <a:gd name="connsiteY384" fmla="*/ 1152525 h 1860550"/>
                <a:gd name="connsiteX385" fmla="*/ 1755775 w 4007000"/>
                <a:gd name="connsiteY385" fmla="*/ 1158875 h 1860550"/>
                <a:gd name="connsiteX386" fmla="*/ 1746250 w 4007000"/>
                <a:gd name="connsiteY386" fmla="*/ 1162050 h 1860550"/>
                <a:gd name="connsiteX387" fmla="*/ 1736725 w 4007000"/>
                <a:gd name="connsiteY387" fmla="*/ 1168400 h 1860550"/>
                <a:gd name="connsiteX388" fmla="*/ 1727200 w 4007000"/>
                <a:gd name="connsiteY388" fmla="*/ 1171575 h 1860550"/>
                <a:gd name="connsiteX389" fmla="*/ 1717675 w 4007000"/>
                <a:gd name="connsiteY389" fmla="*/ 1177925 h 1860550"/>
                <a:gd name="connsiteX390" fmla="*/ 1698625 w 4007000"/>
                <a:gd name="connsiteY390" fmla="*/ 1184275 h 1860550"/>
                <a:gd name="connsiteX391" fmla="*/ 1679575 w 4007000"/>
                <a:gd name="connsiteY391" fmla="*/ 1193800 h 1860550"/>
                <a:gd name="connsiteX392" fmla="*/ 1670050 w 4007000"/>
                <a:gd name="connsiteY392" fmla="*/ 1200150 h 1860550"/>
                <a:gd name="connsiteX393" fmla="*/ 1651000 w 4007000"/>
                <a:gd name="connsiteY393" fmla="*/ 1206500 h 1860550"/>
                <a:gd name="connsiteX394" fmla="*/ 1631950 w 4007000"/>
                <a:gd name="connsiteY394" fmla="*/ 1219200 h 1860550"/>
                <a:gd name="connsiteX395" fmla="*/ 1622425 w 4007000"/>
                <a:gd name="connsiteY395" fmla="*/ 1225550 h 1860550"/>
                <a:gd name="connsiteX396" fmla="*/ 1603375 w 4007000"/>
                <a:gd name="connsiteY396" fmla="*/ 1231900 h 1860550"/>
                <a:gd name="connsiteX397" fmla="*/ 1593850 w 4007000"/>
                <a:gd name="connsiteY397" fmla="*/ 1238250 h 1860550"/>
                <a:gd name="connsiteX398" fmla="*/ 1574800 w 4007000"/>
                <a:gd name="connsiteY398" fmla="*/ 1244600 h 1860550"/>
                <a:gd name="connsiteX399" fmla="*/ 1565275 w 4007000"/>
                <a:gd name="connsiteY399" fmla="*/ 1247775 h 1860550"/>
                <a:gd name="connsiteX400" fmla="*/ 1546225 w 4007000"/>
                <a:gd name="connsiteY400" fmla="*/ 1254125 h 1860550"/>
                <a:gd name="connsiteX401" fmla="*/ 1536700 w 4007000"/>
                <a:gd name="connsiteY401" fmla="*/ 1257300 h 1860550"/>
                <a:gd name="connsiteX402" fmla="*/ 1504950 w 4007000"/>
                <a:gd name="connsiteY402" fmla="*/ 1266825 h 1860550"/>
                <a:gd name="connsiteX403" fmla="*/ 1485900 w 4007000"/>
                <a:gd name="connsiteY403" fmla="*/ 1279525 h 1860550"/>
                <a:gd name="connsiteX404" fmla="*/ 1476375 w 4007000"/>
                <a:gd name="connsiteY404" fmla="*/ 1285875 h 1860550"/>
                <a:gd name="connsiteX405" fmla="*/ 1466850 w 4007000"/>
                <a:gd name="connsiteY405" fmla="*/ 1289050 h 1860550"/>
                <a:gd name="connsiteX406" fmla="*/ 1457325 w 4007000"/>
                <a:gd name="connsiteY406" fmla="*/ 1295400 h 1860550"/>
                <a:gd name="connsiteX407" fmla="*/ 1438275 w 4007000"/>
                <a:gd name="connsiteY407" fmla="*/ 1301750 h 1860550"/>
                <a:gd name="connsiteX408" fmla="*/ 1428750 w 4007000"/>
                <a:gd name="connsiteY408" fmla="*/ 1304925 h 1860550"/>
                <a:gd name="connsiteX409" fmla="*/ 1409700 w 4007000"/>
                <a:gd name="connsiteY409" fmla="*/ 1317625 h 1860550"/>
                <a:gd name="connsiteX410" fmla="*/ 1400175 w 4007000"/>
                <a:gd name="connsiteY410" fmla="*/ 1320800 h 1860550"/>
                <a:gd name="connsiteX411" fmla="*/ 1390650 w 4007000"/>
                <a:gd name="connsiteY411" fmla="*/ 1327150 h 1860550"/>
                <a:gd name="connsiteX412" fmla="*/ 1381125 w 4007000"/>
                <a:gd name="connsiteY412" fmla="*/ 1330325 h 1860550"/>
                <a:gd name="connsiteX413" fmla="*/ 1362075 w 4007000"/>
                <a:gd name="connsiteY413" fmla="*/ 1343025 h 1860550"/>
                <a:gd name="connsiteX414" fmla="*/ 1333500 w 4007000"/>
                <a:gd name="connsiteY414" fmla="*/ 1355725 h 1860550"/>
                <a:gd name="connsiteX415" fmla="*/ 1311275 w 4007000"/>
                <a:gd name="connsiteY415" fmla="*/ 1362075 h 1860550"/>
                <a:gd name="connsiteX416" fmla="*/ 1292225 w 4007000"/>
                <a:gd name="connsiteY416" fmla="*/ 1368425 h 1860550"/>
                <a:gd name="connsiteX417" fmla="*/ 1263650 w 4007000"/>
                <a:gd name="connsiteY417" fmla="*/ 1374775 h 1860550"/>
                <a:gd name="connsiteX418" fmla="*/ 1244600 w 4007000"/>
                <a:gd name="connsiteY418" fmla="*/ 1384300 h 1860550"/>
                <a:gd name="connsiteX419" fmla="*/ 1212850 w 4007000"/>
                <a:gd name="connsiteY419" fmla="*/ 1393825 h 1860550"/>
                <a:gd name="connsiteX420" fmla="*/ 1193800 w 4007000"/>
                <a:gd name="connsiteY420" fmla="*/ 1400175 h 1860550"/>
                <a:gd name="connsiteX421" fmla="*/ 1184275 w 4007000"/>
                <a:gd name="connsiteY421" fmla="*/ 1403350 h 1860550"/>
                <a:gd name="connsiteX422" fmla="*/ 1174750 w 4007000"/>
                <a:gd name="connsiteY422" fmla="*/ 1409700 h 1860550"/>
                <a:gd name="connsiteX423" fmla="*/ 1155700 w 4007000"/>
                <a:gd name="connsiteY423" fmla="*/ 1416050 h 1860550"/>
                <a:gd name="connsiteX424" fmla="*/ 1127125 w 4007000"/>
                <a:gd name="connsiteY424" fmla="*/ 1425575 h 1860550"/>
                <a:gd name="connsiteX425" fmla="*/ 1069975 w 4007000"/>
                <a:gd name="connsiteY425" fmla="*/ 1444625 h 1860550"/>
                <a:gd name="connsiteX426" fmla="*/ 1060450 w 4007000"/>
                <a:gd name="connsiteY426" fmla="*/ 1447800 h 1860550"/>
                <a:gd name="connsiteX427" fmla="*/ 1050925 w 4007000"/>
                <a:gd name="connsiteY427" fmla="*/ 1450975 h 1860550"/>
                <a:gd name="connsiteX428" fmla="*/ 1022350 w 4007000"/>
                <a:gd name="connsiteY428" fmla="*/ 1463675 h 1860550"/>
                <a:gd name="connsiteX429" fmla="*/ 1012825 w 4007000"/>
                <a:gd name="connsiteY429" fmla="*/ 1466850 h 1860550"/>
                <a:gd name="connsiteX430" fmla="*/ 1003300 w 4007000"/>
                <a:gd name="connsiteY430" fmla="*/ 1473200 h 1860550"/>
                <a:gd name="connsiteX431" fmla="*/ 984250 w 4007000"/>
                <a:gd name="connsiteY431" fmla="*/ 1479550 h 1860550"/>
                <a:gd name="connsiteX432" fmla="*/ 965200 w 4007000"/>
                <a:gd name="connsiteY432" fmla="*/ 1485900 h 1860550"/>
                <a:gd name="connsiteX433" fmla="*/ 955675 w 4007000"/>
                <a:gd name="connsiteY433" fmla="*/ 1489075 h 1860550"/>
                <a:gd name="connsiteX434" fmla="*/ 946150 w 4007000"/>
                <a:gd name="connsiteY434" fmla="*/ 1492250 h 1860550"/>
                <a:gd name="connsiteX435" fmla="*/ 936625 w 4007000"/>
                <a:gd name="connsiteY435" fmla="*/ 1498600 h 1860550"/>
                <a:gd name="connsiteX436" fmla="*/ 917575 w 4007000"/>
                <a:gd name="connsiteY436" fmla="*/ 1504950 h 1860550"/>
                <a:gd name="connsiteX437" fmla="*/ 908050 w 4007000"/>
                <a:gd name="connsiteY437" fmla="*/ 1508125 h 1860550"/>
                <a:gd name="connsiteX438" fmla="*/ 869950 w 4007000"/>
                <a:gd name="connsiteY438" fmla="*/ 1520825 h 1860550"/>
                <a:gd name="connsiteX439" fmla="*/ 860425 w 4007000"/>
                <a:gd name="connsiteY439" fmla="*/ 1524000 h 1860550"/>
                <a:gd name="connsiteX440" fmla="*/ 850900 w 4007000"/>
                <a:gd name="connsiteY440" fmla="*/ 1527175 h 1860550"/>
                <a:gd name="connsiteX441" fmla="*/ 831850 w 4007000"/>
                <a:gd name="connsiteY441" fmla="*/ 1539875 h 1860550"/>
                <a:gd name="connsiteX442" fmla="*/ 812800 w 4007000"/>
                <a:gd name="connsiteY442" fmla="*/ 1546225 h 1860550"/>
                <a:gd name="connsiteX443" fmla="*/ 803275 w 4007000"/>
                <a:gd name="connsiteY443" fmla="*/ 1549400 h 1860550"/>
                <a:gd name="connsiteX444" fmla="*/ 790575 w 4007000"/>
                <a:gd name="connsiteY444" fmla="*/ 1555750 h 1860550"/>
                <a:gd name="connsiteX445" fmla="*/ 771525 w 4007000"/>
                <a:gd name="connsiteY445" fmla="*/ 1562100 h 1860550"/>
                <a:gd name="connsiteX446" fmla="*/ 762000 w 4007000"/>
                <a:gd name="connsiteY446" fmla="*/ 1565275 h 1860550"/>
                <a:gd name="connsiteX447" fmla="*/ 752475 w 4007000"/>
                <a:gd name="connsiteY447" fmla="*/ 1571625 h 1860550"/>
                <a:gd name="connsiteX448" fmla="*/ 733425 w 4007000"/>
                <a:gd name="connsiteY448" fmla="*/ 1577975 h 1860550"/>
                <a:gd name="connsiteX449" fmla="*/ 714375 w 4007000"/>
                <a:gd name="connsiteY449" fmla="*/ 1587500 h 1860550"/>
                <a:gd name="connsiteX450" fmla="*/ 704850 w 4007000"/>
                <a:gd name="connsiteY450" fmla="*/ 1593850 h 1860550"/>
                <a:gd name="connsiteX451" fmla="*/ 685800 w 4007000"/>
                <a:gd name="connsiteY451" fmla="*/ 1600200 h 1860550"/>
                <a:gd name="connsiteX452" fmla="*/ 666750 w 4007000"/>
                <a:gd name="connsiteY452" fmla="*/ 1606550 h 1860550"/>
                <a:gd name="connsiteX453" fmla="*/ 657225 w 4007000"/>
                <a:gd name="connsiteY453" fmla="*/ 1609725 h 1860550"/>
                <a:gd name="connsiteX454" fmla="*/ 644525 w 4007000"/>
                <a:gd name="connsiteY454" fmla="*/ 1612900 h 1860550"/>
                <a:gd name="connsiteX455" fmla="*/ 635000 w 4007000"/>
                <a:gd name="connsiteY455" fmla="*/ 1619250 h 1860550"/>
                <a:gd name="connsiteX456" fmla="*/ 603250 w 4007000"/>
                <a:gd name="connsiteY456" fmla="*/ 1625600 h 1860550"/>
                <a:gd name="connsiteX457" fmla="*/ 577850 w 4007000"/>
                <a:gd name="connsiteY457" fmla="*/ 1635125 h 1860550"/>
                <a:gd name="connsiteX458" fmla="*/ 558800 w 4007000"/>
                <a:gd name="connsiteY458" fmla="*/ 1641475 h 1860550"/>
                <a:gd name="connsiteX459" fmla="*/ 549275 w 4007000"/>
                <a:gd name="connsiteY459" fmla="*/ 1644650 h 1860550"/>
                <a:gd name="connsiteX460" fmla="*/ 517525 w 4007000"/>
                <a:gd name="connsiteY460" fmla="*/ 1654175 h 1860550"/>
                <a:gd name="connsiteX461" fmla="*/ 501650 w 4007000"/>
                <a:gd name="connsiteY461" fmla="*/ 1660525 h 1860550"/>
                <a:gd name="connsiteX462" fmla="*/ 473075 w 4007000"/>
                <a:gd name="connsiteY462" fmla="*/ 1670050 h 1860550"/>
                <a:gd name="connsiteX463" fmla="*/ 463550 w 4007000"/>
                <a:gd name="connsiteY463" fmla="*/ 1673225 h 1860550"/>
                <a:gd name="connsiteX464" fmla="*/ 444500 w 4007000"/>
                <a:gd name="connsiteY464" fmla="*/ 1682750 h 1860550"/>
                <a:gd name="connsiteX465" fmla="*/ 434975 w 4007000"/>
                <a:gd name="connsiteY465" fmla="*/ 1689100 h 1860550"/>
                <a:gd name="connsiteX466" fmla="*/ 415925 w 4007000"/>
                <a:gd name="connsiteY466" fmla="*/ 1695450 h 1860550"/>
                <a:gd name="connsiteX467" fmla="*/ 387350 w 4007000"/>
                <a:gd name="connsiteY467" fmla="*/ 1704975 h 1860550"/>
                <a:gd name="connsiteX468" fmla="*/ 368300 w 4007000"/>
                <a:gd name="connsiteY468" fmla="*/ 1711325 h 1860550"/>
                <a:gd name="connsiteX469" fmla="*/ 358775 w 4007000"/>
                <a:gd name="connsiteY469" fmla="*/ 1714500 h 1860550"/>
                <a:gd name="connsiteX470" fmla="*/ 349250 w 4007000"/>
                <a:gd name="connsiteY470" fmla="*/ 1720850 h 1860550"/>
                <a:gd name="connsiteX471" fmla="*/ 330200 w 4007000"/>
                <a:gd name="connsiteY471" fmla="*/ 1727200 h 1860550"/>
                <a:gd name="connsiteX472" fmla="*/ 311150 w 4007000"/>
                <a:gd name="connsiteY472" fmla="*/ 1733550 h 1860550"/>
                <a:gd name="connsiteX473" fmla="*/ 301625 w 4007000"/>
                <a:gd name="connsiteY473" fmla="*/ 1736725 h 1860550"/>
                <a:gd name="connsiteX474" fmla="*/ 292100 w 4007000"/>
                <a:gd name="connsiteY474" fmla="*/ 1739900 h 1860550"/>
                <a:gd name="connsiteX475" fmla="*/ 279400 w 4007000"/>
                <a:gd name="connsiteY475" fmla="*/ 1746250 h 1860550"/>
                <a:gd name="connsiteX476" fmla="*/ 250825 w 4007000"/>
                <a:gd name="connsiteY476" fmla="*/ 1755775 h 1860550"/>
                <a:gd name="connsiteX477" fmla="*/ 241300 w 4007000"/>
                <a:gd name="connsiteY477" fmla="*/ 1758950 h 1860550"/>
                <a:gd name="connsiteX478" fmla="*/ 231775 w 4007000"/>
                <a:gd name="connsiteY478" fmla="*/ 1762125 h 1860550"/>
                <a:gd name="connsiteX479" fmla="*/ 222250 w 4007000"/>
                <a:gd name="connsiteY479" fmla="*/ 1768475 h 1860550"/>
                <a:gd name="connsiteX480" fmla="*/ 190500 w 4007000"/>
                <a:gd name="connsiteY480" fmla="*/ 1778000 h 1860550"/>
                <a:gd name="connsiteX481" fmla="*/ 180975 w 4007000"/>
                <a:gd name="connsiteY481" fmla="*/ 1784350 h 1860550"/>
                <a:gd name="connsiteX482" fmla="*/ 161925 w 4007000"/>
                <a:gd name="connsiteY482" fmla="*/ 1790700 h 1860550"/>
                <a:gd name="connsiteX483" fmla="*/ 152400 w 4007000"/>
                <a:gd name="connsiteY483" fmla="*/ 1797050 h 1860550"/>
                <a:gd name="connsiteX484" fmla="*/ 142875 w 4007000"/>
                <a:gd name="connsiteY484" fmla="*/ 1800225 h 1860550"/>
                <a:gd name="connsiteX485" fmla="*/ 130175 w 4007000"/>
                <a:gd name="connsiteY485" fmla="*/ 1806575 h 1860550"/>
                <a:gd name="connsiteX486" fmla="*/ 111125 w 4007000"/>
                <a:gd name="connsiteY486" fmla="*/ 1812925 h 1860550"/>
                <a:gd name="connsiteX487" fmla="*/ 98425 w 4007000"/>
                <a:gd name="connsiteY487" fmla="*/ 1819275 h 1860550"/>
                <a:gd name="connsiteX488" fmla="*/ 79375 w 4007000"/>
                <a:gd name="connsiteY488" fmla="*/ 1825625 h 1860550"/>
                <a:gd name="connsiteX489" fmla="*/ 69850 w 4007000"/>
                <a:gd name="connsiteY489" fmla="*/ 1828800 h 1860550"/>
                <a:gd name="connsiteX490" fmla="*/ 60325 w 4007000"/>
                <a:gd name="connsiteY490" fmla="*/ 1831975 h 1860550"/>
                <a:gd name="connsiteX491" fmla="*/ 50800 w 4007000"/>
                <a:gd name="connsiteY491" fmla="*/ 1838325 h 1860550"/>
                <a:gd name="connsiteX492" fmla="*/ 31750 w 4007000"/>
                <a:gd name="connsiteY492" fmla="*/ 1844675 h 1860550"/>
                <a:gd name="connsiteX493" fmla="*/ 22225 w 4007000"/>
                <a:gd name="connsiteY493" fmla="*/ 1847850 h 1860550"/>
                <a:gd name="connsiteX494" fmla="*/ 0 w 4007000"/>
                <a:gd name="connsiteY494" fmla="*/ 1860550 h 1860550"/>
                <a:gd name="connsiteX0" fmla="*/ 0 w 4016878"/>
                <a:gd name="connsiteY0" fmla="*/ 1863725 h 1863725"/>
                <a:gd name="connsiteX1" fmla="*/ 41275 w 4016878"/>
                <a:gd name="connsiteY1" fmla="*/ 1831975 h 1863725"/>
                <a:gd name="connsiteX2" fmla="*/ 50800 w 4016878"/>
                <a:gd name="connsiteY2" fmla="*/ 1825625 h 1863725"/>
                <a:gd name="connsiteX3" fmla="*/ 69850 w 4016878"/>
                <a:gd name="connsiteY3" fmla="*/ 1819275 h 1863725"/>
                <a:gd name="connsiteX4" fmla="*/ 88900 w 4016878"/>
                <a:gd name="connsiteY4" fmla="*/ 1806575 h 1863725"/>
                <a:gd name="connsiteX5" fmla="*/ 107950 w 4016878"/>
                <a:gd name="connsiteY5" fmla="*/ 1800225 h 1863725"/>
                <a:gd name="connsiteX6" fmla="*/ 117475 w 4016878"/>
                <a:gd name="connsiteY6" fmla="*/ 1797050 h 1863725"/>
                <a:gd name="connsiteX7" fmla="*/ 127000 w 4016878"/>
                <a:gd name="connsiteY7" fmla="*/ 1790700 h 1863725"/>
                <a:gd name="connsiteX8" fmla="*/ 146050 w 4016878"/>
                <a:gd name="connsiteY8" fmla="*/ 1784350 h 1863725"/>
                <a:gd name="connsiteX9" fmla="*/ 165100 w 4016878"/>
                <a:gd name="connsiteY9" fmla="*/ 1778000 h 1863725"/>
                <a:gd name="connsiteX10" fmla="*/ 203200 w 4016878"/>
                <a:gd name="connsiteY10" fmla="*/ 1765300 h 1863725"/>
                <a:gd name="connsiteX11" fmla="*/ 212725 w 4016878"/>
                <a:gd name="connsiteY11" fmla="*/ 1762125 h 1863725"/>
                <a:gd name="connsiteX12" fmla="*/ 222250 w 4016878"/>
                <a:gd name="connsiteY12" fmla="*/ 1758950 h 1863725"/>
                <a:gd name="connsiteX13" fmla="*/ 234950 w 4016878"/>
                <a:gd name="connsiteY13" fmla="*/ 1755775 h 1863725"/>
                <a:gd name="connsiteX14" fmla="*/ 263525 w 4016878"/>
                <a:gd name="connsiteY14" fmla="*/ 1746250 h 1863725"/>
                <a:gd name="connsiteX15" fmla="*/ 273050 w 4016878"/>
                <a:gd name="connsiteY15" fmla="*/ 1743075 h 1863725"/>
                <a:gd name="connsiteX16" fmla="*/ 282575 w 4016878"/>
                <a:gd name="connsiteY16" fmla="*/ 1739900 h 1863725"/>
                <a:gd name="connsiteX17" fmla="*/ 314325 w 4016878"/>
                <a:gd name="connsiteY17" fmla="*/ 1730375 h 1863725"/>
                <a:gd name="connsiteX18" fmla="*/ 342900 w 4016878"/>
                <a:gd name="connsiteY18" fmla="*/ 1720850 h 1863725"/>
                <a:gd name="connsiteX19" fmla="*/ 352425 w 4016878"/>
                <a:gd name="connsiteY19" fmla="*/ 1717675 h 1863725"/>
                <a:gd name="connsiteX20" fmla="*/ 361950 w 4016878"/>
                <a:gd name="connsiteY20" fmla="*/ 1711325 h 1863725"/>
                <a:gd name="connsiteX21" fmla="*/ 381000 w 4016878"/>
                <a:gd name="connsiteY21" fmla="*/ 1704975 h 1863725"/>
                <a:gd name="connsiteX22" fmla="*/ 409575 w 4016878"/>
                <a:gd name="connsiteY22" fmla="*/ 1695450 h 1863725"/>
                <a:gd name="connsiteX23" fmla="*/ 419100 w 4016878"/>
                <a:gd name="connsiteY23" fmla="*/ 1692275 h 1863725"/>
                <a:gd name="connsiteX24" fmla="*/ 428625 w 4016878"/>
                <a:gd name="connsiteY24" fmla="*/ 1689100 h 1863725"/>
                <a:gd name="connsiteX25" fmla="*/ 447675 w 4016878"/>
                <a:gd name="connsiteY25" fmla="*/ 1676400 h 1863725"/>
                <a:gd name="connsiteX26" fmla="*/ 476250 w 4016878"/>
                <a:gd name="connsiteY26" fmla="*/ 1666875 h 1863725"/>
                <a:gd name="connsiteX27" fmla="*/ 485775 w 4016878"/>
                <a:gd name="connsiteY27" fmla="*/ 1663700 h 1863725"/>
                <a:gd name="connsiteX28" fmla="*/ 504825 w 4016878"/>
                <a:gd name="connsiteY28" fmla="*/ 1654175 h 1863725"/>
                <a:gd name="connsiteX29" fmla="*/ 527050 w 4016878"/>
                <a:gd name="connsiteY29" fmla="*/ 1644650 h 1863725"/>
                <a:gd name="connsiteX30" fmla="*/ 555625 w 4016878"/>
                <a:gd name="connsiteY30" fmla="*/ 1631950 h 1863725"/>
                <a:gd name="connsiteX31" fmla="*/ 565150 w 4016878"/>
                <a:gd name="connsiteY31" fmla="*/ 1628775 h 1863725"/>
                <a:gd name="connsiteX32" fmla="*/ 574675 w 4016878"/>
                <a:gd name="connsiteY32" fmla="*/ 1625600 h 1863725"/>
                <a:gd name="connsiteX33" fmla="*/ 584200 w 4016878"/>
                <a:gd name="connsiteY33" fmla="*/ 1619250 h 1863725"/>
                <a:gd name="connsiteX34" fmla="*/ 603250 w 4016878"/>
                <a:gd name="connsiteY34" fmla="*/ 1612900 h 1863725"/>
                <a:gd name="connsiteX35" fmla="*/ 612775 w 4016878"/>
                <a:gd name="connsiteY35" fmla="*/ 1606550 h 1863725"/>
                <a:gd name="connsiteX36" fmla="*/ 631825 w 4016878"/>
                <a:gd name="connsiteY36" fmla="*/ 1600200 h 1863725"/>
                <a:gd name="connsiteX37" fmla="*/ 641350 w 4016878"/>
                <a:gd name="connsiteY37" fmla="*/ 1597025 h 1863725"/>
                <a:gd name="connsiteX38" fmla="*/ 660400 w 4016878"/>
                <a:gd name="connsiteY38" fmla="*/ 1587500 h 1863725"/>
                <a:gd name="connsiteX39" fmla="*/ 669925 w 4016878"/>
                <a:gd name="connsiteY39" fmla="*/ 1581150 h 1863725"/>
                <a:gd name="connsiteX40" fmla="*/ 679450 w 4016878"/>
                <a:gd name="connsiteY40" fmla="*/ 1577975 h 1863725"/>
                <a:gd name="connsiteX41" fmla="*/ 688975 w 4016878"/>
                <a:gd name="connsiteY41" fmla="*/ 1571625 h 1863725"/>
                <a:gd name="connsiteX42" fmla="*/ 698500 w 4016878"/>
                <a:gd name="connsiteY42" fmla="*/ 1568450 h 1863725"/>
                <a:gd name="connsiteX43" fmla="*/ 717550 w 4016878"/>
                <a:gd name="connsiteY43" fmla="*/ 1555750 h 1863725"/>
                <a:gd name="connsiteX44" fmla="*/ 736600 w 4016878"/>
                <a:gd name="connsiteY44" fmla="*/ 1549400 h 1863725"/>
                <a:gd name="connsiteX45" fmla="*/ 755650 w 4016878"/>
                <a:gd name="connsiteY45" fmla="*/ 1539875 h 1863725"/>
                <a:gd name="connsiteX46" fmla="*/ 771525 w 4016878"/>
                <a:gd name="connsiteY46" fmla="*/ 1527175 h 1863725"/>
                <a:gd name="connsiteX47" fmla="*/ 781050 w 4016878"/>
                <a:gd name="connsiteY47" fmla="*/ 1520825 h 1863725"/>
                <a:gd name="connsiteX48" fmla="*/ 800100 w 4016878"/>
                <a:gd name="connsiteY48" fmla="*/ 1514475 h 1863725"/>
                <a:gd name="connsiteX49" fmla="*/ 819150 w 4016878"/>
                <a:gd name="connsiteY49" fmla="*/ 1504950 h 1863725"/>
                <a:gd name="connsiteX50" fmla="*/ 828675 w 4016878"/>
                <a:gd name="connsiteY50" fmla="*/ 1498600 h 1863725"/>
                <a:gd name="connsiteX51" fmla="*/ 847725 w 4016878"/>
                <a:gd name="connsiteY51" fmla="*/ 1492250 h 1863725"/>
                <a:gd name="connsiteX52" fmla="*/ 857250 w 4016878"/>
                <a:gd name="connsiteY52" fmla="*/ 1485900 h 1863725"/>
                <a:gd name="connsiteX53" fmla="*/ 876300 w 4016878"/>
                <a:gd name="connsiteY53" fmla="*/ 1479550 h 1863725"/>
                <a:gd name="connsiteX54" fmla="*/ 885825 w 4016878"/>
                <a:gd name="connsiteY54" fmla="*/ 1473200 h 1863725"/>
                <a:gd name="connsiteX55" fmla="*/ 895350 w 4016878"/>
                <a:gd name="connsiteY55" fmla="*/ 1470025 h 1863725"/>
                <a:gd name="connsiteX56" fmla="*/ 914400 w 4016878"/>
                <a:gd name="connsiteY56" fmla="*/ 1457325 h 1863725"/>
                <a:gd name="connsiteX57" fmla="*/ 952500 w 4016878"/>
                <a:gd name="connsiteY57" fmla="*/ 1444625 h 1863725"/>
                <a:gd name="connsiteX58" fmla="*/ 962025 w 4016878"/>
                <a:gd name="connsiteY58" fmla="*/ 1441450 h 1863725"/>
                <a:gd name="connsiteX59" fmla="*/ 971550 w 4016878"/>
                <a:gd name="connsiteY59" fmla="*/ 1438275 h 1863725"/>
                <a:gd name="connsiteX60" fmla="*/ 990600 w 4016878"/>
                <a:gd name="connsiteY60" fmla="*/ 1428750 h 1863725"/>
                <a:gd name="connsiteX61" fmla="*/ 1000125 w 4016878"/>
                <a:gd name="connsiteY61" fmla="*/ 1422400 h 1863725"/>
                <a:gd name="connsiteX62" fmla="*/ 1019175 w 4016878"/>
                <a:gd name="connsiteY62" fmla="*/ 1416050 h 1863725"/>
                <a:gd name="connsiteX63" fmla="*/ 1028700 w 4016878"/>
                <a:gd name="connsiteY63" fmla="*/ 1412875 h 1863725"/>
                <a:gd name="connsiteX64" fmla="*/ 1066800 w 4016878"/>
                <a:gd name="connsiteY64" fmla="*/ 1387475 h 1863725"/>
                <a:gd name="connsiteX65" fmla="*/ 1076325 w 4016878"/>
                <a:gd name="connsiteY65" fmla="*/ 1381125 h 1863725"/>
                <a:gd name="connsiteX66" fmla="*/ 1095375 w 4016878"/>
                <a:gd name="connsiteY66" fmla="*/ 1374775 h 1863725"/>
                <a:gd name="connsiteX67" fmla="*/ 1104900 w 4016878"/>
                <a:gd name="connsiteY67" fmla="*/ 1368425 h 1863725"/>
                <a:gd name="connsiteX68" fmla="*/ 1123950 w 4016878"/>
                <a:gd name="connsiteY68" fmla="*/ 1362075 h 1863725"/>
                <a:gd name="connsiteX69" fmla="*/ 1152525 w 4016878"/>
                <a:gd name="connsiteY69" fmla="*/ 1352550 h 1863725"/>
                <a:gd name="connsiteX70" fmla="*/ 1200150 w 4016878"/>
                <a:gd name="connsiteY70" fmla="*/ 1336675 h 1863725"/>
                <a:gd name="connsiteX71" fmla="*/ 1219200 w 4016878"/>
                <a:gd name="connsiteY71" fmla="*/ 1330325 h 1863725"/>
                <a:gd name="connsiteX72" fmla="*/ 1228725 w 4016878"/>
                <a:gd name="connsiteY72" fmla="*/ 1327150 h 1863725"/>
                <a:gd name="connsiteX73" fmla="*/ 1244600 w 4016878"/>
                <a:gd name="connsiteY73" fmla="*/ 1323975 h 1863725"/>
                <a:gd name="connsiteX74" fmla="*/ 1263650 w 4016878"/>
                <a:gd name="connsiteY74" fmla="*/ 1317625 h 1863725"/>
                <a:gd name="connsiteX75" fmla="*/ 1276350 w 4016878"/>
                <a:gd name="connsiteY75" fmla="*/ 1314450 h 1863725"/>
                <a:gd name="connsiteX76" fmla="*/ 1304925 w 4016878"/>
                <a:gd name="connsiteY76" fmla="*/ 1304925 h 1863725"/>
                <a:gd name="connsiteX77" fmla="*/ 1323975 w 4016878"/>
                <a:gd name="connsiteY77" fmla="*/ 1298575 h 1863725"/>
                <a:gd name="connsiteX78" fmla="*/ 1333500 w 4016878"/>
                <a:gd name="connsiteY78" fmla="*/ 1295400 h 1863725"/>
                <a:gd name="connsiteX79" fmla="*/ 1352550 w 4016878"/>
                <a:gd name="connsiteY79" fmla="*/ 1282700 h 1863725"/>
                <a:gd name="connsiteX80" fmla="*/ 1362075 w 4016878"/>
                <a:gd name="connsiteY80" fmla="*/ 1279525 h 1863725"/>
                <a:gd name="connsiteX81" fmla="*/ 1371600 w 4016878"/>
                <a:gd name="connsiteY81" fmla="*/ 1273175 h 1863725"/>
                <a:gd name="connsiteX82" fmla="*/ 1381125 w 4016878"/>
                <a:gd name="connsiteY82" fmla="*/ 1270000 h 1863725"/>
                <a:gd name="connsiteX83" fmla="*/ 1390650 w 4016878"/>
                <a:gd name="connsiteY83" fmla="*/ 1263650 h 1863725"/>
                <a:gd name="connsiteX84" fmla="*/ 1400175 w 4016878"/>
                <a:gd name="connsiteY84" fmla="*/ 1260475 h 1863725"/>
                <a:gd name="connsiteX85" fmla="*/ 1409700 w 4016878"/>
                <a:gd name="connsiteY85" fmla="*/ 1254125 h 1863725"/>
                <a:gd name="connsiteX86" fmla="*/ 1428750 w 4016878"/>
                <a:gd name="connsiteY86" fmla="*/ 1247775 h 1863725"/>
                <a:gd name="connsiteX87" fmla="*/ 1438275 w 4016878"/>
                <a:gd name="connsiteY87" fmla="*/ 1241425 h 1863725"/>
                <a:gd name="connsiteX88" fmla="*/ 1447800 w 4016878"/>
                <a:gd name="connsiteY88" fmla="*/ 1238250 h 1863725"/>
                <a:gd name="connsiteX89" fmla="*/ 1466850 w 4016878"/>
                <a:gd name="connsiteY89" fmla="*/ 1225550 h 1863725"/>
                <a:gd name="connsiteX90" fmla="*/ 1476375 w 4016878"/>
                <a:gd name="connsiteY90" fmla="*/ 1219200 h 1863725"/>
                <a:gd name="connsiteX91" fmla="*/ 1495425 w 4016878"/>
                <a:gd name="connsiteY91" fmla="*/ 1209675 h 1863725"/>
                <a:gd name="connsiteX92" fmla="*/ 1504950 w 4016878"/>
                <a:gd name="connsiteY92" fmla="*/ 1206500 h 1863725"/>
                <a:gd name="connsiteX93" fmla="*/ 1514475 w 4016878"/>
                <a:gd name="connsiteY93" fmla="*/ 1200150 h 1863725"/>
                <a:gd name="connsiteX94" fmla="*/ 1533525 w 4016878"/>
                <a:gd name="connsiteY94" fmla="*/ 1193800 h 1863725"/>
                <a:gd name="connsiteX95" fmla="*/ 1543050 w 4016878"/>
                <a:gd name="connsiteY95" fmla="*/ 1187450 h 1863725"/>
                <a:gd name="connsiteX96" fmla="*/ 1562100 w 4016878"/>
                <a:gd name="connsiteY96" fmla="*/ 1181100 h 1863725"/>
                <a:gd name="connsiteX97" fmla="*/ 1581150 w 4016878"/>
                <a:gd name="connsiteY97" fmla="*/ 1174750 h 1863725"/>
                <a:gd name="connsiteX98" fmla="*/ 1600200 w 4016878"/>
                <a:gd name="connsiteY98" fmla="*/ 1168400 h 1863725"/>
                <a:gd name="connsiteX99" fmla="*/ 1609725 w 4016878"/>
                <a:gd name="connsiteY99" fmla="*/ 1165225 h 1863725"/>
                <a:gd name="connsiteX100" fmla="*/ 1619250 w 4016878"/>
                <a:gd name="connsiteY100" fmla="*/ 1158875 h 1863725"/>
                <a:gd name="connsiteX101" fmla="*/ 1647825 w 4016878"/>
                <a:gd name="connsiteY101" fmla="*/ 1149350 h 1863725"/>
                <a:gd name="connsiteX102" fmla="*/ 1657350 w 4016878"/>
                <a:gd name="connsiteY102" fmla="*/ 1146175 h 1863725"/>
                <a:gd name="connsiteX103" fmla="*/ 1666875 w 4016878"/>
                <a:gd name="connsiteY103" fmla="*/ 1139825 h 1863725"/>
                <a:gd name="connsiteX104" fmla="*/ 1676400 w 4016878"/>
                <a:gd name="connsiteY104" fmla="*/ 1136650 h 1863725"/>
                <a:gd name="connsiteX105" fmla="*/ 1689100 w 4016878"/>
                <a:gd name="connsiteY105" fmla="*/ 1130300 h 1863725"/>
                <a:gd name="connsiteX106" fmla="*/ 1698625 w 4016878"/>
                <a:gd name="connsiteY106" fmla="*/ 1123950 h 1863725"/>
                <a:gd name="connsiteX107" fmla="*/ 1708150 w 4016878"/>
                <a:gd name="connsiteY107" fmla="*/ 1120775 h 1863725"/>
                <a:gd name="connsiteX108" fmla="*/ 1727200 w 4016878"/>
                <a:gd name="connsiteY108" fmla="*/ 1108075 h 1863725"/>
                <a:gd name="connsiteX109" fmla="*/ 1746250 w 4016878"/>
                <a:gd name="connsiteY109" fmla="*/ 1098550 h 1863725"/>
                <a:gd name="connsiteX110" fmla="*/ 1765300 w 4016878"/>
                <a:gd name="connsiteY110" fmla="*/ 1092200 h 1863725"/>
                <a:gd name="connsiteX111" fmla="*/ 1774825 w 4016878"/>
                <a:gd name="connsiteY111" fmla="*/ 1085850 h 1863725"/>
                <a:gd name="connsiteX112" fmla="*/ 1809750 w 4016878"/>
                <a:gd name="connsiteY112" fmla="*/ 1073150 h 1863725"/>
                <a:gd name="connsiteX113" fmla="*/ 1819275 w 4016878"/>
                <a:gd name="connsiteY113" fmla="*/ 1066800 h 1863725"/>
                <a:gd name="connsiteX114" fmla="*/ 1828800 w 4016878"/>
                <a:gd name="connsiteY114" fmla="*/ 1063625 h 1863725"/>
                <a:gd name="connsiteX115" fmla="*/ 1838325 w 4016878"/>
                <a:gd name="connsiteY115" fmla="*/ 1057275 h 1863725"/>
                <a:gd name="connsiteX116" fmla="*/ 1847850 w 4016878"/>
                <a:gd name="connsiteY116" fmla="*/ 1054100 h 1863725"/>
                <a:gd name="connsiteX117" fmla="*/ 1857375 w 4016878"/>
                <a:gd name="connsiteY117" fmla="*/ 1047750 h 1863725"/>
                <a:gd name="connsiteX118" fmla="*/ 1866900 w 4016878"/>
                <a:gd name="connsiteY118" fmla="*/ 1044575 h 1863725"/>
                <a:gd name="connsiteX119" fmla="*/ 1876425 w 4016878"/>
                <a:gd name="connsiteY119" fmla="*/ 1038225 h 1863725"/>
                <a:gd name="connsiteX120" fmla="*/ 1895475 w 4016878"/>
                <a:gd name="connsiteY120" fmla="*/ 1031875 h 1863725"/>
                <a:gd name="connsiteX121" fmla="*/ 1914525 w 4016878"/>
                <a:gd name="connsiteY121" fmla="*/ 1022350 h 1863725"/>
                <a:gd name="connsiteX122" fmla="*/ 1924050 w 4016878"/>
                <a:gd name="connsiteY122" fmla="*/ 1016000 h 1863725"/>
                <a:gd name="connsiteX123" fmla="*/ 1933575 w 4016878"/>
                <a:gd name="connsiteY123" fmla="*/ 1012825 h 1863725"/>
                <a:gd name="connsiteX124" fmla="*/ 1943100 w 4016878"/>
                <a:gd name="connsiteY124" fmla="*/ 1006475 h 1863725"/>
                <a:gd name="connsiteX125" fmla="*/ 1962150 w 4016878"/>
                <a:gd name="connsiteY125" fmla="*/ 1000125 h 1863725"/>
                <a:gd name="connsiteX126" fmla="*/ 1971675 w 4016878"/>
                <a:gd name="connsiteY126" fmla="*/ 996950 h 1863725"/>
                <a:gd name="connsiteX127" fmla="*/ 2000250 w 4016878"/>
                <a:gd name="connsiteY127" fmla="*/ 984250 h 1863725"/>
                <a:gd name="connsiteX128" fmla="*/ 2009775 w 4016878"/>
                <a:gd name="connsiteY128" fmla="*/ 981075 h 1863725"/>
                <a:gd name="connsiteX129" fmla="*/ 2019300 w 4016878"/>
                <a:gd name="connsiteY129" fmla="*/ 977900 h 1863725"/>
                <a:gd name="connsiteX130" fmla="*/ 2028825 w 4016878"/>
                <a:gd name="connsiteY130" fmla="*/ 971550 h 1863725"/>
                <a:gd name="connsiteX131" fmla="*/ 2047875 w 4016878"/>
                <a:gd name="connsiteY131" fmla="*/ 965200 h 1863725"/>
                <a:gd name="connsiteX132" fmla="*/ 2057400 w 4016878"/>
                <a:gd name="connsiteY132" fmla="*/ 962025 h 1863725"/>
                <a:gd name="connsiteX133" fmla="*/ 2066925 w 4016878"/>
                <a:gd name="connsiteY133" fmla="*/ 955675 h 1863725"/>
                <a:gd name="connsiteX134" fmla="*/ 2076450 w 4016878"/>
                <a:gd name="connsiteY134" fmla="*/ 952500 h 1863725"/>
                <a:gd name="connsiteX135" fmla="*/ 2095500 w 4016878"/>
                <a:gd name="connsiteY135" fmla="*/ 939800 h 1863725"/>
                <a:gd name="connsiteX136" fmla="*/ 2105025 w 4016878"/>
                <a:gd name="connsiteY136" fmla="*/ 933450 h 1863725"/>
                <a:gd name="connsiteX137" fmla="*/ 2114550 w 4016878"/>
                <a:gd name="connsiteY137" fmla="*/ 927100 h 1863725"/>
                <a:gd name="connsiteX138" fmla="*/ 2124075 w 4016878"/>
                <a:gd name="connsiteY138" fmla="*/ 923925 h 1863725"/>
                <a:gd name="connsiteX139" fmla="*/ 2133600 w 4016878"/>
                <a:gd name="connsiteY139" fmla="*/ 917575 h 1863725"/>
                <a:gd name="connsiteX140" fmla="*/ 2152650 w 4016878"/>
                <a:gd name="connsiteY140" fmla="*/ 911225 h 1863725"/>
                <a:gd name="connsiteX141" fmla="*/ 2162175 w 4016878"/>
                <a:gd name="connsiteY141" fmla="*/ 904875 h 1863725"/>
                <a:gd name="connsiteX142" fmla="*/ 2171700 w 4016878"/>
                <a:gd name="connsiteY142" fmla="*/ 901700 h 1863725"/>
                <a:gd name="connsiteX143" fmla="*/ 2190750 w 4016878"/>
                <a:gd name="connsiteY143" fmla="*/ 889000 h 1863725"/>
                <a:gd name="connsiteX144" fmla="*/ 2209800 w 4016878"/>
                <a:gd name="connsiteY144" fmla="*/ 879475 h 1863725"/>
                <a:gd name="connsiteX145" fmla="*/ 2219325 w 4016878"/>
                <a:gd name="connsiteY145" fmla="*/ 876300 h 1863725"/>
                <a:gd name="connsiteX146" fmla="*/ 2228850 w 4016878"/>
                <a:gd name="connsiteY146" fmla="*/ 869950 h 1863725"/>
                <a:gd name="connsiteX147" fmla="*/ 2238375 w 4016878"/>
                <a:gd name="connsiteY147" fmla="*/ 866775 h 1863725"/>
                <a:gd name="connsiteX148" fmla="*/ 2247900 w 4016878"/>
                <a:gd name="connsiteY148" fmla="*/ 860425 h 1863725"/>
                <a:gd name="connsiteX149" fmla="*/ 2266950 w 4016878"/>
                <a:gd name="connsiteY149" fmla="*/ 854075 h 1863725"/>
                <a:gd name="connsiteX150" fmla="*/ 2276475 w 4016878"/>
                <a:gd name="connsiteY150" fmla="*/ 850900 h 1863725"/>
                <a:gd name="connsiteX151" fmla="*/ 2295525 w 4016878"/>
                <a:gd name="connsiteY151" fmla="*/ 841375 h 1863725"/>
                <a:gd name="connsiteX152" fmla="*/ 2305050 w 4016878"/>
                <a:gd name="connsiteY152" fmla="*/ 835025 h 1863725"/>
                <a:gd name="connsiteX153" fmla="*/ 2333625 w 4016878"/>
                <a:gd name="connsiteY153" fmla="*/ 825500 h 1863725"/>
                <a:gd name="connsiteX154" fmla="*/ 2343150 w 4016878"/>
                <a:gd name="connsiteY154" fmla="*/ 822325 h 1863725"/>
                <a:gd name="connsiteX155" fmla="*/ 2352675 w 4016878"/>
                <a:gd name="connsiteY155" fmla="*/ 815975 h 1863725"/>
                <a:gd name="connsiteX156" fmla="*/ 2371725 w 4016878"/>
                <a:gd name="connsiteY156" fmla="*/ 809625 h 1863725"/>
                <a:gd name="connsiteX157" fmla="*/ 2381250 w 4016878"/>
                <a:gd name="connsiteY157" fmla="*/ 803275 h 1863725"/>
                <a:gd name="connsiteX158" fmla="*/ 2400300 w 4016878"/>
                <a:gd name="connsiteY158" fmla="*/ 796925 h 1863725"/>
                <a:gd name="connsiteX159" fmla="*/ 2419350 w 4016878"/>
                <a:gd name="connsiteY159" fmla="*/ 787400 h 1863725"/>
                <a:gd name="connsiteX160" fmla="*/ 2435225 w 4016878"/>
                <a:gd name="connsiteY160" fmla="*/ 774700 h 1863725"/>
                <a:gd name="connsiteX161" fmla="*/ 2441575 w 4016878"/>
                <a:gd name="connsiteY161" fmla="*/ 765175 h 1863725"/>
                <a:gd name="connsiteX162" fmla="*/ 2460625 w 4016878"/>
                <a:gd name="connsiteY162" fmla="*/ 752475 h 1863725"/>
                <a:gd name="connsiteX163" fmla="*/ 2470150 w 4016878"/>
                <a:gd name="connsiteY163" fmla="*/ 746125 h 1863725"/>
                <a:gd name="connsiteX164" fmla="*/ 2508250 w 4016878"/>
                <a:gd name="connsiteY164" fmla="*/ 733425 h 1863725"/>
                <a:gd name="connsiteX165" fmla="*/ 2517775 w 4016878"/>
                <a:gd name="connsiteY165" fmla="*/ 730250 h 1863725"/>
                <a:gd name="connsiteX166" fmla="*/ 2527300 w 4016878"/>
                <a:gd name="connsiteY166" fmla="*/ 723900 h 1863725"/>
                <a:gd name="connsiteX167" fmla="*/ 2546350 w 4016878"/>
                <a:gd name="connsiteY167" fmla="*/ 717550 h 1863725"/>
                <a:gd name="connsiteX168" fmla="*/ 2555875 w 4016878"/>
                <a:gd name="connsiteY168" fmla="*/ 711200 h 1863725"/>
                <a:gd name="connsiteX169" fmla="*/ 2584450 w 4016878"/>
                <a:gd name="connsiteY169" fmla="*/ 701675 h 1863725"/>
                <a:gd name="connsiteX170" fmla="*/ 2593975 w 4016878"/>
                <a:gd name="connsiteY170" fmla="*/ 698500 h 1863725"/>
                <a:gd name="connsiteX171" fmla="*/ 2603500 w 4016878"/>
                <a:gd name="connsiteY171" fmla="*/ 695325 h 1863725"/>
                <a:gd name="connsiteX172" fmla="*/ 2613025 w 4016878"/>
                <a:gd name="connsiteY172" fmla="*/ 688975 h 1863725"/>
                <a:gd name="connsiteX173" fmla="*/ 2632075 w 4016878"/>
                <a:gd name="connsiteY173" fmla="*/ 682625 h 1863725"/>
                <a:gd name="connsiteX174" fmla="*/ 2651125 w 4016878"/>
                <a:gd name="connsiteY174" fmla="*/ 673100 h 1863725"/>
                <a:gd name="connsiteX175" fmla="*/ 2660650 w 4016878"/>
                <a:gd name="connsiteY175" fmla="*/ 666750 h 1863725"/>
                <a:gd name="connsiteX176" fmla="*/ 2670175 w 4016878"/>
                <a:gd name="connsiteY176" fmla="*/ 663575 h 1863725"/>
                <a:gd name="connsiteX177" fmla="*/ 2679700 w 4016878"/>
                <a:gd name="connsiteY177" fmla="*/ 657225 h 1863725"/>
                <a:gd name="connsiteX178" fmla="*/ 2689225 w 4016878"/>
                <a:gd name="connsiteY178" fmla="*/ 654050 h 1863725"/>
                <a:gd name="connsiteX179" fmla="*/ 2698750 w 4016878"/>
                <a:gd name="connsiteY179" fmla="*/ 647700 h 1863725"/>
                <a:gd name="connsiteX180" fmla="*/ 2708275 w 4016878"/>
                <a:gd name="connsiteY180" fmla="*/ 644525 h 1863725"/>
                <a:gd name="connsiteX181" fmla="*/ 2717800 w 4016878"/>
                <a:gd name="connsiteY181" fmla="*/ 638175 h 1863725"/>
                <a:gd name="connsiteX182" fmla="*/ 2727325 w 4016878"/>
                <a:gd name="connsiteY182" fmla="*/ 635000 h 1863725"/>
                <a:gd name="connsiteX183" fmla="*/ 2736850 w 4016878"/>
                <a:gd name="connsiteY183" fmla="*/ 628650 h 1863725"/>
                <a:gd name="connsiteX184" fmla="*/ 2759075 w 4016878"/>
                <a:gd name="connsiteY184" fmla="*/ 622300 h 1863725"/>
                <a:gd name="connsiteX185" fmla="*/ 2768600 w 4016878"/>
                <a:gd name="connsiteY185" fmla="*/ 615950 h 1863725"/>
                <a:gd name="connsiteX186" fmla="*/ 2787650 w 4016878"/>
                <a:gd name="connsiteY186" fmla="*/ 609600 h 1863725"/>
                <a:gd name="connsiteX187" fmla="*/ 2797175 w 4016878"/>
                <a:gd name="connsiteY187" fmla="*/ 603250 h 1863725"/>
                <a:gd name="connsiteX188" fmla="*/ 2816225 w 4016878"/>
                <a:gd name="connsiteY188" fmla="*/ 596900 h 1863725"/>
                <a:gd name="connsiteX189" fmla="*/ 2825750 w 4016878"/>
                <a:gd name="connsiteY189" fmla="*/ 593725 h 1863725"/>
                <a:gd name="connsiteX190" fmla="*/ 2835275 w 4016878"/>
                <a:gd name="connsiteY190" fmla="*/ 590550 h 1863725"/>
                <a:gd name="connsiteX191" fmla="*/ 2844800 w 4016878"/>
                <a:gd name="connsiteY191" fmla="*/ 587375 h 1863725"/>
                <a:gd name="connsiteX192" fmla="*/ 2854325 w 4016878"/>
                <a:gd name="connsiteY192" fmla="*/ 581025 h 1863725"/>
                <a:gd name="connsiteX193" fmla="*/ 2873375 w 4016878"/>
                <a:gd name="connsiteY193" fmla="*/ 574675 h 1863725"/>
                <a:gd name="connsiteX194" fmla="*/ 2882900 w 4016878"/>
                <a:gd name="connsiteY194" fmla="*/ 571500 h 1863725"/>
                <a:gd name="connsiteX195" fmla="*/ 2917825 w 4016878"/>
                <a:gd name="connsiteY195" fmla="*/ 555625 h 1863725"/>
                <a:gd name="connsiteX196" fmla="*/ 2917825 w 4016878"/>
                <a:gd name="connsiteY196" fmla="*/ 555625 h 1863725"/>
                <a:gd name="connsiteX197" fmla="*/ 2946400 w 4016878"/>
                <a:gd name="connsiteY197" fmla="*/ 542925 h 1863725"/>
                <a:gd name="connsiteX198" fmla="*/ 2965450 w 4016878"/>
                <a:gd name="connsiteY198" fmla="*/ 536575 h 1863725"/>
                <a:gd name="connsiteX199" fmla="*/ 2974975 w 4016878"/>
                <a:gd name="connsiteY199" fmla="*/ 533400 h 1863725"/>
                <a:gd name="connsiteX200" fmla="*/ 3009900 w 4016878"/>
                <a:gd name="connsiteY200" fmla="*/ 517525 h 1863725"/>
                <a:gd name="connsiteX201" fmla="*/ 3035300 w 4016878"/>
                <a:gd name="connsiteY201" fmla="*/ 501650 h 1863725"/>
                <a:gd name="connsiteX202" fmla="*/ 3063875 w 4016878"/>
                <a:gd name="connsiteY202" fmla="*/ 488950 h 1863725"/>
                <a:gd name="connsiteX203" fmla="*/ 3079750 w 4016878"/>
                <a:gd name="connsiteY203" fmla="*/ 476250 h 1863725"/>
                <a:gd name="connsiteX204" fmla="*/ 3086100 w 4016878"/>
                <a:gd name="connsiteY204" fmla="*/ 466725 h 1863725"/>
                <a:gd name="connsiteX205" fmla="*/ 3095625 w 4016878"/>
                <a:gd name="connsiteY205" fmla="*/ 463550 h 1863725"/>
                <a:gd name="connsiteX206" fmla="*/ 3105150 w 4016878"/>
                <a:gd name="connsiteY206" fmla="*/ 457200 h 1863725"/>
                <a:gd name="connsiteX207" fmla="*/ 3114675 w 4016878"/>
                <a:gd name="connsiteY207" fmla="*/ 454025 h 1863725"/>
                <a:gd name="connsiteX208" fmla="*/ 3124200 w 4016878"/>
                <a:gd name="connsiteY208" fmla="*/ 447675 h 1863725"/>
                <a:gd name="connsiteX209" fmla="*/ 3133725 w 4016878"/>
                <a:gd name="connsiteY209" fmla="*/ 444500 h 1863725"/>
                <a:gd name="connsiteX210" fmla="*/ 3143250 w 4016878"/>
                <a:gd name="connsiteY210" fmla="*/ 438150 h 1863725"/>
                <a:gd name="connsiteX211" fmla="*/ 3152775 w 4016878"/>
                <a:gd name="connsiteY211" fmla="*/ 434975 h 1863725"/>
                <a:gd name="connsiteX212" fmla="*/ 3171825 w 4016878"/>
                <a:gd name="connsiteY212" fmla="*/ 422275 h 1863725"/>
                <a:gd name="connsiteX213" fmla="*/ 3181350 w 4016878"/>
                <a:gd name="connsiteY213" fmla="*/ 415925 h 1863725"/>
                <a:gd name="connsiteX214" fmla="*/ 3209925 w 4016878"/>
                <a:gd name="connsiteY214" fmla="*/ 400050 h 1863725"/>
                <a:gd name="connsiteX215" fmla="*/ 3219450 w 4016878"/>
                <a:gd name="connsiteY215" fmla="*/ 393700 h 1863725"/>
                <a:gd name="connsiteX216" fmla="*/ 3228975 w 4016878"/>
                <a:gd name="connsiteY216" fmla="*/ 387350 h 1863725"/>
                <a:gd name="connsiteX217" fmla="*/ 3248025 w 4016878"/>
                <a:gd name="connsiteY217" fmla="*/ 381000 h 1863725"/>
                <a:gd name="connsiteX218" fmla="*/ 3270250 w 4016878"/>
                <a:gd name="connsiteY218" fmla="*/ 374650 h 1863725"/>
                <a:gd name="connsiteX219" fmla="*/ 3292475 w 4016878"/>
                <a:gd name="connsiteY219" fmla="*/ 371475 h 1863725"/>
                <a:gd name="connsiteX220" fmla="*/ 3311525 w 4016878"/>
                <a:gd name="connsiteY220" fmla="*/ 365125 h 1863725"/>
                <a:gd name="connsiteX221" fmla="*/ 3321050 w 4016878"/>
                <a:gd name="connsiteY221" fmla="*/ 361950 h 1863725"/>
                <a:gd name="connsiteX222" fmla="*/ 3330575 w 4016878"/>
                <a:gd name="connsiteY222" fmla="*/ 352425 h 1863725"/>
                <a:gd name="connsiteX223" fmla="*/ 3340100 w 4016878"/>
                <a:gd name="connsiteY223" fmla="*/ 349250 h 1863725"/>
                <a:gd name="connsiteX224" fmla="*/ 3349625 w 4016878"/>
                <a:gd name="connsiteY224" fmla="*/ 342900 h 1863725"/>
                <a:gd name="connsiteX225" fmla="*/ 3359150 w 4016878"/>
                <a:gd name="connsiteY225" fmla="*/ 339725 h 1863725"/>
                <a:gd name="connsiteX226" fmla="*/ 3368675 w 4016878"/>
                <a:gd name="connsiteY226" fmla="*/ 333375 h 1863725"/>
                <a:gd name="connsiteX227" fmla="*/ 3378200 w 4016878"/>
                <a:gd name="connsiteY227" fmla="*/ 330200 h 1863725"/>
                <a:gd name="connsiteX228" fmla="*/ 3397250 w 4016878"/>
                <a:gd name="connsiteY228" fmla="*/ 317500 h 1863725"/>
                <a:gd name="connsiteX229" fmla="*/ 3406775 w 4016878"/>
                <a:gd name="connsiteY229" fmla="*/ 314325 h 1863725"/>
                <a:gd name="connsiteX230" fmla="*/ 3425825 w 4016878"/>
                <a:gd name="connsiteY230" fmla="*/ 301625 h 1863725"/>
                <a:gd name="connsiteX231" fmla="*/ 3435350 w 4016878"/>
                <a:gd name="connsiteY231" fmla="*/ 295275 h 1863725"/>
                <a:gd name="connsiteX232" fmla="*/ 3444875 w 4016878"/>
                <a:gd name="connsiteY232" fmla="*/ 288925 h 1863725"/>
                <a:gd name="connsiteX233" fmla="*/ 3460750 w 4016878"/>
                <a:gd name="connsiteY233" fmla="*/ 273050 h 1863725"/>
                <a:gd name="connsiteX234" fmla="*/ 3489325 w 4016878"/>
                <a:gd name="connsiteY234" fmla="*/ 250825 h 1863725"/>
                <a:gd name="connsiteX235" fmla="*/ 3498850 w 4016878"/>
                <a:gd name="connsiteY235" fmla="*/ 244475 h 1863725"/>
                <a:gd name="connsiteX236" fmla="*/ 3508375 w 4016878"/>
                <a:gd name="connsiteY236" fmla="*/ 238125 h 1863725"/>
                <a:gd name="connsiteX237" fmla="*/ 3514725 w 4016878"/>
                <a:gd name="connsiteY237" fmla="*/ 228600 h 1863725"/>
                <a:gd name="connsiteX238" fmla="*/ 3524250 w 4016878"/>
                <a:gd name="connsiteY238" fmla="*/ 225425 h 1863725"/>
                <a:gd name="connsiteX239" fmla="*/ 3533775 w 4016878"/>
                <a:gd name="connsiteY239" fmla="*/ 219075 h 1863725"/>
                <a:gd name="connsiteX240" fmla="*/ 3543300 w 4016878"/>
                <a:gd name="connsiteY240" fmla="*/ 215900 h 1863725"/>
                <a:gd name="connsiteX241" fmla="*/ 3552825 w 4016878"/>
                <a:gd name="connsiteY241" fmla="*/ 209550 h 1863725"/>
                <a:gd name="connsiteX242" fmla="*/ 3562350 w 4016878"/>
                <a:gd name="connsiteY242" fmla="*/ 206375 h 1863725"/>
                <a:gd name="connsiteX243" fmla="*/ 3581400 w 4016878"/>
                <a:gd name="connsiteY243" fmla="*/ 193675 h 1863725"/>
                <a:gd name="connsiteX244" fmla="*/ 3590925 w 4016878"/>
                <a:gd name="connsiteY244" fmla="*/ 187325 h 1863725"/>
                <a:gd name="connsiteX245" fmla="*/ 3600450 w 4016878"/>
                <a:gd name="connsiteY245" fmla="*/ 180975 h 1863725"/>
                <a:gd name="connsiteX246" fmla="*/ 3619500 w 4016878"/>
                <a:gd name="connsiteY246" fmla="*/ 174625 h 1863725"/>
                <a:gd name="connsiteX247" fmla="*/ 3629025 w 4016878"/>
                <a:gd name="connsiteY247" fmla="*/ 168275 h 1863725"/>
                <a:gd name="connsiteX248" fmla="*/ 3648075 w 4016878"/>
                <a:gd name="connsiteY248" fmla="*/ 161925 h 1863725"/>
                <a:gd name="connsiteX249" fmla="*/ 3686175 w 4016878"/>
                <a:gd name="connsiteY249" fmla="*/ 142875 h 1863725"/>
                <a:gd name="connsiteX250" fmla="*/ 3724275 w 4016878"/>
                <a:gd name="connsiteY250" fmla="*/ 130175 h 1863725"/>
                <a:gd name="connsiteX251" fmla="*/ 3733800 w 4016878"/>
                <a:gd name="connsiteY251" fmla="*/ 127000 h 1863725"/>
                <a:gd name="connsiteX252" fmla="*/ 3743325 w 4016878"/>
                <a:gd name="connsiteY252" fmla="*/ 123825 h 1863725"/>
                <a:gd name="connsiteX253" fmla="*/ 3752850 w 4016878"/>
                <a:gd name="connsiteY253" fmla="*/ 117475 h 1863725"/>
                <a:gd name="connsiteX254" fmla="*/ 3771900 w 4016878"/>
                <a:gd name="connsiteY254" fmla="*/ 111125 h 1863725"/>
                <a:gd name="connsiteX255" fmla="*/ 3790950 w 4016878"/>
                <a:gd name="connsiteY255" fmla="*/ 95250 h 1863725"/>
                <a:gd name="connsiteX256" fmla="*/ 3800475 w 4016878"/>
                <a:gd name="connsiteY256" fmla="*/ 92075 h 1863725"/>
                <a:gd name="connsiteX257" fmla="*/ 3810000 w 4016878"/>
                <a:gd name="connsiteY257" fmla="*/ 85725 h 1863725"/>
                <a:gd name="connsiteX258" fmla="*/ 3829050 w 4016878"/>
                <a:gd name="connsiteY258" fmla="*/ 79375 h 1863725"/>
                <a:gd name="connsiteX259" fmla="*/ 3838575 w 4016878"/>
                <a:gd name="connsiteY259" fmla="*/ 76200 h 1863725"/>
                <a:gd name="connsiteX260" fmla="*/ 3848100 w 4016878"/>
                <a:gd name="connsiteY260" fmla="*/ 73025 h 1863725"/>
                <a:gd name="connsiteX261" fmla="*/ 3867150 w 4016878"/>
                <a:gd name="connsiteY261" fmla="*/ 63500 h 1863725"/>
                <a:gd name="connsiteX262" fmla="*/ 3876675 w 4016878"/>
                <a:gd name="connsiteY262" fmla="*/ 57150 h 1863725"/>
                <a:gd name="connsiteX263" fmla="*/ 3895725 w 4016878"/>
                <a:gd name="connsiteY263" fmla="*/ 50800 h 1863725"/>
                <a:gd name="connsiteX264" fmla="*/ 3905250 w 4016878"/>
                <a:gd name="connsiteY264" fmla="*/ 47625 h 1863725"/>
                <a:gd name="connsiteX265" fmla="*/ 3933825 w 4016878"/>
                <a:gd name="connsiteY265" fmla="*/ 34925 h 1863725"/>
                <a:gd name="connsiteX266" fmla="*/ 3962400 w 4016878"/>
                <a:gd name="connsiteY266" fmla="*/ 19050 h 1863725"/>
                <a:gd name="connsiteX267" fmla="*/ 3971925 w 4016878"/>
                <a:gd name="connsiteY267" fmla="*/ 12700 h 1863725"/>
                <a:gd name="connsiteX268" fmla="*/ 3990975 w 4016878"/>
                <a:gd name="connsiteY268" fmla="*/ 6350 h 1863725"/>
                <a:gd name="connsiteX269" fmla="*/ 4016375 w 4016878"/>
                <a:gd name="connsiteY269" fmla="*/ 0 h 1863725"/>
                <a:gd name="connsiteX270" fmla="*/ 4006850 w 4016878"/>
                <a:gd name="connsiteY270" fmla="*/ 155575 h 1863725"/>
                <a:gd name="connsiteX271" fmla="*/ 3994150 w 4016878"/>
                <a:gd name="connsiteY271" fmla="*/ 174625 h 1863725"/>
                <a:gd name="connsiteX272" fmla="*/ 3984625 w 4016878"/>
                <a:gd name="connsiteY272" fmla="*/ 177800 h 1863725"/>
                <a:gd name="connsiteX273" fmla="*/ 3965575 w 4016878"/>
                <a:gd name="connsiteY273" fmla="*/ 190500 h 1863725"/>
                <a:gd name="connsiteX274" fmla="*/ 3937000 w 4016878"/>
                <a:gd name="connsiteY274" fmla="*/ 200025 h 1863725"/>
                <a:gd name="connsiteX275" fmla="*/ 3927475 w 4016878"/>
                <a:gd name="connsiteY275" fmla="*/ 203200 h 1863725"/>
                <a:gd name="connsiteX276" fmla="*/ 3889375 w 4016878"/>
                <a:gd name="connsiteY276" fmla="*/ 209550 h 1863725"/>
                <a:gd name="connsiteX277" fmla="*/ 3870325 w 4016878"/>
                <a:gd name="connsiteY277" fmla="*/ 215900 h 1863725"/>
                <a:gd name="connsiteX278" fmla="*/ 3854450 w 4016878"/>
                <a:gd name="connsiteY278" fmla="*/ 219075 h 1863725"/>
                <a:gd name="connsiteX279" fmla="*/ 3835400 w 4016878"/>
                <a:gd name="connsiteY279" fmla="*/ 225425 h 1863725"/>
                <a:gd name="connsiteX280" fmla="*/ 3825875 w 4016878"/>
                <a:gd name="connsiteY280" fmla="*/ 228600 h 1863725"/>
                <a:gd name="connsiteX281" fmla="*/ 3797300 w 4016878"/>
                <a:gd name="connsiteY281" fmla="*/ 241300 h 1863725"/>
                <a:gd name="connsiteX282" fmla="*/ 3762375 w 4016878"/>
                <a:gd name="connsiteY282" fmla="*/ 244475 h 1863725"/>
                <a:gd name="connsiteX283" fmla="*/ 3743325 w 4016878"/>
                <a:gd name="connsiteY283" fmla="*/ 257175 h 1863725"/>
                <a:gd name="connsiteX284" fmla="*/ 3724275 w 4016878"/>
                <a:gd name="connsiteY284" fmla="*/ 269875 h 1863725"/>
                <a:gd name="connsiteX285" fmla="*/ 3714750 w 4016878"/>
                <a:gd name="connsiteY285" fmla="*/ 276225 h 1863725"/>
                <a:gd name="connsiteX286" fmla="*/ 3689350 w 4016878"/>
                <a:gd name="connsiteY286" fmla="*/ 279400 h 1863725"/>
                <a:gd name="connsiteX287" fmla="*/ 3660775 w 4016878"/>
                <a:gd name="connsiteY287" fmla="*/ 295275 h 1863725"/>
                <a:gd name="connsiteX288" fmla="*/ 3651250 w 4016878"/>
                <a:gd name="connsiteY288" fmla="*/ 301625 h 1863725"/>
                <a:gd name="connsiteX289" fmla="*/ 3632200 w 4016878"/>
                <a:gd name="connsiteY289" fmla="*/ 307975 h 1863725"/>
                <a:gd name="connsiteX290" fmla="*/ 3622675 w 4016878"/>
                <a:gd name="connsiteY290" fmla="*/ 311150 h 1863725"/>
                <a:gd name="connsiteX291" fmla="*/ 3584575 w 4016878"/>
                <a:gd name="connsiteY291" fmla="*/ 336550 h 1863725"/>
                <a:gd name="connsiteX292" fmla="*/ 3575050 w 4016878"/>
                <a:gd name="connsiteY292" fmla="*/ 342900 h 1863725"/>
                <a:gd name="connsiteX293" fmla="*/ 3565525 w 4016878"/>
                <a:gd name="connsiteY293" fmla="*/ 349250 h 1863725"/>
                <a:gd name="connsiteX294" fmla="*/ 3552825 w 4016878"/>
                <a:gd name="connsiteY294" fmla="*/ 355600 h 1863725"/>
                <a:gd name="connsiteX295" fmla="*/ 3524250 w 4016878"/>
                <a:gd name="connsiteY295" fmla="*/ 365125 h 1863725"/>
                <a:gd name="connsiteX296" fmla="*/ 3514725 w 4016878"/>
                <a:gd name="connsiteY296" fmla="*/ 368300 h 1863725"/>
                <a:gd name="connsiteX297" fmla="*/ 3505200 w 4016878"/>
                <a:gd name="connsiteY297" fmla="*/ 371475 h 1863725"/>
                <a:gd name="connsiteX298" fmla="*/ 3482975 w 4016878"/>
                <a:gd name="connsiteY298" fmla="*/ 377825 h 1863725"/>
                <a:gd name="connsiteX299" fmla="*/ 3473450 w 4016878"/>
                <a:gd name="connsiteY299" fmla="*/ 384175 h 1863725"/>
                <a:gd name="connsiteX300" fmla="*/ 3448050 w 4016878"/>
                <a:gd name="connsiteY300" fmla="*/ 406400 h 1863725"/>
                <a:gd name="connsiteX301" fmla="*/ 3438525 w 4016878"/>
                <a:gd name="connsiteY301" fmla="*/ 412750 h 1863725"/>
                <a:gd name="connsiteX302" fmla="*/ 3432175 w 4016878"/>
                <a:gd name="connsiteY302" fmla="*/ 422275 h 1863725"/>
                <a:gd name="connsiteX303" fmla="*/ 3413125 w 4016878"/>
                <a:gd name="connsiteY303" fmla="*/ 434975 h 1863725"/>
                <a:gd name="connsiteX304" fmla="*/ 3406775 w 4016878"/>
                <a:gd name="connsiteY304" fmla="*/ 444500 h 1863725"/>
                <a:gd name="connsiteX305" fmla="*/ 3387725 w 4016878"/>
                <a:gd name="connsiteY305" fmla="*/ 450850 h 1863725"/>
                <a:gd name="connsiteX306" fmla="*/ 3378200 w 4016878"/>
                <a:gd name="connsiteY306" fmla="*/ 454025 h 1863725"/>
                <a:gd name="connsiteX307" fmla="*/ 3359150 w 4016878"/>
                <a:gd name="connsiteY307" fmla="*/ 463550 h 1863725"/>
                <a:gd name="connsiteX308" fmla="*/ 3349625 w 4016878"/>
                <a:gd name="connsiteY308" fmla="*/ 469900 h 1863725"/>
                <a:gd name="connsiteX309" fmla="*/ 3330575 w 4016878"/>
                <a:gd name="connsiteY309" fmla="*/ 476250 h 1863725"/>
                <a:gd name="connsiteX310" fmla="*/ 3302000 w 4016878"/>
                <a:gd name="connsiteY310" fmla="*/ 492125 h 1863725"/>
                <a:gd name="connsiteX311" fmla="*/ 3292475 w 4016878"/>
                <a:gd name="connsiteY311" fmla="*/ 495300 h 1863725"/>
                <a:gd name="connsiteX312" fmla="*/ 3282950 w 4016878"/>
                <a:gd name="connsiteY312" fmla="*/ 501650 h 1863725"/>
                <a:gd name="connsiteX313" fmla="*/ 3254375 w 4016878"/>
                <a:gd name="connsiteY313" fmla="*/ 511175 h 1863725"/>
                <a:gd name="connsiteX314" fmla="*/ 3187700 w 4016878"/>
                <a:gd name="connsiteY314" fmla="*/ 533400 h 1863725"/>
                <a:gd name="connsiteX315" fmla="*/ 3159125 w 4016878"/>
                <a:gd name="connsiteY315" fmla="*/ 542925 h 1863725"/>
                <a:gd name="connsiteX316" fmla="*/ 3149600 w 4016878"/>
                <a:gd name="connsiteY316" fmla="*/ 546100 h 1863725"/>
                <a:gd name="connsiteX317" fmla="*/ 3130550 w 4016878"/>
                <a:gd name="connsiteY317" fmla="*/ 558800 h 1863725"/>
                <a:gd name="connsiteX318" fmla="*/ 3121025 w 4016878"/>
                <a:gd name="connsiteY318" fmla="*/ 561975 h 1863725"/>
                <a:gd name="connsiteX319" fmla="*/ 3111500 w 4016878"/>
                <a:gd name="connsiteY319" fmla="*/ 568325 h 1863725"/>
                <a:gd name="connsiteX320" fmla="*/ 3101975 w 4016878"/>
                <a:gd name="connsiteY320" fmla="*/ 571500 h 1863725"/>
                <a:gd name="connsiteX321" fmla="*/ 3092450 w 4016878"/>
                <a:gd name="connsiteY321" fmla="*/ 577850 h 1863725"/>
                <a:gd name="connsiteX322" fmla="*/ 3082925 w 4016878"/>
                <a:gd name="connsiteY322" fmla="*/ 581025 h 1863725"/>
                <a:gd name="connsiteX323" fmla="*/ 3067050 w 4016878"/>
                <a:gd name="connsiteY323" fmla="*/ 590550 h 1863725"/>
                <a:gd name="connsiteX324" fmla="*/ 3051175 w 4016878"/>
                <a:gd name="connsiteY324" fmla="*/ 596900 h 1863725"/>
                <a:gd name="connsiteX325" fmla="*/ 3016250 w 4016878"/>
                <a:gd name="connsiteY325" fmla="*/ 619125 h 1863725"/>
                <a:gd name="connsiteX326" fmla="*/ 2984500 w 4016878"/>
                <a:gd name="connsiteY326" fmla="*/ 635000 h 1863725"/>
                <a:gd name="connsiteX327" fmla="*/ 2952750 w 4016878"/>
                <a:gd name="connsiteY327" fmla="*/ 647700 h 1863725"/>
                <a:gd name="connsiteX328" fmla="*/ 2879725 w 4016878"/>
                <a:gd name="connsiteY328" fmla="*/ 679450 h 1863725"/>
                <a:gd name="connsiteX329" fmla="*/ 2781300 w 4016878"/>
                <a:gd name="connsiteY329" fmla="*/ 708025 h 1863725"/>
                <a:gd name="connsiteX330" fmla="*/ 2762250 w 4016878"/>
                <a:gd name="connsiteY330" fmla="*/ 717550 h 1863725"/>
                <a:gd name="connsiteX331" fmla="*/ 2720975 w 4016878"/>
                <a:gd name="connsiteY331" fmla="*/ 749300 h 1863725"/>
                <a:gd name="connsiteX332" fmla="*/ 2647950 w 4016878"/>
                <a:gd name="connsiteY332" fmla="*/ 777875 h 1863725"/>
                <a:gd name="connsiteX333" fmla="*/ 2638425 w 4016878"/>
                <a:gd name="connsiteY333" fmla="*/ 781050 h 1863725"/>
                <a:gd name="connsiteX334" fmla="*/ 2609850 w 4016878"/>
                <a:gd name="connsiteY334" fmla="*/ 800100 h 1863725"/>
                <a:gd name="connsiteX335" fmla="*/ 2600325 w 4016878"/>
                <a:gd name="connsiteY335" fmla="*/ 806450 h 1863725"/>
                <a:gd name="connsiteX336" fmla="*/ 2590800 w 4016878"/>
                <a:gd name="connsiteY336" fmla="*/ 812800 h 1863725"/>
                <a:gd name="connsiteX337" fmla="*/ 2578100 w 4016878"/>
                <a:gd name="connsiteY337" fmla="*/ 819150 h 1863725"/>
                <a:gd name="connsiteX338" fmla="*/ 2555875 w 4016878"/>
                <a:gd name="connsiteY338" fmla="*/ 828675 h 1863725"/>
                <a:gd name="connsiteX339" fmla="*/ 2543175 w 4016878"/>
                <a:gd name="connsiteY339" fmla="*/ 838200 h 1863725"/>
                <a:gd name="connsiteX340" fmla="*/ 2520950 w 4016878"/>
                <a:gd name="connsiteY340" fmla="*/ 844550 h 1863725"/>
                <a:gd name="connsiteX341" fmla="*/ 2501900 w 4016878"/>
                <a:gd name="connsiteY341" fmla="*/ 854075 h 1863725"/>
                <a:gd name="connsiteX342" fmla="*/ 2476500 w 4016878"/>
                <a:gd name="connsiteY342" fmla="*/ 863600 h 1863725"/>
                <a:gd name="connsiteX343" fmla="*/ 2466975 w 4016878"/>
                <a:gd name="connsiteY343" fmla="*/ 869950 h 1863725"/>
                <a:gd name="connsiteX344" fmla="*/ 2457450 w 4016878"/>
                <a:gd name="connsiteY344" fmla="*/ 873125 h 1863725"/>
                <a:gd name="connsiteX345" fmla="*/ 2438400 w 4016878"/>
                <a:gd name="connsiteY345" fmla="*/ 885825 h 1863725"/>
                <a:gd name="connsiteX346" fmla="*/ 2403475 w 4016878"/>
                <a:gd name="connsiteY346" fmla="*/ 898525 h 1863725"/>
                <a:gd name="connsiteX347" fmla="*/ 2393950 w 4016878"/>
                <a:gd name="connsiteY347" fmla="*/ 901700 h 1863725"/>
                <a:gd name="connsiteX348" fmla="*/ 2371725 w 4016878"/>
                <a:gd name="connsiteY348" fmla="*/ 908050 h 1863725"/>
                <a:gd name="connsiteX349" fmla="*/ 2352675 w 4016878"/>
                <a:gd name="connsiteY349" fmla="*/ 920750 h 1863725"/>
                <a:gd name="connsiteX350" fmla="*/ 2343150 w 4016878"/>
                <a:gd name="connsiteY350" fmla="*/ 927100 h 1863725"/>
                <a:gd name="connsiteX351" fmla="*/ 2324100 w 4016878"/>
                <a:gd name="connsiteY351" fmla="*/ 936625 h 1863725"/>
                <a:gd name="connsiteX352" fmla="*/ 2314575 w 4016878"/>
                <a:gd name="connsiteY352" fmla="*/ 939800 h 1863725"/>
                <a:gd name="connsiteX353" fmla="*/ 2286000 w 4016878"/>
                <a:gd name="connsiteY353" fmla="*/ 958850 h 1863725"/>
                <a:gd name="connsiteX354" fmla="*/ 2276475 w 4016878"/>
                <a:gd name="connsiteY354" fmla="*/ 965200 h 1863725"/>
                <a:gd name="connsiteX355" fmla="*/ 2257425 w 4016878"/>
                <a:gd name="connsiteY355" fmla="*/ 971550 h 1863725"/>
                <a:gd name="connsiteX356" fmla="*/ 2244725 w 4016878"/>
                <a:gd name="connsiteY356" fmla="*/ 977900 h 1863725"/>
                <a:gd name="connsiteX357" fmla="*/ 2216150 w 4016878"/>
                <a:gd name="connsiteY357" fmla="*/ 987425 h 1863725"/>
                <a:gd name="connsiteX358" fmla="*/ 2206625 w 4016878"/>
                <a:gd name="connsiteY358" fmla="*/ 990600 h 1863725"/>
                <a:gd name="connsiteX359" fmla="*/ 2187575 w 4016878"/>
                <a:gd name="connsiteY359" fmla="*/ 1003300 h 1863725"/>
                <a:gd name="connsiteX360" fmla="*/ 2178050 w 4016878"/>
                <a:gd name="connsiteY360" fmla="*/ 1009650 h 1863725"/>
                <a:gd name="connsiteX361" fmla="*/ 2159000 w 4016878"/>
                <a:gd name="connsiteY361" fmla="*/ 1016000 h 1863725"/>
                <a:gd name="connsiteX362" fmla="*/ 2111375 w 4016878"/>
                <a:gd name="connsiteY362" fmla="*/ 1031875 h 1863725"/>
                <a:gd name="connsiteX363" fmla="*/ 2092325 w 4016878"/>
                <a:gd name="connsiteY363" fmla="*/ 1038225 h 1863725"/>
                <a:gd name="connsiteX364" fmla="*/ 2082800 w 4016878"/>
                <a:gd name="connsiteY364" fmla="*/ 1041400 h 1863725"/>
                <a:gd name="connsiteX365" fmla="*/ 2070100 w 4016878"/>
                <a:gd name="connsiteY365" fmla="*/ 1044575 h 1863725"/>
                <a:gd name="connsiteX366" fmla="*/ 2054225 w 4016878"/>
                <a:gd name="connsiteY366" fmla="*/ 1047750 h 1863725"/>
                <a:gd name="connsiteX367" fmla="*/ 2035175 w 4016878"/>
                <a:gd name="connsiteY367" fmla="*/ 1054100 h 1863725"/>
                <a:gd name="connsiteX368" fmla="*/ 2025650 w 4016878"/>
                <a:gd name="connsiteY368" fmla="*/ 1057275 h 1863725"/>
                <a:gd name="connsiteX369" fmla="*/ 1993900 w 4016878"/>
                <a:gd name="connsiteY369" fmla="*/ 1066800 h 1863725"/>
                <a:gd name="connsiteX370" fmla="*/ 1984375 w 4016878"/>
                <a:gd name="connsiteY370" fmla="*/ 1069975 h 1863725"/>
                <a:gd name="connsiteX371" fmla="*/ 1974850 w 4016878"/>
                <a:gd name="connsiteY371" fmla="*/ 1073150 h 1863725"/>
                <a:gd name="connsiteX372" fmla="*/ 1946275 w 4016878"/>
                <a:gd name="connsiteY372" fmla="*/ 1085850 h 1863725"/>
                <a:gd name="connsiteX373" fmla="*/ 1936750 w 4016878"/>
                <a:gd name="connsiteY373" fmla="*/ 1089025 h 1863725"/>
                <a:gd name="connsiteX374" fmla="*/ 1927225 w 4016878"/>
                <a:gd name="connsiteY374" fmla="*/ 1092200 h 1863725"/>
                <a:gd name="connsiteX375" fmla="*/ 1917700 w 4016878"/>
                <a:gd name="connsiteY375" fmla="*/ 1098550 h 1863725"/>
                <a:gd name="connsiteX376" fmla="*/ 1898650 w 4016878"/>
                <a:gd name="connsiteY376" fmla="*/ 1104900 h 1863725"/>
                <a:gd name="connsiteX377" fmla="*/ 1860550 w 4016878"/>
                <a:gd name="connsiteY377" fmla="*/ 1117600 h 1863725"/>
                <a:gd name="connsiteX378" fmla="*/ 1851025 w 4016878"/>
                <a:gd name="connsiteY378" fmla="*/ 1120775 h 1863725"/>
                <a:gd name="connsiteX379" fmla="*/ 1841500 w 4016878"/>
                <a:gd name="connsiteY379" fmla="*/ 1123950 h 1863725"/>
                <a:gd name="connsiteX380" fmla="*/ 1831975 w 4016878"/>
                <a:gd name="connsiteY380" fmla="*/ 1130300 h 1863725"/>
                <a:gd name="connsiteX381" fmla="*/ 1812925 w 4016878"/>
                <a:gd name="connsiteY381" fmla="*/ 1136650 h 1863725"/>
                <a:gd name="connsiteX382" fmla="*/ 1793875 w 4016878"/>
                <a:gd name="connsiteY382" fmla="*/ 1143000 h 1863725"/>
                <a:gd name="connsiteX383" fmla="*/ 1784350 w 4016878"/>
                <a:gd name="connsiteY383" fmla="*/ 1146175 h 1863725"/>
                <a:gd name="connsiteX384" fmla="*/ 1765300 w 4016878"/>
                <a:gd name="connsiteY384" fmla="*/ 1155700 h 1863725"/>
                <a:gd name="connsiteX385" fmla="*/ 1755775 w 4016878"/>
                <a:gd name="connsiteY385" fmla="*/ 1162050 h 1863725"/>
                <a:gd name="connsiteX386" fmla="*/ 1746250 w 4016878"/>
                <a:gd name="connsiteY386" fmla="*/ 1165225 h 1863725"/>
                <a:gd name="connsiteX387" fmla="*/ 1736725 w 4016878"/>
                <a:gd name="connsiteY387" fmla="*/ 1171575 h 1863725"/>
                <a:gd name="connsiteX388" fmla="*/ 1727200 w 4016878"/>
                <a:gd name="connsiteY388" fmla="*/ 1174750 h 1863725"/>
                <a:gd name="connsiteX389" fmla="*/ 1717675 w 4016878"/>
                <a:gd name="connsiteY389" fmla="*/ 1181100 h 1863725"/>
                <a:gd name="connsiteX390" fmla="*/ 1698625 w 4016878"/>
                <a:gd name="connsiteY390" fmla="*/ 1187450 h 1863725"/>
                <a:gd name="connsiteX391" fmla="*/ 1679575 w 4016878"/>
                <a:gd name="connsiteY391" fmla="*/ 1196975 h 1863725"/>
                <a:gd name="connsiteX392" fmla="*/ 1670050 w 4016878"/>
                <a:gd name="connsiteY392" fmla="*/ 1203325 h 1863725"/>
                <a:gd name="connsiteX393" fmla="*/ 1651000 w 4016878"/>
                <a:gd name="connsiteY393" fmla="*/ 1209675 h 1863725"/>
                <a:gd name="connsiteX394" fmla="*/ 1631950 w 4016878"/>
                <a:gd name="connsiteY394" fmla="*/ 1222375 h 1863725"/>
                <a:gd name="connsiteX395" fmla="*/ 1622425 w 4016878"/>
                <a:gd name="connsiteY395" fmla="*/ 1228725 h 1863725"/>
                <a:gd name="connsiteX396" fmla="*/ 1603375 w 4016878"/>
                <a:gd name="connsiteY396" fmla="*/ 1235075 h 1863725"/>
                <a:gd name="connsiteX397" fmla="*/ 1593850 w 4016878"/>
                <a:gd name="connsiteY397" fmla="*/ 1241425 h 1863725"/>
                <a:gd name="connsiteX398" fmla="*/ 1574800 w 4016878"/>
                <a:gd name="connsiteY398" fmla="*/ 1247775 h 1863725"/>
                <a:gd name="connsiteX399" fmla="*/ 1565275 w 4016878"/>
                <a:gd name="connsiteY399" fmla="*/ 1250950 h 1863725"/>
                <a:gd name="connsiteX400" fmla="*/ 1546225 w 4016878"/>
                <a:gd name="connsiteY400" fmla="*/ 1257300 h 1863725"/>
                <a:gd name="connsiteX401" fmla="*/ 1536700 w 4016878"/>
                <a:gd name="connsiteY401" fmla="*/ 1260475 h 1863725"/>
                <a:gd name="connsiteX402" fmla="*/ 1504950 w 4016878"/>
                <a:gd name="connsiteY402" fmla="*/ 1270000 h 1863725"/>
                <a:gd name="connsiteX403" fmla="*/ 1485900 w 4016878"/>
                <a:gd name="connsiteY403" fmla="*/ 1282700 h 1863725"/>
                <a:gd name="connsiteX404" fmla="*/ 1476375 w 4016878"/>
                <a:gd name="connsiteY404" fmla="*/ 1289050 h 1863725"/>
                <a:gd name="connsiteX405" fmla="*/ 1466850 w 4016878"/>
                <a:gd name="connsiteY405" fmla="*/ 1292225 h 1863725"/>
                <a:gd name="connsiteX406" fmla="*/ 1457325 w 4016878"/>
                <a:gd name="connsiteY406" fmla="*/ 1298575 h 1863725"/>
                <a:gd name="connsiteX407" fmla="*/ 1438275 w 4016878"/>
                <a:gd name="connsiteY407" fmla="*/ 1304925 h 1863725"/>
                <a:gd name="connsiteX408" fmla="*/ 1428750 w 4016878"/>
                <a:gd name="connsiteY408" fmla="*/ 1308100 h 1863725"/>
                <a:gd name="connsiteX409" fmla="*/ 1409700 w 4016878"/>
                <a:gd name="connsiteY409" fmla="*/ 1320800 h 1863725"/>
                <a:gd name="connsiteX410" fmla="*/ 1400175 w 4016878"/>
                <a:gd name="connsiteY410" fmla="*/ 1323975 h 1863725"/>
                <a:gd name="connsiteX411" fmla="*/ 1390650 w 4016878"/>
                <a:gd name="connsiteY411" fmla="*/ 1330325 h 1863725"/>
                <a:gd name="connsiteX412" fmla="*/ 1381125 w 4016878"/>
                <a:gd name="connsiteY412" fmla="*/ 1333500 h 1863725"/>
                <a:gd name="connsiteX413" fmla="*/ 1362075 w 4016878"/>
                <a:gd name="connsiteY413" fmla="*/ 1346200 h 1863725"/>
                <a:gd name="connsiteX414" fmla="*/ 1333500 w 4016878"/>
                <a:gd name="connsiteY414" fmla="*/ 1358900 h 1863725"/>
                <a:gd name="connsiteX415" fmla="*/ 1311275 w 4016878"/>
                <a:gd name="connsiteY415" fmla="*/ 1365250 h 1863725"/>
                <a:gd name="connsiteX416" fmla="*/ 1292225 w 4016878"/>
                <a:gd name="connsiteY416" fmla="*/ 1371600 h 1863725"/>
                <a:gd name="connsiteX417" fmla="*/ 1263650 w 4016878"/>
                <a:gd name="connsiteY417" fmla="*/ 1377950 h 1863725"/>
                <a:gd name="connsiteX418" fmla="*/ 1244600 w 4016878"/>
                <a:gd name="connsiteY418" fmla="*/ 1387475 h 1863725"/>
                <a:gd name="connsiteX419" fmla="*/ 1212850 w 4016878"/>
                <a:gd name="connsiteY419" fmla="*/ 1397000 h 1863725"/>
                <a:gd name="connsiteX420" fmla="*/ 1193800 w 4016878"/>
                <a:gd name="connsiteY420" fmla="*/ 1403350 h 1863725"/>
                <a:gd name="connsiteX421" fmla="*/ 1184275 w 4016878"/>
                <a:gd name="connsiteY421" fmla="*/ 1406525 h 1863725"/>
                <a:gd name="connsiteX422" fmla="*/ 1174750 w 4016878"/>
                <a:gd name="connsiteY422" fmla="*/ 1412875 h 1863725"/>
                <a:gd name="connsiteX423" fmla="*/ 1155700 w 4016878"/>
                <a:gd name="connsiteY423" fmla="*/ 1419225 h 1863725"/>
                <a:gd name="connsiteX424" fmla="*/ 1127125 w 4016878"/>
                <a:gd name="connsiteY424" fmla="*/ 1428750 h 1863725"/>
                <a:gd name="connsiteX425" fmla="*/ 1069975 w 4016878"/>
                <a:gd name="connsiteY425" fmla="*/ 1447800 h 1863725"/>
                <a:gd name="connsiteX426" fmla="*/ 1060450 w 4016878"/>
                <a:gd name="connsiteY426" fmla="*/ 1450975 h 1863725"/>
                <a:gd name="connsiteX427" fmla="*/ 1050925 w 4016878"/>
                <a:gd name="connsiteY427" fmla="*/ 1454150 h 1863725"/>
                <a:gd name="connsiteX428" fmla="*/ 1022350 w 4016878"/>
                <a:gd name="connsiteY428" fmla="*/ 1466850 h 1863725"/>
                <a:gd name="connsiteX429" fmla="*/ 1012825 w 4016878"/>
                <a:gd name="connsiteY429" fmla="*/ 1470025 h 1863725"/>
                <a:gd name="connsiteX430" fmla="*/ 1003300 w 4016878"/>
                <a:gd name="connsiteY430" fmla="*/ 1476375 h 1863725"/>
                <a:gd name="connsiteX431" fmla="*/ 984250 w 4016878"/>
                <a:gd name="connsiteY431" fmla="*/ 1482725 h 1863725"/>
                <a:gd name="connsiteX432" fmla="*/ 965200 w 4016878"/>
                <a:gd name="connsiteY432" fmla="*/ 1489075 h 1863725"/>
                <a:gd name="connsiteX433" fmla="*/ 955675 w 4016878"/>
                <a:gd name="connsiteY433" fmla="*/ 1492250 h 1863725"/>
                <a:gd name="connsiteX434" fmla="*/ 946150 w 4016878"/>
                <a:gd name="connsiteY434" fmla="*/ 1495425 h 1863725"/>
                <a:gd name="connsiteX435" fmla="*/ 936625 w 4016878"/>
                <a:gd name="connsiteY435" fmla="*/ 1501775 h 1863725"/>
                <a:gd name="connsiteX436" fmla="*/ 917575 w 4016878"/>
                <a:gd name="connsiteY436" fmla="*/ 1508125 h 1863725"/>
                <a:gd name="connsiteX437" fmla="*/ 908050 w 4016878"/>
                <a:gd name="connsiteY437" fmla="*/ 1511300 h 1863725"/>
                <a:gd name="connsiteX438" fmla="*/ 869950 w 4016878"/>
                <a:gd name="connsiteY438" fmla="*/ 1524000 h 1863725"/>
                <a:gd name="connsiteX439" fmla="*/ 860425 w 4016878"/>
                <a:gd name="connsiteY439" fmla="*/ 1527175 h 1863725"/>
                <a:gd name="connsiteX440" fmla="*/ 850900 w 4016878"/>
                <a:gd name="connsiteY440" fmla="*/ 1530350 h 1863725"/>
                <a:gd name="connsiteX441" fmla="*/ 831850 w 4016878"/>
                <a:gd name="connsiteY441" fmla="*/ 1543050 h 1863725"/>
                <a:gd name="connsiteX442" fmla="*/ 812800 w 4016878"/>
                <a:gd name="connsiteY442" fmla="*/ 1549400 h 1863725"/>
                <a:gd name="connsiteX443" fmla="*/ 803275 w 4016878"/>
                <a:gd name="connsiteY443" fmla="*/ 1552575 h 1863725"/>
                <a:gd name="connsiteX444" fmla="*/ 790575 w 4016878"/>
                <a:gd name="connsiteY444" fmla="*/ 1558925 h 1863725"/>
                <a:gd name="connsiteX445" fmla="*/ 771525 w 4016878"/>
                <a:gd name="connsiteY445" fmla="*/ 1565275 h 1863725"/>
                <a:gd name="connsiteX446" fmla="*/ 762000 w 4016878"/>
                <a:gd name="connsiteY446" fmla="*/ 1568450 h 1863725"/>
                <a:gd name="connsiteX447" fmla="*/ 752475 w 4016878"/>
                <a:gd name="connsiteY447" fmla="*/ 1574800 h 1863725"/>
                <a:gd name="connsiteX448" fmla="*/ 733425 w 4016878"/>
                <a:gd name="connsiteY448" fmla="*/ 1581150 h 1863725"/>
                <a:gd name="connsiteX449" fmla="*/ 714375 w 4016878"/>
                <a:gd name="connsiteY449" fmla="*/ 1590675 h 1863725"/>
                <a:gd name="connsiteX450" fmla="*/ 704850 w 4016878"/>
                <a:gd name="connsiteY450" fmla="*/ 1597025 h 1863725"/>
                <a:gd name="connsiteX451" fmla="*/ 685800 w 4016878"/>
                <a:gd name="connsiteY451" fmla="*/ 1603375 h 1863725"/>
                <a:gd name="connsiteX452" fmla="*/ 666750 w 4016878"/>
                <a:gd name="connsiteY452" fmla="*/ 1609725 h 1863725"/>
                <a:gd name="connsiteX453" fmla="*/ 657225 w 4016878"/>
                <a:gd name="connsiteY453" fmla="*/ 1612900 h 1863725"/>
                <a:gd name="connsiteX454" fmla="*/ 644525 w 4016878"/>
                <a:gd name="connsiteY454" fmla="*/ 1616075 h 1863725"/>
                <a:gd name="connsiteX455" fmla="*/ 635000 w 4016878"/>
                <a:gd name="connsiteY455" fmla="*/ 1622425 h 1863725"/>
                <a:gd name="connsiteX456" fmla="*/ 603250 w 4016878"/>
                <a:gd name="connsiteY456" fmla="*/ 1628775 h 1863725"/>
                <a:gd name="connsiteX457" fmla="*/ 577850 w 4016878"/>
                <a:gd name="connsiteY457" fmla="*/ 1638300 h 1863725"/>
                <a:gd name="connsiteX458" fmla="*/ 558800 w 4016878"/>
                <a:gd name="connsiteY458" fmla="*/ 1644650 h 1863725"/>
                <a:gd name="connsiteX459" fmla="*/ 549275 w 4016878"/>
                <a:gd name="connsiteY459" fmla="*/ 1647825 h 1863725"/>
                <a:gd name="connsiteX460" fmla="*/ 517525 w 4016878"/>
                <a:gd name="connsiteY460" fmla="*/ 1657350 h 1863725"/>
                <a:gd name="connsiteX461" fmla="*/ 501650 w 4016878"/>
                <a:gd name="connsiteY461" fmla="*/ 1663700 h 1863725"/>
                <a:gd name="connsiteX462" fmla="*/ 473075 w 4016878"/>
                <a:gd name="connsiteY462" fmla="*/ 1673225 h 1863725"/>
                <a:gd name="connsiteX463" fmla="*/ 463550 w 4016878"/>
                <a:gd name="connsiteY463" fmla="*/ 1676400 h 1863725"/>
                <a:gd name="connsiteX464" fmla="*/ 444500 w 4016878"/>
                <a:gd name="connsiteY464" fmla="*/ 1685925 h 1863725"/>
                <a:gd name="connsiteX465" fmla="*/ 434975 w 4016878"/>
                <a:gd name="connsiteY465" fmla="*/ 1692275 h 1863725"/>
                <a:gd name="connsiteX466" fmla="*/ 415925 w 4016878"/>
                <a:gd name="connsiteY466" fmla="*/ 1698625 h 1863725"/>
                <a:gd name="connsiteX467" fmla="*/ 387350 w 4016878"/>
                <a:gd name="connsiteY467" fmla="*/ 1708150 h 1863725"/>
                <a:gd name="connsiteX468" fmla="*/ 368300 w 4016878"/>
                <a:gd name="connsiteY468" fmla="*/ 1714500 h 1863725"/>
                <a:gd name="connsiteX469" fmla="*/ 358775 w 4016878"/>
                <a:gd name="connsiteY469" fmla="*/ 1717675 h 1863725"/>
                <a:gd name="connsiteX470" fmla="*/ 349250 w 4016878"/>
                <a:gd name="connsiteY470" fmla="*/ 1724025 h 1863725"/>
                <a:gd name="connsiteX471" fmla="*/ 330200 w 4016878"/>
                <a:gd name="connsiteY471" fmla="*/ 1730375 h 1863725"/>
                <a:gd name="connsiteX472" fmla="*/ 311150 w 4016878"/>
                <a:gd name="connsiteY472" fmla="*/ 1736725 h 1863725"/>
                <a:gd name="connsiteX473" fmla="*/ 301625 w 4016878"/>
                <a:gd name="connsiteY473" fmla="*/ 1739900 h 1863725"/>
                <a:gd name="connsiteX474" fmla="*/ 292100 w 4016878"/>
                <a:gd name="connsiteY474" fmla="*/ 1743075 h 1863725"/>
                <a:gd name="connsiteX475" fmla="*/ 279400 w 4016878"/>
                <a:gd name="connsiteY475" fmla="*/ 1749425 h 1863725"/>
                <a:gd name="connsiteX476" fmla="*/ 250825 w 4016878"/>
                <a:gd name="connsiteY476" fmla="*/ 1758950 h 1863725"/>
                <a:gd name="connsiteX477" fmla="*/ 241300 w 4016878"/>
                <a:gd name="connsiteY477" fmla="*/ 1762125 h 1863725"/>
                <a:gd name="connsiteX478" fmla="*/ 231775 w 4016878"/>
                <a:gd name="connsiteY478" fmla="*/ 1765300 h 1863725"/>
                <a:gd name="connsiteX479" fmla="*/ 222250 w 4016878"/>
                <a:gd name="connsiteY479" fmla="*/ 1771650 h 1863725"/>
                <a:gd name="connsiteX480" fmla="*/ 190500 w 4016878"/>
                <a:gd name="connsiteY480" fmla="*/ 1781175 h 1863725"/>
                <a:gd name="connsiteX481" fmla="*/ 180975 w 4016878"/>
                <a:gd name="connsiteY481" fmla="*/ 1787525 h 1863725"/>
                <a:gd name="connsiteX482" fmla="*/ 161925 w 4016878"/>
                <a:gd name="connsiteY482" fmla="*/ 1793875 h 1863725"/>
                <a:gd name="connsiteX483" fmla="*/ 152400 w 4016878"/>
                <a:gd name="connsiteY483" fmla="*/ 1800225 h 1863725"/>
                <a:gd name="connsiteX484" fmla="*/ 142875 w 4016878"/>
                <a:gd name="connsiteY484" fmla="*/ 1803400 h 1863725"/>
                <a:gd name="connsiteX485" fmla="*/ 130175 w 4016878"/>
                <a:gd name="connsiteY485" fmla="*/ 1809750 h 1863725"/>
                <a:gd name="connsiteX486" fmla="*/ 111125 w 4016878"/>
                <a:gd name="connsiteY486" fmla="*/ 1816100 h 1863725"/>
                <a:gd name="connsiteX487" fmla="*/ 98425 w 4016878"/>
                <a:gd name="connsiteY487" fmla="*/ 1822450 h 1863725"/>
                <a:gd name="connsiteX488" fmla="*/ 79375 w 4016878"/>
                <a:gd name="connsiteY488" fmla="*/ 1828800 h 1863725"/>
                <a:gd name="connsiteX489" fmla="*/ 69850 w 4016878"/>
                <a:gd name="connsiteY489" fmla="*/ 1831975 h 1863725"/>
                <a:gd name="connsiteX490" fmla="*/ 60325 w 4016878"/>
                <a:gd name="connsiteY490" fmla="*/ 1835150 h 1863725"/>
                <a:gd name="connsiteX491" fmla="*/ 50800 w 4016878"/>
                <a:gd name="connsiteY491" fmla="*/ 1841500 h 1863725"/>
                <a:gd name="connsiteX492" fmla="*/ 31750 w 4016878"/>
                <a:gd name="connsiteY492" fmla="*/ 1847850 h 1863725"/>
                <a:gd name="connsiteX493" fmla="*/ 22225 w 4016878"/>
                <a:gd name="connsiteY493" fmla="*/ 1851025 h 1863725"/>
                <a:gd name="connsiteX494" fmla="*/ 0 w 4016878"/>
                <a:gd name="connsiteY494" fmla="*/ 1863725 h 1863725"/>
                <a:gd name="connsiteX0" fmla="*/ 0 w 4017557"/>
                <a:gd name="connsiteY0" fmla="*/ 1863725 h 1863725"/>
                <a:gd name="connsiteX1" fmla="*/ 41275 w 4017557"/>
                <a:gd name="connsiteY1" fmla="*/ 1831975 h 1863725"/>
                <a:gd name="connsiteX2" fmla="*/ 50800 w 4017557"/>
                <a:gd name="connsiteY2" fmla="*/ 1825625 h 1863725"/>
                <a:gd name="connsiteX3" fmla="*/ 69850 w 4017557"/>
                <a:gd name="connsiteY3" fmla="*/ 1819275 h 1863725"/>
                <a:gd name="connsiteX4" fmla="*/ 88900 w 4017557"/>
                <a:gd name="connsiteY4" fmla="*/ 1806575 h 1863725"/>
                <a:gd name="connsiteX5" fmla="*/ 107950 w 4017557"/>
                <a:gd name="connsiteY5" fmla="*/ 1800225 h 1863725"/>
                <a:gd name="connsiteX6" fmla="*/ 117475 w 4017557"/>
                <a:gd name="connsiteY6" fmla="*/ 1797050 h 1863725"/>
                <a:gd name="connsiteX7" fmla="*/ 127000 w 4017557"/>
                <a:gd name="connsiteY7" fmla="*/ 1790700 h 1863725"/>
                <a:gd name="connsiteX8" fmla="*/ 146050 w 4017557"/>
                <a:gd name="connsiteY8" fmla="*/ 1784350 h 1863725"/>
                <a:gd name="connsiteX9" fmla="*/ 165100 w 4017557"/>
                <a:gd name="connsiteY9" fmla="*/ 1778000 h 1863725"/>
                <a:gd name="connsiteX10" fmla="*/ 203200 w 4017557"/>
                <a:gd name="connsiteY10" fmla="*/ 1765300 h 1863725"/>
                <a:gd name="connsiteX11" fmla="*/ 212725 w 4017557"/>
                <a:gd name="connsiteY11" fmla="*/ 1762125 h 1863725"/>
                <a:gd name="connsiteX12" fmla="*/ 222250 w 4017557"/>
                <a:gd name="connsiteY12" fmla="*/ 1758950 h 1863725"/>
                <a:gd name="connsiteX13" fmla="*/ 234950 w 4017557"/>
                <a:gd name="connsiteY13" fmla="*/ 1755775 h 1863725"/>
                <a:gd name="connsiteX14" fmla="*/ 263525 w 4017557"/>
                <a:gd name="connsiteY14" fmla="*/ 1746250 h 1863725"/>
                <a:gd name="connsiteX15" fmla="*/ 273050 w 4017557"/>
                <a:gd name="connsiteY15" fmla="*/ 1743075 h 1863725"/>
                <a:gd name="connsiteX16" fmla="*/ 282575 w 4017557"/>
                <a:gd name="connsiteY16" fmla="*/ 1739900 h 1863725"/>
                <a:gd name="connsiteX17" fmla="*/ 314325 w 4017557"/>
                <a:gd name="connsiteY17" fmla="*/ 1730375 h 1863725"/>
                <a:gd name="connsiteX18" fmla="*/ 342900 w 4017557"/>
                <a:gd name="connsiteY18" fmla="*/ 1720850 h 1863725"/>
                <a:gd name="connsiteX19" fmla="*/ 352425 w 4017557"/>
                <a:gd name="connsiteY19" fmla="*/ 1717675 h 1863725"/>
                <a:gd name="connsiteX20" fmla="*/ 361950 w 4017557"/>
                <a:gd name="connsiteY20" fmla="*/ 1711325 h 1863725"/>
                <a:gd name="connsiteX21" fmla="*/ 381000 w 4017557"/>
                <a:gd name="connsiteY21" fmla="*/ 1704975 h 1863725"/>
                <a:gd name="connsiteX22" fmla="*/ 409575 w 4017557"/>
                <a:gd name="connsiteY22" fmla="*/ 1695450 h 1863725"/>
                <a:gd name="connsiteX23" fmla="*/ 419100 w 4017557"/>
                <a:gd name="connsiteY23" fmla="*/ 1692275 h 1863725"/>
                <a:gd name="connsiteX24" fmla="*/ 428625 w 4017557"/>
                <a:gd name="connsiteY24" fmla="*/ 1689100 h 1863725"/>
                <a:gd name="connsiteX25" fmla="*/ 447675 w 4017557"/>
                <a:gd name="connsiteY25" fmla="*/ 1676400 h 1863725"/>
                <a:gd name="connsiteX26" fmla="*/ 476250 w 4017557"/>
                <a:gd name="connsiteY26" fmla="*/ 1666875 h 1863725"/>
                <a:gd name="connsiteX27" fmla="*/ 485775 w 4017557"/>
                <a:gd name="connsiteY27" fmla="*/ 1663700 h 1863725"/>
                <a:gd name="connsiteX28" fmla="*/ 504825 w 4017557"/>
                <a:gd name="connsiteY28" fmla="*/ 1654175 h 1863725"/>
                <a:gd name="connsiteX29" fmla="*/ 527050 w 4017557"/>
                <a:gd name="connsiteY29" fmla="*/ 1644650 h 1863725"/>
                <a:gd name="connsiteX30" fmla="*/ 555625 w 4017557"/>
                <a:gd name="connsiteY30" fmla="*/ 1631950 h 1863725"/>
                <a:gd name="connsiteX31" fmla="*/ 565150 w 4017557"/>
                <a:gd name="connsiteY31" fmla="*/ 1628775 h 1863725"/>
                <a:gd name="connsiteX32" fmla="*/ 574675 w 4017557"/>
                <a:gd name="connsiteY32" fmla="*/ 1625600 h 1863725"/>
                <a:gd name="connsiteX33" fmla="*/ 584200 w 4017557"/>
                <a:gd name="connsiteY33" fmla="*/ 1619250 h 1863725"/>
                <a:gd name="connsiteX34" fmla="*/ 603250 w 4017557"/>
                <a:gd name="connsiteY34" fmla="*/ 1612900 h 1863725"/>
                <a:gd name="connsiteX35" fmla="*/ 612775 w 4017557"/>
                <a:gd name="connsiteY35" fmla="*/ 1606550 h 1863725"/>
                <a:gd name="connsiteX36" fmla="*/ 631825 w 4017557"/>
                <a:gd name="connsiteY36" fmla="*/ 1600200 h 1863725"/>
                <a:gd name="connsiteX37" fmla="*/ 641350 w 4017557"/>
                <a:gd name="connsiteY37" fmla="*/ 1597025 h 1863725"/>
                <a:gd name="connsiteX38" fmla="*/ 660400 w 4017557"/>
                <a:gd name="connsiteY38" fmla="*/ 1587500 h 1863725"/>
                <a:gd name="connsiteX39" fmla="*/ 669925 w 4017557"/>
                <a:gd name="connsiteY39" fmla="*/ 1581150 h 1863725"/>
                <a:gd name="connsiteX40" fmla="*/ 679450 w 4017557"/>
                <a:gd name="connsiteY40" fmla="*/ 1577975 h 1863725"/>
                <a:gd name="connsiteX41" fmla="*/ 688975 w 4017557"/>
                <a:gd name="connsiteY41" fmla="*/ 1571625 h 1863725"/>
                <a:gd name="connsiteX42" fmla="*/ 698500 w 4017557"/>
                <a:gd name="connsiteY42" fmla="*/ 1568450 h 1863725"/>
                <a:gd name="connsiteX43" fmla="*/ 717550 w 4017557"/>
                <a:gd name="connsiteY43" fmla="*/ 1555750 h 1863725"/>
                <a:gd name="connsiteX44" fmla="*/ 736600 w 4017557"/>
                <a:gd name="connsiteY44" fmla="*/ 1549400 h 1863725"/>
                <a:gd name="connsiteX45" fmla="*/ 755650 w 4017557"/>
                <a:gd name="connsiteY45" fmla="*/ 1539875 h 1863725"/>
                <a:gd name="connsiteX46" fmla="*/ 771525 w 4017557"/>
                <a:gd name="connsiteY46" fmla="*/ 1527175 h 1863725"/>
                <a:gd name="connsiteX47" fmla="*/ 781050 w 4017557"/>
                <a:gd name="connsiteY47" fmla="*/ 1520825 h 1863725"/>
                <a:gd name="connsiteX48" fmla="*/ 800100 w 4017557"/>
                <a:gd name="connsiteY48" fmla="*/ 1514475 h 1863725"/>
                <a:gd name="connsiteX49" fmla="*/ 819150 w 4017557"/>
                <a:gd name="connsiteY49" fmla="*/ 1504950 h 1863725"/>
                <a:gd name="connsiteX50" fmla="*/ 828675 w 4017557"/>
                <a:gd name="connsiteY50" fmla="*/ 1498600 h 1863725"/>
                <a:gd name="connsiteX51" fmla="*/ 847725 w 4017557"/>
                <a:gd name="connsiteY51" fmla="*/ 1492250 h 1863725"/>
                <a:gd name="connsiteX52" fmla="*/ 857250 w 4017557"/>
                <a:gd name="connsiteY52" fmla="*/ 1485900 h 1863725"/>
                <a:gd name="connsiteX53" fmla="*/ 876300 w 4017557"/>
                <a:gd name="connsiteY53" fmla="*/ 1479550 h 1863725"/>
                <a:gd name="connsiteX54" fmla="*/ 885825 w 4017557"/>
                <a:gd name="connsiteY54" fmla="*/ 1473200 h 1863725"/>
                <a:gd name="connsiteX55" fmla="*/ 895350 w 4017557"/>
                <a:gd name="connsiteY55" fmla="*/ 1470025 h 1863725"/>
                <a:gd name="connsiteX56" fmla="*/ 914400 w 4017557"/>
                <a:gd name="connsiteY56" fmla="*/ 1457325 h 1863725"/>
                <a:gd name="connsiteX57" fmla="*/ 952500 w 4017557"/>
                <a:gd name="connsiteY57" fmla="*/ 1444625 h 1863725"/>
                <a:gd name="connsiteX58" fmla="*/ 962025 w 4017557"/>
                <a:gd name="connsiteY58" fmla="*/ 1441450 h 1863725"/>
                <a:gd name="connsiteX59" fmla="*/ 971550 w 4017557"/>
                <a:gd name="connsiteY59" fmla="*/ 1438275 h 1863725"/>
                <a:gd name="connsiteX60" fmla="*/ 990600 w 4017557"/>
                <a:gd name="connsiteY60" fmla="*/ 1428750 h 1863725"/>
                <a:gd name="connsiteX61" fmla="*/ 1000125 w 4017557"/>
                <a:gd name="connsiteY61" fmla="*/ 1422400 h 1863725"/>
                <a:gd name="connsiteX62" fmla="*/ 1019175 w 4017557"/>
                <a:gd name="connsiteY62" fmla="*/ 1416050 h 1863725"/>
                <a:gd name="connsiteX63" fmla="*/ 1028700 w 4017557"/>
                <a:gd name="connsiteY63" fmla="*/ 1412875 h 1863725"/>
                <a:gd name="connsiteX64" fmla="*/ 1066800 w 4017557"/>
                <a:gd name="connsiteY64" fmla="*/ 1387475 h 1863725"/>
                <a:gd name="connsiteX65" fmla="*/ 1076325 w 4017557"/>
                <a:gd name="connsiteY65" fmla="*/ 1381125 h 1863725"/>
                <a:gd name="connsiteX66" fmla="*/ 1095375 w 4017557"/>
                <a:gd name="connsiteY66" fmla="*/ 1374775 h 1863725"/>
                <a:gd name="connsiteX67" fmla="*/ 1104900 w 4017557"/>
                <a:gd name="connsiteY67" fmla="*/ 1368425 h 1863725"/>
                <a:gd name="connsiteX68" fmla="*/ 1123950 w 4017557"/>
                <a:gd name="connsiteY68" fmla="*/ 1362075 h 1863725"/>
                <a:gd name="connsiteX69" fmla="*/ 1152525 w 4017557"/>
                <a:gd name="connsiteY69" fmla="*/ 1352550 h 1863725"/>
                <a:gd name="connsiteX70" fmla="*/ 1200150 w 4017557"/>
                <a:gd name="connsiteY70" fmla="*/ 1336675 h 1863725"/>
                <a:gd name="connsiteX71" fmla="*/ 1219200 w 4017557"/>
                <a:gd name="connsiteY71" fmla="*/ 1330325 h 1863725"/>
                <a:gd name="connsiteX72" fmla="*/ 1228725 w 4017557"/>
                <a:gd name="connsiteY72" fmla="*/ 1327150 h 1863725"/>
                <a:gd name="connsiteX73" fmla="*/ 1244600 w 4017557"/>
                <a:gd name="connsiteY73" fmla="*/ 1323975 h 1863725"/>
                <a:gd name="connsiteX74" fmla="*/ 1263650 w 4017557"/>
                <a:gd name="connsiteY74" fmla="*/ 1317625 h 1863725"/>
                <a:gd name="connsiteX75" fmla="*/ 1276350 w 4017557"/>
                <a:gd name="connsiteY75" fmla="*/ 1314450 h 1863725"/>
                <a:gd name="connsiteX76" fmla="*/ 1304925 w 4017557"/>
                <a:gd name="connsiteY76" fmla="*/ 1304925 h 1863725"/>
                <a:gd name="connsiteX77" fmla="*/ 1323975 w 4017557"/>
                <a:gd name="connsiteY77" fmla="*/ 1298575 h 1863725"/>
                <a:gd name="connsiteX78" fmla="*/ 1333500 w 4017557"/>
                <a:gd name="connsiteY78" fmla="*/ 1295400 h 1863725"/>
                <a:gd name="connsiteX79" fmla="*/ 1352550 w 4017557"/>
                <a:gd name="connsiteY79" fmla="*/ 1282700 h 1863725"/>
                <a:gd name="connsiteX80" fmla="*/ 1362075 w 4017557"/>
                <a:gd name="connsiteY80" fmla="*/ 1279525 h 1863725"/>
                <a:gd name="connsiteX81" fmla="*/ 1371600 w 4017557"/>
                <a:gd name="connsiteY81" fmla="*/ 1273175 h 1863725"/>
                <a:gd name="connsiteX82" fmla="*/ 1381125 w 4017557"/>
                <a:gd name="connsiteY82" fmla="*/ 1270000 h 1863725"/>
                <a:gd name="connsiteX83" fmla="*/ 1390650 w 4017557"/>
                <a:gd name="connsiteY83" fmla="*/ 1263650 h 1863725"/>
                <a:gd name="connsiteX84" fmla="*/ 1400175 w 4017557"/>
                <a:gd name="connsiteY84" fmla="*/ 1260475 h 1863725"/>
                <a:gd name="connsiteX85" fmla="*/ 1409700 w 4017557"/>
                <a:gd name="connsiteY85" fmla="*/ 1254125 h 1863725"/>
                <a:gd name="connsiteX86" fmla="*/ 1428750 w 4017557"/>
                <a:gd name="connsiteY86" fmla="*/ 1247775 h 1863725"/>
                <a:gd name="connsiteX87" fmla="*/ 1438275 w 4017557"/>
                <a:gd name="connsiteY87" fmla="*/ 1241425 h 1863725"/>
                <a:gd name="connsiteX88" fmla="*/ 1447800 w 4017557"/>
                <a:gd name="connsiteY88" fmla="*/ 1238250 h 1863725"/>
                <a:gd name="connsiteX89" fmla="*/ 1466850 w 4017557"/>
                <a:gd name="connsiteY89" fmla="*/ 1225550 h 1863725"/>
                <a:gd name="connsiteX90" fmla="*/ 1476375 w 4017557"/>
                <a:gd name="connsiteY90" fmla="*/ 1219200 h 1863725"/>
                <a:gd name="connsiteX91" fmla="*/ 1495425 w 4017557"/>
                <a:gd name="connsiteY91" fmla="*/ 1209675 h 1863725"/>
                <a:gd name="connsiteX92" fmla="*/ 1504950 w 4017557"/>
                <a:gd name="connsiteY92" fmla="*/ 1206500 h 1863725"/>
                <a:gd name="connsiteX93" fmla="*/ 1514475 w 4017557"/>
                <a:gd name="connsiteY93" fmla="*/ 1200150 h 1863725"/>
                <a:gd name="connsiteX94" fmla="*/ 1533525 w 4017557"/>
                <a:gd name="connsiteY94" fmla="*/ 1193800 h 1863725"/>
                <a:gd name="connsiteX95" fmla="*/ 1543050 w 4017557"/>
                <a:gd name="connsiteY95" fmla="*/ 1187450 h 1863725"/>
                <a:gd name="connsiteX96" fmla="*/ 1562100 w 4017557"/>
                <a:gd name="connsiteY96" fmla="*/ 1181100 h 1863725"/>
                <a:gd name="connsiteX97" fmla="*/ 1581150 w 4017557"/>
                <a:gd name="connsiteY97" fmla="*/ 1174750 h 1863725"/>
                <a:gd name="connsiteX98" fmla="*/ 1600200 w 4017557"/>
                <a:gd name="connsiteY98" fmla="*/ 1168400 h 1863725"/>
                <a:gd name="connsiteX99" fmla="*/ 1609725 w 4017557"/>
                <a:gd name="connsiteY99" fmla="*/ 1165225 h 1863725"/>
                <a:gd name="connsiteX100" fmla="*/ 1619250 w 4017557"/>
                <a:gd name="connsiteY100" fmla="*/ 1158875 h 1863725"/>
                <a:gd name="connsiteX101" fmla="*/ 1647825 w 4017557"/>
                <a:gd name="connsiteY101" fmla="*/ 1149350 h 1863725"/>
                <a:gd name="connsiteX102" fmla="*/ 1657350 w 4017557"/>
                <a:gd name="connsiteY102" fmla="*/ 1146175 h 1863725"/>
                <a:gd name="connsiteX103" fmla="*/ 1666875 w 4017557"/>
                <a:gd name="connsiteY103" fmla="*/ 1139825 h 1863725"/>
                <a:gd name="connsiteX104" fmla="*/ 1676400 w 4017557"/>
                <a:gd name="connsiteY104" fmla="*/ 1136650 h 1863725"/>
                <a:gd name="connsiteX105" fmla="*/ 1689100 w 4017557"/>
                <a:gd name="connsiteY105" fmla="*/ 1130300 h 1863725"/>
                <a:gd name="connsiteX106" fmla="*/ 1698625 w 4017557"/>
                <a:gd name="connsiteY106" fmla="*/ 1123950 h 1863725"/>
                <a:gd name="connsiteX107" fmla="*/ 1708150 w 4017557"/>
                <a:gd name="connsiteY107" fmla="*/ 1120775 h 1863725"/>
                <a:gd name="connsiteX108" fmla="*/ 1727200 w 4017557"/>
                <a:gd name="connsiteY108" fmla="*/ 1108075 h 1863725"/>
                <a:gd name="connsiteX109" fmla="*/ 1746250 w 4017557"/>
                <a:gd name="connsiteY109" fmla="*/ 1098550 h 1863725"/>
                <a:gd name="connsiteX110" fmla="*/ 1765300 w 4017557"/>
                <a:gd name="connsiteY110" fmla="*/ 1092200 h 1863725"/>
                <a:gd name="connsiteX111" fmla="*/ 1774825 w 4017557"/>
                <a:gd name="connsiteY111" fmla="*/ 1085850 h 1863725"/>
                <a:gd name="connsiteX112" fmla="*/ 1809750 w 4017557"/>
                <a:gd name="connsiteY112" fmla="*/ 1073150 h 1863725"/>
                <a:gd name="connsiteX113" fmla="*/ 1819275 w 4017557"/>
                <a:gd name="connsiteY113" fmla="*/ 1066800 h 1863725"/>
                <a:gd name="connsiteX114" fmla="*/ 1828800 w 4017557"/>
                <a:gd name="connsiteY114" fmla="*/ 1063625 h 1863725"/>
                <a:gd name="connsiteX115" fmla="*/ 1838325 w 4017557"/>
                <a:gd name="connsiteY115" fmla="*/ 1057275 h 1863725"/>
                <a:gd name="connsiteX116" fmla="*/ 1847850 w 4017557"/>
                <a:gd name="connsiteY116" fmla="*/ 1054100 h 1863725"/>
                <a:gd name="connsiteX117" fmla="*/ 1857375 w 4017557"/>
                <a:gd name="connsiteY117" fmla="*/ 1047750 h 1863725"/>
                <a:gd name="connsiteX118" fmla="*/ 1866900 w 4017557"/>
                <a:gd name="connsiteY118" fmla="*/ 1044575 h 1863725"/>
                <a:gd name="connsiteX119" fmla="*/ 1876425 w 4017557"/>
                <a:gd name="connsiteY119" fmla="*/ 1038225 h 1863725"/>
                <a:gd name="connsiteX120" fmla="*/ 1895475 w 4017557"/>
                <a:gd name="connsiteY120" fmla="*/ 1031875 h 1863725"/>
                <a:gd name="connsiteX121" fmla="*/ 1914525 w 4017557"/>
                <a:gd name="connsiteY121" fmla="*/ 1022350 h 1863725"/>
                <a:gd name="connsiteX122" fmla="*/ 1924050 w 4017557"/>
                <a:gd name="connsiteY122" fmla="*/ 1016000 h 1863725"/>
                <a:gd name="connsiteX123" fmla="*/ 1933575 w 4017557"/>
                <a:gd name="connsiteY123" fmla="*/ 1012825 h 1863725"/>
                <a:gd name="connsiteX124" fmla="*/ 1943100 w 4017557"/>
                <a:gd name="connsiteY124" fmla="*/ 1006475 h 1863725"/>
                <a:gd name="connsiteX125" fmla="*/ 1962150 w 4017557"/>
                <a:gd name="connsiteY125" fmla="*/ 1000125 h 1863725"/>
                <a:gd name="connsiteX126" fmla="*/ 1971675 w 4017557"/>
                <a:gd name="connsiteY126" fmla="*/ 996950 h 1863725"/>
                <a:gd name="connsiteX127" fmla="*/ 2000250 w 4017557"/>
                <a:gd name="connsiteY127" fmla="*/ 984250 h 1863725"/>
                <a:gd name="connsiteX128" fmla="*/ 2009775 w 4017557"/>
                <a:gd name="connsiteY128" fmla="*/ 981075 h 1863725"/>
                <a:gd name="connsiteX129" fmla="*/ 2019300 w 4017557"/>
                <a:gd name="connsiteY129" fmla="*/ 977900 h 1863725"/>
                <a:gd name="connsiteX130" fmla="*/ 2028825 w 4017557"/>
                <a:gd name="connsiteY130" fmla="*/ 971550 h 1863725"/>
                <a:gd name="connsiteX131" fmla="*/ 2047875 w 4017557"/>
                <a:gd name="connsiteY131" fmla="*/ 965200 h 1863725"/>
                <a:gd name="connsiteX132" fmla="*/ 2057400 w 4017557"/>
                <a:gd name="connsiteY132" fmla="*/ 962025 h 1863725"/>
                <a:gd name="connsiteX133" fmla="*/ 2066925 w 4017557"/>
                <a:gd name="connsiteY133" fmla="*/ 955675 h 1863725"/>
                <a:gd name="connsiteX134" fmla="*/ 2076450 w 4017557"/>
                <a:gd name="connsiteY134" fmla="*/ 952500 h 1863725"/>
                <a:gd name="connsiteX135" fmla="*/ 2095500 w 4017557"/>
                <a:gd name="connsiteY135" fmla="*/ 939800 h 1863725"/>
                <a:gd name="connsiteX136" fmla="*/ 2105025 w 4017557"/>
                <a:gd name="connsiteY136" fmla="*/ 933450 h 1863725"/>
                <a:gd name="connsiteX137" fmla="*/ 2114550 w 4017557"/>
                <a:gd name="connsiteY137" fmla="*/ 927100 h 1863725"/>
                <a:gd name="connsiteX138" fmla="*/ 2124075 w 4017557"/>
                <a:gd name="connsiteY138" fmla="*/ 923925 h 1863725"/>
                <a:gd name="connsiteX139" fmla="*/ 2133600 w 4017557"/>
                <a:gd name="connsiteY139" fmla="*/ 917575 h 1863725"/>
                <a:gd name="connsiteX140" fmla="*/ 2152650 w 4017557"/>
                <a:gd name="connsiteY140" fmla="*/ 911225 h 1863725"/>
                <a:gd name="connsiteX141" fmla="*/ 2162175 w 4017557"/>
                <a:gd name="connsiteY141" fmla="*/ 904875 h 1863725"/>
                <a:gd name="connsiteX142" fmla="*/ 2171700 w 4017557"/>
                <a:gd name="connsiteY142" fmla="*/ 901700 h 1863725"/>
                <a:gd name="connsiteX143" fmla="*/ 2190750 w 4017557"/>
                <a:gd name="connsiteY143" fmla="*/ 889000 h 1863725"/>
                <a:gd name="connsiteX144" fmla="*/ 2209800 w 4017557"/>
                <a:gd name="connsiteY144" fmla="*/ 879475 h 1863725"/>
                <a:gd name="connsiteX145" fmla="*/ 2219325 w 4017557"/>
                <a:gd name="connsiteY145" fmla="*/ 876300 h 1863725"/>
                <a:gd name="connsiteX146" fmla="*/ 2228850 w 4017557"/>
                <a:gd name="connsiteY146" fmla="*/ 869950 h 1863725"/>
                <a:gd name="connsiteX147" fmla="*/ 2238375 w 4017557"/>
                <a:gd name="connsiteY147" fmla="*/ 866775 h 1863725"/>
                <a:gd name="connsiteX148" fmla="*/ 2247900 w 4017557"/>
                <a:gd name="connsiteY148" fmla="*/ 860425 h 1863725"/>
                <a:gd name="connsiteX149" fmla="*/ 2266950 w 4017557"/>
                <a:gd name="connsiteY149" fmla="*/ 854075 h 1863725"/>
                <a:gd name="connsiteX150" fmla="*/ 2276475 w 4017557"/>
                <a:gd name="connsiteY150" fmla="*/ 850900 h 1863725"/>
                <a:gd name="connsiteX151" fmla="*/ 2295525 w 4017557"/>
                <a:gd name="connsiteY151" fmla="*/ 841375 h 1863725"/>
                <a:gd name="connsiteX152" fmla="*/ 2305050 w 4017557"/>
                <a:gd name="connsiteY152" fmla="*/ 835025 h 1863725"/>
                <a:gd name="connsiteX153" fmla="*/ 2333625 w 4017557"/>
                <a:gd name="connsiteY153" fmla="*/ 825500 h 1863725"/>
                <a:gd name="connsiteX154" fmla="*/ 2343150 w 4017557"/>
                <a:gd name="connsiteY154" fmla="*/ 822325 h 1863725"/>
                <a:gd name="connsiteX155" fmla="*/ 2352675 w 4017557"/>
                <a:gd name="connsiteY155" fmla="*/ 815975 h 1863725"/>
                <a:gd name="connsiteX156" fmla="*/ 2371725 w 4017557"/>
                <a:gd name="connsiteY156" fmla="*/ 809625 h 1863725"/>
                <a:gd name="connsiteX157" fmla="*/ 2381250 w 4017557"/>
                <a:gd name="connsiteY157" fmla="*/ 803275 h 1863725"/>
                <a:gd name="connsiteX158" fmla="*/ 2400300 w 4017557"/>
                <a:gd name="connsiteY158" fmla="*/ 796925 h 1863725"/>
                <a:gd name="connsiteX159" fmla="*/ 2419350 w 4017557"/>
                <a:gd name="connsiteY159" fmla="*/ 787400 h 1863725"/>
                <a:gd name="connsiteX160" fmla="*/ 2435225 w 4017557"/>
                <a:gd name="connsiteY160" fmla="*/ 774700 h 1863725"/>
                <a:gd name="connsiteX161" fmla="*/ 2441575 w 4017557"/>
                <a:gd name="connsiteY161" fmla="*/ 765175 h 1863725"/>
                <a:gd name="connsiteX162" fmla="*/ 2460625 w 4017557"/>
                <a:gd name="connsiteY162" fmla="*/ 752475 h 1863725"/>
                <a:gd name="connsiteX163" fmla="*/ 2470150 w 4017557"/>
                <a:gd name="connsiteY163" fmla="*/ 746125 h 1863725"/>
                <a:gd name="connsiteX164" fmla="*/ 2508250 w 4017557"/>
                <a:gd name="connsiteY164" fmla="*/ 733425 h 1863725"/>
                <a:gd name="connsiteX165" fmla="*/ 2517775 w 4017557"/>
                <a:gd name="connsiteY165" fmla="*/ 730250 h 1863725"/>
                <a:gd name="connsiteX166" fmla="*/ 2527300 w 4017557"/>
                <a:gd name="connsiteY166" fmla="*/ 723900 h 1863725"/>
                <a:gd name="connsiteX167" fmla="*/ 2546350 w 4017557"/>
                <a:gd name="connsiteY167" fmla="*/ 717550 h 1863725"/>
                <a:gd name="connsiteX168" fmla="*/ 2555875 w 4017557"/>
                <a:gd name="connsiteY168" fmla="*/ 711200 h 1863725"/>
                <a:gd name="connsiteX169" fmla="*/ 2584450 w 4017557"/>
                <a:gd name="connsiteY169" fmla="*/ 701675 h 1863725"/>
                <a:gd name="connsiteX170" fmla="*/ 2593975 w 4017557"/>
                <a:gd name="connsiteY170" fmla="*/ 698500 h 1863725"/>
                <a:gd name="connsiteX171" fmla="*/ 2603500 w 4017557"/>
                <a:gd name="connsiteY171" fmla="*/ 695325 h 1863725"/>
                <a:gd name="connsiteX172" fmla="*/ 2613025 w 4017557"/>
                <a:gd name="connsiteY172" fmla="*/ 688975 h 1863725"/>
                <a:gd name="connsiteX173" fmla="*/ 2632075 w 4017557"/>
                <a:gd name="connsiteY173" fmla="*/ 682625 h 1863725"/>
                <a:gd name="connsiteX174" fmla="*/ 2651125 w 4017557"/>
                <a:gd name="connsiteY174" fmla="*/ 673100 h 1863725"/>
                <a:gd name="connsiteX175" fmla="*/ 2660650 w 4017557"/>
                <a:gd name="connsiteY175" fmla="*/ 666750 h 1863725"/>
                <a:gd name="connsiteX176" fmla="*/ 2670175 w 4017557"/>
                <a:gd name="connsiteY176" fmla="*/ 663575 h 1863725"/>
                <a:gd name="connsiteX177" fmla="*/ 2679700 w 4017557"/>
                <a:gd name="connsiteY177" fmla="*/ 657225 h 1863725"/>
                <a:gd name="connsiteX178" fmla="*/ 2689225 w 4017557"/>
                <a:gd name="connsiteY178" fmla="*/ 654050 h 1863725"/>
                <a:gd name="connsiteX179" fmla="*/ 2698750 w 4017557"/>
                <a:gd name="connsiteY179" fmla="*/ 647700 h 1863725"/>
                <a:gd name="connsiteX180" fmla="*/ 2708275 w 4017557"/>
                <a:gd name="connsiteY180" fmla="*/ 644525 h 1863725"/>
                <a:gd name="connsiteX181" fmla="*/ 2717800 w 4017557"/>
                <a:gd name="connsiteY181" fmla="*/ 638175 h 1863725"/>
                <a:gd name="connsiteX182" fmla="*/ 2727325 w 4017557"/>
                <a:gd name="connsiteY182" fmla="*/ 635000 h 1863725"/>
                <a:gd name="connsiteX183" fmla="*/ 2736850 w 4017557"/>
                <a:gd name="connsiteY183" fmla="*/ 628650 h 1863725"/>
                <a:gd name="connsiteX184" fmla="*/ 2759075 w 4017557"/>
                <a:gd name="connsiteY184" fmla="*/ 622300 h 1863725"/>
                <a:gd name="connsiteX185" fmla="*/ 2768600 w 4017557"/>
                <a:gd name="connsiteY185" fmla="*/ 615950 h 1863725"/>
                <a:gd name="connsiteX186" fmla="*/ 2787650 w 4017557"/>
                <a:gd name="connsiteY186" fmla="*/ 609600 h 1863725"/>
                <a:gd name="connsiteX187" fmla="*/ 2797175 w 4017557"/>
                <a:gd name="connsiteY187" fmla="*/ 603250 h 1863725"/>
                <a:gd name="connsiteX188" fmla="*/ 2816225 w 4017557"/>
                <a:gd name="connsiteY188" fmla="*/ 596900 h 1863725"/>
                <a:gd name="connsiteX189" fmla="*/ 2825750 w 4017557"/>
                <a:gd name="connsiteY189" fmla="*/ 593725 h 1863725"/>
                <a:gd name="connsiteX190" fmla="*/ 2835275 w 4017557"/>
                <a:gd name="connsiteY190" fmla="*/ 590550 h 1863725"/>
                <a:gd name="connsiteX191" fmla="*/ 2844800 w 4017557"/>
                <a:gd name="connsiteY191" fmla="*/ 587375 h 1863725"/>
                <a:gd name="connsiteX192" fmla="*/ 2854325 w 4017557"/>
                <a:gd name="connsiteY192" fmla="*/ 581025 h 1863725"/>
                <a:gd name="connsiteX193" fmla="*/ 2873375 w 4017557"/>
                <a:gd name="connsiteY193" fmla="*/ 574675 h 1863725"/>
                <a:gd name="connsiteX194" fmla="*/ 2882900 w 4017557"/>
                <a:gd name="connsiteY194" fmla="*/ 571500 h 1863725"/>
                <a:gd name="connsiteX195" fmla="*/ 2917825 w 4017557"/>
                <a:gd name="connsiteY195" fmla="*/ 555625 h 1863725"/>
                <a:gd name="connsiteX196" fmla="*/ 2917825 w 4017557"/>
                <a:gd name="connsiteY196" fmla="*/ 555625 h 1863725"/>
                <a:gd name="connsiteX197" fmla="*/ 2946400 w 4017557"/>
                <a:gd name="connsiteY197" fmla="*/ 542925 h 1863725"/>
                <a:gd name="connsiteX198" fmla="*/ 2965450 w 4017557"/>
                <a:gd name="connsiteY198" fmla="*/ 536575 h 1863725"/>
                <a:gd name="connsiteX199" fmla="*/ 2974975 w 4017557"/>
                <a:gd name="connsiteY199" fmla="*/ 533400 h 1863725"/>
                <a:gd name="connsiteX200" fmla="*/ 3009900 w 4017557"/>
                <a:gd name="connsiteY200" fmla="*/ 517525 h 1863725"/>
                <a:gd name="connsiteX201" fmla="*/ 3035300 w 4017557"/>
                <a:gd name="connsiteY201" fmla="*/ 501650 h 1863725"/>
                <a:gd name="connsiteX202" fmla="*/ 3063875 w 4017557"/>
                <a:gd name="connsiteY202" fmla="*/ 488950 h 1863725"/>
                <a:gd name="connsiteX203" fmla="*/ 3079750 w 4017557"/>
                <a:gd name="connsiteY203" fmla="*/ 476250 h 1863725"/>
                <a:gd name="connsiteX204" fmla="*/ 3086100 w 4017557"/>
                <a:gd name="connsiteY204" fmla="*/ 466725 h 1863725"/>
                <a:gd name="connsiteX205" fmla="*/ 3095625 w 4017557"/>
                <a:gd name="connsiteY205" fmla="*/ 463550 h 1863725"/>
                <a:gd name="connsiteX206" fmla="*/ 3105150 w 4017557"/>
                <a:gd name="connsiteY206" fmla="*/ 457200 h 1863725"/>
                <a:gd name="connsiteX207" fmla="*/ 3114675 w 4017557"/>
                <a:gd name="connsiteY207" fmla="*/ 454025 h 1863725"/>
                <a:gd name="connsiteX208" fmla="*/ 3124200 w 4017557"/>
                <a:gd name="connsiteY208" fmla="*/ 447675 h 1863725"/>
                <a:gd name="connsiteX209" fmla="*/ 3133725 w 4017557"/>
                <a:gd name="connsiteY209" fmla="*/ 444500 h 1863725"/>
                <a:gd name="connsiteX210" fmla="*/ 3143250 w 4017557"/>
                <a:gd name="connsiteY210" fmla="*/ 438150 h 1863725"/>
                <a:gd name="connsiteX211" fmla="*/ 3152775 w 4017557"/>
                <a:gd name="connsiteY211" fmla="*/ 434975 h 1863725"/>
                <a:gd name="connsiteX212" fmla="*/ 3171825 w 4017557"/>
                <a:gd name="connsiteY212" fmla="*/ 422275 h 1863725"/>
                <a:gd name="connsiteX213" fmla="*/ 3181350 w 4017557"/>
                <a:gd name="connsiteY213" fmla="*/ 415925 h 1863725"/>
                <a:gd name="connsiteX214" fmla="*/ 3209925 w 4017557"/>
                <a:gd name="connsiteY214" fmla="*/ 400050 h 1863725"/>
                <a:gd name="connsiteX215" fmla="*/ 3219450 w 4017557"/>
                <a:gd name="connsiteY215" fmla="*/ 393700 h 1863725"/>
                <a:gd name="connsiteX216" fmla="*/ 3228975 w 4017557"/>
                <a:gd name="connsiteY216" fmla="*/ 387350 h 1863725"/>
                <a:gd name="connsiteX217" fmla="*/ 3248025 w 4017557"/>
                <a:gd name="connsiteY217" fmla="*/ 381000 h 1863725"/>
                <a:gd name="connsiteX218" fmla="*/ 3270250 w 4017557"/>
                <a:gd name="connsiteY218" fmla="*/ 374650 h 1863725"/>
                <a:gd name="connsiteX219" fmla="*/ 3292475 w 4017557"/>
                <a:gd name="connsiteY219" fmla="*/ 371475 h 1863725"/>
                <a:gd name="connsiteX220" fmla="*/ 3311525 w 4017557"/>
                <a:gd name="connsiteY220" fmla="*/ 365125 h 1863725"/>
                <a:gd name="connsiteX221" fmla="*/ 3321050 w 4017557"/>
                <a:gd name="connsiteY221" fmla="*/ 361950 h 1863725"/>
                <a:gd name="connsiteX222" fmla="*/ 3330575 w 4017557"/>
                <a:gd name="connsiteY222" fmla="*/ 352425 h 1863725"/>
                <a:gd name="connsiteX223" fmla="*/ 3340100 w 4017557"/>
                <a:gd name="connsiteY223" fmla="*/ 349250 h 1863725"/>
                <a:gd name="connsiteX224" fmla="*/ 3349625 w 4017557"/>
                <a:gd name="connsiteY224" fmla="*/ 342900 h 1863725"/>
                <a:gd name="connsiteX225" fmla="*/ 3359150 w 4017557"/>
                <a:gd name="connsiteY225" fmla="*/ 339725 h 1863725"/>
                <a:gd name="connsiteX226" fmla="*/ 3368675 w 4017557"/>
                <a:gd name="connsiteY226" fmla="*/ 333375 h 1863725"/>
                <a:gd name="connsiteX227" fmla="*/ 3378200 w 4017557"/>
                <a:gd name="connsiteY227" fmla="*/ 330200 h 1863725"/>
                <a:gd name="connsiteX228" fmla="*/ 3397250 w 4017557"/>
                <a:gd name="connsiteY228" fmla="*/ 317500 h 1863725"/>
                <a:gd name="connsiteX229" fmla="*/ 3406775 w 4017557"/>
                <a:gd name="connsiteY229" fmla="*/ 314325 h 1863725"/>
                <a:gd name="connsiteX230" fmla="*/ 3425825 w 4017557"/>
                <a:gd name="connsiteY230" fmla="*/ 301625 h 1863725"/>
                <a:gd name="connsiteX231" fmla="*/ 3435350 w 4017557"/>
                <a:gd name="connsiteY231" fmla="*/ 295275 h 1863725"/>
                <a:gd name="connsiteX232" fmla="*/ 3444875 w 4017557"/>
                <a:gd name="connsiteY232" fmla="*/ 288925 h 1863725"/>
                <a:gd name="connsiteX233" fmla="*/ 3460750 w 4017557"/>
                <a:gd name="connsiteY233" fmla="*/ 273050 h 1863725"/>
                <a:gd name="connsiteX234" fmla="*/ 3489325 w 4017557"/>
                <a:gd name="connsiteY234" fmla="*/ 250825 h 1863725"/>
                <a:gd name="connsiteX235" fmla="*/ 3498850 w 4017557"/>
                <a:gd name="connsiteY235" fmla="*/ 244475 h 1863725"/>
                <a:gd name="connsiteX236" fmla="*/ 3508375 w 4017557"/>
                <a:gd name="connsiteY236" fmla="*/ 238125 h 1863725"/>
                <a:gd name="connsiteX237" fmla="*/ 3514725 w 4017557"/>
                <a:gd name="connsiteY237" fmla="*/ 228600 h 1863725"/>
                <a:gd name="connsiteX238" fmla="*/ 3524250 w 4017557"/>
                <a:gd name="connsiteY238" fmla="*/ 225425 h 1863725"/>
                <a:gd name="connsiteX239" fmla="*/ 3533775 w 4017557"/>
                <a:gd name="connsiteY239" fmla="*/ 219075 h 1863725"/>
                <a:gd name="connsiteX240" fmla="*/ 3543300 w 4017557"/>
                <a:gd name="connsiteY240" fmla="*/ 215900 h 1863725"/>
                <a:gd name="connsiteX241" fmla="*/ 3552825 w 4017557"/>
                <a:gd name="connsiteY241" fmla="*/ 209550 h 1863725"/>
                <a:gd name="connsiteX242" fmla="*/ 3562350 w 4017557"/>
                <a:gd name="connsiteY242" fmla="*/ 206375 h 1863725"/>
                <a:gd name="connsiteX243" fmla="*/ 3581400 w 4017557"/>
                <a:gd name="connsiteY243" fmla="*/ 193675 h 1863725"/>
                <a:gd name="connsiteX244" fmla="*/ 3590925 w 4017557"/>
                <a:gd name="connsiteY244" fmla="*/ 187325 h 1863725"/>
                <a:gd name="connsiteX245" fmla="*/ 3600450 w 4017557"/>
                <a:gd name="connsiteY245" fmla="*/ 180975 h 1863725"/>
                <a:gd name="connsiteX246" fmla="*/ 3619500 w 4017557"/>
                <a:gd name="connsiteY246" fmla="*/ 174625 h 1863725"/>
                <a:gd name="connsiteX247" fmla="*/ 3629025 w 4017557"/>
                <a:gd name="connsiteY247" fmla="*/ 168275 h 1863725"/>
                <a:gd name="connsiteX248" fmla="*/ 3648075 w 4017557"/>
                <a:gd name="connsiteY248" fmla="*/ 161925 h 1863725"/>
                <a:gd name="connsiteX249" fmla="*/ 3686175 w 4017557"/>
                <a:gd name="connsiteY249" fmla="*/ 142875 h 1863725"/>
                <a:gd name="connsiteX250" fmla="*/ 3724275 w 4017557"/>
                <a:gd name="connsiteY250" fmla="*/ 130175 h 1863725"/>
                <a:gd name="connsiteX251" fmla="*/ 3733800 w 4017557"/>
                <a:gd name="connsiteY251" fmla="*/ 127000 h 1863725"/>
                <a:gd name="connsiteX252" fmla="*/ 3743325 w 4017557"/>
                <a:gd name="connsiteY252" fmla="*/ 123825 h 1863725"/>
                <a:gd name="connsiteX253" fmla="*/ 3752850 w 4017557"/>
                <a:gd name="connsiteY253" fmla="*/ 117475 h 1863725"/>
                <a:gd name="connsiteX254" fmla="*/ 3771900 w 4017557"/>
                <a:gd name="connsiteY254" fmla="*/ 111125 h 1863725"/>
                <a:gd name="connsiteX255" fmla="*/ 3790950 w 4017557"/>
                <a:gd name="connsiteY255" fmla="*/ 95250 h 1863725"/>
                <a:gd name="connsiteX256" fmla="*/ 3800475 w 4017557"/>
                <a:gd name="connsiteY256" fmla="*/ 92075 h 1863725"/>
                <a:gd name="connsiteX257" fmla="*/ 3810000 w 4017557"/>
                <a:gd name="connsiteY257" fmla="*/ 85725 h 1863725"/>
                <a:gd name="connsiteX258" fmla="*/ 3829050 w 4017557"/>
                <a:gd name="connsiteY258" fmla="*/ 79375 h 1863725"/>
                <a:gd name="connsiteX259" fmla="*/ 3838575 w 4017557"/>
                <a:gd name="connsiteY259" fmla="*/ 76200 h 1863725"/>
                <a:gd name="connsiteX260" fmla="*/ 3848100 w 4017557"/>
                <a:gd name="connsiteY260" fmla="*/ 73025 h 1863725"/>
                <a:gd name="connsiteX261" fmla="*/ 3867150 w 4017557"/>
                <a:gd name="connsiteY261" fmla="*/ 63500 h 1863725"/>
                <a:gd name="connsiteX262" fmla="*/ 3876675 w 4017557"/>
                <a:gd name="connsiteY262" fmla="*/ 57150 h 1863725"/>
                <a:gd name="connsiteX263" fmla="*/ 3895725 w 4017557"/>
                <a:gd name="connsiteY263" fmla="*/ 50800 h 1863725"/>
                <a:gd name="connsiteX264" fmla="*/ 3905250 w 4017557"/>
                <a:gd name="connsiteY264" fmla="*/ 47625 h 1863725"/>
                <a:gd name="connsiteX265" fmla="*/ 3933825 w 4017557"/>
                <a:gd name="connsiteY265" fmla="*/ 34925 h 1863725"/>
                <a:gd name="connsiteX266" fmla="*/ 3962400 w 4017557"/>
                <a:gd name="connsiteY266" fmla="*/ 19050 h 1863725"/>
                <a:gd name="connsiteX267" fmla="*/ 3971925 w 4017557"/>
                <a:gd name="connsiteY267" fmla="*/ 12700 h 1863725"/>
                <a:gd name="connsiteX268" fmla="*/ 3990975 w 4017557"/>
                <a:gd name="connsiteY268" fmla="*/ 6350 h 1863725"/>
                <a:gd name="connsiteX269" fmla="*/ 4016375 w 4017557"/>
                <a:gd name="connsiteY269" fmla="*/ 0 h 1863725"/>
                <a:gd name="connsiteX270" fmla="*/ 4013200 w 4017557"/>
                <a:gd name="connsiteY270" fmla="*/ 155575 h 1863725"/>
                <a:gd name="connsiteX271" fmla="*/ 3994150 w 4017557"/>
                <a:gd name="connsiteY271" fmla="*/ 174625 h 1863725"/>
                <a:gd name="connsiteX272" fmla="*/ 3984625 w 4017557"/>
                <a:gd name="connsiteY272" fmla="*/ 177800 h 1863725"/>
                <a:gd name="connsiteX273" fmla="*/ 3965575 w 4017557"/>
                <a:gd name="connsiteY273" fmla="*/ 190500 h 1863725"/>
                <a:gd name="connsiteX274" fmla="*/ 3937000 w 4017557"/>
                <a:gd name="connsiteY274" fmla="*/ 200025 h 1863725"/>
                <a:gd name="connsiteX275" fmla="*/ 3927475 w 4017557"/>
                <a:gd name="connsiteY275" fmla="*/ 203200 h 1863725"/>
                <a:gd name="connsiteX276" fmla="*/ 3889375 w 4017557"/>
                <a:gd name="connsiteY276" fmla="*/ 209550 h 1863725"/>
                <a:gd name="connsiteX277" fmla="*/ 3870325 w 4017557"/>
                <a:gd name="connsiteY277" fmla="*/ 215900 h 1863725"/>
                <a:gd name="connsiteX278" fmla="*/ 3854450 w 4017557"/>
                <a:gd name="connsiteY278" fmla="*/ 219075 h 1863725"/>
                <a:gd name="connsiteX279" fmla="*/ 3835400 w 4017557"/>
                <a:gd name="connsiteY279" fmla="*/ 225425 h 1863725"/>
                <a:gd name="connsiteX280" fmla="*/ 3825875 w 4017557"/>
                <a:gd name="connsiteY280" fmla="*/ 228600 h 1863725"/>
                <a:gd name="connsiteX281" fmla="*/ 3797300 w 4017557"/>
                <a:gd name="connsiteY281" fmla="*/ 241300 h 1863725"/>
                <a:gd name="connsiteX282" fmla="*/ 3762375 w 4017557"/>
                <a:gd name="connsiteY282" fmla="*/ 244475 h 1863725"/>
                <a:gd name="connsiteX283" fmla="*/ 3743325 w 4017557"/>
                <a:gd name="connsiteY283" fmla="*/ 257175 h 1863725"/>
                <a:gd name="connsiteX284" fmla="*/ 3724275 w 4017557"/>
                <a:gd name="connsiteY284" fmla="*/ 269875 h 1863725"/>
                <a:gd name="connsiteX285" fmla="*/ 3714750 w 4017557"/>
                <a:gd name="connsiteY285" fmla="*/ 276225 h 1863725"/>
                <a:gd name="connsiteX286" fmla="*/ 3689350 w 4017557"/>
                <a:gd name="connsiteY286" fmla="*/ 279400 h 1863725"/>
                <a:gd name="connsiteX287" fmla="*/ 3660775 w 4017557"/>
                <a:gd name="connsiteY287" fmla="*/ 295275 h 1863725"/>
                <a:gd name="connsiteX288" fmla="*/ 3651250 w 4017557"/>
                <a:gd name="connsiteY288" fmla="*/ 301625 h 1863725"/>
                <a:gd name="connsiteX289" fmla="*/ 3632200 w 4017557"/>
                <a:gd name="connsiteY289" fmla="*/ 307975 h 1863725"/>
                <a:gd name="connsiteX290" fmla="*/ 3622675 w 4017557"/>
                <a:gd name="connsiteY290" fmla="*/ 311150 h 1863725"/>
                <a:gd name="connsiteX291" fmla="*/ 3584575 w 4017557"/>
                <a:gd name="connsiteY291" fmla="*/ 336550 h 1863725"/>
                <a:gd name="connsiteX292" fmla="*/ 3575050 w 4017557"/>
                <a:gd name="connsiteY292" fmla="*/ 342900 h 1863725"/>
                <a:gd name="connsiteX293" fmla="*/ 3565525 w 4017557"/>
                <a:gd name="connsiteY293" fmla="*/ 349250 h 1863725"/>
                <a:gd name="connsiteX294" fmla="*/ 3552825 w 4017557"/>
                <a:gd name="connsiteY294" fmla="*/ 355600 h 1863725"/>
                <a:gd name="connsiteX295" fmla="*/ 3524250 w 4017557"/>
                <a:gd name="connsiteY295" fmla="*/ 365125 h 1863725"/>
                <a:gd name="connsiteX296" fmla="*/ 3514725 w 4017557"/>
                <a:gd name="connsiteY296" fmla="*/ 368300 h 1863725"/>
                <a:gd name="connsiteX297" fmla="*/ 3505200 w 4017557"/>
                <a:gd name="connsiteY297" fmla="*/ 371475 h 1863725"/>
                <a:gd name="connsiteX298" fmla="*/ 3482975 w 4017557"/>
                <a:gd name="connsiteY298" fmla="*/ 377825 h 1863725"/>
                <a:gd name="connsiteX299" fmla="*/ 3473450 w 4017557"/>
                <a:gd name="connsiteY299" fmla="*/ 384175 h 1863725"/>
                <a:gd name="connsiteX300" fmla="*/ 3448050 w 4017557"/>
                <a:gd name="connsiteY300" fmla="*/ 406400 h 1863725"/>
                <a:gd name="connsiteX301" fmla="*/ 3438525 w 4017557"/>
                <a:gd name="connsiteY301" fmla="*/ 412750 h 1863725"/>
                <a:gd name="connsiteX302" fmla="*/ 3432175 w 4017557"/>
                <a:gd name="connsiteY302" fmla="*/ 422275 h 1863725"/>
                <a:gd name="connsiteX303" fmla="*/ 3413125 w 4017557"/>
                <a:gd name="connsiteY303" fmla="*/ 434975 h 1863725"/>
                <a:gd name="connsiteX304" fmla="*/ 3406775 w 4017557"/>
                <a:gd name="connsiteY304" fmla="*/ 444500 h 1863725"/>
                <a:gd name="connsiteX305" fmla="*/ 3387725 w 4017557"/>
                <a:gd name="connsiteY305" fmla="*/ 450850 h 1863725"/>
                <a:gd name="connsiteX306" fmla="*/ 3378200 w 4017557"/>
                <a:gd name="connsiteY306" fmla="*/ 454025 h 1863725"/>
                <a:gd name="connsiteX307" fmla="*/ 3359150 w 4017557"/>
                <a:gd name="connsiteY307" fmla="*/ 463550 h 1863725"/>
                <a:gd name="connsiteX308" fmla="*/ 3349625 w 4017557"/>
                <a:gd name="connsiteY308" fmla="*/ 469900 h 1863725"/>
                <a:gd name="connsiteX309" fmla="*/ 3330575 w 4017557"/>
                <a:gd name="connsiteY309" fmla="*/ 476250 h 1863725"/>
                <a:gd name="connsiteX310" fmla="*/ 3302000 w 4017557"/>
                <a:gd name="connsiteY310" fmla="*/ 492125 h 1863725"/>
                <a:gd name="connsiteX311" fmla="*/ 3292475 w 4017557"/>
                <a:gd name="connsiteY311" fmla="*/ 495300 h 1863725"/>
                <a:gd name="connsiteX312" fmla="*/ 3282950 w 4017557"/>
                <a:gd name="connsiteY312" fmla="*/ 501650 h 1863725"/>
                <a:gd name="connsiteX313" fmla="*/ 3254375 w 4017557"/>
                <a:gd name="connsiteY313" fmla="*/ 511175 h 1863725"/>
                <a:gd name="connsiteX314" fmla="*/ 3187700 w 4017557"/>
                <a:gd name="connsiteY314" fmla="*/ 533400 h 1863725"/>
                <a:gd name="connsiteX315" fmla="*/ 3159125 w 4017557"/>
                <a:gd name="connsiteY315" fmla="*/ 542925 h 1863725"/>
                <a:gd name="connsiteX316" fmla="*/ 3149600 w 4017557"/>
                <a:gd name="connsiteY316" fmla="*/ 546100 h 1863725"/>
                <a:gd name="connsiteX317" fmla="*/ 3130550 w 4017557"/>
                <a:gd name="connsiteY317" fmla="*/ 558800 h 1863725"/>
                <a:gd name="connsiteX318" fmla="*/ 3121025 w 4017557"/>
                <a:gd name="connsiteY318" fmla="*/ 561975 h 1863725"/>
                <a:gd name="connsiteX319" fmla="*/ 3111500 w 4017557"/>
                <a:gd name="connsiteY319" fmla="*/ 568325 h 1863725"/>
                <a:gd name="connsiteX320" fmla="*/ 3101975 w 4017557"/>
                <a:gd name="connsiteY320" fmla="*/ 571500 h 1863725"/>
                <a:gd name="connsiteX321" fmla="*/ 3092450 w 4017557"/>
                <a:gd name="connsiteY321" fmla="*/ 577850 h 1863725"/>
                <a:gd name="connsiteX322" fmla="*/ 3082925 w 4017557"/>
                <a:gd name="connsiteY322" fmla="*/ 581025 h 1863725"/>
                <a:gd name="connsiteX323" fmla="*/ 3067050 w 4017557"/>
                <a:gd name="connsiteY323" fmla="*/ 590550 h 1863725"/>
                <a:gd name="connsiteX324" fmla="*/ 3051175 w 4017557"/>
                <a:gd name="connsiteY324" fmla="*/ 596900 h 1863725"/>
                <a:gd name="connsiteX325" fmla="*/ 3016250 w 4017557"/>
                <a:gd name="connsiteY325" fmla="*/ 619125 h 1863725"/>
                <a:gd name="connsiteX326" fmla="*/ 2984500 w 4017557"/>
                <a:gd name="connsiteY326" fmla="*/ 635000 h 1863725"/>
                <a:gd name="connsiteX327" fmla="*/ 2952750 w 4017557"/>
                <a:gd name="connsiteY327" fmla="*/ 647700 h 1863725"/>
                <a:gd name="connsiteX328" fmla="*/ 2879725 w 4017557"/>
                <a:gd name="connsiteY328" fmla="*/ 679450 h 1863725"/>
                <a:gd name="connsiteX329" fmla="*/ 2781300 w 4017557"/>
                <a:gd name="connsiteY329" fmla="*/ 708025 h 1863725"/>
                <a:gd name="connsiteX330" fmla="*/ 2762250 w 4017557"/>
                <a:gd name="connsiteY330" fmla="*/ 717550 h 1863725"/>
                <a:gd name="connsiteX331" fmla="*/ 2720975 w 4017557"/>
                <a:gd name="connsiteY331" fmla="*/ 749300 h 1863725"/>
                <a:gd name="connsiteX332" fmla="*/ 2647950 w 4017557"/>
                <a:gd name="connsiteY332" fmla="*/ 777875 h 1863725"/>
                <a:gd name="connsiteX333" fmla="*/ 2638425 w 4017557"/>
                <a:gd name="connsiteY333" fmla="*/ 781050 h 1863725"/>
                <a:gd name="connsiteX334" fmla="*/ 2609850 w 4017557"/>
                <a:gd name="connsiteY334" fmla="*/ 800100 h 1863725"/>
                <a:gd name="connsiteX335" fmla="*/ 2600325 w 4017557"/>
                <a:gd name="connsiteY335" fmla="*/ 806450 h 1863725"/>
                <a:gd name="connsiteX336" fmla="*/ 2590800 w 4017557"/>
                <a:gd name="connsiteY336" fmla="*/ 812800 h 1863725"/>
                <a:gd name="connsiteX337" fmla="*/ 2578100 w 4017557"/>
                <a:gd name="connsiteY337" fmla="*/ 819150 h 1863725"/>
                <a:gd name="connsiteX338" fmla="*/ 2555875 w 4017557"/>
                <a:gd name="connsiteY338" fmla="*/ 828675 h 1863725"/>
                <a:gd name="connsiteX339" fmla="*/ 2543175 w 4017557"/>
                <a:gd name="connsiteY339" fmla="*/ 838200 h 1863725"/>
                <a:gd name="connsiteX340" fmla="*/ 2520950 w 4017557"/>
                <a:gd name="connsiteY340" fmla="*/ 844550 h 1863725"/>
                <a:gd name="connsiteX341" fmla="*/ 2501900 w 4017557"/>
                <a:gd name="connsiteY341" fmla="*/ 854075 h 1863725"/>
                <a:gd name="connsiteX342" fmla="*/ 2476500 w 4017557"/>
                <a:gd name="connsiteY342" fmla="*/ 863600 h 1863725"/>
                <a:gd name="connsiteX343" fmla="*/ 2466975 w 4017557"/>
                <a:gd name="connsiteY343" fmla="*/ 869950 h 1863725"/>
                <a:gd name="connsiteX344" fmla="*/ 2457450 w 4017557"/>
                <a:gd name="connsiteY344" fmla="*/ 873125 h 1863725"/>
                <a:gd name="connsiteX345" fmla="*/ 2438400 w 4017557"/>
                <a:gd name="connsiteY345" fmla="*/ 885825 h 1863725"/>
                <a:gd name="connsiteX346" fmla="*/ 2403475 w 4017557"/>
                <a:gd name="connsiteY346" fmla="*/ 898525 h 1863725"/>
                <a:gd name="connsiteX347" fmla="*/ 2393950 w 4017557"/>
                <a:gd name="connsiteY347" fmla="*/ 901700 h 1863725"/>
                <a:gd name="connsiteX348" fmla="*/ 2371725 w 4017557"/>
                <a:gd name="connsiteY348" fmla="*/ 908050 h 1863725"/>
                <a:gd name="connsiteX349" fmla="*/ 2352675 w 4017557"/>
                <a:gd name="connsiteY349" fmla="*/ 920750 h 1863725"/>
                <a:gd name="connsiteX350" fmla="*/ 2343150 w 4017557"/>
                <a:gd name="connsiteY350" fmla="*/ 927100 h 1863725"/>
                <a:gd name="connsiteX351" fmla="*/ 2324100 w 4017557"/>
                <a:gd name="connsiteY351" fmla="*/ 936625 h 1863725"/>
                <a:gd name="connsiteX352" fmla="*/ 2314575 w 4017557"/>
                <a:gd name="connsiteY352" fmla="*/ 939800 h 1863725"/>
                <a:gd name="connsiteX353" fmla="*/ 2286000 w 4017557"/>
                <a:gd name="connsiteY353" fmla="*/ 958850 h 1863725"/>
                <a:gd name="connsiteX354" fmla="*/ 2276475 w 4017557"/>
                <a:gd name="connsiteY354" fmla="*/ 965200 h 1863725"/>
                <a:gd name="connsiteX355" fmla="*/ 2257425 w 4017557"/>
                <a:gd name="connsiteY355" fmla="*/ 971550 h 1863725"/>
                <a:gd name="connsiteX356" fmla="*/ 2244725 w 4017557"/>
                <a:gd name="connsiteY356" fmla="*/ 977900 h 1863725"/>
                <a:gd name="connsiteX357" fmla="*/ 2216150 w 4017557"/>
                <a:gd name="connsiteY357" fmla="*/ 987425 h 1863725"/>
                <a:gd name="connsiteX358" fmla="*/ 2206625 w 4017557"/>
                <a:gd name="connsiteY358" fmla="*/ 990600 h 1863725"/>
                <a:gd name="connsiteX359" fmla="*/ 2187575 w 4017557"/>
                <a:gd name="connsiteY359" fmla="*/ 1003300 h 1863725"/>
                <a:gd name="connsiteX360" fmla="*/ 2178050 w 4017557"/>
                <a:gd name="connsiteY360" fmla="*/ 1009650 h 1863725"/>
                <a:gd name="connsiteX361" fmla="*/ 2159000 w 4017557"/>
                <a:gd name="connsiteY361" fmla="*/ 1016000 h 1863725"/>
                <a:gd name="connsiteX362" fmla="*/ 2111375 w 4017557"/>
                <a:gd name="connsiteY362" fmla="*/ 1031875 h 1863725"/>
                <a:gd name="connsiteX363" fmla="*/ 2092325 w 4017557"/>
                <a:gd name="connsiteY363" fmla="*/ 1038225 h 1863725"/>
                <a:gd name="connsiteX364" fmla="*/ 2082800 w 4017557"/>
                <a:gd name="connsiteY364" fmla="*/ 1041400 h 1863725"/>
                <a:gd name="connsiteX365" fmla="*/ 2070100 w 4017557"/>
                <a:gd name="connsiteY365" fmla="*/ 1044575 h 1863725"/>
                <a:gd name="connsiteX366" fmla="*/ 2054225 w 4017557"/>
                <a:gd name="connsiteY366" fmla="*/ 1047750 h 1863725"/>
                <a:gd name="connsiteX367" fmla="*/ 2035175 w 4017557"/>
                <a:gd name="connsiteY367" fmla="*/ 1054100 h 1863725"/>
                <a:gd name="connsiteX368" fmla="*/ 2025650 w 4017557"/>
                <a:gd name="connsiteY368" fmla="*/ 1057275 h 1863725"/>
                <a:gd name="connsiteX369" fmla="*/ 1993900 w 4017557"/>
                <a:gd name="connsiteY369" fmla="*/ 1066800 h 1863725"/>
                <a:gd name="connsiteX370" fmla="*/ 1984375 w 4017557"/>
                <a:gd name="connsiteY370" fmla="*/ 1069975 h 1863725"/>
                <a:gd name="connsiteX371" fmla="*/ 1974850 w 4017557"/>
                <a:gd name="connsiteY371" fmla="*/ 1073150 h 1863725"/>
                <a:gd name="connsiteX372" fmla="*/ 1946275 w 4017557"/>
                <a:gd name="connsiteY372" fmla="*/ 1085850 h 1863725"/>
                <a:gd name="connsiteX373" fmla="*/ 1936750 w 4017557"/>
                <a:gd name="connsiteY373" fmla="*/ 1089025 h 1863725"/>
                <a:gd name="connsiteX374" fmla="*/ 1927225 w 4017557"/>
                <a:gd name="connsiteY374" fmla="*/ 1092200 h 1863725"/>
                <a:gd name="connsiteX375" fmla="*/ 1917700 w 4017557"/>
                <a:gd name="connsiteY375" fmla="*/ 1098550 h 1863725"/>
                <a:gd name="connsiteX376" fmla="*/ 1898650 w 4017557"/>
                <a:gd name="connsiteY376" fmla="*/ 1104900 h 1863725"/>
                <a:gd name="connsiteX377" fmla="*/ 1860550 w 4017557"/>
                <a:gd name="connsiteY377" fmla="*/ 1117600 h 1863725"/>
                <a:gd name="connsiteX378" fmla="*/ 1851025 w 4017557"/>
                <a:gd name="connsiteY378" fmla="*/ 1120775 h 1863725"/>
                <a:gd name="connsiteX379" fmla="*/ 1841500 w 4017557"/>
                <a:gd name="connsiteY379" fmla="*/ 1123950 h 1863725"/>
                <a:gd name="connsiteX380" fmla="*/ 1831975 w 4017557"/>
                <a:gd name="connsiteY380" fmla="*/ 1130300 h 1863725"/>
                <a:gd name="connsiteX381" fmla="*/ 1812925 w 4017557"/>
                <a:gd name="connsiteY381" fmla="*/ 1136650 h 1863725"/>
                <a:gd name="connsiteX382" fmla="*/ 1793875 w 4017557"/>
                <a:gd name="connsiteY382" fmla="*/ 1143000 h 1863725"/>
                <a:gd name="connsiteX383" fmla="*/ 1784350 w 4017557"/>
                <a:gd name="connsiteY383" fmla="*/ 1146175 h 1863725"/>
                <a:gd name="connsiteX384" fmla="*/ 1765300 w 4017557"/>
                <a:gd name="connsiteY384" fmla="*/ 1155700 h 1863725"/>
                <a:gd name="connsiteX385" fmla="*/ 1755775 w 4017557"/>
                <a:gd name="connsiteY385" fmla="*/ 1162050 h 1863725"/>
                <a:gd name="connsiteX386" fmla="*/ 1746250 w 4017557"/>
                <a:gd name="connsiteY386" fmla="*/ 1165225 h 1863725"/>
                <a:gd name="connsiteX387" fmla="*/ 1736725 w 4017557"/>
                <a:gd name="connsiteY387" fmla="*/ 1171575 h 1863725"/>
                <a:gd name="connsiteX388" fmla="*/ 1727200 w 4017557"/>
                <a:gd name="connsiteY388" fmla="*/ 1174750 h 1863725"/>
                <a:gd name="connsiteX389" fmla="*/ 1717675 w 4017557"/>
                <a:gd name="connsiteY389" fmla="*/ 1181100 h 1863725"/>
                <a:gd name="connsiteX390" fmla="*/ 1698625 w 4017557"/>
                <a:gd name="connsiteY390" fmla="*/ 1187450 h 1863725"/>
                <a:gd name="connsiteX391" fmla="*/ 1679575 w 4017557"/>
                <a:gd name="connsiteY391" fmla="*/ 1196975 h 1863725"/>
                <a:gd name="connsiteX392" fmla="*/ 1670050 w 4017557"/>
                <a:gd name="connsiteY392" fmla="*/ 1203325 h 1863725"/>
                <a:gd name="connsiteX393" fmla="*/ 1651000 w 4017557"/>
                <a:gd name="connsiteY393" fmla="*/ 1209675 h 1863725"/>
                <a:gd name="connsiteX394" fmla="*/ 1631950 w 4017557"/>
                <a:gd name="connsiteY394" fmla="*/ 1222375 h 1863725"/>
                <a:gd name="connsiteX395" fmla="*/ 1622425 w 4017557"/>
                <a:gd name="connsiteY395" fmla="*/ 1228725 h 1863725"/>
                <a:gd name="connsiteX396" fmla="*/ 1603375 w 4017557"/>
                <a:gd name="connsiteY396" fmla="*/ 1235075 h 1863725"/>
                <a:gd name="connsiteX397" fmla="*/ 1593850 w 4017557"/>
                <a:gd name="connsiteY397" fmla="*/ 1241425 h 1863725"/>
                <a:gd name="connsiteX398" fmla="*/ 1574800 w 4017557"/>
                <a:gd name="connsiteY398" fmla="*/ 1247775 h 1863725"/>
                <a:gd name="connsiteX399" fmla="*/ 1565275 w 4017557"/>
                <a:gd name="connsiteY399" fmla="*/ 1250950 h 1863725"/>
                <a:gd name="connsiteX400" fmla="*/ 1546225 w 4017557"/>
                <a:gd name="connsiteY400" fmla="*/ 1257300 h 1863725"/>
                <a:gd name="connsiteX401" fmla="*/ 1536700 w 4017557"/>
                <a:gd name="connsiteY401" fmla="*/ 1260475 h 1863725"/>
                <a:gd name="connsiteX402" fmla="*/ 1504950 w 4017557"/>
                <a:gd name="connsiteY402" fmla="*/ 1270000 h 1863725"/>
                <a:gd name="connsiteX403" fmla="*/ 1485900 w 4017557"/>
                <a:gd name="connsiteY403" fmla="*/ 1282700 h 1863725"/>
                <a:gd name="connsiteX404" fmla="*/ 1476375 w 4017557"/>
                <a:gd name="connsiteY404" fmla="*/ 1289050 h 1863725"/>
                <a:gd name="connsiteX405" fmla="*/ 1466850 w 4017557"/>
                <a:gd name="connsiteY405" fmla="*/ 1292225 h 1863725"/>
                <a:gd name="connsiteX406" fmla="*/ 1457325 w 4017557"/>
                <a:gd name="connsiteY406" fmla="*/ 1298575 h 1863725"/>
                <a:gd name="connsiteX407" fmla="*/ 1438275 w 4017557"/>
                <a:gd name="connsiteY407" fmla="*/ 1304925 h 1863725"/>
                <a:gd name="connsiteX408" fmla="*/ 1428750 w 4017557"/>
                <a:gd name="connsiteY408" fmla="*/ 1308100 h 1863725"/>
                <a:gd name="connsiteX409" fmla="*/ 1409700 w 4017557"/>
                <a:gd name="connsiteY409" fmla="*/ 1320800 h 1863725"/>
                <a:gd name="connsiteX410" fmla="*/ 1400175 w 4017557"/>
                <a:gd name="connsiteY410" fmla="*/ 1323975 h 1863725"/>
                <a:gd name="connsiteX411" fmla="*/ 1390650 w 4017557"/>
                <a:gd name="connsiteY411" fmla="*/ 1330325 h 1863725"/>
                <a:gd name="connsiteX412" fmla="*/ 1381125 w 4017557"/>
                <a:gd name="connsiteY412" fmla="*/ 1333500 h 1863725"/>
                <a:gd name="connsiteX413" fmla="*/ 1362075 w 4017557"/>
                <a:gd name="connsiteY413" fmla="*/ 1346200 h 1863725"/>
                <a:gd name="connsiteX414" fmla="*/ 1333500 w 4017557"/>
                <a:gd name="connsiteY414" fmla="*/ 1358900 h 1863725"/>
                <a:gd name="connsiteX415" fmla="*/ 1311275 w 4017557"/>
                <a:gd name="connsiteY415" fmla="*/ 1365250 h 1863725"/>
                <a:gd name="connsiteX416" fmla="*/ 1292225 w 4017557"/>
                <a:gd name="connsiteY416" fmla="*/ 1371600 h 1863725"/>
                <a:gd name="connsiteX417" fmla="*/ 1263650 w 4017557"/>
                <a:gd name="connsiteY417" fmla="*/ 1377950 h 1863725"/>
                <a:gd name="connsiteX418" fmla="*/ 1244600 w 4017557"/>
                <a:gd name="connsiteY418" fmla="*/ 1387475 h 1863725"/>
                <a:gd name="connsiteX419" fmla="*/ 1212850 w 4017557"/>
                <a:gd name="connsiteY419" fmla="*/ 1397000 h 1863725"/>
                <a:gd name="connsiteX420" fmla="*/ 1193800 w 4017557"/>
                <a:gd name="connsiteY420" fmla="*/ 1403350 h 1863725"/>
                <a:gd name="connsiteX421" fmla="*/ 1184275 w 4017557"/>
                <a:gd name="connsiteY421" fmla="*/ 1406525 h 1863725"/>
                <a:gd name="connsiteX422" fmla="*/ 1174750 w 4017557"/>
                <a:gd name="connsiteY422" fmla="*/ 1412875 h 1863725"/>
                <a:gd name="connsiteX423" fmla="*/ 1155700 w 4017557"/>
                <a:gd name="connsiteY423" fmla="*/ 1419225 h 1863725"/>
                <a:gd name="connsiteX424" fmla="*/ 1127125 w 4017557"/>
                <a:gd name="connsiteY424" fmla="*/ 1428750 h 1863725"/>
                <a:gd name="connsiteX425" fmla="*/ 1069975 w 4017557"/>
                <a:gd name="connsiteY425" fmla="*/ 1447800 h 1863725"/>
                <a:gd name="connsiteX426" fmla="*/ 1060450 w 4017557"/>
                <a:gd name="connsiteY426" fmla="*/ 1450975 h 1863725"/>
                <a:gd name="connsiteX427" fmla="*/ 1050925 w 4017557"/>
                <a:gd name="connsiteY427" fmla="*/ 1454150 h 1863725"/>
                <a:gd name="connsiteX428" fmla="*/ 1022350 w 4017557"/>
                <a:gd name="connsiteY428" fmla="*/ 1466850 h 1863725"/>
                <a:gd name="connsiteX429" fmla="*/ 1012825 w 4017557"/>
                <a:gd name="connsiteY429" fmla="*/ 1470025 h 1863725"/>
                <a:gd name="connsiteX430" fmla="*/ 1003300 w 4017557"/>
                <a:gd name="connsiteY430" fmla="*/ 1476375 h 1863725"/>
                <a:gd name="connsiteX431" fmla="*/ 984250 w 4017557"/>
                <a:gd name="connsiteY431" fmla="*/ 1482725 h 1863725"/>
                <a:gd name="connsiteX432" fmla="*/ 965200 w 4017557"/>
                <a:gd name="connsiteY432" fmla="*/ 1489075 h 1863725"/>
                <a:gd name="connsiteX433" fmla="*/ 955675 w 4017557"/>
                <a:gd name="connsiteY433" fmla="*/ 1492250 h 1863725"/>
                <a:gd name="connsiteX434" fmla="*/ 946150 w 4017557"/>
                <a:gd name="connsiteY434" fmla="*/ 1495425 h 1863725"/>
                <a:gd name="connsiteX435" fmla="*/ 936625 w 4017557"/>
                <a:gd name="connsiteY435" fmla="*/ 1501775 h 1863725"/>
                <a:gd name="connsiteX436" fmla="*/ 917575 w 4017557"/>
                <a:gd name="connsiteY436" fmla="*/ 1508125 h 1863725"/>
                <a:gd name="connsiteX437" fmla="*/ 908050 w 4017557"/>
                <a:gd name="connsiteY437" fmla="*/ 1511300 h 1863725"/>
                <a:gd name="connsiteX438" fmla="*/ 869950 w 4017557"/>
                <a:gd name="connsiteY438" fmla="*/ 1524000 h 1863725"/>
                <a:gd name="connsiteX439" fmla="*/ 860425 w 4017557"/>
                <a:gd name="connsiteY439" fmla="*/ 1527175 h 1863725"/>
                <a:gd name="connsiteX440" fmla="*/ 850900 w 4017557"/>
                <a:gd name="connsiteY440" fmla="*/ 1530350 h 1863725"/>
                <a:gd name="connsiteX441" fmla="*/ 831850 w 4017557"/>
                <a:gd name="connsiteY441" fmla="*/ 1543050 h 1863725"/>
                <a:gd name="connsiteX442" fmla="*/ 812800 w 4017557"/>
                <a:gd name="connsiteY442" fmla="*/ 1549400 h 1863725"/>
                <a:gd name="connsiteX443" fmla="*/ 803275 w 4017557"/>
                <a:gd name="connsiteY443" fmla="*/ 1552575 h 1863725"/>
                <a:gd name="connsiteX444" fmla="*/ 790575 w 4017557"/>
                <a:gd name="connsiteY444" fmla="*/ 1558925 h 1863725"/>
                <a:gd name="connsiteX445" fmla="*/ 771525 w 4017557"/>
                <a:gd name="connsiteY445" fmla="*/ 1565275 h 1863725"/>
                <a:gd name="connsiteX446" fmla="*/ 762000 w 4017557"/>
                <a:gd name="connsiteY446" fmla="*/ 1568450 h 1863725"/>
                <a:gd name="connsiteX447" fmla="*/ 752475 w 4017557"/>
                <a:gd name="connsiteY447" fmla="*/ 1574800 h 1863725"/>
                <a:gd name="connsiteX448" fmla="*/ 733425 w 4017557"/>
                <a:gd name="connsiteY448" fmla="*/ 1581150 h 1863725"/>
                <a:gd name="connsiteX449" fmla="*/ 714375 w 4017557"/>
                <a:gd name="connsiteY449" fmla="*/ 1590675 h 1863725"/>
                <a:gd name="connsiteX450" fmla="*/ 704850 w 4017557"/>
                <a:gd name="connsiteY450" fmla="*/ 1597025 h 1863725"/>
                <a:gd name="connsiteX451" fmla="*/ 685800 w 4017557"/>
                <a:gd name="connsiteY451" fmla="*/ 1603375 h 1863725"/>
                <a:gd name="connsiteX452" fmla="*/ 666750 w 4017557"/>
                <a:gd name="connsiteY452" fmla="*/ 1609725 h 1863725"/>
                <a:gd name="connsiteX453" fmla="*/ 657225 w 4017557"/>
                <a:gd name="connsiteY453" fmla="*/ 1612900 h 1863725"/>
                <a:gd name="connsiteX454" fmla="*/ 644525 w 4017557"/>
                <a:gd name="connsiteY454" fmla="*/ 1616075 h 1863725"/>
                <a:gd name="connsiteX455" fmla="*/ 635000 w 4017557"/>
                <a:gd name="connsiteY455" fmla="*/ 1622425 h 1863725"/>
                <a:gd name="connsiteX456" fmla="*/ 603250 w 4017557"/>
                <a:gd name="connsiteY456" fmla="*/ 1628775 h 1863725"/>
                <a:gd name="connsiteX457" fmla="*/ 577850 w 4017557"/>
                <a:gd name="connsiteY457" fmla="*/ 1638300 h 1863725"/>
                <a:gd name="connsiteX458" fmla="*/ 558800 w 4017557"/>
                <a:gd name="connsiteY458" fmla="*/ 1644650 h 1863725"/>
                <a:gd name="connsiteX459" fmla="*/ 549275 w 4017557"/>
                <a:gd name="connsiteY459" fmla="*/ 1647825 h 1863725"/>
                <a:gd name="connsiteX460" fmla="*/ 517525 w 4017557"/>
                <a:gd name="connsiteY460" fmla="*/ 1657350 h 1863725"/>
                <a:gd name="connsiteX461" fmla="*/ 501650 w 4017557"/>
                <a:gd name="connsiteY461" fmla="*/ 1663700 h 1863725"/>
                <a:gd name="connsiteX462" fmla="*/ 473075 w 4017557"/>
                <a:gd name="connsiteY462" fmla="*/ 1673225 h 1863725"/>
                <a:gd name="connsiteX463" fmla="*/ 463550 w 4017557"/>
                <a:gd name="connsiteY463" fmla="*/ 1676400 h 1863725"/>
                <a:gd name="connsiteX464" fmla="*/ 444500 w 4017557"/>
                <a:gd name="connsiteY464" fmla="*/ 1685925 h 1863725"/>
                <a:gd name="connsiteX465" fmla="*/ 434975 w 4017557"/>
                <a:gd name="connsiteY465" fmla="*/ 1692275 h 1863725"/>
                <a:gd name="connsiteX466" fmla="*/ 415925 w 4017557"/>
                <a:gd name="connsiteY466" fmla="*/ 1698625 h 1863725"/>
                <a:gd name="connsiteX467" fmla="*/ 387350 w 4017557"/>
                <a:gd name="connsiteY467" fmla="*/ 1708150 h 1863725"/>
                <a:gd name="connsiteX468" fmla="*/ 368300 w 4017557"/>
                <a:gd name="connsiteY468" fmla="*/ 1714500 h 1863725"/>
                <a:gd name="connsiteX469" fmla="*/ 358775 w 4017557"/>
                <a:gd name="connsiteY469" fmla="*/ 1717675 h 1863725"/>
                <a:gd name="connsiteX470" fmla="*/ 349250 w 4017557"/>
                <a:gd name="connsiteY470" fmla="*/ 1724025 h 1863725"/>
                <a:gd name="connsiteX471" fmla="*/ 330200 w 4017557"/>
                <a:gd name="connsiteY471" fmla="*/ 1730375 h 1863725"/>
                <a:gd name="connsiteX472" fmla="*/ 311150 w 4017557"/>
                <a:gd name="connsiteY472" fmla="*/ 1736725 h 1863725"/>
                <a:gd name="connsiteX473" fmla="*/ 301625 w 4017557"/>
                <a:gd name="connsiteY473" fmla="*/ 1739900 h 1863725"/>
                <a:gd name="connsiteX474" fmla="*/ 292100 w 4017557"/>
                <a:gd name="connsiteY474" fmla="*/ 1743075 h 1863725"/>
                <a:gd name="connsiteX475" fmla="*/ 279400 w 4017557"/>
                <a:gd name="connsiteY475" fmla="*/ 1749425 h 1863725"/>
                <a:gd name="connsiteX476" fmla="*/ 250825 w 4017557"/>
                <a:gd name="connsiteY476" fmla="*/ 1758950 h 1863725"/>
                <a:gd name="connsiteX477" fmla="*/ 241300 w 4017557"/>
                <a:gd name="connsiteY477" fmla="*/ 1762125 h 1863725"/>
                <a:gd name="connsiteX478" fmla="*/ 231775 w 4017557"/>
                <a:gd name="connsiteY478" fmla="*/ 1765300 h 1863725"/>
                <a:gd name="connsiteX479" fmla="*/ 222250 w 4017557"/>
                <a:gd name="connsiteY479" fmla="*/ 1771650 h 1863725"/>
                <a:gd name="connsiteX480" fmla="*/ 190500 w 4017557"/>
                <a:gd name="connsiteY480" fmla="*/ 1781175 h 1863725"/>
                <a:gd name="connsiteX481" fmla="*/ 180975 w 4017557"/>
                <a:gd name="connsiteY481" fmla="*/ 1787525 h 1863725"/>
                <a:gd name="connsiteX482" fmla="*/ 161925 w 4017557"/>
                <a:gd name="connsiteY482" fmla="*/ 1793875 h 1863725"/>
                <a:gd name="connsiteX483" fmla="*/ 152400 w 4017557"/>
                <a:gd name="connsiteY483" fmla="*/ 1800225 h 1863725"/>
                <a:gd name="connsiteX484" fmla="*/ 142875 w 4017557"/>
                <a:gd name="connsiteY484" fmla="*/ 1803400 h 1863725"/>
                <a:gd name="connsiteX485" fmla="*/ 130175 w 4017557"/>
                <a:gd name="connsiteY485" fmla="*/ 1809750 h 1863725"/>
                <a:gd name="connsiteX486" fmla="*/ 111125 w 4017557"/>
                <a:gd name="connsiteY486" fmla="*/ 1816100 h 1863725"/>
                <a:gd name="connsiteX487" fmla="*/ 98425 w 4017557"/>
                <a:gd name="connsiteY487" fmla="*/ 1822450 h 1863725"/>
                <a:gd name="connsiteX488" fmla="*/ 79375 w 4017557"/>
                <a:gd name="connsiteY488" fmla="*/ 1828800 h 1863725"/>
                <a:gd name="connsiteX489" fmla="*/ 69850 w 4017557"/>
                <a:gd name="connsiteY489" fmla="*/ 1831975 h 1863725"/>
                <a:gd name="connsiteX490" fmla="*/ 60325 w 4017557"/>
                <a:gd name="connsiteY490" fmla="*/ 1835150 h 1863725"/>
                <a:gd name="connsiteX491" fmla="*/ 50800 w 4017557"/>
                <a:gd name="connsiteY491" fmla="*/ 1841500 h 1863725"/>
                <a:gd name="connsiteX492" fmla="*/ 31750 w 4017557"/>
                <a:gd name="connsiteY492" fmla="*/ 1847850 h 1863725"/>
                <a:gd name="connsiteX493" fmla="*/ 22225 w 4017557"/>
                <a:gd name="connsiteY493" fmla="*/ 1851025 h 1863725"/>
                <a:gd name="connsiteX494" fmla="*/ 0 w 4017557"/>
                <a:gd name="connsiteY494" fmla="*/ 1863725 h 1863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Lst>
              <a:rect l="l" t="t" r="r" b="b"/>
              <a:pathLst>
                <a:path w="4017557" h="1863725">
                  <a:moveTo>
                    <a:pt x="0" y="1863725"/>
                  </a:moveTo>
                  <a:cubicBezTo>
                    <a:pt x="28019" y="1839708"/>
                    <a:pt x="14106" y="1850087"/>
                    <a:pt x="41275" y="1831975"/>
                  </a:cubicBezTo>
                  <a:cubicBezTo>
                    <a:pt x="44450" y="1829858"/>
                    <a:pt x="47180" y="1826832"/>
                    <a:pt x="50800" y="1825625"/>
                  </a:cubicBezTo>
                  <a:cubicBezTo>
                    <a:pt x="57150" y="1823508"/>
                    <a:pt x="64281" y="1822988"/>
                    <a:pt x="69850" y="1819275"/>
                  </a:cubicBezTo>
                  <a:cubicBezTo>
                    <a:pt x="76200" y="1815042"/>
                    <a:pt x="81660" y="1808988"/>
                    <a:pt x="88900" y="1806575"/>
                  </a:cubicBezTo>
                  <a:lnTo>
                    <a:pt x="107950" y="1800225"/>
                  </a:lnTo>
                  <a:cubicBezTo>
                    <a:pt x="111125" y="1799167"/>
                    <a:pt x="114690" y="1798906"/>
                    <a:pt x="117475" y="1797050"/>
                  </a:cubicBezTo>
                  <a:cubicBezTo>
                    <a:pt x="120650" y="1794933"/>
                    <a:pt x="123513" y="1792250"/>
                    <a:pt x="127000" y="1790700"/>
                  </a:cubicBezTo>
                  <a:cubicBezTo>
                    <a:pt x="133117" y="1787982"/>
                    <a:pt x="139700" y="1786467"/>
                    <a:pt x="146050" y="1784350"/>
                  </a:cubicBezTo>
                  <a:lnTo>
                    <a:pt x="165100" y="1778000"/>
                  </a:lnTo>
                  <a:lnTo>
                    <a:pt x="203200" y="1765300"/>
                  </a:lnTo>
                  <a:lnTo>
                    <a:pt x="212725" y="1762125"/>
                  </a:lnTo>
                  <a:cubicBezTo>
                    <a:pt x="215900" y="1761067"/>
                    <a:pt x="219003" y="1759762"/>
                    <a:pt x="222250" y="1758950"/>
                  </a:cubicBezTo>
                  <a:cubicBezTo>
                    <a:pt x="226483" y="1757892"/>
                    <a:pt x="230770" y="1757029"/>
                    <a:pt x="234950" y="1755775"/>
                  </a:cubicBezTo>
                  <a:lnTo>
                    <a:pt x="263525" y="1746250"/>
                  </a:lnTo>
                  <a:lnTo>
                    <a:pt x="273050" y="1743075"/>
                  </a:lnTo>
                  <a:cubicBezTo>
                    <a:pt x="276225" y="1742017"/>
                    <a:pt x="279328" y="1740712"/>
                    <a:pt x="282575" y="1739900"/>
                  </a:cubicBezTo>
                  <a:cubicBezTo>
                    <a:pt x="301769" y="1735102"/>
                    <a:pt x="291135" y="1738105"/>
                    <a:pt x="314325" y="1730375"/>
                  </a:cubicBezTo>
                  <a:lnTo>
                    <a:pt x="342900" y="1720850"/>
                  </a:lnTo>
                  <a:cubicBezTo>
                    <a:pt x="346075" y="1719792"/>
                    <a:pt x="349640" y="1719531"/>
                    <a:pt x="352425" y="1717675"/>
                  </a:cubicBezTo>
                  <a:cubicBezTo>
                    <a:pt x="355600" y="1715558"/>
                    <a:pt x="358463" y="1712875"/>
                    <a:pt x="361950" y="1711325"/>
                  </a:cubicBezTo>
                  <a:cubicBezTo>
                    <a:pt x="368067" y="1708607"/>
                    <a:pt x="374650" y="1707092"/>
                    <a:pt x="381000" y="1704975"/>
                  </a:cubicBezTo>
                  <a:lnTo>
                    <a:pt x="409575" y="1695450"/>
                  </a:lnTo>
                  <a:lnTo>
                    <a:pt x="419100" y="1692275"/>
                  </a:lnTo>
                  <a:cubicBezTo>
                    <a:pt x="422275" y="1691217"/>
                    <a:pt x="425840" y="1690956"/>
                    <a:pt x="428625" y="1689100"/>
                  </a:cubicBezTo>
                  <a:cubicBezTo>
                    <a:pt x="434975" y="1684867"/>
                    <a:pt x="440435" y="1678813"/>
                    <a:pt x="447675" y="1676400"/>
                  </a:cubicBezTo>
                  <a:lnTo>
                    <a:pt x="476250" y="1666875"/>
                  </a:lnTo>
                  <a:cubicBezTo>
                    <a:pt x="479425" y="1665817"/>
                    <a:pt x="482990" y="1665556"/>
                    <a:pt x="485775" y="1663700"/>
                  </a:cubicBezTo>
                  <a:cubicBezTo>
                    <a:pt x="513072" y="1645502"/>
                    <a:pt x="478535" y="1667320"/>
                    <a:pt x="504825" y="1654175"/>
                  </a:cubicBezTo>
                  <a:cubicBezTo>
                    <a:pt x="526751" y="1643212"/>
                    <a:pt x="500619" y="1651258"/>
                    <a:pt x="527050" y="1644650"/>
                  </a:cubicBezTo>
                  <a:cubicBezTo>
                    <a:pt x="542144" y="1634587"/>
                    <a:pt x="532955" y="1639507"/>
                    <a:pt x="555625" y="1631950"/>
                  </a:cubicBezTo>
                  <a:lnTo>
                    <a:pt x="565150" y="1628775"/>
                  </a:lnTo>
                  <a:cubicBezTo>
                    <a:pt x="568325" y="1627717"/>
                    <a:pt x="571890" y="1627456"/>
                    <a:pt x="574675" y="1625600"/>
                  </a:cubicBezTo>
                  <a:cubicBezTo>
                    <a:pt x="577850" y="1623483"/>
                    <a:pt x="580713" y="1620800"/>
                    <a:pt x="584200" y="1619250"/>
                  </a:cubicBezTo>
                  <a:cubicBezTo>
                    <a:pt x="590317" y="1616532"/>
                    <a:pt x="597681" y="1616613"/>
                    <a:pt x="603250" y="1612900"/>
                  </a:cubicBezTo>
                  <a:cubicBezTo>
                    <a:pt x="606425" y="1610783"/>
                    <a:pt x="609288" y="1608100"/>
                    <a:pt x="612775" y="1606550"/>
                  </a:cubicBezTo>
                  <a:cubicBezTo>
                    <a:pt x="618892" y="1603832"/>
                    <a:pt x="625475" y="1602317"/>
                    <a:pt x="631825" y="1600200"/>
                  </a:cubicBezTo>
                  <a:cubicBezTo>
                    <a:pt x="635000" y="1599142"/>
                    <a:pt x="638565" y="1598881"/>
                    <a:pt x="641350" y="1597025"/>
                  </a:cubicBezTo>
                  <a:cubicBezTo>
                    <a:pt x="668647" y="1578827"/>
                    <a:pt x="634110" y="1600645"/>
                    <a:pt x="660400" y="1587500"/>
                  </a:cubicBezTo>
                  <a:cubicBezTo>
                    <a:pt x="663813" y="1585793"/>
                    <a:pt x="666512" y="1582857"/>
                    <a:pt x="669925" y="1581150"/>
                  </a:cubicBezTo>
                  <a:cubicBezTo>
                    <a:pt x="672918" y="1579653"/>
                    <a:pt x="676457" y="1579472"/>
                    <a:pt x="679450" y="1577975"/>
                  </a:cubicBezTo>
                  <a:cubicBezTo>
                    <a:pt x="682863" y="1576268"/>
                    <a:pt x="685562" y="1573332"/>
                    <a:pt x="688975" y="1571625"/>
                  </a:cubicBezTo>
                  <a:cubicBezTo>
                    <a:pt x="691968" y="1570128"/>
                    <a:pt x="695574" y="1570075"/>
                    <a:pt x="698500" y="1568450"/>
                  </a:cubicBezTo>
                  <a:cubicBezTo>
                    <a:pt x="705171" y="1564744"/>
                    <a:pt x="710310" y="1558163"/>
                    <a:pt x="717550" y="1555750"/>
                  </a:cubicBezTo>
                  <a:cubicBezTo>
                    <a:pt x="723900" y="1553633"/>
                    <a:pt x="731031" y="1553113"/>
                    <a:pt x="736600" y="1549400"/>
                  </a:cubicBezTo>
                  <a:cubicBezTo>
                    <a:pt x="748910" y="1541194"/>
                    <a:pt x="742505" y="1544257"/>
                    <a:pt x="755650" y="1539875"/>
                  </a:cubicBezTo>
                  <a:cubicBezTo>
                    <a:pt x="766354" y="1523818"/>
                    <a:pt x="756189" y="1534843"/>
                    <a:pt x="771525" y="1527175"/>
                  </a:cubicBezTo>
                  <a:cubicBezTo>
                    <a:pt x="774938" y="1525468"/>
                    <a:pt x="777563" y="1522375"/>
                    <a:pt x="781050" y="1520825"/>
                  </a:cubicBezTo>
                  <a:cubicBezTo>
                    <a:pt x="787167" y="1518107"/>
                    <a:pt x="794531" y="1518188"/>
                    <a:pt x="800100" y="1514475"/>
                  </a:cubicBezTo>
                  <a:cubicBezTo>
                    <a:pt x="827397" y="1496277"/>
                    <a:pt x="792860" y="1518095"/>
                    <a:pt x="819150" y="1504950"/>
                  </a:cubicBezTo>
                  <a:cubicBezTo>
                    <a:pt x="822563" y="1503243"/>
                    <a:pt x="825188" y="1500150"/>
                    <a:pt x="828675" y="1498600"/>
                  </a:cubicBezTo>
                  <a:cubicBezTo>
                    <a:pt x="834792" y="1495882"/>
                    <a:pt x="842156" y="1495963"/>
                    <a:pt x="847725" y="1492250"/>
                  </a:cubicBezTo>
                  <a:cubicBezTo>
                    <a:pt x="850900" y="1490133"/>
                    <a:pt x="853763" y="1487450"/>
                    <a:pt x="857250" y="1485900"/>
                  </a:cubicBezTo>
                  <a:cubicBezTo>
                    <a:pt x="863367" y="1483182"/>
                    <a:pt x="870731" y="1483263"/>
                    <a:pt x="876300" y="1479550"/>
                  </a:cubicBezTo>
                  <a:cubicBezTo>
                    <a:pt x="879475" y="1477433"/>
                    <a:pt x="882412" y="1474907"/>
                    <a:pt x="885825" y="1473200"/>
                  </a:cubicBezTo>
                  <a:cubicBezTo>
                    <a:pt x="888818" y="1471703"/>
                    <a:pt x="892424" y="1471650"/>
                    <a:pt x="895350" y="1470025"/>
                  </a:cubicBezTo>
                  <a:cubicBezTo>
                    <a:pt x="902021" y="1466319"/>
                    <a:pt x="907160" y="1459738"/>
                    <a:pt x="914400" y="1457325"/>
                  </a:cubicBezTo>
                  <a:lnTo>
                    <a:pt x="952500" y="1444625"/>
                  </a:lnTo>
                  <a:lnTo>
                    <a:pt x="962025" y="1441450"/>
                  </a:lnTo>
                  <a:cubicBezTo>
                    <a:pt x="965200" y="1440392"/>
                    <a:pt x="968765" y="1440131"/>
                    <a:pt x="971550" y="1438275"/>
                  </a:cubicBezTo>
                  <a:cubicBezTo>
                    <a:pt x="998847" y="1420077"/>
                    <a:pt x="964310" y="1441895"/>
                    <a:pt x="990600" y="1428750"/>
                  </a:cubicBezTo>
                  <a:cubicBezTo>
                    <a:pt x="994013" y="1427043"/>
                    <a:pt x="996638" y="1423950"/>
                    <a:pt x="1000125" y="1422400"/>
                  </a:cubicBezTo>
                  <a:cubicBezTo>
                    <a:pt x="1006242" y="1419682"/>
                    <a:pt x="1012825" y="1418167"/>
                    <a:pt x="1019175" y="1416050"/>
                  </a:cubicBezTo>
                  <a:cubicBezTo>
                    <a:pt x="1022350" y="1414992"/>
                    <a:pt x="1025915" y="1414731"/>
                    <a:pt x="1028700" y="1412875"/>
                  </a:cubicBezTo>
                  <a:lnTo>
                    <a:pt x="1066800" y="1387475"/>
                  </a:lnTo>
                  <a:cubicBezTo>
                    <a:pt x="1069975" y="1385358"/>
                    <a:pt x="1072705" y="1382332"/>
                    <a:pt x="1076325" y="1381125"/>
                  </a:cubicBezTo>
                  <a:cubicBezTo>
                    <a:pt x="1082675" y="1379008"/>
                    <a:pt x="1089806" y="1378488"/>
                    <a:pt x="1095375" y="1374775"/>
                  </a:cubicBezTo>
                  <a:cubicBezTo>
                    <a:pt x="1098550" y="1372658"/>
                    <a:pt x="1101413" y="1369975"/>
                    <a:pt x="1104900" y="1368425"/>
                  </a:cubicBezTo>
                  <a:cubicBezTo>
                    <a:pt x="1111017" y="1365707"/>
                    <a:pt x="1117600" y="1364192"/>
                    <a:pt x="1123950" y="1362075"/>
                  </a:cubicBezTo>
                  <a:lnTo>
                    <a:pt x="1152525" y="1352550"/>
                  </a:lnTo>
                  <a:lnTo>
                    <a:pt x="1200150" y="1336675"/>
                  </a:lnTo>
                  <a:lnTo>
                    <a:pt x="1219200" y="1330325"/>
                  </a:lnTo>
                  <a:cubicBezTo>
                    <a:pt x="1222375" y="1329267"/>
                    <a:pt x="1225443" y="1327806"/>
                    <a:pt x="1228725" y="1327150"/>
                  </a:cubicBezTo>
                  <a:cubicBezTo>
                    <a:pt x="1234017" y="1326092"/>
                    <a:pt x="1239394" y="1325395"/>
                    <a:pt x="1244600" y="1323975"/>
                  </a:cubicBezTo>
                  <a:cubicBezTo>
                    <a:pt x="1251058" y="1322214"/>
                    <a:pt x="1257156" y="1319248"/>
                    <a:pt x="1263650" y="1317625"/>
                  </a:cubicBezTo>
                  <a:cubicBezTo>
                    <a:pt x="1267883" y="1316567"/>
                    <a:pt x="1272170" y="1315704"/>
                    <a:pt x="1276350" y="1314450"/>
                  </a:cubicBezTo>
                  <a:lnTo>
                    <a:pt x="1304925" y="1304925"/>
                  </a:lnTo>
                  <a:lnTo>
                    <a:pt x="1323975" y="1298575"/>
                  </a:lnTo>
                  <a:cubicBezTo>
                    <a:pt x="1327150" y="1297517"/>
                    <a:pt x="1330715" y="1297256"/>
                    <a:pt x="1333500" y="1295400"/>
                  </a:cubicBezTo>
                  <a:cubicBezTo>
                    <a:pt x="1339850" y="1291167"/>
                    <a:pt x="1345310" y="1285113"/>
                    <a:pt x="1352550" y="1282700"/>
                  </a:cubicBezTo>
                  <a:cubicBezTo>
                    <a:pt x="1355725" y="1281642"/>
                    <a:pt x="1359082" y="1281022"/>
                    <a:pt x="1362075" y="1279525"/>
                  </a:cubicBezTo>
                  <a:cubicBezTo>
                    <a:pt x="1365488" y="1277818"/>
                    <a:pt x="1368187" y="1274882"/>
                    <a:pt x="1371600" y="1273175"/>
                  </a:cubicBezTo>
                  <a:cubicBezTo>
                    <a:pt x="1374593" y="1271678"/>
                    <a:pt x="1378132" y="1271497"/>
                    <a:pt x="1381125" y="1270000"/>
                  </a:cubicBezTo>
                  <a:cubicBezTo>
                    <a:pt x="1384538" y="1268293"/>
                    <a:pt x="1387237" y="1265357"/>
                    <a:pt x="1390650" y="1263650"/>
                  </a:cubicBezTo>
                  <a:cubicBezTo>
                    <a:pt x="1393643" y="1262153"/>
                    <a:pt x="1397182" y="1261972"/>
                    <a:pt x="1400175" y="1260475"/>
                  </a:cubicBezTo>
                  <a:cubicBezTo>
                    <a:pt x="1403588" y="1258768"/>
                    <a:pt x="1406213" y="1255675"/>
                    <a:pt x="1409700" y="1254125"/>
                  </a:cubicBezTo>
                  <a:cubicBezTo>
                    <a:pt x="1415817" y="1251407"/>
                    <a:pt x="1423181" y="1251488"/>
                    <a:pt x="1428750" y="1247775"/>
                  </a:cubicBezTo>
                  <a:cubicBezTo>
                    <a:pt x="1431925" y="1245658"/>
                    <a:pt x="1434862" y="1243132"/>
                    <a:pt x="1438275" y="1241425"/>
                  </a:cubicBezTo>
                  <a:cubicBezTo>
                    <a:pt x="1441268" y="1239928"/>
                    <a:pt x="1444874" y="1239875"/>
                    <a:pt x="1447800" y="1238250"/>
                  </a:cubicBezTo>
                  <a:cubicBezTo>
                    <a:pt x="1454471" y="1234544"/>
                    <a:pt x="1460500" y="1229783"/>
                    <a:pt x="1466850" y="1225550"/>
                  </a:cubicBezTo>
                  <a:cubicBezTo>
                    <a:pt x="1470025" y="1223433"/>
                    <a:pt x="1472755" y="1220407"/>
                    <a:pt x="1476375" y="1219200"/>
                  </a:cubicBezTo>
                  <a:cubicBezTo>
                    <a:pt x="1500316" y="1211220"/>
                    <a:pt x="1470806" y="1221985"/>
                    <a:pt x="1495425" y="1209675"/>
                  </a:cubicBezTo>
                  <a:cubicBezTo>
                    <a:pt x="1498418" y="1208178"/>
                    <a:pt x="1501957" y="1207997"/>
                    <a:pt x="1504950" y="1206500"/>
                  </a:cubicBezTo>
                  <a:cubicBezTo>
                    <a:pt x="1508363" y="1204793"/>
                    <a:pt x="1510988" y="1201700"/>
                    <a:pt x="1514475" y="1200150"/>
                  </a:cubicBezTo>
                  <a:cubicBezTo>
                    <a:pt x="1520592" y="1197432"/>
                    <a:pt x="1527956" y="1197513"/>
                    <a:pt x="1533525" y="1193800"/>
                  </a:cubicBezTo>
                  <a:cubicBezTo>
                    <a:pt x="1536700" y="1191683"/>
                    <a:pt x="1539563" y="1189000"/>
                    <a:pt x="1543050" y="1187450"/>
                  </a:cubicBezTo>
                  <a:cubicBezTo>
                    <a:pt x="1549167" y="1184732"/>
                    <a:pt x="1555750" y="1183217"/>
                    <a:pt x="1562100" y="1181100"/>
                  </a:cubicBezTo>
                  <a:lnTo>
                    <a:pt x="1581150" y="1174750"/>
                  </a:lnTo>
                  <a:lnTo>
                    <a:pt x="1600200" y="1168400"/>
                  </a:lnTo>
                  <a:cubicBezTo>
                    <a:pt x="1603375" y="1167342"/>
                    <a:pt x="1606940" y="1167081"/>
                    <a:pt x="1609725" y="1165225"/>
                  </a:cubicBezTo>
                  <a:cubicBezTo>
                    <a:pt x="1612900" y="1163108"/>
                    <a:pt x="1615763" y="1160425"/>
                    <a:pt x="1619250" y="1158875"/>
                  </a:cubicBezTo>
                  <a:lnTo>
                    <a:pt x="1647825" y="1149350"/>
                  </a:lnTo>
                  <a:cubicBezTo>
                    <a:pt x="1651000" y="1148292"/>
                    <a:pt x="1654565" y="1148031"/>
                    <a:pt x="1657350" y="1146175"/>
                  </a:cubicBezTo>
                  <a:cubicBezTo>
                    <a:pt x="1660525" y="1144058"/>
                    <a:pt x="1663462" y="1141532"/>
                    <a:pt x="1666875" y="1139825"/>
                  </a:cubicBezTo>
                  <a:cubicBezTo>
                    <a:pt x="1669868" y="1138328"/>
                    <a:pt x="1673324" y="1137968"/>
                    <a:pt x="1676400" y="1136650"/>
                  </a:cubicBezTo>
                  <a:cubicBezTo>
                    <a:pt x="1680750" y="1134786"/>
                    <a:pt x="1684991" y="1132648"/>
                    <a:pt x="1689100" y="1130300"/>
                  </a:cubicBezTo>
                  <a:cubicBezTo>
                    <a:pt x="1692413" y="1128407"/>
                    <a:pt x="1695212" y="1125657"/>
                    <a:pt x="1698625" y="1123950"/>
                  </a:cubicBezTo>
                  <a:cubicBezTo>
                    <a:pt x="1701618" y="1122453"/>
                    <a:pt x="1705224" y="1122400"/>
                    <a:pt x="1708150" y="1120775"/>
                  </a:cubicBezTo>
                  <a:cubicBezTo>
                    <a:pt x="1714821" y="1117069"/>
                    <a:pt x="1719960" y="1110488"/>
                    <a:pt x="1727200" y="1108075"/>
                  </a:cubicBezTo>
                  <a:cubicBezTo>
                    <a:pt x="1761938" y="1096496"/>
                    <a:pt x="1709321" y="1114963"/>
                    <a:pt x="1746250" y="1098550"/>
                  </a:cubicBezTo>
                  <a:cubicBezTo>
                    <a:pt x="1752367" y="1095832"/>
                    <a:pt x="1759731" y="1095913"/>
                    <a:pt x="1765300" y="1092200"/>
                  </a:cubicBezTo>
                  <a:cubicBezTo>
                    <a:pt x="1768475" y="1090083"/>
                    <a:pt x="1771338" y="1087400"/>
                    <a:pt x="1774825" y="1085850"/>
                  </a:cubicBezTo>
                  <a:cubicBezTo>
                    <a:pt x="1801498" y="1073995"/>
                    <a:pt x="1785773" y="1085138"/>
                    <a:pt x="1809750" y="1073150"/>
                  </a:cubicBezTo>
                  <a:cubicBezTo>
                    <a:pt x="1813163" y="1071443"/>
                    <a:pt x="1815862" y="1068507"/>
                    <a:pt x="1819275" y="1066800"/>
                  </a:cubicBezTo>
                  <a:cubicBezTo>
                    <a:pt x="1822268" y="1065303"/>
                    <a:pt x="1825807" y="1065122"/>
                    <a:pt x="1828800" y="1063625"/>
                  </a:cubicBezTo>
                  <a:cubicBezTo>
                    <a:pt x="1832213" y="1061918"/>
                    <a:pt x="1834912" y="1058982"/>
                    <a:pt x="1838325" y="1057275"/>
                  </a:cubicBezTo>
                  <a:cubicBezTo>
                    <a:pt x="1841318" y="1055778"/>
                    <a:pt x="1844857" y="1055597"/>
                    <a:pt x="1847850" y="1054100"/>
                  </a:cubicBezTo>
                  <a:cubicBezTo>
                    <a:pt x="1851263" y="1052393"/>
                    <a:pt x="1853962" y="1049457"/>
                    <a:pt x="1857375" y="1047750"/>
                  </a:cubicBezTo>
                  <a:cubicBezTo>
                    <a:pt x="1860368" y="1046253"/>
                    <a:pt x="1863907" y="1046072"/>
                    <a:pt x="1866900" y="1044575"/>
                  </a:cubicBezTo>
                  <a:cubicBezTo>
                    <a:pt x="1870313" y="1042868"/>
                    <a:pt x="1872938" y="1039775"/>
                    <a:pt x="1876425" y="1038225"/>
                  </a:cubicBezTo>
                  <a:cubicBezTo>
                    <a:pt x="1882542" y="1035507"/>
                    <a:pt x="1889906" y="1035588"/>
                    <a:pt x="1895475" y="1031875"/>
                  </a:cubicBezTo>
                  <a:cubicBezTo>
                    <a:pt x="1922772" y="1013677"/>
                    <a:pt x="1888235" y="1035495"/>
                    <a:pt x="1914525" y="1022350"/>
                  </a:cubicBezTo>
                  <a:cubicBezTo>
                    <a:pt x="1917938" y="1020643"/>
                    <a:pt x="1920637" y="1017707"/>
                    <a:pt x="1924050" y="1016000"/>
                  </a:cubicBezTo>
                  <a:cubicBezTo>
                    <a:pt x="1927043" y="1014503"/>
                    <a:pt x="1930582" y="1014322"/>
                    <a:pt x="1933575" y="1012825"/>
                  </a:cubicBezTo>
                  <a:cubicBezTo>
                    <a:pt x="1936988" y="1011118"/>
                    <a:pt x="1939613" y="1008025"/>
                    <a:pt x="1943100" y="1006475"/>
                  </a:cubicBezTo>
                  <a:cubicBezTo>
                    <a:pt x="1949217" y="1003757"/>
                    <a:pt x="1955800" y="1002242"/>
                    <a:pt x="1962150" y="1000125"/>
                  </a:cubicBezTo>
                  <a:cubicBezTo>
                    <a:pt x="1965325" y="999067"/>
                    <a:pt x="1968890" y="998806"/>
                    <a:pt x="1971675" y="996950"/>
                  </a:cubicBezTo>
                  <a:cubicBezTo>
                    <a:pt x="1986769" y="986887"/>
                    <a:pt x="1977580" y="991807"/>
                    <a:pt x="2000250" y="984250"/>
                  </a:cubicBezTo>
                  <a:lnTo>
                    <a:pt x="2009775" y="981075"/>
                  </a:lnTo>
                  <a:cubicBezTo>
                    <a:pt x="2012950" y="980017"/>
                    <a:pt x="2016515" y="979756"/>
                    <a:pt x="2019300" y="977900"/>
                  </a:cubicBezTo>
                  <a:cubicBezTo>
                    <a:pt x="2022475" y="975783"/>
                    <a:pt x="2025338" y="973100"/>
                    <a:pt x="2028825" y="971550"/>
                  </a:cubicBezTo>
                  <a:cubicBezTo>
                    <a:pt x="2034942" y="968832"/>
                    <a:pt x="2041525" y="967317"/>
                    <a:pt x="2047875" y="965200"/>
                  </a:cubicBezTo>
                  <a:cubicBezTo>
                    <a:pt x="2051050" y="964142"/>
                    <a:pt x="2054615" y="963881"/>
                    <a:pt x="2057400" y="962025"/>
                  </a:cubicBezTo>
                  <a:cubicBezTo>
                    <a:pt x="2060575" y="959908"/>
                    <a:pt x="2063512" y="957382"/>
                    <a:pt x="2066925" y="955675"/>
                  </a:cubicBezTo>
                  <a:cubicBezTo>
                    <a:pt x="2069918" y="954178"/>
                    <a:pt x="2073524" y="954125"/>
                    <a:pt x="2076450" y="952500"/>
                  </a:cubicBezTo>
                  <a:cubicBezTo>
                    <a:pt x="2083121" y="948794"/>
                    <a:pt x="2089150" y="944033"/>
                    <a:pt x="2095500" y="939800"/>
                  </a:cubicBezTo>
                  <a:lnTo>
                    <a:pt x="2105025" y="933450"/>
                  </a:lnTo>
                  <a:cubicBezTo>
                    <a:pt x="2108200" y="931333"/>
                    <a:pt x="2110930" y="928307"/>
                    <a:pt x="2114550" y="927100"/>
                  </a:cubicBezTo>
                  <a:cubicBezTo>
                    <a:pt x="2117725" y="926042"/>
                    <a:pt x="2121082" y="925422"/>
                    <a:pt x="2124075" y="923925"/>
                  </a:cubicBezTo>
                  <a:cubicBezTo>
                    <a:pt x="2127488" y="922218"/>
                    <a:pt x="2130113" y="919125"/>
                    <a:pt x="2133600" y="917575"/>
                  </a:cubicBezTo>
                  <a:cubicBezTo>
                    <a:pt x="2139717" y="914857"/>
                    <a:pt x="2147081" y="914938"/>
                    <a:pt x="2152650" y="911225"/>
                  </a:cubicBezTo>
                  <a:cubicBezTo>
                    <a:pt x="2155825" y="909108"/>
                    <a:pt x="2158762" y="906582"/>
                    <a:pt x="2162175" y="904875"/>
                  </a:cubicBezTo>
                  <a:cubicBezTo>
                    <a:pt x="2165168" y="903378"/>
                    <a:pt x="2168774" y="903325"/>
                    <a:pt x="2171700" y="901700"/>
                  </a:cubicBezTo>
                  <a:cubicBezTo>
                    <a:pt x="2178371" y="897994"/>
                    <a:pt x="2183510" y="891413"/>
                    <a:pt x="2190750" y="889000"/>
                  </a:cubicBezTo>
                  <a:cubicBezTo>
                    <a:pt x="2214691" y="881020"/>
                    <a:pt x="2185181" y="891785"/>
                    <a:pt x="2209800" y="879475"/>
                  </a:cubicBezTo>
                  <a:cubicBezTo>
                    <a:pt x="2212793" y="877978"/>
                    <a:pt x="2216332" y="877797"/>
                    <a:pt x="2219325" y="876300"/>
                  </a:cubicBezTo>
                  <a:cubicBezTo>
                    <a:pt x="2222738" y="874593"/>
                    <a:pt x="2225437" y="871657"/>
                    <a:pt x="2228850" y="869950"/>
                  </a:cubicBezTo>
                  <a:cubicBezTo>
                    <a:pt x="2231843" y="868453"/>
                    <a:pt x="2235382" y="868272"/>
                    <a:pt x="2238375" y="866775"/>
                  </a:cubicBezTo>
                  <a:cubicBezTo>
                    <a:pt x="2241788" y="865068"/>
                    <a:pt x="2244413" y="861975"/>
                    <a:pt x="2247900" y="860425"/>
                  </a:cubicBezTo>
                  <a:cubicBezTo>
                    <a:pt x="2254017" y="857707"/>
                    <a:pt x="2260600" y="856192"/>
                    <a:pt x="2266950" y="854075"/>
                  </a:cubicBezTo>
                  <a:cubicBezTo>
                    <a:pt x="2270125" y="853017"/>
                    <a:pt x="2273690" y="852756"/>
                    <a:pt x="2276475" y="850900"/>
                  </a:cubicBezTo>
                  <a:cubicBezTo>
                    <a:pt x="2303772" y="832702"/>
                    <a:pt x="2269235" y="854520"/>
                    <a:pt x="2295525" y="841375"/>
                  </a:cubicBezTo>
                  <a:cubicBezTo>
                    <a:pt x="2298938" y="839668"/>
                    <a:pt x="2301563" y="836575"/>
                    <a:pt x="2305050" y="835025"/>
                  </a:cubicBezTo>
                  <a:lnTo>
                    <a:pt x="2333625" y="825500"/>
                  </a:lnTo>
                  <a:cubicBezTo>
                    <a:pt x="2336800" y="824442"/>
                    <a:pt x="2340365" y="824181"/>
                    <a:pt x="2343150" y="822325"/>
                  </a:cubicBezTo>
                  <a:cubicBezTo>
                    <a:pt x="2346325" y="820208"/>
                    <a:pt x="2349188" y="817525"/>
                    <a:pt x="2352675" y="815975"/>
                  </a:cubicBezTo>
                  <a:cubicBezTo>
                    <a:pt x="2358792" y="813257"/>
                    <a:pt x="2366156" y="813338"/>
                    <a:pt x="2371725" y="809625"/>
                  </a:cubicBezTo>
                  <a:cubicBezTo>
                    <a:pt x="2374900" y="807508"/>
                    <a:pt x="2377763" y="804825"/>
                    <a:pt x="2381250" y="803275"/>
                  </a:cubicBezTo>
                  <a:cubicBezTo>
                    <a:pt x="2387367" y="800557"/>
                    <a:pt x="2394731" y="800638"/>
                    <a:pt x="2400300" y="796925"/>
                  </a:cubicBezTo>
                  <a:cubicBezTo>
                    <a:pt x="2412610" y="788719"/>
                    <a:pt x="2406205" y="791782"/>
                    <a:pt x="2419350" y="787400"/>
                  </a:cubicBezTo>
                  <a:cubicBezTo>
                    <a:pt x="2437548" y="760103"/>
                    <a:pt x="2413317" y="792227"/>
                    <a:pt x="2435225" y="774700"/>
                  </a:cubicBezTo>
                  <a:cubicBezTo>
                    <a:pt x="2438205" y="772316"/>
                    <a:pt x="2438703" y="767688"/>
                    <a:pt x="2441575" y="765175"/>
                  </a:cubicBezTo>
                  <a:cubicBezTo>
                    <a:pt x="2447318" y="760149"/>
                    <a:pt x="2454275" y="756708"/>
                    <a:pt x="2460625" y="752475"/>
                  </a:cubicBezTo>
                  <a:cubicBezTo>
                    <a:pt x="2463800" y="750358"/>
                    <a:pt x="2466530" y="747332"/>
                    <a:pt x="2470150" y="746125"/>
                  </a:cubicBezTo>
                  <a:lnTo>
                    <a:pt x="2508250" y="733425"/>
                  </a:lnTo>
                  <a:cubicBezTo>
                    <a:pt x="2511425" y="732367"/>
                    <a:pt x="2514990" y="732106"/>
                    <a:pt x="2517775" y="730250"/>
                  </a:cubicBezTo>
                  <a:cubicBezTo>
                    <a:pt x="2520950" y="728133"/>
                    <a:pt x="2523813" y="725450"/>
                    <a:pt x="2527300" y="723900"/>
                  </a:cubicBezTo>
                  <a:cubicBezTo>
                    <a:pt x="2533417" y="721182"/>
                    <a:pt x="2540781" y="721263"/>
                    <a:pt x="2546350" y="717550"/>
                  </a:cubicBezTo>
                  <a:cubicBezTo>
                    <a:pt x="2549525" y="715433"/>
                    <a:pt x="2552388" y="712750"/>
                    <a:pt x="2555875" y="711200"/>
                  </a:cubicBezTo>
                  <a:lnTo>
                    <a:pt x="2584450" y="701675"/>
                  </a:lnTo>
                  <a:lnTo>
                    <a:pt x="2593975" y="698500"/>
                  </a:lnTo>
                  <a:cubicBezTo>
                    <a:pt x="2597150" y="697442"/>
                    <a:pt x="2600715" y="697181"/>
                    <a:pt x="2603500" y="695325"/>
                  </a:cubicBezTo>
                  <a:cubicBezTo>
                    <a:pt x="2606675" y="693208"/>
                    <a:pt x="2609538" y="690525"/>
                    <a:pt x="2613025" y="688975"/>
                  </a:cubicBezTo>
                  <a:cubicBezTo>
                    <a:pt x="2619142" y="686257"/>
                    <a:pt x="2626506" y="686338"/>
                    <a:pt x="2632075" y="682625"/>
                  </a:cubicBezTo>
                  <a:cubicBezTo>
                    <a:pt x="2659372" y="664427"/>
                    <a:pt x="2624835" y="686245"/>
                    <a:pt x="2651125" y="673100"/>
                  </a:cubicBezTo>
                  <a:cubicBezTo>
                    <a:pt x="2654538" y="671393"/>
                    <a:pt x="2657237" y="668457"/>
                    <a:pt x="2660650" y="666750"/>
                  </a:cubicBezTo>
                  <a:cubicBezTo>
                    <a:pt x="2663643" y="665253"/>
                    <a:pt x="2667182" y="665072"/>
                    <a:pt x="2670175" y="663575"/>
                  </a:cubicBezTo>
                  <a:cubicBezTo>
                    <a:pt x="2673588" y="661868"/>
                    <a:pt x="2676287" y="658932"/>
                    <a:pt x="2679700" y="657225"/>
                  </a:cubicBezTo>
                  <a:cubicBezTo>
                    <a:pt x="2682693" y="655728"/>
                    <a:pt x="2686232" y="655547"/>
                    <a:pt x="2689225" y="654050"/>
                  </a:cubicBezTo>
                  <a:cubicBezTo>
                    <a:pt x="2692638" y="652343"/>
                    <a:pt x="2695337" y="649407"/>
                    <a:pt x="2698750" y="647700"/>
                  </a:cubicBezTo>
                  <a:cubicBezTo>
                    <a:pt x="2701743" y="646203"/>
                    <a:pt x="2705282" y="646022"/>
                    <a:pt x="2708275" y="644525"/>
                  </a:cubicBezTo>
                  <a:cubicBezTo>
                    <a:pt x="2711688" y="642818"/>
                    <a:pt x="2714387" y="639882"/>
                    <a:pt x="2717800" y="638175"/>
                  </a:cubicBezTo>
                  <a:cubicBezTo>
                    <a:pt x="2720793" y="636678"/>
                    <a:pt x="2724332" y="636497"/>
                    <a:pt x="2727325" y="635000"/>
                  </a:cubicBezTo>
                  <a:cubicBezTo>
                    <a:pt x="2730738" y="633293"/>
                    <a:pt x="2733437" y="630357"/>
                    <a:pt x="2736850" y="628650"/>
                  </a:cubicBezTo>
                  <a:cubicBezTo>
                    <a:pt x="2741405" y="626373"/>
                    <a:pt x="2755006" y="623317"/>
                    <a:pt x="2759075" y="622300"/>
                  </a:cubicBezTo>
                  <a:cubicBezTo>
                    <a:pt x="2762250" y="620183"/>
                    <a:pt x="2765113" y="617500"/>
                    <a:pt x="2768600" y="615950"/>
                  </a:cubicBezTo>
                  <a:cubicBezTo>
                    <a:pt x="2774717" y="613232"/>
                    <a:pt x="2782081" y="613313"/>
                    <a:pt x="2787650" y="609600"/>
                  </a:cubicBezTo>
                  <a:cubicBezTo>
                    <a:pt x="2790825" y="607483"/>
                    <a:pt x="2793688" y="604800"/>
                    <a:pt x="2797175" y="603250"/>
                  </a:cubicBezTo>
                  <a:cubicBezTo>
                    <a:pt x="2803292" y="600532"/>
                    <a:pt x="2809875" y="599017"/>
                    <a:pt x="2816225" y="596900"/>
                  </a:cubicBezTo>
                  <a:lnTo>
                    <a:pt x="2825750" y="593725"/>
                  </a:lnTo>
                  <a:lnTo>
                    <a:pt x="2835275" y="590550"/>
                  </a:lnTo>
                  <a:cubicBezTo>
                    <a:pt x="2838450" y="589492"/>
                    <a:pt x="2842015" y="589231"/>
                    <a:pt x="2844800" y="587375"/>
                  </a:cubicBezTo>
                  <a:cubicBezTo>
                    <a:pt x="2847975" y="585258"/>
                    <a:pt x="2850838" y="582575"/>
                    <a:pt x="2854325" y="581025"/>
                  </a:cubicBezTo>
                  <a:cubicBezTo>
                    <a:pt x="2860442" y="578307"/>
                    <a:pt x="2867025" y="576792"/>
                    <a:pt x="2873375" y="574675"/>
                  </a:cubicBezTo>
                  <a:cubicBezTo>
                    <a:pt x="2876550" y="573617"/>
                    <a:pt x="2880030" y="573222"/>
                    <a:pt x="2882900" y="571500"/>
                  </a:cubicBezTo>
                  <a:cubicBezTo>
                    <a:pt x="2904515" y="558531"/>
                    <a:pt x="2892921" y="563926"/>
                    <a:pt x="2917825" y="555625"/>
                  </a:cubicBezTo>
                  <a:lnTo>
                    <a:pt x="2917825" y="555625"/>
                  </a:lnTo>
                  <a:cubicBezTo>
                    <a:pt x="2931134" y="548971"/>
                    <a:pt x="2931536" y="548330"/>
                    <a:pt x="2946400" y="542925"/>
                  </a:cubicBezTo>
                  <a:cubicBezTo>
                    <a:pt x="2952690" y="540638"/>
                    <a:pt x="2959100" y="538692"/>
                    <a:pt x="2965450" y="536575"/>
                  </a:cubicBezTo>
                  <a:cubicBezTo>
                    <a:pt x="2968625" y="535517"/>
                    <a:pt x="2971928" y="534785"/>
                    <a:pt x="2974975" y="533400"/>
                  </a:cubicBezTo>
                  <a:cubicBezTo>
                    <a:pt x="2986617" y="528108"/>
                    <a:pt x="2998584" y="523481"/>
                    <a:pt x="3009900" y="517525"/>
                  </a:cubicBezTo>
                  <a:cubicBezTo>
                    <a:pt x="3018735" y="512875"/>
                    <a:pt x="3026676" y="506681"/>
                    <a:pt x="3035300" y="501650"/>
                  </a:cubicBezTo>
                  <a:cubicBezTo>
                    <a:pt x="3045008" y="495987"/>
                    <a:pt x="3053347" y="493161"/>
                    <a:pt x="3063875" y="488950"/>
                  </a:cubicBezTo>
                  <a:cubicBezTo>
                    <a:pt x="3082073" y="461653"/>
                    <a:pt x="3057842" y="493777"/>
                    <a:pt x="3079750" y="476250"/>
                  </a:cubicBezTo>
                  <a:cubicBezTo>
                    <a:pt x="3082730" y="473866"/>
                    <a:pt x="3083120" y="469109"/>
                    <a:pt x="3086100" y="466725"/>
                  </a:cubicBezTo>
                  <a:cubicBezTo>
                    <a:pt x="3088713" y="464634"/>
                    <a:pt x="3092632" y="465047"/>
                    <a:pt x="3095625" y="463550"/>
                  </a:cubicBezTo>
                  <a:cubicBezTo>
                    <a:pt x="3099038" y="461843"/>
                    <a:pt x="3101737" y="458907"/>
                    <a:pt x="3105150" y="457200"/>
                  </a:cubicBezTo>
                  <a:cubicBezTo>
                    <a:pt x="3108143" y="455703"/>
                    <a:pt x="3111682" y="455522"/>
                    <a:pt x="3114675" y="454025"/>
                  </a:cubicBezTo>
                  <a:cubicBezTo>
                    <a:pt x="3118088" y="452318"/>
                    <a:pt x="3120787" y="449382"/>
                    <a:pt x="3124200" y="447675"/>
                  </a:cubicBezTo>
                  <a:cubicBezTo>
                    <a:pt x="3127193" y="446178"/>
                    <a:pt x="3130732" y="445997"/>
                    <a:pt x="3133725" y="444500"/>
                  </a:cubicBezTo>
                  <a:cubicBezTo>
                    <a:pt x="3137138" y="442793"/>
                    <a:pt x="3139837" y="439857"/>
                    <a:pt x="3143250" y="438150"/>
                  </a:cubicBezTo>
                  <a:cubicBezTo>
                    <a:pt x="3146243" y="436653"/>
                    <a:pt x="3149849" y="436600"/>
                    <a:pt x="3152775" y="434975"/>
                  </a:cubicBezTo>
                  <a:cubicBezTo>
                    <a:pt x="3159446" y="431269"/>
                    <a:pt x="3165475" y="426508"/>
                    <a:pt x="3171825" y="422275"/>
                  </a:cubicBezTo>
                  <a:cubicBezTo>
                    <a:pt x="3175000" y="420158"/>
                    <a:pt x="3177730" y="417132"/>
                    <a:pt x="3181350" y="415925"/>
                  </a:cubicBezTo>
                  <a:cubicBezTo>
                    <a:pt x="3198115" y="410337"/>
                    <a:pt x="3188090" y="414606"/>
                    <a:pt x="3209925" y="400050"/>
                  </a:cubicBezTo>
                  <a:lnTo>
                    <a:pt x="3219450" y="393700"/>
                  </a:lnTo>
                  <a:cubicBezTo>
                    <a:pt x="3222625" y="391583"/>
                    <a:pt x="3225355" y="388557"/>
                    <a:pt x="3228975" y="387350"/>
                  </a:cubicBezTo>
                  <a:lnTo>
                    <a:pt x="3248025" y="381000"/>
                  </a:lnTo>
                  <a:cubicBezTo>
                    <a:pt x="3256186" y="378280"/>
                    <a:pt x="3261479" y="376245"/>
                    <a:pt x="3270250" y="374650"/>
                  </a:cubicBezTo>
                  <a:cubicBezTo>
                    <a:pt x="3277613" y="373311"/>
                    <a:pt x="3285067" y="372533"/>
                    <a:pt x="3292475" y="371475"/>
                  </a:cubicBezTo>
                  <a:lnTo>
                    <a:pt x="3311525" y="365125"/>
                  </a:lnTo>
                  <a:lnTo>
                    <a:pt x="3321050" y="361950"/>
                  </a:lnTo>
                  <a:cubicBezTo>
                    <a:pt x="3324225" y="358775"/>
                    <a:pt x="3326839" y="354916"/>
                    <a:pt x="3330575" y="352425"/>
                  </a:cubicBezTo>
                  <a:cubicBezTo>
                    <a:pt x="3333360" y="350569"/>
                    <a:pt x="3337107" y="350747"/>
                    <a:pt x="3340100" y="349250"/>
                  </a:cubicBezTo>
                  <a:cubicBezTo>
                    <a:pt x="3343513" y="347543"/>
                    <a:pt x="3346212" y="344607"/>
                    <a:pt x="3349625" y="342900"/>
                  </a:cubicBezTo>
                  <a:cubicBezTo>
                    <a:pt x="3352618" y="341403"/>
                    <a:pt x="3356157" y="341222"/>
                    <a:pt x="3359150" y="339725"/>
                  </a:cubicBezTo>
                  <a:cubicBezTo>
                    <a:pt x="3362563" y="338018"/>
                    <a:pt x="3365262" y="335082"/>
                    <a:pt x="3368675" y="333375"/>
                  </a:cubicBezTo>
                  <a:cubicBezTo>
                    <a:pt x="3371668" y="331878"/>
                    <a:pt x="3375274" y="331825"/>
                    <a:pt x="3378200" y="330200"/>
                  </a:cubicBezTo>
                  <a:cubicBezTo>
                    <a:pt x="3384871" y="326494"/>
                    <a:pt x="3390010" y="319913"/>
                    <a:pt x="3397250" y="317500"/>
                  </a:cubicBezTo>
                  <a:cubicBezTo>
                    <a:pt x="3400425" y="316442"/>
                    <a:pt x="3403849" y="315950"/>
                    <a:pt x="3406775" y="314325"/>
                  </a:cubicBezTo>
                  <a:cubicBezTo>
                    <a:pt x="3413446" y="310619"/>
                    <a:pt x="3419475" y="305858"/>
                    <a:pt x="3425825" y="301625"/>
                  </a:cubicBezTo>
                  <a:lnTo>
                    <a:pt x="3435350" y="295275"/>
                  </a:lnTo>
                  <a:lnTo>
                    <a:pt x="3444875" y="288925"/>
                  </a:lnTo>
                  <a:cubicBezTo>
                    <a:pt x="3456517" y="271463"/>
                    <a:pt x="3444875" y="286279"/>
                    <a:pt x="3460750" y="273050"/>
                  </a:cubicBezTo>
                  <a:cubicBezTo>
                    <a:pt x="3490593" y="248181"/>
                    <a:pt x="3441177" y="282923"/>
                    <a:pt x="3489325" y="250825"/>
                  </a:cubicBezTo>
                  <a:lnTo>
                    <a:pt x="3498850" y="244475"/>
                  </a:lnTo>
                  <a:lnTo>
                    <a:pt x="3508375" y="238125"/>
                  </a:lnTo>
                  <a:cubicBezTo>
                    <a:pt x="3510492" y="234950"/>
                    <a:pt x="3511745" y="230984"/>
                    <a:pt x="3514725" y="228600"/>
                  </a:cubicBezTo>
                  <a:cubicBezTo>
                    <a:pt x="3517338" y="226509"/>
                    <a:pt x="3521257" y="226922"/>
                    <a:pt x="3524250" y="225425"/>
                  </a:cubicBezTo>
                  <a:cubicBezTo>
                    <a:pt x="3527663" y="223718"/>
                    <a:pt x="3530362" y="220782"/>
                    <a:pt x="3533775" y="219075"/>
                  </a:cubicBezTo>
                  <a:cubicBezTo>
                    <a:pt x="3536768" y="217578"/>
                    <a:pt x="3540307" y="217397"/>
                    <a:pt x="3543300" y="215900"/>
                  </a:cubicBezTo>
                  <a:cubicBezTo>
                    <a:pt x="3546713" y="214193"/>
                    <a:pt x="3549412" y="211257"/>
                    <a:pt x="3552825" y="209550"/>
                  </a:cubicBezTo>
                  <a:cubicBezTo>
                    <a:pt x="3555818" y="208053"/>
                    <a:pt x="3559424" y="208000"/>
                    <a:pt x="3562350" y="206375"/>
                  </a:cubicBezTo>
                  <a:cubicBezTo>
                    <a:pt x="3569021" y="202669"/>
                    <a:pt x="3575050" y="197908"/>
                    <a:pt x="3581400" y="193675"/>
                  </a:cubicBezTo>
                  <a:lnTo>
                    <a:pt x="3590925" y="187325"/>
                  </a:lnTo>
                  <a:cubicBezTo>
                    <a:pt x="3594100" y="185208"/>
                    <a:pt x="3596830" y="182182"/>
                    <a:pt x="3600450" y="180975"/>
                  </a:cubicBezTo>
                  <a:cubicBezTo>
                    <a:pt x="3606800" y="178858"/>
                    <a:pt x="3613931" y="178338"/>
                    <a:pt x="3619500" y="174625"/>
                  </a:cubicBezTo>
                  <a:cubicBezTo>
                    <a:pt x="3622675" y="172508"/>
                    <a:pt x="3625538" y="169825"/>
                    <a:pt x="3629025" y="168275"/>
                  </a:cubicBezTo>
                  <a:cubicBezTo>
                    <a:pt x="3635142" y="165557"/>
                    <a:pt x="3642506" y="165638"/>
                    <a:pt x="3648075" y="161925"/>
                  </a:cubicBezTo>
                  <a:cubicBezTo>
                    <a:pt x="3672694" y="145512"/>
                    <a:pt x="3659885" y="151638"/>
                    <a:pt x="3686175" y="142875"/>
                  </a:cubicBezTo>
                  <a:lnTo>
                    <a:pt x="3724275" y="130175"/>
                  </a:lnTo>
                  <a:lnTo>
                    <a:pt x="3733800" y="127000"/>
                  </a:lnTo>
                  <a:cubicBezTo>
                    <a:pt x="3736975" y="125942"/>
                    <a:pt x="3740540" y="125681"/>
                    <a:pt x="3743325" y="123825"/>
                  </a:cubicBezTo>
                  <a:cubicBezTo>
                    <a:pt x="3746500" y="121708"/>
                    <a:pt x="3749363" y="119025"/>
                    <a:pt x="3752850" y="117475"/>
                  </a:cubicBezTo>
                  <a:cubicBezTo>
                    <a:pt x="3758967" y="114757"/>
                    <a:pt x="3771900" y="111125"/>
                    <a:pt x="3771900" y="111125"/>
                  </a:cubicBezTo>
                  <a:cubicBezTo>
                    <a:pt x="3778922" y="104103"/>
                    <a:pt x="3782109" y="99670"/>
                    <a:pt x="3790950" y="95250"/>
                  </a:cubicBezTo>
                  <a:cubicBezTo>
                    <a:pt x="3793943" y="93753"/>
                    <a:pt x="3797482" y="93572"/>
                    <a:pt x="3800475" y="92075"/>
                  </a:cubicBezTo>
                  <a:cubicBezTo>
                    <a:pt x="3803888" y="90368"/>
                    <a:pt x="3806513" y="87275"/>
                    <a:pt x="3810000" y="85725"/>
                  </a:cubicBezTo>
                  <a:cubicBezTo>
                    <a:pt x="3816117" y="83007"/>
                    <a:pt x="3822700" y="81492"/>
                    <a:pt x="3829050" y="79375"/>
                  </a:cubicBezTo>
                  <a:lnTo>
                    <a:pt x="3838575" y="76200"/>
                  </a:lnTo>
                  <a:cubicBezTo>
                    <a:pt x="3841750" y="75142"/>
                    <a:pt x="3845315" y="74881"/>
                    <a:pt x="3848100" y="73025"/>
                  </a:cubicBezTo>
                  <a:cubicBezTo>
                    <a:pt x="3875397" y="54827"/>
                    <a:pt x="3840860" y="76645"/>
                    <a:pt x="3867150" y="63500"/>
                  </a:cubicBezTo>
                  <a:cubicBezTo>
                    <a:pt x="3870563" y="61793"/>
                    <a:pt x="3873188" y="58700"/>
                    <a:pt x="3876675" y="57150"/>
                  </a:cubicBezTo>
                  <a:cubicBezTo>
                    <a:pt x="3882792" y="54432"/>
                    <a:pt x="3889375" y="52917"/>
                    <a:pt x="3895725" y="50800"/>
                  </a:cubicBezTo>
                  <a:cubicBezTo>
                    <a:pt x="3898900" y="49742"/>
                    <a:pt x="3902465" y="49481"/>
                    <a:pt x="3905250" y="47625"/>
                  </a:cubicBezTo>
                  <a:cubicBezTo>
                    <a:pt x="3920344" y="37562"/>
                    <a:pt x="3911155" y="42482"/>
                    <a:pt x="3933825" y="34925"/>
                  </a:cubicBezTo>
                  <a:cubicBezTo>
                    <a:pt x="3950590" y="29337"/>
                    <a:pt x="3940565" y="33606"/>
                    <a:pt x="3962400" y="19050"/>
                  </a:cubicBezTo>
                  <a:cubicBezTo>
                    <a:pt x="3965575" y="16933"/>
                    <a:pt x="3968305" y="13907"/>
                    <a:pt x="3971925" y="12700"/>
                  </a:cubicBezTo>
                  <a:lnTo>
                    <a:pt x="3990975" y="6350"/>
                  </a:lnTo>
                  <a:lnTo>
                    <a:pt x="4016375" y="0"/>
                  </a:lnTo>
                  <a:cubicBezTo>
                    <a:pt x="4019021" y="24871"/>
                    <a:pt x="4016904" y="126471"/>
                    <a:pt x="4013200" y="155575"/>
                  </a:cubicBezTo>
                  <a:cubicBezTo>
                    <a:pt x="4009496" y="184679"/>
                    <a:pt x="3998912" y="170921"/>
                    <a:pt x="3994150" y="174625"/>
                  </a:cubicBezTo>
                  <a:cubicBezTo>
                    <a:pt x="3989388" y="178329"/>
                    <a:pt x="3987551" y="176175"/>
                    <a:pt x="3984625" y="177800"/>
                  </a:cubicBezTo>
                  <a:cubicBezTo>
                    <a:pt x="3977954" y="181506"/>
                    <a:pt x="3972815" y="188087"/>
                    <a:pt x="3965575" y="190500"/>
                  </a:cubicBezTo>
                  <a:lnTo>
                    <a:pt x="3937000" y="200025"/>
                  </a:lnTo>
                  <a:cubicBezTo>
                    <a:pt x="3933825" y="201083"/>
                    <a:pt x="3930796" y="202785"/>
                    <a:pt x="3927475" y="203200"/>
                  </a:cubicBezTo>
                  <a:cubicBezTo>
                    <a:pt x="3909465" y="205451"/>
                    <a:pt x="3904359" y="205055"/>
                    <a:pt x="3889375" y="209550"/>
                  </a:cubicBezTo>
                  <a:cubicBezTo>
                    <a:pt x="3882964" y="211473"/>
                    <a:pt x="3876889" y="214587"/>
                    <a:pt x="3870325" y="215900"/>
                  </a:cubicBezTo>
                  <a:cubicBezTo>
                    <a:pt x="3865033" y="216958"/>
                    <a:pt x="3859656" y="217655"/>
                    <a:pt x="3854450" y="219075"/>
                  </a:cubicBezTo>
                  <a:cubicBezTo>
                    <a:pt x="3847992" y="220836"/>
                    <a:pt x="3841750" y="223308"/>
                    <a:pt x="3835400" y="225425"/>
                  </a:cubicBezTo>
                  <a:cubicBezTo>
                    <a:pt x="3832225" y="226483"/>
                    <a:pt x="3828660" y="226744"/>
                    <a:pt x="3825875" y="228600"/>
                  </a:cubicBezTo>
                  <a:cubicBezTo>
                    <a:pt x="3816222" y="235035"/>
                    <a:pt x="3810425" y="240107"/>
                    <a:pt x="3797300" y="241300"/>
                  </a:cubicBezTo>
                  <a:lnTo>
                    <a:pt x="3762375" y="244475"/>
                  </a:lnTo>
                  <a:cubicBezTo>
                    <a:pt x="3744159" y="250547"/>
                    <a:pt x="3761162" y="243302"/>
                    <a:pt x="3743325" y="257175"/>
                  </a:cubicBezTo>
                  <a:cubicBezTo>
                    <a:pt x="3737301" y="261860"/>
                    <a:pt x="3730625" y="265642"/>
                    <a:pt x="3724275" y="269875"/>
                  </a:cubicBezTo>
                  <a:cubicBezTo>
                    <a:pt x="3721100" y="271992"/>
                    <a:pt x="3718536" y="275752"/>
                    <a:pt x="3714750" y="276225"/>
                  </a:cubicBezTo>
                  <a:lnTo>
                    <a:pt x="3689350" y="279400"/>
                  </a:lnTo>
                  <a:cubicBezTo>
                    <a:pt x="3672585" y="284988"/>
                    <a:pt x="3682610" y="280719"/>
                    <a:pt x="3660775" y="295275"/>
                  </a:cubicBezTo>
                  <a:cubicBezTo>
                    <a:pt x="3657600" y="297392"/>
                    <a:pt x="3654870" y="300418"/>
                    <a:pt x="3651250" y="301625"/>
                  </a:cubicBezTo>
                  <a:lnTo>
                    <a:pt x="3632200" y="307975"/>
                  </a:lnTo>
                  <a:cubicBezTo>
                    <a:pt x="3629025" y="309033"/>
                    <a:pt x="3625460" y="309294"/>
                    <a:pt x="3622675" y="311150"/>
                  </a:cubicBezTo>
                  <a:lnTo>
                    <a:pt x="3584575" y="336550"/>
                  </a:lnTo>
                  <a:lnTo>
                    <a:pt x="3575050" y="342900"/>
                  </a:lnTo>
                  <a:cubicBezTo>
                    <a:pt x="3571875" y="345017"/>
                    <a:pt x="3568938" y="347543"/>
                    <a:pt x="3565525" y="349250"/>
                  </a:cubicBezTo>
                  <a:cubicBezTo>
                    <a:pt x="3561292" y="351367"/>
                    <a:pt x="3557219" y="353842"/>
                    <a:pt x="3552825" y="355600"/>
                  </a:cubicBezTo>
                  <a:lnTo>
                    <a:pt x="3524250" y="365125"/>
                  </a:lnTo>
                  <a:lnTo>
                    <a:pt x="3514725" y="368300"/>
                  </a:lnTo>
                  <a:cubicBezTo>
                    <a:pt x="3511550" y="369358"/>
                    <a:pt x="3508447" y="370663"/>
                    <a:pt x="3505200" y="371475"/>
                  </a:cubicBezTo>
                  <a:cubicBezTo>
                    <a:pt x="3501131" y="372492"/>
                    <a:pt x="3487530" y="375548"/>
                    <a:pt x="3482975" y="377825"/>
                  </a:cubicBezTo>
                  <a:cubicBezTo>
                    <a:pt x="3479562" y="379532"/>
                    <a:pt x="3476625" y="382058"/>
                    <a:pt x="3473450" y="384175"/>
                  </a:cubicBezTo>
                  <a:cubicBezTo>
                    <a:pt x="3462867" y="400050"/>
                    <a:pt x="3470275" y="391583"/>
                    <a:pt x="3448050" y="406400"/>
                  </a:cubicBezTo>
                  <a:lnTo>
                    <a:pt x="3438525" y="412750"/>
                  </a:lnTo>
                  <a:cubicBezTo>
                    <a:pt x="3436408" y="415925"/>
                    <a:pt x="3435047" y="419762"/>
                    <a:pt x="3432175" y="422275"/>
                  </a:cubicBezTo>
                  <a:cubicBezTo>
                    <a:pt x="3426432" y="427301"/>
                    <a:pt x="3413125" y="434975"/>
                    <a:pt x="3413125" y="434975"/>
                  </a:cubicBezTo>
                  <a:cubicBezTo>
                    <a:pt x="3411008" y="438150"/>
                    <a:pt x="3410011" y="442478"/>
                    <a:pt x="3406775" y="444500"/>
                  </a:cubicBezTo>
                  <a:cubicBezTo>
                    <a:pt x="3401099" y="448048"/>
                    <a:pt x="3394075" y="448733"/>
                    <a:pt x="3387725" y="450850"/>
                  </a:cubicBezTo>
                  <a:cubicBezTo>
                    <a:pt x="3384550" y="451908"/>
                    <a:pt x="3380985" y="452169"/>
                    <a:pt x="3378200" y="454025"/>
                  </a:cubicBezTo>
                  <a:cubicBezTo>
                    <a:pt x="3350903" y="472223"/>
                    <a:pt x="3385440" y="450405"/>
                    <a:pt x="3359150" y="463550"/>
                  </a:cubicBezTo>
                  <a:cubicBezTo>
                    <a:pt x="3355737" y="465257"/>
                    <a:pt x="3353112" y="468350"/>
                    <a:pt x="3349625" y="469900"/>
                  </a:cubicBezTo>
                  <a:cubicBezTo>
                    <a:pt x="3343508" y="472618"/>
                    <a:pt x="3336144" y="472537"/>
                    <a:pt x="3330575" y="476250"/>
                  </a:cubicBezTo>
                  <a:cubicBezTo>
                    <a:pt x="3318161" y="484526"/>
                    <a:pt x="3318847" y="484637"/>
                    <a:pt x="3302000" y="492125"/>
                  </a:cubicBezTo>
                  <a:cubicBezTo>
                    <a:pt x="3298942" y="493484"/>
                    <a:pt x="3295468" y="493803"/>
                    <a:pt x="3292475" y="495300"/>
                  </a:cubicBezTo>
                  <a:cubicBezTo>
                    <a:pt x="3289062" y="497007"/>
                    <a:pt x="3286437" y="500100"/>
                    <a:pt x="3282950" y="501650"/>
                  </a:cubicBezTo>
                  <a:lnTo>
                    <a:pt x="3254375" y="511175"/>
                  </a:lnTo>
                  <a:lnTo>
                    <a:pt x="3187700" y="533400"/>
                  </a:lnTo>
                  <a:lnTo>
                    <a:pt x="3159125" y="542925"/>
                  </a:lnTo>
                  <a:cubicBezTo>
                    <a:pt x="3155950" y="543983"/>
                    <a:pt x="3152385" y="544244"/>
                    <a:pt x="3149600" y="546100"/>
                  </a:cubicBezTo>
                  <a:cubicBezTo>
                    <a:pt x="3143250" y="550333"/>
                    <a:pt x="3137790" y="556387"/>
                    <a:pt x="3130550" y="558800"/>
                  </a:cubicBezTo>
                  <a:cubicBezTo>
                    <a:pt x="3127375" y="559858"/>
                    <a:pt x="3124018" y="560478"/>
                    <a:pt x="3121025" y="561975"/>
                  </a:cubicBezTo>
                  <a:cubicBezTo>
                    <a:pt x="3117612" y="563682"/>
                    <a:pt x="3114913" y="566618"/>
                    <a:pt x="3111500" y="568325"/>
                  </a:cubicBezTo>
                  <a:cubicBezTo>
                    <a:pt x="3108507" y="569822"/>
                    <a:pt x="3104968" y="570003"/>
                    <a:pt x="3101975" y="571500"/>
                  </a:cubicBezTo>
                  <a:cubicBezTo>
                    <a:pt x="3098562" y="573207"/>
                    <a:pt x="3095863" y="576143"/>
                    <a:pt x="3092450" y="577850"/>
                  </a:cubicBezTo>
                  <a:cubicBezTo>
                    <a:pt x="3089457" y="579347"/>
                    <a:pt x="3085918" y="579528"/>
                    <a:pt x="3082925" y="581025"/>
                  </a:cubicBezTo>
                  <a:cubicBezTo>
                    <a:pt x="3077405" y="583785"/>
                    <a:pt x="3072570" y="587790"/>
                    <a:pt x="3067050" y="590550"/>
                  </a:cubicBezTo>
                  <a:cubicBezTo>
                    <a:pt x="3061952" y="593099"/>
                    <a:pt x="3056142" y="594106"/>
                    <a:pt x="3051175" y="596900"/>
                  </a:cubicBezTo>
                  <a:cubicBezTo>
                    <a:pt x="3039148" y="603665"/>
                    <a:pt x="3028592" y="612954"/>
                    <a:pt x="3016250" y="619125"/>
                  </a:cubicBezTo>
                  <a:cubicBezTo>
                    <a:pt x="3005667" y="624417"/>
                    <a:pt x="2995290" y="630144"/>
                    <a:pt x="2984500" y="635000"/>
                  </a:cubicBezTo>
                  <a:cubicBezTo>
                    <a:pt x="2974105" y="639678"/>
                    <a:pt x="2963079" y="642880"/>
                    <a:pt x="2952750" y="647700"/>
                  </a:cubicBezTo>
                  <a:cubicBezTo>
                    <a:pt x="2910967" y="667199"/>
                    <a:pt x="2970387" y="656784"/>
                    <a:pt x="2879725" y="679450"/>
                  </a:cubicBezTo>
                  <a:cubicBezTo>
                    <a:pt x="2819139" y="694596"/>
                    <a:pt x="2820376" y="689990"/>
                    <a:pt x="2781300" y="708025"/>
                  </a:cubicBezTo>
                  <a:cubicBezTo>
                    <a:pt x="2774854" y="711000"/>
                    <a:pt x="2767794" y="713115"/>
                    <a:pt x="2762250" y="717550"/>
                  </a:cubicBezTo>
                  <a:cubicBezTo>
                    <a:pt x="2719077" y="752089"/>
                    <a:pt x="2750473" y="741926"/>
                    <a:pt x="2720975" y="749300"/>
                  </a:cubicBezTo>
                  <a:cubicBezTo>
                    <a:pt x="2692869" y="768038"/>
                    <a:pt x="2714594" y="754694"/>
                    <a:pt x="2647950" y="777875"/>
                  </a:cubicBezTo>
                  <a:cubicBezTo>
                    <a:pt x="2644789" y="778974"/>
                    <a:pt x="2641210" y="779194"/>
                    <a:pt x="2638425" y="781050"/>
                  </a:cubicBezTo>
                  <a:lnTo>
                    <a:pt x="2609850" y="800100"/>
                  </a:lnTo>
                  <a:lnTo>
                    <a:pt x="2600325" y="806450"/>
                  </a:lnTo>
                  <a:cubicBezTo>
                    <a:pt x="2597150" y="808567"/>
                    <a:pt x="2594213" y="811093"/>
                    <a:pt x="2590800" y="812800"/>
                  </a:cubicBezTo>
                  <a:cubicBezTo>
                    <a:pt x="2586567" y="814917"/>
                    <a:pt x="2582450" y="817286"/>
                    <a:pt x="2578100" y="819150"/>
                  </a:cubicBezTo>
                  <a:cubicBezTo>
                    <a:pt x="2564351" y="825042"/>
                    <a:pt x="2571192" y="819102"/>
                    <a:pt x="2555875" y="828675"/>
                  </a:cubicBezTo>
                  <a:cubicBezTo>
                    <a:pt x="2551388" y="831480"/>
                    <a:pt x="2547992" y="836010"/>
                    <a:pt x="2543175" y="838200"/>
                  </a:cubicBezTo>
                  <a:cubicBezTo>
                    <a:pt x="2536161" y="841388"/>
                    <a:pt x="2528141" y="841784"/>
                    <a:pt x="2520950" y="844550"/>
                  </a:cubicBezTo>
                  <a:cubicBezTo>
                    <a:pt x="2514324" y="847099"/>
                    <a:pt x="2508425" y="851278"/>
                    <a:pt x="2501900" y="854075"/>
                  </a:cubicBezTo>
                  <a:cubicBezTo>
                    <a:pt x="2493589" y="857637"/>
                    <a:pt x="2484732" y="859858"/>
                    <a:pt x="2476500" y="863600"/>
                  </a:cubicBezTo>
                  <a:cubicBezTo>
                    <a:pt x="2473026" y="865179"/>
                    <a:pt x="2470388" y="868243"/>
                    <a:pt x="2466975" y="869950"/>
                  </a:cubicBezTo>
                  <a:cubicBezTo>
                    <a:pt x="2463982" y="871447"/>
                    <a:pt x="2460376" y="871500"/>
                    <a:pt x="2457450" y="873125"/>
                  </a:cubicBezTo>
                  <a:cubicBezTo>
                    <a:pt x="2450779" y="876831"/>
                    <a:pt x="2445486" y="882991"/>
                    <a:pt x="2438400" y="885825"/>
                  </a:cubicBezTo>
                  <a:cubicBezTo>
                    <a:pt x="2416310" y="894661"/>
                    <a:pt x="2427932" y="890373"/>
                    <a:pt x="2403475" y="898525"/>
                  </a:cubicBezTo>
                  <a:cubicBezTo>
                    <a:pt x="2400300" y="899583"/>
                    <a:pt x="2397197" y="900888"/>
                    <a:pt x="2393950" y="901700"/>
                  </a:cubicBezTo>
                  <a:cubicBezTo>
                    <a:pt x="2390961" y="902447"/>
                    <a:pt x="2375452" y="905980"/>
                    <a:pt x="2371725" y="908050"/>
                  </a:cubicBezTo>
                  <a:cubicBezTo>
                    <a:pt x="2365054" y="911756"/>
                    <a:pt x="2359025" y="916517"/>
                    <a:pt x="2352675" y="920750"/>
                  </a:cubicBezTo>
                  <a:cubicBezTo>
                    <a:pt x="2349500" y="922867"/>
                    <a:pt x="2346770" y="925893"/>
                    <a:pt x="2343150" y="927100"/>
                  </a:cubicBezTo>
                  <a:cubicBezTo>
                    <a:pt x="2319209" y="935080"/>
                    <a:pt x="2348719" y="924315"/>
                    <a:pt x="2324100" y="936625"/>
                  </a:cubicBezTo>
                  <a:cubicBezTo>
                    <a:pt x="2321107" y="938122"/>
                    <a:pt x="2317501" y="938175"/>
                    <a:pt x="2314575" y="939800"/>
                  </a:cubicBezTo>
                  <a:lnTo>
                    <a:pt x="2286000" y="958850"/>
                  </a:lnTo>
                  <a:cubicBezTo>
                    <a:pt x="2282825" y="960967"/>
                    <a:pt x="2280095" y="963993"/>
                    <a:pt x="2276475" y="965200"/>
                  </a:cubicBezTo>
                  <a:cubicBezTo>
                    <a:pt x="2270125" y="967317"/>
                    <a:pt x="2263412" y="968557"/>
                    <a:pt x="2257425" y="971550"/>
                  </a:cubicBezTo>
                  <a:cubicBezTo>
                    <a:pt x="2253192" y="973667"/>
                    <a:pt x="2249119" y="976142"/>
                    <a:pt x="2244725" y="977900"/>
                  </a:cubicBezTo>
                  <a:lnTo>
                    <a:pt x="2216150" y="987425"/>
                  </a:lnTo>
                  <a:cubicBezTo>
                    <a:pt x="2212975" y="988483"/>
                    <a:pt x="2209410" y="988744"/>
                    <a:pt x="2206625" y="990600"/>
                  </a:cubicBezTo>
                  <a:lnTo>
                    <a:pt x="2187575" y="1003300"/>
                  </a:lnTo>
                  <a:cubicBezTo>
                    <a:pt x="2184400" y="1005417"/>
                    <a:pt x="2181670" y="1008443"/>
                    <a:pt x="2178050" y="1009650"/>
                  </a:cubicBezTo>
                  <a:lnTo>
                    <a:pt x="2159000" y="1016000"/>
                  </a:lnTo>
                  <a:lnTo>
                    <a:pt x="2111375" y="1031875"/>
                  </a:lnTo>
                  <a:lnTo>
                    <a:pt x="2092325" y="1038225"/>
                  </a:lnTo>
                  <a:cubicBezTo>
                    <a:pt x="2089150" y="1039283"/>
                    <a:pt x="2086047" y="1040588"/>
                    <a:pt x="2082800" y="1041400"/>
                  </a:cubicBezTo>
                  <a:cubicBezTo>
                    <a:pt x="2078567" y="1042458"/>
                    <a:pt x="2074360" y="1043628"/>
                    <a:pt x="2070100" y="1044575"/>
                  </a:cubicBezTo>
                  <a:cubicBezTo>
                    <a:pt x="2064832" y="1045746"/>
                    <a:pt x="2059431" y="1046330"/>
                    <a:pt x="2054225" y="1047750"/>
                  </a:cubicBezTo>
                  <a:cubicBezTo>
                    <a:pt x="2047767" y="1049511"/>
                    <a:pt x="2041525" y="1051983"/>
                    <a:pt x="2035175" y="1054100"/>
                  </a:cubicBezTo>
                  <a:cubicBezTo>
                    <a:pt x="2032000" y="1055158"/>
                    <a:pt x="2028897" y="1056463"/>
                    <a:pt x="2025650" y="1057275"/>
                  </a:cubicBezTo>
                  <a:cubicBezTo>
                    <a:pt x="2006456" y="1062073"/>
                    <a:pt x="2017090" y="1059070"/>
                    <a:pt x="1993900" y="1066800"/>
                  </a:cubicBezTo>
                  <a:lnTo>
                    <a:pt x="1984375" y="1069975"/>
                  </a:lnTo>
                  <a:cubicBezTo>
                    <a:pt x="1981200" y="1071033"/>
                    <a:pt x="1977635" y="1071294"/>
                    <a:pt x="1974850" y="1073150"/>
                  </a:cubicBezTo>
                  <a:cubicBezTo>
                    <a:pt x="1959756" y="1083213"/>
                    <a:pt x="1968945" y="1078293"/>
                    <a:pt x="1946275" y="1085850"/>
                  </a:cubicBezTo>
                  <a:lnTo>
                    <a:pt x="1936750" y="1089025"/>
                  </a:lnTo>
                  <a:cubicBezTo>
                    <a:pt x="1933575" y="1090083"/>
                    <a:pt x="1930010" y="1090344"/>
                    <a:pt x="1927225" y="1092200"/>
                  </a:cubicBezTo>
                  <a:cubicBezTo>
                    <a:pt x="1924050" y="1094317"/>
                    <a:pt x="1921187" y="1097000"/>
                    <a:pt x="1917700" y="1098550"/>
                  </a:cubicBezTo>
                  <a:cubicBezTo>
                    <a:pt x="1911583" y="1101268"/>
                    <a:pt x="1905000" y="1102783"/>
                    <a:pt x="1898650" y="1104900"/>
                  </a:cubicBezTo>
                  <a:lnTo>
                    <a:pt x="1860550" y="1117600"/>
                  </a:lnTo>
                  <a:lnTo>
                    <a:pt x="1851025" y="1120775"/>
                  </a:lnTo>
                  <a:cubicBezTo>
                    <a:pt x="1847850" y="1121833"/>
                    <a:pt x="1844285" y="1122094"/>
                    <a:pt x="1841500" y="1123950"/>
                  </a:cubicBezTo>
                  <a:cubicBezTo>
                    <a:pt x="1838325" y="1126067"/>
                    <a:pt x="1835462" y="1128750"/>
                    <a:pt x="1831975" y="1130300"/>
                  </a:cubicBezTo>
                  <a:cubicBezTo>
                    <a:pt x="1825858" y="1133018"/>
                    <a:pt x="1819275" y="1134533"/>
                    <a:pt x="1812925" y="1136650"/>
                  </a:cubicBezTo>
                  <a:lnTo>
                    <a:pt x="1793875" y="1143000"/>
                  </a:lnTo>
                  <a:cubicBezTo>
                    <a:pt x="1790700" y="1144058"/>
                    <a:pt x="1787135" y="1144319"/>
                    <a:pt x="1784350" y="1146175"/>
                  </a:cubicBezTo>
                  <a:cubicBezTo>
                    <a:pt x="1757053" y="1164373"/>
                    <a:pt x="1791590" y="1142555"/>
                    <a:pt x="1765300" y="1155700"/>
                  </a:cubicBezTo>
                  <a:cubicBezTo>
                    <a:pt x="1761887" y="1157407"/>
                    <a:pt x="1759188" y="1160343"/>
                    <a:pt x="1755775" y="1162050"/>
                  </a:cubicBezTo>
                  <a:cubicBezTo>
                    <a:pt x="1752782" y="1163547"/>
                    <a:pt x="1749243" y="1163728"/>
                    <a:pt x="1746250" y="1165225"/>
                  </a:cubicBezTo>
                  <a:cubicBezTo>
                    <a:pt x="1742837" y="1166932"/>
                    <a:pt x="1740138" y="1169868"/>
                    <a:pt x="1736725" y="1171575"/>
                  </a:cubicBezTo>
                  <a:cubicBezTo>
                    <a:pt x="1733732" y="1173072"/>
                    <a:pt x="1730193" y="1173253"/>
                    <a:pt x="1727200" y="1174750"/>
                  </a:cubicBezTo>
                  <a:cubicBezTo>
                    <a:pt x="1723787" y="1176457"/>
                    <a:pt x="1721162" y="1179550"/>
                    <a:pt x="1717675" y="1181100"/>
                  </a:cubicBezTo>
                  <a:cubicBezTo>
                    <a:pt x="1711558" y="1183818"/>
                    <a:pt x="1704194" y="1183737"/>
                    <a:pt x="1698625" y="1187450"/>
                  </a:cubicBezTo>
                  <a:cubicBezTo>
                    <a:pt x="1671328" y="1205648"/>
                    <a:pt x="1705865" y="1183830"/>
                    <a:pt x="1679575" y="1196975"/>
                  </a:cubicBezTo>
                  <a:cubicBezTo>
                    <a:pt x="1676162" y="1198682"/>
                    <a:pt x="1673537" y="1201775"/>
                    <a:pt x="1670050" y="1203325"/>
                  </a:cubicBezTo>
                  <a:cubicBezTo>
                    <a:pt x="1663933" y="1206043"/>
                    <a:pt x="1656569" y="1205962"/>
                    <a:pt x="1651000" y="1209675"/>
                  </a:cubicBezTo>
                  <a:lnTo>
                    <a:pt x="1631950" y="1222375"/>
                  </a:lnTo>
                  <a:cubicBezTo>
                    <a:pt x="1628775" y="1224492"/>
                    <a:pt x="1626045" y="1227518"/>
                    <a:pt x="1622425" y="1228725"/>
                  </a:cubicBezTo>
                  <a:cubicBezTo>
                    <a:pt x="1616075" y="1230842"/>
                    <a:pt x="1608944" y="1231362"/>
                    <a:pt x="1603375" y="1235075"/>
                  </a:cubicBezTo>
                  <a:cubicBezTo>
                    <a:pt x="1600200" y="1237192"/>
                    <a:pt x="1597337" y="1239875"/>
                    <a:pt x="1593850" y="1241425"/>
                  </a:cubicBezTo>
                  <a:cubicBezTo>
                    <a:pt x="1587733" y="1244143"/>
                    <a:pt x="1581150" y="1245658"/>
                    <a:pt x="1574800" y="1247775"/>
                  </a:cubicBezTo>
                  <a:lnTo>
                    <a:pt x="1565275" y="1250950"/>
                  </a:lnTo>
                  <a:lnTo>
                    <a:pt x="1546225" y="1257300"/>
                  </a:lnTo>
                  <a:cubicBezTo>
                    <a:pt x="1543050" y="1258358"/>
                    <a:pt x="1539947" y="1259663"/>
                    <a:pt x="1536700" y="1260475"/>
                  </a:cubicBezTo>
                  <a:cubicBezTo>
                    <a:pt x="1529601" y="1262250"/>
                    <a:pt x="1509588" y="1266908"/>
                    <a:pt x="1504950" y="1270000"/>
                  </a:cubicBezTo>
                  <a:lnTo>
                    <a:pt x="1485900" y="1282700"/>
                  </a:lnTo>
                  <a:cubicBezTo>
                    <a:pt x="1482725" y="1284817"/>
                    <a:pt x="1479995" y="1287843"/>
                    <a:pt x="1476375" y="1289050"/>
                  </a:cubicBezTo>
                  <a:cubicBezTo>
                    <a:pt x="1473200" y="1290108"/>
                    <a:pt x="1469843" y="1290728"/>
                    <a:pt x="1466850" y="1292225"/>
                  </a:cubicBezTo>
                  <a:cubicBezTo>
                    <a:pt x="1463437" y="1293932"/>
                    <a:pt x="1460812" y="1297025"/>
                    <a:pt x="1457325" y="1298575"/>
                  </a:cubicBezTo>
                  <a:cubicBezTo>
                    <a:pt x="1451208" y="1301293"/>
                    <a:pt x="1444625" y="1302808"/>
                    <a:pt x="1438275" y="1304925"/>
                  </a:cubicBezTo>
                  <a:cubicBezTo>
                    <a:pt x="1435100" y="1305983"/>
                    <a:pt x="1431535" y="1306244"/>
                    <a:pt x="1428750" y="1308100"/>
                  </a:cubicBezTo>
                  <a:cubicBezTo>
                    <a:pt x="1422400" y="1312333"/>
                    <a:pt x="1416940" y="1318387"/>
                    <a:pt x="1409700" y="1320800"/>
                  </a:cubicBezTo>
                  <a:cubicBezTo>
                    <a:pt x="1406525" y="1321858"/>
                    <a:pt x="1403168" y="1322478"/>
                    <a:pt x="1400175" y="1323975"/>
                  </a:cubicBezTo>
                  <a:cubicBezTo>
                    <a:pt x="1396762" y="1325682"/>
                    <a:pt x="1394063" y="1328618"/>
                    <a:pt x="1390650" y="1330325"/>
                  </a:cubicBezTo>
                  <a:cubicBezTo>
                    <a:pt x="1387657" y="1331822"/>
                    <a:pt x="1384051" y="1331875"/>
                    <a:pt x="1381125" y="1333500"/>
                  </a:cubicBezTo>
                  <a:cubicBezTo>
                    <a:pt x="1374454" y="1337206"/>
                    <a:pt x="1369315" y="1343787"/>
                    <a:pt x="1362075" y="1346200"/>
                  </a:cubicBezTo>
                  <a:cubicBezTo>
                    <a:pt x="1312928" y="1362582"/>
                    <a:pt x="1363689" y="1343806"/>
                    <a:pt x="1333500" y="1358900"/>
                  </a:cubicBezTo>
                  <a:cubicBezTo>
                    <a:pt x="1328165" y="1361568"/>
                    <a:pt x="1316361" y="1363724"/>
                    <a:pt x="1311275" y="1365250"/>
                  </a:cubicBezTo>
                  <a:cubicBezTo>
                    <a:pt x="1304864" y="1367173"/>
                    <a:pt x="1298789" y="1370287"/>
                    <a:pt x="1292225" y="1371600"/>
                  </a:cubicBezTo>
                  <a:cubicBezTo>
                    <a:pt x="1281313" y="1373782"/>
                    <a:pt x="1274112" y="1374961"/>
                    <a:pt x="1263650" y="1377950"/>
                  </a:cubicBezTo>
                  <a:cubicBezTo>
                    <a:pt x="1239334" y="1384898"/>
                    <a:pt x="1269647" y="1376343"/>
                    <a:pt x="1244600" y="1387475"/>
                  </a:cubicBezTo>
                  <a:cubicBezTo>
                    <a:pt x="1229057" y="1394383"/>
                    <a:pt x="1227058" y="1392737"/>
                    <a:pt x="1212850" y="1397000"/>
                  </a:cubicBezTo>
                  <a:cubicBezTo>
                    <a:pt x="1206439" y="1398923"/>
                    <a:pt x="1200150" y="1401233"/>
                    <a:pt x="1193800" y="1403350"/>
                  </a:cubicBezTo>
                  <a:cubicBezTo>
                    <a:pt x="1190625" y="1404408"/>
                    <a:pt x="1187060" y="1404669"/>
                    <a:pt x="1184275" y="1406525"/>
                  </a:cubicBezTo>
                  <a:cubicBezTo>
                    <a:pt x="1181100" y="1408642"/>
                    <a:pt x="1178237" y="1411325"/>
                    <a:pt x="1174750" y="1412875"/>
                  </a:cubicBezTo>
                  <a:cubicBezTo>
                    <a:pt x="1168633" y="1415593"/>
                    <a:pt x="1162050" y="1417108"/>
                    <a:pt x="1155700" y="1419225"/>
                  </a:cubicBezTo>
                  <a:lnTo>
                    <a:pt x="1127125" y="1428750"/>
                  </a:lnTo>
                  <a:lnTo>
                    <a:pt x="1069975" y="1447800"/>
                  </a:lnTo>
                  <a:lnTo>
                    <a:pt x="1060450" y="1450975"/>
                  </a:lnTo>
                  <a:cubicBezTo>
                    <a:pt x="1057275" y="1452033"/>
                    <a:pt x="1053710" y="1452294"/>
                    <a:pt x="1050925" y="1454150"/>
                  </a:cubicBezTo>
                  <a:cubicBezTo>
                    <a:pt x="1035831" y="1464213"/>
                    <a:pt x="1045020" y="1459293"/>
                    <a:pt x="1022350" y="1466850"/>
                  </a:cubicBezTo>
                  <a:cubicBezTo>
                    <a:pt x="1019175" y="1467908"/>
                    <a:pt x="1015610" y="1468169"/>
                    <a:pt x="1012825" y="1470025"/>
                  </a:cubicBezTo>
                  <a:cubicBezTo>
                    <a:pt x="1009650" y="1472142"/>
                    <a:pt x="1006787" y="1474825"/>
                    <a:pt x="1003300" y="1476375"/>
                  </a:cubicBezTo>
                  <a:cubicBezTo>
                    <a:pt x="997183" y="1479093"/>
                    <a:pt x="990600" y="1480608"/>
                    <a:pt x="984250" y="1482725"/>
                  </a:cubicBezTo>
                  <a:lnTo>
                    <a:pt x="965200" y="1489075"/>
                  </a:lnTo>
                  <a:lnTo>
                    <a:pt x="955675" y="1492250"/>
                  </a:lnTo>
                  <a:cubicBezTo>
                    <a:pt x="952500" y="1493308"/>
                    <a:pt x="948935" y="1493569"/>
                    <a:pt x="946150" y="1495425"/>
                  </a:cubicBezTo>
                  <a:cubicBezTo>
                    <a:pt x="942975" y="1497542"/>
                    <a:pt x="940112" y="1500225"/>
                    <a:pt x="936625" y="1501775"/>
                  </a:cubicBezTo>
                  <a:cubicBezTo>
                    <a:pt x="930508" y="1504493"/>
                    <a:pt x="923925" y="1506008"/>
                    <a:pt x="917575" y="1508125"/>
                  </a:cubicBezTo>
                  <a:lnTo>
                    <a:pt x="908050" y="1511300"/>
                  </a:lnTo>
                  <a:lnTo>
                    <a:pt x="869950" y="1524000"/>
                  </a:lnTo>
                  <a:lnTo>
                    <a:pt x="860425" y="1527175"/>
                  </a:lnTo>
                  <a:cubicBezTo>
                    <a:pt x="857250" y="1528233"/>
                    <a:pt x="853685" y="1528494"/>
                    <a:pt x="850900" y="1530350"/>
                  </a:cubicBezTo>
                  <a:cubicBezTo>
                    <a:pt x="844550" y="1534583"/>
                    <a:pt x="839090" y="1540637"/>
                    <a:pt x="831850" y="1543050"/>
                  </a:cubicBezTo>
                  <a:lnTo>
                    <a:pt x="812800" y="1549400"/>
                  </a:lnTo>
                  <a:cubicBezTo>
                    <a:pt x="809625" y="1550458"/>
                    <a:pt x="806268" y="1551078"/>
                    <a:pt x="803275" y="1552575"/>
                  </a:cubicBezTo>
                  <a:cubicBezTo>
                    <a:pt x="799042" y="1554692"/>
                    <a:pt x="794969" y="1557167"/>
                    <a:pt x="790575" y="1558925"/>
                  </a:cubicBezTo>
                  <a:cubicBezTo>
                    <a:pt x="784360" y="1561411"/>
                    <a:pt x="777875" y="1563158"/>
                    <a:pt x="771525" y="1565275"/>
                  </a:cubicBezTo>
                  <a:cubicBezTo>
                    <a:pt x="768350" y="1566333"/>
                    <a:pt x="764785" y="1566594"/>
                    <a:pt x="762000" y="1568450"/>
                  </a:cubicBezTo>
                  <a:cubicBezTo>
                    <a:pt x="758825" y="1570567"/>
                    <a:pt x="755962" y="1573250"/>
                    <a:pt x="752475" y="1574800"/>
                  </a:cubicBezTo>
                  <a:cubicBezTo>
                    <a:pt x="746358" y="1577518"/>
                    <a:pt x="738994" y="1577437"/>
                    <a:pt x="733425" y="1581150"/>
                  </a:cubicBezTo>
                  <a:cubicBezTo>
                    <a:pt x="706128" y="1599348"/>
                    <a:pt x="740665" y="1577530"/>
                    <a:pt x="714375" y="1590675"/>
                  </a:cubicBezTo>
                  <a:cubicBezTo>
                    <a:pt x="710962" y="1592382"/>
                    <a:pt x="708337" y="1595475"/>
                    <a:pt x="704850" y="1597025"/>
                  </a:cubicBezTo>
                  <a:cubicBezTo>
                    <a:pt x="698733" y="1599743"/>
                    <a:pt x="692150" y="1601258"/>
                    <a:pt x="685800" y="1603375"/>
                  </a:cubicBezTo>
                  <a:lnTo>
                    <a:pt x="666750" y="1609725"/>
                  </a:lnTo>
                  <a:cubicBezTo>
                    <a:pt x="663575" y="1610783"/>
                    <a:pt x="660472" y="1612088"/>
                    <a:pt x="657225" y="1612900"/>
                  </a:cubicBezTo>
                  <a:lnTo>
                    <a:pt x="644525" y="1616075"/>
                  </a:lnTo>
                  <a:cubicBezTo>
                    <a:pt x="641350" y="1618192"/>
                    <a:pt x="638647" y="1621303"/>
                    <a:pt x="635000" y="1622425"/>
                  </a:cubicBezTo>
                  <a:cubicBezTo>
                    <a:pt x="624684" y="1625599"/>
                    <a:pt x="603250" y="1628775"/>
                    <a:pt x="603250" y="1628775"/>
                  </a:cubicBezTo>
                  <a:cubicBezTo>
                    <a:pt x="586674" y="1639826"/>
                    <a:pt x="601088" y="1631962"/>
                    <a:pt x="577850" y="1638300"/>
                  </a:cubicBezTo>
                  <a:cubicBezTo>
                    <a:pt x="571392" y="1640061"/>
                    <a:pt x="565150" y="1642533"/>
                    <a:pt x="558800" y="1644650"/>
                  </a:cubicBezTo>
                  <a:cubicBezTo>
                    <a:pt x="555625" y="1645708"/>
                    <a:pt x="552522" y="1647013"/>
                    <a:pt x="549275" y="1647825"/>
                  </a:cubicBezTo>
                  <a:cubicBezTo>
                    <a:pt x="536800" y="1650944"/>
                    <a:pt x="530408" y="1652197"/>
                    <a:pt x="517525" y="1657350"/>
                  </a:cubicBezTo>
                  <a:cubicBezTo>
                    <a:pt x="512233" y="1659467"/>
                    <a:pt x="507006" y="1661752"/>
                    <a:pt x="501650" y="1663700"/>
                  </a:cubicBezTo>
                  <a:lnTo>
                    <a:pt x="473075" y="1673225"/>
                  </a:lnTo>
                  <a:cubicBezTo>
                    <a:pt x="469900" y="1674283"/>
                    <a:pt x="466335" y="1674544"/>
                    <a:pt x="463550" y="1676400"/>
                  </a:cubicBezTo>
                  <a:cubicBezTo>
                    <a:pt x="436253" y="1694598"/>
                    <a:pt x="470790" y="1672780"/>
                    <a:pt x="444500" y="1685925"/>
                  </a:cubicBezTo>
                  <a:cubicBezTo>
                    <a:pt x="441087" y="1687632"/>
                    <a:pt x="438462" y="1690725"/>
                    <a:pt x="434975" y="1692275"/>
                  </a:cubicBezTo>
                  <a:cubicBezTo>
                    <a:pt x="428858" y="1694993"/>
                    <a:pt x="422275" y="1696508"/>
                    <a:pt x="415925" y="1698625"/>
                  </a:cubicBezTo>
                  <a:lnTo>
                    <a:pt x="387350" y="1708150"/>
                  </a:lnTo>
                  <a:lnTo>
                    <a:pt x="368300" y="1714500"/>
                  </a:lnTo>
                  <a:cubicBezTo>
                    <a:pt x="365125" y="1715558"/>
                    <a:pt x="361560" y="1715819"/>
                    <a:pt x="358775" y="1717675"/>
                  </a:cubicBezTo>
                  <a:cubicBezTo>
                    <a:pt x="355600" y="1719792"/>
                    <a:pt x="352737" y="1722475"/>
                    <a:pt x="349250" y="1724025"/>
                  </a:cubicBezTo>
                  <a:cubicBezTo>
                    <a:pt x="343133" y="1726743"/>
                    <a:pt x="336550" y="1728258"/>
                    <a:pt x="330200" y="1730375"/>
                  </a:cubicBezTo>
                  <a:lnTo>
                    <a:pt x="311150" y="1736725"/>
                  </a:lnTo>
                  <a:lnTo>
                    <a:pt x="301625" y="1739900"/>
                  </a:lnTo>
                  <a:cubicBezTo>
                    <a:pt x="298450" y="1740958"/>
                    <a:pt x="295093" y="1741578"/>
                    <a:pt x="292100" y="1743075"/>
                  </a:cubicBezTo>
                  <a:cubicBezTo>
                    <a:pt x="287867" y="1745192"/>
                    <a:pt x="283794" y="1747667"/>
                    <a:pt x="279400" y="1749425"/>
                  </a:cubicBezTo>
                  <a:lnTo>
                    <a:pt x="250825" y="1758950"/>
                  </a:lnTo>
                  <a:lnTo>
                    <a:pt x="241300" y="1762125"/>
                  </a:lnTo>
                  <a:cubicBezTo>
                    <a:pt x="238125" y="1763183"/>
                    <a:pt x="234560" y="1763444"/>
                    <a:pt x="231775" y="1765300"/>
                  </a:cubicBezTo>
                  <a:cubicBezTo>
                    <a:pt x="228600" y="1767417"/>
                    <a:pt x="225757" y="1770147"/>
                    <a:pt x="222250" y="1771650"/>
                  </a:cubicBezTo>
                  <a:cubicBezTo>
                    <a:pt x="209826" y="1776975"/>
                    <a:pt x="203305" y="1772638"/>
                    <a:pt x="190500" y="1781175"/>
                  </a:cubicBezTo>
                  <a:cubicBezTo>
                    <a:pt x="187325" y="1783292"/>
                    <a:pt x="184462" y="1785975"/>
                    <a:pt x="180975" y="1787525"/>
                  </a:cubicBezTo>
                  <a:cubicBezTo>
                    <a:pt x="174858" y="1790243"/>
                    <a:pt x="167494" y="1790162"/>
                    <a:pt x="161925" y="1793875"/>
                  </a:cubicBezTo>
                  <a:cubicBezTo>
                    <a:pt x="158750" y="1795992"/>
                    <a:pt x="155813" y="1798518"/>
                    <a:pt x="152400" y="1800225"/>
                  </a:cubicBezTo>
                  <a:cubicBezTo>
                    <a:pt x="149407" y="1801722"/>
                    <a:pt x="145951" y="1802082"/>
                    <a:pt x="142875" y="1803400"/>
                  </a:cubicBezTo>
                  <a:cubicBezTo>
                    <a:pt x="138525" y="1805264"/>
                    <a:pt x="134569" y="1807992"/>
                    <a:pt x="130175" y="1809750"/>
                  </a:cubicBezTo>
                  <a:cubicBezTo>
                    <a:pt x="123960" y="1812236"/>
                    <a:pt x="117112" y="1813107"/>
                    <a:pt x="111125" y="1816100"/>
                  </a:cubicBezTo>
                  <a:cubicBezTo>
                    <a:pt x="106892" y="1818217"/>
                    <a:pt x="102819" y="1820692"/>
                    <a:pt x="98425" y="1822450"/>
                  </a:cubicBezTo>
                  <a:cubicBezTo>
                    <a:pt x="92210" y="1824936"/>
                    <a:pt x="85725" y="1826683"/>
                    <a:pt x="79375" y="1828800"/>
                  </a:cubicBezTo>
                  <a:lnTo>
                    <a:pt x="69850" y="1831975"/>
                  </a:lnTo>
                  <a:cubicBezTo>
                    <a:pt x="66675" y="1833033"/>
                    <a:pt x="63110" y="1833294"/>
                    <a:pt x="60325" y="1835150"/>
                  </a:cubicBezTo>
                  <a:cubicBezTo>
                    <a:pt x="57150" y="1837267"/>
                    <a:pt x="54287" y="1839950"/>
                    <a:pt x="50800" y="1841500"/>
                  </a:cubicBezTo>
                  <a:cubicBezTo>
                    <a:pt x="44683" y="1844218"/>
                    <a:pt x="38100" y="1845733"/>
                    <a:pt x="31750" y="1847850"/>
                  </a:cubicBezTo>
                  <a:cubicBezTo>
                    <a:pt x="28575" y="1848908"/>
                    <a:pt x="24592" y="1848658"/>
                    <a:pt x="22225" y="1851025"/>
                  </a:cubicBezTo>
                  <a:lnTo>
                    <a:pt x="0" y="1863725"/>
                  </a:lnTo>
                  <a:close/>
                </a:path>
              </a:pathLst>
            </a:custGeom>
            <a:solidFill>
              <a:srgbClr val="92D050">
                <a:alpha val="50196"/>
              </a:srgb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161" name="Group 160">
              <a:extLst>
                <a:ext uri="{FF2B5EF4-FFF2-40B4-BE49-F238E27FC236}">
                  <a16:creationId xmlns:a16="http://schemas.microsoft.com/office/drawing/2014/main" id="{C5100DDD-87FF-DEB3-4FD3-AB0A0C62A190}"/>
                </a:ext>
              </a:extLst>
            </p:cNvPr>
            <p:cNvGrpSpPr/>
            <p:nvPr/>
          </p:nvGrpSpPr>
          <p:grpSpPr>
            <a:xfrm>
              <a:off x="7283450" y="2971800"/>
              <a:ext cx="4232275" cy="1866900"/>
              <a:chOff x="7283450" y="2971800"/>
              <a:chExt cx="4232275" cy="1866900"/>
            </a:xfrm>
          </p:grpSpPr>
          <p:sp>
            <p:nvSpPr>
              <p:cNvPr id="158" name="Freeform 157">
                <a:extLst>
                  <a:ext uri="{FF2B5EF4-FFF2-40B4-BE49-F238E27FC236}">
                    <a16:creationId xmlns:a16="http://schemas.microsoft.com/office/drawing/2014/main" id="{46A12754-6CB9-3163-6080-4AF8E297E584}"/>
                  </a:ext>
                </a:extLst>
              </p:cNvPr>
              <p:cNvSpPr/>
              <p:nvPr/>
            </p:nvSpPr>
            <p:spPr bwMode="auto">
              <a:xfrm>
                <a:off x="7283450" y="4416425"/>
                <a:ext cx="1031875" cy="422275"/>
              </a:xfrm>
              <a:custGeom>
                <a:avLst/>
                <a:gdLst>
                  <a:gd name="connsiteX0" fmla="*/ 0 w 1031875"/>
                  <a:gd name="connsiteY0" fmla="*/ 422275 h 422275"/>
                  <a:gd name="connsiteX1" fmla="*/ 22225 w 1031875"/>
                  <a:gd name="connsiteY1" fmla="*/ 412750 h 422275"/>
                  <a:gd name="connsiteX2" fmla="*/ 31750 w 1031875"/>
                  <a:gd name="connsiteY2" fmla="*/ 406400 h 422275"/>
                  <a:gd name="connsiteX3" fmla="*/ 41275 w 1031875"/>
                  <a:gd name="connsiteY3" fmla="*/ 403225 h 422275"/>
                  <a:gd name="connsiteX4" fmla="*/ 50800 w 1031875"/>
                  <a:gd name="connsiteY4" fmla="*/ 396875 h 422275"/>
                  <a:gd name="connsiteX5" fmla="*/ 69850 w 1031875"/>
                  <a:gd name="connsiteY5" fmla="*/ 390525 h 422275"/>
                  <a:gd name="connsiteX6" fmla="*/ 79375 w 1031875"/>
                  <a:gd name="connsiteY6" fmla="*/ 387350 h 422275"/>
                  <a:gd name="connsiteX7" fmla="*/ 88900 w 1031875"/>
                  <a:gd name="connsiteY7" fmla="*/ 381000 h 422275"/>
                  <a:gd name="connsiteX8" fmla="*/ 107950 w 1031875"/>
                  <a:gd name="connsiteY8" fmla="*/ 374650 h 422275"/>
                  <a:gd name="connsiteX9" fmla="*/ 117475 w 1031875"/>
                  <a:gd name="connsiteY9" fmla="*/ 371475 h 422275"/>
                  <a:gd name="connsiteX10" fmla="*/ 146050 w 1031875"/>
                  <a:gd name="connsiteY10" fmla="*/ 358775 h 422275"/>
                  <a:gd name="connsiteX11" fmla="*/ 171450 w 1031875"/>
                  <a:gd name="connsiteY11" fmla="*/ 352425 h 422275"/>
                  <a:gd name="connsiteX12" fmla="*/ 206375 w 1031875"/>
                  <a:gd name="connsiteY12" fmla="*/ 346075 h 422275"/>
                  <a:gd name="connsiteX13" fmla="*/ 225425 w 1031875"/>
                  <a:gd name="connsiteY13" fmla="*/ 339725 h 422275"/>
                  <a:gd name="connsiteX14" fmla="*/ 234950 w 1031875"/>
                  <a:gd name="connsiteY14" fmla="*/ 336550 h 422275"/>
                  <a:gd name="connsiteX15" fmla="*/ 244475 w 1031875"/>
                  <a:gd name="connsiteY15" fmla="*/ 330200 h 422275"/>
                  <a:gd name="connsiteX16" fmla="*/ 254000 w 1031875"/>
                  <a:gd name="connsiteY16" fmla="*/ 327025 h 422275"/>
                  <a:gd name="connsiteX17" fmla="*/ 273050 w 1031875"/>
                  <a:gd name="connsiteY17" fmla="*/ 314325 h 422275"/>
                  <a:gd name="connsiteX18" fmla="*/ 282575 w 1031875"/>
                  <a:gd name="connsiteY18" fmla="*/ 311150 h 422275"/>
                  <a:gd name="connsiteX19" fmla="*/ 292100 w 1031875"/>
                  <a:gd name="connsiteY19" fmla="*/ 304800 h 422275"/>
                  <a:gd name="connsiteX20" fmla="*/ 311150 w 1031875"/>
                  <a:gd name="connsiteY20" fmla="*/ 298450 h 422275"/>
                  <a:gd name="connsiteX21" fmla="*/ 320675 w 1031875"/>
                  <a:gd name="connsiteY21" fmla="*/ 292100 h 422275"/>
                  <a:gd name="connsiteX22" fmla="*/ 339725 w 1031875"/>
                  <a:gd name="connsiteY22" fmla="*/ 285750 h 422275"/>
                  <a:gd name="connsiteX23" fmla="*/ 349250 w 1031875"/>
                  <a:gd name="connsiteY23" fmla="*/ 279400 h 422275"/>
                  <a:gd name="connsiteX24" fmla="*/ 400050 w 1031875"/>
                  <a:gd name="connsiteY24" fmla="*/ 266700 h 422275"/>
                  <a:gd name="connsiteX25" fmla="*/ 412750 w 1031875"/>
                  <a:gd name="connsiteY25" fmla="*/ 263525 h 422275"/>
                  <a:gd name="connsiteX26" fmla="*/ 441325 w 1031875"/>
                  <a:gd name="connsiteY26" fmla="*/ 254000 h 422275"/>
                  <a:gd name="connsiteX27" fmla="*/ 460375 w 1031875"/>
                  <a:gd name="connsiteY27" fmla="*/ 247650 h 422275"/>
                  <a:gd name="connsiteX28" fmla="*/ 469900 w 1031875"/>
                  <a:gd name="connsiteY28" fmla="*/ 244475 h 422275"/>
                  <a:gd name="connsiteX29" fmla="*/ 479425 w 1031875"/>
                  <a:gd name="connsiteY29" fmla="*/ 238125 h 422275"/>
                  <a:gd name="connsiteX30" fmla="*/ 498475 w 1031875"/>
                  <a:gd name="connsiteY30" fmla="*/ 231775 h 422275"/>
                  <a:gd name="connsiteX31" fmla="*/ 517525 w 1031875"/>
                  <a:gd name="connsiteY31" fmla="*/ 225425 h 422275"/>
                  <a:gd name="connsiteX32" fmla="*/ 527050 w 1031875"/>
                  <a:gd name="connsiteY32" fmla="*/ 222250 h 422275"/>
                  <a:gd name="connsiteX33" fmla="*/ 536575 w 1031875"/>
                  <a:gd name="connsiteY33" fmla="*/ 219075 h 422275"/>
                  <a:gd name="connsiteX34" fmla="*/ 555625 w 1031875"/>
                  <a:gd name="connsiteY34" fmla="*/ 209550 h 422275"/>
                  <a:gd name="connsiteX35" fmla="*/ 565150 w 1031875"/>
                  <a:gd name="connsiteY35" fmla="*/ 203200 h 422275"/>
                  <a:gd name="connsiteX36" fmla="*/ 574675 w 1031875"/>
                  <a:gd name="connsiteY36" fmla="*/ 200025 h 422275"/>
                  <a:gd name="connsiteX37" fmla="*/ 584200 w 1031875"/>
                  <a:gd name="connsiteY37" fmla="*/ 193675 h 422275"/>
                  <a:gd name="connsiteX38" fmla="*/ 593725 w 1031875"/>
                  <a:gd name="connsiteY38" fmla="*/ 190500 h 422275"/>
                  <a:gd name="connsiteX39" fmla="*/ 603250 w 1031875"/>
                  <a:gd name="connsiteY39" fmla="*/ 184150 h 422275"/>
                  <a:gd name="connsiteX40" fmla="*/ 612775 w 1031875"/>
                  <a:gd name="connsiteY40" fmla="*/ 180975 h 422275"/>
                  <a:gd name="connsiteX41" fmla="*/ 622300 w 1031875"/>
                  <a:gd name="connsiteY41" fmla="*/ 174625 h 422275"/>
                  <a:gd name="connsiteX42" fmla="*/ 641350 w 1031875"/>
                  <a:gd name="connsiteY42" fmla="*/ 168275 h 422275"/>
                  <a:gd name="connsiteX43" fmla="*/ 650875 w 1031875"/>
                  <a:gd name="connsiteY43" fmla="*/ 165100 h 422275"/>
                  <a:gd name="connsiteX44" fmla="*/ 663575 w 1031875"/>
                  <a:gd name="connsiteY44" fmla="*/ 161925 h 422275"/>
                  <a:gd name="connsiteX45" fmla="*/ 692150 w 1031875"/>
                  <a:gd name="connsiteY45" fmla="*/ 152400 h 422275"/>
                  <a:gd name="connsiteX46" fmla="*/ 701675 w 1031875"/>
                  <a:gd name="connsiteY46" fmla="*/ 149225 h 422275"/>
                  <a:gd name="connsiteX47" fmla="*/ 711200 w 1031875"/>
                  <a:gd name="connsiteY47" fmla="*/ 146050 h 422275"/>
                  <a:gd name="connsiteX48" fmla="*/ 720725 w 1031875"/>
                  <a:gd name="connsiteY48" fmla="*/ 139700 h 422275"/>
                  <a:gd name="connsiteX49" fmla="*/ 730250 w 1031875"/>
                  <a:gd name="connsiteY49" fmla="*/ 136525 h 422275"/>
                  <a:gd name="connsiteX50" fmla="*/ 739775 w 1031875"/>
                  <a:gd name="connsiteY50" fmla="*/ 130175 h 422275"/>
                  <a:gd name="connsiteX51" fmla="*/ 758825 w 1031875"/>
                  <a:gd name="connsiteY51" fmla="*/ 123825 h 422275"/>
                  <a:gd name="connsiteX52" fmla="*/ 768350 w 1031875"/>
                  <a:gd name="connsiteY52" fmla="*/ 120650 h 422275"/>
                  <a:gd name="connsiteX53" fmla="*/ 800100 w 1031875"/>
                  <a:gd name="connsiteY53" fmla="*/ 104775 h 422275"/>
                  <a:gd name="connsiteX54" fmla="*/ 838200 w 1031875"/>
                  <a:gd name="connsiteY54" fmla="*/ 92075 h 422275"/>
                  <a:gd name="connsiteX55" fmla="*/ 847725 w 1031875"/>
                  <a:gd name="connsiteY55" fmla="*/ 88900 h 422275"/>
                  <a:gd name="connsiteX56" fmla="*/ 866775 w 1031875"/>
                  <a:gd name="connsiteY56" fmla="*/ 76200 h 422275"/>
                  <a:gd name="connsiteX57" fmla="*/ 876300 w 1031875"/>
                  <a:gd name="connsiteY57" fmla="*/ 73025 h 422275"/>
                  <a:gd name="connsiteX58" fmla="*/ 914400 w 1031875"/>
                  <a:gd name="connsiteY58" fmla="*/ 53975 h 422275"/>
                  <a:gd name="connsiteX59" fmla="*/ 933450 w 1031875"/>
                  <a:gd name="connsiteY59" fmla="*/ 47625 h 422275"/>
                  <a:gd name="connsiteX60" fmla="*/ 942975 w 1031875"/>
                  <a:gd name="connsiteY60" fmla="*/ 44450 h 422275"/>
                  <a:gd name="connsiteX61" fmla="*/ 955675 w 1031875"/>
                  <a:gd name="connsiteY61" fmla="*/ 38100 h 422275"/>
                  <a:gd name="connsiteX62" fmla="*/ 965200 w 1031875"/>
                  <a:gd name="connsiteY62" fmla="*/ 34925 h 422275"/>
                  <a:gd name="connsiteX63" fmla="*/ 974725 w 1031875"/>
                  <a:gd name="connsiteY63" fmla="*/ 28575 h 422275"/>
                  <a:gd name="connsiteX64" fmla="*/ 984250 w 1031875"/>
                  <a:gd name="connsiteY64" fmla="*/ 25400 h 422275"/>
                  <a:gd name="connsiteX65" fmla="*/ 1003300 w 1031875"/>
                  <a:gd name="connsiteY65" fmla="*/ 12700 h 422275"/>
                  <a:gd name="connsiteX66" fmla="*/ 1012825 w 1031875"/>
                  <a:gd name="connsiteY66" fmla="*/ 6350 h 422275"/>
                  <a:gd name="connsiteX67" fmla="*/ 1031875 w 1031875"/>
                  <a:gd name="connsiteY67" fmla="*/ 0 h 422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1031875" h="422275">
                    <a:moveTo>
                      <a:pt x="0" y="422275"/>
                    </a:moveTo>
                    <a:cubicBezTo>
                      <a:pt x="7408" y="419100"/>
                      <a:pt x="15016" y="416355"/>
                      <a:pt x="22225" y="412750"/>
                    </a:cubicBezTo>
                    <a:cubicBezTo>
                      <a:pt x="25638" y="411043"/>
                      <a:pt x="28337" y="408107"/>
                      <a:pt x="31750" y="406400"/>
                    </a:cubicBezTo>
                    <a:cubicBezTo>
                      <a:pt x="34743" y="404903"/>
                      <a:pt x="38282" y="404722"/>
                      <a:pt x="41275" y="403225"/>
                    </a:cubicBezTo>
                    <a:cubicBezTo>
                      <a:pt x="44688" y="401518"/>
                      <a:pt x="47313" y="398425"/>
                      <a:pt x="50800" y="396875"/>
                    </a:cubicBezTo>
                    <a:cubicBezTo>
                      <a:pt x="56917" y="394157"/>
                      <a:pt x="63500" y="392642"/>
                      <a:pt x="69850" y="390525"/>
                    </a:cubicBezTo>
                    <a:cubicBezTo>
                      <a:pt x="73025" y="389467"/>
                      <a:pt x="76590" y="389206"/>
                      <a:pt x="79375" y="387350"/>
                    </a:cubicBezTo>
                    <a:cubicBezTo>
                      <a:pt x="82550" y="385233"/>
                      <a:pt x="85413" y="382550"/>
                      <a:pt x="88900" y="381000"/>
                    </a:cubicBezTo>
                    <a:cubicBezTo>
                      <a:pt x="95017" y="378282"/>
                      <a:pt x="101600" y="376767"/>
                      <a:pt x="107950" y="374650"/>
                    </a:cubicBezTo>
                    <a:cubicBezTo>
                      <a:pt x="111125" y="373592"/>
                      <a:pt x="114690" y="373331"/>
                      <a:pt x="117475" y="371475"/>
                    </a:cubicBezTo>
                    <a:cubicBezTo>
                      <a:pt x="129985" y="363135"/>
                      <a:pt x="127914" y="363309"/>
                      <a:pt x="146050" y="358775"/>
                    </a:cubicBezTo>
                    <a:cubicBezTo>
                      <a:pt x="154517" y="356658"/>
                      <a:pt x="162842" y="353860"/>
                      <a:pt x="171450" y="352425"/>
                    </a:cubicBezTo>
                    <a:cubicBezTo>
                      <a:pt x="177673" y="351388"/>
                      <a:pt x="199402" y="347977"/>
                      <a:pt x="206375" y="346075"/>
                    </a:cubicBezTo>
                    <a:cubicBezTo>
                      <a:pt x="212833" y="344314"/>
                      <a:pt x="219075" y="341842"/>
                      <a:pt x="225425" y="339725"/>
                    </a:cubicBezTo>
                    <a:cubicBezTo>
                      <a:pt x="228600" y="338667"/>
                      <a:pt x="232165" y="338406"/>
                      <a:pt x="234950" y="336550"/>
                    </a:cubicBezTo>
                    <a:cubicBezTo>
                      <a:pt x="238125" y="334433"/>
                      <a:pt x="241062" y="331907"/>
                      <a:pt x="244475" y="330200"/>
                    </a:cubicBezTo>
                    <a:cubicBezTo>
                      <a:pt x="247468" y="328703"/>
                      <a:pt x="251074" y="328650"/>
                      <a:pt x="254000" y="327025"/>
                    </a:cubicBezTo>
                    <a:cubicBezTo>
                      <a:pt x="260671" y="323319"/>
                      <a:pt x="265810" y="316738"/>
                      <a:pt x="273050" y="314325"/>
                    </a:cubicBezTo>
                    <a:cubicBezTo>
                      <a:pt x="276225" y="313267"/>
                      <a:pt x="279582" y="312647"/>
                      <a:pt x="282575" y="311150"/>
                    </a:cubicBezTo>
                    <a:cubicBezTo>
                      <a:pt x="285988" y="309443"/>
                      <a:pt x="288613" y="306350"/>
                      <a:pt x="292100" y="304800"/>
                    </a:cubicBezTo>
                    <a:cubicBezTo>
                      <a:pt x="298217" y="302082"/>
                      <a:pt x="305581" y="302163"/>
                      <a:pt x="311150" y="298450"/>
                    </a:cubicBezTo>
                    <a:cubicBezTo>
                      <a:pt x="314325" y="296333"/>
                      <a:pt x="317188" y="293650"/>
                      <a:pt x="320675" y="292100"/>
                    </a:cubicBezTo>
                    <a:cubicBezTo>
                      <a:pt x="326792" y="289382"/>
                      <a:pt x="334156" y="289463"/>
                      <a:pt x="339725" y="285750"/>
                    </a:cubicBezTo>
                    <a:cubicBezTo>
                      <a:pt x="342900" y="283633"/>
                      <a:pt x="345763" y="280950"/>
                      <a:pt x="349250" y="279400"/>
                    </a:cubicBezTo>
                    <a:cubicBezTo>
                      <a:pt x="367912" y="271106"/>
                      <a:pt x="378871" y="271995"/>
                      <a:pt x="400050" y="266700"/>
                    </a:cubicBezTo>
                    <a:cubicBezTo>
                      <a:pt x="404283" y="265642"/>
                      <a:pt x="408570" y="264779"/>
                      <a:pt x="412750" y="263525"/>
                    </a:cubicBezTo>
                    <a:lnTo>
                      <a:pt x="441325" y="254000"/>
                    </a:lnTo>
                    <a:lnTo>
                      <a:pt x="460375" y="247650"/>
                    </a:lnTo>
                    <a:cubicBezTo>
                      <a:pt x="463550" y="246592"/>
                      <a:pt x="467115" y="246331"/>
                      <a:pt x="469900" y="244475"/>
                    </a:cubicBezTo>
                    <a:cubicBezTo>
                      <a:pt x="473075" y="242358"/>
                      <a:pt x="475938" y="239675"/>
                      <a:pt x="479425" y="238125"/>
                    </a:cubicBezTo>
                    <a:cubicBezTo>
                      <a:pt x="485542" y="235407"/>
                      <a:pt x="492125" y="233892"/>
                      <a:pt x="498475" y="231775"/>
                    </a:cubicBezTo>
                    <a:lnTo>
                      <a:pt x="517525" y="225425"/>
                    </a:lnTo>
                    <a:lnTo>
                      <a:pt x="527050" y="222250"/>
                    </a:lnTo>
                    <a:cubicBezTo>
                      <a:pt x="530225" y="221192"/>
                      <a:pt x="533790" y="220931"/>
                      <a:pt x="536575" y="219075"/>
                    </a:cubicBezTo>
                    <a:cubicBezTo>
                      <a:pt x="563872" y="200877"/>
                      <a:pt x="529335" y="222695"/>
                      <a:pt x="555625" y="209550"/>
                    </a:cubicBezTo>
                    <a:cubicBezTo>
                      <a:pt x="559038" y="207843"/>
                      <a:pt x="561737" y="204907"/>
                      <a:pt x="565150" y="203200"/>
                    </a:cubicBezTo>
                    <a:cubicBezTo>
                      <a:pt x="568143" y="201703"/>
                      <a:pt x="571682" y="201522"/>
                      <a:pt x="574675" y="200025"/>
                    </a:cubicBezTo>
                    <a:cubicBezTo>
                      <a:pt x="578088" y="198318"/>
                      <a:pt x="580787" y="195382"/>
                      <a:pt x="584200" y="193675"/>
                    </a:cubicBezTo>
                    <a:cubicBezTo>
                      <a:pt x="587193" y="192178"/>
                      <a:pt x="590732" y="191997"/>
                      <a:pt x="593725" y="190500"/>
                    </a:cubicBezTo>
                    <a:cubicBezTo>
                      <a:pt x="597138" y="188793"/>
                      <a:pt x="599837" y="185857"/>
                      <a:pt x="603250" y="184150"/>
                    </a:cubicBezTo>
                    <a:cubicBezTo>
                      <a:pt x="606243" y="182653"/>
                      <a:pt x="609782" y="182472"/>
                      <a:pt x="612775" y="180975"/>
                    </a:cubicBezTo>
                    <a:cubicBezTo>
                      <a:pt x="616188" y="179268"/>
                      <a:pt x="618813" y="176175"/>
                      <a:pt x="622300" y="174625"/>
                    </a:cubicBezTo>
                    <a:cubicBezTo>
                      <a:pt x="628417" y="171907"/>
                      <a:pt x="635000" y="170392"/>
                      <a:pt x="641350" y="168275"/>
                    </a:cubicBezTo>
                    <a:cubicBezTo>
                      <a:pt x="644525" y="167217"/>
                      <a:pt x="647628" y="165912"/>
                      <a:pt x="650875" y="165100"/>
                    </a:cubicBezTo>
                    <a:cubicBezTo>
                      <a:pt x="655108" y="164042"/>
                      <a:pt x="659395" y="163179"/>
                      <a:pt x="663575" y="161925"/>
                    </a:cubicBezTo>
                    <a:cubicBezTo>
                      <a:pt x="673192" y="159040"/>
                      <a:pt x="682625" y="155575"/>
                      <a:pt x="692150" y="152400"/>
                    </a:cubicBezTo>
                    <a:lnTo>
                      <a:pt x="701675" y="149225"/>
                    </a:lnTo>
                    <a:cubicBezTo>
                      <a:pt x="704850" y="148167"/>
                      <a:pt x="708415" y="147906"/>
                      <a:pt x="711200" y="146050"/>
                    </a:cubicBezTo>
                    <a:cubicBezTo>
                      <a:pt x="714375" y="143933"/>
                      <a:pt x="717312" y="141407"/>
                      <a:pt x="720725" y="139700"/>
                    </a:cubicBezTo>
                    <a:cubicBezTo>
                      <a:pt x="723718" y="138203"/>
                      <a:pt x="727257" y="138022"/>
                      <a:pt x="730250" y="136525"/>
                    </a:cubicBezTo>
                    <a:cubicBezTo>
                      <a:pt x="733663" y="134818"/>
                      <a:pt x="736288" y="131725"/>
                      <a:pt x="739775" y="130175"/>
                    </a:cubicBezTo>
                    <a:cubicBezTo>
                      <a:pt x="745892" y="127457"/>
                      <a:pt x="752475" y="125942"/>
                      <a:pt x="758825" y="123825"/>
                    </a:cubicBezTo>
                    <a:cubicBezTo>
                      <a:pt x="762000" y="122767"/>
                      <a:pt x="765357" y="122147"/>
                      <a:pt x="768350" y="120650"/>
                    </a:cubicBezTo>
                    <a:cubicBezTo>
                      <a:pt x="778933" y="115358"/>
                      <a:pt x="788875" y="108517"/>
                      <a:pt x="800100" y="104775"/>
                    </a:cubicBezTo>
                    <a:lnTo>
                      <a:pt x="838200" y="92075"/>
                    </a:lnTo>
                    <a:cubicBezTo>
                      <a:pt x="841375" y="91017"/>
                      <a:pt x="844940" y="90756"/>
                      <a:pt x="847725" y="88900"/>
                    </a:cubicBezTo>
                    <a:cubicBezTo>
                      <a:pt x="854075" y="84667"/>
                      <a:pt x="859535" y="78613"/>
                      <a:pt x="866775" y="76200"/>
                    </a:cubicBezTo>
                    <a:cubicBezTo>
                      <a:pt x="869950" y="75142"/>
                      <a:pt x="873374" y="74650"/>
                      <a:pt x="876300" y="73025"/>
                    </a:cubicBezTo>
                    <a:cubicBezTo>
                      <a:pt x="913229" y="52509"/>
                      <a:pt x="877314" y="66337"/>
                      <a:pt x="914400" y="53975"/>
                    </a:cubicBezTo>
                    <a:lnTo>
                      <a:pt x="933450" y="47625"/>
                    </a:lnTo>
                    <a:cubicBezTo>
                      <a:pt x="936625" y="46567"/>
                      <a:pt x="939982" y="45947"/>
                      <a:pt x="942975" y="44450"/>
                    </a:cubicBezTo>
                    <a:cubicBezTo>
                      <a:pt x="947208" y="42333"/>
                      <a:pt x="951325" y="39964"/>
                      <a:pt x="955675" y="38100"/>
                    </a:cubicBezTo>
                    <a:cubicBezTo>
                      <a:pt x="958751" y="36782"/>
                      <a:pt x="962207" y="36422"/>
                      <a:pt x="965200" y="34925"/>
                    </a:cubicBezTo>
                    <a:cubicBezTo>
                      <a:pt x="968613" y="33218"/>
                      <a:pt x="971312" y="30282"/>
                      <a:pt x="974725" y="28575"/>
                    </a:cubicBezTo>
                    <a:cubicBezTo>
                      <a:pt x="977718" y="27078"/>
                      <a:pt x="981324" y="27025"/>
                      <a:pt x="984250" y="25400"/>
                    </a:cubicBezTo>
                    <a:cubicBezTo>
                      <a:pt x="990921" y="21694"/>
                      <a:pt x="996950" y="16933"/>
                      <a:pt x="1003300" y="12700"/>
                    </a:cubicBezTo>
                    <a:cubicBezTo>
                      <a:pt x="1006475" y="10583"/>
                      <a:pt x="1009205" y="7557"/>
                      <a:pt x="1012825" y="6350"/>
                    </a:cubicBezTo>
                    <a:lnTo>
                      <a:pt x="1031875" y="0"/>
                    </a:lnTo>
                  </a:path>
                </a:pathLst>
              </a:custGeom>
              <a:noFill/>
              <a:ln w="1270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9" name="Freeform 158">
                <a:extLst>
                  <a:ext uri="{FF2B5EF4-FFF2-40B4-BE49-F238E27FC236}">
                    <a16:creationId xmlns:a16="http://schemas.microsoft.com/office/drawing/2014/main" id="{7D57610B-BAE2-A1D2-018D-6D1192436786}"/>
                  </a:ext>
                </a:extLst>
              </p:cNvPr>
              <p:cNvSpPr/>
              <p:nvPr/>
            </p:nvSpPr>
            <p:spPr bwMode="auto">
              <a:xfrm>
                <a:off x="8302625" y="3832225"/>
                <a:ext cx="1381125" cy="587375"/>
              </a:xfrm>
              <a:custGeom>
                <a:avLst/>
                <a:gdLst>
                  <a:gd name="connsiteX0" fmla="*/ 0 w 1381125"/>
                  <a:gd name="connsiteY0" fmla="*/ 587375 h 587375"/>
                  <a:gd name="connsiteX1" fmla="*/ 22225 w 1381125"/>
                  <a:gd name="connsiteY1" fmla="*/ 581025 h 587375"/>
                  <a:gd name="connsiteX2" fmla="*/ 41275 w 1381125"/>
                  <a:gd name="connsiteY2" fmla="*/ 568325 h 587375"/>
                  <a:gd name="connsiteX3" fmla="*/ 50800 w 1381125"/>
                  <a:gd name="connsiteY3" fmla="*/ 561975 h 587375"/>
                  <a:gd name="connsiteX4" fmla="*/ 107950 w 1381125"/>
                  <a:gd name="connsiteY4" fmla="*/ 542925 h 587375"/>
                  <a:gd name="connsiteX5" fmla="*/ 117475 w 1381125"/>
                  <a:gd name="connsiteY5" fmla="*/ 539750 h 587375"/>
                  <a:gd name="connsiteX6" fmla="*/ 127000 w 1381125"/>
                  <a:gd name="connsiteY6" fmla="*/ 536575 h 587375"/>
                  <a:gd name="connsiteX7" fmla="*/ 136525 w 1381125"/>
                  <a:gd name="connsiteY7" fmla="*/ 530225 h 587375"/>
                  <a:gd name="connsiteX8" fmla="*/ 155575 w 1381125"/>
                  <a:gd name="connsiteY8" fmla="*/ 523875 h 587375"/>
                  <a:gd name="connsiteX9" fmla="*/ 174625 w 1381125"/>
                  <a:gd name="connsiteY9" fmla="*/ 511175 h 587375"/>
                  <a:gd name="connsiteX10" fmla="*/ 184150 w 1381125"/>
                  <a:gd name="connsiteY10" fmla="*/ 504825 h 587375"/>
                  <a:gd name="connsiteX11" fmla="*/ 203200 w 1381125"/>
                  <a:gd name="connsiteY11" fmla="*/ 498475 h 587375"/>
                  <a:gd name="connsiteX12" fmla="*/ 241300 w 1381125"/>
                  <a:gd name="connsiteY12" fmla="*/ 473075 h 587375"/>
                  <a:gd name="connsiteX13" fmla="*/ 250825 w 1381125"/>
                  <a:gd name="connsiteY13" fmla="*/ 466725 h 587375"/>
                  <a:gd name="connsiteX14" fmla="*/ 260350 w 1381125"/>
                  <a:gd name="connsiteY14" fmla="*/ 460375 h 587375"/>
                  <a:gd name="connsiteX15" fmla="*/ 279400 w 1381125"/>
                  <a:gd name="connsiteY15" fmla="*/ 454025 h 587375"/>
                  <a:gd name="connsiteX16" fmla="*/ 288925 w 1381125"/>
                  <a:gd name="connsiteY16" fmla="*/ 450850 h 587375"/>
                  <a:gd name="connsiteX17" fmla="*/ 346075 w 1381125"/>
                  <a:gd name="connsiteY17" fmla="*/ 441325 h 587375"/>
                  <a:gd name="connsiteX18" fmla="*/ 358775 w 1381125"/>
                  <a:gd name="connsiteY18" fmla="*/ 438150 h 587375"/>
                  <a:gd name="connsiteX19" fmla="*/ 387350 w 1381125"/>
                  <a:gd name="connsiteY19" fmla="*/ 428625 h 587375"/>
                  <a:gd name="connsiteX20" fmla="*/ 415925 w 1381125"/>
                  <a:gd name="connsiteY20" fmla="*/ 419100 h 587375"/>
                  <a:gd name="connsiteX21" fmla="*/ 425450 w 1381125"/>
                  <a:gd name="connsiteY21" fmla="*/ 415925 h 587375"/>
                  <a:gd name="connsiteX22" fmla="*/ 434975 w 1381125"/>
                  <a:gd name="connsiteY22" fmla="*/ 409575 h 587375"/>
                  <a:gd name="connsiteX23" fmla="*/ 454025 w 1381125"/>
                  <a:gd name="connsiteY23" fmla="*/ 393700 h 587375"/>
                  <a:gd name="connsiteX24" fmla="*/ 463550 w 1381125"/>
                  <a:gd name="connsiteY24" fmla="*/ 390525 h 587375"/>
                  <a:gd name="connsiteX25" fmla="*/ 482600 w 1381125"/>
                  <a:gd name="connsiteY25" fmla="*/ 377825 h 587375"/>
                  <a:gd name="connsiteX26" fmla="*/ 539750 w 1381125"/>
                  <a:gd name="connsiteY26" fmla="*/ 358775 h 587375"/>
                  <a:gd name="connsiteX27" fmla="*/ 549275 w 1381125"/>
                  <a:gd name="connsiteY27" fmla="*/ 355600 h 587375"/>
                  <a:gd name="connsiteX28" fmla="*/ 558800 w 1381125"/>
                  <a:gd name="connsiteY28" fmla="*/ 352425 h 587375"/>
                  <a:gd name="connsiteX29" fmla="*/ 568325 w 1381125"/>
                  <a:gd name="connsiteY29" fmla="*/ 346075 h 587375"/>
                  <a:gd name="connsiteX30" fmla="*/ 577850 w 1381125"/>
                  <a:gd name="connsiteY30" fmla="*/ 342900 h 587375"/>
                  <a:gd name="connsiteX31" fmla="*/ 596900 w 1381125"/>
                  <a:gd name="connsiteY31" fmla="*/ 330200 h 587375"/>
                  <a:gd name="connsiteX32" fmla="*/ 635000 w 1381125"/>
                  <a:gd name="connsiteY32" fmla="*/ 317500 h 587375"/>
                  <a:gd name="connsiteX33" fmla="*/ 663575 w 1381125"/>
                  <a:gd name="connsiteY33" fmla="*/ 307975 h 587375"/>
                  <a:gd name="connsiteX34" fmla="*/ 673100 w 1381125"/>
                  <a:gd name="connsiteY34" fmla="*/ 304800 h 587375"/>
                  <a:gd name="connsiteX35" fmla="*/ 685800 w 1381125"/>
                  <a:gd name="connsiteY35" fmla="*/ 301625 h 587375"/>
                  <a:gd name="connsiteX36" fmla="*/ 704850 w 1381125"/>
                  <a:gd name="connsiteY36" fmla="*/ 295275 h 587375"/>
                  <a:gd name="connsiteX37" fmla="*/ 714375 w 1381125"/>
                  <a:gd name="connsiteY37" fmla="*/ 292100 h 587375"/>
                  <a:gd name="connsiteX38" fmla="*/ 723900 w 1381125"/>
                  <a:gd name="connsiteY38" fmla="*/ 285750 h 587375"/>
                  <a:gd name="connsiteX39" fmla="*/ 742950 w 1381125"/>
                  <a:gd name="connsiteY39" fmla="*/ 279400 h 587375"/>
                  <a:gd name="connsiteX40" fmla="*/ 762000 w 1381125"/>
                  <a:gd name="connsiteY40" fmla="*/ 273050 h 587375"/>
                  <a:gd name="connsiteX41" fmla="*/ 771525 w 1381125"/>
                  <a:gd name="connsiteY41" fmla="*/ 269875 h 587375"/>
                  <a:gd name="connsiteX42" fmla="*/ 790575 w 1381125"/>
                  <a:gd name="connsiteY42" fmla="*/ 257175 h 587375"/>
                  <a:gd name="connsiteX43" fmla="*/ 800100 w 1381125"/>
                  <a:gd name="connsiteY43" fmla="*/ 254000 h 587375"/>
                  <a:gd name="connsiteX44" fmla="*/ 819150 w 1381125"/>
                  <a:gd name="connsiteY44" fmla="*/ 241300 h 587375"/>
                  <a:gd name="connsiteX45" fmla="*/ 847725 w 1381125"/>
                  <a:gd name="connsiteY45" fmla="*/ 231775 h 587375"/>
                  <a:gd name="connsiteX46" fmla="*/ 857250 w 1381125"/>
                  <a:gd name="connsiteY46" fmla="*/ 228600 h 587375"/>
                  <a:gd name="connsiteX47" fmla="*/ 866775 w 1381125"/>
                  <a:gd name="connsiteY47" fmla="*/ 225425 h 587375"/>
                  <a:gd name="connsiteX48" fmla="*/ 879475 w 1381125"/>
                  <a:gd name="connsiteY48" fmla="*/ 222250 h 587375"/>
                  <a:gd name="connsiteX49" fmla="*/ 898525 w 1381125"/>
                  <a:gd name="connsiteY49" fmla="*/ 215900 h 587375"/>
                  <a:gd name="connsiteX50" fmla="*/ 920750 w 1381125"/>
                  <a:gd name="connsiteY50" fmla="*/ 203200 h 587375"/>
                  <a:gd name="connsiteX51" fmla="*/ 930275 w 1381125"/>
                  <a:gd name="connsiteY51" fmla="*/ 200025 h 587375"/>
                  <a:gd name="connsiteX52" fmla="*/ 939800 w 1381125"/>
                  <a:gd name="connsiteY52" fmla="*/ 193675 h 587375"/>
                  <a:gd name="connsiteX53" fmla="*/ 958850 w 1381125"/>
                  <a:gd name="connsiteY53" fmla="*/ 187325 h 587375"/>
                  <a:gd name="connsiteX54" fmla="*/ 977900 w 1381125"/>
                  <a:gd name="connsiteY54" fmla="*/ 174625 h 587375"/>
                  <a:gd name="connsiteX55" fmla="*/ 987425 w 1381125"/>
                  <a:gd name="connsiteY55" fmla="*/ 171450 h 587375"/>
                  <a:gd name="connsiteX56" fmla="*/ 996950 w 1381125"/>
                  <a:gd name="connsiteY56" fmla="*/ 165100 h 587375"/>
                  <a:gd name="connsiteX57" fmla="*/ 1016000 w 1381125"/>
                  <a:gd name="connsiteY57" fmla="*/ 158750 h 587375"/>
                  <a:gd name="connsiteX58" fmla="*/ 1035050 w 1381125"/>
                  <a:gd name="connsiteY58" fmla="*/ 152400 h 587375"/>
                  <a:gd name="connsiteX59" fmla="*/ 1044575 w 1381125"/>
                  <a:gd name="connsiteY59" fmla="*/ 149225 h 587375"/>
                  <a:gd name="connsiteX60" fmla="*/ 1054100 w 1381125"/>
                  <a:gd name="connsiteY60" fmla="*/ 146050 h 587375"/>
                  <a:gd name="connsiteX61" fmla="*/ 1063625 w 1381125"/>
                  <a:gd name="connsiteY61" fmla="*/ 139700 h 587375"/>
                  <a:gd name="connsiteX62" fmla="*/ 1073150 w 1381125"/>
                  <a:gd name="connsiteY62" fmla="*/ 136525 h 587375"/>
                  <a:gd name="connsiteX63" fmla="*/ 1092200 w 1381125"/>
                  <a:gd name="connsiteY63" fmla="*/ 123825 h 587375"/>
                  <a:gd name="connsiteX64" fmla="*/ 1111250 w 1381125"/>
                  <a:gd name="connsiteY64" fmla="*/ 114300 h 587375"/>
                  <a:gd name="connsiteX65" fmla="*/ 1120775 w 1381125"/>
                  <a:gd name="connsiteY65" fmla="*/ 111125 h 587375"/>
                  <a:gd name="connsiteX66" fmla="*/ 1130300 w 1381125"/>
                  <a:gd name="connsiteY66" fmla="*/ 104775 h 587375"/>
                  <a:gd name="connsiteX67" fmla="*/ 1149350 w 1381125"/>
                  <a:gd name="connsiteY67" fmla="*/ 98425 h 587375"/>
                  <a:gd name="connsiteX68" fmla="*/ 1168400 w 1381125"/>
                  <a:gd name="connsiteY68" fmla="*/ 92075 h 587375"/>
                  <a:gd name="connsiteX69" fmla="*/ 1177925 w 1381125"/>
                  <a:gd name="connsiteY69" fmla="*/ 88900 h 587375"/>
                  <a:gd name="connsiteX70" fmla="*/ 1187450 w 1381125"/>
                  <a:gd name="connsiteY70" fmla="*/ 85725 h 587375"/>
                  <a:gd name="connsiteX71" fmla="*/ 1206500 w 1381125"/>
                  <a:gd name="connsiteY71" fmla="*/ 73025 h 587375"/>
                  <a:gd name="connsiteX72" fmla="*/ 1216025 w 1381125"/>
                  <a:gd name="connsiteY72" fmla="*/ 69850 h 587375"/>
                  <a:gd name="connsiteX73" fmla="*/ 1225550 w 1381125"/>
                  <a:gd name="connsiteY73" fmla="*/ 63500 h 587375"/>
                  <a:gd name="connsiteX74" fmla="*/ 1244600 w 1381125"/>
                  <a:gd name="connsiteY74" fmla="*/ 57150 h 587375"/>
                  <a:gd name="connsiteX75" fmla="*/ 1263650 w 1381125"/>
                  <a:gd name="connsiteY75" fmla="*/ 50800 h 587375"/>
                  <a:gd name="connsiteX76" fmla="*/ 1273175 w 1381125"/>
                  <a:gd name="connsiteY76" fmla="*/ 47625 h 587375"/>
                  <a:gd name="connsiteX77" fmla="*/ 1298575 w 1381125"/>
                  <a:gd name="connsiteY77" fmla="*/ 41275 h 587375"/>
                  <a:gd name="connsiteX78" fmla="*/ 1308100 w 1381125"/>
                  <a:gd name="connsiteY78" fmla="*/ 34925 h 587375"/>
                  <a:gd name="connsiteX79" fmla="*/ 1317625 w 1381125"/>
                  <a:gd name="connsiteY79" fmla="*/ 31750 h 587375"/>
                  <a:gd name="connsiteX80" fmla="*/ 1327150 w 1381125"/>
                  <a:gd name="connsiteY80" fmla="*/ 25400 h 587375"/>
                  <a:gd name="connsiteX81" fmla="*/ 1336675 w 1381125"/>
                  <a:gd name="connsiteY81" fmla="*/ 22225 h 587375"/>
                  <a:gd name="connsiteX82" fmla="*/ 1346200 w 1381125"/>
                  <a:gd name="connsiteY82" fmla="*/ 15875 h 587375"/>
                  <a:gd name="connsiteX83" fmla="*/ 1355725 w 1381125"/>
                  <a:gd name="connsiteY83" fmla="*/ 12700 h 587375"/>
                  <a:gd name="connsiteX84" fmla="*/ 1365250 w 1381125"/>
                  <a:gd name="connsiteY84" fmla="*/ 6350 h 587375"/>
                  <a:gd name="connsiteX85" fmla="*/ 1374775 w 1381125"/>
                  <a:gd name="connsiteY85" fmla="*/ 3175 h 587375"/>
                  <a:gd name="connsiteX86" fmla="*/ 1381125 w 1381125"/>
                  <a:gd name="connsiteY86" fmla="*/ 0 h 587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1381125" h="587375">
                    <a:moveTo>
                      <a:pt x="0" y="587375"/>
                    </a:moveTo>
                    <a:cubicBezTo>
                      <a:pt x="7408" y="585258"/>
                      <a:pt x="15229" y="584254"/>
                      <a:pt x="22225" y="581025"/>
                    </a:cubicBezTo>
                    <a:cubicBezTo>
                      <a:pt x="29154" y="577827"/>
                      <a:pt x="34925" y="572558"/>
                      <a:pt x="41275" y="568325"/>
                    </a:cubicBezTo>
                    <a:cubicBezTo>
                      <a:pt x="44450" y="566208"/>
                      <a:pt x="47180" y="563182"/>
                      <a:pt x="50800" y="561975"/>
                    </a:cubicBezTo>
                    <a:lnTo>
                      <a:pt x="107950" y="542925"/>
                    </a:lnTo>
                    <a:lnTo>
                      <a:pt x="117475" y="539750"/>
                    </a:lnTo>
                    <a:cubicBezTo>
                      <a:pt x="120650" y="538692"/>
                      <a:pt x="124215" y="538431"/>
                      <a:pt x="127000" y="536575"/>
                    </a:cubicBezTo>
                    <a:cubicBezTo>
                      <a:pt x="130175" y="534458"/>
                      <a:pt x="133038" y="531775"/>
                      <a:pt x="136525" y="530225"/>
                    </a:cubicBezTo>
                    <a:cubicBezTo>
                      <a:pt x="142642" y="527507"/>
                      <a:pt x="150006" y="527588"/>
                      <a:pt x="155575" y="523875"/>
                    </a:cubicBezTo>
                    <a:lnTo>
                      <a:pt x="174625" y="511175"/>
                    </a:lnTo>
                    <a:cubicBezTo>
                      <a:pt x="177800" y="509058"/>
                      <a:pt x="180530" y="506032"/>
                      <a:pt x="184150" y="504825"/>
                    </a:cubicBezTo>
                    <a:cubicBezTo>
                      <a:pt x="190500" y="502708"/>
                      <a:pt x="197631" y="502188"/>
                      <a:pt x="203200" y="498475"/>
                    </a:cubicBezTo>
                    <a:lnTo>
                      <a:pt x="241300" y="473075"/>
                    </a:lnTo>
                    <a:lnTo>
                      <a:pt x="250825" y="466725"/>
                    </a:lnTo>
                    <a:cubicBezTo>
                      <a:pt x="254000" y="464608"/>
                      <a:pt x="256730" y="461582"/>
                      <a:pt x="260350" y="460375"/>
                    </a:cubicBezTo>
                    <a:lnTo>
                      <a:pt x="279400" y="454025"/>
                    </a:lnTo>
                    <a:cubicBezTo>
                      <a:pt x="282575" y="452967"/>
                      <a:pt x="285612" y="451323"/>
                      <a:pt x="288925" y="450850"/>
                    </a:cubicBezTo>
                    <a:cubicBezTo>
                      <a:pt x="308049" y="448118"/>
                      <a:pt x="327200" y="445520"/>
                      <a:pt x="346075" y="441325"/>
                    </a:cubicBezTo>
                    <a:cubicBezTo>
                      <a:pt x="350335" y="440378"/>
                      <a:pt x="354595" y="439404"/>
                      <a:pt x="358775" y="438150"/>
                    </a:cubicBezTo>
                    <a:cubicBezTo>
                      <a:pt x="368392" y="435265"/>
                      <a:pt x="377825" y="431800"/>
                      <a:pt x="387350" y="428625"/>
                    </a:cubicBezTo>
                    <a:lnTo>
                      <a:pt x="415925" y="419100"/>
                    </a:lnTo>
                    <a:cubicBezTo>
                      <a:pt x="419100" y="418042"/>
                      <a:pt x="422665" y="417781"/>
                      <a:pt x="425450" y="415925"/>
                    </a:cubicBezTo>
                    <a:cubicBezTo>
                      <a:pt x="428625" y="413808"/>
                      <a:pt x="432044" y="412018"/>
                      <a:pt x="434975" y="409575"/>
                    </a:cubicBezTo>
                    <a:cubicBezTo>
                      <a:pt x="445508" y="400798"/>
                      <a:pt x="442201" y="399612"/>
                      <a:pt x="454025" y="393700"/>
                    </a:cubicBezTo>
                    <a:cubicBezTo>
                      <a:pt x="457018" y="392203"/>
                      <a:pt x="460624" y="392150"/>
                      <a:pt x="463550" y="390525"/>
                    </a:cubicBezTo>
                    <a:cubicBezTo>
                      <a:pt x="470221" y="386819"/>
                      <a:pt x="475360" y="380238"/>
                      <a:pt x="482600" y="377825"/>
                    </a:cubicBezTo>
                    <a:lnTo>
                      <a:pt x="539750" y="358775"/>
                    </a:lnTo>
                    <a:lnTo>
                      <a:pt x="549275" y="355600"/>
                    </a:lnTo>
                    <a:cubicBezTo>
                      <a:pt x="552450" y="354542"/>
                      <a:pt x="556015" y="354281"/>
                      <a:pt x="558800" y="352425"/>
                    </a:cubicBezTo>
                    <a:cubicBezTo>
                      <a:pt x="561975" y="350308"/>
                      <a:pt x="564912" y="347782"/>
                      <a:pt x="568325" y="346075"/>
                    </a:cubicBezTo>
                    <a:cubicBezTo>
                      <a:pt x="571318" y="344578"/>
                      <a:pt x="574924" y="344525"/>
                      <a:pt x="577850" y="342900"/>
                    </a:cubicBezTo>
                    <a:cubicBezTo>
                      <a:pt x="584521" y="339194"/>
                      <a:pt x="589660" y="332613"/>
                      <a:pt x="596900" y="330200"/>
                    </a:cubicBezTo>
                    <a:lnTo>
                      <a:pt x="635000" y="317500"/>
                    </a:lnTo>
                    <a:lnTo>
                      <a:pt x="663575" y="307975"/>
                    </a:lnTo>
                    <a:cubicBezTo>
                      <a:pt x="666750" y="306917"/>
                      <a:pt x="669853" y="305612"/>
                      <a:pt x="673100" y="304800"/>
                    </a:cubicBezTo>
                    <a:cubicBezTo>
                      <a:pt x="677333" y="303742"/>
                      <a:pt x="681620" y="302879"/>
                      <a:pt x="685800" y="301625"/>
                    </a:cubicBezTo>
                    <a:cubicBezTo>
                      <a:pt x="692211" y="299702"/>
                      <a:pt x="698500" y="297392"/>
                      <a:pt x="704850" y="295275"/>
                    </a:cubicBezTo>
                    <a:cubicBezTo>
                      <a:pt x="708025" y="294217"/>
                      <a:pt x="711590" y="293956"/>
                      <a:pt x="714375" y="292100"/>
                    </a:cubicBezTo>
                    <a:cubicBezTo>
                      <a:pt x="717550" y="289983"/>
                      <a:pt x="720413" y="287300"/>
                      <a:pt x="723900" y="285750"/>
                    </a:cubicBezTo>
                    <a:cubicBezTo>
                      <a:pt x="730017" y="283032"/>
                      <a:pt x="736600" y="281517"/>
                      <a:pt x="742950" y="279400"/>
                    </a:cubicBezTo>
                    <a:lnTo>
                      <a:pt x="762000" y="273050"/>
                    </a:lnTo>
                    <a:cubicBezTo>
                      <a:pt x="765175" y="271992"/>
                      <a:pt x="768740" y="271731"/>
                      <a:pt x="771525" y="269875"/>
                    </a:cubicBezTo>
                    <a:cubicBezTo>
                      <a:pt x="777875" y="265642"/>
                      <a:pt x="783335" y="259588"/>
                      <a:pt x="790575" y="257175"/>
                    </a:cubicBezTo>
                    <a:cubicBezTo>
                      <a:pt x="793750" y="256117"/>
                      <a:pt x="797174" y="255625"/>
                      <a:pt x="800100" y="254000"/>
                    </a:cubicBezTo>
                    <a:cubicBezTo>
                      <a:pt x="806771" y="250294"/>
                      <a:pt x="811910" y="243713"/>
                      <a:pt x="819150" y="241300"/>
                    </a:cubicBezTo>
                    <a:lnTo>
                      <a:pt x="847725" y="231775"/>
                    </a:lnTo>
                    <a:lnTo>
                      <a:pt x="857250" y="228600"/>
                    </a:lnTo>
                    <a:cubicBezTo>
                      <a:pt x="860425" y="227542"/>
                      <a:pt x="863528" y="226237"/>
                      <a:pt x="866775" y="225425"/>
                    </a:cubicBezTo>
                    <a:cubicBezTo>
                      <a:pt x="871008" y="224367"/>
                      <a:pt x="875295" y="223504"/>
                      <a:pt x="879475" y="222250"/>
                    </a:cubicBezTo>
                    <a:cubicBezTo>
                      <a:pt x="885886" y="220327"/>
                      <a:pt x="892956" y="219613"/>
                      <a:pt x="898525" y="215900"/>
                    </a:cubicBezTo>
                    <a:cubicBezTo>
                      <a:pt x="908091" y="209523"/>
                      <a:pt x="909471" y="208034"/>
                      <a:pt x="920750" y="203200"/>
                    </a:cubicBezTo>
                    <a:cubicBezTo>
                      <a:pt x="923826" y="201882"/>
                      <a:pt x="927282" y="201522"/>
                      <a:pt x="930275" y="200025"/>
                    </a:cubicBezTo>
                    <a:cubicBezTo>
                      <a:pt x="933688" y="198318"/>
                      <a:pt x="936313" y="195225"/>
                      <a:pt x="939800" y="193675"/>
                    </a:cubicBezTo>
                    <a:cubicBezTo>
                      <a:pt x="945917" y="190957"/>
                      <a:pt x="953281" y="191038"/>
                      <a:pt x="958850" y="187325"/>
                    </a:cubicBezTo>
                    <a:cubicBezTo>
                      <a:pt x="965200" y="183092"/>
                      <a:pt x="970660" y="177038"/>
                      <a:pt x="977900" y="174625"/>
                    </a:cubicBezTo>
                    <a:cubicBezTo>
                      <a:pt x="981075" y="173567"/>
                      <a:pt x="984432" y="172947"/>
                      <a:pt x="987425" y="171450"/>
                    </a:cubicBezTo>
                    <a:cubicBezTo>
                      <a:pt x="990838" y="169743"/>
                      <a:pt x="993463" y="166650"/>
                      <a:pt x="996950" y="165100"/>
                    </a:cubicBezTo>
                    <a:cubicBezTo>
                      <a:pt x="1003067" y="162382"/>
                      <a:pt x="1009650" y="160867"/>
                      <a:pt x="1016000" y="158750"/>
                    </a:cubicBezTo>
                    <a:lnTo>
                      <a:pt x="1035050" y="152400"/>
                    </a:lnTo>
                    <a:lnTo>
                      <a:pt x="1044575" y="149225"/>
                    </a:lnTo>
                    <a:cubicBezTo>
                      <a:pt x="1047750" y="148167"/>
                      <a:pt x="1051315" y="147906"/>
                      <a:pt x="1054100" y="146050"/>
                    </a:cubicBezTo>
                    <a:cubicBezTo>
                      <a:pt x="1057275" y="143933"/>
                      <a:pt x="1060212" y="141407"/>
                      <a:pt x="1063625" y="139700"/>
                    </a:cubicBezTo>
                    <a:cubicBezTo>
                      <a:pt x="1066618" y="138203"/>
                      <a:pt x="1070224" y="138150"/>
                      <a:pt x="1073150" y="136525"/>
                    </a:cubicBezTo>
                    <a:cubicBezTo>
                      <a:pt x="1079821" y="132819"/>
                      <a:pt x="1084960" y="126238"/>
                      <a:pt x="1092200" y="123825"/>
                    </a:cubicBezTo>
                    <a:cubicBezTo>
                      <a:pt x="1116141" y="115845"/>
                      <a:pt x="1086631" y="126610"/>
                      <a:pt x="1111250" y="114300"/>
                    </a:cubicBezTo>
                    <a:cubicBezTo>
                      <a:pt x="1114243" y="112803"/>
                      <a:pt x="1117782" y="112622"/>
                      <a:pt x="1120775" y="111125"/>
                    </a:cubicBezTo>
                    <a:cubicBezTo>
                      <a:pt x="1124188" y="109418"/>
                      <a:pt x="1126813" y="106325"/>
                      <a:pt x="1130300" y="104775"/>
                    </a:cubicBezTo>
                    <a:cubicBezTo>
                      <a:pt x="1136417" y="102057"/>
                      <a:pt x="1143000" y="100542"/>
                      <a:pt x="1149350" y="98425"/>
                    </a:cubicBezTo>
                    <a:lnTo>
                      <a:pt x="1168400" y="92075"/>
                    </a:lnTo>
                    <a:lnTo>
                      <a:pt x="1177925" y="88900"/>
                    </a:lnTo>
                    <a:cubicBezTo>
                      <a:pt x="1181100" y="87842"/>
                      <a:pt x="1184665" y="87581"/>
                      <a:pt x="1187450" y="85725"/>
                    </a:cubicBezTo>
                    <a:cubicBezTo>
                      <a:pt x="1193800" y="81492"/>
                      <a:pt x="1199260" y="75438"/>
                      <a:pt x="1206500" y="73025"/>
                    </a:cubicBezTo>
                    <a:cubicBezTo>
                      <a:pt x="1209675" y="71967"/>
                      <a:pt x="1213032" y="71347"/>
                      <a:pt x="1216025" y="69850"/>
                    </a:cubicBezTo>
                    <a:cubicBezTo>
                      <a:pt x="1219438" y="68143"/>
                      <a:pt x="1222063" y="65050"/>
                      <a:pt x="1225550" y="63500"/>
                    </a:cubicBezTo>
                    <a:cubicBezTo>
                      <a:pt x="1231667" y="60782"/>
                      <a:pt x="1238250" y="59267"/>
                      <a:pt x="1244600" y="57150"/>
                    </a:cubicBezTo>
                    <a:lnTo>
                      <a:pt x="1263650" y="50800"/>
                    </a:lnTo>
                    <a:cubicBezTo>
                      <a:pt x="1266825" y="49742"/>
                      <a:pt x="1269893" y="48281"/>
                      <a:pt x="1273175" y="47625"/>
                    </a:cubicBezTo>
                    <a:cubicBezTo>
                      <a:pt x="1279213" y="46417"/>
                      <a:pt x="1292066" y="44529"/>
                      <a:pt x="1298575" y="41275"/>
                    </a:cubicBezTo>
                    <a:cubicBezTo>
                      <a:pt x="1301988" y="39568"/>
                      <a:pt x="1304687" y="36632"/>
                      <a:pt x="1308100" y="34925"/>
                    </a:cubicBezTo>
                    <a:cubicBezTo>
                      <a:pt x="1311093" y="33428"/>
                      <a:pt x="1314632" y="33247"/>
                      <a:pt x="1317625" y="31750"/>
                    </a:cubicBezTo>
                    <a:cubicBezTo>
                      <a:pt x="1321038" y="30043"/>
                      <a:pt x="1323737" y="27107"/>
                      <a:pt x="1327150" y="25400"/>
                    </a:cubicBezTo>
                    <a:cubicBezTo>
                      <a:pt x="1330143" y="23903"/>
                      <a:pt x="1333682" y="23722"/>
                      <a:pt x="1336675" y="22225"/>
                    </a:cubicBezTo>
                    <a:cubicBezTo>
                      <a:pt x="1340088" y="20518"/>
                      <a:pt x="1342787" y="17582"/>
                      <a:pt x="1346200" y="15875"/>
                    </a:cubicBezTo>
                    <a:cubicBezTo>
                      <a:pt x="1349193" y="14378"/>
                      <a:pt x="1352732" y="14197"/>
                      <a:pt x="1355725" y="12700"/>
                    </a:cubicBezTo>
                    <a:cubicBezTo>
                      <a:pt x="1359138" y="10993"/>
                      <a:pt x="1361837" y="8057"/>
                      <a:pt x="1365250" y="6350"/>
                    </a:cubicBezTo>
                    <a:cubicBezTo>
                      <a:pt x="1368243" y="4853"/>
                      <a:pt x="1371668" y="4418"/>
                      <a:pt x="1374775" y="3175"/>
                    </a:cubicBezTo>
                    <a:cubicBezTo>
                      <a:pt x="1376972" y="2296"/>
                      <a:pt x="1379008" y="1058"/>
                      <a:pt x="1381125" y="0"/>
                    </a:cubicBezTo>
                  </a:path>
                </a:pathLst>
              </a:custGeom>
              <a:noFill/>
              <a:ln w="1270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60" name="Freeform 159">
                <a:extLst>
                  <a:ext uri="{FF2B5EF4-FFF2-40B4-BE49-F238E27FC236}">
                    <a16:creationId xmlns:a16="http://schemas.microsoft.com/office/drawing/2014/main" id="{D5F771FB-2A67-8F69-476C-E946BBB6791A}"/>
                  </a:ext>
                </a:extLst>
              </p:cNvPr>
              <p:cNvSpPr/>
              <p:nvPr/>
            </p:nvSpPr>
            <p:spPr bwMode="auto">
              <a:xfrm>
                <a:off x="9674225" y="2971800"/>
                <a:ext cx="1841500" cy="860425"/>
              </a:xfrm>
              <a:custGeom>
                <a:avLst/>
                <a:gdLst>
                  <a:gd name="connsiteX0" fmla="*/ 1841500 w 1841500"/>
                  <a:gd name="connsiteY0" fmla="*/ 0 h 860425"/>
                  <a:gd name="connsiteX1" fmla="*/ 1819275 w 1841500"/>
                  <a:gd name="connsiteY1" fmla="*/ 6350 h 860425"/>
                  <a:gd name="connsiteX2" fmla="*/ 1800225 w 1841500"/>
                  <a:gd name="connsiteY2" fmla="*/ 12700 h 860425"/>
                  <a:gd name="connsiteX3" fmla="*/ 1771650 w 1841500"/>
                  <a:gd name="connsiteY3" fmla="*/ 19050 h 860425"/>
                  <a:gd name="connsiteX4" fmla="*/ 1765300 w 1841500"/>
                  <a:gd name="connsiteY4" fmla="*/ 28575 h 860425"/>
                  <a:gd name="connsiteX5" fmla="*/ 1736725 w 1841500"/>
                  <a:gd name="connsiteY5" fmla="*/ 41275 h 860425"/>
                  <a:gd name="connsiteX6" fmla="*/ 1720850 w 1841500"/>
                  <a:gd name="connsiteY6" fmla="*/ 44450 h 860425"/>
                  <a:gd name="connsiteX7" fmla="*/ 1711325 w 1841500"/>
                  <a:gd name="connsiteY7" fmla="*/ 47625 h 860425"/>
                  <a:gd name="connsiteX8" fmla="*/ 1692275 w 1841500"/>
                  <a:gd name="connsiteY8" fmla="*/ 50800 h 860425"/>
                  <a:gd name="connsiteX9" fmla="*/ 1673225 w 1841500"/>
                  <a:gd name="connsiteY9" fmla="*/ 57150 h 860425"/>
                  <a:gd name="connsiteX10" fmla="*/ 1654175 w 1841500"/>
                  <a:gd name="connsiteY10" fmla="*/ 66675 h 860425"/>
                  <a:gd name="connsiteX11" fmla="*/ 1635125 w 1841500"/>
                  <a:gd name="connsiteY11" fmla="*/ 79375 h 860425"/>
                  <a:gd name="connsiteX12" fmla="*/ 1625600 w 1841500"/>
                  <a:gd name="connsiteY12" fmla="*/ 85725 h 860425"/>
                  <a:gd name="connsiteX13" fmla="*/ 1587500 w 1841500"/>
                  <a:gd name="connsiteY13" fmla="*/ 92075 h 860425"/>
                  <a:gd name="connsiteX14" fmla="*/ 1558925 w 1841500"/>
                  <a:gd name="connsiteY14" fmla="*/ 107950 h 860425"/>
                  <a:gd name="connsiteX15" fmla="*/ 1549400 w 1841500"/>
                  <a:gd name="connsiteY15" fmla="*/ 114300 h 860425"/>
                  <a:gd name="connsiteX16" fmla="*/ 1543050 w 1841500"/>
                  <a:gd name="connsiteY16" fmla="*/ 123825 h 860425"/>
                  <a:gd name="connsiteX17" fmla="*/ 1498600 w 1841500"/>
                  <a:gd name="connsiteY17" fmla="*/ 133350 h 860425"/>
                  <a:gd name="connsiteX18" fmla="*/ 1489075 w 1841500"/>
                  <a:gd name="connsiteY18" fmla="*/ 136525 h 860425"/>
                  <a:gd name="connsiteX19" fmla="*/ 1476375 w 1841500"/>
                  <a:gd name="connsiteY19" fmla="*/ 155575 h 860425"/>
                  <a:gd name="connsiteX20" fmla="*/ 1457325 w 1841500"/>
                  <a:gd name="connsiteY20" fmla="*/ 161925 h 860425"/>
                  <a:gd name="connsiteX21" fmla="*/ 1444625 w 1841500"/>
                  <a:gd name="connsiteY21" fmla="*/ 165100 h 860425"/>
                  <a:gd name="connsiteX22" fmla="*/ 1425575 w 1841500"/>
                  <a:gd name="connsiteY22" fmla="*/ 171450 h 860425"/>
                  <a:gd name="connsiteX23" fmla="*/ 1412875 w 1841500"/>
                  <a:gd name="connsiteY23" fmla="*/ 190500 h 860425"/>
                  <a:gd name="connsiteX24" fmla="*/ 1384300 w 1841500"/>
                  <a:gd name="connsiteY24" fmla="*/ 203200 h 860425"/>
                  <a:gd name="connsiteX25" fmla="*/ 1362075 w 1841500"/>
                  <a:gd name="connsiteY25" fmla="*/ 209550 h 860425"/>
                  <a:gd name="connsiteX26" fmla="*/ 1343025 w 1841500"/>
                  <a:gd name="connsiteY26" fmla="*/ 222250 h 860425"/>
                  <a:gd name="connsiteX27" fmla="*/ 1333500 w 1841500"/>
                  <a:gd name="connsiteY27" fmla="*/ 231775 h 860425"/>
                  <a:gd name="connsiteX28" fmla="*/ 1311275 w 1841500"/>
                  <a:gd name="connsiteY28" fmla="*/ 238125 h 860425"/>
                  <a:gd name="connsiteX29" fmla="*/ 1292225 w 1841500"/>
                  <a:gd name="connsiteY29" fmla="*/ 244475 h 860425"/>
                  <a:gd name="connsiteX30" fmla="*/ 1276350 w 1841500"/>
                  <a:gd name="connsiteY30" fmla="*/ 260350 h 860425"/>
                  <a:gd name="connsiteX31" fmla="*/ 1260475 w 1841500"/>
                  <a:gd name="connsiteY31" fmla="*/ 276225 h 860425"/>
                  <a:gd name="connsiteX32" fmla="*/ 1241425 w 1841500"/>
                  <a:gd name="connsiteY32" fmla="*/ 282575 h 860425"/>
                  <a:gd name="connsiteX33" fmla="*/ 1235075 w 1841500"/>
                  <a:gd name="connsiteY33" fmla="*/ 292100 h 860425"/>
                  <a:gd name="connsiteX34" fmla="*/ 1225550 w 1841500"/>
                  <a:gd name="connsiteY34" fmla="*/ 295275 h 860425"/>
                  <a:gd name="connsiteX35" fmla="*/ 1206500 w 1841500"/>
                  <a:gd name="connsiteY35" fmla="*/ 304800 h 860425"/>
                  <a:gd name="connsiteX36" fmla="*/ 1177925 w 1841500"/>
                  <a:gd name="connsiteY36" fmla="*/ 311150 h 860425"/>
                  <a:gd name="connsiteX37" fmla="*/ 1168400 w 1841500"/>
                  <a:gd name="connsiteY37" fmla="*/ 317500 h 860425"/>
                  <a:gd name="connsiteX38" fmla="*/ 1143000 w 1841500"/>
                  <a:gd name="connsiteY38" fmla="*/ 339725 h 860425"/>
                  <a:gd name="connsiteX39" fmla="*/ 1123950 w 1841500"/>
                  <a:gd name="connsiteY39" fmla="*/ 346075 h 860425"/>
                  <a:gd name="connsiteX40" fmla="*/ 1114425 w 1841500"/>
                  <a:gd name="connsiteY40" fmla="*/ 352425 h 860425"/>
                  <a:gd name="connsiteX41" fmla="*/ 1095375 w 1841500"/>
                  <a:gd name="connsiteY41" fmla="*/ 358775 h 860425"/>
                  <a:gd name="connsiteX42" fmla="*/ 1085850 w 1841500"/>
                  <a:gd name="connsiteY42" fmla="*/ 361950 h 860425"/>
                  <a:gd name="connsiteX43" fmla="*/ 1076325 w 1841500"/>
                  <a:gd name="connsiteY43" fmla="*/ 365125 h 860425"/>
                  <a:gd name="connsiteX44" fmla="*/ 1066800 w 1841500"/>
                  <a:gd name="connsiteY44" fmla="*/ 368300 h 860425"/>
                  <a:gd name="connsiteX45" fmla="*/ 1057275 w 1841500"/>
                  <a:gd name="connsiteY45" fmla="*/ 374650 h 860425"/>
                  <a:gd name="connsiteX46" fmla="*/ 1044575 w 1841500"/>
                  <a:gd name="connsiteY46" fmla="*/ 377825 h 860425"/>
                  <a:gd name="connsiteX47" fmla="*/ 1035050 w 1841500"/>
                  <a:gd name="connsiteY47" fmla="*/ 381000 h 860425"/>
                  <a:gd name="connsiteX48" fmla="*/ 1003300 w 1841500"/>
                  <a:gd name="connsiteY48" fmla="*/ 390525 h 860425"/>
                  <a:gd name="connsiteX49" fmla="*/ 993775 w 1841500"/>
                  <a:gd name="connsiteY49" fmla="*/ 393700 h 860425"/>
                  <a:gd name="connsiteX50" fmla="*/ 984250 w 1841500"/>
                  <a:gd name="connsiteY50" fmla="*/ 400050 h 860425"/>
                  <a:gd name="connsiteX51" fmla="*/ 965200 w 1841500"/>
                  <a:gd name="connsiteY51" fmla="*/ 406400 h 860425"/>
                  <a:gd name="connsiteX52" fmla="*/ 955675 w 1841500"/>
                  <a:gd name="connsiteY52" fmla="*/ 412750 h 860425"/>
                  <a:gd name="connsiteX53" fmla="*/ 936625 w 1841500"/>
                  <a:gd name="connsiteY53" fmla="*/ 419100 h 860425"/>
                  <a:gd name="connsiteX54" fmla="*/ 917575 w 1841500"/>
                  <a:gd name="connsiteY54" fmla="*/ 431800 h 860425"/>
                  <a:gd name="connsiteX55" fmla="*/ 901700 w 1841500"/>
                  <a:gd name="connsiteY55" fmla="*/ 444500 h 860425"/>
                  <a:gd name="connsiteX56" fmla="*/ 882650 w 1841500"/>
                  <a:gd name="connsiteY56" fmla="*/ 457200 h 860425"/>
                  <a:gd name="connsiteX57" fmla="*/ 873125 w 1841500"/>
                  <a:gd name="connsiteY57" fmla="*/ 463550 h 860425"/>
                  <a:gd name="connsiteX58" fmla="*/ 860425 w 1841500"/>
                  <a:gd name="connsiteY58" fmla="*/ 469900 h 860425"/>
                  <a:gd name="connsiteX59" fmla="*/ 841375 w 1841500"/>
                  <a:gd name="connsiteY59" fmla="*/ 482600 h 860425"/>
                  <a:gd name="connsiteX60" fmla="*/ 822325 w 1841500"/>
                  <a:gd name="connsiteY60" fmla="*/ 488950 h 860425"/>
                  <a:gd name="connsiteX61" fmla="*/ 812800 w 1841500"/>
                  <a:gd name="connsiteY61" fmla="*/ 492125 h 860425"/>
                  <a:gd name="connsiteX62" fmla="*/ 784225 w 1841500"/>
                  <a:gd name="connsiteY62" fmla="*/ 511175 h 860425"/>
                  <a:gd name="connsiteX63" fmla="*/ 774700 w 1841500"/>
                  <a:gd name="connsiteY63" fmla="*/ 517525 h 860425"/>
                  <a:gd name="connsiteX64" fmla="*/ 736600 w 1841500"/>
                  <a:gd name="connsiteY64" fmla="*/ 530225 h 860425"/>
                  <a:gd name="connsiteX65" fmla="*/ 727075 w 1841500"/>
                  <a:gd name="connsiteY65" fmla="*/ 533400 h 860425"/>
                  <a:gd name="connsiteX66" fmla="*/ 717550 w 1841500"/>
                  <a:gd name="connsiteY66" fmla="*/ 536575 h 860425"/>
                  <a:gd name="connsiteX67" fmla="*/ 698500 w 1841500"/>
                  <a:gd name="connsiteY67" fmla="*/ 549275 h 860425"/>
                  <a:gd name="connsiteX68" fmla="*/ 679450 w 1841500"/>
                  <a:gd name="connsiteY68" fmla="*/ 555625 h 860425"/>
                  <a:gd name="connsiteX69" fmla="*/ 669925 w 1841500"/>
                  <a:gd name="connsiteY69" fmla="*/ 558800 h 860425"/>
                  <a:gd name="connsiteX70" fmla="*/ 644525 w 1841500"/>
                  <a:gd name="connsiteY70" fmla="*/ 565150 h 860425"/>
                  <a:gd name="connsiteX71" fmla="*/ 635000 w 1841500"/>
                  <a:gd name="connsiteY71" fmla="*/ 568325 h 860425"/>
                  <a:gd name="connsiteX72" fmla="*/ 625475 w 1841500"/>
                  <a:gd name="connsiteY72" fmla="*/ 574675 h 860425"/>
                  <a:gd name="connsiteX73" fmla="*/ 606425 w 1841500"/>
                  <a:gd name="connsiteY73" fmla="*/ 581025 h 860425"/>
                  <a:gd name="connsiteX74" fmla="*/ 568325 w 1841500"/>
                  <a:gd name="connsiteY74" fmla="*/ 593725 h 860425"/>
                  <a:gd name="connsiteX75" fmla="*/ 558800 w 1841500"/>
                  <a:gd name="connsiteY75" fmla="*/ 596900 h 860425"/>
                  <a:gd name="connsiteX76" fmla="*/ 549275 w 1841500"/>
                  <a:gd name="connsiteY76" fmla="*/ 600075 h 860425"/>
                  <a:gd name="connsiteX77" fmla="*/ 511175 w 1841500"/>
                  <a:gd name="connsiteY77" fmla="*/ 625475 h 860425"/>
                  <a:gd name="connsiteX78" fmla="*/ 501650 w 1841500"/>
                  <a:gd name="connsiteY78" fmla="*/ 631825 h 860425"/>
                  <a:gd name="connsiteX79" fmla="*/ 492125 w 1841500"/>
                  <a:gd name="connsiteY79" fmla="*/ 635000 h 860425"/>
                  <a:gd name="connsiteX80" fmla="*/ 482600 w 1841500"/>
                  <a:gd name="connsiteY80" fmla="*/ 641350 h 860425"/>
                  <a:gd name="connsiteX81" fmla="*/ 463550 w 1841500"/>
                  <a:gd name="connsiteY81" fmla="*/ 647700 h 860425"/>
                  <a:gd name="connsiteX82" fmla="*/ 454025 w 1841500"/>
                  <a:gd name="connsiteY82" fmla="*/ 650875 h 860425"/>
                  <a:gd name="connsiteX83" fmla="*/ 444500 w 1841500"/>
                  <a:gd name="connsiteY83" fmla="*/ 654050 h 860425"/>
                  <a:gd name="connsiteX84" fmla="*/ 425450 w 1841500"/>
                  <a:gd name="connsiteY84" fmla="*/ 663575 h 860425"/>
                  <a:gd name="connsiteX85" fmla="*/ 415925 w 1841500"/>
                  <a:gd name="connsiteY85" fmla="*/ 669925 h 860425"/>
                  <a:gd name="connsiteX86" fmla="*/ 396875 w 1841500"/>
                  <a:gd name="connsiteY86" fmla="*/ 676275 h 860425"/>
                  <a:gd name="connsiteX87" fmla="*/ 387350 w 1841500"/>
                  <a:gd name="connsiteY87" fmla="*/ 682625 h 860425"/>
                  <a:gd name="connsiteX88" fmla="*/ 365125 w 1841500"/>
                  <a:gd name="connsiteY88" fmla="*/ 688975 h 860425"/>
                  <a:gd name="connsiteX89" fmla="*/ 346075 w 1841500"/>
                  <a:gd name="connsiteY89" fmla="*/ 701675 h 860425"/>
                  <a:gd name="connsiteX90" fmla="*/ 336550 w 1841500"/>
                  <a:gd name="connsiteY90" fmla="*/ 708025 h 860425"/>
                  <a:gd name="connsiteX91" fmla="*/ 307975 w 1841500"/>
                  <a:gd name="connsiteY91" fmla="*/ 717550 h 860425"/>
                  <a:gd name="connsiteX92" fmla="*/ 298450 w 1841500"/>
                  <a:gd name="connsiteY92" fmla="*/ 720725 h 860425"/>
                  <a:gd name="connsiteX93" fmla="*/ 288925 w 1841500"/>
                  <a:gd name="connsiteY93" fmla="*/ 727075 h 860425"/>
                  <a:gd name="connsiteX94" fmla="*/ 269875 w 1841500"/>
                  <a:gd name="connsiteY94" fmla="*/ 733425 h 860425"/>
                  <a:gd name="connsiteX95" fmla="*/ 250825 w 1841500"/>
                  <a:gd name="connsiteY95" fmla="*/ 746125 h 860425"/>
                  <a:gd name="connsiteX96" fmla="*/ 231775 w 1841500"/>
                  <a:gd name="connsiteY96" fmla="*/ 758825 h 860425"/>
                  <a:gd name="connsiteX97" fmla="*/ 215900 w 1841500"/>
                  <a:gd name="connsiteY97" fmla="*/ 771525 h 860425"/>
                  <a:gd name="connsiteX98" fmla="*/ 177800 w 1841500"/>
                  <a:gd name="connsiteY98" fmla="*/ 790575 h 860425"/>
                  <a:gd name="connsiteX99" fmla="*/ 149225 w 1841500"/>
                  <a:gd name="connsiteY99" fmla="*/ 800100 h 860425"/>
                  <a:gd name="connsiteX100" fmla="*/ 139700 w 1841500"/>
                  <a:gd name="connsiteY100" fmla="*/ 803275 h 860425"/>
                  <a:gd name="connsiteX101" fmla="*/ 95250 w 1841500"/>
                  <a:gd name="connsiteY101" fmla="*/ 815975 h 860425"/>
                  <a:gd name="connsiteX102" fmla="*/ 66675 w 1841500"/>
                  <a:gd name="connsiteY102" fmla="*/ 828675 h 860425"/>
                  <a:gd name="connsiteX103" fmla="*/ 47625 w 1841500"/>
                  <a:gd name="connsiteY103" fmla="*/ 838200 h 860425"/>
                  <a:gd name="connsiteX104" fmla="*/ 28575 w 1841500"/>
                  <a:gd name="connsiteY104" fmla="*/ 844550 h 860425"/>
                  <a:gd name="connsiteX105" fmla="*/ 19050 w 1841500"/>
                  <a:gd name="connsiteY105" fmla="*/ 850900 h 860425"/>
                  <a:gd name="connsiteX106" fmla="*/ 9525 w 1841500"/>
                  <a:gd name="connsiteY106" fmla="*/ 854075 h 860425"/>
                  <a:gd name="connsiteX107" fmla="*/ 0 w 1841500"/>
                  <a:gd name="connsiteY107" fmla="*/ 860425 h 860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1841500" h="860425">
                    <a:moveTo>
                      <a:pt x="1841500" y="0"/>
                    </a:moveTo>
                    <a:cubicBezTo>
                      <a:pt x="1834092" y="2117"/>
                      <a:pt x="1826639" y="4084"/>
                      <a:pt x="1819275" y="6350"/>
                    </a:cubicBezTo>
                    <a:cubicBezTo>
                      <a:pt x="1812878" y="8318"/>
                      <a:pt x="1806827" y="11600"/>
                      <a:pt x="1800225" y="12700"/>
                    </a:cubicBezTo>
                    <a:cubicBezTo>
                      <a:pt x="1777874" y="16425"/>
                      <a:pt x="1787282" y="13839"/>
                      <a:pt x="1771650" y="19050"/>
                    </a:cubicBezTo>
                    <a:cubicBezTo>
                      <a:pt x="1769533" y="22225"/>
                      <a:pt x="1767998" y="25877"/>
                      <a:pt x="1765300" y="28575"/>
                    </a:cubicBezTo>
                    <a:cubicBezTo>
                      <a:pt x="1758649" y="35226"/>
                      <a:pt x="1744585" y="39703"/>
                      <a:pt x="1736725" y="41275"/>
                    </a:cubicBezTo>
                    <a:cubicBezTo>
                      <a:pt x="1731433" y="42333"/>
                      <a:pt x="1726085" y="43141"/>
                      <a:pt x="1720850" y="44450"/>
                    </a:cubicBezTo>
                    <a:cubicBezTo>
                      <a:pt x="1717603" y="45262"/>
                      <a:pt x="1714592" y="46899"/>
                      <a:pt x="1711325" y="47625"/>
                    </a:cubicBezTo>
                    <a:cubicBezTo>
                      <a:pt x="1705041" y="49022"/>
                      <a:pt x="1698520" y="49239"/>
                      <a:pt x="1692275" y="50800"/>
                    </a:cubicBezTo>
                    <a:cubicBezTo>
                      <a:pt x="1685781" y="52423"/>
                      <a:pt x="1678794" y="53437"/>
                      <a:pt x="1673225" y="57150"/>
                    </a:cubicBezTo>
                    <a:cubicBezTo>
                      <a:pt x="1660915" y="65356"/>
                      <a:pt x="1667320" y="62293"/>
                      <a:pt x="1654175" y="66675"/>
                    </a:cubicBezTo>
                    <a:cubicBezTo>
                      <a:pt x="1636119" y="84731"/>
                      <a:pt x="1653505" y="70185"/>
                      <a:pt x="1635125" y="79375"/>
                    </a:cubicBezTo>
                    <a:cubicBezTo>
                      <a:pt x="1631712" y="81082"/>
                      <a:pt x="1629173" y="84385"/>
                      <a:pt x="1625600" y="85725"/>
                    </a:cubicBezTo>
                    <a:cubicBezTo>
                      <a:pt x="1619886" y="87868"/>
                      <a:pt x="1590800" y="91604"/>
                      <a:pt x="1587500" y="92075"/>
                    </a:cubicBezTo>
                    <a:cubicBezTo>
                      <a:pt x="1570735" y="97663"/>
                      <a:pt x="1580760" y="93394"/>
                      <a:pt x="1558925" y="107950"/>
                    </a:cubicBezTo>
                    <a:lnTo>
                      <a:pt x="1549400" y="114300"/>
                    </a:lnTo>
                    <a:cubicBezTo>
                      <a:pt x="1547283" y="117475"/>
                      <a:pt x="1545748" y="121127"/>
                      <a:pt x="1543050" y="123825"/>
                    </a:cubicBezTo>
                    <a:cubicBezTo>
                      <a:pt x="1530857" y="136018"/>
                      <a:pt x="1515701" y="131795"/>
                      <a:pt x="1498600" y="133350"/>
                    </a:cubicBezTo>
                    <a:cubicBezTo>
                      <a:pt x="1495425" y="134408"/>
                      <a:pt x="1491442" y="134158"/>
                      <a:pt x="1489075" y="136525"/>
                    </a:cubicBezTo>
                    <a:cubicBezTo>
                      <a:pt x="1483679" y="141921"/>
                      <a:pt x="1483615" y="153162"/>
                      <a:pt x="1476375" y="155575"/>
                    </a:cubicBezTo>
                    <a:cubicBezTo>
                      <a:pt x="1470025" y="157692"/>
                      <a:pt x="1463819" y="160302"/>
                      <a:pt x="1457325" y="161925"/>
                    </a:cubicBezTo>
                    <a:cubicBezTo>
                      <a:pt x="1453092" y="162983"/>
                      <a:pt x="1448805" y="163846"/>
                      <a:pt x="1444625" y="165100"/>
                    </a:cubicBezTo>
                    <a:cubicBezTo>
                      <a:pt x="1438214" y="167023"/>
                      <a:pt x="1425575" y="171450"/>
                      <a:pt x="1425575" y="171450"/>
                    </a:cubicBezTo>
                    <a:cubicBezTo>
                      <a:pt x="1421342" y="177800"/>
                      <a:pt x="1419225" y="186267"/>
                      <a:pt x="1412875" y="190500"/>
                    </a:cubicBezTo>
                    <a:cubicBezTo>
                      <a:pt x="1400365" y="198840"/>
                      <a:pt x="1402436" y="198666"/>
                      <a:pt x="1384300" y="203200"/>
                    </a:cubicBezTo>
                    <a:cubicBezTo>
                      <a:pt x="1381311" y="203947"/>
                      <a:pt x="1365802" y="207480"/>
                      <a:pt x="1362075" y="209550"/>
                    </a:cubicBezTo>
                    <a:cubicBezTo>
                      <a:pt x="1355404" y="213256"/>
                      <a:pt x="1348421" y="216854"/>
                      <a:pt x="1343025" y="222250"/>
                    </a:cubicBezTo>
                    <a:cubicBezTo>
                      <a:pt x="1339850" y="225425"/>
                      <a:pt x="1337236" y="229284"/>
                      <a:pt x="1333500" y="231775"/>
                    </a:cubicBezTo>
                    <a:cubicBezTo>
                      <a:pt x="1330590" y="233715"/>
                      <a:pt x="1313199" y="237548"/>
                      <a:pt x="1311275" y="238125"/>
                    </a:cubicBezTo>
                    <a:cubicBezTo>
                      <a:pt x="1304864" y="240048"/>
                      <a:pt x="1292225" y="244475"/>
                      <a:pt x="1292225" y="244475"/>
                    </a:cubicBezTo>
                    <a:cubicBezTo>
                      <a:pt x="1275292" y="269875"/>
                      <a:pt x="1297517" y="239183"/>
                      <a:pt x="1276350" y="260350"/>
                    </a:cubicBezTo>
                    <a:cubicBezTo>
                      <a:pt x="1265343" y="271357"/>
                      <a:pt x="1275715" y="269452"/>
                      <a:pt x="1260475" y="276225"/>
                    </a:cubicBezTo>
                    <a:cubicBezTo>
                      <a:pt x="1254358" y="278943"/>
                      <a:pt x="1241425" y="282575"/>
                      <a:pt x="1241425" y="282575"/>
                    </a:cubicBezTo>
                    <a:cubicBezTo>
                      <a:pt x="1239308" y="285750"/>
                      <a:pt x="1238055" y="289716"/>
                      <a:pt x="1235075" y="292100"/>
                    </a:cubicBezTo>
                    <a:cubicBezTo>
                      <a:pt x="1232462" y="294191"/>
                      <a:pt x="1228543" y="293778"/>
                      <a:pt x="1225550" y="295275"/>
                    </a:cubicBezTo>
                    <a:cubicBezTo>
                      <a:pt x="1211850" y="302125"/>
                      <a:pt x="1220865" y="301608"/>
                      <a:pt x="1206500" y="304800"/>
                    </a:cubicBezTo>
                    <a:cubicBezTo>
                      <a:pt x="1197720" y="306751"/>
                      <a:pt x="1186502" y="306862"/>
                      <a:pt x="1177925" y="311150"/>
                    </a:cubicBezTo>
                    <a:cubicBezTo>
                      <a:pt x="1174512" y="312857"/>
                      <a:pt x="1171575" y="315383"/>
                      <a:pt x="1168400" y="317500"/>
                    </a:cubicBezTo>
                    <a:cubicBezTo>
                      <a:pt x="1160992" y="328613"/>
                      <a:pt x="1158875" y="334433"/>
                      <a:pt x="1143000" y="339725"/>
                    </a:cubicBezTo>
                    <a:cubicBezTo>
                      <a:pt x="1136650" y="341842"/>
                      <a:pt x="1129519" y="342362"/>
                      <a:pt x="1123950" y="346075"/>
                    </a:cubicBezTo>
                    <a:cubicBezTo>
                      <a:pt x="1120775" y="348192"/>
                      <a:pt x="1117912" y="350875"/>
                      <a:pt x="1114425" y="352425"/>
                    </a:cubicBezTo>
                    <a:cubicBezTo>
                      <a:pt x="1108308" y="355143"/>
                      <a:pt x="1101725" y="356658"/>
                      <a:pt x="1095375" y="358775"/>
                    </a:cubicBezTo>
                    <a:lnTo>
                      <a:pt x="1085850" y="361950"/>
                    </a:lnTo>
                    <a:lnTo>
                      <a:pt x="1076325" y="365125"/>
                    </a:lnTo>
                    <a:cubicBezTo>
                      <a:pt x="1073150" y="366183"/>
                      <a:pt x="1069585" y="366444"/>
                      <a:pt x="1066800" y="368300"/>
                    </a:cubicBezTo>
                    <a:cubicBezTo>
                      <a:pt x="1063625" y="370417"/>
                      <a:pt x="1060782" y="373147"/>
                      <a:pt x="1057275" y="374650"/>
                    </a:cubicBezTo>
                    <a:cubicBezTo>
                      <a:pt x="1053264" y="376369"/>
                      <a:pt x="1048771" y="376626"/>
                      <a:pt x="1044575" y="377825"/>
                    </a:cubicBezTo>
                    <a:cubicBezTo>
                      <a:pt x="1041357" y="378744"/>
                      <a:pt x="1038268" y="380081"/>
                      <a:pt x="1035050" y="381000"/>
                    </a:cubicBezTo>
                    <a:cubicBezTo>
                      <a:pt x="1001461" y="390597"/>
                      <a:pt x="1048571" y="375435"/>
                      <a:pt x="1003300" y="390525"/>
                    </a:cubicBezTo>
                    <a:cubicBezTo>
                      <a:pt x="1000125" y="391583"/>
                      <a:pt x="996560" y="391844"/>
                      <a:pt x="993775" y="393700"/>
                    </a:cubicBezTo>
                    <a:cubicBezTo>
                      <a:pt x="990600" y="395817"/>
                      <a:pt x="987737" y="398500"/>
                      <a:pt x="984250" y="400050"/>
                    </a:cubicBezTo>
                    <a:cubicBezTo>
                      <a:pt x="978133" y="402768"/>
                      <a:pt x="970769" y="402687"/>
                      <a:pt x="965200" y="406400"/>
                    </a:cubicBezTo>
                    <a:cubicBezTo>
                      <a:pt x="962025" y="408517"/>
                      <a:pt x="959162" y="411200"/>
                      <a:pt x="955675" y="412750"/>
                    </a:cubicBezTo>
                    <a:cubicBezTo>
                      <a:pt x="949558" y="415468"/>
                      <a:pt x="942194" y="415387"/>
                      <a:pt x="936625" y="419100"/>
                    </a:cubicBezTo>
                    <a:lnTo>
                      <a:pt x="917575" y="431800"/>
                    </a:lnTo>
                    <a:cubicBezTo>
                      <a:pt x="905842" y="449399"/>
                      <a:pt x="917938" y="435479"/>
                      <a:pt x="901700" y="444500"/>
                    </a:cubicBezTo>
                    <a:cubicBezTo>
                      <a:pt x="895029" y="448206"/>
                      <a:pt x="889000" y="452967"/>
                      <a:pt x="882650" y="457200"/>
                    </a:cubicBezTo>
                    <a:cubicBezTo>
                      <a:pt x="879475" y="459317"/>
                      <a:pt x="876538" y="461843"/>
                      <a:pt x="873125" y="463550"/>
                    </a:cubicBezTo>
                    <a:cubicBezTo>
                      <a:pt x="868892" y="465667"/>
                      <a:pt x="864484" y="467465"/>
                      <a:pt x="860425" y="469900"/>
                    </a:cubicBezTo>
                    <a:cubicBezTo>
                      <a:pt x="853881" y="473827"/>
                      <a:pt x="848615" y="480187"/>
                      <a:pt x="841375" y="482600"/>
                    </a:cubicBezTo>
                    <a:lnTo>
                      <a:pt x="822325" y="488950"/>
                    </a:lnTo>
                    <a:cubicBezTo>
                      <a:pt x="819150" y="490008"/>
                      <a:pt x="815585" y="490269"/>
                      <a:pt x="812800" y="492125"/>
                    </a:cubicBezTo>
                    <a:lnTo>
                      <a:pt x="784225" y="511175"/>
                    </a:lnTo>
                    <a:cubicBezTo>
                      <a:pt x="781050" y="513292"/>
                      <a:pt x="778320" y="516318"/>
                      <a:pt x="774700" y="517525"/>
                    </a:cubicBezTo>
                    <a:lnTo>
                      <a:pt x="736600" y="530225"/>
                    </a:lnTo>
                    <a:lnTo>
                      <a:pt x="727075" y="533400"/>
                    </a:lnTo>
                    <a:cubicBezTo>
                      <a:pt x="723900" y="534458"/>
                      <a:pt x="720335" y="534719"/>
                      <a:pt x="717550" y="536575"/>
                    </a:cubicBezTo>
                    <a:cubicBezTo>
                      <a:pt x="711200" y="540808"/>
                      <a:pt x="705740" y="546862"/>
                      <a:pt x="698500" y="549275"/>
                    </a:cubicBezTo>
                    <a:lnTo>
                      <a:pt x="679450" y="555625"/>
                    </a:lnTo>
                    <a:cubicBezTo>
                      <a:pt x="676275" y="556683"/>
                      <a:pt x="673172" y="557988"/>
                      <a:pt x="669925" y="558800"/>
                    </a:cubicBezTo>
                    <a:cubicBezTo>
                      <a:pt x="661458" y="560917"/>
                      <a:pt x="652804" y="562390"/>
                      <a:pt x="644525" y="565150"/>
                    </a:cubicBezTo>
                    <a:cubicBezTo>
                      <a:pt x="641350" y="566208"/>
                      <a:pt x="637993" y="566828"/>
                      <a:pt x="635000" y="568325"/>
                    </a:cubicBezTo>
                    <a:cubicBezTo>
                      <a:pt x="631587" y="570032"/>
                      <a:pt x="628962" y="573125"/>
                      <a:pt x="625475" y="574675"/>
                    </a:cubicBezTo>
                    <a:cubicBezTo>
                      <a:pt x="619358" y="577393"/>
                      <a:pt x="612775" y="578908"/>
                      <a:pt x="606425" y="581025"/>
                    </a:cubicBezTo>
                    <a:lnTo>
                      <a:pt x="568325" y="593725"/>
                    </a:lnTo>
                    <a:lnTo>
                      <a:pt x="558800" y="596900"/>
                    </a:lnTo>
                    <a:cubicBezTo>
                      <a:pt x="555625" y="597958"/>
                      <a:pt x="552060" y="598219"/>
                      <a:pt x="549275" y="600075"/>
                    </a:cubicBezTo>
                    <a:lnTo>
                      <a:pt x="511175" y="625475"/>
                    </a:lnTo>
                    <a:cubicBezTo>
                      <a:pt x="508000" y="627592"/>
                      <a:pt x="505270" y="630618"/>
                      <a:pt x="501650" y="631825"/>
                    </a:cubicBezTo>
                    <a:cubicBezTo>
                      <a:pt x="498475" y="632883"/>
                      <a:pt x="495118" y="633503"/>
                      <a:pt x="492125" y="635000"/>
                    </a:cubicBezTo>
                    <a:cubicBezTo>
                      <a:pt x="488712" y="636707"/>
                      <a:pt x="486087" y="639800"/>
                      <a:pt x="482600" y="641350"/>
                    </a:cubicBezTo>
                    <a:cubicBezTo>
                      <a:pt x="476483" y="644068"/>
                      <a:pt x="469900" y="645583"/>
                      <a:pt x="463550" y="647700"/>
                    </a:cubicBezTo>
                    <a:lnTo>
                      <a:pt x="454025" y="650875"/>
                    </a:lnTo>
                    <a:cubicBezTo>
                      <a:pt x="450850" y="651933"/>
                      <a:pt x="447285" y="652194"/>
                      <a:pt x="444500" y="654050"/>
                    </a:cubicBezTo>
                    <a:cubicBezTo>
                      <a:pt x="417203" y="672248"/>
                      <a:pt x="451740" y="650430"/>
                      <a:pt x="425450" y="663575"/>
                    </a:cubicBezTo>
                    <a:cubicBezTo>
                      <a:pt x="422037" y="665282"/>
                      <a:pt x="419412" y="668375"/>
                      <a:pt x="415925" y="669925"/>
                    </a:cubicBezTo>
                    <a:cubicBezTo>
                      <a:pt x="409808" y="672643"/>
                      <a:pt x="402444" y="672562"/>
                      <a:pt x="396875" y="676275"/>
                    </a:cubicBezTo>
                    <a:cubicBezTo>
                      <a:pt x="393700" y="678392"/>
                      <a:pt x="390763" y="680918"/>
                      <a:pt x="387350" y="682625"/>
                    </a:cubicBezTo>
                    <a:cubicBezTo>
                      <a:pt x="382795" y="684902"/>
                      <a:pt x="369194" y="687958"/>
                      <a:pt x="365125" y="688975"/>
                    </a:cubicBezTo>
                    <a:lnTo>
                      <a:pt x="346075" y="701675"/>
                    </a:lnTo>
                    <a:cubicBezTo>
                      <a:pt x="342900" y="703792"/>
                      <a:pt x="340170" y="706818"/>
                      <a:pt x="336550" y="708025"/>
                    </a:cubicBezTo>
                    <a:lnTo>
                      <a:pt x="307975" y="717550"/>
                    </a:lnTo>
                    <a:cubicBezTo>
                      <a:pt x="304800" y="718608"/>
                      <a:pt x="301235" y="718869"/>
                      <a:pt x="298450" y="720725"/>
                    </a:cubicBezTo>
                    <a:cubicBezTo>
                      <a:pt x="295275" y="722842"/>
                      <a:pt x="292412" y="725525"/>
                      <a:pt x="288925" y="727075"/>
                    </a:cubicBezTo>
                    <a:cubicBezTo>
                      <a:pt x="282808" y="729793"/>
                      <a:pt x="275444" y="729712"/>
                      <a:pt x="269875" y="733425"/>
                    </a:cubicBezTo>
                    <a:cubicBezTo>
                      <a:pt x="263525" y="737658"/>
                      <a:pt x="256221" y="740729"/>
                      <a:pt x="250825" y="746125"/>
                    </a:cubicBezTo>
                    <a:cubicBezTo>
                      <a:pt x="238933" y="758017"/>
                      <a:pt x="245560" y="754230"/>
                      <a:pt x="231775" y="758825"/>
                    </a:cubicBezTo>
                    <a:cubicBezTo>
                      <a:pt x="220042" y="776424"/>
                      <a:pt x="232138" y="762504"/>
                      <a:pt x="215900" y="771525"/>
                    </a:cubicBezTo>
                    <a:cubicBezTo>
                      <a:pt x="178971" y="792041"/>
                      <a:pt x="214886" y="778213"/>
                      <a:pt x="177800" y="790575"/>
                    </a:cubicBezTo>
                    <a:lnTo>
                      <a:pt x="149225" y="800100"/>
                    </a:lnTo>
                    <a:cubicBezTo>
                      <a:pt x="146050" y="801158"/>
                      <a:pt x="142947" y="802463"/>
                      <a:pt x="139700" y="803275"/>
                    </a:cubicBezTo>
                    <a:cubicBezTo>
                      <a:pt x="136313" y="804122"/>
                      <a:pt x="100716" y="812331"/>
                      <a:pt x="95250" y="815975"/>
                    </a:cubicBezTo>
                    <a:cubicBezTo>
                      <a:pt x="80156" y="826038"/>
                      <a:pt x="89345" y="821118"/>
                      <a:pt x="66675" y="828675"/>
                    </a:cubicBezTo>
                    <a:cubicBezTo>
                      <a:pt x="31937" y="840254"/>
                      <a:pt x="84554" y="821787"/>
                      <a:pt x="47625" y="838200"/>
                    </a:cubicBezTo>
                    <a:cubicBezTo>
                      <a:pt x="41508" y="840918"/>
                      <a:pt x="34144" y="840837"/>
                      <a:pt x="28575" y="844550"/>
                    </a:cubicBezTo>
                    <a:cubicBezTo>
                      <a:pt x="25400" y="846667"/>
                      <a:pt x="22463" y="849193"/>
                      <a:pt x="19050" y="850900"/>
                    </a:cubicBezTo>
                    <a:cubicBezTo>
                      <a:pt x="16057" y="852397"/>
                      <a:pt x="12518" y="852578"/>
                      <a:pt x="9525" y="854075"/>
                    </a:cubicBezTo>
                    <a:cubicBezTo>
                      <a:pt x="6112" y="855782"/>
                      <a:pt x="0" y="860425"/>
                      <a:pt x="0" y="860425"/>
                    </a:cubicBezTo>
                  </a:path>
                </a:pathLst>
              </a:custGeom>
              <a:noFill/>
              <a:ln w="1270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176" name="Group 175">
            <a:extLst>
              <a:ext uri="{FF2B5EF4-FFF2-40B4-BE49-F238E27FC236}">
                <a16:creationId xmlns:a16="http://schemas.microsoft.com/office/drawing/2014/main" id="{60738ED7-21FE-50BA-EE78-6BEA404F0CEF}"/>
              </a:ext>
            </a:extLst>
          </p:cNvPr>
          <p:cNvGrpSpPr/>
          <p:nvPr/>
        </p:nvGrpSpPr>
        <p:grpSpPr>
          <a:xfrm>
            <a:off x="7254875" y="2760097"/>
            <a:ext cx="4264416" cy="2098675"/>
            <a:chOff x="7254875" y="2760097"/>
            <a:chExt cx="4264416" cy="2098675"/>
          </a:xfrm>
        </p:grpSpPr>
        <p:sp>
          <p:nvSpPr>
            <p:cNvPr id="168" name="Freeform 167">
              <a:extLst>
                <a:ext uri="{FF2B5EF4-FFF2-40B4-BE49-F238E27FC236}">
                  <a16:creationId xmlns:a16="http://schemas.microsoft.com/office/drawing/2014/main" id="{C07ADF8C-794A-4C09-A1CC-7600F0727237}"/>
                </a:ext>
              </a:extLst>
            </p:cNvPr>
            <p:cNvSpPr/>
            <p:nvPr/>
          </p:nvSpPr>
          <p:spPr bwMode="auto">
            <a:xfrm>
              <a:off x="7480272" y="2760097"/>
              <a:ext cx="4039019" cy="2000535"/>
            </a:xfrm>
            <a:custGeom>
              <a:avLst/>
              <a:gdLst>
                <a:gd name="connsiteX0" fmla="*/ 29 w 4025929"/>
                <a:gd name="connsiteY0" fmla="*/ 1993900 h 1994185"/>
                <a:gd name="connsiteX1" fmla="*/ 41304 w 4025929"/>
                <a:gd name="connsiteY1" fmla="*/ 1962150 h 1994185"/>
                <a:gd name="connsiteX2" fmla="*/ 50829 w 4025929"/>
                <a:gd name="connsiteY2" fmla="*/ 1955800 h 1994185"/>
                <a:gd name="connsiteX3" fmla="*/ 88929 w 4025929"/>
                <a:gd name="connsiteY3" fmla="*/ 1943100 h 1994185"/>
                <a:gd name="connsiteX4" fmla="*/ 98454 w 4025929"/>
                <a:gd name="connsiteY4" fmla="*/ 1939925 h 1994185"/>
                <a:gd name="connsiteX5" fmla="*/ 107979 w 4025929"/>
                <a:gd name="connsiteY5" fmla="*/ 1936750 h 1994185"/>
                <a:gd name="connsiteX6" fmla="*/ 117504 w 4025929"/>
                <a:gd name="connsiteY6" fmla="*/ 1930400 h 1994185"/>
                <a:gd name="connsiteX7" fmla="*/ 136554 w 4025929"/>
                <a:gd name="connsiteY7" fmla="*/ 1924050 h 1994185"/>
                <a:gd name="connsiteX8" fmla="*/ 146079 w 4025929"/>
                <a:gd name="connsiteY8" fmla="*/ 1920875 h 1994185"/>
                <a:gd name="connsiteX9" fmla="*/ 174654 w 4025929"/>
                <a:gd name="connsiteY9" fmla="*/ 1908175 h 1994185"/>
                <a:gd name="connsiteX10" fmla="*/ 184179 w 4025929"/>
                <a:gd name="connsiteY10" fmla="*/ 1905000 h 1994185"/>
                <a:gd name="connsiteX11" fmla="*/ 193704 w 4025929"/>
                <a:gd name="connsiteY11" fmla="*/ 1901825 h 1994185"/>
                <a:gd name="connsiteX12" fmla="*/ 212754 w 4025929"/>
                <a:gd name="connsiteY12" fmla="*/ 1892300 h 1994185"/>
                <a:gd name="connsiteX13" fmla="*/ 234979 w 4025929"/>
                <a:gd name="connsiteY13" fmla="*/ 1879600 h 1994185"/>
                <a:gd name="connsiteX14" fmla="*/ 244504 w 4025929"/>
                <a:gd name="connsiteY14" fmla="*/ 1876425 h 1994185"/>
                <a:gd name="connsiteX15" fmla="*/ 254029 w 4025929"/>
                <a:gd name="connsiteY15" fmla="*/ 1870075 h 1994185"/>
                <a:gd name="connsiteX16" fmla="*/ 273079 w 4025929"/>
                <a:gd name="connsiteY16" fmla="*/ 1863725 h 1994185"/>
                <a:gd name="connsiteX17" fmla="*/ 311179 w 4025929"/>
                <a:gd name="connsiteY17" fmla="*/ 1851025 h 1994185"/>
                <a:gd name="connsiteX18" fmla="*/ 320704 w 4025929"/>
                <a:gd name="connsiteY18" fmla="*/ 1847850 h 1994185"/>
                <a:gd name="connsiteX19" fmla="*/ 330229 w 4025929"/>
                <a:gd name="connsiteY19" fmla="*/ 1844675 h 1994185"/>
                <a:gd name="connsiteX20" fmla="*/ 339754 w 4025929"/>
                <a:gd name="connsiteY20" fmla="*/ 1838325 h 1994185"/>
                <a:gd name="connsiteX21" fmla="*/ 358804 w 4025929"/>
                <a:gd name="connsiteY21" fmla="*/ 1831975 h 1994185"/>
                <a:gd name="connsiteX22" fmla="*/ 368329 w 4025929"/>
                <a:gd name="connsiteY22" fmla="*/ 1828800 h 1994185"/>
                <a:gd name="connsiteX23" fmla="*/ 377854 w 4025929"/>
                <a:gd name="connsiteY23" fmla="*/ 1822450 h 1994185"/>
                <a:gd name="connsiteX24" fmla="*/ 396904 w 4025929"/>
                <a:gd name="connsiteY24" fmla="*/ 1816100 h 1994185"/>
                <a:gd name="connsiteX25" fmla="*/ 406429 w 4025929"/>
                <a:gd name="connsiteY25" fmla="*/ 1809750 h 1994185"/>
                <a:gd name="connsiteX26" fmla="*/ 425479 w 4025929"/>
                <a:gd name="connsiteY26" fmla="*/ 1803400 h 1994185"/>
                <a:gd name="connsiteX27" fmla="*/ 435004 w 4025929"/>
                <a:gd name="connsiteY27" fmla="*/ 1797050 h 1994185"/>
                <a:gd name="connsiteX28" fmla="*/ 454054 w 4025929"/>
                <a:gd name="connsiteY28" fmla="*/ 1790700 h 1994185"/>
                <a:gd name="connsiteX29" fmla="*/ 463579 w 4025929"/>
                <a:gd name="connsiteY29" fmla="*/ 1784350 h 1994185"/>
                <a:gd name="connsiteX30" fmla="*/ 482629 w 4025929"/>
                <a:gd name="connsiteY30" fmla="*/ 1778000 h 1994185"/>
                <a:gd name="connsiteX31" fmla="*/ 492154 w 4025929"/>
                <a:gd name="connsiteY31" fmla="*/ 1771650 h 1994185"/>
                <a:gd name="connsiteX32" fmla="*/ 511204 w 4025929"/>
                <a:gd name="connsiteY32" fmla="*/ 1765300 h 1994185"/>
                <a:gd name="connsiteX33" fmla="*/ 530254 w 4025929"/>
                <a:gd name="connsiteY33" fmla="*/ 1752600 h 1994185"/>
                <a:gd name="connsiteX34" fmla="*/ 539779 w 4025929"/>
                <a:gd name="connsiteY34" fmla="*/ 1749425 h 1994185"/>
                <a:gd name="connsiteX35" fmla="*/ 558829 w 4025929"/>
                <a:gd name="connsiteY35" fmla="*/ 1736725 h 1994185"/>
                <a:gd name="connsiteX36" fmla="*/ 568354 w 4025929"/>
                <a:gd name="connsiteY36" fmla="*/ 1730375 h 1994185"/>
                <a:gd name="connsiteX37" fmla="*/ 587404 w 4025929"/>
                <a:gd name="connsiteY37" fmla="*/ 1720850 h 1994185"/>
                <a:gd name="connsiteX38" fmla="*/ 596929 w 4025929"/>
                <a:gd name="connsiteY38" fmla="*/ 1717675 h 1994185"/>
                <a:gd name="connsiteX39" fmla="*/ 606454 w 4025929"/>
                <a:gd name="connsiteY39" fmla="*/ 1711325 h 1994185"/>
                <a:gd name="connsiteX40" fmla="*/ 622329 w 4025929"/>
                <a:gd name="connsiteY40" fmla="*/ 1704975 h 1994185"/>
                <a:gd name="connsiteX41" fmla="*/ 631854 w 4025929"/>
                <a:gd name="connsiteY41" fmla="*/ 1701800 h 1994185"/>
                <a:gd name="connsiteX42" fmla="*/ 650904 w 4025929"/>
                <a:gd name="connsiteY42" fmla="*/ 1689100 h 1994185"/>
                <a:gd name="connsiteX43" fmla="*/ 669954 w 4025929"/>
                <a:gd name="connsiteY43" fmla="*/ 1682750 h 1994185"/>
                <a:gd name="connsiteX44" fmla="*/ 679479 w 4025929"/>
                <a:gd name="connsiteY44" fmla="*/ 1676400 h 1994185"/>
                <a:gd name="connsiteX45" fmla="*/ 698529 w 4025929"/>
                <a:gd name="connsiteY45" fmla="*/ 1670050 h 1994185"/>
                <a:gd name="connsiteX46" fmla="*/ 708054 w 4025929"/>
                <a:gd name="connsiteY46" fmla="*/ 1666875 h 1994185"/>
                <a:gd name="connsiteX47" fmla="*/ 720754 w 4025929"/>
                <a:gd name="connsiteY47" fmla="*/ 1660525 h 1994185"/>
                <a:gd name="connsiteX48" fmla="*/ 739804 w 4025929"/>
                <a:gd name="connsiteY48" fmla="*/ 1654175 h 1994185"/>
                <a:gd name="connsiteX49" fmla="*/ 749329 w 4025929"/>
                <a:gd name="connsiteY49" fmla="*/ 1651000 h 1994185"/>
                <a:gd name="connsiteX50" fmla="*/ 758854 w 4025929"/>
                <a:gd name="connsiteY50" fmla="*/ 1647825 h 1994185"/>
                <a:gd name="connsiteX51" fmla="*/ 781079 w 4025929"/>
                <a:gd name="connsiteY51" fmla="*/ 1641475 h 1994185"/>
                <a:gd name="connsiteX52" fmla="*/ 790604 w 4025929"/>
                <a:gd name="connsiteY52" fmla="*/ 1638300 h 1994185"/>
                <a:gd name="connsiteX53" fmla="*/ 800129 w 4025929"/>
                <a:gd name="connsiteY53" fmla="*/ 1631950 h 1994185"/>
                <a:gd name="connsiteX54" fmla="*/ 819179 w 4025929"/>
                <a:gd name="connsiteY54" fmla="*/ 1625600 h 1994185"/>
                <a:gd name="connsiteX55" fmla="*/ 828704 w 4025929"/>
                <a:gd name="connsiteY55" fmla="*/ 1622425 h 1994185"/>
                <a:gd name="connsiteX56" fmla="*/ 838229 w 4025929"/>
                <a:gd name="connsiteY56" fmla="*/ 1616075 h 1994185"/>
                <a:gd name="connsiteX57" fmla="*/ 873154 w 4025929"/>
                <a:gd name="connsiteY57" fmla="*/ 1603375 h 1994185"/>
                <a:gd name="connsiteX58" fmla="*/ 882679 w 4025929"/>
                <a:gd name="connsiteY58" fmla="*/ 1597025 h 1994185"/>
                <a:gd name="connsiteX59" fmla="*/ 904904 w 4025929"/>
                <a:gd name="connsiteY59" fmla="*/ 1587500 h 1994185"/>
                <a:gd name="connsiteX60" fmla="*/ 952529 w 4025929"/>
                <a:gd name="connsiteY60" fmla="*/ 1562100 h 1994185"/>
                <a:gd name="connsiteX61" fmla="*/ 952529 w 4025929"/>
                <a:gd name="connsiteY61" fmla="*/ 1562100 h 1994185"/>
                <a:gd name="connsiteX62" fmla="*/ 968404 w 4025929"/>
                <a:gd name="connsiteY62" fmla="*/ 1552575 h 1994185"/>
                <a:gd name="connsiteX63" fmla="*/ 990629 w 4025929"/>
                <a:gd name="connsiteY63" fmla="*/ 1546225 h 1994185"/>
                <a:gd name="connsiteX64" fmla="*/ 1006504 w 4025929"/>
                <a:gd name="connsiteY64" fmla="*/ 1539875 h 1994185"/>
                <a:gd name="connsiteX65" fmla="*/ 1025554 w 4025929"/>
                <a:gd name="connsiteY65" fmla="*/ 1524000 h 1994185"/>
                <a:gd name="connsiteX66" fmla="*/ 1035079 w 4025929"/>
                <a:gd name="connsiteY66" fmla="*/ 1520825 h 1994185"/>
                <a:gd name="connsiteX67" fmla="*/ 1050954 w 4025929"/>
                <a:gd name="connsiteY67" fmla="*/ 1504950 h 1994185"/>
                <a:gd name="connsiteX68" fmla="*/ 1082704 w 4025929"/>
                <a:gd name="connsiteY68" fmla="*/ 1485900 h 1994185"/>
                <a:gd name="connsiteX69" fmla="*/ 1108104 w 4025929"/>
                <a:gd name="connsiteY69" fmla="*/ 1466850 h 1994185"/>
                <a:gd name="connsiteX70" fmla="*/ 1130329 w 4025929"/>
                <a:gd name="connsiteY70" fmla="*/ 1460500 h 1994185"/>
                <a:gd name="connsiteX71" fmla="*/ 1149379 w 4025929"/>
                <a:gd name="connsiteY71" fmla="*/ 1447800 h 1994185"/>
                <a:gd name="connsiteX72" fmla="*/ 1174779 w 4025929"/>
                <a:gd name="connsiteY72" fmla="*/ 1438275 h 1994185"/>
                <a:gd name="connsiteX73" fmla="*/ 1190654 w 4025929"/>
                <a:gd name="connsiteY73" fmla="*/ 1431925 h 1994185"/>
                <a:gd name="connsiteX74" fmla="*/ 1200179 w 4025929"/>
                <a:gd name="connsiteY74" fmla="*/ 1428750 h 1994185"/>
                <a:gd name="connsiteX75" fmla="*/ 1241454 w 4025929"/>
                <a:gd name="connsiteY75" fmla="*/ 1412875 h 1994185"/>
                <a:gd name="connsiteX76" fmla="*/ 1250979 w 4025929"/>
                <a:gd name="connsiteY76" fmla="*/ 1406525 h 1994185"/>
                <a:gd name="connsiteX77" fmla="*/ 1263679 w 4025929"/>
                <a:gd name="connsiteY77" fmla="*/ 1403350 h 1994185"/>
                <a:gd name="connsiteX78" fmla="*/ 1276379 w 4025929"/>
                <a:gd name="connsiteY78" fmla="*/ 1397000 h 1994185"/>
                <a:gd name="connsiteX79" fmla="*/ 1308129 w 4025929"/>
                <a:gd name="connsiteY79" fmla="*/ 1387475 h 1994185"/>
                <a:gd name="connsiteX80" fmla="*/ 1352579 w 4025929"/>
                <a:gd name="connsiteY80" fmla="*/ 1365250 h 1994185"/>
                <a:gd name="connsiteX81" fmla="*/ 1368454 w 4025929"/>
                <a:gd name="connsiteY81" fmla="*/ 1355725 h 1994185"/>
                <a:gd name="connsiteX82" fmla="*/ 1387504 w 4025929"/>
                <a:gd name="connsiteY82" fmla="*/ 1349375 h 1994185"/>
                <a:gd name="connsiteX83" fmla="*/ 1444654 w 4025929"/>
                <a:gd name="connsiteY83" fmla="*/ 1317625 h 1994185"/>
                <a:gd name="connsiteX84" fmla="*/ 1454179 w 4025929"/>
                <a:gd name="connsiteY84" fmla="*/ 1314450 h 1994185"/>
                <a:gd name="connsiteX85" fmla="*/ 1479579 w 4025929"/>
                <a:gd name="connsiteY85" fmla="*/ 1301750 h 1994185"/>
                <a:gd name="connsiteX86" fmla="*/ 1508154 w 4025929"/>
                <a:gd name="connsiteY86" fmla="*/ 1292225 h 1994185"/>
                <a:gd name="connsiteX87" fmla="*/ 1527204 w 4025929"/>
                <a:gd name="connsiteY87" fmla="*/ 1279525 h 1994185"/>
                <a:gd name="connsiteX88" fmla="*/ 1546254 w 4025929"/>
                <a:gd name="connsiteY88" fmla="*/ 1273175 h 1994185"/>
                <a:gd name="connsiteX89" fmla="*/ 1555779 w 4025929"/>
                <a:gd name="connsiteY89" fmla="*/ 1270000 h 1994185"/>
                <a:gd name="connsiteX90" fmla="*/ 1565304 w 4025929"/>
                <a:gd name="connsiteY90" fmla="*/ 1266825 h 1994185"/>
                <a:gd name="connsiteX91" fmla="*/ 1587529 w 4025929"/>
                <a:gd name="connsiteY91" fmla="*/ 1254125 h 1994185"/>
                <a:gd name="connsiteX92" fmla="*/ 1616104 w 4025929"/>
                <a:gd name="connsiteY92" fmla="*/ 1244600 h 1994185"/>
                <a:gd name="connsiteX93" fmla="*/ 1625629 w 4025929"/>
                <a:gd name="connsiteY93" fmla="*/ 1238250 h 1994185"/>
                <a:gd name="connsiteX94" fmla="*/ 1635154 w 4025929"/>
                <a:gd name="connsiteY94" fmla="*/ 1235075 h 1994185"/>
                <a:gd name="connsiteX95" fmla="*/ 1651029 w 4025929"/>
                <a:gd name="connsiteY95" fmla="*/ 1228725 h 1994185"/>
                <a:gd name="connsiteX96" fmla="*/ 1660554 w 4025929"/>
                <a:gd name="connsiteY96" fmla="*/ 1222375 h 1994185"/>
                <a:gd name="connsiteX97" fmla="*/ 1670079 w 4025929"/>
                <a:gd name="connsiteY97" fmla="*/ 1219200 h 1994185"/>
                <a:gd name="connsiteX98" fmla="*/ 1679604 w 4025929"/>
                <a:gd name="connsiteY98" fmla="*/ 1212850 h 1994185"/>
                <a:gd name="connsiteX99" fmla="*/ 1689129 w 4025929"/>
                <a:gd name="connsiteY99" fmla="*/ 1209675 h 1994185"/>
                <a:gd name="connsiteX100" fmla="*/ 1708179 w 4025929"/>
                <a:gd name="connsiteY100" fmla="*/ 1196975 h 1994185"/>
                <a:gd name="connsiteX101" fmla="*/ 1717704 w 4025929"/>
                <a:gd name="connsiteY101" fmla="*/ 1193800 h 1994185"/>
                <a:gd name="connsiteX102" fmla="*/ 1736754 w 4025929"/>
                <a:gd name="connsiteY102" fmla="*/ 1181100 h 1994185"/>
                <a:gd name="connsiteX103" fmla="*/ 1746279 w 4025929"/>
                <a:gd name="connsiteY103" fmla="*/ 1174750 h 1994185"/>
                <a:gd name="connsiteX104" fmla="*/ 1755804 w 4025929"/>
                <a:gd name="connsiteY104" fmla="*/ 1168400 h 1994185"/>
                <a:gd name="connsiteX105" fmla="*/ 1765329 w 4025929"/>
                <a:gd name="connsiteY105" fmla="*/ 1165225 h 1994185"/>
                <a:gd name="connsiteX106" fmla="*/ 1784379 w 4025929"/>
                <a:gd name="connsiteY106" fmla="*/ 1152525 h 1994185"/>
                <a:gd name="connsiteX107" fmla="*/ 1803429 w 4025929"/>
                <a:gd name="connsiteY107" fmla="*/ 1143000 h 1994185"/>
                <a:gd name="connsiteX108" fmla="*/ 1812954 w 4025929"/>
                <a:gd name="connsiteY108" fmla="*/ 1139825 h 1994185"/>
                <a:gd name="connsiteX109" fmla="*/ 1822479 w 4025929"/>
                <a:gd name="connsiteY109" fmla="*/ 1133475 h 1994185"/>
                <a:gd name="connsiteX110" fmla="*/ 1832004 w 4025929"/>
                <a:gd name="connsiteY110" fmla="*/ 1130300 h 1994185"/>
                <a:gd name="connsiteX111" fmla="*/ 1841529 w 4025929"/>
                <a:gd name="connsiteY111" fmla="*/ 1123950 h 1994185"/>
                <a:gd name="connsiteX112" fmla="*/ 1860579 w 4025929"/>
                <a:gd name="connsiteY112" fmla="*/ 1117600 h 1994185"/>
                <a:gd name="connsiteX113" fmla="*/ 1870104 w 4025929"/>
                <a:gd name="connsiteY113" fmla="*/ 1114425 h 1994185"/>
                <a:gd name="connsiteX114" fmla="*/ 1889154 w 4025929"/>
                <a:gd name="connsiteY114" fmla="*/ 1104900 h 1994185"/>
                <a:gd name="connsiteX115" fmla="*/ 1898679 w 4025929"/>
                <a:gd name="connsiteY115" fmla="*/ 1098550 h 1994185"/>
                <a:gd name="connsiteX116" fmla="*/ 1917729 w 4025929"/>
                <a:gd name="connsiteY116" fmla="*/ 1092200 h 1994185"/>
                <a:gd name="connsiteX117" fmla="*/ 1927254 w 4025929"/>
                <a:gd name="connsiteY117" fmla="*/ 1085850 h 1994185"/>
                <a:gd name="connsiteX118" fmla="*/ 1936779 w 4025929"/>
                <a:gd name="connsiteY118" fmla="*/ 1082675 h 1994185"/>
                <a:gd name="connsiteX119" fmla="*/ 1955829 w 4025929"/>
                <a:gd name="connsiteY119" fmla="*/ 1069975 h 1994185"/>
                <a:gd name="connsiteX120" fmla="*/ 1974879 w 4025929"/>
                <a:gd name="connsiteY120" fmla="*/ 1063625 h 1994185"/>
                <a:gd name="connsiteX121" fmla="*/ 1993929 w 4025929"/>
                <a:gd name="connsiteY121" fmla="*/ 1050925 h 1994185"/>
                <a:gd name="connsiteX122" fmla="*/ 2003454 w 4025929"/>
                <a:gd name="connsiteY122" fmla="*/ 1044575 h 1994185"/>
                <a:gd name="connsiteX123" fmla="*/ 2012979 w 4025929"/>
                <a:gd name="connsiteY123" fmla="*/ 1041400 h 1994185"/>
                <a:gd name="connsiteX124" fmla="*/ 2032029 w 4025929"/>
                <a:gd name="connsiteY124" fmla="*/ 1028700 h 1994185"/>
                <a:gd name="connsiteX125" fmla="*/ 2041554 w 4025929"/>
                <a:gd name="connsiteY125" fmla="*/ 1025525 h 1994185"/>
                <a:gd name="connsiteX126" fmla="*/ 2060604 w 4025929"/>
                <a:gd name="connsiteY126" fmla="*/ 1012825 h 1994185"/>
                <a:gd name="connsiteX127" fmla="*/ 2076479 w 4025929"/>
                <a:gd name="connsiteY127" fmla="*/ 1003300 h 1994185"/>
                <a:gd name="connsiteX128" fmla="*/ 2082829 w 4025929"/>
                <a:gd name="connsiteY128" fmla="*/ 993775 h 1994185"/>
                <a:gd name="connsiteX129" fmla="*/ 2092354 w 4025929"/>
                <a:gd name="connsiteY129" fmla="*/ 990600 h 1994185"/>
                <a:gd name="connsiteX130" fmla="*/ 2111404 w 4025929"/>
                <a:gd name="connsiteY130" fmla="*/ 977900 h 1994185"/>
                <a:gd name="connsiteX131" fmla="*/ 2120929 w 4025929"/>
                <a:gd name="connsiteY131" fmla="*/ 974725 h 1994185"/>
                <a:gd name="connsiteX132" fmla="*/ 2130454 w 4025929"/>
                <a:gd name="connsiteY132" fmla="*/ 968375 h 1994185"/>
                <a:gd name="connsiteX133" fmla="*/ 2139979 w 4025929"/>
                <a:gd name="connsiteY133" fmla="*/ 965200 h 1994185"/>
                <a:gd name="connsiteX134" fmla="*/ 2159029 w 4025929"/>
                <a:gd name="connsiteY134" fmla="*/ 952500 h 1994185"/>
                <a:gd name="connsiteX135" fmla="*/ 2168554 w 4025929"/>
                <a:gd name="connsiteY135" fmla="*/ 949325 h 1994185"/>
                <a:gd name="connsiteX136" fmla="*/ 2178079 w 4025929"/>
                <a:gd name="connsiteY136" fmla="*/ 942975 h 1994185"/>
                <a:gd name="connsiteX137" fmla="*/ 2187604 w 4025929"/>
                <a:gd name="connsiteY137" fmla="*/ 939800 h 1994185"/>
                <a:gd name="connsiteX138" fmla="*/ 2197129 w 4025929"/>
                <a:gd name="connsiteY138" fmla="*/ 933450 h 1994185"/>
                <a:gd name="connsiteX139" fmla="*/ 2216179 w 4025929"/>
                <a:gd name="connsiteY139" fmla="*/ 927100 h 1994185"/>
                <a:gd name="connsiteX140" fmla="*/ 2225704 w 4025929"/>
                <a:gd name="connsiteY140" fmla="*/ 920750 h 1994185"/>
                <a:gd name="connsiteX141" fmla="*/ 2244754 w 4025929"/>
                <a:gd name="connsiteY141" fmla="*/ 914400 h 1994185"/>
                <a:gd name="connsiteX142" fmla="*/ 2263804 w 4025929"/>
                <a:gd name="connsiteY142" fmla="*/ 901700 h 1994185"/>
                <a:gd name="connsiteX143" fmla="*/ 2273329 w 4025929"/>
                <a:gd name="connsiteY143" fmla="*/ 898525 h 1994185"/>
                <a:gd name="connsiteX144" fmla="*/ 2282854 w 4025929"/>
                <a:gd name="connsiteY144" fmla="*/ 892175 h 1994185"/>
                <a:gd name="connsiteX145" fmla="*/ 2292379 w 4025929"/>
                <a:gd name="connsiteY145" fmla="*/ 889000 h 1994185"/>
                <a:gd name="connsiteX146" fmla="*/ 2301904 w 4025929"/>
                <a:gd name="connsiteY146" fmla="*/ 882650 h 1994185"/>
                <a:gd name="connsiteX147" fmla="*/ 2311429 w 4025929"/>
                <a:gd name="connsiteY147" fmla="*/ 879475 h 1994185"/>
                <a:gd name="connsiteX148" fmla="*/ 2320954 w 4025929"/>
                <a:gd name="connsiteY148" fmla="*/ 873125 h 1994185"/>
                <a:gd name="connsiteX149" fmla="*/ 2330479 w 4025929"/>
                <a:gd name="connsiteY149" fmla="*/ 869950 h 1994185"/>
                <a:gd name="connsiteX150" fmla="*/ 2340004 w 4025929"/>
                <a:gd name="connsiteY150" fmla="*/ 863600 h 1994185"/>
                <a:gd name="connsiteX151" fmla="*/ 2359054 w 4025929"/>
                <a:gd name="connsiteY151" fmla="*/ 857250 h 1994185"/>
                <a:gd name="connsiteX152" fmla="*/ 2378104 w 4025929"/>
                <a:gd name="connsiteY152" fmla="*/ 847725 h 1994185"/>
                <a:gd name="connsiteX153" fmla="*/ 2387629 w 4025929"/>
                <a:gd name="connsiteY153" fmla="*/ 841375 h 1994185"/>
                <a:gd name="connsiteX154" fmla="*/ 2406679 w 4025929"/>
                <a:gd name="connsiteY154" fmla="*/ 835025 h 1994185"/>
                <a:gd name="connsiteX155" fmla="*/ 2416204 w 4025929"/>
                <a:gd name="connsiteY155" fmla="*/ 831850 h 1994185"/>
                <a:gd name="connsiteX156" fmla="*/ 2425729 w 4025929"/>
                <a:gd name="connsiteY156" fmla="*/ 825500 h 1994185"/>
                <a:gd name="connsiteX157" fmla="*/ 2444779 w 4025929"/>
                <a:gd name="connsiteY157" fmla="*/ 819150 h 1994185"/>
                <a:gd name="connsiteX158" fmla="*/ 2454304 w 4025929"/>
                <a:gd name="connsiteY158" fmla="*/ 815975 h 1994185"/>
                <a:gd name="connsiteX159" fmla="*/ 2492404 w 4025929"/>
                <a:gd name="connsiteY159" fmla="*/ 803275 h 1994185"/>
                <a:gd name="connsiteX160" fmla="*/ 2501929 w 4025929"/>
                <a:gd name="connsiteY160" fmla="*/ 800100 h 1994185"/>
                <a:gd name="connsiteX161" fmla="*/ 2511454 w 4025929"/>
                <a:gd name="connsiteY161" fmla="*/ 796925 h 1994185"/>
                <a:gd name="connsiteX162" fmla="*/ 2524154 w 4025929"/>
                <a:gd name="connsiteY162" fmla="*/ 793750 h 1994185"/>
                <a:gd name="connsiteX163" fmla="*/ 2552729 w 4025929"/>
                <a:gd name="connsiteY163" fmla="*/ 781050 h 1994185"/>
                <a:gd name="connsiteX164" fmla="*/ 2562254 w 4025929"/>
                <a:gd name="connsiteY164" fmla="*/ 777875 h 1994185"/>
                <a:gd name="connsiteX165" fmla="*/ 2581304 w 4025929"/>
                <a:gd name="connsiteY165" fmla="*/ 765175 h 1994185"/>
                <a:gd name="connsiteX166" fmla="*/ 2590829 w 4025929"/>
                <a:gd name="connsiteY166" fmla="*/ 762000 h 1994185"/>
                <a:gd name="connsiteX167" fmla="*/ 2600354 w 4025929"/>
                <a:gd name="connsiteY167" fmla="*/ 755650 h 1994185"/>
                <a:gd name="connsiteX168" fmla="*/ 2609879 w 4025929"/>
                <a:gd name="connsiteY168" fmla="*/ 752475 h 1994185"/>
                <a:gd name="connsiteX169" fmla="*/ 2619404 w 4025929"/>
                <a:gd name="connsiteY169" fmla="*/ 746125 h 1994185"/>
                <a:gd name="connsiteX170" fmla="*/ 2628929 w 4025929"/>
                <a:gd name="connsiteY170" fmla="*/ 742950 h 1994185"/>
                <a:gd name="connsiteX171" fmla="*/ 2638454 w 4025929"/>
                <a:gd name="connsiteY171" fmla="*/ 736600 h 1994185"/>
                <a:gd name="connsiteX172" fmla="*/ 2647979 w 4025929"/>
                <a:gd name="connsiteY172" fmla="*/ 733425 h 1994185"/>
                <a:gd name="connsiteX173" fmla="*/ 2676554 w 4025929"/>
                <a:gd name="connsiteY173" fmla="*/ 714375 h 1994185"/>
                <a:gd name="connsiteX174" fmla="*/ 2686079 w 4025929"/>
                <a:gd name="connsiteY174" fmla="*/ 708025 h 1994185"/>
                <a:gd name="connsiteX175" fmla="*/ 2695604 w 4025929"/>
                <a:gd name="connsiteY175" fmla="*/ 701675 h 1994185"/>
                <a:gd name="connsiteX176" fmla="*/ 2724179 w 4025929"/>
                <a:gd name="connsiteY176" fmla="*/ 679450 h 1994185"/>
                <a:gd name="connsiteX177" fmla="*/ 2733704 w 4025929"/>
                <a:gd name="connsiteY177" fmla="*/ 673100 h 1994185"/>
                <a:gd name="connsiteX178" fmla="*/ 2743229 w 4025929"/>
                <a:gd name="connsiteY178" fmla="*/ 666750 h 1994185"/>
                <a:gd name="connsiteX179" fmla="*/ 2752754 w 4025929"/>
                <a:gd name="connsiteY179" fmla="*/ 663575 h 1994185"/>
                <a:gd name="connsiteX180" fmla="*/ 2771804 w 4025929"/>
                <a:gd name="connsiteY180" fmla="*/ 650875 h 1994185"/>
                <a:gd name="connsiteX181" fmla="*/ 2781329 w 4025929"/>
                <a:gd name="connsiteY181" fmla="*/ 647700 h 1994185"/>
                <a:gd name="connsiteX182" fmla="*/ 2800379 w 4025929"/>
                <a:gd name="connsiteY182" fmla="*/ 635000 h 1994185"/>
                <a:gd name="connsiteX183" fmla="*/ 2809904 w 4025929"/>
                <a:gd name="connsiteY183" fmla="*/ 628650 h 1994185"/>
                <a:gd name="connsiteX184" fmla="*/ 2828954 w 4025929"/>
                <a:gd name="connsiteY184" fmla="*/ 619125 h 1994185"/>
                <a:gd name="connsiteX185" fmla="*/ 2848004 w 4025929"/>
                <a:gd name="connsiteY185" fmla="*/ 612775 h 1994185"/>
                <a:gd name="connsiteX186" fmla="*/ 2867054 w 4025929"/>
                <a:gd name="connsiteY186" fmla="*/ 600075 h 1994185"/>
                <a:gd name="connsiteX187" fmla="*/ 2876579 w 4025929"/>
                <a:gd name="connsiteY187" fmla="*/ 596900 h 1994185"/>
                <a:gd name="connsiteX188" fmla="*/ 2886104 w 4025929"/>
                <a:gd name="connsiteY188" fmla="*/ 590550 h 1994185"/>
                <a:gd name="connsiteX189" fmla="*/ 2905154 w 4025929"/>
                <a:gd name="connsiteY189" fmla="*/ 584200 h 1994185"/>
                <a:gd name="connsiteX190" fmla="*/ 2924204 w 4025929"/>
                <a:gd name="connsiteY190" fmla="*/ 577850 h 1994185"/>
                <a:gd name="connsiteX191" fmla="*/ 2933729 w 4025929"/>
                <a:gd name="connsiteY191" fmla="*/ 574675 h 1994185"/>
                <a:gd name="connsiteX192" fmla="*/ 2943254 w 4025929"/>
                <a:gd name="connsiteY192" fmla="*/ 571500 h 1994185"/>
                <a:gd name="connsiteX193" fmla="*/ 2965479 w 4025929"/>
                <a:gd name="connsiteY193" fmla="*/ 558800 h 1994185"/>
                <a:gd name="connsiteX194" fmla="*/ 2984529 w 4025929"/>
                <a:gd name="connsiteY194" fmla="*/ 552450 h 1994185"/>
                <a:gd name="connsiteX195" fmla="*/ 2994054 w 4025929"/>
                <a:gd name="connsiteY195" fmla="*/ 546100 h 1994185"/>
                <a:gd name="connsiteX196" fmla="*/ 3013104 w 4025929"/>
                <a:gd name="connsiteY196" fmla="*/ 539750 h 1994185"/>
                <a:gd name="connsiteX197" fmla="*/ 3022629 w 4025929"/>
                <a:gd name="connsiteY197" fmla="*/ 536575 h 1994185"/>
                <a:gd name="connsiteX198" fmla="*/ 3032154 w 4025929"/>
                <a:gd name="connsiteY198" fmla="*/ 530225 h 1994185"/>
                <a:gd name="connsiteX199" fmla="*/ 3051204 w 4025929"/>
                <a:gd name="connsiteY199" fmla="*/ 523875 h 1994185"/>
                <a:gd name="connsiteX200" fmla="*/ 3060729 w 4025929"/>
                <a:gd name="connsiteY200" fmla="*/ 520700 h 1994185"/>
                <a:gd name="connsiteX201" fmla="*/ 3070254 w 4025929"/>
                <a:gd name="connsiteY201" fmla="*/ 517525 h 1994185"/>
                <a:gd name="connsiteX202" fmla="*/ 3082954 w 4025929"/>
                <a:gd name="connsiteY202" fmla="*/ 511175 h 1994185"/>
                <a:gd name="connsiteX203" fmla="*/ 3102004 w 4025929"/>
                <a:gd name="connsiteY203" fmla="*/ 504825 h 1994185"/>
                <a:gd name="connsiteX204" fmla="*/ 3111529 w 4025929"/>
                <a:gd name="connsiteY204" fmla="*/ 501650 h 1994185"/>
                <a:gd name="connsiteX205" fmla="*/ 3130579 w 4025929"/>
                <a:gd name="connsiteY205" fmla="*/ 492125 h 1994185"/>
                <a:gd name="connsiteX206" fmla="*/ 3140104 w 4025929"/>
                <a:gd name="connsiteY206" fmla="*/ 485775 h 1994185"/>
                <a:gd name="connsiteX207" fmla="*/ 3159154 w 4025929"/>
                <a:gd name="connsiteY207" fmla="*/ 479425 h 1994185"/>
                <a:gd name="connsiteX208" fmla="*/ 3184554 w 4025929"/>
                <a:gd name="connsiteY208" fmla="*/ 466725 h 1994185"/>
                <a:gd name="connsiteX209" fmla="*/ 3194079 w 4025929"/>
                <a:gd name="connsiteY209" fmla="*/ 460375 h 1994185"/>
                <a:gd name="connsiteX210" fmla="*/ 3216304 w 4025929"/>
                <a:gd name="connsiteY210" fmla="*/ 447675 h 1994185"/>
                <a:gd name="connsiteX211" fmla="*/ 3232179 w 4025929"/>
                <a:gd name="connsiteY211" fmla="*/ 431800 h 1994185"/>
                <a:gd name="connsiteX212" fmla="*/ 3238529 w 4025929"/>
                <a:gd name="connsiteY212" fmla="*/ 422275 h 1994185"/>
                <a:gd name="connsiteX213" fmla="*/ 3276629 w 4025929"/>
                <a:gd name="connsiteY213" fmla="*/ 403225 h 1994185"/>
                <a:gd name="connsiteX214" fmla="*/ 3276629 w 4025929"/>
                <a:gd name="connsiteY214" fmla="*/ 403225 h 1994185"/>
                <a:gd name="connsiteX215" fmla="*/ 3286154 w 4025929"/>
                <a:gd name="connsiteY215" fmla="*/ 396875 h 1994185"/>
                <a:gd name="connsiteX216" fmla="*/ 3305204 w 4025929"/>
                <a:gd name="connsiteY216" fmla="*/ 390525 h 1994185"/>
                <a:gd name="connsiteX217" fmla="*/ 3333779 w 4025929"/>
                <a:gd name="connsiteY217" fmla="*/ 381000 h 1994185"/>
                <a:gd name="connsiteX218" fmla="*/ 3362354 w 4025929"/>
                <a:gd name="connsiteY218" fmla="*/ 365125 h 1994185"/>
                <a:gd name="connsiteX219" fmla="*/ 3371879 w 4025929"/>
                <a:gd name="connsiteY219" fmla="*/ 358775 h 1994185"/>
                <a:gd name="connsiteX220" fmla="*/ 3381404 w 4025929"/>
                <a:gd name="connsiteY220" fmla="*/ 352425 h 1994185"/>
                <a:gd name="connsiteX221" fmla="*/ 3397279 w 4025929"/>
                <a:gd name="connsiteY221" fmla="*/ 339725 h 1994185"/>
                <a:gd name="connsiteX222" fmla="*/ 3403629 w 4025929"/>
                <a:gd name="connsiteY222" fmla="*/ 330200 h 1994185"/>
                <a:gd name="connsiteX223" fmla="*/ 3422679 w 4025929"/>
                <a:gd name="connsiteY223" fmla="*/ 317500 h 1994185"/>
                <a:gd name="connsiteX224" fmla="*/ 3432204 w 4025929"/>
                <a:gd name="connsiteY224" fmla="*/ 311150 h 1994185"/>
                <a:gd name="connsiteX225" fmla="*/ 3441729 w 4025929"/>
                <a:gd name="connsiteY225" fmla="*/ 304800 h 1994185"/>
                <a:gd name="connsiteX226" fmla="*/ 3451254 w 4025929"/>
                <a:gd name="connsiteY226" fmla="*/ 301625 h 1994185"/>
                <a:gd name="connsiteX227" fmla="*/ 3470304 w 4025929"/>
                <a:gd name="connsiteY227" fmla="*/ 288925 h 1994185"/>
                <a:gd name="connsiteX228" fmla="*/ 3479829 w 4025929"/>
                <a:gd name="connsiteY228" fmla="*/ 285750 h 1994185"/>
                <a:gd name="connsiteX229" fmla="*/ 3498879 w 4025929"/>
                <a:gd name="connsiteY229" fmla="*/ 273050 h 1994185"/>
                <a:gd name="connsiteX230" fmla="*/ 3517929 w 4025929"/>
                <a:gd name="connsiteY230" fmla="*/ 260350 h 1994185"/>
                <a:gd name="connsiteX231" fmla="*/ 3527454 w 4025929"/>
                <a:gd name="connsiteY231" fmla="*/ 254000 h 1994185"/>
                <a:gd name="connsiteX232" fmla="*/ 3540154 w 4025929"/>
                <a:gd name="connsiteY232" fmla="*/ 247650 h 1994185"/>
                <a:gd name="connsiteX233" fmla="*/ 3559204 w 4025929"/>
                <a:gd name="connsiteY233" fmla="*/ 234950 h 1994185"/>
                <a:gd name="connsiteX234" fmla="*/ 3578254 w 4025929"/>
                <a:gd name="connsiteY234" fmla="*/ 225425 h 1994185"/>
                <a:gd name="connsiteX235" fmla="*/ 3587779 w 4025929"/>
                <a:gd name="connsiteY235" fmla="*/ 222250 h 1994185"/>
                <a:gd name="connsiteX236" fmla="*/ 3616354 w 4025929"/>
                <a:gd name="connsiteY236" fmla="*/ 206375 h 1994185"/>
                <a:gd name="connsiteX237" fmla="*/ 3635404 w 4025929"/>
                <a:gd name="connsiteY237" fmla="*/ 190500 h 1994185"/>
                <a:gd name="connsiteX238" fmla="*/ 3654454 w 4025929"/>
                <a:gd name="connsiteY238" fmla="*/ 177800 h 1994185"/>
                <a:gd name="connsiteX239" fmla="*/ 3673504 w 4025929"/>
                <a:gd name="connsiteY239" fmla="*/ 171450 h 1994185"/>
                <a:gd name="connsiteX240" fmla="*/ 3683029 w 4025929"/>
                <a:gd name="connsiteY240" fmla="*/ 165100 h 1994185"/>
                <a:gd name="connsiteX241" fmla="*/ 3702079 w 4025929"/>
                <a:gd name="connsiteY241" fmla="*/ 158750 h 1994185"/>
                <a:gd name="connsiteX242" fmla="*/ 3737004 w 4025929"/>
                <a:gd name="connsiteY242" fmla="*/ 149225 h 1994185"/>
                <a:gd name="connsiteX243" fmla="*/ 3749704 w 4025929"/>
                <a:gd name="connsiteY243" fmla="*/ 146050 h 1994185"/>
                <a:gd name="connsiteX244" fmla="*/ 3762404 w 4025929"/>
                <a:gd name="connsiteY244" fmla="*/ 142875 h 1994185"/>
                <a:gd name="connsiteX245" fmla="*/ 3781454 w 4025929"/>
                <a:gd name="connsiteY245" fmla="*/ 136525 h 1994185"/>
                <a:gd name="connsiteX246" fmla="*/ 3800504 w 4025929"/>
                <a:gd name="connsiteY246" fmla="*/ 123825 h 1994185"/>
                <a:gd name="connsiteX247" fmla="*/ 3825904 w 4025929"/>
                <a:gd name="connsiteY247" fmla="*/ 101600 h 1994185"/>
                <a:gd name="connsiteX248" fmla="*/ 3835429 w 4025929"/>
                <a:gd name="connsiteY248" fmla="*/ 95250 h 1994185"/>
                <a:gd name="connsiteX249" fmla="*/ 3844954 w 4025929"/>
                <a:gd name="connsiteY249" fmla="*/ 88900 h 1994185"/>
                <a:gd name="connsiteX250" fmla="*/ 3873529 w 4025929"/>
                <a:gd name="connsiteY250" fmla="*/ 79375 h 1994185"/>
                <a:gd name="connsiteX251" fmla="*/ 3883054 w 4025929"/>
                <a:gd name="connsiteY251" fmla="*/ 76200 h 1994185"/>
                <a:gd name="connsiteX252" fmla="*/ 3892579 w 4025929"/>
                <a:gd name="connsiteY252" fmla="*/ 69850 h 1994185"/>
                <a:gd name="connsiteX253" fmla="*/ 3902104 w 4025929"/>
                <a:gd name="connsiteY253" fmla="*/ 66675 h 1994185"/>
                <a:gd name="connsiteX254" fmla="*/ 3921154 w 4025929"/>
                <a:gd name="connsiteY254" fmla="*/ 53975 h 1994185"/>
                <a:gd name="connsiteX255" fmla="*/ 3930679 w 4025929"/>
                <a:gd name="connsiteY255" fmla="*/ 47625 h 1994185"/>
                <a:gd name="connsiteX256" fmla="*/ 3940204 w 4025929"/>
                <a:gd name="connsiteY256" fmla="*/ 41275 h 1994185"/>
                <a:gd name="connsiteX257" fmla="*/ 3968779 w 4025929"/>
                <a:gd name="connsiteY257" fmla="*/ 31750 h 1994185"/>
                <a:gd name="connsiteX258" fmla="*/ 3978304 w 4025929"/>
                <a:gd name="connsiteY258" fmla="*/ 28575 h 1994185"/>
                <a:gd name="connsiteX259" fmla="*/ 4006879 w 4025929"/>
                <a:gd name="connsiteY259" fmla="*/ 9525 h 1994185"/>
                <a:gd name="connsiteX260" fmla="*/ 4016404 w 4025929"/>
                <a:gd name="connsiteY260" fmla="*/ 3175 h 1994185"/>
                <a:gd name="connsiteX261" fmla="*/ 4025929 w 4025929"/>
                <a:gd name="connsiteY261" fmla="*/ 0 h 1994185"/>
                <a:gd name="connsiteX262" fmla="*/ 4019579 w 4025929"/>
                <a:gd name="connsiteY262" fmla="*/ 9525 h 1994185"/>
                <a:gd name="connsiteX263" fmla="*/ 4013229 w 4025929"/>
                <a:gd name="connsiteY263" fmla="*/ 28575 h 1994185"/>
                <a:gd name="connsiteX264" fmla="*/ 4016404 w 4025929"/>
                <a:gd name="connsiteY264" fmla="*/ 47625 h 1994185"/>
                <a:gd name="connsiteX265" fmla="*/ 4019579 w 4025929"/>
                <a:gd name="connsiteY265" fmla="*/ 60325 h 1994185"/>
                <a:gd name="connsiteX266" fmla="*/ 4022754 w 4025929"/>
                <a:gd name="connsiteY266" fmla="*/ 101600 h 1994185"/>
                <a:gd name="connsiteX267" fmla="*/ 4016404 w 4025929"/>
                <a:gd name="connsiteY267" fmla="*/ 142875 h 1994185"/>
                <a:gd name="connsiteX268" fmla="*/ 4013229 w 4025929"/>
                <a:gd name="connsiteY268" fmla="*/ 152400 h 1994185"/>
                <a:gd name="connsiteX269" fmla="*/ 4000529 w 4025929"/>
                <a:gd name="connsiteY269" fmla="*/ 171450 h 1994185"/>
                <a:gd name="connsiteX270" fmla="*/ 3991004 w 4025929"/>
                <a:gd name="connsiteY270" fmla="*/ 174625 h 1994185"/>
                <a:gd name="connsiteX271" fmla="*/ 3981479 w 4025929"/>
                <a:gd name="connsiteY271" fmla="*/ 184150 h 1994185"/>
                <a:gd name="connsiteX272" fmla="*/ 3971954 w 4025929"/>
                <a:gd name="connsiteY272" fmla="*/ 187325 h 1994185"/>
                <a:gd name="connsiteX273" fmla="*/ 3962429 w 4025929"/>
                <a:gd name="connsiteY273" fmla="*/ 193675 h 1994185"/>
                <a:gd name="connsiteX274" fmla="*/ 3952904 w 4025929"/>
                <a:gd name="connsiteY274" fmla="*/ 196850 h 1994185"/>
                <a:gd name="connsiteX275" fmla="*/ 3943379 w 4025929"/>
                <a:gd name="connsiteY275" fmla="*/ 203200 h 1994185"/>
                <a:gd name="connsiteX276" fmla="*/ 3933854 w 4025929"/>
                <a:gd name="connsiteY276" fmla="*/ 206375 h 1994185"/>
                <a:gd name="connsiteX277" fmla="*/ 3914804 w 4025929"/>
                <a:gd name="connsiteY277" fmla="*/ 219075 h 1994185"/>
                <a:gd name="connsiteX278" fmla="*/ 3867179 w 4025929"/>
                <a:gd name="connsiteY278" fmla="*/ 234950 h 1994185"/>
                <a:gd name="connsiteX279" fmla="*/ 3838604 w 4025929"/>
                <a:gd name="connsiteY279" fmla="*/ 244475 h 1994185"/>
                <a:gd name="connsiteX280" fmla="*/ 3829079 w 4025929"/>
                <a:gd name="connsiteY280" fmla="*/ 247650 h 1994185"/>
                <a:gd name="connsiteX281" fmla="*/ 3816379 w 4025929"/>
                <a:gd name="connsiteY281" fmla="*/ 250825 h 1994185"/>
                <a:gd name="connsiteX282" fmla="*/ 3797329 w 4025929"/>
                <a:gd name="connsiteY282" fmla="*/ 257175 h 1994185"/>
                <a:gd name="connsiteX283" fmla="*/ 3771929 w 4025929"/>
                <a:gd name="connsiteY283" fmla="*/ 285750 h 1994185"/>
                <a:gd name="connsiteX284" fmla="*/ 3762404 w 4025929"/>
                <a:gd name="connsiteY284" fmla="*/ 295275 h 1994185"/>
                <a:gd name="connsiteX285" fmla="*/ 3756054 w 4025929"/>
                <a:gd name="connsiteY285" fmla="*/ 304800 h 1994185"/>
                <a:gd name="connsiteX286" fmla="*/ 3692554 w 4025929"/>
                <a:gd name="connsiteY286" fmla="*/ 314325 h 1994185"/>
                <a:gd name="connsiteX287" fmla="*/ 3670329 w 4025929"/>
                <a:gd name="connsiteY287" fmla="*/ 320675 h 1994185"/>
                <a:gd name="connsiteX288" fmla="*/ 3660804 w 4025929"/>
                <a:gd name="connsiteY288" fmla="*/ 327025 h 1994185"/>
                <a:gd name="connsiteX289" fmla="*/ 3651279 w 4025929"/>
                <a:gd name="connsiteY289" fmla="*/ 330200 h 1994185"/>
                <a:gd name="connsiteX290" fmla="*/ 3632229 w 4025929"/>
                <a:gd name="connsiteY290" fmla="*/ 342900 h 1994185"/>
                <a:gd name="connsiteX291" fmla="*/ 3613179 w 4025929"/>
                <a:gd name="connsiteY291" fmla="*/ 349250 h 1994185"/>
                <a:gd name="connsiteX292" fmla="*/ 3603654 w 4025929"/>
                <a:gd name="connsiteY292" fmla="*/ 355600 h 1994185"/>
                <a:gd name="connsiteX293" fmla="*/ 3584604 w 4025929"/>
                <a:gd name="connsiteY293" fmla="*/ 361950 h 1994185"/>
                <a:gd name="connsiteX294" fmla="*/ 3565554 w 4025929"/>
                <a:gd name="connsiteY294" fmla="*/ 374650 h 1994185"/>
                <a:gd name="connsiteX295" fmla="*/ 3556029 w 4025929"/>
                <a:gd name="connsiteY295" fmla="*/ 377825 h 1994185"/>
                <a:gd name="connsiteX296" fmla="*/ 3536979 w 4025929"/>
                <a:gd name="connsiteY296" fmla="*/ 390525 h 1994185"/>
                <a:gd name="connsiteX297" fmla="*/ 3527454 w 4025929"/>
                <a:gd name="connsiteY297" fmla="*/ 396875 h 1994185"/>
                <a:gd name="connsiteX298" fmla="*/ 3517929 w 4025929"/>
                <a:gd name="connsiteY298" fmla="*/ 400050 h 1994185"/>
                <a:gd name="connsiteX299" fmla="*/ 3508404 w 4025929"/>
                <a:gd name="connsiteY299" fmla="*/ 409575 h 1994185"/>
                <a:gd name="connsiteX300" fmla="*/ 3489354 w 4025929"/>
                <a:gd name="connsiteY300" fmla="*/ 415925 h 1994185"/>
                <a:gd name="connsiteX301" fmla="*/ 3479829 w 4025929"/>
                <a:gd name="connsiteY301" fmla="*/ 419100 h 1994185"/>
                <a:gd name="connsiteX302" fmla="*/ 3460779 w 4025929"/>
                <a:gd name="connsiteY302" fmla="*/ 428625 h 1994185"/>
                <a:gd name="connsiteX303" fmla="*/ 3441729 w 4025929"/>
                <a:gd name="connsiteY303" fmla="*/ 444500 h 1994185"/>
                <a:gd name="connsiteX304" fmla="*/ 3432204 w 4025929"/>
                <a:gd name="connsiteY304" fmla="*/ 447675 h 1994185"/>
                <a:gd name="connsiteX305" fmla="*/ 3413154 w 4025929"/>
                <a:gd name="connsiteY305" fmla="*/ 460375 h 1994185"/>
                <a:gd name="connsiteX306" fmla="*/ 3403629 w 4025929"/>
                <a:gd name="connsiteY306" fmla="*/ 466725 h 1994185"/>
                <a:gd name="connsiteX307" fmla="*/ 3384579 w 4025929"/>
                <a:gd name="connsiteY307" fmla="*/ 476250 h 1994185"/>
                <a:gd name="connsiteX308" fmla="*/ 3368704 w 4025929"/>
                <a:gd name="connsiteY308" fmla="*/ 492125 h 1994185"/>
                <a:gd name="connsiteX309" fmla="*/ 3362354 w 4025929"/>
                <a:gd name="connsiteY309" fmla="*/ 501650 h 1994185"/>
                <a:gd name="connsiteX310" fmla="*/ 3352829 w 4025929"/>
                <a:gd name="connsiteY310" fmla="*/ 511175 h 1994185"/>
                <a:gd name="connsiteX311" fmla="*/ 3346479 w 4025929"/>
                <a:gd name="connsiteY311" fmla="*/ 520700 h 1994185"/>
                <a:gd name="connsiteX312" fmla="*/ 3327429 w 4025929"/>
                <a:gd name="connsiteY312" fmla="*/ 527050 h 1994185"/>
                <a:gd name="connsiteX313" fmla="*/ 3289329 w 4025929"/>
                <a:gd name="connsiteY313" fmla="*/ 539750 h 1994185"/>
                <a:gd name="connsiteX314" fmla="*/ 3270279 w 4025929"/>
                <a:gd name="connsiteY314" fmla="*/ 546100 h 1994185"/>
                <a:gd name="connsiteX315" fmla="*/ 3260754 w 4025929"/>
                <a:gd name="connsiteY315" fmla="*/ 549275 h 1994185"/>
                <a:gd name="connsiteX316" fmla="*/ 3241704 w 4025929"/>
                <a:gd name="connsiteY316" fmla="*/ 561975 h 1994185"/>
                <a:gd name="connsiteX317" fmla="*/ 3222654 w 4025929"/>
                <a:gd name="connsiteY317" fmla="*/ 574675 h 1994185"/>
                <a:gd name="connsiteX318" fmla="*/ 3203604 w 4025929"/>
                <a:gd name="connsiteY318" fmla="*/ 587375 h 1994185"/>
                <a:gd name="connsiteX319" fmla="*/ 3194079 w 4025929"/>
                <a:gd name="connsiteY319" fmla="*/ 593725 h 1994185"/>
                <a:gd name="connsiteX320" fmla="*/ 3184554 w 4025929"/>
                <a:gd name="connsiteY320" fmla="*/ 596900 h 1994185"/>
                <a:gd name="connsiteX321" fmla="*/ 3175029 w 4025929"/>
                <a:gd name="connsiteY321" fmla="*/ 603250 h 1994185"/>
                <a:gd name="connsiteX322" fmla="*/ 3155979 w 4025929"/>
                <a:gd name="connsiteY322" fmla="*/ 609600 h 1994185"/>
                <a:gd name="connsiteX323" fmla="*/ 3136929 w 4025929"/>
                <a:gd name="connsiteY323" fmla="*/ 615950 h 1994185"/>
                <a:gd name="connsiteX324" fmla="*/ 3127404 w 4025929"/>
                <a:gd name="connsiteY324" fmla="*/ 619125 h 1994185"/>
                <a:gd name="connsiteX325" fmla="*/ 3117879 w 4025929"/>
                <a:gd name="connsiteY325" fmla="*/ 625475 h 1994185"/>
                <a:gd name="connsiteX326" fmla="*/ 3098829 w 4025929"/>
                <a:gd name="connsiteY326" fmla="*/ 631825 h 1994185"/>
                <a:gd name="connsiteX327" fmla="*/ 3079779 w 4025929"/>
                <a:gd name="connsiteY327" fmla="*/ 641350 h 1994185"/>
                <a:gd name="connsiteX328" fmla="*/ 3070254 w 4025929"/>
                <a:gd name="connsiteY328" fmla="*/ 647700 h 1994185"/>
                <a:gd name="connsiteX329" fmla="*/ 3051204 w 4025929"/>
                <a:gd name="connsiteY329" fmla="*/ 654050 h 1994185"/>
                <a:gd name="connsiteX330" fmla="*/ 3041679 w 4025929"/>
                <a:gd name="connsiteY330" fmla="*/ 657225 h 1994185"/>
                <a:gd name="connsiteX331" fmla="*/ 3032154 w 4025929"/>
                <a:gd name="connsiteY331" fmla="*/ 663575 h 1994185"/>
                <a:gd name="connsiteX332" fmla="*/ 3022629 w 4025929"/>
                <a:gd name="connsiteY332" fmla="*/ 666750 h 1994185"/>
                <a:gd name="connsiteX333" fmla="*/ 3013104 w 4025929"/>
                <a:gd name="connsiteY333" fmla="*/ 673100 h 1994185"/>
                <a:gd name="connsiteX334" fmla="*/ 3003579 w 4025929"/>
                <a:gd name="connsiteY334" fmla="*/ 676275 h 1994185"/>
                <a:gd name="connsiteX335" fmla="*/ 2984529 w 4025929"/>
                <a:gd name="connsiteY335" fmla="*/ 688975 h 1994185"/>
                <a:gd name="connsiteX336" fmla="*/ 2965479 w 4025929"/>
                <a:gd name="connsiteY336" fmla="*/ 695325 h 1994185"/>
                <a:gd name="connsiteX337" fmla="*/ 2955954 w 4025929"/>
                <a:gd name="connsiteY337" fmla="*/ 701675 h 1994185"/>
                <a:gd name="connsiteX338" fmla="*/ 2936904 w 4025929"/>
                <a:gd name="connsiteY338" fmla="*/ 708025 h 1994185"/>
                <a:gd name="connsiteX339" fmla="*/ 2927379 w 4025929"/>
                <a:gd name="connsiteY339" fmla="*/ 714375 h 1994185"/>
                <a:gd name="connsiteX340" fmla="*/ 2908329 w 4025929"/>
                <a:gd name="connsiteY340" fmla="*/ 720725 h 1994185"/>
                <a:gd name="connsiteX341" fmla="*/ 2898804 w 4025929"/>
                <a:gd name="connsiteY341" fmla="*/ 723900 h 1994185"/>
                <a:gd name="connsiteX342" fmla="*/ 2879754 w 4025929"/>
                <a:gd name="connsiteY342" fmla="*/ 733425 h 1994185"/>
                <a:gd name="connsiteX343" fmla="*/ 2870229 w 4025929"/>
                <a:gd name="connsiteY343" fmla="*/ 739775 h 1994185"/>
                <a:gd name="connsiteX344" fmla="*/ 2860704 w 4025929"/>
                <a:gd name="connsiteY344" fmla="*/ 742950 h 1994185"/>
                <a:gd name="connsiteX345" fmla="*/ 2851179 w 4025929"/>
                <a:gd name="connsiteY345" fmla="*/ 749300 h 1994185"/>
                <a:gd name="connsiteX346" fmla="*/ 2832129 w 4025929"/>
                <a:gd name="connsiteY346" fmla="*/ 755650 h 1994185"/>
                <a:gd name="connsiteX347" fmla="*/ 2784504 w 4025929"/>
                <a:gd name="connsiteY347" fmla="*/ 771525 h 1994185"/>
                <a:gd name="connsiteX348" fmla="*/ 2774979 w 4025929"/>
                <a:gd name="connsiteY348" fmla="*/ 774700 h 1994185"/>
                <a:gd name="connsiteX349" fmla="*/ 2765454 w 4025929"/>
                <a:gd name="connsiteY349" fmla="*/ 777875 h 1994185"/>
                <a:gd name="connsiteX350" fmla="*/ 2755929 w 4025929"/>
                <a:gd name="connsiteY350" fmla="*/ 784225 h 1994185"/>
                <a:gd name="connsiteX351" fmla="*/ 2736879 w 4025929"/>
                <a:gd name="connsiteY351" fmla="*/ 790575 h 1994185"/>
                <a:gd name="connsiteX352" fmla="*/ 2717829 w 4025929"/>
                <a:gd name="connsiteY352" fmla="*/ 800100 h 1994185"/>
                <a:gd name="connsiteX353" fmla="*/ 2708304 w 4025929"/>
                <a:gd name="connsiteY353" fmla="*/ 806450 h 1994185"/>
                <a:gd name="connsiteX354" fmla="*/ 2698779 w 4025929"/>
                <a:gd name="connsiteY354" fmla="*/ 809625 h 1994185"/>
                <a:gd name="connsiteX355" fmla="*/ 2689254 w 4025929"/>
                <a:gd name="connsiteY355" fmla="*/ 815975 h 1994185"/>
                <a:gd name="connsiteX356" fmla="*/ 2670204 w 4025929"/>
                <a:gd name="connsiteY356" fmla="*/ 822325 h 1994185"/>
                <a:gd name="connsiteX357" fmla="*/ 2660679 w 4025929"/>
                <a:gd name="connsiteY357" fmla="*/ 828675 h 1994185"/>
                <a:gd name="connsiteX358" fmla="*/ 2641629 w 4025929"/>
                <a:gd name="connsiteY358" fmla="*/ 835025 h 1994185"/>
                <a:gd name="connsiteX359" fmla="*/ 2632104 w 4025929"/>
                <a:gd name="connsiteY359" fmla="*/ 841375 h 1994185"/>
                <a:gd name="connsiteX360" fmla="*/ 2613054 w 4025929"/>
                <a:gd name="connsiteY360" fmla="*/ 847725 h 1994185"/>
                <a:gd name="connsiteX361" fmla="*/ 2603529 w 4025929"/>
                <a:gd name="connsiteY361" fmla="*/ 854075 h 1994185"/>
                <a:gd name="connsiteX362" fmla="*/ 2590829 w 4025929"/>
                <a:gd name="connsiteY362" fmla="*/ 860425 h 1994185"/>
                <a:gd name="connsiteX363" fmla="*/ 2571779 w 4025929"/>
                <a:gd name="connsiteY363" fmla="*/ 866775 h 1994185"/>
                <a:gd name="connsiteX364" fmla="*/ 2543204 w 4025929"/>
                <a:gd name="connsiteY364" fmla="*/ 885825 h 1994185"/>
                <a:gd name="connsiteX365" fmla="*/ 2524154 w 4025929"/>
                <a:gd name="connsiteY365" fmla="*/ 898525 h 1994185"/>
                <a:gd name="connsiteX366" fmla="*/ 2514629 w 4025929"/>
                <a:gd name="connsiteY366" fmla="*/ 904875 h 1994185"/>
                <a:gd name="connsiteX367" fmla="*/ 2498754 w 4025929"/>
                <a:gd name="connsiteY367" fmla="*/ 917575 h 1994185"/>
                <a:gd name="connsiteX368" fmla="*/ 2479704 w 4025929"/>
                <a:gd name="connsiteY368" fmla="*/ 930275 h 1994185"/>
                <a:gd name="connsiteX369" fmla="*/ 2470179 w 4025929"/>
                <a:gd name="connsiteY369" fmla="*/ 936625 h 1994185"/>
                <a:gd name="connsiteX370" fmla="*/ 2451129 w 4025929"/>
                <a:gd name="connsiteY370" fmla="*/ 942975 h 1994185"/>
                <a:gd name="connsiteX371" fmla="*/ 2441604 w 4025929"/>
                <a:gd name="connsiteY371" fmla="*/ 946150 h 1994185"/>
                <a:gd name="connsiteX372" fmla="*/ 2432079 w 4025929"/>
                <a:gd name="connsiteY372" fmla="*/ 952500 h 1994185"/>
                <a:gd name="connsiteX373" fmla="*/ 2374929 w 4025929"/>
                <a:gd name="connsiteY373" fmla="*/ 965200 h 1994185"/>
                <a:gd name="connsiteX374" fmla="*/ 2289204 w 4025929"/>
                <a:gd name="connsiteY374" fmla="*/ 993775 h 1994185"/>
                <a:gd name="connsiteX375" fmla="*/ 2260629 w 4025929"/>
                <a:gd name="connsiteY375" fmla="*/ 1003300 h 1994185"/>
                <a:gd name="connsiteX376" fmla="*/ 2251104 w 4025929"/>
                <a:gd name="connsiteY376" fmla="*/ 1006475 h 1994185"/>
                <a:gd name="connsiteX377" fmla="*/ 2241579 w 4025929"/>
                <a:gd name="connsiteY377" fmla="*/ 1012825 h 1994185"/>
                <a:gd name="connsiteX378" fmla="*/ 2232054 w 4025929"/>
                <a:gd name="connsiteY378" fmla="*/ 1016000 h 1994185"/>
                <a:gd name="connsiteX379" fmla="*/ 2222529 w 4025929"/>
                <a:gd name="connsiteY379" fmla="*/ 1022350 h 1994185"/>
                <a:gd name="connsiteX380" fmla="*/ 2213004 w 4025929"/>
                <a:gd name="connsiteY380" fmla="*/ 1025525 h 1994185"/>
                <a:gd name="connsiteX381" fmla="*/ 2203479 w 4025929"/>
                <a:gd name="connsiteY381" fmla="*/ 1031875 h 1994185"/>
                <a:gd name="connsiteX382" fmla="*/ 2184429 w 4025929"/>
                <a:gd name="connsiteY382" fmla="*/ 1038225 h 1994185"/>
                <a:gd name="connsiteX383" fmla="*/ 2174904 w 4025929"/>
                <a:gd name="connsiteY383" fmla="*/ 1044575 h 1994185"/>
                <a:gd name="connsiteX384" fmla="*/ 2155854 w 4025929"/>
                <a:gd name="connsiteY384" fmla="*/ 1050925 h 1994185"/>
                <a:gd name="connsiteX385" fmla="*/ 2146329 w 4025929"/>
                <a:gd name="connsiteY385" fmla="*/ 1054100 h 1994185"/>
                <a:gd name="connsiteX386" fmla="*/ 2117754 w 4025929"/>
                <a:gd name="connsiteY386" fmla="*/ 1073150 h 1994185"/>
                <a:gd name="connsiteX387" fmla="*/ 2108229 w 4025929"/>
                <a:gd name="connsiteY387" fmla="*/ 1079500 h 1994185"/>
                <a:gd name="connsiteX388" fmla="*/ 2089179 w 4025929"/>
                <a:gd name="connsiteY388" fmla="*/ 1089025 h 1994185"/>
                <a:gd name="connsiteX389" fmla="*/ 2079654 w 4025929"/>
                <a:gd name="connsiteY389" fmla="*/ 1092200 h 1994185"/>
                <a:gd name="connsiteX390" fmla="*/ 2070129 w 4025929"/>
                <a:gd name="connsiteY390" fmla="*/ 1098550 h 1994185"/>
                <a:gd name="connsiteX391" fmla="*/ 2051079 w 4025929"/>
                <a:gd name="connsiteY391" fmla="*/ 1104900 h 1994185"/>
                <a:gd name="connsiteX392" fmla="*/ 2012979 w 4025929"/>
                <a:gd name="connsiteY392" fmla="*/ 1130300 h 1994185"/>
                <a:gd name="connsiteX393" fmla="*/ 2003454 w 4025929"/>
                <a:gd name="connsiteY393" fmla="*/ 1136650 h 1994185"/>
                <a:gd name="connsiteX394" fmla="*/ 1984404 w 4025929"/>
                <a:gd name="connsiteY394" fmla="*/ 1146175 h 1994185"/>
                <a:gd name="connsiteX395" fmla="*/ 1974879 w 4025929"/>
                <a:gd name="connsiteY395" fmla="*/ 1149350 h 1994185"/>
                <a:gd name="connsiteX396" fmla="*/ 1965354 w 4025929"/>
                <a:gd name="connsiteY396" fmla="*/ 1155700 h 1994185"/>
                <a:gd name="connsiteX397" fmla="*/ 1955829 w 4025929"/>
                <a:gd name="connsiteY397" fmla="*/ 1158875 h 1994185"/>
                <a:gd name="connsiteX398" fmla="*/ 1946304 w 4025929"/>
                <a:gd name="connsiteY398" fmla="*/ 1165225 h 1994185"/>
                <a:gd name="connsiteX399" fmla="*/ 1927254 w 4025929"/>
                <a:gd name="connsiteY399" fmla="*/ 1171575 h 1994185"/>
                <a:gd name="connsiteX400" fmla="*/ 1917729 w 4025929"/>
                <a:gd name="connsiteY400" fmla="*/ 1177925 h 1994185"/>
                <a:gd name="connsiteX401" fmla="*/ 1898679 w 4025929"/>
                <a:gd name="connsiteY401" fmla="*/ 1184275 h 1994185"/>
                <a:gd name="connsiteX402" fmla="*/ 1870104 w 4025929"/>
                <a:gd name="connsiteY402" fmla="*/ 1196975 h 1994185"/>
                <a:gd name="connsiteX403" fmla="*/ 1841529 w 4025929"/>
                <a:gd name="connsiteY403" fmla="*/ 1206500 h 1994185"/>
                <a:gd name="connsiteX404" fmla="*/ 1832004 w 4025929"/>
                <a:gd name="connsiteY404" fmla="*/ 1209675 h 1994185"/>
                <a:gd name="connsiteX405" fmla="*/ 1822479 w 4025929"/>
                <a:gd name="connsiteY405" fmla="*/ 1212850 h 1994185"/>
                <a:gd name="connsiteX406" fmla="*/ 1803429 w 4025929"/>
                <a:gd name="connsiteY406" fmla="*/ 1225550 h 1994185"/>
                <a:gd name="connsiteX407" fmla="*/ 1793904 w 4025929"/>
                <a:gd name="connsiteY407" fmla="*/ 1231900 h 1994185"/>
                <a:gd name="connsiteX408" fmla="*/ 1774854 w 4025929"/>
                <a:gd name="connsiteY408" fmla="*/ 1238250 h 1994185"/>
                <a:gd name="connsiteX409" fmla="*/ 1755804 w 4025929"/>
                <a:gd name="connsiteY409" fmla="*/ 1250950 h 1994185"/>
                <a:gd name="connsiteX410" fmla="*/ 1746279 w 4025929"/>
                <a:gd name="connsiteY410" fmla="*/ 1257300 h 1994185"/>
                <a:gd name="connsiteX411" fmla="*/ 1736754 w 4025929"/>
                <a:gd name="connsiteY411" fmla="*/ 1260475 h 1994185"/>
                <a:gd name="connsiteX412" fmla="*/ 1727229 w 4025929"/>
                <a:gd name="connsiteY412" fmla="*/ 1266825 h 1994185"/>
                <a:gd name="connsiteX413" fmla="*/ 1717704 w 4025929"/>
                <a:gd name="connsiteY413" fmla="*/ 1270000 h 1994185"/>
                <a:gd name="connsiteX414" fmla="*/ 1698654 w 4025929"/>
                <a:gd name="connsiteY414" fmla="*/ 1282700 h 1994185"/>
                <a:gd name="connsiteX415" fmla="*/ 1679604 w 4025929"/>
                <a:gd name="connsiteY415" fmla="*/ 1289050 h 1994185"/>
                <a:gd name="connsiteX416" fmla="*/ 1625629 w 4025929"/>
                <a:gd name="connsiteY416" fmla="*/ 1314450 h 1994185"/>
                <a:gd name="connsiteX417" fmla="*/ 1574829 w 4025929"/>
                <a:gd name="connsiteY417" fmla="*/ 1336675 h 1994185"/>
                <a:gd name="connsiteX418" fmla="*/ 1565304 w 4025929"/>
                <a:gd name="connsiteY418" fmla="*/ 1339850 h 1994185"/>
                <a:gd name="connsiteX419" fmla="*/ 1533554 w 4025929"/>
                <a:gd name="connsiteY419" fmla="*/ 1352550 h 1994185"/>
                <a:gd name="connsiteX420" fmla="*/ 1524029 w 4025929"/>
                <a:gd name="connsiteY420" fmla="*/ 1355725 h 1994185"/>
                <a:gd name="connsiteX421" fmla="*/ 1508154 w 4025929"/>
                <a:gd name="connsiteY421" fmla="*/ 1365250 h 1994185"/>
                <a:gd name="connsiteX422" fmla="*/ 1489104 w 4025929"/>
                <a:gd name="connsiteY422" fmla="*/ 1371600 h 1994185"/>
                <a:gd name="connsiteX423" fmla="*/ 1479579 w 4025929"/>
                <a:gd name="connsiteY423" fmla="*/ 1377950 h 1994185"/>
                <a:gd name="connsiteX424" fmla="*/ 1460529 w 4025929"/>
                <a:gd name="connsiteY424" fmla="*/ 1384300 h 1994185"/>
                <a:gd name="connsiteX425" fmla="*/ 1435129 w 4025929"/>
                <a:gd name="connsiteY425" fmla="*/ 1393825 h 1994185"/>
                <a:gd name="connsiteX426" fmla="*/ 1412904 w 4025929"/>
                <a:gd name="connsiteY426" fmla="*/ 1400175 h 1994185"/>
                <a:gd name="connsiteX427" fmla="*/ 1381154 w 4025929"/>
                <a:gd name="connsiteY427" fmla="*/ 1412875 h 1994185"/>
                <a:gd name="connsiteX428" fmla="*/ 1365279 w 4025929"/>
                <a:gd name="connsiteY428" fmla="*/ 1419225 h 1994185"/>
                <a:gd name="connsiteX429" fmla="*/ 1343054 w 4025929"/>
                <a:gd name="connsiteY429" fmla="*/ 1431925 h 1994185"/>
                <a:gd name="connsiteX430" fmla="*/ 1333529 w 4025929"/>
                <a:gd name="connsiteY430" fmla="*/ 1435100 h 1994185"/>
                <a:gd name="connsiteX431" fmla="*/ 1324004 w 4025929"/>
                <a:gd name="connsiteY431" fmla="*/ 1441450 h 1994185"/>
                <a:gd name="connsiteX432" fmla="*/ 1295429 w 4025929"/>
                <a:gd name="connsiteY432" fmla="*/ 1457325 h 1994185"/>
                <a:gd name="connsiteX433" fmla="*/ 1260504 w 4025929"/>
                <a:gd name="connsiteY433" fmla="*/ 1479550 h 1994185"/>
                <a:gd name="connsiteX434" fmla="*/ 1250979 w 4025929"/>
                <a:gd name="connsiteY434" fmla="*/ 1489075 h 1994185"/>
                <a:gd name="connsiteX435" fmla="*/ 1241454 w 4025929"/>
                <a:gd name="connsiteY435" fmla="*/ 1492250 h 1994185"/>
                <a:gd name="connsiteX436" fmla="*/ 1219229 w 4025929"/>
                <a:gd name="connsiteY436" fmla="*/ 1504950 h 1994185"/>
                <a:gd name="connsiteX437" fmla="*/ 1200179 w 4025929"/>
                <a:gd name="connsiteY437" fmla="*/ 1511300 h 1994185"/>
                <a:gd name="connsiteX438" fmla="*/ 1190654 w 4025929"/>
                <a:gd name="connsiteY438" fmla="*/ 1517650 h 1994185"/>
                <a:gd name="connsiteX439" fmla="*/ 1155729 w 4025929"/>
                <a:gd name="connsiteY439" fmla="*/ 1533525 h 1994185"/>
                <a:gd name="connsiteX440" fmla="*/ 1146204 w 4025929"/>
                <a:gd name="connsiteY440" fmla="*/ 1536700 h 1994185"/>
                <a:gd name="connsiteX441" fmla="*/ 1108104 w 4025929"/>
                <a:gd name="connsiteY441" fmla="*/ 1552575 h 1994185"/>
                <a:gd name="connsiteX442" fmla="*/ 1098579 w 4025929"/>
                <a:gd name="connsiteY442" fmla="*/ 1555750 h 1994185"/>
                <a:gd name="connsiteX443" fmla="*/ 1038254 w 4025929"/>
                <a:gd name="connsiteY443" fmla="*/ 1587500 h 1994185"/>
                <a:gd name="connsiteX444" fmla="*/ 1028729 w 4025929"/>
                <a:gd name="connsiteY444" fmla="*/ 1590675 h 1994185"/>
                <a:gd name="connsiteX445" fmla="*/ 1019204 w 4025929"/>
                <a:gd name="connsiteY445" fmla="*/ 1597025 h 1994185"/>
                <a:gd name="connsiteX446" fmla="*/ 1000154 w 4025929"/>
                <a:gd name="connsiteY446" fmla="*/ 1603375 h 1994185"/>
                <a:gd name="connsiteX447" fmla="*/ 955704 w 4025929"/>
                <a:gd name="connsiteY447" fmla="*/ 1625600 h 1994185"/>
                <a:gd name="connsiteX448" fmla="*/ 800129 w 4025929"/>
                <a:gd name="connsiteY448" fmla="*/ 1682750 h 1994185"/>
                <a:gd name="connsiteX449" fmla="*/ 755679 w 4025929"/>
                <a:gd name="connsiteY449" fmla="*/ 1695450 h 1994185"/>
                <a:gd name="connsiteX450" fmla="*/ 733454 w 4025929"/>
                <a:gd name="connsiteY450" fmla="*/ 1711325 h 1994185"/>
                <a:gd name="connsiteX451" fmla="*/ 723929 w 4025929"/>
                <a:gd name="connsiteY451" fmla="*/ 1714500 h 1994185"/>
                <a:gd name="connsiteX452" fmla="*/ 714404 w 4025929"/>
                <a:gd name="connsiteY452" fmla="*/ 1720850 h 1994185"/>
                <a:gd name="connsiteX453" fmla="*/ 689004 w 4025929"/>
                <a:gd name="connsiteY453" fmla="*/ 1730375 h 1994185"/>
                <a:gd name="connsiteX454" fmla="*/ 676304 w 4025929"/>
                <a:gd name="connsiteY454" fmla="*/ 1733550 h 1994185"/>
                <a:gd name="connsiteX455" fmla="*/ 628679 w 4025929"/>
                <a:gd name="connsiteY455" fmla="*/ 1752600 h 1994185"/>
                <a:gd name="connsiteX456" fmla="*/ 615979 w 4025929"/>
                <a:gd name="connsiteY456" fmla="*/ 1755775 h 1994185"/>
                <a:gd name="connsiteX457" fmla="*/ 603279 w 4025929"/>
                <a:gd name="connsiteY457" fmla="*/ 1762125 h 1994185"/>
                <a:gd name="connsiteX458" fmla="*/ 552479 w 4025929"/>
                <a:gd name="connsiteY458" fmla="*/ 1781175 h 1994185"/>
                <a:gd name="connsiteX459" fmla="*/ 523904 w 4025929"/>
                <a:gd name="connsiteY459" fmla="*/ 1790700 h 1994185"/>
                <a:gd name="connsiteX460" fmla="*/ 514379 w 4025929"/>
                <a:gd name="connsiteY460" fmla="*/ 1793875 h 1994185"/>
                <a:gd name="connsiteX461" fmla="*/ 504854 w 4025929"/>
                <a:gd name="connsiteY461" fmla="*/ 1800225 h 1994185"/>
                <a:gd name="connsiteX462" fmla="*/ 492154 w 4025929"/>
                <a:gd name="connsiteY462" fmla="*/ 1809750 h 1994185"/>
                <a:gd name="connsiteX463" fmla="*/ 463579 w 4025929"/>
                <a:gd name="connsiteY463" fmla="*/ 1819275 h 1994185"/>
                <a:gd name="connsiteX464" fmla="*/ 454054 w 4025929"/>
                <a:gd name="connsiteY464" fmla="*/ 1822450 h 1994185"/>
                <a:gd name="connsiteX465" fmla="*/ 444529 w 4025929"/>
                <a:gd name="connsiteY465" fmla="*/ 1825625 h 1994185"/>
                <a:gd name="connsiteX466" fmla="*/ 431829 w 4025929"/>
                <a:gd name="connsiteY466" fmla="*/ 1835150 h 1994185"/>
                <a:gd name="connsiteX467" fmla="*/ 396904 w 4025929"/>
                <a:gd name="connsiteY467" fmla="*/ 1844675 h 1994185"/>
                <a:gd name="connsiteX468" fmla="*/ 387379 w 4025929"/>
                <a:gd name="connsiteY468" fmla="*/ 1851025 h 1994185"/>
                <a:gd name="connsiteX469" fmla="*/ 368329 w 4025929"/>
                <a:gd name="connsiteY469" fmla="*/ 1857375 h 1994185"/>
                <a:gd name="connsiteX470" fmla="*/ 358804 w 4025929"/>
                <a:gd name="connsiteY470" fmla="*/ 1863725 h 1994185"/>
                <a:gd name="connsiteX471" fmla="*/ 339754 w 4025929"/>
                <a:gd name="connsiteY471" fmla="*/ 1870075 h 1994185"/>
                <a:gd name="connsiteX472" fmla="*/ 330229 w 4025929"/>
                <a:gd name="connsiteY472" fmla="*/ 1873250 h 1994185"/>
                <a:gd name="connsiteX473" fmla="*/ 311179 w 4025929"/>
                <a:gd name="connsiteY473" fmla="*/ 1882775 h 1994185"/>
                <a:gd name="connsiteX474" fmla="*/ 301654 w 4025929"/>
                <a:gd name="connsiteY474" fmla="*/ 1889125 h 1994185"/>
                <a:gd name="connsiteX475" fmla="*/ 282604 w 4025929"/>
                <a:gd name="connsiteY475" fmla="*/ 1895475 h 1994185"/>
                <a:gd name="connsiteX476" fmla="*/ 273079 w 4025929"/>
                <a:gd name="connsiteY476" fmla="*/ 1901825 h 1994185"/>
                <a:gd name="connsiteX477" fmla="*/ 228629 w 4025929"/>
                <a:gd name="connsiteY477" fmla="*/ 1914525 h 1994185"/>
                <a:gd name="connsiteX478" fmla="*/ 209579 w 4025929"/>
                <a:gd name="connsiteY478" fmla="*/ 1920875 h 1994185"/>
                <a:gd name="connsiteX479" fmla="*/ 161954 w 4025929"/>
                <a:gd name="connsiteY479" fmla="*/ 1936750 h 1994185"/>
                <a:gd name="connsiteX480" fmla="*/ 152429 w 4025929"/>
                <a:gd name="connsiteY480" fmla="*/ 1939925 h 1994185"/>
                <a:gd name="connsiteX481" fmla="*/ 142904 w 4025929"/>
                <a:gd name="connsiteY481" fmla="*/ 1943100 h 1994185"/>
                <a:gd name="connsiteX482" fmla="*/ 130204 w 4025929"/>
                <a:gd name="connsiteY482" fmla="*/ 1949450 h 1994185"/>
                <a:gd name="connsiteX483" fmla="*/ 120679 w 4025929"/>
                <a:gd name="connsiteY483" fmla="*/ 1952625 h 1994185"/>
                <a:gd name="connsiteX484" fmla="*/ 111154 w 4025929"/>
                <a:gd name="connsiteY484" fmla="*/ 1958975 h 1994185"/>
                <a:gd name="connsiteX485" fmla="*/ 85754 w 4025929"/>
                <a:gd name="connsiteY485" fmla="*/ 1965325 h 1994185"/>
                <a:gd name="connsiteX486" fmla="*/ 50829 w 4025929"/>
                <a:gd name="connsiteY486" fmla="*/ 1974850 h 1994185"/>
                <a:gd name="connsiteX487" fmla="*/ 34954 w 4025929"/>
                <a:gd name="connsiteY487" fmla="*/ 1978025 h 1994185"/>
                <a:gd name="connsiteX488" fmla="*/ 29 w 4025929"/>
                <a:gd name="connsiteY488" fmla="*/ 1993900 h 1994185"/>
                <a:gd name="connsiteX0" fmla="*/ 29 w 4025929"/>
                <a:gd name="connsiteY0" fmla="*/ 1993900 h 1994185"/>
                <a:gd name="connsiteX1" fmla="*/ 41304 w 4025929"/>
                <a:gd name="connsiteY1" fmla="*/ 1962150 h 1994185"/>
                <a:gd name="connsiteX2" fmla="*/ 50829 w 4025929"/>
                <a:gd name="connsiteY2" fmla="*/ 1955800 h 1994185"/>
                <a:gd name="connsiteX3" fmla="*/ 88929 w 4025929"/>
                <a:gd name="connsiteY3" fmla="*/ 1943100 h 1994185"/>
                <a:gd name="connsiteX4" fmla="*/ 98454 w 4025929"/>
                <a:gd name="connsiteY4" fmla="*/ 1939925 h 1994185"/>
                <a:gd name="connsiteX5" fmla="*/ 107979 w 4025929"/>
                <a:gd name="connsiteY5" fmla="*/ 1936750 h 1994185"/>
                <a:gd name="connsiteX6" fmla="*/ 117504 w 4025929"/>
                <a:gd name="connsiteY6" fmla="*/ 1930400 h 1994185"/>
                <a:gd name="connsiteX7" fmla="*/ 136554 w 4025929"/>
                <a:gd name="connsiteY7" fmla="*/ 1924050 h 1994185"/>
                <a:gd name="connsiteX8" fmla="*/ 146079 w 4025929"/>
                <a:gd name="connsiteY8" fmla="*/ 1920875 h 1994185"/>
                <a:gd name="connsiteX9" fmla="*/ 174654 w 4025929"/>
                <a:gd name="connsiteY9" fmla="*/ 1908175 h 1994185"/>
                <a:gd name="connsiteX10" fmla="*/ 184179 w 4025929"/>
                <a:gd name="connsiteY10" fmla="*/ 1905000 h 1994185"/>
                <a:gd name="connsiteX11" fmla="*/ 193704 w 4025929"/>
                <a:gd name="connsiteY11" fmla="*/ 1901825 h 1994185"/>
                <a:gd name="connsiteX12" fmla="*/ 212754 w 4025929"/>
                <a:gd name="connsiteY12" fmla="*/ 1892300 h 1994185"/>
                <a:gd name="connsiteX13" fmla="*/ 234979 w 4025929"/>
                <a:gd name="connsiteY13" fmla="*/ 1879600 h 1994185"/>
                <a:gd name="connsiteX14" fmla="*/ 244504 w 4025929"/>
                <a:gd name="connsiteY14" fmla="*/ 1876425 h 1994185"/>
                <a:gd name="connsiteX15" fmla="*/ 254029 w 4025929"/>
                <a:gd name="connsiteY15" fmla="*/ 1870075 h 1994185"/>
                <a:gd name="connsiteX16" fmla="*/ 273079 w 4025929"/>
                <a:gd name="connsiteY16" fmla="*/ 1863725 h 1994185"/>
                <a:gd name="connsiteX17" fmla="*/ 311179 w 4025929"/>
                <a:gd name="connsiteY17" fmla="*/ 1851025 h 1994185"/>
                <a:gd name="connsiteX18" fmla="*/ 320704 w 4025929"/>
                <a:gd name="connsiteY18" fmla="*/ 1847850 h 1994185"/>
                <a:gd name="connsiteX19" fmla="*/ 330229 w 4025929"/>
                <a:gd name="connsiteY19" fmla="*/ 1844675 h 1994185"/>
                <a:gd name="connsiteX20" fmla="*/ 339754 w 4025929"/>
                <a:gd name="connsiteY20" fmla="*/ 1838325 h 1994185"/>
                <a:gd name="connsiteX21" fmla="*/ 358804 w 4025929"/>
                <a:gd name="connsiteY21" fmla="*/ 1831975 h 1994185"/>
                <a:gd name="connsiteX22" fmla="*/ 368329 w 4025929"/>
                <a:gd name="connsiteY22" fmla="*/ 1828800 h 1994185"/>
                <a:gd name="connsiteX23" fmla="*/ 377854 w 4025929"/>
                <a:gd name="connsiteY23" fmla="*/ 1822450 h 1994185"/>
                <a:gd name="connsiteX24" fmla="*/ 396904 w 4025929"/>
                <a:gd name="connsiteY24" fmla="*/ 1816100 h 1994185"/>
                <a:gd name="connsiteX25" fmla="*/ 406429 w 4025929"/>
                <a:gd name="connsiteY25" fmla="*/ 1809750 h 1994185"/>
                <a:gd name="connsiteX26" fmla="*/ 425479 w 4025929"/>
                <a:gd name="connsiteY26" fmla="*/ 1803400 h 1994185"/>
                <a:gd name="connsiteX27" fmla="*/ 435004 w 4025929"/>
                <a:gd name="connsiteY27" fmla="*/ 1797050 h 1994185"/>
                <a:gd name="connsiteX28" fmla="*/ 454054 w 4025929"/>
                <a:gd name="connsiteY28" fmla="*/ 1790700 h 1994185"/>
                <a:gd name="connsiteX29" fmla="*/ 463579 w 4025929"/>
                <a:gd name="connsiteY29" fmla="*/ 1784350 h 1994185"/>
                <a:gd name="connsiteX30" fmla="*/ 482629 w 4025929"/>
                <a:gd name="connsiteY30" fmla="*/ 1778000 h 1994185"/>
                <a:gd name="connsiteX31" fmla="*/ 492154 w 4025929"/>
                <a:gd name="connsiteY31" fmla="*/ 1771650 h 1994185"/>
                <a:gd name="connsiteX32" fmla="*/ 511204 w 4025929"/>
                <a:gd name="connsiteY32" fmla="*/ 1765300 h 1994185"/>
                <a:gd name="connsiteX33" fmla="*/ 530254 w 4025929"/>
                <a:gd name="connsiteY33" fmla="*/ 1752600 h 1994185"/>
                <a:gd name="connsiteX34" fmla="*/ 539779 w 4025929"/>
                <a:gd name="connsiteY34" fmla="*/ 1749425 h 1994185"/>
                <a:gd name="connsiteX35" fmla="*/ 558829 w 4025929"/>
                <a:gd name="connsiteY35" fmla="*/ 1736725 h 1994185"/>
                <a:gd name="connsiteX36" fmla="*/ 568354 w 4025929"/>
                <a:gd name="connsiteY36" fmla="*/ 1730375 h 1994185"/>
                <a:gd name="connsiteX37" fmla="*/ 587404 w 4025929"/>
                <a:gd name="connsiteY37" fmla="*/ 1720850 h 1994185"/>
                <a:gd name="connsiteX38" fmla="*/ 596929 w 4025929"/>
                <a:gd name="connsiteY38" fmla="*/ 1717675 h 1994185"/>
                <a:gd name="connsiteX39" fmla="*/ 606454 w 4025929"/>
                <a:gd name="connsiteY39" fmla="*/ 1711325 h 1994185"/>
                <a:gd name="connsiteX40" fmla="*/ 622329 w 4025929"/>
                <a:gd name="connsiteY40" fmla="*/ 1704975 h 1994185"/>
                <a:gd name="connsiteX41" fmla="*/ 631854 w 4025929"/>
                <a:gd name="connsiteY41" fmla="*/ 1701800 h 1994185"/>
                <a:gd name="connsiteX42" fmla="*/ 650904 w 4025929"/>
                <a:gd name="connsiteY42" fmla="*/ 1689100 h 1994185"/>
                <a:gd name="connsiteX43" fmla="*/ 669954 w 4025929"/>
                <a:gd name="connsiteY43" fmla="*/ 1682750 h 1994185"/>
                <a:gd name="connsiteX44" fmla="*/ 679479 w 4025929"/>
                <a:gd name="connsiteY44" fmla="*/ 1676400 h 1994185"/>
                <a:gd name="connsiteX45" fmla="*/ 698529 w 4025929"/>
                <a:gd name="connsiteY45" fmla="*/ 1670050 h 1994185"/>
                <a:gd name="connsiteX46" fmla="*/ 708054 w 4025929"/>
                <a:gd name="connsiteY46" fmla="*/ 1666875 h 1994185"/>
                <a:gd name="connsiteX47" fmla="*/ 720754 w 4025929"/>
                <a:gd name="connsiteY47" fmla="*/ 1660525 h 1994185"/>
                <a:gd name="connsiteX48" fmla="*/ 739804 w 4025929"/>
                <a:gd name="connsiteY48" fmla="*/ 1654175 h 1994185"/>
                <a:gd name="connsiteX49" fmla="*/ 749329 w 4025929"/>
                <a:gd name="connsiteY49" fmla="*/ 1651000 h 1994185"/>
                <a:gd name="connsiteX50" fmla="*/ 758854 w 4025929"/>
                <a:gd name="connsiteY50" fmla="*/ 1647825 h 1994185"/>
                <a:gd name="connsiteX51" fmla="*/ 781079 w 4025929"/>
                <a:gd name="connsiteY51" fmla="*/ 1641475 h 1994185"/>
                <a:gd name="connsiteX52" fmla="*/ 790604 w 4025929"/>
                <a:gd name="connsiteY52" fmla="*/ 1638300 h 1994185"/>
                <a:gd name="connsiteX53" fmla="*/ 800129 w 4025929"/>
                <a:gd name="connsiteY53" fmla="*/ 1631950 h 1994185"/>
                <a:gd name="connsiteX54" fmla="*/ 819179 w 4025929"/>
                <a:gd name="connsiteY54" fmla="*/ 1625600 h 1994185"/>
                <a:gd name="connsiteX55" fmla="*/ 828704 w 4025929"/>
                <a:gd name="connsiteY55" fmla="*/ 1622425 h 1994185"/>
                <a:gd name="connsiteX56" fmla="*/ 838229 w 4025929"/>
                <a:gd name="connsiteY56" fmla="*/ 1616075 h 1994185"/>
                <a:gd name="connsiteX57" fmla="*/ 873154 w 4025929"/>
                <a:gd name="connsiteY57" fmla="*/ 1603375 h 1994185"/>
                <a:gd name="connsiteX58" fmla="*/ 882679 w 4025929"/>
                <a:gd name="connsiteY58" fmla="*/ 1597025 h 1994185"/>
                <a:gd name="connsiteX59" fmla="*/ 904904 w 4025929"/>
                <a:gd name="connsiteY59" fmla="*/ 1587500 h 1994185"/>
                <a:gd name="connsiteX60" fmla="*/ 952529 w 4025929"/>
                <a:gd name="connsiteY60" fmla="*/ 1562100 h 1994185"/>
                <a:gd name="connsiteX61" fmla="*/ 952529 w 4025929"/>
                <a:gd name="connsiteY61" fmla="*/ 1562100 h 1994185"/>
                <a:gd name="connsiteX62" fmla="*/ 968404 w 4025929"/>
                <a:gd name="connsiteY62" fmla="*/ 1552575 h 1994185"/>
                <a:gd name="connsiteX63" fmla="*/ 990629 w 4025929"/>
                <a:gd name="connsiteY63" fmla="*/ 1546225 h 1994185"/>
                <a:gd name="connsiteX64" fmla="*/ 1006504 w 4025929"/>
                <a:gd name="connsiteY64" fmla="*/ 1539875 h 1994185"/>
                <a:gd name="connsiteX65" fmla="*/ 1025554 w 4025929"/>
                <a:gd name="connsiteY65" fmla="*/ 1524000 h 1994185"/>
                <a:gd name="connsiteX66" fmla="*/ 1035079 w 4025929"/>
                <a:gd name="connsiteY66" fmla="*/ 1520825 h 1994185"/>
                <a:gd name="connsiteX67" fmla="*/ 1050954 w 4025929"/>
                <a:gd name="connsiteY67" fmla="*/ 1504950 h 1994185"/>
                <a:gd name="connsiteX68" fmla="*/ 1082704 w 4025929"/>
                <a:gd name="connsiteY68" fmla="*/ 1485900 h 1994185"/>
                <a:gd name="connsiteX69" fmla="*/ 1108104 w 4025929"/>
                <a:gd name="connsiteY69" fmla="*/ 1466850 h 1994185"/>
                <a:gd name="connsiteX70" fmla="*/ 1130329 w 4025929"/>
                <a:gd name="connsiteY70" fmla="*/ 1460500 h 1994185"/>
                <a:gd name="connsiteX71" fmla="*/ 1149379 w 4025929"/>
                <a:gd name="connsiteY71" fmla="*/ 1447800 h 1994185"/>
                <a:gd name="connsiteX72" fmla="*/ 1174779 w 4025929"/>
                <a:gd name="connsiteY72" fmla="*/ 1438275 h 1994185"/>
                <a:gd name="connsiteX73" fmla="*/ 1190654 w 4025929"/>
                <a:gd name="connsiteY73" fmla="*/ 1431925 h 1994185"/>
                <a:gd name="connsiteX74" fmla="*/ 1200179 w 4025929"/>
                <a:gd name="connsiteY74" fmla="*/ 1428750 h 1994185"/>
                <a:gd name="connsiteX75" fmla="*/ 1241454 w 4025929"/>
                <a:gd name="connsiteY75" fmla="*/ 1412875 h 1994185"/>
                <a:gd name="connsiteX76" fmla="*/ 1250979 w 4025929"/>
                <a:gd name="connsiteY76" fmla="*/ 1406525 h 1994185"/>
                <a:gd name="connsiteX77" fmla="*/ 1263679 w 4025929"/>
                <a:gd name="connsiteY77" fmla="*/ 1403350 h 1994185"/>
                <a:gd name="connsiteX78" fmla="*/ 1276379 w 4025929"/>
                <a:gd name="connsiteY78" fmla="*/ 1397000 h 1994185"/>
                <a:gd name="connsiteX79" fmla="*/ 1308129 w 4025929"/>
                <a:gd name="connsiteY79" fmla="*/ 1387475 h 1994185"/>
                <a:gd name="connsiteX80" fmla="*/ 1352579 w 4025929"/>
                <a:gd name="connsiteY80" fmla="*/ 1365250 h 1994185"/>
                <a:gd name="connsiteX81" fmla="*/ 1368454 w 4025929"/>
                <a:gd name="connsiteY81" fmla="*/ 1355725 h 1994185"/>
                <a:gd name="connsiteX82" fmla="*/ 1387504 w 4025929"/>
                <a:gd name="connsiteY82" fmla="*/ 1349375 h 1994185"/>
                <a:gd name="connsiteX83" fmla="*/ 1444654 w 4025929"/>
                <a:gd name="connsiteY83" fmla="*/ 1317625 h 1994185"/>
                <a:gd name="connsiteX84" fmla="*/ 1454179 w 4025929"/>
                <a:gd name="connsiteY84" fmla="*/ 1314450 h 1994185"/>
                <a:gd name="connsiteX85" fmla="*/ 1479579 w 4025929"/>
                <a:gd name="connsiteY85" fmla="*/ 1301750 h 1994185"/>
                <a:gd name="connsiteX86" fmla="*/ 1508154 w 4025929"/>
                <a:gd name="connsiteY86" fmla="*/ 1292225 h 1994185"/>
                <a:gd name="connsiteX87" fmla="*/ 1527204 w 4025929"/>
                <a:gd name="connsiteY87" fmla="*/ 1279525 h 1994185"/>
                <a:gd name="connsiteX88" fmla="*/ 1546254 w 4025929"/>
                <a:gd name="connsiteY88" fmla="*/ 1273175 h 1994185"/>
                <a:gd name="connsiteX89" fmla="*/ 1555779 w 4025929"/>
                <a:gd name="connsiteY89" fmla="*/ 1270000 h 1994185"/>
                <a:gd name="connsiteX90" fmla="*/ 1565304 w 4025929"/>
                <a:gd name="connsiteY90" fmla="*/ 1266825 h 1994185"/>
                <a:gd name="connsiteX91" fmla="*/ 1587529 w 4025929"/>
                <a:gd name="connsiteY91" fmla="*/ 1254125 h 1994185"/>
                <a:gd name="connsiteX92" fmla="*/ 1616104 w 4025929"/>
                <a:gd name="connsiteY92" fmla="*/ 1244600 h 1994185"/>
                <a:gd name="connsiteX93" fmla="*/ 1625629 w 4025929"/>
                <a:gd name="connsiteY93" fmla="*/ 1238250 h 1994185"/>
                <a:gd name="connsiteX94" fmla="*/ 1635154 w 4025929"/>
                <a:gd name="connsiteY94" fmla="*/ 1235075 h 1994185"/>
                <a:gd name="connsiteX95" fmla="*/ 1651029 w 4025929"/>
                <a:gd name="connsiteY95" fmla="*/ 1228725 h 1994185"/>
                <a:gd name="connsiteX96" fmla="*/ 1660554 w 4025929"/>
                <a:gd name="connsiteY96" fmla="*/ 1222375 h 1994185"/>
                <a:gd name="connsiteX97" fmla="*/ 1670079 w 4025929"/>
                <a:gd name="connsiteY97" fmla="*/ 1219200 h 1994185"/>
                <a:gd name="connsiteX98" fmla="*/ 1679604 w 4025929"/>
                <a:gd name="connsiteY98" fmla="*/ 1212850 h 1994185"/>
                <a:gd name="connsiteX99" fmla="*/ 1689129 w 4025929"/>
                <a:gd name="connsiteY99" fmla="*/ 1209675 h 1994185"/>
                <a:gd name="connsiteX100" fmla="*/ 1708179 w 4025929"/>
                <a:gd name="connsiteY100" fmla="*/ 1196975 h 1994185"/>
                <a:gd name="connsiteX101" fmla="*/ 1717704 w 4025929"/>
                <a:gd name="connsiteY101" fmla="*/ 1193800 h 1994185"/>
                <a:gd name="connsiteX102" fmla="*/ 1736754 w 4025929"/>
                <a:gd name="connsiteY102" fmla="*/ 1181100 h 1994185"/>
                <a:gd name="connsiteX103" fmla="*/ 1746279 w 4025929"/>
                <a:gd name="connsiteY103" fmla="*/ 1174750 h 1994185"/>
                <a:gd name="connsiteX104" fmla="*/ 1755804 w 4025929"/>
                <a:gd name="connsiteY104" fmla="*/ 1168400 h 1994185"/>
                <a:gd name="connsiteX105" fmla="*/ 1765329 w 4025929"/>
                <a:gd name="connsiteY105" fmla="*/ 1165225 h 1994185"/>
                <a:gd name="connsiteX106" fmla="*/ 1784379 w 4025929"/>
                <a:gd name="connsiteY106" fmla="*/ 1152525 h 1994185"/>
                <a:gd name="connsiteX107" fmla="*/ 1803429 w 4025929"/>
                <a:gd name="connsiteY107" fmla="*/ 1143000 h 1994185"/>
                <a:gd name="connsiteX108" fmla="*/ 1812954 w 4025929"/>
                <a:gd name="connsiteY108" fmla="*/ 1139825 h 1994185"/>
                <a:gd name="connsiteX109" fmla="*/ 1822479 w 4025929"/>
                <a:gd name="connsiteY109" fmla="*/ 1133475 h 1994185"/>
                <a:gd name="connsiteX110" fmla="*/ 1832004 w 4025929"/>
                <a:gd name="connsiteY110" fmla="*/ 1130300 h 1994185"/>
                <a:gd name="connsiteX111" fmla="*/ 1841529 w 4025929"/>
                <a:gd name="connsiteY111" fmla="*/ 1123950 h 1994185"/>
                <a:gd name="connsiteX112" fmla="*/ 1860579 w 4025929"/>
                <a:gd name="connsiteY112" fmla="*/ 1117600 h 1994185"/>
                <a:gd name="connsiteX113" fmla="*/ 1870104 w 4025929"/>
                <a:gd name="connsiteY113" fmla="*/ 1114425 h 1994185"/>
                <a:gd name="connsiteX114" fmla="*/ 1889154 w 4025929"/>
                <a:gd name="connsiteY114" fmla="*/ 1104900 h 1994185"/>
                <a:gd name="connsiteX115" fmla="*/ 1898679 w 4025929"/>
                <a:gd name="connsiteY115" fmla="*/ 1098550 h 1994185"/>
                <a:gd name="connsiteX116" fmla="*/ 1917729 w 4025929"/>
                <a:gd name="connsiteY116" fmla="*/ 1092200 h 1994185"/>
                <a:gd name="connsiteX117" fmla="*/ 1927254 w 4025929"/>
                <a:gd name="connsiteY117" fmla="*/ 1085850 h 1994185"/>
                <a:gd name="connsiteX118" fmla="*/ 1936779 w 4025929"/>
                <a:gd name="connsiteY118" fmla="*/ 1082675 h 1994185"/>
                <a:gd name="connsiteX119" fmla="*/ 1955829 w 4025929"/>
                <a:gd name="connsiteY119" fmla="*/ 1069975 h 1994185"/>
                <a:gd name="connsiteX120" fmla="*/ 1974879 w 4025929"/>
                <a:gd name="connsiteY120" fmla="*/ 1063625 h 1994185"/>
                <a:gd name="connsiteX121" fmla="*/ 1993929 w 4025929"/>
                <a:gd name="connsiteY121" fmla="*/ 1050925 h 1994185"/>
                <a:gd name="connsiteX122" fmla="*/ 2003454 w 4025929"/>
                <a:gd name="connsiteY122" fmla="*/ 1044575 h 1994185"/>
                <a:gd name="connsiteX123" fmla="*/ 2012979 w 4025929"/>
                <a:gd name="connsiteY123" fmla="*/ 1041400 h 1994185"/>
                <a:gd name="connsiteX124" fmla="*/ 2032029 w 4025929"/>
                <a:gd name="connsiteY124" fmla="*/ 1028700 h 1994185"/>
                <a:gd name="connsiteX125" fmla="*/ 2041554 w 4025929"/>
                <a:gd name="connsiteY125" fmla="*/ 1025525 h 1994185"/>
                <a:gd name="connsiteX126" fmla="*/ 2060604 w 4025929"/>
                <a:gd name="connsiteY126" fmla="*/ 1012825 h 1994185"/>
                <a:gd name="connsiteX127" fmla="*/ 2076479 w 4025929"/>
                <a:gd name="connsiteY127" fmla="*/ 1003300 h 1994185"/>
                <a:gd name="connsiteX128" fmla="*/ 2082829 w 4025929"/>
                <a:gd name="connsiteY128" fmla="*/ 993775 h 1994185"/>
                <a:gd name="connsiteX129" fmla="*/ 2092354 w 4025929"/>
                <a:gd name="connsiteY129" fmla="*/ 990600 h 1994185"/>
                <a:gd name="connsiteX130" fmla="*/ 2111404 w 4025929"/>
                <a:gd name="connsiteY130" fmla="*/ 977900 h 1994185"/>
                <a:gd name="connsiteX131" fmla="*/ 2120929 w 4025929"/>
                <a:gd name="connsiteY131" fmla="*/ 974725 h 1994185"/>
                <a:gd name="connsiteX132" fmla="*/ 2130454 w 4025929"/>
                <a:gd name="connsiteY132" fmla="*/ 968375 h 1994185"/>
                <a:gd name="connsiteX133" fmla="*/ 2139979 w 4025929"/>
                <a:gd name="connsiteY133" fmla="*/ 965200 h 1994185"/>
                <a:gd name="connsiteX134" fmla="*/ 2159029 w 4025929"/>
                <a:gd name="connsiteY134" fmla="*/ 952500 h 1994185"/>
                <a:gd name="connsiteX135" fmla="*/ 2168554 w 4025929"/>
                <a:gd name="connsiteY135" fmla="*/ 949325 h 1994185"/>
                <a:gd name="connsiteX136" fmla="*/ 2178079 w 4025929"/>
                <a:gd name="connsiteY136" fmla="*/ 942975 h 1994185"/>
                <a:gd name="connsiteX137" fmla="*/ 2187604 w 4025929"/>
                <a:gd name="connsiteY137" fmla="*/ 939800 h 1994185"/>
                <a:gd name="connsiteX138" fmla="*/ 2197129 w 4025929"/>
                <a:gd name="connsiteY138" fmla="*/ 933450 h 1994185"/>
                <a:gd name="connsiteX139" fmla="*/ 2216179 w 4025929"/>
                <a:gd name="connsiteY139" fmla="*/ 927100 h 1994185"/>
                <a:gd name="connsiteX140" fmla="*/ 2225704 w 4025929"/>
                <a:gd name="connsiteY140" fmla="*/ 920750 h 1994185"/>
                <a:gd name="connsiteX141" fmla="*/ 2244754 w 4025929"/>
                <a:gd name="connsiteY141" fmla="*/ 914400 h 1994185"/>
                <a:gd name="connsiteX142" fmla="*/ 2263804 w 4025929"/>
                <a:gd name="connsiteY142" fmla="*/ 901700 h 1994185"/>
                <a:gd name="connsiteX143" fmla="*/ 2273329 w 4025929"/>
                <a:gd name="connsiteY143" fmla="*/ 898525 h 1994185"/>
                <a:gd name="connsiteX144" fmla="*/ 2282854 w 4025929"/>
                <a:gd name="connsiteY144" fmla="*/ 892175 h 1994185"/>
                <a:gd name="connsiteX145" fmla="*/ 2292379 w 4025929"/>
                <a:gd name="connsiteY145" fmla="*/ 889000 h 1994185"/>
                <a:gd name="connsiteX146" fmla="*/ 2301904 w 4025929"/>
                <a:gd name="connsiteY146" fmla="*/ 882650 h 1994185"/>
                <a:gd name="connsiteX147" fmla="*/ 2311429 w 4025929"/>
                <a:gd name="connsiteY147" fmla="*/ 879475 h 1994185"/>
                <a:gd name="connsiteX148" fmla="*/ 2320954 w 4025929"/>
                <a:gd name="connsiteY148" fmla="*/ 873125 h 1994185"/>
                <a:gd name="connsiteX149" fmla="*/ 2330479 w 4025929"/>
                <a:gd name="connsiteY149" fmla="*/ 869950 h 1994185"/>
                <a:gd name="connsiteX150" fmla="*/ 2340004 w 4025929"/>
                <a:gd name="connsiteY150" fmla="*/ 863600 h 1994185"/>
                <a:gd name="connsiteX151" fmla="*/ 2359054 w 4025929"/>
                <a:gd name="connsiteY151" fmla="*/ 857250 h 1994185"/>
                <a:gd name="connsiteX152" fmla="*/ 2378104 w 4025929"/>
                <a:gd name="connsiteY152" fmla="*/ 847725 h 1994185"/>
                <a:gd name="connsiteX153" fmla="*/ 2387629 w 4025929"/>
                <a:gd name="connsiteY153" fmla="*/ 841375 h 1994185"/>
                <a:gd name="connsiteX154" fmla="*/ 2406679 w 4025929"/>
                <a:gd name="connsiteY154" fmla="*/ 835025 h 1994185"/>
                <a:gd name="connsiteX155" fmla="*/ 2416204 w 4025929"/>
                <a:gd name="connsiteY155" fmla="*/ 831850 h 1994185"/>
                <a:gd name="connsiteX156" fmla="*/ 2425729 w 4025929"/>
                <a:gd name="connsiteY156" fmla="*/ 825500 h 1994185"/>
                <a:gd name="connsiteX157" fmla="*/ 2444779 w 4025929"/>
                <a:gd name="connsiteY157" fmla="*/ 819150 h 1994185"/>
                <a:gd name="connsiteX158" fmla="*/ 2454304 w 4025929"/>
                <a:gd name="connsiteY158" fmla="*/ 815975 h 1994185"/>
                <a:gd name="connsiteX159" fmla="*/ 2492404 w 4025929"/>
                <a:gd name="connsiteY159" fmla="*/ 803275 h 1994185"/>
                <a:gd name="connsiteX160" fmla="*/ 2501929 w 4025929"/>
                <a:gd name="connsiteY160" fmla="*/ 800100 h 1994185"/>
                <a:gd name="connsiteX161" fmla="*/ 2511454 w 4025929"/>
                <a:gd name="connsiteY161" fmla="*/ 796925 h 1994185"/>
                <a:gd name="connsiteX162" fmla="*/ 2524154 w 4025929"/>
                <a:gd name="connsiteY162" fmla="*/ 793750 h 1994185"/>
                <a:gd name="connsiteX163" fmla="*/ 2552729 w 4025929"/>
                <a:gd name="connsiteY163" fmla="*/ 781050 h 1994185"/>
                <a:gd name="connsiteX164" fmla="*/ 2562254 w 4025929"/>
                <a:gd name="connsiteY164" fmla="*/ 777875 h 1994185"/>
                <a:gd name="connsiteX165" fmla="*/ 2581304 w 4025929"/>
                <a:gd name="connsiteY165" fmla="*/ 765175 h 1994185"/>
                <a:gd name="connsiteX166" fmla="*/ 2590829 w 4025929"/>
                <a:gd name="connsiteY166" fmla="*/ 762000 h 1994185"/>
                <a:gd name="connsiteX167" fmla="*/ 2600354 w 4025929"/>
                <a:gd name="connsiteY167" fmla="*/ 755650 h 1994185"/>
                <a:gd name="connsiteX168" fmla="*/ 2609879 w 4025929"/>
                <a:gd name="connsiteY168" fmla="*/ 752475 h 1994185"/>
                <a:gd name="connsiteX169" fmla="*/ 2619404 w 4025929"/>
                <a:gd name="connsiteY169" fmla="*/ 746125 h 1994185"/>
                <a:gd name="connsiteX170" fmla="*/ 2628929 w 4025929"/>
                <a:gd name="connsiteY170" fmla="*/ 742950 h 1994185"/>
                <a:gd name="connsiteX171" fmla="*/ 2638454 w 4025929"/>
                <a:gd name="connsiteY171" fmla="*/ 736600 h 1994185"/>
                <a:gd name="connsiteX172" fmla="*/ 2647979 w 4025929"/>
                <a:gd name="connsiteY172" fmla="*/ 733425 h 1994185"/>
                <a:gd name="connsiteX173" fmla="*/ 2676554 w 4025929"/>
                <a:gd name="connsiteY173" fmla="*/ 714375 h 1994185"/>
                <a:gd name="connsiteX174" fmla="*/ 2686079 w 4025929"/>
                <a:gd name="connsiteY174" fmla="*/ 708025 h 1994185"/>
                <a:gd name="connsiteX175" fmla="*/ 2695604 w 4025929"/>
                <a:gd name="connsiteY175" fmla="*/ 701675 h 1994185"/>
                <a:gd name="connsiteX176" fmla="*/ 2724179 w 4025929"/>
                <a:gd name="connsiteY176" fmla="*/ 679450 h 1994185"/>
                <a:gd name="connsiteX177" fmla="*/ 2733704 w 4025929"/>
                <a:gd name="connsiteY177" fmla="*/ 673100 h 1994185"/>
                <a:gd name="connsiteX178" fmla="*/ 2743229 w 4025929"/>
                <a:gd name="connsiteY178" fmla="*/ 666750 h 1994185"/>
                <a:gd name="connsiteX179" fmla="*/ 2752754 w 4025929"/>
                <a:gd name="connsiteY179" fmla="*/ 663575 h 1994185"/>
                <a:gd name="connsiteX180" fmla="*/ 2771804 w 4025929"/>
                <a:gd name="connsiteY180" fmla="*/ 650875 h 1994185"/>
                <a:gd name="connsiteX181" fmla="*/ 2781329 w 4025929"/>
                <a:gd name="connsiteY181" fmla="*/ 647700 h 1994185"/>
                <a:gd name="connsiteX182" fmla="*/ 2800379 w 4025929"/>
                <a:gd name="connsiteY182" fmla="*/ 635000 h 1994185"/>
                <a:gd name="connsiteX183" fmla="*/ 2809904 w 4025929"/>
                <a:gd name="connsiteY183" fmla="*/ 628650 h 1994185"/>
                <a:gd name="connsiteX184" fmla="*/ 2828954 w 4025929"/>
                <a:gd name="connsiteY184" fmla="*/ 619125 h 1994185"/>
                <a:gd name="connsiteX185" fmla="*/ 2848004 w 4025929"/>
                <a:gd name="connsiteY185" fmla="*/ 612775 h 1994185"/>
                <a:gd name="connsiteX186" fmla="*/ 2867054 w 4025929"/>
                <a:gd name="connsiteY186" fmla="*/ 600075 h 1994185"/>
                <a:gd name="connsiteX187" fmla="*/ 2876579 w 4025929"/>
                <a:gd name="connsiteY187" fmla="*/ 596900 h 1994185"/>
                <a:gd name="connsiteX188" fmla="*/ 2886104 w 4025929"/>
                <a:gd name="connsiteY188" fmla="*/ 590550 h 1994185"/>
                <a:gd name="connsiteX189" fmla="*/ 2905154 w 4025929"/>
                <a:gd name="connsiteY189" fmla="*/ 584200 h 1994185"/>
                <a:gd name="connsiteX190" fmla="*/ 2924204 w 4025929"/>
                <a:gd name="connsiteY190" fmla="*/ 577850 h 1994185"/>
                <a:gd name="connsiteX191" fmla="*/ 2933729 w 4025929"/>
                <a:gd name="connsiteY191" fmla="*/ 574675 h 1994185"/>
                <a:gd name="connsiteX192" fmla="*/ 2943254 w 4025929"/>
                <a:gd name="connsiteY192" fmla="*/ 571500 h 1994185"/>
                <a:gd name="connsiteX193" fmla="*/ 2965479 w 4025929"/>
                <a:gd name="connsiteY193" fmla="*/ 558800 h 1994185"/>
                <a:gd name="connsiteX194" fmla="*/ 2984529 w 4025929"/>
                <a:gd name="connsiteY194" fmla="*/ 552450 h 1994185"/>
                <a:gd name="connsiteX195" fmla="*/ 2994054 w 4025929"/>
                <a:gd name="connsiteY195" fmla="*/ 546100 h 1994185"/>
                <a:gd name="connsiteX196" fmla="*/ 3013104 w 4025929"/>
                <a:gd name="connsiteY196" fmla="*/ 539750 h 1994185"/>
                <a:gd name="connsiteX197" fmla="*/ 3022629 w 4025929"/>
                <a:gd name="connsiteY197" fmla="*/ 536575 h 1994185"/>
                <a:gd name="connsiteX198" fmla="*/ 3032154 w 4025929"/>
                <a:gd name="connsiteY198" fmla="*/ 530225 h 1994185"/>
                <a:gd name="connsiteX199" fmla="*/ 3051204 w 4025929"/>
                <a:gd name="connsiteY199" fmla="*/ 523875 h 1994185"/>
                <a:gd name="connsiteX200" fmla="*/ 3060729 w 4025929"/>
                <a:gd name="connsiteY200" fmla="*/ 520700 h 1994185"/>
                <a:gd name="connsiteX201" fmla="*/ 3070254 w 4025929"/>
                <a:gd name="connsiteY201" fmla="*/ 517525 h 1994185"/>
                <a:gd name="connsiteX202" fmla="*/ 3082954 w 4025929"/>
                <a:gd name="connsiteY202" fmla="*/ 511175 h 1994185"/>
                <a:gd name="connsiteX203" fmla="*/ 3102004 w 4025929"/>
                <a:gd name="connsiteY203" fmla="*/ 504825 h 1994185"/>
                <a:gd name="connsiteX204" fmla="*/ 3111529 w 4025929"/>
                <a:gd name="connsiteY204" fmla="*/ 501650 h 1994185"/>
                <a:gd name="connsiteX205" fmla="*/ 3130579 w 4025929"/>
                <a:gd name="connsiteY205" fmla="*/ 492125 h 1994185"/>
                <a:gd name="connsiteX206" fmla="*/ 3140104 w 4025929"/>
                <a:gd name="connsiteY206" fmla="*/ 485775 h 1994185"/>
                <a:gd name="connsiteX207" fmla="*/ 3159154 w 4025929"/>
                <a:gd name="connsiteY207" fmla="*/ 479425 h 1994185"/>
                <a:gd name="connsiteX208" fmla="*/ 3184554 w 4025929"/>
                <a:gd name="connsiteY208" fmla="*/ 466725 h 1994185"/>
                <a:gd name="connsiteX209" fmla="*/ 3194079 w 4025929"/>
                <a:gd name="connsiteY209" fmla="*/ 460375 h 1994185"/>
                <a:gd name="connsiteX210" fmla="*/ 3216304 w 4025929"/>
                <a:gd name="connsiteY210" fmla="*/ 447675 h 1994185"/>
                <a:gd name="connsiteX211" fmla="*/ 3232179 w 4025929"/>
                <a:gd name="connsiteY211" fmla="*/ 431800 h 1994185"/>
                <a:gd name="connsiteX212" fmla="*/ 3238529 w 4025929"/>
                <a:gd name="connsiteY212" fmla="*/ 422275 h 1994185"/>
                <a:gd name="connsiteX213" fmla="*/ 3276629 w 4025929"/>
                <a:gd name="connsiteY213" fmla="*/ 403225 h 1994185"/>
                <a:gd name="connsiteX214" fmla="*/ 3276629 w 4025929"/>
                <a:gd name="connsiteY214" fmla="*/ 403225 h 1994185"/>
                <a:gd name="connsiteX215" fmla="*/ 3286154 w 4025929"/>
                <a:gd name="connsiteY215" fmla="*/ 396875 h 1994185"/>
                <a:gd name="connsiteX216" fmla="*/ 3305204 w 4025929"/>
                <a:gd name="connsiteY216" fmla="*/ 390525 h 1994185"/>
                <a:gd name="connsiteX217" fmla="*/ 3333779 w 4025929"/>
                <a:gd name="connsiteY217" fmla="*/ 381000 h 1994185"/>
                <a:gd name="connsiteX218" fmla="*/ 3362354 w 4025929"/>
                <a:gd name="connsiteY218" fmla="*/ 365125 h 1994185"/>
                <a:gd name="connsiteX219" fmla="*/ 3371879 w 4025929"/>
                <a:gd name="connsiteY219" fmla="*/ 358775 h 1994185"/>
                <a:gd name="connsiteX220" fmla="*/ 3381404 w 4025929"/>
                <a:gd name="connsiteY220" fmla="*/ 352425 h 1994185"/>
                <a:gd name="connsiteX221" fmla="*/ 3397279 w 4025929"/>
                <a:gd name="connsiteY221" fmla="*/ 339725 h 1994185"/>
                <a:gd name="connsiteX222" fmla="*/ 3403629 w 4025929"/>
                <a:gd name="connsiteY222" fmla="*/ 330200 h 1994185"/>
                <a:gd name="connsiteX223" fmla="*/ 3422679 w 4025929"/>
                <a:gd name="connsiteY223" fmla="*/ 317500 h 1994185"/>
                <a:gd name="connsiteX224" fmla="*/ 3432204 w 4025929"/>
                <a:gd name="connsiteY224" fmla="*/ 311150 h 1994185"/>
                <a:gd name="connsiteX225" fmla="*/ 3441729 w 4025929"/>
                <a:gd name="connsiteY225" fmla="*/ 304800 h 1994185"/>
                <a:gd name="connsiteX226" fmla="*/ 3451254 w 4025929"/>
                <a:gd name="connsiteY226" fmla="*/ 301625 h 1994185"/>
                <a:gd name="connsiteX227" fmla="*/ 3470304 w 4025929"/>
                <a:gd name="connsiteY227" fmla="*/ 288925 h 1994185"/>
                <a:gd name="connsiteX228" fmla="*/ 3479829 w 4025929"/>
                <a:gd name="connsiteY228" fmla="*/ 285750 h 1994185"/>
                <a:gd name="connsiteX229" fmla="*/ 3498879 w 4025929"/>
                <a:gd name="connsiteY229" fmla="*/ 273050 h 1994185"/>
                <a:gd name="connsiteX230" fmla="*/ 3517929 w 4025929"/>
                <a:gd name="connsiteY230" fmla="*/ 260350 h 1994185"/>
                <a:gd name="connsiteX231" fmla="*/ 3527454 w 4025929"/>
                <a:gd name="connsiteY231" fmla="*/ 254000 h 1994185"/>
                <a:gd name="connsiteX232" fmla="*/ 3540154 w 4025929"/>
                <a:gd name="connsiteY232" fmla="*/ 247650 h 1994185"/>
                <a:gd name="connsiteX233" fmla="*/ 3559204 w 4025929"/>
                <a:gd name="connsiteY233" fmla="*/ 234950 h 1994185"/>
                <a:gd name="connsiteX234" fmla="*/ 3578254 w 4025929"/>
                <a:gd name="connsiteY234" fmla="*/ 225425 h 1994185"/>
                <a:gd name="connsiteX235" fmla="*/ 3587779 w 4025929"/>
                <a:gd name="connsiteY235" fmla="*/ 222250 h 1994185"/>
                <a:gd name="connsiteX236" fmla="*/ 3616354 w 4025929"/>
                <a:gd name="connsiteY236" fmla="*/ 206375 h 1994185"/>
                <a:gd name="connsiteX237" fmla="*/ 3635404 w 4025929"/>
                <a:gd name="connsiteY237" fmla="*/ 190500 h 1994185"/>
                <a:gd name="connsiteX238" fmla="*/ 3654454 w 4025929"/>
                <a:gd name="connsiteY238" fmla="*/ 177800 h 1994185"/>
                <a:gd name="connsiteX239" fmla="*/ 3673504 w 4025929"/>
                <a:gd name="connsiteY239" fmla="*/ 171450 h 1994185"/>
                <a:gd name="connsiteX240" fmla="*/ 3683029 w 4025929"/>
                <a:gd name="connsiteY240" fmla="*/ 165100 h 1994185"/>
                <a:gd name="connsiteX241" fmla="*/ 3702079 w 4025929"/>
                <a:gd name="connsiteY241" fmla="*/ 158750 h 1994185"/>
                <a:gd name="connsiteX242" fmla="*/ 3737004 w 4025929"/>
                <a:gd name="connsiteY242" fmla="*/ 149225 h 1994185"/>
                <a:gd name="connsiteX243" fmla="*/ 3749704 w 4025929"/>
                <a:gd name="connsiteY243" fmla="*/ 146050 h 1994185"/>
                <a:gd name="connsiteX244" fmla="*/ 3762404 w 4025929"/>
                <a:gd name="connsiteY244" fmla="*/ 142875 h 1994185"/>
                <a:gd name="connsiteX245" fmla="*/ 3781454 w 4025929"/>
                <a:gd name="connsiteY245" fmla="*/ 136525 h 1994185"/>
                <a:gd name="connsiteX246" fmla="*/ 3800504 w 4025929"/>
                <a:gd name="connsiteY246" fmla="*/ 123825 h 1994185"/>
                <a:gd name="connsiteX247" fmla="*/ 3825904 w 4025929"/>
                <a:gd name="connsiteY247" fmla="*/ 101600 h 1994185"/>
                <a:gd name="connsiteX248" fmla="*/ 3835429 w 4025929"/>
                <a:gd name="connsiteY248" fmla="*/ 95250 h 1994185"/>
                <a:gd name="connsiteX249" fmla="*/ 3844954 w 4025929"/>
                <a:gd name="connsiteY249" fmla="*/ 88900 h 1994185"/>
                <a:gd name="connsiteX250" fmla="*/ 3873529 w 4025929"/>
                <a:gd name="connsiteY250" fmla="*/ 79375 h 1994185"/>
                <a:gd name="connsiteX251" fmla="*/ 3883054 w 4025929"/>
                <a:gd name="connsiteY251" fmla="*/ 76200 h 1994185"/>
                <a:gd name="connsiteX252" fmla="*/ 3892579 w 4025929"/>
                <a:gd name="connsiteY252" fmla="*/ 69850 h 1994185"/>
                <a:gd name="connsiteX253" fmla="*/ 3902104 w 4025929"/>
                <a:gd name="connsiteY253" fmla="*/ 66675 h 1994185"/>
                <a:gd name="connsiteX254" fmla="*/ 3921154 w 4025929"/>
                <a:gd name="connsiteY254" fmla="*/ 53975 h 1994185"/>
                <a:gd name="connsiteX255" fmla="*/ 3930679 w 4025929"/>
                <a:gd name="connsiteY255" fmla="*/ 47625 h 1994185"/>
                <a:gd name="connsiteX256" fmla="*/ 3940204 w 4025929"/>
                <a:gd name="connsiteY256" fmla="*/ 41275 h 1994185"/>
                <a:gd name="connsiteX257" fmla="*/ 3968779 w 4025929"/>
                <a:gd name="connsiteY257" fmla="*/ 31750 h 1994185"/>
                <a:gd name="connsiteX258" fmla="*/ 3978304 w 4025929"/>
                <a:gd name="connsiteY258" fmla="*/ 28575 h 1994185"/>
                <a:gd name="connsiteX259" fmla="*/ 4006879 w 4025929"/>
                <a:gd name="connsiteY259" fmla="*/ 9525 h 1994185"/>
                <a:gd name="connsiteX260" fmla="*/ 4016404 w 4025929"/>
                <a:gd name="connsiteY260" fmla="*/ 3175 h 1994185"/>
                <a:gd name="connsiteX261" fmla="*/ 4025929 w 4025929"/>
                <a:gd name="connsiteY261" fmla="*/ 0 h 1994185"/>
                <a:gd name="connsiteX262" fmla="*/ 4019579 w 4025929"/>
                <a:gd name="connsiteY262" fmla="*/ 9525 h 1994185"/>
                <a:gd name="connsiteX263" fmla="*/ 4013229 w 4025929"/>
                <a:gd name="connsiteY263" fmla="*/ 28575 h 1994185"/>
                <a:gd name="connsiteX264" fmla="*/ 4019579 w 4025929"/>
                <a:gd name="connsiteY264" fmla="*/ 60325 h 1994185"/>
                <a:gd name="connsiteX265" fmla="*/ 4022754 w 4025929"/>
                <a:gd name="connsiteY265" fmla="*/ 101600 h 1994185"/>
                <a:gd name="connsiteX266" fmla="*/ 4016404 w 4025929"/>
                <a:gd name="connsiteY266" fmla="*/ 142875 h 1994185"/>
                <a:gd name="connsiteX267" fmla="*/ 4013229 w 4025929"/>
                <a:gd name="connsiteY267" fmla="*/ 152400 h 1994185"/>
                <a:gd name="connsiteX268" fmla="*/ 4000529 w 4025929"/>
                <a:gd name="connsiteY268" fmla="*/ 171450 h 1994185"/>
                <a:gd name="connsiteX269" fmla="*/ 3991004 w 4025929"/>
                <a:gd name="connsiteY269" fmla="*/ 174625 h 1994185"/>
                <a:gd name="connsiteX270" fmla="*/ 3981479 w 4025929"/>
                <a:gd name="connsiteY270" fmla="*/ 184150 h 1994185"/>
                <a:gd name="connsiteX271" fmla="*/ 3971954 w 4025929"/>
                <a:gd name="connsiteY271" fmla="*/ 187325 h 1994185"/>
                <a:gd name="connsiteX272" fmla="*/ 3962429 w 4025929"/>
                <a:gd name="connsiteY272" fmla="*/ 193675 h 1994185"/>
                <a:gd name="connsiteX273" fmla="*/ 3952904 w 4025929"/>
                <a:gd name="connsiteY273" fmla="*/ 196850 h 1994185"/>
                <a:gd name="connsiteX274" fmla="*/ 3943379 w 4025929"/>
                <a:gd name="connsiteY274" fmla="*/ 203200 h 1994185"/>
                <a:gd name="connsiteX275" fmla="*/ 3933854 w 4025929"/>
                <a:gd name="connsiteY275" fmla="*/ 206375 h 1994185"/>
                <a:gd name="connsiteX276" fmla="*/ 3914804 w 4025929"/>
                <a:gd name="connsiteY276" fmla="*/ 219075 h 1994185"/>
                <a:gd name="connsiteX277" fmla="*/ 3867179 w 4025929"/>
                <a:gd name="connsiteY277" fmla="*/ 234950 h 1994185"/>
                <a:gd name="connsiteX278" fmla="*/ 3838604 w 4025929"/>
                <a:gd name="connsiteY278" fmla="*/ 244475 h 1994185"/>
                <a:gd name="connsiteX279" fmla="*/ 3829079 w 4025929"/>
                <a:gd name="connsiteY279" fmla="*/ 247650 h 1994185"/>
                <a:gd name="connsiteX280" fmla="*/ 3816379 w 4025929"/>
                <a:gd name="connsiteY280" fmla="*/ 250825 h 1994185"/>
                <a:gd name="connsiteX281" fmla="*/ 3797329 w 4025929"/>
                <a:gd name="connsiteY281" fmla="*/ 257175 h 1994185"/>
                <a:gd name="connsiteX282" fmla="*/ 3771929 w 4025929"/>
                <a:gd name="connsiteY282" fmla="*/ 285750 h 1994185"/>
                <a:gd name="connsiteX283" fmla="*/ 3762404 w 4025929"/>
                <a:gd name="connsiteY283" fmla="*/ 295275 h 1994185"/>
                <a:gd name="connsiteX284" fmla="*/ 3756054 w 4025929"/>
                <a:gd name="connsiteY284" fmla="*/ 304800 h 1994185"/>
                <a:gd name="connsiteX285" fmla="*/ 3692554 w 4025929"/>
                <a:gd name="connsiteY285" fmla="*/ 314325 h 1994185"/>
                <a:gd name="connsiteX286" fmla="*/ 3670329 w 4025929"/>
                <a:gd name="connsiteY286" fmla="*/ 320675 h 1994185"/>
                <a:gd name="connsiteX287" fmla="*/ 3660804 w 4025929"/>
                <a:gd name="connsiteY287" fmla="*/ 327025 h 1994185"/>
                <a:gd name="connsiteX288" fmla="*/ 3651279 w 4025929"/>
                <a:gd name="connsiteY288" fmla="*/ 330200 h 1994185"/>
                <a:gd name="connsiteX289" fmla="*/ 3632229 w 4025929"/>
                <a:gd name="connsiteY289" fmla="*/ 342900 h 1994185"/>
                <a:gd name="connsiteX290" fmla="*/ 3613179 w 4025929"/>
                <a:gd name="connsiteY290" fmla="*/ 349250 h 1994185"/>
                <a:gd name="connsiteX291" fmla="*/ 3603654 w 4025929"/>
                <a:gd name="connsiteY291" fmla="*/ 355600 h 1994185"/>
                <a:gd name="connsiteX292" fmla="*/ 3584604 w 4025929"/>
                <a:gd name="connsiteY292" fmla="*/ 361950 h 1994185"/>
                <a:gd name="connsiteX293" fmla="*/ 3565554 w 4025929"/>
                <a:gd name="connsiteY293" fmla="*/ 374650 h 1994185"/>
                <a:gd name="connsiteX294" fmla="*/ 3556029 w 4025929"/>
                <a:gd name="connsiteY294" fmla="*/ 377825 h 1994185"/>
                <a:gd name="connsiteX295" fmla="*/ 3536979 w 4025929"/>
                <a:gd name="connsiteY295" fmla="*/ 390525 h 1994185"/>
                <a:gd name="connsiteX296" fmla="*/ 3527454 w 4025929"/>
                <a:gd name="connsiteY296" fmla="*/ 396875 h 1994185"/>
                <a:gd name="connsiteX297" fmla="*/ 3517929 w 4025929"/>
                <a:gd name="connsiteY297" fmla="*/ 400050 h 1994185"/>
                <a:gd name="connsiteX298" fmla="*/ 3508404 w 4025929"/>
                <a:gd name="connsiteY298" fmla="*/ 409575 h 1994185"/>
                <a:gd name="connsiteX299" fmla="*/ 3489354 w 4025929"/>
                <a:gd name="connsiteY299" fmla="*/ 415925 h 1994185"/>
                <a:gd name="connsiteX300" fmla="*/ 3479829 w 4025929"/>
                <a:gd name="connsiteY300" fmla="*/ 419100 h 1994185"/>
                <a:gd name="connsiteX301" fmla="*/ 3460779 w 4025929"/>
                <a:gd name="connsiteY301" fmla="*/ 428625 h 1994185"/>
                <a:gd name="connsiteX302" fmla="*/ 3441729 w 4025929"/>
                <a:gd name="connsiteY302" fmla="*/ 444500 h 1994185"/>
                <a:gd name="connsiteX303" fmla="*/ 3432204 w 4025929"/>
                <a:gd name="connsiteY303" fmla="*/ 447675 h 1994185"/>
                <a:gd name="connsiteX304" fmla="*/ 3413154 w 4025929"/>
                <a:gd name="connsiteY304" fmla="*/ 460375 h 1994185"/>
                <a:gd name="connsiteX305" fmla="*/ 3403629 w 4025929"/>
                <a:gd name="connsiteY305" fmla="*/ 466725 h 1994185"/>
                <a:gd name="connsiteX306" fmla="*/ 3384579 w 4025929"/>
                <a:gd name="connsiteY306" fmla="*/ 476250 h 1994185"/>
                <a:gd name="connsiteX307" fmla="*/ 3368704 w 4025929"/>
                <a:gd name="connsiteY307" fmla="*/ 492125 h 1994185"/>
                <a:gd name="connsiteX308" fmla="*/ 3362354 w 4025929"/>
                <a:gd name="connsiteY308" fmla="*/ 501650 h 1994185"/>
                <a:gd name="connsiteX309" fmla="*/ 3352829 w 4025929"/>
                <a:gd name="connsiteY309" fmla="*/ 511175 h 1994185"/>
                <a:gd name="connsiteX310" fmla="*/ 3346479 w 4025929"/>
                <a:gd name="connsiteY310" fmla="*/ 520700 h 1994185"/>
                <a:gd name="connsiteX311" fmla="*/ 3327429 w 4025929"/>
                <a:gd name="connsiteY311" fmla="*/ 527050 h 1994185"/>
                <a:gd name="connsiteX312" fmla="*/ 3289329 w 4025929"/>
                <a:gd name="connsiteY312" fmla="*/ 539750 h 1994185"/>
                <a:gd name="connsiteX313" fmla="*/ 3270279 w 4025929"/>
                <a:gd name="connsiteY313" fmla="*/ 546100 h 1994185"/>
                <a:gd name="connsiteX314" fmla="*/ 3260754 w 4025929"/>
                <a:gd name="connsiteY314" fmla="*/ 549275 h 1994185"/>
                <a:gd name="connsiteX315" fmla="*/ 3241704 w 4025929"/>
                <a:gd name="connsiteY315" fmla="*/ 561975 h 1994185"/>
                <a:gd name="connsiteX316" fmla="*/ 3222654 w 4025929"/>
                <a:gd name="connsiteY316" fmla="*/ 574675 h 1994185"/>
                <a:gd name="connsiteX317" fmla="*/ 3203604 w 4025929"/>
                <a:gd name="connsiteY317" fmla="*/ 587375 h 1994185"/>
                <a:gd name="connsiteX318" fmla="*/ 3194079 w 4025929"/>
                <a:gd name="connsiteY318" fmla="*/ 593725 h 1994185"/>
                <a:gd name="connsiteX319" fmla="*/ 3184554 w 4025929"/>
                <a:gd name="connsiteY319" fmla="*/ 596900 h 1994185"/>
                <a:gd name="connsiteX320" fmla="*/ 3175029 w 4025929"/>
                <a:gd name="connsiteY320" fmla="*/ 603250 h 1994185"/>
                <a:gd name="connsiteX321" fmla="*/ 3155979 w 4025929"/>
                <a:gd name="connsiteY321" fmla="*/ 609600 h 1994185"/>
                <a:gd name="connsiteX322" fmla="*/ 3136929 w 4025929"/>
                <a:gd name="connsiteY322" fmla="*/ 615950 h 1994185"/>
                <a:gd name="connsiteX323" fmla="*/ 3127404 w 4025929"/>
                <a:gd name="connsiteY323" fmla="*/ 619125 h 1994185"/>
                <a:gd name="connsiteX324" fmla="*/ 3117879 w 4025929"/>
                <a:gd name="connsiteY324" fmla="*/ 625475 h 1994185"/>
                <a:gd name="connsiteX325" fmla="*/ 3098829 w 4025929"/>
                <a:gd name="connsiteY325" fmla="*/ 631825 h 1994185"/>
                <a:gd name="connsiteX326" fmla="*/ 3079779 w 4025929"/>
                <a:gd name="connsiteY326" fmla="*/ 641350 h 1994185"/>
                <a:gd name="connsiteX327" fmla="*/ 3070254 w 4025929"/>
                <a:gd name="connsiteY327" fmla="*/ 647700 h 1994185"/>
                <a:gd name="connsiteX328" fmla="*/ 3051204 w 4025929"/>
                <a:gd name="connsiteY328" fmla="*/ 654050 h 1994185"/>
                <a:gd name="connsiteX329" fmla="*/ 3041679 w 4025929"/>
                <a:gd name="connsiteY329" fmla="*/ 657225 h 1994185"/>
                <a:gd name="connsiteX330" fmla="*/ 3032154 w 4025929"/>
                <a:gd name="connsiteY330" fmla="*/ 663575 h 1994185"/>
                <a:gd name="connsiteX331" fmla="*/ 3022629 w 4025929"/>
                <a:gd name="connsiteY331" fmla="*/ 666750 h 1994185"/>
                <a:gd name="connsiteX332" fmla="*/ 3013104 w 4025929"/>
                <a:gd name="connsiteY332" fmla="*/ 673100 h 1994185"/>
                <a:gd name="connsiteX333" fmla="*/ 3003579 w 4025929"/>
                <a:gd name="connsiteY333" fmla="*/ 676275 h 1994185"/>
                <a:gd name="connsiteX334" fmla="*/ 2984529 w 4025929"/>
                <a:gd name="connsiteY334" fmla="*/ 688975 h 1994185"/>
                <a:gd name="connsiteX335" fmla="*/ 2965479 w 4025929"/>
                <a:gd name="connsiteY335" fmla="*/ 695325 h 1994185"/>
                <a:gd name="connsiteX336" fmla="*/ 2955954 w 4025929"/>
                <a:gd name="connsiteY336" fmla="*/ 701675 h 1994185"/>
                <a:gd name="connsiteX337" fmla="*/ 2936904 w 4025929"/>
                <a:gd name="connsiteY337" fmla="*/ 708025 h 1994185"/>
                <a:gd name="connsiteX338" fmla="*/ 2927379 w 4025929"/>
                <a:gd name="connsiteY338" fmla="*/ 714375 h 1994185"/>
                <a:gd name="connsiteX339" fmla="*/ 2908329 w 4025929"/>
                <a:gd name="connsiteY339" fmla="*/ 720725 h 1994185"/>
                <a:gd name="connsiteX340" fmla="*/ 2898804 w 4025929"/>
                <a:gd name="connsiteY340" fmla="*/ 723900 h 1994185"/>
                <a:gd name="connsiteX341" fmla="*/ 2879754 w 4025929"/>
                <a:gd name="connsiteY341" fmla="*/ 733425 h 1994185"/>
                <a:gd name="connsiteX342" fmla="*/ 2870229 w 4025929"/>
                <a:gd name="connsiteY342" fmla="*/ 739775 h 1994185"/>
                <a:gd name="connsiteX343" fmla="*/ 2860704 w 4025929"/>
                <a:gd name="connsiteY343" fmla="*/ 742950 h 1994185"/>
                <a:gd name="connsiteX344" fmla="*/ 2851179 w 4025929"/>
                <a:gd name="connsiteY344" fmla="*/ 749300 h 1994185"/>
                <a:gd name="connsiteX345" fmla="*/ 2832129 w 4025929"/>
                <a:gd name="connsiteY345" fmla="*/ 755650 h 1994185"/>
                <a:gd name="connsiteX346" fmla="*/ 2784504 w 4025929"/>
                <a:gd name="connsiteY346" fmla="*/ 771525 h 1994185"/>
                <a:gd name="connsiteX347" fmla="*/ 2774979 w 4025929"/>
                <a:gd name="connsiteY347" fmla="*/ 774700 h 1994185"/>
                <a:gd name="connsiteX348" fmla="*/ 2765454 w 4025929"/>
                <a:gd name="connsiteY348" fmla="*/ 777875 h 1994185"/>
                <a:gd name="connsiteX349" fmla="*/ 2755929 w 4025929"/>
                <a:gd name="connsiteY349" fmla="*/ 784225 h 1994185"/>
                <a:gd name="connsiteX350" fmla="*/ 2736879 w 4025929"/>
                <a:gd name="connsiteY350" fmla="*/ 790575 h 1994185"/>
                <a:gd name="connsiteX351" fmla="*/ 2717829 w 4025929"/>
                <a:gd name="connsiteY351" fmla="*/ 800100 h 1994185"/>
                <a:gd name="connsiteX352" fmla="*/ 2708304 w 4025929"/>
                <a:gd name="connsiteY352" fmla="*/ 806450 h 1994185"/>
                <a:gd name="connsiteX353" fmla="*/ 2698779 w 4025929"/>
                <a:gd name="connsiteY353" fmla="*/ 809625 h 1994185"/>
                <a:gd name="connsiteX354" fmla="*/ 2689254 w 4025929"/>
                <a:gd name="connsiteY354" fmla="*/ 815975 h 1994185"/>
                <a:gd name="connsiteX355" fmla="*/ 2670204 w 4025929"/>
                <a:gd name="connsiteY355" fmla="*/ 822325 h 1994185"/>
                <a:gd name="connsiteX356" fmla="*/ 2660679 w 4025929"/>
                <a:gd name="connsiteY356" fmla="*/ 828675 h 1994185"/>
                <a:gd name="connsiteX357" fmla="*/ 2641629 w 4025929"/>
                <a:gd name="connsiteY357" fmla="*/ 835025 h 1994185"/>
                <a:gd name="connsiteX358" fmla="*/ 2632104 w 4025929"/>
                <a:gd name="connsiteY358" fmla="*/ 841375 h 1994185"/>
                <a:gd name="connsiteX359" fmla="*/ 2613054 w 4025929"/>
                <a:gd name="connsiteY359" fmla="*/ 847725 h 1994185"/>
                <a:gd name="connsiteX360" fmla="*/ 2603529 w 4025929"/>
                <a:gd name="connsiteY360" fmla="*/ 854075 h 1994185"/>
                <a:gd name="connsiteX361" fmla="*/ 2590829 w 4025929"/>
                <a:gd name="connsiteY361" fmla="*/ 860425 h 1994185"/>
                <a:gd name="connsiteX362" fmla="*/ 2571779 w 4025929"/>
                <a:gd name="connsiteY362" fmla="*/ 866775 h 1994185"/>
                <a:gd name="connsiteX363" fmla="*/ 2543204 w 4025929"/>
                <a:gd name="connsiteY363" fmla="*/ 885825 h 1994185"/>
                <a:gd name="connsiteX364" fmla="*/ 2524154 w 4025929"/>
                <a:gd name="connsiteY364" fmla="*/ 898525 h 1994185"/>
                <a:gd name="connsiteX365" fmla="*/ 2514629 w 4025929"/>
                <a:gd name="connsiteY365" fmla="*/ 904875 h 1994185"/>
                <a:gd name="connsiteX366" fmla="*/ 2498754 w 4025929"/>
                <a:gd name="connsiteY366" fmla="*/ 917575 h 1994185"/>
                <a:gd name="connsiteX367" fmla="*/ 2479704 w 4025929"/>
                <a:gd name="connsiteY367" fmla="*/ 930275 h 1994185"/>
                <a:gd name="connsiteX368" fmla="*/ 2470179 w 4025929"/>
                <a:gd name="connsiteY368" fmla="*/ 936625 h 1994185"/>
                <a:gd name="connsiteX369" fmla="*/ 2451129 w 4025929"/>
                <a:gd name="connsiteY369" fmla="*/ 942975 h 1994185"/>
                <a:gd name="connsiteX370" fmla="*/ 2441604 w 4025929"/>
                <a:gd name="connsiteY370" fmla="*/ 946150 h 1994185"/>
                <a:gd name="connsiteX371" fmla="*/ 2432079 w 4025929"/>
                <a:gd name="connsiteY371" fmla="*/ 952500 h 1994185"/>
                <a:gd name="connsiteX372" fmla="*/ 2374929 w 4025929"/>
                <a:gd name="connsiteY372" fmla="*/ 965200 h 1994185"/>
                <a:gd name="connsiteX373" fmla="*/ 2289204 w 4025929"/>
                <a:gd name="connsiteY373" fmla="*/ 993775 h 1994185"/>
                <a:gd name="connsiteX374" fmla="*/ 2260629 w 4025929"/>
                <a:gd name="connsiteY374" fmla="*/ 1003300 h 1994185"/>
                <a:gd name="connsiteX375" fmla="*/ 2251104 w 4025929"/>
                <a:gd name="connsiteY375" fmla="*/ 1006475 h 1994185"/>
                <a:gd name="connsiteX376" fmla="*/ 2241579 w 4025929"/>
                <a:gd name="connsiteY376" fmla="*/ 1012825 h 1994185"/>
                <a:gd name="connsiteX377" fmla="*/ 2232054 w 4025929"/>
                <a:gd name="connsiteY377" fmla="*/ 1016000 h 1994185"/>
                <a:gd name="connsiteX378" fmla="*/ 2222529 w 4025929"/>
                <a:gd name="connsiteY378" fmla="*/ 1022350 h 1994185"/>
                <a:gd name="connsiteX379" fmla="*/ 2213004 w 4025929"/>
                <a:gd name="connsiteY379" fmla="*/ 1025525 h 1994185"/>
                <a:gd name="connsiteX380" fmla="*/ 2203479 w 4025929"/>
                <a:gd name="connsiteY380" fmla="*/ 1031875 h 1994185"/>
                <a:gd name="connsiteX381" fmla="*/ 2184429 w 4025929"/>
                <a:gd name="connsiteY381" fmla="*/ 1038225 h 1994185"/>
                <a:gd name="connsiteX382" fmla="*/ 2174904 w 4025929"/>
                <a:gd name="connsiteY382" fmla="*/ 1044575 h 1994185"/>
                <a:gd name="connsiteX383" fmla="*/ 2155854 w 4025929"/>
                <a:gd name="connsiteY383" fmla="*/ 1050925 h 1994185"/>
                <a:gd name="connsiteX384" fmla="*/ 2146329 w 4025929"/>
                <a:gd name="connsiteY384" fmla="*/ 1054100 h 1994185"/>
                <a:gd name="connsiteX385" fmla="*/ 2117754 w 4025929"/>
                <a:gd name="connsiteY385" fmla="*/ 1073150 h 1994185"/>
                <a:gd name="connsiteX386" fmla="*/ 2108229 w 4025929"/>
                <a:gd name="connsiteY386" fmla="*/ 1079500 h 1994185"/>
                <a:gd name="connsiteX387" fmla="*/ 2089179 w 4025929"/>
                <a:gd name="connsiteY387" fmla="*/ 1089025 h 1994185"/>
                <a:gd name="connsiteX388" fmla="*/ 2079654 w 4025929"/>
                <a:gd name="connsiteY388" fmla="*/ 1092200 h 1994185"/>
                <a:gd name="connsiteX389" fmla="*/ 2070129 w 4025929"/>
                <a:gd name="connsiteY389" fmla="*/ 1098550 h 1994185"/>
                <a:gd name="connsiteX390" fmla="*/ 2051079 w 4025929"/>
                <a:gd name="connsiteY390" fmla="*/ 1104900 h 1994185"/>
                <a:gd name="connsiteX391" fmla="*/ 2012979 w 4025929"/>
                <a:gd name="connsiteY391" fmla="*/ 1130300 h 1994185"/>
                <a:gd name="connsiteX392" fmla="*/ 2003454 w 4025929"/>
                <a:gd name="connsiteY392" fmla="*/ 1136650 h 1994185"/>
                <a:gd name="connsiteX393" fmla="*/ 1984404 w 4025929"/>
                <a:gd name="connsiteY393" fmla="*/ 1146175 h 1994185"/>
                <a:gd name="connsiteX394" fmla="*/ 1974879 w 4025929"/>
                <a:gd name="connsiteY394" fmla="*/ 1149350 h 1994185"/>
                <a:gd name="connsiteX395" fmla="*/ 1965354 w 4025929"/>
                <a:gd name="connsiteY395" fmla="*/ 1155700 h 1994185"/>
                <a:gd name="connsiteX396" fmla="*/ 1955829 w 4025929"/>
                <a:gd name="connsiteY396" fmla="*/ 1158875 h 1994185"/>
                <a:gd name="connsiteX397" fmla="*/ 1946304 w 4025929"/>
                <a:gd name="connsiteY397" fmla="*/ 1165225 h 1994185"/>
                <a:gd name="connsiteX398" fmla="*/ 1927254 w 4025929"/>
                <a:gd name="connsiteY398" fmla="*/ 1171575 h 1994185"/>
                <a:gd name="connsiteX399" fmla="*/ 1917729 w 4025929"/>
                <a:gd name="connsiteY399" fmla="*/ 1177925 h 1994185"/>
                <a:gd name="connsiteX400" fmla="*/ 1898679 w 4025929"/>
                <a:gd name="connsiteY400" fmla="*/ 1184275 h 1994185"/>
                <a:gd name="connsiteX401" fmla="*/ 1870104 w 4025929"/>
                <a:gd name="connsiteY401" fmla="*/ 1196975 h 1994185"/>
                <a:gd name="connsiteX402" fmla="*/ 1841529 w 4025929"/>
                <a:gd name="connsiteY402" fmla="*/ 1206500 h 1994185"/>
                <a:gd name="connsiteX403" fmla="*/ 1832004 w 4025929"/>
                <a:gd name="connsiteY403" fmla="*/ 1209675 h 1994185"/>
                <a:gd name="connsiteX404" fmla="*/ 1822479 w 4025929"/>
                <a:gd name="connsiteY404" fmla="*/ 1212850 h 1994185"/>
                <a:gd name="connsiteX405" fmla="*/ 1803429 w 4025929"/>
                <a:gd name="connsiteY405" fmla="*/ 1225550 h 1994185"/>
                <a:gd name="connsiteX406" fmla="*/ 1793904 w 4025929"/>
                <a:gd name="connsiteY406" fmla="*/ 1231900 h 1994185"/>
                <a:gd name="connsiteX407" fmla="*/ 1774854 w 4025929"/>
                <a:gd name="connsiteY407" fmla="*/ 1238250 h 1994185"/>
                <a:gd name="connsiteX408" fmla="*/ 1755804 w 4025929"/>
                <a:gd name="connsiteY408" fmla="*/ 1250950 h 1994185"/>
                <a:gd name="connsiteX409" fmla="*/ 1746279 w 4025929"/>
                <a:gd name="connsiteY409" fmla="*/ 1257300 h 1994185"/>
                <a:gd name="connsiteX410" fmla="*/ 1736754 w 4025929"/>
                <a:gd name="connsiteY410" fmla="*/ 1260475 h 1994185"/>
                <a:gd name="connsiteX411" fmla="*/ 1727229 w 4025929"/>
                <a:gd name="connsiteY411" fmla="*/ 1266825 h 1994185"/>
                <a:gd name="connsiteX412" fmla="*/ 1717704 w 4025929"/>
                <a:gd name="connsiteY412" fmla="*/ 1270000 h 1994185"/>
                <a:gd name="connsiteX413" fmla="*/ 1698654 w 4025929"/>
                <a:gd name="connsiteY413" fmla="*/ 1282700 h 1994185"/>
                <a:gd name="connsiteX414" fmla="*/ 1679604 w 4025929"/>
                <a:gd name="connsiteY414" fmla="*/ 1289050 h 1994185"/>
                <a:gd name="connsiteX415" fmla="*/ 1625629 w 4025929"/>
                <a:gd name="connsiteY415" fmla="*/ 1314450 h 1994185"/>
                <a:gd name="connsiteX416" fmla="*/ 1574829 w 4025929"/>
                <a:gd name="connsiteY416" fmla="*/ 1336675 h 1994185"/>
                <a:gd name="connsiteX417" fmla="*/ 1565304 w 4025929"/>
                <a:gd name="connsiteY417" fmla="*/ 1339850 h 1994185"/>
                <a:gd name="connsiteX418" fmla="*/ 1533554 w 4025929"/>
                <a:gd name="connsiteY418" fmla="*/ 1352550 h 1994185"/>
                <a:gd name="connsiteX419" fmla="*/ 1524029 w 4025929"/>
                <a:gd name="connsiteY419" fmla="*/ 1355725 h 1994185"/>
                <a:gd name="connsiteX420" fmla="*/ 1508154 w 4025929"/>
                <a:gd name="connsiteY420" fmla="*/ 1365250 h 1994185"/>
                <a:gd name="connsiteX421" fmla="*/ 1489104 w 4025929"/>
                <a:gd name="connsiteY421" fmla="*/ 1371600 h 1994185"/>
                <a:gd name="connsiteX422" fmla="*/ 1479579 w 4025929"/>
                <a:gd name="connsiteY422" fmla="*/ 1377950 h 1994185"/>
                <a:gd name="connsiteX423" fmla="*/ 1460529 w 4025929"/>
                <a:gd name="connsiteY423" fmla="*/ 1384300 h 1994185"/>
                <a:gd name="connsiteX424" fmla="*/ 1435129 w 4025929"/>
                <a:gd name="connsiteY424" fmla="*/ 1393825 h 1994185"/>
                <a:gd name="connsiteX425" fmla="*/ 1412904 w 4025929"/>
                <a:gd name="connsiteY425" fmla="*/ 1400175 h 1994185"/>
                <a:gd name="connsiteX426" fmla="*/ 1381154 w 4025929"/>
                <a:gd name="connsiteY426" fmla="*/ 1412875 h 1994185"/>
                <a:gd name="connsiteX427" fmla="*/ 1365279 w 4025929"/>
                <a:gd name="connsiteY427" fmla="*/ 1419225 h 1994185"/>
                <a:gd name="connsiteX428" fmla="*/ 1343054 w 4025929"/>
                <a:gd name="connsiteY428" fmla="*/ 1431925 h 1994185"/>
                <a:gd name="connsiteX429" fmla="*/ 1333529 w 4025929"/>
                <a:gd name="connsiteY429" fmla="*/ 1435100 h 1994185"/>
                <a:gd name="connsiteX430" fmla="*/ 1324004 w 4025929"/>
                <a:gd name="connsiteY430" fmla="*/ 1441450 h 1994185"/>
                <a:gd name="connsiteX431" fmla="*/ 1295429 w 4025929"/>
                <a:gd name="connsiteY431" fmla="*/ 1457325 h 1994185"/>
                <a:gd name="connsiteX432" fmla="*/ 1260504 w 4025929"/>
                <a:gd name="connsiteY432" fmla="*/ 1479550 h 1994185"/>
                <a:gd name="connsiteX433" fmla="*/ 1250979 w 4025929"/>
                <a:gd name="connsiteY433" fmla="*/ 1489075 h 1994185"/>
                <a:gd name="connsiteX434" fmla="*/ 1241454 w 4025929"/>
                <a:gd name="connsiteY434" fmla="*/ 1492250 h 1994185"/>
                <a:gd name="connsiteX435" fmla="*/ 1219229 w 4025929"/>
                <a:gd name="connsiteY435" fmla="*/ 1504950 h 1994185"/>
                <a:gd name="connsiteX436" fmla="*/ 1200179 w 4025929"/>
                <a:gd name="connsiteY436" fmla="*/ 1511300 h 1994185"/>
                <a:gd name="connsiteX437" fmla="*/ 1190654 w 4025929"/>
                <a:gd name="connsiteY437" fmla="*/ 1517650 h 1994185"/>
                <a:gd name="connsiteX438" fmla="*/ 1155729 w 4025929"/>
                <a:gd name="connsiteY438" fmla="*/ 1533525 h 1994185"/>
                <a:gd name="connsiteX439" fmla="*/ 1146204 w 4025929"/>
                <a:gd name="connsiteY439" fmla="*/ 1536700 h 1994185"/>
                <a:gd name="connsiteX440" fmla="*/ 1108104 w 4025929"/>
                <a:gd name="connsiteY440" fmla="*/ 1552575 h 1994185"/>
                <a:gd name="connsiteX441" fmla="*/ 1098579 w 4025929"/>
                <a:gd name="connsiteY441" fmla="*/ 1555750 h 1994185"/>
                <a:gd name="connsiteX442" fmla="*/ 1038254 w 4025929"/>
                <a:gd name="connsiteY442" fmla="*/ 1587500 h 1994185"/>
                <a:gd name="connsiteX443" fmla="*/ 1028729 w 4025929"/>
                <a:gd name="connsiteY443" fmla="*/ 1590675 h 1994185"/>
                <a:gd name="connsiteX444" fmla="*/ 1019204 w 4025929"/>
                <a:gd name="connsiteY444" fmla="*/ 1597025 h 1994185"/>
                <a:gd name="connsiteX445" fmla="*/ 1000154 w 4025929"/>
                <a:gd name="connsiteY445" fmla="*/ 1603375 h 1994185"/>
                <a:gd name="connsiteX446" fmla="*/ 955704 w 4025929"/>
                <a:gd name="connsiteY446" fmla="*/ 1625600 h 1994185"/>
                <a:gd name="connsiteX447" fmla="*/ 800129 w 4025929"/>
                <a:gd name="connsiteY447" fmla="*/ 1682750 h 1994185"/>
                <a:gd name="connsiteX448" fmla="*/ 755679 w 4025929"/>
                <a:gd name="connsiteY448" fmla="*/ 1695450 h 1994185"/>
                <a:gd name="connsiteX449" fmla="*/ 733454 w 4025929"/>
                <a:gd name="connsiteY449" fmla="*/ 1711325 h 1994185"/>
                <a:gd name="connsiteX450" fmla="*/ 723929 w 4025929"/>
                <a:gd name="connsiteY450" fmla="*/ 1714500 h 1994185"/>
                <a:gd name="connsiteX451" fmla="*/ 714404 w 4025929"/>
                <a:gd name="connsiteY451" fmla="*/ 1720850 h 1994185"/>
                <a:gd name="connsiteX452" fmla="*/ 689004 w 4025929"/>
                <a:gd name="connsiteY452" fmla="*/ 1730375 h 1994185"/>
                <a:gd name="connsiteX453" fmla="*/ 676304 w 4025929"/>
                <a:gd name="connsiteY453" fmla="*/ 1733550 h 1994185"/>
                <a:gd name="connsiteX454" fmla="*/ 628679 w 4025929"/>
                <a:gd name="connsiteY454" fmla="*/ 1752600 h 1994185"/>
                <a:gd name="connsiteX455" fmla="*/ 615979 w 4025929"/>
                <a:gd name="connsiteY455" fmla="*/ 1755775 h 1994185"/>
                <a:gd name="connsiteX456" fmla="*/ 603279 w 4025929"/>
                <a:gd name="connsiteY456" fmla="*/ 1762125 h 1994185"/>
                <a:gd name="connsiteX457" fmla="*/ 552479 w 4025929"/>
                <a:gd name="connsiteY457" fmla="*/ 1781175 h 1994185"/>
                <a:gd name="connsiteX458" fmla="*/ 523904 w 4025929"/>
                <a:gd name="connsiteY458" fmla="*/ 1790700 h 1994185"/>
                <a:gd name="connsiteX459" fmla="*/ 514379 w 4025929"/>
                <a:gd name="connsiteY459" fmla="*/ 1793875 h 1994185"/>
                <a:gd name="connsiteX460" fmla="*/ 504854 w 4025929"/>
                <a:gd name="connsiteY460" fmla="*/ 1800225 h 1994185"/>
                <a:gd name="connsiteX461" fmla="*/ 492154 w 4025929"/>
                <a:gd name="connsiteY461" fmla="*/ 1809750 h 1994185"/>
                <a:gd name="connsiteX462" fmla="*/ 463579 w 4025929"/>
                <a:gd name="connsiteY462" fmla="*/ 1819275 h 1994185"/>
                <a:gd name="connsiteX463" fmla="*/ 454054 w 4025929"/>
                <a:gd name="connsiteY463" fmla="*/ 1822450 h 1994185"/>
                <a:gd name="connsiteX464" fmla="*/ 444529 w 4025929"/>
                <a:gd name="connsiteY464" fmla="*/ 1825625 h 1994185"/>
                <a:gd name="connsiteX465" fmla="*/ 431829 w 4025929"/>
                <a:gd name="connsiteY465" fmla="*/ 1835150 h 1994185"/>
                <a:gd name="connsiteX466" fmla="*/ 396904 w 4025929"/>
                <a:gd name="connsiteY466" fmla="*/ 1844675 h 1994185"/>
                <a:gd name="connsiteX467" fmla="*/ 387379 w 4025929"/>
                <a:gd name="connsiteY467" fmla="*/ 1851025 h 1994185"/>
                <a:gd name="connsiteX468" fmla="*/ 368329 w 4025929"/>
                <a:gd name="connsiteY468" fmla="*/ 1857375 h 1994185"/>
                <a:gd name="connsiteX469" fmla="*/ 358804 w 4025929"/>
                <a:gd name="connsiteY469" fmla="*/ 1863725 h 1994185"/>
                <a:gd name="connsiteX470" fmla="*/ 339754 w 4025929"/>
                <a:gd name="connsiteY470" fmla="*/ 1870075 h 1994185"/>
                <a:gd name="connsiteX471" fmla="*/ 330229 w 4025929"/>
                <a:gd name="connsiteY471" fmla="*/ 1873250 h 1994185"/>
                <a:gd name="connsiteX472" fmla="*/ 311179 w 4025929"/>
                <a:gd name="connsiteY472" fmla="*/ 1882775 h 1994185"/>
                <a:gd name="connsiteX473" fmla="*/ 301654 w 4025929"/>
                <a:gd name="connsiteY473" fmla="*/ 1889125 h 1994185"/>
                <a:gd name="connsiteX474" fmla="*/ 282604 w 4025929"/>
                <a:gd name="connsiteY474" fmla="*/ 1895475 h 1994185"/>
                <a:gd name="connsiteX475" fmla="*/ 273079 w 4025929"/>
                <a:gd name="connsiteY475" fmla="*/ 1901825 h 1994185"/>
                <a:gd name="connsiteX476" fmla="*/ 228629 w 4025929"/>
                <a:gd name="connsiteY476" fmla="*/ 1914525 h 1994185"/>
                <a:gd name="connsiteX477" fmla="*/ 209579 w 4025929"/>
                <a:gd name="connsiteY477" fmla="*/ 1920875 h 1994185"/>
                <a:gd name="connsiteX478" fmla="*/ 161954 w 4025929"/>
                <a:gd name="connsiteY478" fmla="*/ 1936750 h 1994185"/>
                <a:gd name="connsiteX479" fmla="*/ 152429 w 4025929"/>
                <a:gd name="connsiteY479" fmla="*/ 1939925 h 1994185"/>
                <a:gd name="connsiteX480" fmla="*/ 142904 w 4025929"/>
                <a:gd name="connsiteY480" fmla="*/ 1943100 h 1994185"/>
                <a:gd name="connsiteX481" fmla="*/ 130204 w 4025929"/>
                <a:gd name="connsiteY481" fmla="*/ 1949450 h 1994185"/>
                <a:gd name="connsiteX482" fmla="*/ 120679 w 4025929"/>
                <a:gd name="connsiteY482" fmla="*/ 1952625 h 1994185"/>
                <a:gd name="connsiteX483" fmla="*/ 111154 w 4025929"/>
                <a:gd name="connsiteY483" fmla="*/ 1958975 h 1994185"/>
                <a:gd name="connsiteX484" fmla="*/ 85754 w 4025929"/>
                <a:gd name="connsiteY484" fmla="*/ 1965325 h 1994185"/>
                <a:gd name="connsiteX485" fmla="*/ 50829 w 4025929"/>
                <a:gd name="connsiteY485" fmla="*/ 1974850 h 1994185"/>
                <a:gd name="connsiteX486" fmla="*/ 34954 w 4025929"/>
                <a:gd name="connsiteY486" fmla="*/ 1978025 h 1994185"/>
                <a:gd name="connsiteX487" fmla="*/ 29 w 4025929"/>
                <a:gd name="connsiteY487" fmla="*/ 1993900 h 1994185"/>
                <a:gd name="connsiteX0" fmla="*/ 29 w 4025929"/>
                <a:gd name="connsiteY0" fmla="*/ 1993900 h 1994185"/>
                <a:gd name="connsiteX1" fmla="*/ 41304 w 4025929"/>
                <a:gd name="connsiteY1" fmla="*/ 1962150 h 1994185"/>
                <a:gd name="connsiteX2" fmla="*/ 50829 w 4025929"/>
                <a:gd name="connsiteY2" fmla="*/ 1955800 h 1994185"/>
                <a:gd name="connsiteX3" fmla="*/ 88929 w 4025929"/>
                <a:gd name="connsiteY3" fmla="*/ 1943100 h 1994185"/>
                <a:gd name="connsiteX4" fmla="*/ 98454 w 4025929"/>
                <a:gd name="connsiteY4" fmla="*/ 1939925 h 1994185"/>
                <a:gd name="connsiteX5" fmla="*/ 107979 w 4025929"/>
                <a:gd name="connsiteY5" fmla="*/ 1936750 h 1994185"/>
                <a:gd name="connsiteX6" fmla="*/ 117504 w 4025929"/>
                <a:gd name="connsiteY6" fmla="*/ 1930400 h 1994185"/>
                <a:gd name="connsiteX7" fmla="*/ 136554 w 4025929"/>
                <a:gd name="connsiteY7" fmla="*/ 1924050 h 1994185"/>
                <a:gd name="connsiteX8" fmla="*/ 146079 w 4025929"/>
                <a:gd name="connsiteY8" fmla="*/ 1920875 h 1994185"/>
                <a:gd name="connsiteX9" fmla="*/ 174654 w 4025929"/>
                <a:gd name="connsiteY9" fmla="*/ 1908175 h 1994185"/>
                <a:gd name="connsiteX10" fmla="*/ 184179 w 4025929"/>
                <a:gd name="connsiteY10" fmla="*/ 1905000 h 1994185"/>
                <a:gd name="connsiteX11" fmla="*/ 193704 w 4025929"/>
                <a:gd name="connsiteY11" fmla="*/ 1901825 h 1994185"/>
                <a:gd name="connsiteX12" fmla="*/ 212754 w 4025929"/>
                <a:gd name="connsiteY12" fmla="*/ 1892300 h 1994185"/>
                <a:gd name="connsiteX13" fmla="*/ 234979 w 4025929"/>
                <a:gd name="connsiteY13" fmla="*/ 1879600 h 1994185"/>
                <a:gd name="connsiteX14" fmla="*/ 244504 w 4025929"/>
                <a:gd name="connsiteY14" fmla="*/ 1876425 h 1994185"/>
                <a:gd name="connsiteX15" fmla="*/ 254029 w 4025929"/>
                <a:gd name="connsiteY15" fmla="*/ 1870075 h 1994185"/>
                <a:gd name="connsiteX16" fmla="*/ 273079 w 4025929"/>
                <a:gd name="connsiteY16" fmla="*/ 1863725 h 1994185"/>
                <a:gd name="connsiteX17" fmla="*/ 311179 w 4025929"/>
                <a:gd name="connsiteY17" fmla="*/ 1851025 h 1994185"/>
                <a:gd name="connsiteX18" fmla="*/ 320704 w 4025929"/>
                <a:gd name="connsiteY18" fmla="*/ 1847850 h 1994185"/>
                <a:gd name="connsiteX19" fmla="*/ 330229 w 4025929"/>
                <a:gd name="connsiteY19" fmla="*/ 1844675 h 1994185"/>
                <a:gd name="connsiteX20" fmla="*/ 339754 w 4025929"/>
                <a:gd name="connsiteY20" fmla="*/ 1838325 h 1994185"/>
                <a:gd name="connsiteX21" fmla="*/ 358804 w 4025929"/>
                <a:gd name="connsiteY21" fmla="*/ 1831975 h 1994185"/>
                <a:gd name="connsiteX22" fmla="*/ 368329 w 4025929"/>
                <a:gd name="connsiteY22" fmla="*/ 1828800 h 1994185"/>
                <a:gd name="connsiteX23" fmla="*/ 377854 w 4025929"/>
                <a:gd name="connsiteY23" fmla="*/ 1822450 h 1994185"/>
                <a:gd name="connsiteX24" fmla="*/ 396904 w 4025929"/>
                <a:gd name="connsiteY24" fmla="*/ 1816100 h 1994185"/>
                <a:gd name="connsiteX25" fmla="*/ 406429 w 4025929"/>
                <a:gd name="connsiteY25" fmla="*/ 1809750 h 1994185"/>
                <a:gd name="connsiteX26" fmla="*/ 425479 w 4025929"/>
                <a:gd name="connsiteY26" fmla="*/ 1803400 h 1994185"/>
                <a:gd name="connsiteX27" fmla="*/ 435004 w 4025929"/>
                <a:gd name="connsiteY27" fmla="*/ 1797050 h 1994185"/>
                <a:gd name="connsiteX28" fmla="*/ 454054 w 4025929"/>
                <a:gd name="connsiteY28" fmla="*/ 1790700 h 1994185"/>
                <a:gd name="connsiteX29" fmla="*/ 463579 w 4025929"/>
                <a:gd name="connsiteY29" fmla="*/ 1784350 h 1994185"/>
                <a:gd name="connsiteX30" fmla="*/ 482629 w 4025929"/>
                <a:gd name="connsiteY30" fmla="*/ 1778000 h 1994185"/>
                <a:gd name="connsiteX31" fmla="*/ 492154 w 4025929"/>
                <a:gd name="connsiteY31" fmla="*/ 1771650 h 1994185"/>
                <a:gd name="connsiteX32" fmla="*/ 511204 w 4025929"/>
                <a:gd name="connsiteY32" fmla="*/ 1765300 h 1994185"/>
                <a:gd name="connsiteX33" fmla="*/ 530254 w 4025929"/>
                <a:gd name="connsiteY33" fmla="*/ 1752600 h 1994185"/>
                <a:gd name="connsiteX34" fmla="*/ 539779 w 4025929"/>
                <a:gd name="connsiteY34" fmla="*/ 1749425 h 1994185"/>
                <a:gd name="connsiteX35" fmla="*/ 558829 w 4025929"/>
                <a:gd name="connsiteY35" fmla="*/ 1736725 h 1994185"/>
                <a:gd name="connsiteX36" fmla="*/ 568354 w 4025929"/>
                <a:gd name="connsiteY36" fmla="*/ 1730375 h 1994185"/>
                <a:gd name="connsiteX37" fmla="*/ 587404 w 4025929"/>
                <a:gd name="connsiteY37" fmla="*/ 1720850 h 1994185"/>
                <a:gd name="connsiteX38" fmla="*/ 596929 w 4025929"/>
                <a:gd name="connsiteY38" fmla="*/ 1717675 h 1994185"/>
                <a:gd name="connsiteX39" fmla="*/ 606454 w 4025929"/>
                <a:gd name="connsiteY39" fmla="*/ 1711325 h 1994185"/>
                <a:gd name="connsiteX40" fmla="*/ 622329 w 4025929"/>
                <a:gd name="connsiteY40" fmla="*/ 1704975 h 1994185"/>
                <a:gd name="connsiteX41" fmla="*/ 631854 w 4025929"/>
                <a:gd name="connsiteY41" fmla="*/ 1701800 h 1994185"/>
                <a:gd name="connsiteX42" fmla="*/ 650904 w 4025929"/>
                <a:gd name="connsiteY42" fmla="*/ 1689100 h 1994185"/>
                <a:gd name="connsiteX43" fmla="*/ 669954 w 4025929"/>
                <a:gd name="connsiteY43" fmla="*/ 1682750 h 1994185"/>
                <a:gd name="connsiteX44" fmla="*/ 679479 w 4025929"/>
                <a:gd name="connsiteY44" fmla="*/ 1676400 h 1994185"/>
                <a:gd name="connsiteX45" fmla="*/ 698529 w 4025929"/>
                <a:gd name="connsiteY45" fmla="*/ 1670050 h 1994185"/>
                <a:gd name="connsiteX46" fmla="*/ 708054 w 4025929"/>
                <a:gd name="connsiteY46" fmla="*/ 1666875 h 1994185"/>
                <a:gd name="connsiteX47" fmla="*/ 720754 w 4025929"/>
                <a:gd name="connsiteY47" fmla="*/ 1660525 h 1994185"/>
                <a:gd name="connsiteX48" fmla="*/ 739804 w 4025929"/>
                <a:gd name="connsiteY48" fmla="*/ 1654175 h 1994185"/>
                <a:gd name="connsiteX49" fmla="*/ 749329 w 4025929"/>
                <a:gd name="connsiteY49" fmla="*/ 1651000 h 1994185"/>
                <a:gd name="connsiteX50" fmla="*/ 758854 w 4025929"/>
                <a:gd name="connsiteY50" fmla="*/ 1647825 h 1994185"/>
                <a:gd name="connsiteX51" fmla="*/ 781079 w 4025929"/>
                <a:gd name="connsiteY51" fmla="*/ 1641475 h 1994185"/>
                <a:gd name="connsiteX52" fmla="*/ 790604 w 4025929"/>
                <a:gd name="connsiteY52" fmla="*/ 1638300 h 1994185"/>
                <a:gd name="connsiteX53" fmla="*/ 800129 w 4025929"/>
                <a:gd name="connsiteY53" fmla="*/ 1631950 h 1994185"/>
                <a:gd name="connsiteX54" fmla="*/ 819179 w 4025929"/>
                <a:gd name="connsiteY54" fmla="*/ 1625600 h 1994185"/>
                <a:gd name="connsiteX55" fmla="*/ 828704 w 4025929"/>
                <a:gd name="connsiteY55" fmla="*/ 1622425 h 1994185"/>
                <a:gd name="connsiteX56" fmla="*/ 838229 w 4025929"/>
                <a:gd name="connsiteY56" fmla="*/ 1616075 h 1994185"/>
                <a:gd name="connsiteX57" fmla="*/ 873154 w 4025929"/>
                <a:gd name="connsiteY57" fmla="*/ 1603375 h 1994185"/>
                <a:gd name="connsiteX58" fmla="*/ 882679 w 4025929"/>
                <a:gd name="connsiteY58" fmla="*/ 1597025 h 1994185"/>
                <a:gd name="connsiteX59" fmla="*/ 904904 w 4025929"/>
                <a:gd name="connsiteY59" fmla="*/ 1587500 h 1994185"/>
                <a:gd name="connsiteX60" fmla="*/ 952529 w 4025929"/>
                <a:gd name="connsiteY60" fmla="*/ 1562100 h 1994185"/>
                <a:gd name="connsiteX61" fmla="*/ 952529 w 4025929"/>
                <a:gd name="connsiteY61" fmla="*/ 1562100 h 1994185"/>
                <a:gd name="connsiteX62" fmla="*/ 968404 w 4025929"/>
                <a:gd name="connsiteY62" fmla="*/ 1552575 h 1994185"/>
                <a:gd name="connsiteX63" fmla="*/ 990629 w 4025929"/>
                <a:gd name="connsiteY63" fmla="*/ 1546225 h 1994185"/>
                <a:gd name="connsiteX64" fmla="*/ 1006504 w 4025929"/>
                <a:gd name="connsiteY64" fmla="*/ 1539875 h 1994185"/>
                <a:gd name="connsiteX65" fmla="*/ 1025554 w 4025929"/>
                <a:gd name="connsiteY65" fmla="*/ 1524000 h 1994185"/>
                <a:gd name="connsiteX66" fmla="*/ 1035079 w 4025929"/>
                <a:gd name="connsiteY66" fmla="*/ 1520825 h 1994185"/>
                <a:gd name="connsiteX67" fmla="*/ 1050954 w 4025929"/>
                <a:gd name="connsiteY67" fmla="*/ 1504950 h 1994185"/>
                <a:gd name="connsiteX68" fmla="*/ 1082704 w 4025929"/>
                <a:gd name="connsiteY68" fmla="*/ 1485900 h 1994185"/>
                <a:gd name="connsiteX69" fmla="*/ 1108104 w 4025929"/>
                <a:gd name="connsiteY69" fmla="*/ 1466850 h 1994185"/>
                <a:gd name="connsiteX70" fmla="*/ 1130329 w 4025929"/>
                <a:gd name="connsiteY70" fmla="*/ 1460500 h 1994185"/>
                <a:gd name="connsiteX71" fmla="*/ 1149379 w 4025929"/>
                <a:gd name="connsiteY71" fmla="*/ 1447800 h 1994185"/>
                <a:gd name="connsiteX72" fmla="*/ 1174779 w 4025929"/>
                <a:gd name="connsiteY72" fmla="*/ 1438275 h 1994185"/>
                <a:gd name="connsiteX73" fmla="*/ 1190654 w 4025929"/>
                <a:gd name="connsiteY73" fmla="*/ 1431925 h 1994185"/>
                <a:gd name="connsiteX74" fmla="*/ 1200179 w 4025929"/>
                <a:gd name="connsiteY74" fmla="*/ 1428750 h 1994185"/>
                <a:gd name="connsiteX75" fmla="*/ 1241454 w 4025929"/>
                <a:gd name="connsiteY75" fmla="*/ 1412875 h 1994185"/>
                <a:gd name="connsiteX76" fmla="*/ 1250979 w 4025929"/>
                <a:gd name="connsiteY76" fmla="*/ 1406525 h 1994185"/>
                <a:gd name="connsiteX77" fmla="*/ 1263679 w 4025929"/>
                <a:gd name="connsiteY77" fmla="*/ 1403350 h 1994185"/>
                <a:gd name="connsiteX78" fmla="*/ 1276379 w 4025929"/>
                <a:gd name="connsiteY78" fmla="*/ 1397000 h 1994185"/>
                <a:gd name="connsiteX79" fmla="*/ 1308129 w 4025929"/>
                <a:gd name="connsiteY79" fmla="*/ 1387475 h 1994185"/>
                <a:gd name="connsiteX80" fmla="*/ 1352579 w 4025929"/>
                <a:gd name="connsiteY80" fmla="*/ 1365250 h 1994185"/>
                <a:gd name="connsiteX81" fmla="*/ 1368454 w 4025929"/>
                <a:gd name="connsiteY81" fmla="*/ 1355725 h 1994185"/>
                <a:gd name="connsiteX82" fmla="*/ 1387504 w 4025929"/>
                <a:gd name="connsiteY82" fmla="*/ 1349375 h 1994185"/>
                <a:gd name="connsiteX83" fmla="*/ 1444654 w 4025929"/>
                <a:gd name="connsiteY83" fmla="*/ 1317625 h 1994185"/>
                <a:gd name="connsiteX84" fmla="*/ 1454179 w 4025929"/>
                <a:gd name="connsiteY84" fmla="*/ 1314450 h 1994185"/>
                <a:gd name="connsiteX85" fmla="*/ 1479579 w 4025929"/>
                <a:gd name="connsiteY85" fmla="*/ 1301750 h 1994185"/>
                <a:gd name="connsiteX86" fmla="*/ 1508154 w 4025929"/>
                <a:gd name="connsiteY86" fmla="*/ 1292225 h 1994185"/>
                <a:gd name="connsiteX87" fmla="*/ 1527204 w 4025929"/>
                <a:gd name="connsiteY87" fmla="*/ 1279525 h 1994185"/>
                <a:gd name="connsiteX88" fmla="*/ 1546254 w 4025929"/>
                <a:gd name="connsiteY88" fmla="*/ 1273175 h 1994185"/>
                <a:gd name="connsiteX89" fmla="*/ 1555779 w 4025929"/>
                <a:gd name="connsiteY89" fmla="*/ 1270000 h 1994185"/>
                <a:gd name="connsiteX90" fmla="*/ 1565304 w 4025929"/>
                <a:gd name="connsiteY90" fmla="*/ 1266825 h 1994185"/>
                <a:gd name="connsiteX91" fmla="*/ 1587529 w 4025929"/>
                <a:gd name="connsiteY91" fmla="*/ 1254125 h 1994185"/>
                <a:gd name="connsiteX92" fmla="*/ 1616104 w 4025929"/>
                <a:gd name="connsiteY92" fmla="*/ 1244600 h 1994185"/>
                <a:gd name="connsiteX93" fmla="*/ 1625629 w 4025929"/>
                <a:gd name="connsiteY93" fmla="*/ 1238250 h 1994185"/>
                <a:gd name="connsiteX94" fmla="*/ 1635154 w 4025929"/>
                <a:gd name="connsiteY94" fmla="*/ 1235075 h 1994185"/>
                <a:gd name="connsiteX95" fmla="*/ 1651029 w 4025929"/>
                <a:gd name="connsiteY95" fmla="*/ 1228725 h 1994185"/>
                <a:gd name="connsiteX96" fmla="*/ 1660554 w 4025929"/>
                <a:gd name="connsiteY96" fmla="*/ 1222375 h 1994185"/>
                <a:gd name="connsiteX97" fmla="*/ 1670079 w 4025929"/>
                <a:gd name="connsiteY97" fmla="*/ 1219200 h 1994185"/>
                <a:gd name="connsiteX98" fmla="*/ 1679604 w 4025929"/>
                <a:gd name="connsiteY98" fmla="*/ 1212850 h 1994185"/>
                <a:gd name="connsiteX99" fmla="*/ 1689129 w 4025929"/>
                <a:gd name="connsiteY99" fmla="*/ 1209675 h 1994185"/>
                <a:gd name="connsiteX100" fmla="*/ 1708179 w 4025929"/>
                <a:gd name="connsiteY100" fmla="*/ 1196975 h 1994185"/>
                <a:gd name="connsiteX101" fmla="*/ 1717704 w 4025929"/>
                <a:gd name="connsiteY101" fmla="*/ 1193800 h 1994185"/>
                <a:gd name="connsiteX102" fmla="*/ 1736754 w 4025929"/>
                <a:gd name="connsiteY102" fmla="*/ 1181100 h 1994185"/>
                <a:gd name="connsiteX103" fmla="*/ 1746279 w 4025929"/>
                <a:gd name="connsiteY103" fmla="*/ 1174750 h 1994185"/>
                <a:gd name="connsiteX104" fmla="*/ 1755804 w 4025929"/>
                <a:gd name="connsiteY104" fmla="*/ 1168400 h 1994185"/>
                <a:gd name="connsiteX105" fmla="*/ 1765329 w 4025929"/>
                <a:gd name="connsiteY105" fmla="*/ 1165225 h 1994185"/>
                <a:gd name="connsiteX106" fmla="*/ 1784379 w 4025929"/>
                <a:gd name="connsiteY106" fmla="*/ 1152525 h 1994185"/>
                <a:gd name="connsiteX107" fmla="*/ 1803429 w 4025929"/>
                <a:gd name="connsiteY107" fmla="*/ 1143000 h 1994185"/>
                <a:gd name="connsiteX108" fmla="*/ 1812954 w 4025929"/>
                <a:gd name="connsiteY108" fmla="*/ 1139825 h 1994185"/>
                <a:gd name="connsiteX109" fmla="*/ 1822479 w 4025929"/>
                <a:gd name="connsiteY109" fmla="*/ 1133475 h 1994185"/>
                <a:gd name="connsiteX110" fmla="*/ 1832004 w 4025929"/>
                <a:gd name="connsiteY110" fmla="*/ 1130300 h 1994185"/>
                <a:gd name="connsiteX111" fmla="*/ 1841529 w 4025929"/>
                <a:gd name="connsiteY111" fmla="*/ 1123950 h 1994185"/>
                <a:gd name="connsiteX112" fmla="*/ 1860579 w 4025929"/>
                <a:gd name="connsiteY112" fmla="*/ 1117600 h 1994185"/>
                <a:gd name="connsiteX113" fmla="*/ 1870104 w 4025929"/>
                <a:gd name="connsiteY113" fmla="*/ 1114425 h 1994185"/>
                <a:gd name="connsiteX114" fmla="*/ 1889154 w 4025929"/>
                <a:gd name="connsiteY114" fmla="*/ 1104900 h 1994185"/>
                <a:gd name="connsiteX115" fmla="*/ 1898679 w 4025929"/>
                <a:gd name="connsiteY115" fmla="*/ 1098550 h 1994185"/>
                <a:gd name="connsiteX116" fmla="*/ 1917729 w 4025929"/>
                <a:gd name="connsiteY116" fmla="*/ 1092200 h 1994185"/>
                <a:gd name="connsiteX117" fmla="*/ 1927254 w 4025929"/>
                <a:gd name="connsiteY117" fmla="*/ 1085850 h 1994185"/>
                <a:gd name="connsiteX118" fmla="*/ 1936779 w 4025929"/>
                <a:gd name="connsiteY118" fmla="*/ 1082675 h 1994185"/>
                <a:gd name="connsiteX119" fmla="*/ 1955829 w 4025929"/>
                <a:gd name="connsiteY119" fmla="*/ 1069975 h 1994185"/>
                <a:gd name="connsiteX120" fmla="*/ 1974879 w 4025929"/>
                <a:gd name="connsiteY120" fmla="*/ 1063625 h 1994185"/>
                <a:gd name="connsiteX121" fmla="*/ 1993929 w 4025929"/>
                <a:gd name="connsiteY121" fmla="*/ 1050925 h 1994185"/>
                <a:gd name="connsiteX122" fmla="*/ 2003454 w 4025929"/>
                <a:gd name="connsiteY122" fmla="*/ 1044575 h 1994185"/>
                <a:gd name="connsiteX123" fmla="*/ 2012979 w 4025929"/>
                <a:gd name="connsiteY123" fmla="*/ 1041400 h 1994185"/>
                <a:gd name="connsiteX124" fmla="*/ 2032029 w 4025929"/>
                <a:gd name="connsiteY124" fmla="*/ 1028700 h 1994185"/>
                <a:gd name="connsiteX125" fmla="*/ 2041554 w 4025929"/>
                <a:gd name="connsiteY125" fmla="*/ 1025525 h 1994185"/>
                <a:gd name="connsiteX126" fmla="*/ 2060604 w 4025929"/>
                <a:gd name="connsiteY126" fmla="*/ 1012825 h 1994185"/>
                <a:gd name="connsiteX127" fmla="*/ 2076479 w 4025929"/>
                <a:gd name="connsiteY127" fmla="*/ 1003300 h 1994185"/>
                <a:gd name="connsiteX128" fmla="*/ 2082829 w 4025929"/>
                <a:gd name="connsiteY128" fmla="*/ 993775 h 1994185"/>
                <a:gd name="connsiteX129" fmla="*/ 2092354 w 4025929"/>
                <a:gd name="connsiteY129" fmla="*/ 990600 h 1994185"/>
                <a:gd name="connsiteX130" fmla="*/ 2111404 w 4025929"/>
                <a:gd name="connsiteY130" fmla="*/ 977900 h 1994185"/>
                <a:gd name="connsiteX131" fmla="*/ 2120929 w 4025929"/>
                <a:gd name="connsiteY131" fmla="*/ 974725 h 1994185"/>
                <a:gd name="connsiteX132" fmla="*/ 2130454 w 4025929"/>
                <a:gd name="connsiteY132" fmla="*/ 968375 h 1994185"/>
                <a:gd name="connsiteX133" fmla="*/ 2139979 w 4025929"/>
                <a:gd name="connsiteY133" fmla="*/ 965200 h 1994185"/>
                <a:gd name="connsiteX134" fmla="*/ 2159029 w 4025929"/>
                <a:gd name="connsiteY134" fmla="*/ 952500 h 1994185"/>
                <a:gd name="connsiteX135" fmla="*/ 2168554 w 4025929"/>
                <a:gd name="connsiteY135" fmla="*/ 949325 h 1994185"/>
                <a:gd name="connsiteX136" fmla="*/ 2178079 w 4025929"/>
                <a:gd name="connsiteY136" fmla="*/ 942975 h 1994185"/>
                <a:gd name="connsiteX137" fmla="*/ 2187604 w 4025929"/>
                <a:gd name="connsiteY137" fmla="*/ 939800 h 1994185"/>
                <a:gd name="connsiteX138" fmla="*/ 2197129 w 4025929"/>
                <a:gd name="connsiteY138" fmla="*/ 933450 h 1994185"/>
                <a:gd name="connsiteX139" fmla="*/ 2216179 w 4025929"/>
                <a:gd name="connsiteY139" fmla="*/ 927100 h 1994185"/>
                <a:gd name="connsiteX140" fmla="*/ 2225704 w 4025929"/>
                <a:gd name="connsiteY140" fmla="*/ 920750 h 1994185"/>
                <a:gd name="connsiteX141" fmla="*/ 2244754 w 4025929"/>
                <a:gd name="connsiteY141" fmla="*/ 914400 h 1994185"/>
                <a:gd name="connsiteX142" fmla="*/ 2263804 w 4025929"/>
                <a:gd name="connsiteY142" fmla="*/ 901700 h 1994185"/>
                <a:gd name="connsiteX143" fmla="*/ 2273329 w 4025929"/>
                <a:gd name="connsiteY143" fmla="*/ 898525 h 1994185"/>
                <a:gd name="connsiteX144" fmla="*/ 2282854 w 4025929"/>
                <a:gd name="connsiteY144" fmla="*/ 892175 h 1994185"/>
                <a:gd name="connsiteX145" fmla="*/ 2292379 w 4025929"/>
                <a:gd name="connsiteY145" fmla="*/ 889000 h 1994185"/>
                <a:gd name="connsiteX146" fmla="*/ 2301904 w 4025929"/>
                <a:gd name="connsiteY146" fmla="*/ 882650 h 1994185"/>
                <a:gd name="connsiteX147" fmla="*/ 2311429 w 4025929"/>
                <a:gd name="connsiteY147" fmla="*/ 879475 h 1994185"/>
                <a:gd name="connsiteX148" fmla="*/ 2320954 w 4025929"/>
                <a:gd name="connsiteY148" fmla="*/ 873125 h 1994185"/>
                <a:gd name="connsiteX149" fmla="*/ 2330479 w 4025929"/>
                <a:gd name="connsiteY149" fmla="*/ 869950 h 1994185"/>
                <a:gd name="connsiteX150" fmla="*/ 2340004 w 4025929"/>
                <a:gd name="connsiteY150" fmla="*/ 863600 h 1994185"/>
                <a:gd name="connsiteX151" fmla="*/ 2359054 w 4025929"/>
                <a:gd name="connsiteY151" fmla="*/ 857250 h 1994185"/>
                <a:gd name="connsiteX152" fmla="*/ 2378104 w 4025929"/>
                <a:gd name="connsiteY152" fmla="*/ 847725 h 1994185"/>
                <a:gd name="connsiteX153" fmla="*/ 2387629 w 4025929"/>
                <a:gd name="connsiteY153" fmla="*/ 841375 h 1994185"/>
                <a:gd name="connsiteX154" fmla="*/ 2406679 w 4025929"/>
                <a:gd name="connsiteY154" fmla="*/ 835025 h 1994185"/>
                <a:gd name="connsiteX155" fmla="*/ 2416204 w 4025929"/>
                <a:gd name="connsiteY155" fmla="*/ 831850 h 1994185"/>
                <a:gd name="connsiteX156" fmla="*/ 2425729 w 4025929"/>
                <a:gd name="connsiteY156" fmla="*/ 825500 h 1994185"/>
                <a:gd name="connsiteX157" fmla="*/ 2444779 w 4025929"/>
                <a:gd name="connsiteY157" fmla="*/ 819150 h 1994185"/>
                <a:gd name="connsiteX158" fmla="*/ 2454304 w 4025929"/>
                <a:gd name="connsiteY158" fmla="*/ 815975 h 1994185"/>
                <a:gd name="connsiteX159" fmla="*/ 2492404 w 4025929"/>
                <a:gd name="connsiteY159" fmla="*/ 803275 h 1994185"/>
                <a:gd name="connsiteX160" fmla="*/ 2501929 w 4025929"/>
                <a:gd name="connsiteY160" fmla="*/ 800100 h 1994185"/>
                <a:gd name="connsiteX161" fmla="*/ 2511454 w 4025929"/>
                <a:gd name="connsiteY161" fmla="*/ 796925 h 1994185"/>
                <a:gd name="connsiteX162" fmla="*/ 2524154 w 4025929"/>
                <a:gd name="connsiteY162" fmla="*/ 793750 h 1994185"/>
                <a:gd name="connsiteX163" fmla="*/ 2552729 w 4025929"/>
                <a:gd name="connsiteY163" fmla="*/ 781050 h 1994185"/>
                <a:gd name="connsiteX164" fmla="*/ 2562254 w 4025929"/>
                <a:gd name="connsiteY164" fmla="*/ 777875 h 1994185"/>
                <a:gd name="connsiteX165" fmla="*/ 2581304 w 4025929"/>
                <a:gd name="connsiteY165" fmla="*/ 765175 h 1994185"/>
                <a:gd name="connsiteX166" fmla="*/ 2590829 w 4025929"/>
                <a:gd name="connsiteY166" fmla="*/ 762000 h 1994185"/>
                <a:gd name="connsiteX167" fmla="*/ 2600354 w 4025929"/>
                <a:gd name="connsiteY167" fmla="*/ 755650 h 1994185"/>
                <a:gd name="connsiteX168" fmla="*/ 2609879 w 4025929"/>
                <a:gd name="connsiteY168" fmla="*/ 752475 h 1994185"/>
                <a:gd name="connsiteX169" fmla="*/ 2619404 w 4025929"/>
                <a:gd name="connsiteY169" fmla="*/ 746125 h 1994185"/>
                <a:gd name="connsiteX170" fmla="*/ 2628929 w 4025929"/>
                <a:gd name="connsiteY170" fmla="*/ 742950 h 1994185"/>
                <a:gd name="connsiteX171" fmla="*/ 2638454 w 4025929"/>
                <a:gd name="connsiteY171" fmla="*/ 736600 h 1994185"/>
                <a:gd name="connsiteX172" fmla="*/ 2647979 w 4025929"/>
                <a:gd name="connsiteY172" fmla="*/ 733425 h 1994185"/>
                <a:gd name="connsiteX173" fmla="*/ 2676554 w 4025929"/>
                <a:gd name="connsiteY173" fmla="*/ 714375 h 1994185"/>
                <a:gd name="connsiteX174" fmla="*/ 2686079 w 4025929"/>
                <a:gd name="connsiteY174" fmla="*/ 708025 h 1994185"/>
                <a:gd name="connsiteX175" fmla="*/ 2695604 w 4025929"/>
                <a:gd name="connsiteY175" fmla="*/ 701675 h 1994185"/>
                <a:gd name="connsiteX176" fmla="*/ 2724179 w 4025929"/>
                <a:gd name="connsiteY176" fmla="*/ 679450 h 1994185"/>
                <a:gd name="connsiteX177" fmla="*/ 2733704 w 4025929"/>
                <a:gd name="connsiteY177" fmla="*/ 673100 h 1994185"/>
                <a:gd name="connsiteX178" fmla="*/ 2743229 w 4025929"/>
                <a:gd name="connsiteY178" fmla="*/ 666750 h 1994185"/>
                <a:gd name="connsiteX179" fmla="*/ 2752754 w 4025929"/>
                <a:gd name="connsiteY179" fmla="*/ 663575 h 1994185"/>
                <a:gd name="connsiteX180" fmla="*/ 2771804 w 4025929"/>
                <a:gd name="connsiteY180" fmla="*/ 650875 h 1994185"/>
                <a:gd name="connsiteX181" fmla="*/ 2781329 w 4025929"/>
                <a:gd name="connsiteY181" fmla="*/ 647700 h 1994185"/>
                <a:gd name="connsiteX182" fmla="*/ 2800379 w 4025929"/>
                <a:gd name="connsiteY182" fmla="*/ 635000 h 1994185"/>
                <a:gd name="connsiteX183" fmla="*/ 2809904 w 4025929"/>
                <a:gd name="connsiteY183" fmla="*/ 628650 h 1994185"/>
                <a:gd name="connsiteX184" fmla="*/ 2828954 w 4025929"/>
                <a:gd name="connsiteY184" fmla="*/ 619125 h 1994185"/>
                <a:gd name="connsiteX185" fmla="*/ 2848004 w 4025929"/>
                <a:gd name="connsiteY185" fmla="*/ 612775 h 1994185"/>
                <a:gd name="connsiteX186" fmla="*/ 2867054 w 4025929"/>
                <a:gd name="connsiteY186" fmla="*/ 600075 h 1994185"/>
                <a:gd name="connsiteX187" fmla="*/ 2876579 w 4025929"/>
                <a:gd name="connsiteY187" fmla="*/ 596900 h 1994185"/>
                <a:gd name="connsiteX188" fmla="*/ 2886104 w 4025929"/>
                <a:gd name="connsiteY188" fmla="*/ 590550 h 1994185"/>
                <a:gd name="connsiteX189" fmla="*/ 2905154 w 4025929"/>
                <a:gd name="connsiteY189" fmla="*/ 584200 h 1994185"/>
                <a:gd name="connsiteX190" fmla="*/ 2924204 w 4025929"/>
                <a:gd name="connsiteY190" fmla="*/ 577850 h 1994185"/>
                <a:gd name="connsiteX191" fmla="*/ 2933729 w 4025929"/>
                <a:gd name="connsiteY191" fmla="*/ 574675 h 1994185"/>
                <a:gd name="connsiteX192" fmla="*/ 2943254 w 4025929"/>
                <a:gd name="connsiteY192" fmla="*/ 571500 h 1994185"/>
                <a:gd name="connsiteX193" fmla="*/ 2965479 w 4025929"/>
                <a:gd name="connsiteY193" fmla="*/ 558800 h 1994185"/>
                <a:gd name="connsiteX194" fmla="*/ 2984529 w 4025929"/>
                <a:gd name="connsiteY194" fmla="*/ 552450 h 1994185"/>
                <a:gd name="connsiteX195" fmla="*/ 2994054 w 4025929"/>
                <a:gd name="connsiteY195" fmla="*/ 546100 h 1994185"/>
                <a:gd name="connsiteX196" fmla="*/ 3013104 w 4025929"/>
                <a:gd name="connsiteY196" fmla="*/ 539750 h 1994185"/>
                <a:gd name="connsiteX197" fmla="*/ 3022629 w 4025929"/>
                <a:gd name="connsiteY197" fmla="*/ 536575 h 1994185"/>
                <a:gd name="connsiteX198" fmla="*/ 3032154 w 4025929"/>
                <a:gd name="connsiteY198" fmla="*/ 530225 h 1994185"/>
                <a:gd name="connsiteX199" fmla="*/ 3051204 w 4025929"/>
                <a:gd name="connsiteY199" fmla="*/ 523875 h 1994185"/>
                <a:gd name="connsiteX200" fmla="*/ 3060729 w 4025929"/>
                <a:gd name="connsiteY200" fmla="*/ 520700 h 1994185"/>
                <a:gd name="connsiteX201" fmla="*/ 3070254 w 4025929"/>
                <a:gd name="connsiteY201" fmla="*/ 517525 h 1994185"/>
                <a:gd name="connsiteX202" fmla="*/ 3082954 w 4025929"/>
                <a:gd name="connsiteY202" fmla="*/ 511175 h 1994185"/>
                <a:gd name="connsiteX203" fmla="*/ 3102004 w 4025929"/>
                <a:gd name="connsiteY203" fmla="*/ 504825 h 1994185"/>
                <a:gd name="connsiteX204" fmla="*/ 3111529 w 4025929"/>
                <a:gd name="connsiteY204" fmla="*/ 501650 h 1994185"/>
                <a:gd name="connsiteX205" fmla="*/ 3130579 w 4025929"/>
                <a:gd name="connsiteY205" fmla="*/ 492125 h 1994185"/>
                <a:gd name="connsiteX206" fmla="*/ 3140104 w 4025929"/>
                <a:gd name="connsiteY206" fmla="*/ 485775 h 1994185"/>
                <a:gd name="connsiteX207" fmla="*/ 3159154 w 4025929"/>
                <a:gd name="connsiteY207" fmla="*/ 479425 h 1994185"/>
                <a:gd name="connsiteX208" fmla="*/ 3184554 w 4025929"/>
                <a:gd name="connsiteY208" fmla="*/ 466725 h 1994185"/>
                <a:gd name="connsiteX209" fmla="*/ 3194079 w 4025929"/>
                <a:gd name="connsiteY209" fmla="*/ 460375 h 1994185"/>
                <a:gd name="connsiteX210" fmla="*/ 3216304 w 4025929"/>
                <a:gd name="connsiteY210" fmla="*/ 447675 h 1994185"/>
                <a:gd name="connsiteX211" fmla="*/ 3232179 w 4025929"/>
                <a:gd name="connsiteY211" fmla="*/ 431800 h 1994185"/>
                <a:gd name="connsiteX212" fmla="*/ 3238529 w 4025929"/>
                <a:gd name="connsiteY212" fmla="*/ 422275 h 1994185"/>
                <a:gd name="connsiteX213" fmla="*/ 3276629 w 4025929"/>
                <a:gd name="connsiteY213" fmla="*/ 403225 h 1994185"/>
                <a:gd name="connsiteX214" fmla="*/ 3276629 w 4025929"/>
                <a:gd name="connsiteY214" fmla="*/ 403225 h 1994185"/>
                <a:gd name="connsiteX215" fmla="*/ 3286154 w 4025929"/>
                <a:gd name="connsiteY215" fmla="*/ 396875 h 1994185"/>
                <a:gd name="connsiteX216" fmla="*/ 3305204 w 4025929"/>
                <a:gd name="connsiteY216" fmla="*/ 390525 h 1994185"/>
                <a:gd name="connsiteX217" fmla="*/ 3333779 w 4025929"/>
                <a:gd name="connsiteY217" fmla="*/ 381000 h 1994185"/>
                <a:gd name="connsiteX218" fmla="*/ 3362354 w 4025929"/>
                <a:gd name="connsiteY218" fmla="*/ 365125 h 1994185"/>
                <a:gd name="connsiteX219" fmla="*/ 3371879 w 4025929"/>
                <a:gd name="connsiteY219" fmla="*/ 358775 h 1994185"/>
                <a:gd name="connsiteX220" fmla="*/ 3381404 w 4025929"/>
                <a:gd name="connsiteY220" fmla="*/ 352425 h 1994185"/>
                <a:gd name="connsiteX221" fmla="*/ 3397279 w 4025929"/>
                <a:gd name="connsiteY221" fmla="*/ 339725 h 1994185"/>
                <a:gd name="connsiteX222" fmla="*/ 3403629 w 4025929"/>
                <a:gd name="connsiteY222" fmla="*/ 330200 h 1994185"/>
                <a:gd name="connsiteX223" fmla="*/ 3422679 w 4025929"/>
                <a:gd name="connsiteY223" fmla="*/ 317500 h 1994185"/>
                <a:gd name="connsiteX224" fmla="*/ 3432204 w 4025929"/>
                <a:gd name="connsiteY224" fmla="*/ 311150 h 1994185"/>
                <a:gd name="connsiteX225" fmla="*/ 3441729 w 4025929"/>
                <a:gd name="connsiteY225" fmla="*/ 304800 h 1994185"/>
                <a:gd name="connsiteX226" fmla="*/ 3451254 w 4025929"/>
                <a:gd name="connsiteY226" fmla="*/ 301625 h 1994185"/>
                <a:gd name="connsiteX227" fmla="*/ 3470304 w 4025929"/>
                <a:gd name="connsiteY227" fmla="*/ 288925 h 1994185"/>
                <a:gd name="connsiteX228" fmla="*/ 3479829 w 4025929"/>
                <a:gd name="connsiteY228" fmla="*/ 285750 h 1994185"/>
                <a:gd name="connsiteX229" fmla="*/ 3498879 w 4025929"/>
                <a:gd name="connsiteY229" fmla="*/ 273050 h 1994185"/>
                <a:gd name="connsiteX230" fmla="*/ 3517929 w 4025929"/>
                <a:gd name="connsiteY230" fmla="*/ 260350 h 1994185"/>
                <a:gd name="connsiteX231" fmla="*/ 3527454 w 4025929"/>
                <a:gd name="connsiteY231" fmla="*/ 254000 h 1994185"/>
                <a:gd name="connsiteX232" fmla="*/ 3540154 w 4025929"/>
                <a:gd name="connsiteY232" fmla="*/ 247650 h 1994185"/>
                <a:gd name="connsiteX233" fmla="*/ 3559204 w 4025929"/>
                <a:gd name="connsiteY233" fmla="*/ 234950 h 1994185"/>
                <a:gd name="connsiteX234" fmla="*/ 3578254 w 4025929"/>
                <a:gd name="connsiteY234" fmla="*/ 225425 h 1994185"/>
                <a:gd name="connsiteX235" fmla="*/ 3587779 w 4025929"/>
                <a:gd name="connsiteY235" fmla="*/ 222250 h 1994185"/>
                <a:gd name="connsiteX236" fmla="*/ 3616354 w 4025929"/>
                <a:gd name="connsiteY236" fmla="*/ 206375 h 1994185"/>
                <a:gd name="connsiteX237" fmla="*/ 3635404 w 4025929"/>
                <a:gd name="connsiteY237" fmla="*/ 190500 h 1994185"/>
                <a:gd name="connsiteX238" fmla="*/ 3654454 w 4025929"/>
                <a:gd name="connsiteY238" fmla="*/ 177800 h 1994185"/>
                <a:gd name="connsiteX239" fmla="*/ 3673504 w 4025929"/>
                <a:gd name="connsiteY239" fmla="*/ 171450 h 1994185"/>
                <a:gd name="connsiteX240" fmla="*/ 3683029 w 4025929"/>
                <a:gd name="connsiteY240" fmla="*/ 165100 h 1994185"/>
                <a:gd name="connsiteX241" fmla="*/ 3702079 w 4025929"/>
                <a:gd name="connsiteY241" fmla="*/ 158750 h 1994185"/>
                <a:gd name="connsiteX242" fmla="*/ 3737004 w 4025929"/>
                <a:gd name="connsiteY242" fmla="*/ 149225 h 1994185"/>
                <a:gd name="connsiteX243" fmla="*/ 3749704 w 4025929"/>
                <a:gd name="connsiteY243" fmla="*/ 146050 h 1994185"/>
                <a:gd name="connsiteX244" fmla="*/ 3762404 w 4025929"/>
                <a:gd name="connsiteY244" fmla="*/ 142875 h 1994185"/>
                <a:gd name="connsiteX245" fmla="*/ 3781454 w 4025929"/>
                <a:gd name="connsiteY245" fmla="*/ 136525 h 1994185"/>
                <a:gd name="connsiteX246" fmla="*/ 3800504 w 4025929"/>
                <a:gd name="connsiteY246" fmla="*/ 123825 h 1994185"/>
                <a:gd name="connsiteX247" fmla="*/ 3825904 w 4025929"/>
                <a:gd name="connsiteY247" fmla="*/ 101600 h 1994185"/>
                <a:gd name="connsiteX248" fmla="*/ 3835429 w 4025929"/>
                <a:gd name="connsiteY248" fmla="*/ 95250 h 1994185"/>
                <a:gd name="connsiteX249" fmla="*/ 3844954 w 4025929"/>
                <a:gd name="connsiteY249" fmla="*/ 88900 h 1994185"/>
                <a:gd name="connsiteX250" fmla="*/ 3873529 w 4025929"/>
                <a:gd name="connsiteY250" fmla="*/ 79375 h 1994185"/>
                <a:gd name="connsiteX251" fmla="*/ 3883054 w 4025929"/>
                <a:gd name="connsiteY251" fmla="*/ 76200 h 1994185"/>
                <a:gd name="connsiteX252" fmla="*/ 3892579 w 4025929"/>
                <a:gd name="connsiteY252" fmla="*/ 69850 h 1994185"/>
                <a:gd name="connsiteX253" fmla="*/ 3902104 w 4025929"/>
                <a:gd name="connsiteY253" fmla="*/ 66675 h 1994185"/>
                <a:gd name="connsiteX254" fmla="*/ 3921154 w 4025929"/>
                <a:gd name="connsiteY254" fmla="*/ 53975 h 1994185"/>
                <a:gd name="connsiteX255" fmla="*/ 3930679 w 4025929"/>
                <a:gd name="connsiteY255" fmla="*/ 47625 h 1994185"/>
                <a:gd name="connsiteX256" fmla="*/ 3940204 w 4025929"/>
                <a:gd name="connsiteY256" fmla="*/ 41275 h 1994185"/>
                <a:gd name="connsiteX257" fmla="*/ 3968779 w 4025929"/>
                <a:gd name="connsiteY257" fmla="*/ 31750 h 1994185"/>
                <a:gd name="connsiteX258" fmla="*/ 3978304 w 4025929"/>
                <a:gd name="connsiteY258" fmla="*/ 28575 h 1994185"/>
                <a:gd name="connsiteX259" fmla="*/ 4006879 w 4025929"/>
                <a:gd name="connsiteY259" fmla="*/ 9525 h 1994185"/>
                <a:gd name="connsiteX260" fmla="*/ 4016404 w 4025929"/>
                <a:gd name="connsiteY260" fmla="*/ 3175 h 1994185"/>
                <a:gd name="connsiteX261" fmla="*/ 4025929 w 4025929"/>
                <a:gd name="connsiteY261" fmla="*/ 0 h 1994185"/>
                <a:gd name="connsiteX262" fmla="*/ 4019579 w 4025929"/>
                <a:gd name="connsiteY262" fmla="*/ 9525 h 1994185"/>
                <a:gd name="connsiteX263" fmla="*/ 4013229 w 4025929"/>
                <a:gd name="connsiteY263" fmla="*/ 28575 h 1994185"/>
                <a:gd name="connsiteX264" fmla="*/ 4022754 w 4025929"/>
                <a:gd name="connsiteY264" fmla="*/ 101600 h 1994185"/>
                <a:gd name="connsiteX265" fmla="*/ 4016404 w 4025929"/>
                <a:gd name="connsiteY265" fmla="*/ 142875 h 1994185"/>
                <a:gd name="connsiteX266" fmla="*/ 4013229 w 4025929"/>
                <a:gd name="connsiteY266" fmla="*/ 152400 h 1994185"/>
                <a:gd name="connsiteX267" fmla="*/ 4000529 w 4025929"/>
                <a:gd name="connsiteY267" fmla="*/ 171450 h 1994185"/>
                <a:gd name="connsiteX268" fmla="*/ 3991004 w 4025929"/>
                <a:gd name="connsiteY268" fmla="*/ 174625 h 1994185"/>
                <a:gd name="connsiteX269" fmla="*/ 3981479 w 4025929"/>
                <a:gd name="connsiteY269" fmla="*/ 184150 h 1994185"/>
                <a:gd name="connsiteX270" fmla="*/ 3971954 w 4025929"/>
                <a:gd name="connsiteY270" fmla="*/ 187325 h 1994185"/>
                <a:gd name="connsiteX271" fmla="*/ 3962429 w 4025929"/>
                <a:gd name="connsiteY271" fmla="*/ 193675 h 1994185"/>
                <a:gd name="connsiteX272" fmla="*/ 3952904 w 4025929"/>
                <a:gd name="connsiteY272" fmla="*/ 196850 h 1994185"/>
                <a:gd name="connsiteX273" fmla="*/ 3943379 w 4025929"/>
                <a:gd name="connsiteY273" fmla="*/ 203200 h 1994185"/>
                <a:gd name="connsiteX274" fmla="*/ 3933854 w 4025929"/>
                <a:gd name="connsiteY274" fmla="*/ 206375 h 1994185"/>
                <a:gd name="connsiteX275" fmla="*/ 3914804 w 4025929"/>
                <a:gd name="connsiteY275" fmla="*/ 219075 h 1994185"/>
                <a:gd name="connsiteX276" fmla="*/ 3867179 w 4025929"/>
                <a:gd name="connsiteY276" fmla="*/ 234950 h 1994185"/>
                <a:gd name="connsiteX277" fmla="*/ 3838604 w 4025929"/>
                <a:gd name="connsiteY277" fmla="*/ 244475 h 1994185"/>
                <a:gd name="connsiteX278" fmla="*/ 3829079 w 4025929"/>
                <a:gd name="connsiteY278" fmla="*/ 247650 h 1994185"/>
                <a:gd name="connsiteX279" fmla="*/ 3816379 w 4025929"/>
                <a:gd name="connsiteY279" fmla="*/ 250825 h 1994185"/>
                <a:gd name="connsiteX280" fmla="*/ 3797329 w 4025929"/>
                <a:gd name="connsiteY280" fmla="*/ 257175 h 1994185"/>
                <a:gd name="connsiteX281" fmla="*/ 3771929 w 4025929"/>
                <a:gd name="connsiteY281" fmla="*/ 285750 h 1994185"/>
                <a:gd name="connsiteX282" fmla="*/ 3762404 w 4025929"/>
                <a:gd name="connsiteY282" fmla="*/ 295275 h 1994185"/>
                <a:gd name="connsiteX283" fmla="*/ 3756054 w 4025929"/>
                <a:gd name="connsiteY283" fmla="*/ 304800 h 1994185"/>
                <a:gd name="connsiteX284" fmla="*/ 3692554 w 4025929"/>
                <a:gd name="connsiteY284" fmla="*/ 314325 h 1994185"/>
                <a:gd name="connsiteX285" fmla="*/ 3670329 w 4025929"/>
                <a:gd name="connsiteY285" fmla="*/ 320675 h 1994185"/>
                <a:gd name="connsiteX286" fmla="*/ 3660804 w 4025929"/>
                <a:gd name="connsiteY286" fmla="*/ 327025 h 1994185"/>
                <a:gd name="connsiteX287" fmla="*/ 3651279 w 4025929"/>
                <a:gd name="connsiteY287" fmla="*/ 330200 h 1994185"/>
                <a:gd name="connsiteX288" fmla="*/ 3632229 w 4025929"/>
                <a:gd name="connsiteY288" fmla="*/ 342900 h 1994185"/>
                <a:gd name="connsiteX289" fmla="*/ 3613179 w 4025929"/>
                <a:gd name="connsiteY289" fmla="*/ 349250 h 1994185"/>
                <a:gd name="connsiteX290" fmla="*/ 3603654 w 4025929"/>
                <a:gd name="connsiteY290" fmla="*/ 355600 h 1994185"/>
                <a:gd name="connsiteX291" fmla="*/ 3584604 w 4025929"/>
                <a:gd name="connsiteY291" fmla="*/ 361950 h 1994185"/>
                <a:gd name="connsiteX292" fmla="*/ 3565554 w 4025929"/>
                <a:gd name="connsiteY292" fmla="*/ 374650 h 1994185"/>
                <a:gd name="connsiteX293" fmla="*/ 3556029 w 4025929"/>
                <a:gd name="connsiteY293" fmla="*/ 377825 h 1994185"/>
                <a:gd name="connsiteX294" fmla="*/ 3536979 w 4025929"/>
                <a:gd name="connsiteY294" fmla="*/ 390525 h 1994185"/>
                <a:gd name="connsiteX295" fmla="*/ 3527454 w 4025929"/>
                <a:gd name="connsiteY295" fmla="*/ 396875 h 1994185"/>
                <a:gd name="connsiteX296" fmla="*/ 3517929 w 4025929"/>
                <a:gd name="connsiteY296" fmla="*/ 400050 h 1994185"/>
                <a:gd name="connsiteX297" fmla="*/ 3508404 w 4025929"/>
                <a:gd name="connsiteY297" fmla="*/ 409575 h 1994185"/>
                <a:gd name="connsiteX298" fmla="*/ 3489354 w 4025929"/>
                <a:gd name="connsiteY298" fmla="*/ 415925 h 1994185"/>
                <a:gd name="connsiteX299" fmla="*/ 3479829 w 4025929"/>
                <a:gd name="connsiteY299" fmla="*/ 419100 h 1994185"/>
                <a:gd name="connsiteX300" fmla="*/ 3460779 w 4025929"/>
                <a:gd name="connsiteY300" fmla="*/ 428625 h 1994185"/>
                <a:gd name="connsiteX301" fmla="*/ 3441729 w 4025929"/>
                <a:gd name="connsiteY301" fmla="*/ 444500 h 1994185"/>
                <a:gd name="connsiteX302" fmla="*/ 3432204 w 4025929"/>
                <a:gd name="connsiteY302" fmla="*/ 447675 h 1994185"/>
                <a:gd name="connsiteX303" fmla="*/ 3413154 w 4025929"/>
                <a:gd name="connsiteY303" fmla="*/ 460375 h 1994185"/>
                <a:gd name="connsiteX304" fmla="*/ 3403629 w 4025929"/>
                <a:gd name="connsiteY304" fmla="*/ 466725 h 1994185"/>
                <a:gd name="connsiteX305" fmla="*/ 3384579 w 4025929"/>
                <a:gd name="connsiteY305" fmla="*/ 476250 h 1994185"/>
                <a:gd name="connsiteX306" fmla="*/ 3368704 w 4025929"/>
                <a:gd name="connsiteY306" fmla="*/ 492125 h 1994185"/>
                <a:gd name="connsiteX307" fmla="*/ 3362354 w 4025929"/>
                <a:gd name="connsiteY307" fmla="*/ 501650 h 1994185"/>
                <a:gd name="connsiteX308" fmla="*/ 3352829 w 4025929"/>
                <a:gd name="connsiteY308" fmla="*/ 511175 h 1994185"/>
                <a:gd name="connsiteX309" fmla="*/ 3346479 w 4025929"/>
                <a:gd name="connsiteY309" fmla="*/ 520700 h 1994185"/>
                <a:gd name="connsiteX310" fmla="*/ 3327429 w 4025929"/>
                <a:gd name="connsiteY310" fmla="*/ 527050 h 1994185"/>
                <a:gd name="connsiteX311" fmla="*/ 3289329 w 4025929"/>
                <a:gd name="connsiteY311" fmla="*/ 539750 h 1994185"/>
                <a:gd name="connsiteX312" fmla="*/ 3270279 w 4025929"/>
                <a:gd name="connsiteY312" fmla="*/ 546100 h 1994185"/>
                <a:gd name="connsiteX313" fmla="*/ 3260754 w 4025929"/>
                <a:gd name="connsiteY313" fmla="*/ 549275 h 1994185"/>
                <a:gd name="connsiteX314" fmla="*/ 3241704 w 4025929"/>
                <a:gd name="connsiteY314" fmla="*/ 561975 h 1994185"/>
                <a:gd name="connsiteX315" fmla="*/ 3222654 w 4025929"/>
                <a:gd name="connsiteY315" fmla="*/ 574675 h 1994185"/>
                <a:gd name="connsiteX316" fmla="*/ 3203604 w 4025929"/>
                <a:gd name="connsiteY316" fmla="*/ 587375 h 1994185"/>
                <a:gd name="connsiteX317" fmla="*/ 3194079 w 4025929"/>
                <a:gd name="connsiteY317" fmla="*/ 593725 h 1994185"/>
                <a:gd name="connsiteX318" fmla="*/ 3184554 w 4025929"/>
                <a:gd name="connsiteY318" fmla="*/ 596900 h 1994185"/>
                <a:gd name="connsiteX319" fmla="*/ 3175029 w 4025929"/>
                <a:gd name="connsiteY319" fmla="*/ 603250 h 1994185"/>
                <a:gd name="connsiteX320" fmla="*/ 3155979 w 4025929"/>
                <a:gd name="connsiteY320" fmla="*/ 609600 h 1994185"/>
                <a:gd name="connsiteX321" fmla="*/ 3136929 w 4025929"/>
                <a:gd name="connsiteY321" fmla="*/ 615950 h 1994185"/>
                <a:gd name="connsiteX322" fmla="*/ 3127404 w 4025929"/>
                <a:gd name="connsiteY322" fmla="*/ 619125 h 1994185"/>
                <a:gd name="connsiteX323" fmla="*/ 3117879 w 4025929"/>
                <a:gd name="connsiteY323" fmla="*/ 625475 h 1994185"/>
                <a:gd name="connsiteX324" fmla="*/ 3098829 w 4025929"/>
                <a:gd name="connsiteY324" fmla="*/ 631825 h 1994185"/>
                <a:gd name="connsiteX325" fmla="*/ 3079779 w 4025929"/>
                <a:gd name="connsiteY325" fmla="*/ 641350 h 1994185"/>
                <a:gd name="connsiteX326" fmla="*/ 3070254 w 4025929"/>
                <a:gd name="connsiteY326" fmla="*/ 647700 h 1994185"/>
                <a:gd name="connsiteX327" fmla="*/ 3051204 w 4025929"/>
                <a:gd name="connsiteY327" fmla="*/ 654050 h 1994185"/>
                <a:gd name="connsiteX328" fmla="*/ 3041679 w 4025929"/>
                <a:gd name="connsiteY328" fmla="*/ 657225 h 1994185"/>
                <a:gd name="connsiteX329" fmla="*/ 3032154 w 4025929"/>
                <a:gd name="connsiteY329" fmla="*/ 663575 h 1994185"/>
                <a:gd name="connsiteX330" fmla="*/ 3022629 w 4025929"/>
                <a:gd name="connsiteY330" fmla="*/ 666750 h 1994185"/>
                <a:gd name="connsiteX331" fmla="*/ 3013104 w 4025929"/>
                <a:gd name="connsiteY331" fmla="*/ 673100 h 1994185"/>
                <a:gd name="connsiteX332" fmla="*/ 3003579 w 4025929"/>
                <a:gd name="connsiteY332" fmla="*/ 676275 h 1994185"/>
                <a:gd name="connsiteX333" fmla="*/ 2984529 w 4025929"/>
                <a:gd name="connsiteY333" fmla="*/ 688975 h 1994185"/>
                <a:gd name="connsiteX334" fmla="*/ 2965479 w 4025929"/>
                <a:gd name="connsiteY334" fmla="*/ 695325 h 1994185"/>
                <a:gd name="connsiteX335" fmla="*/ 2955954 w 4025929"/>
                <a:gd name="connsiteY335" fmla="*/ 701675 h 1994185"/>
                <a:gd name="connsiteX336" fmla="*/ 2936904 w 4025929"/>
                <a:gd name="connsiteY336" fmla="*/ 708025 h 1994185"/>
                <a:gd name="connsiteX337" fmla="*/ 2927379 w 4025929"/>
                <a:gd name="connsiteY337" fmla="*/ 714375 h 1994185"/>
                <a:gd name="connsiteX338" fmla="*/ 2908329 w 4025929"/>
                <a:gd name="connsiteY338" fmla="*/ 720725 h 1994185"/>
                <a:gd name="connsiteX339" fmla="*/ 2898804 w 4025929"/>
                <a:gd name="connsiteY339" fmla="*/ 723900 h 1994185"/>
                <a:gd name="connsiteX340" fmla="*/ 2879754 w 4025929"/>
                <a:gd name="connsiteY340" fmla="*/ 733425 h 1994185"/>
                <a:gd name="connsiteX341" fmla="*/ 2870229 w 4025929"/>
                <a:gd name="connsiteY341" fmla="*/ 739775 h 1994185"/>
                <a:gd name="connsiteX342" fmla="*/ 2860704 w 4025929"/>
                <a:gd name="connsiteY342" fmla="*/ 742950 h 1994185"/>
                <a:gd name="connsiteX343" fmla="*/ 2851179 w 4025929"/>
                <a:gd name="connsiteY343" fmla="*/ 749300 h 1994185"/>
                <a:gd name="connsiteX344" fmla="*/ 2832129 w 4025929"/>
                <a:gd name="connsiteY344" fmla="*/ 755650 h 1994185"/>
                <a:gd name="connsiteX345" fmla="*/ 2784504 w 4025929"/>
                <a:gd name="connsiteY345" fmla="*/ 771525 h 1994185"/>
                <a:gd name="connsiteX346" fmla="*/ 2774979 w 4025929"/>
                <a:gd name="connsiteY346" fmla="*/ 774700 h 1994185"/>
                <a:gd name="connsiteX347" fmla="*/ 2765454 w 4025929"/>
                <a:gd name="connsiteY347" fmla="*/ 777875 h 1994185"/>
                <a:gd name="connsiteX348" fmla="*/ 2755929 w 4025929"/>
                <a:gd name="connsiteY348" fmla="*/ 784225 h 1994185"/>
                <a:gd name="connsiteX349" fmla="*/ 2736879 w 4025929"/>
                <a:gd name="connsiteY349" fmla="*/ 790575 h 1994185"/>
                <a:gd name="connsiteX350" fmla="*/ 2717829 w 4025929"/>
                <a:gd name="connsiteY350" fmla="*/ 800100 h 1994185"/>
                <a:gd name="connsiteX351" fmla="*/ 2708304 w 4025929"/>
                <a:gd name="connsiteY351" fmla="*/ 806450 h 1994185"/>
                <a:gd name="connsiteX352" fmla="*/ 2698779 w 4025929"/>
                <a:gd name="connsiteY352" fmla="*/ 809625 h 1994185"/>
                <a:gd name="connsiteX353" fmla="*/ 2689254 w 4025929"/>
                <a:gd name="connsiteY353" fmla="*/ 815975 h 1994185"/>
                <a:gd name="connsiteX354" fmla="*/ 2670204 w 4025929"/>
                <a:gd name="connsiteY354" fmla="*/ 822325 h 1994185"/>
                <a:gd name="connsiteX355" fmla="*/ 2660679 w 4025929"/>
                <a:gd name="connsiteY355" fmla="*/ 828675 h 1994185"/>
                <a:gd name="connsiteX356" fmla="*/ 2641629 w 4025929"/>
                <a:gd name="connsiteY356" fmla="*/ 835025 h 1994185"/>
                <a:gd name="connsiteX357" fmla="*/ 2632104 w 4025929"/>
                <a:gd name="connsiteY357" fmla="*/ 841375 h 1994185"/>
                <a:gd name="connsiteX358" fmla="*/ 2613054 w 4025929"/>
                <a:gd name="connsiteY358" fmla="*/ 847725 h 1994185"/>
                <a:gd name="connsiteX359" fmla="*/ 2603529 w 4025929"/>
                <a:gd name="connsiteY359" fmla="*/ 854075 h 1994185"/>
                <a:gd name="connsiteX360" fmla="*/ 2590829 w 4025929"/>
                <a:gd name="connsiteY360" fmla="*/ 860425 h 1994185"/>
                <a:gd name="connsiteX361" fmla="*/ 2571779 w 4025929"/>
                <a:gd name="connsiteY361" fmla="*/ 866775 h 1994185"/>
                <a:gd name="connsiteX362" fmla="*/ 2543204 w 4025929"/>
                <a:gd name="connsiteY362" fmla="*/ 885825 h 1994185"/>
                <a:gd name="connsiteX363" fmla="*/ 2524154 w 4025929"/>
                <a:gd name="connsiteY363" fmla="*/ 898525 h 1994185"/>
                <a:gd name="connsiteX364" fmla="*/ 2514629 w 4025929"/>
                <a:gd name="connsiteY364" fmla="*/ 904875 h 1994185"/>
                <a:gd name="connsiteX365" fmla="*/ 2498754 w 4025929"/>
                <a:gd name="connsiteY365" fmla="*/ 917575 h 1994185"/>
                <a:gd name="connsiteX366" fmla="*/ 2479704 w 4025929"/>
                <a:gd name="connsiteY366" fmla="*/ 930275 h 1994185"/>
                <a:gd name="connsiteX367" fmla="*/ 2470179 w 4025929"/>
                <a:gd name="connsiteY367" fmla="*/ 936625 h 1994185"/>
                <a:gd name="connsiteX368" fmla="*/ 2451129 w 4025929"/>
                <a:gd name="connsiteY368" fmla="*/ 942975 h 1994185"/>
                <a:gd name="connsiteX369" fmla="*/ 2441604 w 4025929"/>
                <a:gd name="connsiteY369" fmla="*/ 946150 h 1994185"/>
                <a:gd name="connsiteX370" fmla="*/ 2432079 w 4025929"/>
                <a:gd name="connsiteY370" fmla="*/ 952500 h 1994185"/>
                <a:gd name="connsiteX371" fmla="*/ 2374929 w 4025929"/>
                <a:gd name="connsiteY371" fmla="*/ 965200 h 1994185"/>
                <a:gd name="connsiteX372" fmla="*/ 2289204 w 4025929"/>
                <a:gd name="connsiteY372" fmla="*/ 993775 h 1994185"/>
                <a:gd name="connsiteX373" fmla="*/ 2260629 w 4025929"/>
                <a:gd name="connsiteY373" fmla="*/ 1003300 h 1994185"/>
                <a:gd name="connsiteX374" fmla="*/ 2251104 w 4025929"/>
                <a:gd name="connsiteY374" fmla="*/ 1006475 h 1994185"/>
                <a:gd name="connsiteX375" fmla="*/ 2241579 w 4025929"/>
                <a:gd name="connsiteY375" fmla="*/ 1012825 h 1994185"/>
                <a:gd name="connsiteX376" fmla="*/ 2232054 w 4025929"/>
                <a:gd name="connsiteY376" fmla="*/ 1016000 h 1994185"/>
                <a:gd name="connsiteX377" fmla="*/ 2222529 w 4025929"/>
                <a:gd name="connsiteY377" fmla="*/ 1022350 h 1994185"/>
                <a:gd name="connsiteX378" fmla="*/ 2213004 w 4025929"/>
                <a:gd name="connsiteY378" fmla="*/ 1025525 h 1994185"/>
                <a:gd name="connsiteX379" fmla="*/ 2203479 w 4025929"/>
                <a:gd name="connsiteY379" fmla="*/ 1031875 h 1994185"/>
                <a:gd name="connsiteX380" fmla="*/ 2184429 w 4025929"/>
                <a:gd name="connsiteY380" fmla="*/ 1038225 h 1994185"/>
                <a:gd name="connsiteX381" fmla="*/ 2174904 w 4025929"/>
                <a:gd name="connsiteY381" fmla="*/ 1044575 h 1994185"/>
                <a:gd name="connsiteX382" fmla="*/ 2155854 w 4025929"/>
                <a:gd name="connsiteY382" fmla="*/ 1050925 h 1994185"/>
                <a:gd name="connsiteX383" fmla="*/ 2146329 w 4025929"/>
                <a:gd name="connsiteY383" fmla="*/ 1054100 h 1994185"/>
                <a:gd name="connsiteX384" fmla="*/ 2117754 w 4025929"/>
                <a:gd name="connsiteY384" fmla="*/ 1073150 h 1994185"/>
                <a:gd name="connsiteX385" fmla="*/ 2108229 w 4025929"/>
                <a:gd name="connsiteY385" fmla="*/ 1079500 h 1994185"/>
                <a:gd name="connsiteX386" fmla="*/ 2089179 w 4025929"/>
                <a:gd name="connsiteY386" fmla="*/ 1089025 h 1994185"/>
                <a:gd name="connsiteX387" fmla="*/ 2079654 w 4025929"/>
                <a:gd name="connsiteY387" fmla="*/ 1092200 h 1994185"/>
                <a:gd name="connsiteX388" fmla="*/ 2070129 w 4025929"/>
                <a:gd name="connsiteY388" fmla="*/ 1098550 h 1994185"/>
                <a:gd name="connsiteX389" fmla="*/ 2051079 w 4025929"/>
                <a:gd name="connsiteY389" fmla="*/ 1104900 h 1994185"/>
                <a:gd name="connsiteX390" fmla="*/ 2012979 w 4025929"/>
                <a:gd name="connsiteY390" fmla="*/ 1130300 h 1994185"/>
                <a:gd name="connsiteX391" fmla="*/ 2003454 w 4025929"/>
                <a:gd name="connsiteY391" fmla="*/ 1136650 h 1994185"/>
                <a:gd name="connsiteX392" fmla="*/ 1984404 w 4025929"/>
                <a:gd name="connsiteY392" fmla="*/ 1146175 h 1994185"/>
                <a:gd name="connsiteX393" fmla="*/ 1974879 w 4025929"/>
                <a:gd name="connsiteY393" fmla="*/ 1149350 h 1994185"/>
                <a:gd name="connsiteX394" fmla="*/ 1965354 w 4025929"/>
                <a:gd name="connsiteY394" fmla="*/ 1155700 h 1994185"/>
                <a:gd name="connsiteX395" fmla="*/ 1955829 w 4025929"/>
                <a:gd name="connsiteY395" fmla="*/ 1158875 h 1994185"/>
                <a:gd name="connsiteX396" fmla="*/ 1946304 w 4025929"/>
                <a:gd name="connsiteY396" fmla="*/ 1165225 h 1994185"/>
                <a:gd name="connsiteX397" fmla="*/ 1927254 w 4025929"/>
                <a:gd name="connsiteY397" fmla="*/ 1171575 h 1994185"/>
                <a:gd name="connsiteX398" fmla="*/ 1917729 w 4025929"/>
                <a:gd name="connsiteY398" fmla="*/ 1177925 h 1994185"/>
                <a:gd name="connsiteX399" fmla="*/ 1898679 w 4025929"/>
                <a:gd name="connsiteY399" fmla="*/ 1184275 h 1994185"/>
                <a:gd name="connsiteX400" fmla="*/ 1870104 w 4025929"/>
                <a:gd name="connsiteY400" fmla="*/ 1196975 h 1994185"/>
                <a:gd name="connsiteX401" fmla="*/ 1841529 w 4025929"/>
                <a:gd name="connsiteY401" fmla="*/ 1206500 h 1994185"/>
                <a:gd name="connsiteX402" fmla="*/ 1832004 w 4025929"/>
                <a:gd name="connsiteY402" fmla="*/ 1209675 h 1994185"/>
                <a:gd name="connsiteX403" fmla="*/ 1822479 w 4025929"/>
                <a:gd name="connsiteY403" fmla="*/ 1212850 h 1994185"/>
                <a:gd name="connsiteX404" fmla="*/ 1803429 w 4025929"/>
                <a:gd name="connsiteY404" fmla="*/ 1225550 h 1994185"/>
                <a:gd name="connsiteX405" fmla="*/ 1793904 w 4025929"/>
                <a:gd name="connsiteY405" fmla="*/ 1231900 h 1994185"/>
                <a:gd name="connsiteX406" fmla="*/ 1774854 w 4025929"/>
                <a:gd name="connsiteY406" fmla="*/ 1238250 h 1994185"/>
                <a:gd name="connsiteX407" fmla="*/ 1755804 w 4025929"/>
                <a:gd name="connsiteY407" fmla="*/ 1250950 h 1994185"/>
                <a:gd name="connsiteX408" fmla="*/ 1746279 w 4025929"/>
                <a:gd name="connsiteY408" fmla="*/ 1257300 h 1994185"/>
                <a:gd name="connsiteX409" fmla="*/ 1736754 w 4025929"/>
                <a:gd name="connsiteY409" fmla="*/ 1260475 h 1994185"/>
                <a:gd name="connsiteX410" fmla="*/ 1727229 w 4025929"/>
                <a:gd name="connsiteY410" fmla="*/ 1266825 h 1994185"/>
                <a:gd name="connsiteX411" fmla="*/ 1717704 w 4025929"/>
                <a:gd name="connsiteY411" fmla="*/ 1270000 h 1994185"/>
                <a:gd name="connsiteX412" fmla="*/ 1698654 w 4025929"/>
                <a:gd name="connsiteY412" fmla="*/ 1282700 h 1994185"/>
                <a:gd name="connsiteX413" fmla="*/ 1679604 w 4025929"/>
                <a:gd name="connsiteY413" fmla="*/ 1289050 h 1994185"/>
                <a:gd name="connsiteX414" fmla="*/ 1625629 w 4025929"/>
                <a:gd name="connsiteY414" fmla="*/ 1314450 h 1994185"/>
                <a:gd name="connsiteX415" fmla="*/ 1574829 w 4025929"/>
                <a:gd name="connsiteY415" fmla="*/ 1336675 h 1994185"/>
                <a:gd name="connsiteX416" fmla="*/ 1565304 w 4025929"/>
                <a:gd name="connsiteY416" fmla="*/ 1339850 h 1994185"/>
                <a:gd name="connsiteX417" fmla="*/ 1533554 w 4025929"/>
                <a:gd name="connsiteY417" fmla="*/ 1352550 h 1994185"/>
                <a:gd name="connsiteX418" fmla="*/ 1524029 w 4025929"/>
                <a:gd name="connsiteY418" fmla="*/ 1355725 h 1994185"/>
                <a:gd name="connsiteX419" fmla="*/ 1508154 w 4025929"/>
                <a:gd name="connsiteY419" fmla="*/ 1365250 h 1994185"/>
                <a:gd name="connsiteX420" fmla="*/ 1489104 w 4025929"/>
                <a:gd name="connsiteY420" fmla="*/ 1371600 h 1994185"/>
                <a:gd name="connsiteX421" fmla="*/ 1479579 w 4025929"/>
                <a:gd name="connsiteY421" fmla="*/ 1377950 h 1994185"/>
                <a:gd name="connsiteX422" fmla="*/ 1460529 w 4025929"/>
                <a:gd name="connsiteY422" fmla="*/ 1384300 h 1994185"/>
                <a:gd name="connsiteX423" fmla="*/ 1435129 w 4025929"/>
                <a:gd name="connsiteY423" fmla="*/ 1393825 h 1994185"/>
                <a:gd name="connsiteX424" fmla="*/ 1412904 w 4025929"/>
                <a:gd name="connsiteY424" fmla="*/ 1400175 h 1994185"/>
                <a:gd name="connsiteX425" fmla="*/ 1381154 w 4025929"/>
                <a:gd name="connsiteY425" fmla="*/ 1412875 h 1994185"/>
                <a:gd name="connsiteX426" fmla="*/ 1365279 w 4025929"/>
                <a:gd name="connsiteY426" fmla="*/ 1419225 h 1994185"/>
                <a:gd name="connsiteX427" fmla="*/ 1343054 w 4025929"/>
                <a:gd name="connsiteY427" fmla="*/ 1431925 h 1994185"/>
                <a:gd name="connsiteX428" fmla="*/ 1333529 w 4025929"/>
                <a:gd name="connsiteY428" fmla="*/ 1435100 h 1994185"/>
                <a:gd name="connsiteX429" fmla="*/ 1324004 w 4025929"/>
                <a:gd name="connsiteY429" fmla="*/ 1441450 h 1994185"/>
                <a:gd name="connsiteX430" fmla="*/ 1295429 w 4025929"/>
                <a:gd name="connsiteY430" fmla="*/ 1457325 h 1994185"/>
                <a:gd name="connsiteX431" fmla="*/ 1260504 w 4025929"/>
                <a:gd name="connsiteY431" fmla="*/ 1479550 h 1994185"/>
                <a:gd name="connsiteX432" fmla="*/ 1250979 w 4025929"/>
                <a:gd name="connsiteY432" fmla="*/ 1489075 h 1994185"/>
                <a:gd name="connsiteX433" fmla="*/ 1241454 w 4025929"/>
                <a:gd name="connsiteY433" fmla="*/ 1492250 h 1994185"/>
                <a:gd name="connsiteX434" fmla="*/ 1219229 w 4025929"/>
                <a:gd name="connsiteY434" fmla="*/ 1504950 h 1994185"/>
                <a:gd name="connsiteX435" fmla="*/ 1200179 w 4025929"/>
                <a:gd name="connsiteY435" fmla="*/ 1511300 h 1994185"/>
                <a:gd name="connsiteX436" fmla="*/ 1190654 w 4025929"/>
                <a:gd name="connsiteY436" fmla="*/ 1517650 h 1994185"/>
                <a:gd name="connsiteX437" fmla="*/ 1155729 w 4025929"/>
                <a:gd name="connsiteY437" fmla="*/ 1533525 h 1994185"/>
                <a:gd name="connsiteX438" fmla="*/ 1146204 w 4025929"/>
                <a:gd name="connsiteY438" fmla="*/ 1536700 h 1994185"/>
                <a:gd name="connsiteX439" fmla="*/ 1108104 w 4025929"/>
                <a:gd name="connsiteY439" fmla="*/ 1552575 h 1994185"/>
                <a:gd name="connsiteX440" fmla="*/ 1098579 w 4025929"/>
                <a:gd name="connsiteY440" fmla="*/ 1555750 h 1994185"/>
                <a:gd name="connsiteX441" fmla="*/ 1038254 w 4025929"/>
                <a:gd name="connsiteY441" fmla="*/ 1587500 h 1994185"/>
                <a:gd name="connsiteX442" fmla="*/ 1028729 w 4025929"/>
                <a:gd name="connsiteY442" fmla="*/ 1590675 h 1994185"/>
                <a:gd name="connsiteX443" fmla="*/ 1019204 w 4025929"/>
                <a:gd name="connsiteY443" fmla="*/ 1597025 h 1994185"/>
                <a:gd name="connsiteX444" fmla="*/ 1000154 w 4025929"/>
                <a:gd name="connsiteY444" fmla="*/ 1603375 h 1994185"/>
                <a:gd name="connsiteX445" fmla="*/ 955704 w 4025929"/>
                <a:gd name="connsiteY445" fmla="*/ 1625600 h 1994185"/>
                <a:gd name="connsiteX446" fmla="*/ 800129 w 4025929"/>
                <a:gd name="connsiteY446" fmla="*/ 1682750 h 1994185"/>
                <a:gd name="connsiteX447" fmla="*/ 755679 w 4025929"/>
                <a:gd name="connsiteY447" fmla="*/ 1695450 h 1994185"/>
                <a:gd name="connsiteX448" fmla="*/ 733454 w 4025929"/>
                <a:gd name="connsiteY448" fmla="*/ 1711325 h 1994185"/>
                <a:gd name="connsiteX449" fmla="*/ 723929 w 4025929"/>
                <a:gd name="connsiteY449" fmla="*/ 1714500 h 1994185"/>
                <a:gd name="connsiteX450" fmla="*/ 714404 w 4025929"/>
                <a:gd name="connsiteY450" fmla="*/ 1720850 h 1994185"/>
                <a:gd name="connsiteX451" fmla="*/ 689004 w 4025929"/>
                <a:gd name="connsiteY451" fmla="*/ 1730375 h 1994185"/>
                <a:gd name="connsiteX452" fmla="*/ 676304 w 4025929"/>
                <a:gd name="connsiteY452" fmla="*/ 1733550 h 1994185"/>
                <a:gd name="connsiteX453" fmla="*/ 628679 w 4025929"/>
                <a:gd name="connsiteY453" fmla="*/ 1752600 h 1994185"/>
                <a:gd name="connsiteX454" fmla="*/ 615979 w 4025929"/>
                <a:gd name="connsiteY454" fmla="*/ 1755775 h 1994185"/>
                <a:gd name="connsiteX455" fmla="*/ 603279 w 4025929"/>
                <a:gd name="connsiteY455" fmla="*/ 1762125 h 1994185"/>
                <a:gd name="connsiteX456" fmla="*/ 552479 w 4025929"/>
                <a:gd name="connsiteY456" fmla="*/ 1781175 h 1994185"/>
                <a:gd name="connsiteX457" fmla="*/ 523904 w 4025929"/>
                <a:gd name="connsiteY457" fmla="*/ 1790700 h 1994185"/>
                <a:gd name="connsiteX458" fmla="*/ 514379 w 4025929"/>
                <a:gd name="connsiteY458" fmla="*/ 1793875 h 1994185"/>
                <a:gd name="connsiteX459" fmla="*/ 504854 w 4025929"/>
                <a:gd name="connsiteY459" fmla="*/ 1800225 h 1994185"/>
                <a:gd name="connsiteX460" fmla="*/ 492154 w 4025929"/>
                <a:gd name="connsiteY460" fmla="*/ 1809750 h 1994185"/>
                <a:gd name="connsiteX461" fmla="*/ 463579 w 4025929"/>
                <a:gd name="connsiteY461" fmla="*/ 1819275 h 1994185"/>
                <a:gd name="connsiteX462" fmla="*/ 454054 w 4025929"/>
                <a:gd name="connsiteY462" fmla="*/ 1822450 h 1994185"/>
                <a:gd name="connsiteX463" fmla="*/ 444529 w 4025929"/>
                <a:gd name="connsiteY463" fmla="*/ 1825625 h 1994185"/>
                <a:gd name="connsiteX464" fmla="*/ 431829 w 4025929"/>
                <a:gd name="connsiteY464" fmla="*/ 1835150 h 1994185"/>
                <a:gd name="connsiteX465" fmla="*/ 396904 w 4025929"/>
                <a:gd name="connsiteY465" fmla="*/ 1844675 h 1994185"/>
                <a:gd name="connsiteX466" fmla="*/ 387379 w 4025929"/>
                <a:gd name="connsiteY466" fmla="*/ 1851025 h 1994185"/>
                <a:gd name="connsiteX467" fmla="*/ 368329 w 4025929"/>
                <a:gd name="connsiteY467" fmla="*/ 1857375 h 1994185"/>
                <a:gd name="connsiteX468" fmla="*/ 358804 w 4025929"/>
                <a:gd name="connsiteY468" fmla="*/ 1863725 h 1994185"/>
                <a:gd name="connsiteX469" fmla="*/ 339754 w 4025929"/>
                <a:gd name="connsiteY469" fmla="*/ 1870075 h 1994185"/>
                <a:gd name="connsiteX470" fmla="*/ 330229 w 4025929"/>
                <a:gd name="connsiteY470" fmla="*/ 1873250 h 1994185"/>
                <a:gd name="connsiteX471" fmla="*/ 311179 w 4025929"/>
                <a:gd name="connsiteY471" fmla="*/ 1882775 h 1994185"/>
                <a:gd name="connsiteX472" fmla="*/ 301654 w 4025929"/>
                <a:gd name="connsiteY472" fmla="*/ 1889125 h 1994185"/>
                <a:gd name="connsiteX473" fmla="*/ 282604 w 4025929"/>
                <a:gd name="connsiteY473" fmla="*/ 1895475 h 1994185"/>
                <a:gd name="connsiteX474" fmla="*/ 273079 w 4025929"/>
                <a:gd name="connsiteY474" fmla="*/ 1901825 h 1994185"/>
                <a:gd name="connsiteX475" fmla="*/ 228629 w 4025929"/>
                <a:gd name="connsiteY475" fmla="*/ 1914525 h 1994185"/>
                <a:gd name="connsiteX476" fmla="*/ 209579 w 4025929"/>
                <a:gd name="connsiteY476" fmla="*/ 1920875 h 1994185"/>
                <a:gd name="connsiteX477" fmla="*/ 161954 w 4025929"/>
                <a:gd name="connsiteY477" fmla="*/ 1936750 h 1994185"/>
                <a:gd name="connsiteX478" fmla="*/ 152429 w 4025929"/>
                <a:gd name="connsiteY478" fmla="*/ 1939925 h 1994185"/>
                <a:gd name="connsiteX479" fmla="*/ 142904 w 4025929"/>
                <a:gd name="connsiteY479" fmla="*/ 1943100 h 1994185"/>
                <a:gd name="connsiteX480" fmla="*/ 130204 w 4025929"/>
                <a:gd name="connsiteY480" fmla="*/ 1949450 h 1994185"/>
                <a:gd name="connsiteX481" fmla="*/ 120679 w 4025929"/>
                <a:gd name="connsiteY481" fmla="*/ 1952625 h 1994185"/>
                <a:gd name="connsiteX482" fmla="*/ 111154 w 4025929"/>
                <a:gd name="connsiteY482" fmla="*/ 1958975 h 1994185"/>
                <a:gd name="connsiteX483" fmla="*/ 85754 w 4025929"/>
                <a:gd name="connsiteY483" fmla="*/ 1965325 h 1994185"/>
                <a:gd name="connsiteX484" fmla="*/ 50829 w 4025929"/>
                <a:gd name="connsiteY484" fmla="*/ 1974850 h 1994185"/>
                <a:gd name="connsiteX485" fmla="*/ 34954 w 4025929"/>
                <a:gd name="connsiteY485" fmla="*/ 1978025 h 1994185"/>
                <a:gd name="connsiteX486" fmla="*/ 29 w 4025929"/>
                <a:gd name="connsiteY486" fmla="*/ 1993900 h 1994185"/>
                <a:gd name="connsiteX0" fmla="*/ 29 w 4025929"/>
                <a:gd name="connsiteY0" fmla="*/ 1994304 h 1994589"/>
                <a:gd name="connsiteX1" fmla="*/ 41304 w 4025929"/>
                <a:gd name="connsiteY1" fmla="*/ 1962554 h 1994589"/>
                <a:gd name="connsiteX2" fmla="*/ 50829 w 4025929"/>
                <a:gd name="connsiteY2" fmla="*/ 1956204 h 1994589"/>
                <a:gd name="connsiteX3" fmla="*/ 88929 w 4025929"/>
                <a:gd name="connsiteY3" fmla="*/ 1943504 h 1994589"/>
                <a:gd name="connsiteX4" fmla="*/ 98454 w 4025929"/>
                <a:gd name="connsiteY4" fmla="*/ 1940329 h 1994589"/>
                <a:gd name="connsiteX5" fmla="*/ 107979 w 4025929"/>
                <a:gd name="connsiteY5" fmla="*/ 1937154 h 1994589"/>
                <a:gd name="connsiteX6" fmla="*/ 117504 w 4025929"/>
                <a:gd name="connsiteY6" fmla="*/ 1930804 h 1994589"/>
                <a:gd name="connsiteX7" fmla="*/ 136554 w 4025929"/>
                <a:gd name="connsiteY7" fmla="*/ 1924454 h 1994589"/>
                <a:gd name="connsiteX8" fmla="*/ 146079 w 4025929"/>
                <a:gd name="connsiteY8" fmla="*/ 1921279 h 1994589"/>
                <a:gd name="connsiteX9" fmla="*/ 174654 w 4025929"/>
                <a:gd name="connsiteY9" fmla="*/ 1908579 h 1994589"/>
                <a:gd name="connsiteX10" fmla="*/ 184179 w 4025929"/>
                <a:gd name="connsiteY10" fmla="*/ 1905404 h 1994589"/>
                <a:gd name="connsiteX11" fmla="*/ 193704 w 4025929"/>
                <a:gd name="connsiteY11" fmla="*/ 1902229 h 1994589"/>
                <a:gd name="connsiteX12" fmla="*/ 212754 w 4025929"/>
                <a:gd name="connsiteY12" fmla="*/ 1892704 h 1994589"/>
                <a:gd name="connsiteX13" fmla="*/ 234979 w 4025929"/>
                <a:gd name="connsiteY13" fmla="*/ 1880004 h 1994589"/>
                <a:gd name="connsiteX14" fmla="*/ 244504 w 4025929"/>
                <a:gd name="connsiteY14" fmla="*/ 1876829 h 1994589"/>
                <a:gd name="connsiteX15" fmla="*/ 254029 w 4025929"/>
                <a:gd name="connsiteY15" fmla="*/ 1870479 h 1994589"/>
                <a:gd name="connsiteX16" fmla="*/ 273079 w 4025929"/>
                <a:gd name="connsiteY16" fmla="*/ 1864129 h 1994589"/>
                <a:gd name="connsiteX17" fmla="*/ 311179 w 4025929"/>
                <a:gd name="connsiteY17" fmla="*/ 1851429 h 1994589"/>
                <a:gd name="connsiteX18" fmla="*/ 320704 w 4025929"/>
                <a:gd name="connsiteY18" fmla="*/ 1848254 h 1994589"/>
                <a:gd name="connsiteX19" fmla="*/ 330229 w 4025929"/>
                <a:gd name="connsiteY19" fmla="*/ 1845079 h 1994589"/>
                <a:gd name="connsiteX20" fmla="*/ 339754 w 4025929"/>
                <a:gd name="connsiteY20" fmla="*/ 1838729 h 1994589"/>
                <a:gd name="connsiteX21" fmla="*/ 358804 w 4025929"/>
                <a:gd name="connsiteY21" fmla="*/ 1832379 h 1994589"/>
                <a:gd name="connsiteX22" fmla="*/ 368329 w 4025929"/>
                <a:gd name="connsiteY22" fmla="*/ 1829204 h 1994589"/>
                <a:gd name="connsiteX23" fmla="*/ 377854 w 4025929"/>
                <a:gd name="connsiteY23" fmla="*/ 1822854 h 1994589"/>
                <a:gd name="connsiteX24" fmla="*/ 396904 w 4025929"/>
                <a:gd name="connsiteY24" fmla="*/ 1816504 h 1994589"/>
                <a:gd name="connsiteX25" fmla="*/ 406429 w 4025929"/>
                <a:gd name="connsiteY25" fmla="*/ 1810154 h 1994589"/>
                <a:gd name="connsiteX26" fmla="*/ 425479 w 4025929"/>
                <a:gd name="connsiteY26" fmla="*/ 1803804 h 1994589"/>
                <a:gd name="connsiteX27" fmla="*/ 435004 w 4025929"/>
                <a:gd name="connsiteY27" fmla="*/ 1797454 h 1994589"/>
                <a:gd name="connsiteX28" fmla="*/ 454054 w 4025929"/>
                <a:gd name="connsiteY28" fmla="*/ 1791104 h 1994589"/>
                <a:gd name="connsiteX29" fmla="*/ 463579 w 4025929"/>
                <a:gd name="connsiteY29" fmla="*/ 1784754 h 1994589"/>
                <a:gd name="connsiteX30" fmla="*/ 482629 w 4025929"/>
                <a:gd name="connsiteY30" fmla="*/ 1778404 h 1994589"/>
                <a:gd name="connsiteX31" fmla="*/ 492154 w 4025929"/>
                <a:gd name="connsiteY31" fmla="*/ 1772054 h 1994589"/>
                <a:gd name="connsiteX32" fmla="*/ 511204 w 4025929"/>
                <a:gd name="connsiteY32" fmla="*/ 1765704 h 1994589"/>
                <a:gd name="connsiteX33" fmla="*/ 530254 w 4025929"/>
                <a:gd name="connsiteY33" fmla="*/ 1753004 h 1994589"/>
                <a:gd name="connsiteX34" fmla="*/ 539779 w 4025929"/>
                <a:gd name="connsiteY34" fmla="*/ 1749829 h 1994589"/>
                <a:gd name="connsiteX35" fmla="*/ 558829 w 4025929"/>
                <a:gd name="connsiteY35" fmla="*/ 1737129 h 1994589"/>
                <a:gd name="connsiteX36" fmla="*/ 568354 w 4025929"/>
                <a:gd name="connsiteY36" fmla="*/ 1730779 h 1994589"/>
                <a:gd name="connsiteX37" fmla="*/ 587404 w 4025929"/>
                <a:gd name="connsiteY37" fmla="*/ 1721254 h 1994589"/>
                <a:gd name="connsiteX38" fmla="*/ 596929 w 4025929"/>
                <a:gd name="connsiteY38" fmla="*/ 1718079 h 1994589"/>
                <a:gd name="connsiteX39" fmla="*/ 606454 w 4025929"/>
                <a:gd name="connsiteY39" fmla="*/ 1711729 h 1994589"/>
                <a:gd name="connsiteX40" fmla="*/ 622329 w 4025929"/>
                <a:gd name="connsiteY40" fmla="*/ 1705379 h 1994589"/>
                <a:gd name="connsiteX41" fmla="*/ 631854 w 4025929"/>
                <a:gd name="connsiteY41" fmla="*/ 1702204 h 1994589"/>
                <a:gd name="connsiteX42" fmla="*/ 650904 w 4025929"/>
                <a:gd name="connsiteY42" fmla="*/ 1689504 h 1994589"/>
                <a:gd name="connsiteX43" fmla="*/ 669954 w 4025929"/>
                <a:gd name="connsiteY43" fmla="*/ 1683154 h 1994589"/>
                <a:gd name="connsiteX44" fmla="*/ 679479 w 4025929"/>
                <a:gd name="connsiteY44" fmla="*/ 1676804 h 1994589"/>
                <a:gd name="connsiteX45" fmla="*/ 698529 w 4025929"/>
                <a:gd name="connsiteY45" fmla="*/ 1670454 h 1994589"/>
                <a:gd name="connsiteX46" fmla="*/ 708054 w 4025929"/>
                <a:gd name="connsiteY46" fmla="*/ 1667279 h 1994589"/>
                <a:gd name="connsiteX47" fmla="*/ 720754 w 4025929"/>
                <a:gd name="connsiteY47" fmla="*/ 1660929 h 1994589"/>
                <a:gd name="connsiteX48" fmla="*/ 739804 w 4025929"/>
                <a:gd name="connsiteY48" fmla="*/ 1654579 h 1994589"/>
                <a:gd name="connsiteX49" fmla="*/ 749329 w 4025929"/>
                <a:gd name="connsiteY49" fmla="*/ 1651404 h 1994589"/>
                <a:gd name="connsiteX50" fmla="*/ 758854 w 4025929"/>
                <a:gd name="connsiteY50" fmla="*/ 1648229 h 1994589"/>
                <a:gd name="connsiteX51" fmla="*/ 781079 w 4025929"/>
                <a:gd name="connsiteY51" fmla="*/ 1641879 h 1994589"/>
                <a:gd name="connsiteX52" fmla="*/ 790604 w 4025929"/>
                <a:gd name="connsiteY52" fmla="*/ 1638704 h 1994589"/>
                <a:gd name="connsiteX53" fmla="*/ 800129 w 4025929"/>
                <a:gd name="connsiteY53" fmla="*/ 1632354 h 1994589"/>
                <a:gd name="connsiteX54" fmla="*/ 819179 w 4025929"/>
                <a:gd name="connsiteY54" fmla="*/ 1626004 h 1994589"/>
                <a:gd name="connsiteX55" fmla="*/ 828704 w 4025929"/>
                <a:gd name="connsiteY55" fmla="*/ 1622829 h 1994589"/>
                <a:gd name="connsiteX56" fmla="*/ 838229 w 4025929"/>
                <a:gd name="connsiteY56" fmla="*/ 1616479 h 1994589"/>
                <a:gd name="connsiteX57" fmla="*/ 873154 w 4025929"/>
                <a:gd name="connsiteY57" fmla="*/ 1603779 h 1994589"/>
                <a:gd name="connsiteX58" fmla="*/ 882679 w 4025929"/>
                <a:gd name="connsiteY58" fmla="*/ 1597429 h 1994589"/>
                <a:gd name="connsiteX59" fmla="*/ 904904 w 4025929"/>
                <a:gd name="connsiteY59" fmla="*/ 1587904 h 1994589"/>
                <a:gd name="connsiteX60" fmla="*/ 952529 w 4025929"/>
                <a:gd name="connsiteY60" fmla="*/ 1562504 h 1994589"/>
                <a:gd name="connsiteX61" fmla="*/ 952529 w 4025929"/>
                <a:gd name="connsiteY61" fmla="*/ 1562504 h 1994589"/>
                <a:gd name="connsiteX62" fmla="*/ 968404 w 4025929"/>
                <a:gd name="connsiteY62" fmla="*/ 1552979 h 1994589"/>
                <a:gd name="connsiteX63" fmla="*/ 990629 w 4025929"/>
                <a:gd name="connsiteY63" fmla="*/ 1546629 h 1994589"/>
                <a:gd name="connsiteX64" fmla="*/ 1006504 w 4025929"/>
                <a:gd name="connsiteY64" fmla="*/ 1540279 h 1994589"/>
                <a:gd name="connsiteX65" fmla="*/ 1025554 w 4025929"/>
                <a:gd name="connsiteY65" fmla="*/ 1524404 h 1994589"/>
                <a:gd name="connsiteX66" fmla="*/ 1035079 w 4025929"/>
                <a:gd name="connsiteY66" fmla="*/ 1521229 h 1994589"/>
                <a:gd name="connsiteX67" fmla="*/ 1050954 w 4025929"/>
                <a:gd name="connsiteY67" fmla="*/ 1505354 h 1994589"/>
                <a:gd name="connsiteX68" fmla="*/ 1082704 w 4025929"/>
                <a:gd name="connsiteY68" fmla="*/ 1486304 h 1994589"/>
                <a:gd name="connsiteX69" fmla="*/ 1108104 w 4025929"/>
                <a:gd name="connsiteY69" fmla="*/ 1467254 h 1994589"/>
                <a:gd name="connsiteX70" fmla="*/ 1130329 w 4025929"/>
                <a:gd name="connsiteY70" fmla="*/ 1460904 h 1994589"/>
                <a:gd name="connsiteX71" fmla="*/ 1149379 w 4025929"/>
                <a:gd name="connsiteY71" fmla="*/ 1448204 h 1994589"/>
                <a:gd name="connsiteX72" fmla="*/ 1174779 w 4025929"/>
                <a:gd name="connsiteY72" fmla="*/ 1438679 h 1994589"/>
                <a:gd name="connsiteX73" fmla="*/ 1190654 w 4025929"/>
                <a:gd name="connsiteY73" fmla="*/ 1432329 h 1994589"/>
                <a:gd name="connsiteX74" fmla="*/ 1200179 w 4025929"/>
                <a:gd name="connsiteY74" fmla="*/ 1429154 h 1994589"/>
                <a:gd name="connsiteX75" fmla="*/ 1241454 w 4025929"/>
                <a:gd name="connsiteY75" fmla="*/ 1413279 h 1994589"/>
                <a:gd name="connsiteX76" fmla="*/ 1250979 w 4025929"/>
                <a:gd name="connsiteY76" fmla="*/ 1406929 h 1994589"/>
                <a:gd name="connsiteX77" fmla="*/ 1263679 w 4025929"/>
                <a:gd name="connsiteY77" fmla="*/ 1403754 h 1994589"/>
                <a:gd name="connsiteX78" fmla="*/ 1276379 w 4025929"/>
                <a:gd name="connsiteY78" fmla="*/ 1397404 h 1994589"/>
                <a:gd name="connsiteX79" fmla="*/ 1308129 w 4025929"/>
                <a:gd name="connsiteY79" fmla="*/ 1387879 h 1994589"/>
                <a:gd name="connsiteX80" fmla="*/ 1352579 w 4025929"/>
                <a:gd name="connsiteY80" fmla="*/ 1365654 h 1994589"/>
                <a:gd name="connsiteX81" fmla="*/ 1368454 w 4025929"/>
                <a:gd name="connsiteY81" fmla="*/ 1356129 h 1994589"/>
                <a:gd name="connsiteX82" fmla="*/ 1387504 w 4025929"/>
                <a:gd name="connsiteY82" fmla="*/ 1349779 h 1994589"/>
                <a:gd name="connsiteX83" fmla="*/ 1444654 w 4025929"/>
                <a:gd name="connsiteY83" fmla="*/ 1318029 h 1994589"/>
                <a:gd name="connsiteX84" fmla="*/ 1454179 w 4025929"/>
                <a:gd name="connsiteY84" fmla="*/ 1314854 h 1994589"/>
                <a:gd name="connsiteX85" fmla="*/ 1479579 w 4025929"/>
                <a:gd name="connsiteY85" fmla="*/ 1302154 h 1994589"/>
                <a:gd name="connsiteX86" fmla="*/ 1508154 w 4025929"/>
                <a:gd name="connsiteY86" fmla="*/ 1292629 h 1994589"/>
                <a:gd name="connsiteX87" fmla="*/ 1527204 w 4025929"/>
                <a:gd name="connsiteY87" fmla="*/ 1279929 h 1994589"/>
                <a:gd name="connsiteX88" fmla="*/ 1546254 w 4025929"/>
                <a:gd name="connsiteY88" fmla="*/ 1273579 h 1994589"/>
                <a:gd name="connsiteX89" fmla="*/ 1555779 w 4025929"/>
                <a:gd name="connsiteY89" fmla="*/ 1270404 h 1994589"/>
                <a:gd name="connsiteX90" fmla="*/ 1565304 w 4025929"/>
                <a:gd name="connsiteY90" fmla="*/ 1267229 h 1994589"/>
                <a:gd name="connsiteX91" fmla="*/ 1587529 w 4025929"/>
                <a:gd name="connsiteY91" fmla="*/ 1254529 h 1994589"/>
                <a:gd name="connsiteX92" fmla="*/ 1616104 w 4025929"/>
                <a:gd name="connsiteY92" fmla="*/ 1245004 h 1994589"/>
                <a:gd name="connsiteX93" fmla="*/ 1625629 w 4025929"/>
                <a:gd name="connsiteY93" fmla="*/ 1238654 h 1994589"/>
                <a:gd name="connsiteX94" fmla="*/ 1635154 w 4025929"/>
                <a:gd name="connsiteY94" fmla="*/ 1235479 h 1994589"/>
                <a:gd name="connsiteX95" fmla="*/ 1651029 w 4025929"/>
                <a:gd name="connsiteY95" fmla="*/ 1229129 h 1994589"/>
                <a:gd name="connsiteX96" fmla="*/ 1660554 w 4025929"/>
                <a:gd name="connsiteY96" fmla="*/ 1222779 h 1994589"/>
                <a:gd name="connsiteX97" fmla="*/ 1670079 w 4025929"/>
                <a:gd name="connsiteY97" fmla="*/ 1219604 h 1994589"/>
                <a:gd name="connsiteX98" fmla="*/ 1679604 w 4025929"/>
                <a:gd name="connsiteY98" fmla="*/ 1213254 h 1994589"/>
                <a:gd name="connsiteX99" fmla="*/ 1689129 w 4025929"/>
                <a:gd name="connsiteY99" fmla="*/ 1210079 h 1994589"/>
                <a:gd name="connsiteX100" fmla="*/ 1708179 w 4025929"/>
                <a:gd name="connsiteY100" fmla="*/ 1197379 h 1994589"/>
                <a:gd name="connsiteX101" fmla="*/ 1717704 w 4025929"/>
                <a:gd name="connsiteY101" fmla="*/ 1194204 h 1994589"/>
                <a:gd name="connsiteX102" fmla="*/ 1736754 w 4025929"/>
                <a:gd name="connsiteY102" fmla="*/ 1181504 h 1994589"/>
                <a:gd name="connsiteX103" fmla="*/ 1746279 w 4025929"/>
                <a:gd name="connsiteY103" fmla="*/ 1175154 h 1994589"/>
                <a:gd name="connsiteX104" fmla="*/ 1755804 w 4025929"/>
                <a:gd name="connsiteY104" fmla="*/ 1168804 h 1994589"/>
                <a:gd name="connsiteX105" fmla="*/ 1765329 w 4025929"/>
                <a:gd name="connsiteY105" fmla="*/ 1165629 h 1994589"/>
                <a:gd name="connsiteX106" fmla="*/ 1784379 w 4025929"/>
                <a:gd name="connsiteY106" fmla="*/ 1152929 h 1994589"/>
                <a:gd name="connsiteX107" fmla="*/ 1803429 w 4025929"/>
                <a:gd name="connsiteY107" fmla="*/ 1143404 h 1994589"/>
                <a:gd name="connsiteX108" fmla="*/ 1812954 w 4025929"/>
                <a:gd name="connsiteY108" fmla="*/ 1140229 h 1994589"/>
                <a:gd name="connsiteX109" fmla="*/ 1822479 w 4025929"/>
                <a:gd name="connsiteY109" fmla="*/ 1133879 h 1994589"/>
                <a:gd name="connsiteX110" fmla="*/ 1832004 w 4025929"/>
                <a:gd name="connsiteY110" fmla="*/ 1130704 h 1994589"/>
                <a:gd name="connsiteX111" fmla="*/ 1841529 w 4025929"/>
                <a:gd name="connsiteY111" fmla="*/ 1124354 h 1994589"/>
                <a:gd name="connsiteX112" fmla="*/ 1860579 w 4025929"/>
                <a:gd name="connsiteY112" fmla="*/ 1118004 h 1994589"/>
                <a:gd name="connsiteX113" fmla="*/ 1870104 w 4025929"/>
                <a:gd name="connsiteY113" fmla="*/ 1114829 h 1994589"/>
                <a:gd name="connsiteX114" fmla="*/ 1889154 w 4025929"/>
                <a:gd name="connsiteY114" fmla="*/ 1105304 h 1994589"/>
                <a:gd name="connsiteX115" fmla="*/ 1898679 w 4025929"/>
                <a:gd name="connsiteY115" fmla="*/ 1098954 h 1994589"/>
                <a:gd name="connsiteX116" fmla="*/ 1917729 w 4025929"/>
                <a:gd name="connsiteY116" fmla="*/ 1092604 h 1994589"/>
                <a:gd name="connsiteX117" fmla="*/ 1927254 w 4025929"/>
                <a:gd name="connsiteY117" fmla="*/ 1086254 h 1994589"/>
                <a:gd name="connsiteX118" fmla="*/ 1936779 w 4025929"/>
                <a:gd name="connsiteY118" fmla="*/ 1083079 h 1994589"/>
                <a:gd name="connsiteX119" fmla="*/ 1955829 w 4025929"/>
                <a:gd name="connsiteY119" fmla="*/ 1070379 h 1994589"/>
                <a:gd name="connsiteX120" fmla="*/ 1974879 w 4025929"/>
                <a:gd name="connsiteY120" fmla="*/ 1064029 h 1994589"/>
                <a:gd name="connsiteX121" fmla="*/ 1993929 w 4025929"/>
                <a:gd name="connsiteY121" fmla="*/ 1051329 h 1994589"/>
                <a:gd name="connsiteX122" fmla="*/ 2003454 w 4025929"/>
                <a:gd name="connsiteY122" fmla="*/ 1044979 h 1994589"/>
                <a:gd name="connsiteX123" fmla="*/ 2012979 w 4025929"/>
                <a:gd name="connsiteY123" fmla="*/ 1041804 h 1994589"/>
                <a:gd name="connsiteX124" fmla="*/ 2032029 w 4025929"/>
                <a:gd name="connsiteY124" fmla="*/ 1029104 h 1994589"/>
                <a:gd name="connsiteX125" fmla="*/ 2041554 w 4025929"/>
                <a:gd name="connsiteY125" fmla="*/ 1025929 h 1994589"/>
                <a:gd name="connsiteX126" fmla="*/ 2060604 w 4025929"/>
                <a:gd name="connsiteY126" fmla="*/ 1013229 h 1994589"/>
                <a:gd name="connsiteX127" fmla="*/ 2076479 w 4025929"/>
                <a:gd name="connsiteY127" fmla="*/ 1003704 h 1994589"/>
                <a:gd name="connsiteX128" fmla="*/ 2082829 w 4025929"/>
                <a:gd name="connsiteY128" fmla="*/ 994179 h 1994589"/>
                <a:gd name="connsiteX129" fmla="*/ 2092354 w 4025929"/>
                <a:gd name="connsiteY129" fmla="*/ 991004 h 1994589"/>
                <a:gd name="connsiteX130" fmla="*/ 2111404 w 4025929"/>
                <a:gd name="connsiteY130" fmla="*/ 978304 h 1994589"/>
                <a:gd name="connsiteX131" fmla="*/ 2120929 w 4025929"/>
                <a:gd name="connsiteY131" fmla="*/ 975129 h 1994589"/>
                <a:gd name="connsiteX132" fmla="*/ 2130454 w 4025929"/>
                <a:gd name="connsiteY132" fmla="*/ 968779 h 1994589"/>
                <a:gd name="connsiteX133" fmla="*/ 2139979 w 4025929"/>
                <a:gd name="connsiteY133" fmla="*/ 965604 h 1994589"/>
                <a:gd name="connsiteX134" fmla="*/ 2159029 w 4025929"/>
                <a:gd name="connsiteY134" fmla="*/ 952904 h 1994589"/>
                <a:gd name="connsiteX135" fmla="*/ 2168554 w 4025929"/>
                <a:gd name="connsiteY135" fmla="*/ 949729 h 1994589"/>
                <a:gd name="connsiteX136" fmla="*/ 2178079 w 4025929"/>
                <a:gd name="connsiteY136" fmla="*/ 943379 h 1994589"/>
                <a:gd name="connsiteX137" fmla="*/ 2187604 w 4025929"/>
                <a:gd name="connsiteY137" fmla="*/ 940204 h 1994589"/>
                <a:gd name="connsiteX138" fmla="*/ 2197129 w 4025929"/>
                <a:gd name="connsiteY138" fmla="*/ 933854 h 1994589"/>
                <a:gd name="connsiteX139" fmla="*/ 2216179 w 4025929"/>
                <a:gd name="connsiteY139" fmla="*/ 927504 h 1994589"/>
                <a:gd name="connsiteX140" fmla="*/ 2225704 w 4025929"/>
                <a:gd name="connsiteY140" fmla="*/ 921154 h 1994589"/>
                <a:gd name="connsiteX141" fmla="*/ 2244754 w 4025929"/>
                <a:gd name="connsiteY141" fmla="*/ 914804 h 1994589"/>
                <a:gd name="connsiteX142" fmla="*/ 2263804 w 4025929"/>
                <a:gd name="connsiteY142" fmla="*/ 902104 h 1994589"/>
                <a:gd name="connsiteX143" fmla="*/ 2273329 w 4025929"/>
                <a:gd name="connsiteY143" fmla="*/ 898929 h 1994589"/>
                <a:gd name="connsiteX144" fmla="*/ 2282854 w 4025929"/>
                <a:gd name="connsiteY144" fmla="*/ 892579 h 1994589"/>
                <a:gd name="connsiteX145" fmla="*/ 2292379 w 4025929"/>
                <a:gd name="connsiteY145" fmla="*/ 889404 h 1994589"/>
                <a:gd name="connsiteX146" fmla="*/ 2301904 w 4025929"/>
                <a:gd name="connsiteY146" fmla="*/ 883054 h 1994589"/>
                <a:gd name="connsiteX147" fmla="*/ 2311429 w 4025929"/>
                <a:gd name="connsiteY147" fmla="*/ 879879 h 1994589"/>
                <a:gd name="connsiteX148" fmla="*/ 2320954 w 4025929"/>
                <a:gd name="connsiteY148" fmla="*/ 873529 h 1994589"/>
                <a:gd name="connsiteX149" fmla="*/ 2330479 w 4025929"/>
                <a:gd name="connsiteY149" fmla="*/ 870354 h 1994589"/>
                <a:gd name="connsiteX150" fmla="*/ 2340004 w 4025929"/>
                <a:gd name="connsiteY150" fmla="*/ 864004 h 1994589"/>
                <a:gd name="connsiteX151" fmla="*/ 2359054 w 4025929"/>
                <a:gd name="connsiteY151" fmla="*/ 857654 h 1994589"/>
                <a:gd name="connsiteX152" fmla="*/ 2378104 w 4025929"/>
                <a:gd name="connsiteY152" fmla="*/ 848129 h 1994589"/>
                <a:gd name="connsiteX153" fmla="*/ 2387629 w 4025929"/>
                <a:gd name="connsiteY153" fmla="*/ 841779 h 1994589"/>
                <a:gd name="connsiteX154" fmla="*/ 2406679 w 4025929"/>
                <a:gd name="connsiteY154" fmla="*/ 835429 h 1994589"/>
                <a:gd name="connsiteX155" fmla="*/ 2416204 w 4025929"/>
                <a:gd name="connsiteY155" fmla="*/ 832254 h 1994589"/>
                <a:gd name="connsiteX156" fmla="*/ 2425729 w 4025929"/>
                <a:gd name="connsiteY156" fmla="*/ 825904 h 1994589"/>
                <a:gd name="connsiteX157" fmla="*/ 2444779 w 4025929"/>
                <a:gd name="connsiteY157" fmla="*/ 819554 h 1994589"/>
                <a:gd name="connsiteX158" fmla="*/ 2454304 w 4025929"/>
                <a:gd name="connsiteY158" fmla="*/ 816379 h 1994589"/>
                <a:gd name="connsiteX159" fmla="*/ 2492404 w 4025929"/>
                <a:gd name="connsiteY159" fmla="*/ 803679 h 1994589"/>
                <a:gd name="connsiteX160" fmla="*/ 2501929 w 4025929"/>
                <a:gd name="connsiteY160" fmla="*/ 800504 h 1994589"/>
                <a:gd name="connsiteX161" fmla="*/ 2511454 w 4025929"/>
                <a:gd name="connsiteY161" fmla="*/ 797329 h 1994589"/>
                <a:gd name="connsiteX162" fmla="*/ 2524154 w 4025929"/>
                <a:gd name="connsiteY162" fmla="*/ 794154 h 1994589"/>
                <a:gd name="connsiteX163" fmla="*/ 2552729 w 4025929"/>
                <a:gd name="connsiteY163" fmla="*/ 781454 h 1994589"/>
                <a:gd name="connsiteX164" fmla="*/ 2562254 w 4025929"/>
                <a:gd name="connsiteY164" fmla="*/ 778279 h 1994589"/>
                <a:gd name="connsiteX165" fmla="*/ 2581304 w 4025929"/>
                <a:gd name="connsiteY165" fmla="*/ 765579 h 1994589"/>
                <a:gd name="connsiteX166" fmla="*/ 2590829 w 4025929"/>
                <a:gd name="connsiteY166" fmla="*/ 762404 h 1994589"/>
                <a:gd name="connsiteX167" fmla="*/ 2600354 w 4025929"/>
                <a:gd name="connsiteY167" fmla="*/ 756054 h 1994589"/>
                <a:gd name="connsiteX168" fmla="*/ 2609879 w 4025929"/>
                <a:gd name="connsiteY168" fmla="*/ 752879 h 1994589"/>
                <a:gd name="connsiteX169" fmla="*/ 2619404 w 4025929"/>
                <a:gd name="connsiteY169" fmla="*/ 746529 h 1994589"/>
                <a:gd name="connsiteX170" fmla="*/ 2628929 w 4025929"/>
                <a:gd name="connsiteY170" fmla="*/ 743354 h 1994589"/>
                <a:gd name="connsiteX171" fmla="*/ 2638454 w 4025929"/>
                <a:gd name="connsiteY171" fmla="*/ 737004 h 1994589"/>
                <a:gd name="connsiteX172" fmla="*/ 2647979 w 4025929"/>
                <a:gd name="connsiteY172" fmla="*/ 733829 h 1994589"/>
                <a:gd name="connsiteX173" fmla="*/ 2676554 w 4025929"/>
                <a:gd name="connsiteY173" fmla="*/ 714779 h 1994589"/>
                <a:gd name="connsiteX174" fmla="*/ 2686079 w 4025929"/>
                <a:gd name="connsiteY174" fmla="*/ 708429 h 1994589"/>
                <a:gd name="connsiteX175" fmla="*/ 2695604 w 4025929"/>
                <a:gd name="connsiteY175" fmla="*/ 702079 h 1994589"/>
                <a:gd name="connsiteX176" fmla="*/ 2724179 w 4025929"/>
                <a:gd name="connsiteY176" fmla="*/ 679854 h 1994589"/>
                <a:gd name="connsiteX177" fmla="*/ 2733704 w 4025929"/>
                <a:gd name="connsiteY177" fmla="*/ 673504 h 1994589"/>
                <a:gd name="connsiteX178" fmla="*/ 2743229 w 4025929"/>
                <a:gd name="connsiteY178" fmla="*/ 667154 h 1994589"/>
                <a:gd name="connsiteX179" fmla="*/ 2752754 w 4025929"/>
                <a:gd name="connsiteY179" fmla="*/ 663979 h 1994589"/>
                <a:gd name="connsiteX180" fmla="*/ 2771804 w 4025929"/>
                <a:gd name="connsiteY180" fmla="*/ 651279 h 1994589"/>
                <a:gd name="connsiteX181" fmla="*/ 2781329 w 4025929"/>
                <a:gd name="connsiteY181" fmla="*/ 648104 h 1994589"/>
                <a:gd name="connsiteX182" fmla="*/ 2800379 w 4025929"/>
                <a:gd name="connsiteY182" fmla="*/ 635404 h 1994589"/>
                <a:gd name="connsiteX183" fmla="*/ 2809904 w 4025929"/>
                <a:gd name="connsiteY183" fmla="*/ 629054 h 1994589"/>
                <a:gd name="connsiteX184" fmla="*/ 2828954 w 4025929"/>
                <a:gd name="connsiteY184" fmla="*/ 619529 h 1994589"/>
                <a:gd name="connsiteX185" fmla="*/ 2848004 w 4025929"/>
                <a:gd name="connsiteY185" fmla="*/ 613179 h 1994589"/>
                <a:gd name="connsiteX186" fmla="*/ 2867054 w 4025929"/>
                <a:gd name="connsiteY186" fmla="*/ 600479 h 1994589"/>
                <a:gd name="connsiteX187" fmla="*/ 2876579 w 4025929"/>
                <a:gd name="connsiteY187" fmla="*/ 597304 h 1994589"/>
                <a:gd name="connsiteX188" fmla="*/ 2886104 w 4025929"/>
                <a:gd name="connsiteY188" fmla="*/ 590954 h 1994589"/>
                <a:gd name="connsiteX189" fmla="*/ 2905154 w 4025929"/>
                <a:gd name="connsiteY189" fmla="*/ 584604 h 1994589"/>
                <a:gd name="connsiteX190" fmla="*/ 2924204 w 4025929"/>
                <a:gd name="connsiteY190" fmla="*/ 578254 h 1994589"/>
                <a:gd name="connsiteX191" fmla="*/ 2933729 w 4025929"/>
                <a:gd name="connsiteY191" fmla="*/ 575079 h 1994589"/>
                <a:gd name="connsiteX192" fmla="*/ 2943254 w 4025929"/>
                <a:gd name="connsiteY192" fmla="*/ 571904 h 1994589"/>
                <a:gd name="connsiteX193" fmla="*/ 2965479 w 4025929"/>
                <a:gd name="connsiteY193" fmla="*/ 559204 h 1994589"/>
                <a:gd name="connsiteX194" fmla="*/ 2984529 w 4025929"/>
                <a:gd name="connsiteY194" fmla="*/ 552854 h 1994589"/>
                <a:gd name="connsiteX195" fmla="*/ 2994054 w 4025929"/>
                <a:gd name="connsiteY195" fmla="*/ 546504 h 1994589"/>
                <a:gd name="connsiteX196" fmla="*/ 3013104 w 4025929"/>
                <a:gd name="connsiteY196" fmla="*/ 540154 h 1994589"/>
                <a:gd name="connsiteX197" fmla="*/ 3022629 w 4025929"/>
                <a:gd name="connsiteY197" fmla="*/ 536979 h 1994589"/>
                <a:gd name="connsiteX198" fmla="*/ 3032154 w 4025929"/>
                <a:gd name="connsiteY198" fmla="*/ 530629 h 1994589"/>
                <a:gd name="connsiteX199" fmla="*/ 3051204 w 4025929"/>
                <a:gd name="connsiteY199" fmla="*/ 524279 h 1994589"/>
                <a:gd name="connsiteX200" fmla="*/ 3060729 w 4025929"/>
                <a:gd name="connsiteY200" fmla="*/ 521104 h 1994589"/>
                <a:gd name="connsiteX201" fmla="*/ 3070254 w 4025929"/>
                <a:gd name="connsiteY201" fmla="*/ 517929 h 1994589"/>
                <a:gd name="connsiteX202" fmla="*/ 3082954 w 4025929"/>
                <a:gd name="connsiteY202" fmla="*/ 511579 h 1994589"/>
                <a:gd name="connsiteX203" fmla="*/ 3102004 w 4025929"/>
                <a:gd name="connsiteY203" fmla="*/ 505229 h 1994589"/>
                <a:gd name="connsiteX204" fmla="*/ 3111529 w 4025929"/>
                <a:gd name="connsiteY204" fmla="*/ 502054 h 1994589"/>
                <a:gd name="connsiteX205" fmla="*/ 3130579 w 4025929"/>
                <a:gd name="connsiteY205" fmla="*/ 492529 h 1994589"/>
                <a:gd name="connsiteX206" fmla="*/ 3140104 w 4025929"/>
                <a:gd name="connsiteY206" fmla="*/ 486179 h 1994589"/>
                <a:gd name="connsiteX207" fmla="*/ 3159154 w 4025929"/>
                <a:gd name="connsiteY207" fmla="*/ 479829 h 1994589"/>
                <a:gd name="connsiteX208" fmla="*/ 3184554 w 4025929"/>
                <a:gd name="connsiteY208" fmla="*/ 467129 h 1994589"/>
                <a:gd name="connsiteX209" fmla="*/ 3194079 w 4025929"/>
                <a:gd name="connsiteY209" fmla="*/ 460779 h 1994589"/>
                <a:gd name="connsiteX210" fmla="*/ 3216304 w 4025929"/>
                <a:gd name="connsiteY210" fmla="*/ 448079 h 1994589"/>
                <a:gd name="connsiteX211" fmla="*/ 3232179 w 4025929"/>
                <a:gd name="connsiteY211" fmla="*/ 432204 h 1994589"/>
                <a:gd name="connsiteX212" fmla="*/ 3238529 w 4025929"/>
                <a:gd name="connsiteY212" fmla="*/ 422679 h 1994589"/>
                <a:gd name="connsiteX213" fmla="*/ 3276629 w 4025929"/>
                <a:gd name="connsiteY213" fmla="*/ 403629 h 1994589"/>
                <a:gd name="connsiteX214" fmla="*/ 3276629 w 4025929"/>
                <a:gd name="connsiteY214" fmla="*/ 403629 h 1994589"/>
                <a:gd name="connsiteX215" fmla="*/ 3286154 w 4025929"/>
                <a:gd name="connsiteY215" fmla="*/ 397279 h 1994589"/>
                <a:gd name="connsiteX216" fmla="*/ 3305204 w 4025929"/>
                <a:gd name="connsiteY216" fmla="*/ 390929 h 1994589"/>
                <a:gd name="connsiteX217" fmla="*/ 3333779 w 4025929"/>
                <a:gd name="connsiteY217" fmla="*/ 381404 h 1994589"/>
                <a:gd name="connsiteX218" fmla="*/ 3362354 w 4025929"/>
                <a:gd name="connsiteY218" fmla="*/ 365529 h 1994589"/>
                <a:gd name="connsiteX219" fmla="*/ 3371879 w 4025929"/>
                <a:gd name="connsiteY219" fmla="*/ 359179 h 1994589"/>
                <a:gd name="connsiteX220" fmla="*/ 3381404 w 4025929"/>
                <a:gd name="connsiteY220" fmla="*/ 352829 h 1994589"/>
                <a:gd name="connsiteX221" fmla="*/ 3397279 w 4025929"/>
                <a:gd name="connsiteY221" fmla="*/ 340129 h 1994589"/>
                <a:gd name="connsiteX222" fmla="*/ 3403629 w 4025929"/>
                <a:gd name="connsiteY222" fmla="*/ 330604 h 1994589"/>
                <a:gd name="connsiteX223" fmla="*/ 3422679 w 4025929"/>
                <a:gd name="connsiteY223" fmla="*/ 317904 h 1994589"/>
                <a:gd name="connsiteX224" fmla="*/ 3432204 w 4025929"/>
                <a:gd name="connsiteY224" fmla="*/ 311554 h 1994589"/>
                <a:gd name="connsiteX225" fmla="*/ 3441729 w 4025929"/>
                <a:gd name="connsiteY225" fmla="*/ 305204 h 1994589"/>
                <a:gd name="connsiteX226" fmla="*/ 3451254 w 4025929"/>
                <a:gd name="connsiteY226" fmla="*/ 302029 h 1994589"/>
                <a:gd name="connsiteX227" fmla="*/ 3470304 w 4025929"/>
                <a:gd name="connsiteY227" fmla="*/ 289329 h 1994589"/>
                <a:gd name="connsiteX228" fmla="*/ 3479829 w 4025929"/>
                <a:gd name="connsiteY228" fmla="*/ 286154 h 1994589"/>
                <a:gd name="connsiteX229" fmla="*/ 3498879 w 4025929"/>
                <a:gd name="connsiteY229" fmla="*/ 273454 h 1994589"/>
                <a:gd name="connsiteX230" fmla="*/ 3517929 w 4025929"/>
                <a:gd name="connsiteY230" fmla="*/ 260754 h 1994589"/>
                <a:gd name="connsiteX231" fmla="*/ 3527454 w 4025929"/>
                <a:gd name="connsiteY231" fmla="*/ 254404 h 1994589"/>
                <a:gd name="connsiteX232" fmla="*/ 3540154 w 4025929"/>
                <a:gd name="connsiteY232" fmla="*/ 248054 h 1994589"/>
                <a:gd name="connsiteX233" fmla="*/ 3559204 w 4025929"/>
                <a:gd name="connsiteY233" fmla="*/ 235354 h 1994589"/>
                <a:gd name="connsiteX234" fmla="*/ 3578254 w 4025929"/>
                <a:gd name="connsiteY234" fmla="*/ 225829 h 1994589"/>
                <a:gd name="connsiteX235" fmla="*/ 3587779 w 4025929"/>
                <a:gd name="connsiteY235" fmla="*/ 222654 h 1994589"/>
                <a:gd name="connsiteX236" fmla="*/ 3616354 w 4025929"/>
                <a:gd name="connsiteY236" fmla="*/ 206779 h 1994589"/>
                <a:gd name="connsiteX237" fmla="*/ 3635404 w 4025929"/>
                <a:gd name="connsiteY237" fmla="*/ 190904 h 1994589"/>
                <a:gd name="connsiteX238" fmla="*/ 3654454 w 4025929"/>
                <a:gd name="connsiteY238" fmla="*/ 178204 h 1994589"/>
                <a:gd name="connsiteX239" fmla="*/ 3673504 w 4025929"/>
                <a:gd name="connsiteY239" fmla="*/ 171854 h 1994589"/>
                <a:gd name="connsiteX240" fmla="*/ 3683029 w 4025929"/>
                <a:gd name="connsiteY240" fmla="*/ 165504 h 1994589"/>
                <a:gd name="connsiteX241" fmla="*/ 3702079 w 4025929"/>
                <a:gd name="connsiteY241" fmla="*/ 159154 h 1994589"/>
                <a:gd name="connsiteX242" fmla="*/ 3737004 w 4025929"/>
                <a:gd name="connsiteY242" fmla="*/ 149629 h 1994589"/>
                <a:gd name="connsiteX243" fmla="*/ 3749704 w 4025929"/>
                <a:gd name="connsiteY243" fmla="*/ 146454 h 1994589"/>
                <a:gd name="connsiteX244" fmla="*/ 3762404 w 4025929"/>
                <a:gd name="connsiteY244" fmla="*/ 143279 h 1994589"/>
                <a:gd name="connsiteX245" fmla="*/ 3781454 w 4025929"/>
                <a:gd name="connsiteY245" fmla="*/ 136929 h 1994589"/>
                <a:gd name="connsiteX246" fmla="*/ 3800504 w 4025929"/>
                <a:gd name="connsiteY246" fmla="*/ 124229 h 1994589"/>
                <a:gd name="connsiteX247" fmla="*/ 3825904 w 4025929"/>
                <a:gd name="connsiteY247" fmla="*/ 102004 h 1994589"/>
                <a:gd name="connsiteX248" fmla="*/ 3835429 w 4025929"/>
                <a:gd name="connsiteY248" fmla="*/ 95654 h 1994589"/>
                <a:gd name="connsiteX249" fmla="*/ 3844954 w 4025929"/>
                <a:gd name="connsiteY249" fmla="*/ 89304 h 1994589"/>
                <a:gd name="connsiteX250" fmla="*/ 3873529 w 4025929"/>
                <a:gd name="connsiteY250" fmla="*/ 79779 h 1994589"/>
                <a:gd name="connsiteX251" fmla="*/ 3883054 w 4025929"/>
                <a:gd name="connsiteY251" fmla="*/ 76604 h 1994589"/>
                <a:gd name="connsiteX252" fmla="*/ 3892579 w 4025929"/>
                <a:gd name="connsiteY252" fmla="*/ 70254 h 1994589"/>
                <a:gd name="connsiteX253" fmla="*/ 3902104 w 4025929"/>
                <a:gd name="connsiteY253" fmla="*/ 67079 h 1994589"/>
                <a:gd name="connsiteX254" fmla="*/ 3921154 w 4025929"/>
                <a:gd name="connsiteY254" fmla="*/ 54379 h 1994589"/>
                <a:gd name="connsiteX255" fmla="*/ 3930679 w 4025929"/>
                <a:gd name="connsiteY255" fmla="*/ 48029 h 1994589"/>
                <a:gd name="connsiteX256" fmla="*/ 3940204 w 4025929"/>
                <a:gd name="connsiteY256" fmla="*/ 41679 h 1994589"/>
                <a:gd name="connsiteX257" fmla="*/ 3968779 w 4025929"/>
                <a:gd name="connsiteY257" fmla="*/ 32154 h 1994589"/>
                <a:gd name="connsiteX258" fmla="*/ 3978304 w 4025929"/>
                <a:gd name="connsiteY258" fmla="*/ 28979 h 1994589"/>
                <a:gd name="connsiteX259" fmla="*/ 4006879 w 4025929"/>
                <a:gd name="connsiteY259" fmla="*/ 9929 h 1994589"/>
                <a:gd name="connsiteX260" fmla="*/ 4016404 w 4025929"/>
                <a:gd name="connsiteY260" fmla="*/ 3579 h 1994589"/>
                <a:gd name="connsiteX261" fmla="*/ 4025929 w 4025929"/>
                <a:gd name="connsiteY261" fmla="*/ 404 h 1994589"/>
                <a:gd name="connsiteX262" fmla="*/ 4019579 w 4025929"/>
                <a:gd name="connsiteY262" fmla="*/ 9929 h 1994589"/>
                <a:gd name="connsiteX263" fmla="*/ 4022754 w 4025929"/>
                <a:gd name="connsiteY263" fmla="*/ 102004 h 1994589"/>
                <a:gd name="connsiteX264" fmla="*/ 4016404 w 4025929"/>
                <a:gd name="connsiteY264" fmla="*/ 143279 h 1994589"/>
                <a:gd name="connsiteX265" fmla="*/ 4013229 w 4025929"/>
                <a:gd name="connsiteY265" fmla="*/ 152804 h 1994589"/>
                <a:gd name="connsiteX266" fmla="*/ 4000529 w 4025929"/>
                <a:gd name="connsiteY266" fmla="*/ 171854 h 1994589"/>
                <a:gd name="connsiteX267" fmla="*/ 3991004 w 4025929"/>
                <a:gd name="connsiteY267" fmla="*/ 175029 h 1994589"/>
                <a:gd name="connsiteX268" fmla="*/ 3981479 w 4025929"/>
                <a:gd name="connsiteY268" fmla="*/ 184554 h 1994589"/>
                <a:gd name="connsiteX269" fmla="*/ 3971954 w 4025929"/>
                <a:gd name="connsiteY269" fmla="*/ 187729 h 1994589"/>
                <a:gd name="connsiteX270" fmla="*/ 3962429 w 4025929"/>
                <a:gd name="connsiteY270" fmla="*/ 194079 h 1994589"/>
                <a:gd name="connsiteX271" fmla="*/ 3952904 w 4025929"/>
                <a:gd name="connsiteY271" fmla="*/ 197254 h 1994589"/>
                <a:gd name="connsiteX272" fmla="*/ 3943379 w 4025929"/>
                <a:gd name="connsiteY272" fmla="*/ 203604 h 1994589"/>
                <a:gd name="connsiteX273" fmla="*/ 3933854 w 4025929"/>
                <a:gd name="connsiteY273" fmla="*/ 206779 h 1994589"/>
                <a:gd name="connsiteX274" fmla="*/ 3914804 w 4025929"/>
                <a:gd name="connsiteY274" fmla="*/ 219479 h 1994589"/>
                <a:gd name="connsiteX275" fmla="*/ 3867179 w 4025929"/>
                <a:gd name="connsiteY275" fmla="*/ 235354 h 1994589"/>
                <a:gd name="connsiteX276" fmla="*/ 3838604 w 4025929"/>
                <a:gd name="connsiteY276" fmla="*/ 244879 h 1994589"/>
                <a:gd name="connsiteX277" fmla="*/ 3829079 w 4025929"/>
                <a:gd name="connsiteY277" fmla="*/ 248054 h 1994589"/>
                <a:gd name="connsiteX278" fmla="*/ 3816379 w 4025929"/>
                <a:gd name="connsiteY278" fmla="*/ 251229 h 1994589"/>
                <a:gd name="connsiteX279" fmla="*/ 3797329 w 4025929"/>
                <a:gd name="connsiteY279" fmla="*/ 257579 h 1994589"/>
                <a:gd name="connsiteX280" fmla="*/ 3771929 w 4025929"/>
                <a:gd name="connsiteY280" fmla="*/ 286154 h 1994589"/>
                <a:gd name="connsiteX281" fmla="*/ 3762404 w 4025929"/>
                <a:gd name="connsiteY281" fmla="*/ 295679 h 1994589"/>
                <a:gd name="connsiteX282" fmla="*/ 3756054 w 4025929"/>
                <a:gd name="connsiteY282" fmla="*/ 305204 h 1994589"/>
                <a:gd name="connsiteX283" fmla="*/ 3692554 w 4025929"/>
                <a:gd name="connsiteY283" fmla="*/ 314729 h 1994589"/>
                <a:gd name="connsiteX284" fmla="*/ 3670329 w 4025929"/>
                <a:gd name="connsiteY284" fmla="*/ 321079 h 1994589"/>
                <a:gd name="connsiteX285" fmla="*/ 3660804 w 4025929"/>
                <a:gd name="connsiteY285" fmla="*/ 327429 h 1994589"/>
                <a:gd name="connsiteX286" fmla="*/ 3651279 w 4025929"/>
                <a:gd name="connsiteY286" fmla="*/ 330604 h 1994589"/>
                <a:gd name="connsiteX287" fmla="*/ 3632229 w 4025929"/>
                <a:gd name="connsiteY287" fmla="*/ 343304 h 1994589"/>
                <a:gd name="connsiteX288" fmla="*/ 3613179 w 4025929"/>
                <a:gd name="connsiteY288" fmla="*/ 349654 h 1994589"/>
                <a:gd name="connsiteX289" fmla="*/ 3603654 w 4025929"/>
                <a:gd name="connsiteY289" fmla="*/ 356004 h 1994589"/>
                <a:gd name="connsiteX290" fmla="*/ 3584604 w 4025929"/>
                <a:gd name="connsiteY290" fmla="*/ 362354 h 1994589"/>
                <a:gd name="connsiteX291" fmla="*/ 3565554 w 4025929"/>
                <a:gd name="connsiteY291" fmla="*/ 375054 h 1994589"/>
                <a:gd name="connsiteX292" fmla="*/ 3556029 w 4025929"/>
                <a:gd name="connsiteY292" fmla="*/ 378229 h 1994589"/>
                <a:gd name="connsiteX293" fmla="*/ 3536979 w 4025929"/>
                <a:gd name="connsiteY293" fmla="*/ 390929 h 1994589"/>
                <a:gd name="connsiteX294" fmla="*/ 3527454 w 4025929"/>
                <a:gd name="connsiteY294" fmla="*/ 397279 h 1994589"/>
                <a:gd name="connsiteX295" fmla="*/ 3517929 w 4025929"/>
                <a:gd name="connsiteY295" fmla="*/ 400454 h 1994589"/>
                <a:gd name="connsiteX296" fmla="*/ 3508404 w 4025929"/>
                <a:gd name="connsiteY296" fmla="*/ 409979 h 1994589"/>
                <a:gd name="connsiteX297" fmla="*/ 3489354 w 4025929"/>
                <a:gd name="connsiteY297" fmla="*/ 416329 h 1994589"/>
                <a:gd name="connsiteX298" fmla="*/ 3479829 w 4025929"/>
                <a:gd name="connsiteY298" fmla="*/ 419504 h 1994589"/>
                <a:gd name="connsiteX299" fmla="*/ 3460779 w 4025929"/>
                <a:gd name="connsiteY299" fmla="*/ 429029 h 1994589"/>
                <a:gd name="connsiteX300" fmla="*/ 3441729 w 4025929"/>
                <a:gd name="connsiteY300" fmla="*/ 444904 h 1994589"/>
                <a:gd name="connsiteX301" fmla="*/ 3432204 w 4025929"/>
                <a:gd name="connsiteY301" fmla="*/ 448079 h 1994589"/>
                <a:gd name="connsiteX302" fmla="*/ 3413154 w 4025929"/>
                <a:gd name="connsiteY302" fmla="*/ 460779 h 1994589"/>
                <a:gd name="connsiteX303" fmla="*/ 3403629 w 4025929"/>
                <a:gd name="connsiteY303" fmla="*/ 467129 h 1994589"/>
                <a:gd name="connsiteX304" fmla="*/ 3384579 w 4025929"/>
                <a:gd name="connsiteY304" fmla="*/ 476654 h 1994589"/>
                <a:gd name="connsiteX305" fmla="*/ 3368704 w 4025929"/>
                <a:gd name="connsiteY305" fmla="*/ 492529 h 1994589"/>
                <a:gd name="connsiteX306" fmla="*/ 3362354 w 4025929"/>
                <a:gd name="connsiteY306" fmla="*/ 502054 h 1994589"/>
                <a:gd name="connsiteX307" fmla="*/ 3352829 w 4025929"/>
                <a:gd name="connsiteY307" fmla="*/ 511579 h 1994589"/>
                <a:gd name="connsiteX308" fmla="*/ 3346479 w 4025929"/>
                <a:gd name="connsiteY308" fmla="*/ 521104 h 1994589"/>
                <a:gd name="connsiteX309" fmla="*/ 3327429 w 4025929"/>
                <a:gd name="connsiteY309" fmla="*/ 527454 h 1994589"/>
                <a:gd name="connsiteX310" fmla="*/ 3289329 w 4025929"/>
                <a:gd name="connsiteY310" fmla="*/ 540154 h 1994589"/>
                <a:gd name="connsiteX311" fmla="*/ 3270279 w 4025929"/>
                <a:gd name="connsiteY311" fmla="*/ 546504 h 1994589"/>
                <a:gd name="connsiteX312" fmla="*/ 3260754 w 4025929"/>
                <a:gd name="connsiteY312" fmla="*/ 549679 h 1994589"/>
                <a:gd name="connsiteX313" fmla="*/ 3241704 w 4025929"/>
                <a:gd name="connsiteY313" fmla="*/ 562379 h 1994589"/>
                <a:gd name="connsiteX314" fmla="*/ 3222654 w 4025929"/>
                <a:gd name="connsiteY314" fmla="*/ 575079 h 1994589"/>
                <a:gd name="connsiteX315" fmla="*/ 3203604 w 4025929"/>
                <a:gd name="connsiteY315" fmla="*/ 587779 h 1994589"/>
                <a:gd name="connsiteX316" fmla="*/ 3194079 w 4025929"/>
                <a:gd name="connsiteY316" fmla="*/ 594129 h 1994589"/>
                <a:gd name="connsiteX317" fmla="*/ 3184554 w 4025929"/>
                <a:gd name="connsiteY317" fmla="*/ 597304 h 1994589"/>
                <a:gd name="connsiteX318" fmla="*/ 3175029 w 4025929"/>
                <a:gd name="connsiteY318" fmla="*/ 603654 h 1994589"/>
                <a:gd name="connsiteX319" fmla="*/ 3155979 w 4025929"/>
                <a:gd name="connsiteY319" fmla="*/ 610004 h 1994589"/>
                <a:gd name="connsiteX320" fmla="*/ 3136929 w 4025929"/>
                <a:gd name="connsiteY320" fmla="*/ 616354 h 1994589"/>
                <a:gd name="connsiteX321" fmla="*/ 3127404 w 4025929"/>
                <a:gd name="connsiteY321" fmla="*/ 619529 h 1994589"/>
                <a:gd name="connsiteX322" fmla="*/ 3117879 w 4025929"/>
                <a:gd name="connsiteY322" fmla="*/ 625879 h 1994589"/>
                <a:gd name="connsiteX323" fmla="*/ 3098829 w 4025929"/>
                <a:gd name="connsiteY323" fmla="*/ 632229 h 1994589"/>
                <a:gd name="connsiteX324" fmla="*/ 3079779 w 4025929"/>
                <a:gd name="connsiteY324" fmla="*/ 641754 h 1994589"/>
                <a:gd name="connsiteX325" fmla="*/ 3070254 w 4025929"/>
                <a:gd name="connsiteY325" fmla="*/ 648104 h 1994589"/>
                <a:gd name="connsiteX326" fmla="*/ 3051204 w 4025929"/>
                <a:gd name="connsiteY326" fmla="*/ 654454 h 1994589"/>
                <a:gd name="connsiteX327" fmla="*/ 3041679 w 4025929"/>
                <a:gd name="connsiteY327" fmla="*/ 657629 h 1994589"/>
                <a:gd name="connsiteX328" fmla="*/ 3032154 w 4025929"/>
                <a:gd name="connsiteY328" fmla="*/ 663979 h 1994589"/>
                <a:gd name="connsiteX329" fmla="*/ 3022629 w 4025929"/>
                <a:gd name="connsiteY329" fmla="*/ 667154 h 1994589"/>
                <a:gd name="connsiteX330" fmla="*/ 3013104 w 4025929"/>
                <a:gd name="connsiteY330" fmla="*/ 673504 h 1994589"/>
                <a:gd name="connsiteX331" fmla="*/ 3003579 w 4025929"/>
                <a:gd name="connsiteY331" fmla="*/ 676679 h 1994589"/>
                <a:gd name="connsiteX332" fmla="*/ 2984529 w 4025929"/>
                <a:gd name="connsiteY332" fmla="*/ 689379 h 1994589"/>
                <a:gd name="connsiteX333" fmla="*/ 2965479 w 4025929"/>
                <a:gd name="connsiteY333" fmla="*/ 695729 h 1994589"/>
                <a:gd name="connsiteX334" fmla="*/ 2955954 w 4025929"/>
                <a:gd name="connsiteY334" fmla="*/ 702079 h 1994589"/>
                <a:gd name="connsiteX335" fmla="*/ 2936904 w 4025929"/>
                <a:gd name="connsiteY335" fmla="*/ 708429 h 1994589"/>
                <a:gd name="connsiteX336" fmla="*/ 2927379 w 4025929"/>
                <a:gd name="connsiteY336" fmla="*/ 714779 h 1994589"/>
                <a:gd name="connsiteX337" fmla="*/ 2908329 w 4025929"/>
                <a:gd name="connsiteY337" fmla="*/ 721129 h 1994589"/>
                <a:gd name="connsiteX338" fmla="*/ 2898804 w 4025929"/>
                <a:gd name="connsiteY338" fmla="*/ 724304 h 1994589"/>
                <a:gd name="connsiteX339" fmla="*/ 2879754 w 4025929"/>
                <a:gd name="connsiteY339" fmla="*/ 733829 h 1994589"/>
                <a:gd name="connsiteX340" fmla="*/ 2870229 w 4025929"/>
                <a:gd name="connsiteY340" fmla="*/ 740179 h 1994589"/>
                <a:gd name="connsiteX341" fmla="*/ 2860704 w 4025929"/>
                <a:gd name="connsiteY341" fmla="*/ 743354 h 1994589"/>
                <a:gd name="connsiteX342" fmla="*/ 2851179 w 4025929"/>
                <a:gd name="connsiteY342" fmla="*/ 749704 h 1994589"/>
                <a:gd name="connsiteX343" fmla="*/ 2832129 w 4025929"/>
                <a:gd name="connsiteY343" fmla="*/ 756054 h 1994589"/>
                <a:gd name="connsiteX344" fmla="*/ 2784504 w 4025929"/>
                <a:gd name="connsiteY344" fmla="*/ 771929 h 1994589"/>
                <a:gd name="connsiteX345" fmla="*/ 2774979 w 4025929"/>
                <a:gd name="connsiteY345" fmla="*/ 775104 h 1994589"/>
                <a:gd name="connsiteX346" fmla="*/ 2765454 w 4025929"/>
                <a:gd name="connsiteY346" fmla="*/ 778279 h 1994589"/>
                <a:gd name="connsiteX347" fmla="*/ 2755929 w 4025929"/>
                <a:gd name="connsiteY347" fmla="*/ 784629 h 1994589"/>
                <a:gd name="connsiteX348" fmla="*/ 2736879 w 4025929"/>
                <a:gd name="connsiteY348" fmla="*/ 790979 h 1994589"/>
                <a:gd name="connsiteX349" fmla="*/ 2717829 w 4025929"/>
                <a:gd name="connsiteY349" fmla="*/ 800504 h 1994589"/>
                <a:gd name="connsiteX350" fmla="*/ 2708304 w 4025929"/>
                <a:gd name="connsiteY350" fmla="*/ 806854 h 1994589"/>
                <a:gd name="connsiteX351" fmla="*/ 2698779 w 4025929"/>
                <a:gd name="connsiteY351" fmla="*/ 810029 h 1994589"/>
                <a:gd name="connsiteX352" fmla="*/ 2689254 w 4025929"/>
                <a:gd name="connsiteY352" fmla="*/ 816379 h 1994589"/>
                <a:gd name="connsiteX353" fmla="*/ 2670204 w 4025929"/>
                <a:gd name="connsiteY353" fmla="*/ 822729 h 1994589"/>
                <a:gd name="connsiteX354" fmla="*/ 2660679 w 4025929"/>
                <a:gd name="connsiteY354" fmla="*/ 829079 h 1994589"/>
                <a:gd name="connsiteX355" fmla="*/ 2641629 w 4025929"/>
                <a:gd name="connsiteY355" fmla="*/ 835429 h 1994589"/>
                <a:gd name="connsiteX356" fmla="*/ 2632104 w 4025929"/>
                <a:gd name="connsiteY356" fmla="*/ 841779 h 1994589"/>
                <a:gd name="connsiteX357" fmla="*/ 2613054 w 4025929"/>
                <a:gd name="connsiteY357" fmla="*/ 848129 h 1994589"/>
                <a:gd name="connsiteX358" fmla="*/ 2603529 w 4025929"/>
                <a:gd name="connsiteY358" fmla="*/ 854479 h 1994589"/>
                <a:gd name="connsiteX359" fmla="*/ 2590829 w 4025929"/>
                <a:gd name="connsiteY359" fmla="*/ 860829 h 1994589"/>
                <a:gd name="connsiteX360" fmla="*/ 2571779 w 4025929"/>
                <a:gd name="connsiteY360" fmla="*/ 867179 h 1994589"/>
                <a:gd name="connsiteX361" fmla="*/ 2543204 w 4025929"/>
                <a:gd name="connsiteY361" fmla="*/ 886229 h 1994589"/>
                <a:gd name="connsiteX362" fmla="*/ 2524154 w 4025929"/>
                <a:gd name="connsiteY362" fmla="*/ 898929 h 1994589"/>
                <a:gd name="connsiteX363" fmla="*/ 2514629 w 4025929"/>
                <a:gd name="connsiteY363" fmla="*/ 905279 h 1994589"/>
                <a:gd name="connsiteX364" fmla="*/ 2498754 w 4025929"/>
                <a:gd name="connsiteY364" fmla="*/ 917979 h 1994589"/>
                <a:gd name="connsiteX365" fmla="*/ 2479704 w 4025929"/>
                <a:gd name="connsiteY365" fmla="*/ 930679 h 1994589"/>
                <a:gd name="connsiteX366" fmla="*/ 2470179 w 4025929"/>
                <a:gd name="connsiteY366" fmla="*/ 937029 h 1994589"/>
                <a:gd name="connsiteX367" fmla="*/ 2451129 w 4025929"/>
                <a:gd name="connsiteY367" fmla="*/ 943379 h 1994589"/>
                <a:gd name="connsiteX368" fmla="*/ 2441604 w 4025929"/>
                <a:gd name="connsiteY368" fmla="*/ 946554 h 1994589"/>
                <a:gd name="connsiteX369" fmla="*/ 2432079 w 4025929"/>
                <a:gd name="connsiteY369" fmla="*/ 952904 h 1994589"/>
                <a:gd name="connsiteX370" fmla="*/ 2374929 w 4025929"/>
                <a:gd name="connsiteY370" fmla="*/ 965604 h 1994589"/>
                <a:gd name="connsiteX371" fmla="*/ 2289204 w 4025929"/>
                <a:gd name="connsiteY371" fmla="*/ 994179 h 1994589"/>
                <a:gd name="connsiteX372" fmla="*/ 2260629 w 4025929"/>
                <a:gd name="connsiteY372" fmla="*/ 1003704 h 1994589"/>
                <a:gd name="connsiteX373" fmla="*/ 2251104 w 4025929"/>
                <a:gd name="connsiteY373" fmla="*/ 1006879 h 1994589"/>
                <a:gd name="connsiteX374" fmla="*/ 2241579 w 4025929"/>
                <a:gd name="connsiteY374" fmla="*/ 1013229 h 1994589"/>
                <a:gd name="connsiteX375" fmla="*/ 2232054 w 4025929"/>
                <a:gd name="connsiteY375" fmla="*/ 1016404 h 1994589"/>
                <a:gd name="connsiteX376" fmla="*/ 2222529 w 4025929"/>
                <a:gd name="connsiteY376" fmla="*/ 1022754 h 1994589"/>
                <a:gd name="connsiteX377" fmla="*/ 2213004 w 4025929"/>
                <a:gd name="connsiteY377" fmla="*/ 1025929 h 1994589"/>
                <a:gd name="connsiteX378" fmla="*/ 2203479 w 4025929"/>
                <a:gd name="connsiteY378" fmla="*/ 1032279 h 1994589"/>
                <a:gd name="connsiteX379" fmla="*/ 2184429 w 4025929"/>
                <a:gd name="connsiteY379" fmla="*/ 1038629 h 1994589"/>
                <a:gd name="connsiteX380" fmla="*/ 2174904 w 4025929"/>
                <a:gd name="connsiteY380" fmla="*/ 1044979 h 1994589"/>
                <a:gd name="connsiteX381" fmla="*/ 2155854 w 4025929"/>
                <a:gd name="connsiteY381" fmla="*/ 1051329 h 1994589"/>
                <a:gd name="connsiteX382" fmla="*/ 2146329 w 4025929"/>
                <a:gd name="connsiteY382" fmla="*/ 1054504 h 1994589"/>
                <a:gd name="connsiteX383" fmla="*/ 2117754 w 4025929"/>
                <a:gd name="connsiteY383" fmla="*/ 1073554 h 1994589"/>
                <a:gd name="connsiteX384" fmla="*/ 2108229 w 4025929"/>
                <a:gd name="connsiteY384" fmla="*/ 1079904 h 1994589"/>
                <a:gd name="connsiteX385" fmla="*/ 2089179 w 4025929"/>
                <a:gd name="connsiteY385" fmla="*/ 1089429 h 1994589"/>
                <a:gd name="connsiteX386" fmla="*/ 2079654 w 4025929"/>
                <a:gd name="connsiteY386" fmla="*/ 1092604 h 1994589"/>
                <a:gd name="connsiteX387" fmla="*/ 2070129 w 4025929"/>
                <a:gd name="connsiteY387" fmla="*/ 1098954 h 1994589"/>
                <a:gd name="connsiteX388" fmla="*/ 2051079 w 4025929"/>
                <a:gd name="connsiteY388" fmla="*/ 1105304 h 1994589"/>
                <a:gd name="connsiteX389" fmla="*/ 2012979 w 4025929"/>
                <a:gd name="connsiteY389" fmla="*/ 1130704 h 1994589"/>
                <a:gd name="connsiteX390" fmla="*/ 2003454 w 4025929"/>
                <a:gd name="connsiteY390" fmla="*/ 1137054 h 1994589"/>
                <a:gd name="connsiteX391" fmla="*/ 1984404 w 4025929"/>
                <a:gd name="connsiteY391" fmla="*/ 1146579 h 1994589"/>
                <a:gd name="connsiteX392" fmla="*/ 1974879 w 4025929"/>
                <a:gd name="connsiteY392" fmla="*/ 1149754 h 1994589"/>
                <a:gd name="connsiteX393" fmla="*/ 1965354 w 4025929"/>
                <a:gd name="connsiteY393" fmla="*/ 1156104 h 1994589"/>
                <a:gd name="connsiteX394" fmla="*/ 1955829 w 4025929"/>
                <a:gd name="connsiteY394" fmla="*/ 1159279 h 1994589"/>
                <a:gd name="connsiteX395" fmla="*/ 1946304 w 4025929"/>
                <a:gd name="connsiteY395" fmla="*/ 1165629 h 1994589"/>
                <a:gd name="connsiteX396" fmla="*/ 1927254 w 4025929"/>
                <a:gd name="connsiteY396" fmla="*/ 1171979 h 1994589"/>
                <a:gd name="connsiteX397" fmla="*/ 1917729 w 4025929"/>
                <a:gd name="connsiteY397" fmla="*/ 1178329 h 1994589"/>
                <a:gd name="connsiteX398" fmla="*/ 1898679 w 4025929"/>
                <a:gd name="connsiteY398" fmla="*/ 1184679 h 1994589"/>
                <a:gd name="connsiteX399" fmla="*/ 1870104 w 4025929"/>
                <a:gd name="connsiteY399" fmla="*/ 1197379 h 1994589"/>
                <a:gd name="connsiteX400" fmla="*/ 1841529 w 4025929"/>
                <a:gd name="connsiteY400" fmla="*/ 1206904 h 1994589"/>
                <a:gd name="connsiteX401" fmla="*/ 1832004 w 4025929"/>
                <a:gd name="connsiteY401" fmla="*/ 1210079 h 1994589"/>
                <a:gd name="connsiteX402" fmla="*/ 1822479 w 4025929"/>
                <a:gd name="connsiteY402" fmla="*/ 1213254 h 1994589"/>
                <a:gd name="connsiteX403" fmla="*/ 1803429 w 4025929"/>
                <a:gd name="connsiteY403" fmla="*/ 1225954 h 1994589"/>
                <a:gd name="connsiteX404" fmla="*/ 1793904 w 4025929"/>
                <a:gd name="connsiteY404" fmla="*/ 1232304 h 1994589"/>
                <a:gd name="connsiteX405" fmla="*/ 1774854 w 4025929"/>
                <a:gd name="connsiteY405" fmla="*/ 1238654 h 1994589"/>
                <a:gd name="connsiteX406" fmla="*/ 1755804 w 4025929"/>
                <a:gd name="connsiteY406" fmla="*/ 1251354 h 1994589"/>
                <a:gd name="connsiteX407" fmla="*/ 1746279 w 4025929"/>
                <a:gd name="connsiteY407" fmla="*/ 1257704 h 1994589"/>
                <a:gd name="connsiteX408" fmla="*/ 1736754 w 4025929"/>
                <a:gd name="connsiteY408" fmla="*/ 1260879 h 1994589"/>
                <a:gd name="connsiteX409" fmla="*/ 1727229 w 4025929"/>
                <a:gd name="connsiteY409" fmla="*/ 1267229 h 1994589"/>
                <a:gd name="connsiteX410" fmla="*/ 1717704 w 4025929"/>
                <a:gd name="connsiteY410" fmla="*/ 1270404 h 1994589"/>
                <a:gd name="connsiteX411" fmla="*/ 1698654 w 4025929"/>
                <a:gd name="connsiteY411" fmla="*/ 1283104 h 1994589"/>
                <a:gd name="connsiteX412" fmla="*/ 1679604 w 4025929"/>
                <a:gd name="connsiteY412" fmla="*/ 1289454 h 1994589"/>
                <a:gd name="connsiteX413" fmla="*/ 1625629 w 4025929"/>
                <a:gd name="connsiteY413" fmla="*/ 1314854 h 1994589"/>
                <a:gd name="connsiteX414" fmla="*/ 1574829 w 4025929"/>
                <a:gd name="connsiteY414" fmla="*/ 1337079 h 1994589"/>
                <a:gd name="connsiteX415" fmla="*/ 1565304 w 4025929"/>
                <a:gd name="connsiteY415" fmla="*/ 1340254 h 1994589"/>
                <a:gd name="connsiteX416" fmla="*/ 1533554 w 4025929"/>
                <a:gd name="connsiteY416" fmla="*/ 1352954 h 1994589"/>
                <a:gd name="connsiteX417" fmla="*/ 1524029 w 4025929"/>
                <a:gd name="connsiteY417" fmla="*/ 1356129 h 1994589"/>
                <a:gd name="connsiteX418" fmla="*/ 1508154 w 4025929"/>
                <a:gd name="connsiteY418" fmla="*/ 1365654 h 1994589"/>
                <a:gd name="connsiteX419" fmla="*/ 1489104 w 4025929"/>
                <a:gd name="connsiteY419" fmla="*/ 1372004 h 1994589"/>
                <a:gd name="connsiteX420" fmla="*/ 1479579 w 4025929"/>
                <a:gd name="connsiteY420" fmla="*/ 1378354 h 1994589"/>
                <a:gd name="connsiteX421" fmla="*/ 1460529 w 4025929"/>
                <a:gd name="connsiteY421" fmla="*/ 1384704 h 1994589"/>
                <a:gd name="connsiteX422" fmla="*/ 1435129 w 4025929"/>
                <a:gd name="connsiteY422" fmla="*/ 1394229 h 1994589"/>
                <a:gd name="connsiteX423" fmla="*/ 1412904 w 4025929"/>
                <a:gd name="connsiteY423" fmla="*/ 1400579 h 1994589"/>
                <a:gd name="connsiteX424" fmla="*/ 1381154 w 4025929"/>
                <a:gd name="connsiteY424" fmla="*/ 1413279 h 1994589"/>
                <a:gd name="connsiteX425" fmla="*/ 1365279 w 4025929"/>
                <a:gd name="connsiteY425" fmla="*/ 1419629 h 1994589"/>
                <a:gd name="connsiteX426" fmla="*/ 1343054 w 4025929"/>
                <a:gd name="connsiteY426" fmla="*/ 1432329 h 1994589"/>
                <a:gd name="connsiteX427" fmla="*/ 1333529 w 4025929"/>
                <a:gd name="connsiteY427" fmla="*/ 1435504 h 1994589"/>
                <a:gd name="connsiteX428" fmla="*/ 1324004 w 4025929"/>
                <a:gd name="connsiteY428" fmla="*/ 1441854 h 1994589"/>
                <a:gd name="connsiteX429" fmla="*/ 1295429 w 4025929"/>
                <a:gd name="connsiteY429" fmla="*/ 1457729 h 1994589"/>
                <a:gd name="connsiteX430" fmla="*/ 1260504 w 4025929"/>
                <a:gd name="connsiteY430" fmla="*/ 1479954 h 1994589"/>
                <a:gd name="connsiteX431" fmla="*/ 1250979 w 4025929"/>
                <a:gd name="connsiteY431" fmla="*/ 1489479 h 1994589"/>
                <a:gd name="connsiteX432" fmla="*/ 1241454 w 4025929"/>
                <a:gd name="connsiteY432" fmla="*/ 1492654 h 1994589"/>
                <a:gd name="connsiteX433" fmla="*/ 1219229 w 4025929"/>
                <a:gd name="connsiteY433" fmla="*/ 1505354 h 1994589"/>
                <a:gd name="connsiteX434" fmla="*/ 1200179 w 4025929"/>
                <a:gd name="connsiteY434" fmla="*/ 1511704 h 1994589"/>
                <a:gd name="connsiteX435" fmla="*/ 1190654 w 4025929"/>
                <a:gd name="connsiteY435" fmla="*/ 1518054 h 1994589"/>
                <a:gd name="connsiteX436" fmla="*/ 1155729 w 4025929"/>
                <a:gd name="connsiteY436" fmla="*/ 1533929 h 1994589"/>
                <a:gd name="connsiteX437" fmla="*/ 1146204 w 4025929"/>
                <a:gd name="connsiteY437" fmla="*/ 1537104 h 1994589"/>
                <a:gd name="connsiteX438" fmla="*/ 1108104 w 4025929"/>
                <a:gd name="connsiteY438" fmla="*/ 1552979 h 1994589"/>
                <a:gd name="connsiteX439" fmla="*/ 1098579 w 4025929"/>
                <a:gd name="connsiteY439" fmla="*/ 1556154 h 1994589"/>
                <a:gd name="connsiteX440" fmla="*/ 1038254 w 4025929"/>
                <a:gd name="connsiteY440" fmla="*/ 1587904 h 1994589"/>
                <a:gd name="connsiteX441" fmla="*/ 1028729 w 4025929"/>
                <a:gd name="connsiteY441" fmla="*/ 1591079 h 1994589"/>
                <a:gd name="connsiteX442" fmla="*/ 1019204 w 4025929"/>
                <a:gd name="connsiteY442" fmla="*/ 1597429 h 1994589"/>
                <a:gd name="connsiteX443" fmla="*/ 1000154 w 4025929"/>
                <a:gd name="connsiteY443" fmla="*/ 1603779 h 1994589"/>
                <a:gd name="connsiteX444" fmla="*/ 955704 w 4025929"/>
                <a:gd name="connsiteY444" fmla="*/ 1626004 h 1994589"/>
                <a:gd name="connsiteX445" fmla="*/ 800129 w 4025929"/>
                <a:gd name="connsiteY445" fmla="*/ 1683154 h 1994589"/>
                <a:gd name="connsiteX446" fmla="*/ 755679 w 4025929"/>
                <a:gd name="connsiteY446" fmla="*/ 1695854 h 1994589"/>
                <a:gd name="connsiteX447" fmla="*/ 733454 w 4025929"/>
                <a:gd name="connsiteY447" fmla="*/ 1711729 h 1994589"/>
                <a:gd name="connsiteX448" fmla="*/ 723929 w 4025929"/>
                <a:gd name="connsiteY448" fmla="*/ 1714904 h 1994589"/>
                <a:gd name="connsiteX449" fmla="*/ 714404 w 4025929"/>
                <a:gd name="connsiteY449" fmla="*/ 1721254 h 1994589"/>
                <a:gd name="connsiteX450" fmla="*/ 689004 w 4025929"/>
                <a:gd name="connsiteY450" fmla="*/ 1730779 h 1994589"/>
                <a:gd name="connsiteX451" fmla="*/ 676304 w 4025929"/>
                <a:gd name="connsiteY451" fmla="*/ 1733954 h 1994589"/>
                <a:gd name="connsiteX452" fmla="*/ 628679 w 4025929"/>
                <a:gd name="connsiteY452" fmla="*/ 1753004 h 1994589"/>
                <a:gd name="connsiteX453" fmla="*/ 615979 w 4025929"/>
                <a:gd name="connsiteY453" fmla="*/ 1756179 h 1994589"/>
                <a:gd name="connsiteX454" fmla="*/ 603279 w 4025929"/>
                <a:gd name="connsiteY454" fmla="*/ 1762529 h 1994589"/>
                <a:gd name="connsiteX455" fmla="*/ 552479 w 4025929"/>
                <a:gd name="connsiteY455" fmla="*/ 1781579 h 1994589"/>
                <a:gd name="connsiteX456" fmla="*/ 523904 w 4025929"/>
                <a:gd name="connsiteY456" fmla="*/ 1791104 h 1994589"/>
                <a:gd name="connsiteX457" fmla="*/ 514379 w 4025929"/>
                <a:gd name="connsiteY457" fmla="*/ 1794279 h 1994589"/>
                <a:gd name="connsiteX458" fmla="*/ 504854 w 4025929"/>
                <a:gd name="connsiteY458" fmla="*/ 1800629 h 1994589"/>
                <a:gd name="connsiteX459" fmla="*/ 492154 w 4025929"/>
                <a:gd name="connsiteY459" fmla="*/ 1810154 h 1994589"/>
                <a:gd name="connsiteX460" fmla="*/ 463579 w 4025929"/>
                <a:gd name="connsiteY460" fmla="*/ 1819679 h 1994589"/>
                <a:gd name="connsiteX461" fmla="*/ 454054 w 4025929"/>
                <a:gd name="connsiteY461" fmla="*/ 1822854 h 1994589"/>
                <a:gd name="connsiteX462" fmla="*/ 444529 w 4025929"/>
                <a:gd name="connsiteY462" fmla="*/ 1826029 h 1994589"/>
                <a:gd name="connsiteX463" fmla="*/ 431829 w 4025929"/>
                <a:gd name="connsiteY463" fmla="*/ 1835554 h 1994589"/>
                <a:gd name="connsiteX464" fmla="*/ 396904 w 4025929"/>
                <a:gd name="connsiteY464" fmla="*/ 1845079 h 1994589"/>
                <a:gd name="connsiteX465" fmla="*/ 387379 w 4025929"/>
                <a:gd name="connsiteY465" fmla="*/ 1851429 h 1994589"/>
                <a:gd name="connsiteX466" fmla="*/ 368329 w 4025929"/>
                <a:gd name="connsiteY466" fmla="*/ 1857779 h 1994589"/>
                <a:gd name="connsiteX467" fmla="*/ 358804 w 4025929"/>
                <a:gd name="connsiteY467" fmla="*/ 1864129 h 1994589"/>
                <a:gd name="connsiteX468" fmla="*/ 339754 w 4025929"/>
                <a:gd name="connsiteY468" fmla="*/ 1870479 h 1994589"/>
                <a:gd name="connsiteX469" fmla="*/ 330229 w 4025929"/>
                <a:gd name="connsiteY469" fmla="*/ 1873654 h 1994589"/>
                <a:gd name="connsiteX470" fmla="*/ 311179 w 4025929"/>
                <a:gd name="connsiteY470" fmla="*/ 1883179 h 1994589"/>
                <a:gd name="connsiteX471" fmla="*/ 301654 w 4025929"/>
                <a:gd name="connsiteY471" fmla="*/ 1889529 h 1994589"/>
                <a:gd name="connsiteX472" fmla="*/ 282604 w 4025929"/>
                <a:gd name="connsiteY472" fmla="*/ 1895879 h 1994589"/>
                <a:gd name="connsiteX473" fmla="*/ 273079 w 4025929"/>
                <a:gd name="connsiteY473" fmla="*/ 1902229 h 1994589"/>
                <a:gd name="connsiteX474" fmla="*/ 228629 w 4025929"/>
                <a:gd name="connsiteY474" fmla="*/ 1914929 h 1994589"/>
                <a:gd name="connsiteX475" fmla="*/ 209579 w 4025929"/>
                <a:gd name="connsiteY475" fmla="*/ 1921279 h 1994589"/>
                <a:gd name="connsiteX476" fmla="*/ 161954 w 4025929"/>
                <a:gd name="connsiteY476" fmla="*/ 1937154 h 1994589"/>
                <a:gd name="connsiteX477" fmla="*/ 152429 w 4025929"/>
                <a:gd name="connsiteY477" fmla="*/ 1940329 h 1994589"/>
                <a:gd name="connsiteX478" fmla="*/ 142904 w 4025929"/>
                <a:gd name="connsiteY478" fmla="*/ 1943504 h 1994589"/>
                <a:gd name="connsiteX479" fmla="*/ 130204 w 4025929"/>
                <a:gd name="connsiteY479" fmla="*/ 1949854 h 1994589"/>
                <a:gd name="connsiteX480" fmla="*/ 120679 w 4025929"/>
                <a:gd name="connsiteY480" fmla="*/ 1953029 h 1994589"/>
                <a:gd name="connsiteX481" fmla="*/ 111154 w 4025929"/>
                <a:gd name="connsiteY481" fmla="*/ 1959379 h 1994589"/>
                <a:gd name="connsiteX482" fmla="*/ 85754 w 4025929"/>
                <a:gd name="connsiteY482" fmla="*/ 1965729 h 1994589"/>
                <a:gd name="connsiteX483" fmla="*/ 50829 w 4025929"/>
                <a:gd name="connsiteY483" fmla="*/ 1975254 h 1994589"/>
                <a:gd name="connsiteX484" fmla="*/ 34954 w 4025929"/>
                <a:gd name="connsiteY484" fmla="*/ 1978429 h 1994589"/>
                <a:gd name="connsiteX485" fmla="*/ 29 w 4025929"/>
                <a:gd name="connsiteY485" fmla="*/ 1994304 h 1994589"/>
                <a:gd name="connsiteX0" fmla="*/ 29 w 4026171"/>
                <a:gd name="connsiteY0" fmla="*/ 1993900 h 1994185"/>
                <a:gd name="connsiteX1" fmla="*/ 41304 w 4026171"/>
                <a:gd name="connsiteY1" fmla="*/ 1962150 h 1994185"/>
                <a:gd name="connsiteX2" fmla="*/ 50829 w 4026171"/>
                <a:gd name="connsiteY2" fmla="*/ 1955800 h 1994185"/>
                <a:gd name="connsiteX3" fmla="*/ 88929 w 4026171"/>
                <a:gd name="connsiteY3" fmla="*/ 1943100 h 1994185"/>
                <a:gd name="connsiteX4" fmla="*/ 98454 w 4026171"/>
                <a:gd name="connsiteY4" fmla="*/ 1939925 h 1994185"/>
                <a:gd name="connsiteX5" fmla="*/ 107979 w 4026171"/>
                <a:gd name="connsiteY5" fmla="*/ 1936750 h 1994185"/>
                <a:gd name="connsiteX6" fmla="*/ 117504 w 4026171"/>
                <a:gd name="connsiteY6" fmla="*/ 1930400 h 1994185"/>
                <a:gd name="connsiteX7" fmla="*/ 136554 w 4026171"/>
                <a:gd name="connsiteY7" fmla="*/ 1924050 h 1994185"/>
                <a:gd name="connsiteX8" fmla="*/ 146079 w 4026171"/>
                <a:gd name="connsiteY8" fmla="*/ 1920875 h 1994185"/>
                <a:gd name="connsiteX9" fmla="*/ 174654 w 4026171"/>
                <a:gd name="connsiteY9" fmla="*/ 1908175 h 1994185"/>
                <a:gd name="connsiteX10" fmla="*/ 184179 w 4026171"/>
                <a:gd name="connsiteY10" fmla="*/ 1905000 h 1994185"/>
                <a:gd name="connsiteX11" fmla="*/ 193704 w 4026171"/>
                <a:gd name="connsiteY11" fmla="*/ 1901825 h 1994185"/>
                <a:gd name="connsiteX12" fmla="*/ 212754 w 4026171"/>
                <a:gd name="connsiteY12" fmla="*/ 1892300 h 1994185"/>
                <a:gd name="connsiteX13" fmla="*/ 234979 w 4026171"/>
                <a:gd name="connsiteY13" fmla="*/ 1879600 h 1994185"/>
                <a:gd name="connsiteX14" fmla="*/ 244504 w 4026171"/>
                <a:gd name="connsiteY14" fmla="*/ 1876425 h 1994185"/>
                <a:gd name="connsiteX15" fmla="*/ 254029 w 4026171"/>
                <a:gd name="connsiteY15" fmla="*/ 1870075 h 1994185"/>
                <a:gd name="connsiteX16" fmla="*/ 273079 w 4026171"/>
                <a:gd name="connsiteY16" fmla="*/ 1863725 h 1994185"/>
                <a:gd name="connsiteX17" fmla="*/ 311179 w 4026171"/>
                <a:gd name="connsiteY17" fmla="*/ 1851025 h 1994185"/>
                <a:gd name="connsiteX18" fmla="*/ 320704 w 4026171"/>
                <a:gd name="connsiteY18" fmla="*/ 1847850 h 1994185"/>
                <a:gd name="connsiteX19" fmla="*/ 330229 w 4026171"/>
                <a:gd name="connsiteY19" fmla="*/ 1844675 h 1994185"/>
                <a:gd name="connsiteX20" fmla="*/ 339754 w 4026171"/>
                <a:gd name="connsiteY20" fmla="*/ 1838325 h 1994185"/>
                <a:gd name="connsiteX21" fmla="*/ 358804 w 4026171"/>
                <a:gd name="connsiteY21" fmla="*/ 1831975 h 1994185"/>
                <a:gd name="connsiteX22" fmla="*/ 368329 w 4026171"/>
                <a:gd name="connsiteY22" fmla="*/ 1828800 h 1994185"/>
                <a:gd name="connsiteX23" fmla="*/ 377854 w 4026171"/>
                <a:gd name="connsiteY23" fmla="*/ 1822450 h 1994185"/>
                <a:gd name="connsiteX24" fmla="*/ 396904 w 4026171"/>
                <a:gd name="connsiteY24" fmla="*/ 1816100 h 1994185"/>
                <a:gd name="connsiteX25" fmla="*/ 406429 w 4026171"/>
                <a:gd name="connsiteY25" fmla="*/ 1809750 h 1994185"/>
                <a:gd name="connsiteX26" fmla="*/ 425479 w 4026171"/>
                <a:gd name="connsiteY26" fmla="*/ 1803400 h 1994185"/>
                <a:gd name="connsiteX27" fmla="*/ 435004 w 4026171"/>
                <a:gd name="connsiteY27" fmla="*/ 1797050 h 1994185"/>
                <a:gd name="connsiteX28" fmla="*/ 454054 w 4026171"/>
                <a:gd name="connsiteY28" fmla="*/ 1790700 h 1994185"/>
                <a:gd name="connsiteX29" fmla="*/ 463579 w 4026171"/>
                <a:gd name="connsiteY29" fmla="*/ 1784350 h 1994185"/>
                <a:gd name="connsiteX30" fmla="*/ 482629 w 4026171"/>
                <a:gd name="connsiteY30" fmla="*/ 1778000 h 1994185"/>
                <a:gd name="connsiteX31" fmla="*/ 492154 w 4026171"/>
                <a:gd name="connsiteY31" fmla="*/ 1771650 h 1994185"/>
                <a:gd name="connsiteX32" fmla="*/ 511204 w 4026171"/>
                <a:gd name="connsiteY32" fmla="*/ 1765300 h 1994185"/>
                <a:gd name="connsiteX33" fmla="*/ 530254 w 4026171"/>
                <a:gd name="connsiteY33" fmla="*/ 1752600 h 1994185"/>
                <a:gd name="connsiteX34" fmla="*/ 539779 w 4026171"/>
                <a:gd name="connsiteY34" fmla="*/ 1749425 h 1994185"/>
                <a:gd name="connsiteX35" fmla="*/ 558829 w 4026171"/>
                <a:gd name="connsiteY35" fmla="*/ 1736725 h 1994185"/>
                <a:gd name="connsiteX36" fmla="*/ 568354 w 4026171"/>
                <a:gd name="connsiteY36" fmla="*/ 1730375 h 1994185"/>
                <a:gd name="connsiteX37" fmla="*/ 587404 w 4026171"/>
                <a:gd name="connsiteY37" fmla="*/ 1720850 h 1994185"/>
                <a:gd name="connsiteX38" fmla="*/ 596929 w 4026171"/>
                <a:gd name="connsiteY38" fmla="*/ 1717675 h 1994185"/>
                <a:gd name="connsiteX39" fmla="*/ 606454 w 4026171"/>
                <a:gd name="connsiteY39" fmla="*/ 1711325 h 1994185"/>
                <a:gd name="connsiteX40" fmla="*/ 622329 w 4026171"/>
                <a:gd name="connsiteY40" fmla="*/ 1704975 h 1994185"/>
                <a:gd name="connsiteX41" fmla="*/ 631854 w 4026171"/>
                <a:gd name="connsiteY41" fmla="*/ 1701800 h 1994185"/>
                <a:gd name="connsiteX42" fmla="*/ 650904 w 4026171"/>
                <a:gd name="connsiteY42" fmla="*/ 1689100 h 1994185"/>
                <a:gd name="connsiteX43" fmla="*/ 669954 w 4026171"/>
                <a:gd name="connsiteY43" fmla="*/ 1682750 h 1994185"/>
                <a:gd name="connsiteX44" fmla="*/ 679479 w 4026171"/>
                <a:gd name="connsiteY44" fmla="*/ 1676400 h 1994185"/>
                <a:gd name="connsiteX45" fmla="*/ 698529 w 4026171"/>
                <a:gd name="connsiteY45" fmla="*/ 1670050 h 1994185"/>
                <a:gd name="connsiteX46" fmla="*/ 708054 w 4026171"/>
                <a:gd name="connsiteY46" fmla="*/ 1666875 h 1994185"/>
                <a:gd name="connsiteX47" fmla="*/ 720754 w 4026171"/>
                <a:gd name="connsiteY47" fmla="*/ 1660525 h 1994185"/>
                <a:gd name="connsiteX48" fmla="*/ 739804 w 4026171"/>
                <a:gd name="connsiteY48" fmla="*/ 1654175 h 1994185"/>
                <a:gd name="connsiteX49" fmla="*/ 749329 w 4026171"/>
                <a:gd name="connsiteY49" fmla="*/ 1651000 h 1994185"/>
                <a:gd name="connsiteX50" fmla="*/ 758854 w 4026171"/>
                <a:gd name="connsiteY50" fmla="*/ 1647825 h 1994185"/>
                <a:gd name="connsiteX51" fmla="*/ 781079 w 4026171"/>
                <a:gd name="connsiteY51" fmla="*/ 1641475 h 1994185"/>
                <a:gd name="connsiteX52" fmla="*/ 790604 w 4026171"/>
                <a:gd name="connsiteY52" fmla="*/ 1638300 h 1994185"/>
                <a:gd name="connsiteX53" fmla="*/ 800129 w 4026171"/>
                <a:gd name="connsiteY53" fmla="*/ 1631950 h 1994185"/>
                <a:gd name="connsiteX54" fmla="*/ 819179 w 4026171"/>
                <a:gd name="connsiteY54" fmla="*/ 1625600 h 1994185"/>
                <a:gd name="connsiteX55" fmla="*/ 828704 w 4026171"/>
                <a:gd name="connsiteY55" fmla="*/ 1622425 h 1994185"/>
                <a:gd name="connsiteX56" fmla="*/ 838229 w 4026171"/>
                <a:gd name="connsiteY56" fmla="*/ 1616075 h 1994185"/>
                <a:gd name="connsiteX57" fmla="*/ 873154 w 4026171"/>
                <a:gd name="connsiteY57" fmla="*/ 1603375 h 1994185"/>
                <a:gd name="connsiteX58" fmla="*/ 882679 w 4026171"/>
                <a:gd name="connsiteY58" fmla="*/ 1597025 h 1994185"/>
                <a:gd name="connsiteX59" fmla="*/ 904904 w 4026171"/>
                <a:gd name="connsiteY59" fmla="*/ 1587500 h 1994185"/>
                <a:gd name="connsiteX60" fmla="*/ 952529 w 4026171"/>
                <a:gd name="connsiteY60" fmla="*/ 1562100 h 1994185"/>
                <a:gd name="connsiteX61" fmla="*/ 952529 w 4026171"/>
                <a:gd name="connsiteY61" fmla="*/ 1562100 h 1994185"/>
                <a:gd name="connsiteX62" fmla="*/ 968404 w 4026171"/>
                <a:gd name="connsiteY62" fmla="*/ 1552575 h 1994185"/>
                <a:gd name="connsiteX63" fmla="*/ 990629 w 4026171"/>
                <a:gd name="connsiteY63" fmla="*/ 1546225 h 1994185"/>
                <a:gd name="connsiteX64" fmla="*/ 1006504 w 4026171"/>
                <a:gd name="connsiteY64" fmla="*/ 1539875 h 1994185"/>
                <a:gd name="connsiteX65" fmla="*/ 1025554 w 4026171"/>
                <a:gd name="connsiteY65" fmla="*/ 1524000 h 1994185"/>
                <a:gd name="connsiteX66" fmla="*/ 1035079 w 4026171"/>
                <a:gd name="connsiteY66" fmla="*/ 1520825 h 1994185"/>
                <a:gd name="connsiteX67" fmla="*/ 1050954 w 4026171"/>
                <a:gd name="connsiteY67" fmla="*/ 1504950 h 1994185"/>
                <a:gd name="connsiteX68" fmla="*/ 1082704 w 4026171"/>
                <a:gd name="connsiteY68" fmla="*/ 1485900 h 1994185"/>
                <a:gd name="connsiteX69" fmla="*/ 1108104 w 4026171"/>
                <a:gd name="connsiteY69" fmla="*/ 1466850 h 1994185"/>
                <a:gd name="connsiteX70" fmla="*/ 1130329 w 4026171"/>
                <a:gd name="connsiteY70" fmla="*/ 1460500 h 1994185"/>
                <a:gd name="connsiteX71" fmla="*/ 1149379 w 4026171"/>
                <a:gd name="connsiteY71" fmla="*/ 1447800 h 1994185"/>
                <a:gd name="connsiteX72" fmla="*/ 1174779 w 4026171"/>
                <a:gd name="connsiteY72" fmla="*/ 1438275 h 1994185"/>
                <a:gd name="connsiteX73" fmla="*/ 1190654 w 4026171"/>
                <a:gd name="connsiteY73" fmla="*/ 1431925 h 1994185"/>
                <a:gd name="connsiteX74" fmla="*/ 1200179 w 4026171"/>
                <a:gd name="connsiteY74" fmla="*/ 1428750 h 1994185"/>
                <a:gd name="connsiteX75" fmla="*/ 1241454 w 4026171"/>
                <a:gd name="connsiteY75" fmla="*/ 1412875 h 1994185"/>
                <a:gd name="connsiteX76" fmla="*/ 1250979 w 4026171"/>
                <a:gd name="connsiteY76" fmla="*/ 1406525 h 1994185"/>
                <a:gd name="connsiteX77" fmla="*/ 1263679 w 4026171"/>
                <a:gd name="connsiteY77" fmla="*/ 1403350 h 1994185"/>
                <a:gd name="connsiteX78" fmla="*/ 1276379 w 4026171"/>
                <a:gd name="connsiteY78" fmla="*/ 1397000 h 1994185"/>
                <a:gd name="connsiteX79" fmla="*/ 1308129 w 4026171"/>
                <a:gd name="connsiteY79" fmla="*/ 1387475 h 1994185"/>
                <a:gd name="connsiteX80" fmla="*/ 1352579 w 4026171"/>
                <a:gd name="connsiteY80" fmla="*/ 1365250 h 1994185"/>
                <a:gd name="connsiteX81" fmla="*/ 1368454 w 4026171"/>
                <a:gd name="connsiteY81" fmla="*/ 1355725 h 1994185"/>
                <a:gd name="connsiteX82" fmla="*/ 1387504 w 4026171"/>
                <a:gd name="connsiteY82" fmla="*/ 1349375 h 1994185"/>
                <a:gd name="connsiteX83" fmla="*/ 1444654 w 4026171"/>
                <a:gd name="connsiteY83" fmla="*/ 1317625 h 1994185"/>
                <a:gd name="connsiteX84" fmla="*/ 1454179 w 4026171"/>
                <a:gd name="connsiteY84" fmla="*/ 1314450 h 1994185"/>
                <a:gd name="connsiteX85" fmla="*/ 1479579 w 4026171"/>
                <a:gd name="connsiteY85" fmla="*/ 1301750 h 1994185"/>
                <a:gd name="connsiteX86" fmla="*/ 1508154 w 4026171"/>
                <a:gd name="connsiteY86" fmla="*/ 1292225 h 1994185"/>
                <a:gd name="connsiteX87" fmla="*/ 1527204 w 4026171"/>
                <a:gd name="connsiteY87" fmla="*/ 1279525 h 1994185"/>
                <a:gd name="connsiteX88" fmla="*/ 1546254 w 4026171"/>
                <a:gd name="connsiteY88" fmla="*/ 1273175 h 1994185"/>
                <a:gd name="connsiteX89" fmla="*/ 1555779 w 4026171"/>
                <a:gd name="connsiteY89" fmla="*/ 1270000 h 1994185"/>
                <a:gd name="connsiteX90" fmla="*/ 1565304 w 4026171"/>
                <a:gd name="connsiteY90" fmla="*/ 1266825 h 1994185"/>
                <a:gd name="connsiteX91" fmla="*/ 1587529 w 4026171"/>
                <a:gd name="connsiteY91" fmla="*/ 1254125 h 1994185"/>
                <a:gd name="connsiteX92" fmla="*/ 1616104 w 4026171"/>
                <a:gd name="connsiteY92" fmla="*/ 1244600 h 1994185"/>
                <a:gd name="connsiteX93" fmla="*/ 1625629 w 4026171"/>
                <a:gd name="connsiteY93" fmla="*/ 1238250 h 1994185"/>
                <a:gd name="connsiteX94" fmla="*/ 1635154 w 4026171"/>
                <a:gd name="connsiteY94" fmla="*/ 1235075 h 1994185"/>
                <a:gd name="connsiteX95" fmla="*/ 1651029 w 4026171"/>
                <a:gd name="connsiteY95" fmla="*/ 1228725 h 1994185"/>
                <a:gd name="connsiteX96" fmla="*/ 1660554 w 4026171"/>
                <a:gd name="connsiteY96" fmla="*/ 1222375 h 1994185"/>
                <a:gd name="connsiteX97" fmla="*/ 1670079 w 4026171"/>
                <a:gd name="connsiteY97" fmla="*/ 1219200 h 1994185"/>
                <a:gd name="connsiteX98" fmla="*/ 1679604 w 4026171"/>
                <a:gd name="connsiteY98" fmla="*/ 1212850 h 1994185"/>
                <a:gd name="connsiteX99" fmla="*/ 1689129 w 4026171"/>
                <a:gd name="connsiteY99" fmla="*/ 1209675 h 1994185"/>
                <a:gd name="connsiteX100" fmla="*/ 1708179 w 4026171"/>
                <a:gd name="connsiteY100" fmla="*/ 1196975 h 1994185"/>
                <a:gd name="connsiteX101" fmla="*/ 1717704 w 4026171"/>
                <a:gd name="connsiteY101" fmla="*/ 1193800 h 1994185"/>
                <a:gd name="connsiteX102" fmla="*/ 1736754 w 4026171"/>
                <a:gd name="connsiteY102" fmla="*/ 1181100 h 1994185"/>
                <a:gd name="connsiteX103" fmla="*/ 1746279 w 4026171"/>
                <a:gd name="connsiteY103" fmla="*/ 1174750 h 1994185"/>
                <a:gd name="connsiteX104" fmla="*/ 1755804 w 4026171"/>
                <a:gd name="connsiteY104" fmla="*/ 1168400 h 1994185"/>
                <a:gd name="connsiteX105" fmla="*/ 1765329 w 4026171"/>
                <a:gd name="connsiteY105" fmla="*/ 1165225 h 1994185"/>
                <a:gd name="connsiteX106" fmla="*/ 1784379 w 4026171"/>
                <a:gd name="connsiteY106" fmla="*/ 1152525 h 1994185"/>
                <a:gd name="connsiteX107" fmla="*/ 1803429 w 4026171"/>
                <a:gd name="connsiteY107" fmla="*/ 1143000 h 1994185"/>
                <a:gd name="connsiteX108" fmla="*/ 1812954 w 4026171"/>
                <a:gd name="connsiteY108" fmla="*/ 1139825 h 1994185"/>
                <a:gd name="connsiteX109" fmla="*/ 1822479 w 4026171"/>
                <a:gd name="connsiteY109" fmla="*/ 1133475 h 1994185"/>
                <a:gd name="connsiteX110" fmla="*/ 1832004 w 4026171"/>
                <a:gd name="connsiteY110" fmla="*/ 1130300 h 1994185"/>
                <a:gd name="connsiteX111" fmla="*/ 1841529 w 4026171"/>
                <a:gd name="connsiteY111" fmla="*/ 1123950 h 1994185"/>
                <a:gd name="connsiteX112" fmla="*/ 1860579 w 4026171"/>
                <a:gd name="connsiteY112" fmla="*/ 1117600 h 1994185"/>
                <a:gd name="connsiteX113" fmla="*/ 1870104 w 4026171"/>
                <a:gd name="connsiteY113" fmla="*/ 1114425 h 1994185"/>
                <a:gd name="connsiteX114" fmla="*/ 1889154 w 4026171"/>
                <a:gd name="connsiteY114" fmla="*/ 1104900 h 1994185"/>
                <a:gd name="connsiteX115" fmla="*/ 1898679 w 4026171"/>
                <a:gd name="connsiteY115" fmla="*/ 1098550 h 1994185"/>
                <a:gd name="connsiteX116" fmla="*/ 1917729 w 4026171"/>
                <a:gd name="connsiteY116" fmla="*/ 1092200 h 1994185"/>
                <a:gd name="connsiteX117" fmla="*/ 1927254 w 4026171"/>
                <a:gd name="connsiteY117" fmla="*/ 1085850 h 1994185"/>
                <a:gd name="connsiteX118" fmla="*/ 1936779 w 4026171"/>
                <a:gd name="connsiteY118" fmla="*/ 1082675 h 1994185"/>
                <a:gd name="connsiteX119" fmla="*/ 1955829 w 4026171"/>
                <a:gd name="connsiteY119" fmla="*/ 1069975 h 1994185"/>
                <a:gd name="connsiteX120" fmla="*/ 1974879 w 4026171"/>
                <a:gd name="connsiteY120" fmla="*/ 1063625 h 1994185"/>
                <a:gd name="connsiteX121" fmla="*/ 1993929 w 4026171"/>
                <a:gd name="connsiteY121" fmla="*/ 1050925 h 1994185"/>
                <a:gd name="connsiteX122" fmla="*/ 2003454 w 4026171"/>
                <a:gd name="connsiteY122" fmla="*/ 1044575 h 1994185"/>
                <a:gd name="connsiteX123" fmla="*/ 2012979 w 4026171"/>
                <a:gd name="connsiteY123" fmla="*/ 1041400 h 1994185"/>
                <a:gd name="connsiteX124" fmla="*/ 2032029 w 4026171"/>
                <a:gd name="connsiteY124" fmla="*/ 1028700 h 1994185"/>
                <a:gd name="connsiteX125" fmla="*/ 2041554 w 4026171"/>
                <a:gd name="connsiteY125" fmla="*/ 1025525 h 1994185"/>
                <a:gd name="connsiteX126" fmla="*/ 2060604 w 4026171"/>
                <a:gd name="connsiteY126" fmla="*/ 1012825 h 1994185"/>
                <a:gd name="connsiteX127" fmla="*/ 2076479 w 4026171"/>
                <a:gd name="connsiteY127" fmla="*/ 1003300 h 1994185"/>
                <a:gd name="connsiteX128" fmla="*/ 2082829 w 4026171"/>
                <a:gd name="connsiteY128" fmla="*/ 993775 h 1994185"/>
                <a:gd name="connsiteX129" fmla="*/ 2092354 w 4026171"/>
                <a:gd name="connsiteY129" fmla="*/ 990600 h 1994185"/>
                <a:gd name="connsiteX130" fmla="*/ 2111404 w 4026171"/>
                <a:gd name="connsiteY130" fmla="*/ 977900 h 1994185"/>
                <a:gd name="connsiteX131" fmla="*/ 2120929 w 4026171"/>
                <a:gd name="connsiteY131" fmla="*/ 974725 h 1994185"/>
                <a:gd name="connsiteX132" fmla="*/ 2130454 w 4026171"/>
                <a:gd name="connsiteY132" fmla="*/ 968375 h 1994185"/>
                <a:gd name="connsiteX133" fmla="*/ 2139979 w 4026171"/>
                <a:gd name="connsiteY133" fmla="*/ 965200 h 1994185"/>
                <a:gd name="connsiteX134" fmla="*/ 2159029 w 4026171"/>
                <a:gd name="connsiteY134" fmla="*/ 952500 h 1994185"/>
                <a:gd name="connsiteX135" fmla="*/ 2168554 w 4026171"/>
                <a:gd name="connsiteY135" fmla="*/ 949325 h 1994185"/>
                <a:gd name="connsiteX136" fmla="*/ 2178079 w 4026171"/>
                <a:gd name="connsiteY136" fmla="*/ 942975 h 1994185"/>
                <a:gd name="connsiteX137" fmla="*/ 2187604 w 4026171"/>
                <a:gd name="connsiteY137" fmla="*/ 939800 h 1994185"/>
                <a:gd name="connsiteX138" fmla="*/ 2197129 w 4026171"/>
                <a:gd name="connsiteY138" fmla="*/ 933450 h 1994185"/>
                <a:gd name="connsiteX139" fmla="*/ 2216179 w 4026171"/>
                <a:gd name="connsiteY139" fmla="*/ 927100 h 1994185"/>
                <a:gd name="connsiteX140" fmla="*/ 2225704 w 4026171"/>
                <a:gd name="connsiteY140" fmla="*/ 920750 h 1994185"/>
                <a:gd name="connsiteX141" fmla="*/ 2244754 w 4026171"/>
                <a:gd name="connsiteY141" fmla="*/ 914400 h 1994185"/>
                <a:gd name="connsiteX142" fmla="*/ 2263804 w 4026171"/>
                <a:gd name="connsiteY142" fmla="*/ 901700 h 1994185"/>
                <a:gd name="connsiteX143" fmla="*/ 2273329 w 4026171"/>
                <a:gd name="connsiteY143" fmla="*/ 898525 h 1994185"/>
                <a:gd name="connsiteX144" fmla="*/ 2282854 w 4026171"/>
                <a:gd name="connsiteY144" fmla="*/ 892175 h 1994185"/>
                <a:gd name="connsiteX145" fmla="*/ 2292379 w 4026171"/>
                <a:gd name="connsiteY145" fmla="*/ 889000 h 1994185"/>
                <a:gd name="connsiteX146" fmla="*/ 2301904 w 4026171"/>
                <a:gd name="connsiteY146" fmla="*/ 882650 h 1994185"/>
                <a:gd name="connsiteX147" fmla="*/ 2311429 w 4026171"/>
                <a:gd name="connsiteY147" fmla="*/ 879475 h 1994185"/>
                <a:gd name="connsiteX148" fmla="*/ 2320954 w 4026171"/>
                <a:gd name="connsiteY148" fmla="*/ 873125 h 1994185"/>
                <a:gd name="connsiteX149" fmla="*/ 2330479 w 4026171"/>
                <a:gd name="connsiteY149" fmla="*/ 869950 h 1994185"/>
                <a:gd name="connsiteX150" fmla="*/ 2340004 w 4026171"/>
                <a:gd name="connsiteY150" fmla="*/ 863600 h 1994185"/>
                <a:gd name="connsiteX151" fmla="*/ 2359054 w 4026171"/>
                <a:gd name="connsiteY151" fmla="*/ 857250 h 1994185"/>
                <a:gd name="connsiteX152" fmla="*/ 2378104 w 4026171"/>
                <a:gd name="connsiteY152" fmla="*/ 847725 h 1994185"/>
                <a:gd name="connsiteX153" fmla="*/ 2387629 w 4026171"/>
                <a:gd name="connsiteY153" fmla="*/ 841375 h 1994185"/>
                <a:gd name="connsiteX154" fmla="*/ 2406679 w 4026171"/>
                <a:gd name="connsiteY154" fmla="*/ 835025 h 1994185"/>
                <a:gd name="connsiteX155" fmla="*/ 2416204 w 4026171"/>
                <a:gd name="connsiteY155" fmla="*/ 831850 h 1994185"/>
                <a:gd name="connsiteX156" fmla="*/ 2425729 w 4026171"/>
                <a:gd name="connsiteY156" fmla="*/ 825500 h 1994185"/>
                <a:gd name="connsiteX157" fmla="*/ 2444779 w 4026171"/>
                <a:gd name="connsiteY157" fmla="*/ 819150 h 1994185"/>
                <a:gd name="connsiteX158" fmla="*/ 2454304 w 4026171"/>
                <a:gd name="connsiteY158" fmla="*/ 815975 h 1994185"/>
                <a:gd name="connsiteX159" fmla="*/ 2492404 w 4026171"/>
                <a:gd name="connsiteY159" fmla="*/ 803275 h 1994185"/>
                <a:gd name="connsiteX160" fmla="*/ 2501929 w 4026171"/>
                <a:gd name="connsiteY160" fmla="*/ 800100 h 1994185"/>
                <a:gd name="connsiteX161" fmla="*/ 2511454 w 4026171"/>
                <a:gd name="connsiteY161" fmla="*/ 796925 h 1994185"/>
                <a:gd name="connsiteX162" fmla="*/ 2524154 w 4026171"/>
                <a:gd name="connsiteY162" fmla="*/ 793750 h 1994185"/>
                <a:gd name="connsiteX163" fmla="*/ 2552729 w 4026171"/>
                <a:gd name="connsiteY163" fmla="*/ 781050 h 1994185"/>
                <a:gd name="connsiteX164" fmla="*/ 2562254 w 4026171"/>
                <a:gd name="connsiteY164" fmla="*/ 777875 h 1994185"/>
                <a:gd name="connsiteX165" fmla="*/ 2581304 w 4026171"/>
                <a:gd name="connsiteY165" fmla="*/ 765175 h 1994185"/>
                <a:gd name="connsiteX166" fmla="*/ 2590829 w 4026171"/>
                <a:gd name="connsiteY166" fmla="*/ 762000 h 1994185"/>
                <a:gd name="connsiteX167" fmla="*/ 2600354 w 4026171"/>
                <a:gd name="connsiteY167" fmla="*/ 755650 h 1994185"/>
                <a:gd name="connsiteX168" fmla="*/ 2609879 w 4026171"/>
                <a:gd name="connsiteY168" fmla="*/ 752475 h 1994185"/>
                <a:gd name="connsiteX169" fmla="*/ 2619404 w 4026171"/>
                <a:gd name="connsiteY169" fmla="*/ 746125 h 1994185"/>
                <a:gd name="connsiteX170" fmla="*/ 2628929 w 4026171"/>
                <a:gd name="connsiteY170" fmla="*/ 742950 h 1994185"/>
                <a:gd name="connsiteX171" fmla="*/ 2638454 w 4026171"/>
                <a:gd name="connsiteY171" fmla="*/ 736600 h 1994185"/>
                <a:gd name="connsiteX172" fmla="*/ 2647979 w 4026171"/>
                <a:gd name="connsiteY172" fmla="*/ 733425 h 1994185"/>
                <a:gd name="connsiteX173" fmla="*/ 2676554 w 4026171"/>
                <a:gd name="connsiteY173" fmla="*/ 714375 h 1994185"/>
                <a:gd name="connsiteX174" fmla="*/ 2686079 w 4026171"/>
                <a:gd name="connsiteY174" fmla="*/ 708025 h 1994185"/>
                <a:gd name="connsiteX175" fmla="*/ 2695604 w 4026171"/>
                <a:gd name="connsiteY175" fmla="*/ 701675 h 1994185"/>
                <a:gd name="connsiteX176" fmla="*/ 2724179 w 4026171"/>
                <a:gd name="connsiteY176" fmla="*/ 679450 h 1994185"/>
                <a:gd name="connsiteX177" fmla="*/ 2733704 w 4026171"/>
                <a:gd name="connsiteY177" fmla="*/ 673100 h 1994185"/>
                <a:gd name="connsiteX178" fmla="*/ 2743229 w 4026171"/>
                <a:gd name="connsiteY178" fmla="*/ 666750 h 1994185"/>
                <a:gd name="connsiteX179" fmla="*/ 2752754 w 4026171"/>
                <a:gd name="connsiteY179" fmla="*/ 663575 h 1994185"/>
                <a:gd name="connsiteX180" fmla="*/ 2771804 w 4026171"/>
                <a:gd name="connsiteY180" fmla="*/ 650875 h 1994185"/>
                <a:gd name="connsiteX181" fmla="*/ 2781329 w 4026171"/>
                <a:gd name="connsiteY181" fmla="*/ 647700 h 1994185"/>
                <a:gd name="connsiteX182" fmla="*/ 2800379 w 4026171"/>
                <a:gd name="connsiteY182" fmla="*/ 635000 h 1994185"/>
                <a:gd name="connsiteX183" fmla="*/ 2809904 w 4026171"/>
                <a:gd name="connsiteY183" fmla="*/ 628650 h 1994185"/>
                <a:gd name="connsiteX184" fmla="*/ 2828954 w 4026171"/>
                <a:gd name="connsiteY184" fmla="*/ 619125 h 1994185"/>
                <a:gd name="connsiteX185" fmla="*/ 2848004 w 4026171"/>
                <a:gd name="connsiteY185" fmla="*/ 612775 h 1994185"/>
                <a:gd name="connsiteX186" fmla="*/ 2867054 w 4026171"/>
                <a:gd name="connsiteY186" fmla="*/ 600075 h 1994185"/>
                <a:gd name="connsiteX187" fmla="*/ 2876579 w 4026171"/>
                <a:gd name="connsiteY187" fmla="*/ 596900 h 1994185"/>
                <a:gd name="connsiteX188" fmla="*/ 2886104 w 4026171"/>
                <a:gd name="connsiteY188" fmla="*/ 590550 h 1994185"/>
                <a:gd name="connsiteX189" fmla="*/ 2905154 w 4026171"/>
                <a:gd name="connsiteY189" fmla="*/ 584200 h 1994185"/>
                <a:gd name="connsiteX190" fmla="*/ 2924204 w 4026171"/>
                <a:gd name="connsiteY190" fmla="*/ 577850 h 1994185"/>
                <a:gd name="connsiteX191" fmla="*/ 2933729 w 4026171"/>
                <a:gd name="connsiteY191" fmla="*/ 574675 h 1994185"/>
                <a:gd name="connsiteX192" fmla="*/ 2943254 w 4026171"/>
                <a:gd name="connsiteY192" fmla="*/ 571500 h 1994185"/>
                <a:gd name="connsiteX193" fmla="*/ 2965479 w 4026171"/>
                <a:gd name="connsiteY193" fmla="*/ 558800 h 1994185"/>
                <a:gd name="connsiteX194" fmla="*/ 2984529 w 4026171"/>
                <a:gd name="connsiteY194" fmla="*/ 552450 h 1994185"/>
                <a:gd name="connsiteX195" fmla="*/ 2994054 w 4026171"/>
                <a:gd name="connsiteY195" fmla="*/ 546100 h 1994185"/>
                <a:gd name="connsiteX196" fmla="*/ 3013104 w 4026171"/>
                <a:gd name="connsiteY196" fmla="*/ 539750 h 1994185"/>
                <a:gd name="connsiteX197" fmla="*/ 3022629 w 4026171"/>
                <a:gd name="connsiteY197" fmla="*/ 536575 h 1994185"/>
                <a:gd name="connsiteX198" fmla="*/ 3032154 w 4026171"/>
                <a:gd name="connsiteY198" fmla="*/ 530225 h 1994185"/>
                <a:gd name="connsiteX199" fmla="*/ 3051204 w 4026171"/>
                <a:gd name="connsiteY199" fmla="*/ 523875 h 1994185"/>
                <a:gd name="connsiteX200" fmla="*/ 3060729 w 4026171"/>
                <a:gd name="connsiteY200" fmla="*/ 520700 h 1994185"/>
                <a:gd name="connsiteX201" fmla="*/ 3070254 w 4026171"/>
                <a:gd name="connsiteY201" fmla="*/ 517525 h 1994185"/>
                <a:gd name="connsiteX202" fmla="*/ 3082954 w 4026171"/>
                <a:gd name="connsiteY202" fmla="*/ 511175 h 1994185"/>
                <a:gd name="connsiteX203" fmla="*/ 3102004 w 4026171"/>
                <a:gd name="connsiteY203" fmla="*/ 504825 h 1994185"/>
                <a:gd name="connsiteX204" fmla="*/ 3111529 w 4026171"/>
                <a:gd name="connsiteY204" fmla="*/ 501650 h 1994185"/>
                <a:gd name="connsiteX205" fmla="*/ 3130579 w 4026171"/>
                <a:gd name="connsiteY205" fmla="*/ 492125 h 1994185"/>
                <a:gd name="connsiteX206" fmla="*/ 3140104 w 4026171"/>
                <a:gd name="connsiteY206" fmla="*/ 485775 h 1994185"/>
                <a:gd name="connsiteX207" fmla="*/ 3159154 w 4026171"/>
                <a:gd name="connsiteY207" fmla="*/ 479425 h 1994185"/>
                <a:gd name="connsiteX208" fmla="*/ 3184554 w 4026171"/>
                <a:gd name="connsiteY208" fmla="*/ 466725 h 1994185"/>
                <a:gd name="connsiteX209" fmla="*/ 3194079 w 4026171"/>
                <a:gd name="connsiteY209" fmla="*/ 460375 h 1994185"/>
                <a:gd name="connsiteX210" fmla="*/ 3216304 w 4026171"/>
                <a:gd name="connsiteY210" fmla="*/ 447675 h 1994185"/>
                <a:gd name="connsiteX211" fmla="*/ 3232179 w 4026171"/>
                <a:gd name="connsiteY211" fmla="*/ 431800 h 1994185"/>
                <a:gd name="connsiteX212" fmla="*/ 3238529 w 4026171"/>
                <a:gd name="connsiteY212" fmla="*/ 422275 h 1994185"/>
                <a:gd name="connsiteX213" fmla="*/ 3276629 w 4026171"/>
                <a:gd name="connsiteY213" fmla="*/ 403225 h 1994185"/>
                <a:gd name="connsiteX214" fmla="*/ 3276629 w 4026171"/>
                <a:gd name="connsiteY214" fmla="*/ 403225 h 1994185"/>
                <a:gd name="connsiteX215" fmla="*/ 3286154 w 4026171"/>
                <a:gd name="connsiteY215" fmla="*/ 396875 h 1994185"/>
                <a:gd name="connsiteX216" fmla="*/ 3305204 w 4026171"/>
                <a:gd name="connsiteY216" fmla="*/ 390525 h 1994185"/>
                <a:gd name="connsiteX217" fmla="*/ 3333779 w 4026171"/>
                <a:gd name="connsiteY217" fmla="*/ 381000 h 1994185"/>
                <a:gd name="connsiteX218" fmla="*/ 3362354 w 4026171"/>
                <a:gd name="connsiteY218" fmla="*/ 365125 h 1994185"/>
                <a:gd name="connsiteX219" fmla="*/ 3371879 w 4026171"/>
                <a:gd name="connsiteY219" fmla="*/ 358775 h 1994185"/>
                <a:gd name="connsiteX220" fmla="*/ 3381404 w 4026171"/>
                <a:gd name="connsiteY220" fmla="*/ 352425 h 1994185"/>
                <a:gd name="connsiteX221" fmla="*/ 3397279 w 4026171"/>
                <a:gd name="connsiteY221" fmla="*/ 339725 h 1994185"/>
                <a:gd name="connsiteX222" fmla="*/ 3403629 w 4026171"/>
                <a:gd name="connsiteY222" fmla="*/ 330200 h 1994185"/>
                <a:gd name="connsiteX223" fmla="*/ 3422679 w 4026171"/>
                <a:gd name="connsiteY223" fmla="*/ 317500 h 1994185"/>
                <a:gd name="connsiteX224" fmla="*/ 3432204 w 4026171"/>
                <a:gd name="connsiteY224" fmla="*/ 311150 h 1994185"/>
                <a:gd name="connsiteX225" fmla="*/ 3441729 w 4026171"/>
                <a:gd name="connsiteY225" fmla="*/ 304800 h 1994185"/>
                <a:gd name="connsiteX226" fmla="*/ 3451254 w 4026171"/>
                <a:gd name="connsiteY226" fmla="*/ 301625 h 1994185"/>
                <a:gd name="connsiteX227" fmla="*/ 3470304 w 4026171"/>
                <a:gd name="connsiteY227" fmla="*/ 288925 h 1994185"/>
                <a:gd name="connsiteX228" fmla="*/ 3479829 w 4026171"/>
                <a:gd name="connsiteY228" fmla="*/ 285750 h 1994185"/>
                <a:gd name="connsiteX229" fmla="*/ 3498879 w 4026171"/>
                <a:gd name="connsiteY229" fmla="*/ 273050 h 1994185"/>
                <a:gd name="connsiteX230" fmla="*/ 3517929 w 4026171"/>
                <a:gd name="connsiteY230" fmla="*/ 260350 h 1994185"/>
                <a:gd name="connsiteX231" fmla="*/ 3527454 w 4026171"/>
                <a:gd name="connsiteY231" fmla="*/ 254000 h 1994185"/>
                <a:gd name="connsiteX232" fmla="*/ 3540154 w 4026171"/>
                <a:gd name="connsiteY232" fmla="*/ 247650 h 1994185"/>
                <a:gd name="connsiteX233" fmla="*/ 3559204 w 4026171"/>
                <a:gd name="connsiteY233" fmla="*/ 234950 h 1994185"/>
                <a:gd name="connsiteX234" fmla="*/ 3578254 w 4026171"/>
                <a:gd name="connsiteY234" fmla="*/ 225425 h 1994185"/>
                <a:gd name="connsiteX235" fmla="*/ 3587779 w 4026171"/>
                <a:gd name="connsiteY235" fmla="*/ 222250 h 1994185"/>
                <a:gd name="connsiteX236" fmla="*/ 3616354 w 4026171"/>
                <a:gd name="connsiteY236" fmla="*/ 206375 h 1994185"/>
                <a:gd name="connsiteX237" fmla="*/ 3635404 w 4026171"/>
                <a:gd name="connsiteY237" fmla="*/ 190500 h 1994185"/>
                <a:gd name="connsiteX238" fmla="*/ 3654454 w 4026171"/>
                <a:gd name="connsiteY238" fmla="*/ 177800 h 1994185"/>
                <a:gd name="connsiteX239" fmla="*/ 3673504 w 4026171"/>
                <a:gd name="connsiteY239" fmla="*/ 171450 h 1994185"/>
                <a:gd name="connsiteX240" fmla="*/ 3683029 w 4026171"/>
                <a:gd name="connsiteY240" fmla="*/ 165100 h 1994185"/>
                <a:gd name="connsiteX241" fmla="*/ 3702079 w 4026171"/>
                <a:gd name="connsiteY241" fmla="*/ 158750 h 1994185"/>
                <a:gd name="connsiteX242" fmla="*/ 3737004 w 4026171"/>
                <a:gd name="connsiteY242" fmla="*/ 149225 h 1994185"/>
                <a:gd name="connsiteX243" fmla="*/ 3749704 w 4026171"/>
                <a:gd name="connsiteY243" fmla="*/ 146050 h 1994185"/>
                <a:gd name="connsiteX244" fmla="*/ 3762404 w 4026171"/>
                <a:gd name="connsiteY244" fmla="*/ 142875 h 1994185"/>
                <a:gd name="connsiteX245" fmla="*/ 3781454 w 4026171"/>
                <a:gd name="connsiteY245" fmla="*/ 136525 h 1994185"/>
                <a:gd name="connsiteX246" fmla="*/ 3800504 w 4026171"/>
                <a:gd name="connsiteY246" fmla="*/ 123825 h 1994185"/>
                <a:gd name="connsiteX247" fmla="*/ 3825904 w 4026171"/>
                <a:gd name="connsiteY247" fmla="*/ 101600 h 1994185"/>
                <a:gd name="connsiteX248" fmla="*/ 3835429 w 4026171"/>
                <a:gd name="connsiteY248" fmla="*/ 95250 h 1994185"/>
                <a:gd name="connsiteX249" fmla="*/ 3844954 w 4026171"/>
                <a:gd name="connsiteY249" fmla="*/ 88900 h 1994185"/>
                <a:gd name="connsiteX250" fmla="*/ 3873529 w 4026171"/>
                <a:gd name="connsiteY250" fmla="*/ 79375 h 1994185"/>
                <a:gd name="connsiteX251" fmla="*/ 3883054 w 4026171"/>
                <a:gd name="connsiteY251" fmla="*/ 76200 h 1994185"/>
                <a:gd name="connsiteX252" fmla="*/ 3892579 w 4026171"/>
                <a:gd name="connsiteY252" fmla="*/ 69850 h 1994185"/>
                <a:gd name="connsiteX253" fmla="*/ 3902104 w 4026171"/>
                <a:gd name="connsiteY253" fmla="*/ 66675 h 1994185"/>
                <a:gd name="connsiteX254" fmla="*/ 3921154 w 4026171"/>
                <a:gd name="connsiteY254" fmla="*/ 53975 h 1994185"/>
                <a:gd name="connsiteX255" fmla="*/ 3930679 w 4026171"/>
                <a:gd name="connsiteY255" fmla="*/ 47625 h 1994185"/>
                <a:gd name="connsiteX256" fmla="*/ 3940204 w 4026171"/>
                <a:gd name="connsiteY256" fmla="*/ 41275 h 1994185"/>
                <a:gd name="connsiteX257" fmla="*/ 3968779 w 4026171"/>
                <a:gd name="connsiteY257" fmla="*/ 31750 h 1994185"/>
                <a:gd name="connsiteX258" fmla="*/ 3978304 w 4026171"/>
                <a:gd name="connsiteY258" fmla="*/ 28575 h 1994185"/>
                <a:gd name="connsiteX259" fmla="*/ 4006879 w 4026171"/>
                <a:gd name="connsiteY259" fmla="*/ 9525 h 1994185"/>
                <a:gd name="connsiteX260" fmla="*/ 4016404 w 4026171"/>
                <a:gd name="connsiteY260" fmla="*/ 3175 h 1994185"/>
                <a:gd name="connsiteX261" fmla="*/ 4025929 w 4026171"/>
                <a:gd name="connsiteY261" fmla="*/ 0 h 1994185"/>
                <a:gd name="connsiteX262" fmla="*/ 4022754 w 4026171"/>
                <a:gd name="connsiteY262" fmla="*/ 101600 h 1994185"/>
                <a:gd name="connsiteX263" fmla="*/ 4016404 w 4026171"/>
                <a:gd name="connsiteY263" fmla="*/ 142875 h 1994185"/>
                <a:gd name="connsiteX264" fmla="*/ 4013229 w 4026171"/>
                <a:gd name="connsiteY264" fmla="*/ 152400 h 1994185"/>
                <a:gd name="connsiteX265" fmla="*/ 4000529 w 4026171"/>
                <a:gd name="connsiteY265" fmla="*/ 171450 h 1994185"/>
                <a:gd name="connsiteX266" fmla="*/ 3991004 w 4026171"/>
                <a:gd name="connsiteY266" fmla="*/ 174625 h 1994185"/>
                <a:gd name="connsiteX267" fmla="*/ 3981479 w 4026171"/>
                <a:gd name="connsiteY267" fmla="*/ 184150 h 1994185"/>
                <a:gd name="connsiteX268" fmla="*/ 3971954 w 4026171"/>
                <a:gd name="connsiteY268" fmla="*/ 187325 h 1994185"/>
                <a:gd name="connsiteX269" fmla="*/ 3962429 w 4026171"/>
                <a:gd name="connsiteY269" fmla="*/ 193675 h 1994185"/>
                <a:gd name="connsiteX270" fmla="*/ 3952904 w 4026171"/>
                <a:gd name="connsiteY270" fmla="*/ 196850 h 1994185"/>
                <a:gd name="connsiteX271" fmla="*/ 3943379 w 4026171"/>
                <a:gd name="connsiteY271" fmla="*/ 203200 h 1994185"/>
                <a:gd name="connsiteX272" fmla="*/ 3933854 w 4026171"/>
                <a:gd name="connsiteY272" fmla="*/ 206375 h 1994185"/>
                <a:gd name="connsiteX273" fmla="*/ 3914804 w 4026171"/>
                <a:gd name="connsiteY273" fmla="*/ 219075 h 1994185"/>
                <a:gd name="connsiteX274" fmla="*/ 3867179 w 4026171"/>
                <a:gd name="connsiteY274" fmla="*/ 234950 h 1994185"/>
                <a:gd name="connsiteX275" fmla="*/ 3838604 w 4026171"/>
                <a:gd name="connsiteY275" fmla="*/ 244475 h 1994185"/>
                <a:gd name="connsiteX276" fmla="*/ 3829079 w 4026171"/>
                <a:gd name="connsiteY276" fmla="*/ 247650 h 1994185"/>
                <a:gd name="connsiteX277" fmla="*/ 3816379 w 4026171"/>
                <a:gd name="connsiteY277" fmla="*/ 250825 h 1994185"/>
                <a:gd name="connsiteX278" fmla="*/ 3797329 w 4026171"/>
                <a:gd name="connsiteY278" fmla="*/ 257175 h 1994185"/>
                <a:gd name="connsiteX279" fmla="*/ 3771929 w 4026171"/>
                <a:gd name="connsiteY279" fmla="*/ 285750 h 1994185"/>
                <a:gd name="connsiteX280" fmla="*/ 3762404 w 4026171"/>
                <a:gd name="connsiteY280" fmla="*/ 295275 h 1994185"/>
                <a:gd name="connsiteX281" fmla="*/ 3756054 w 4026171"/>
                <a:gd name="connsiteY281" fmla="*/ 304800 h 1994185"/>
                <a:gd name="connsiteX282" fmla="*/ 3692554 w 4026171"/>
                <a:gd name="connsiteY282" fmla="*/ 314325 h 1994185"/>
                <a:gd name="connsiteX283" fmla="*/ 3670329 w 4026171"/>
                <a:gd name="connsiteY283" fmla="*/ 320675 h 1994185"/>
                <a:gd name="connsiteX284" fmla="*/ 3660804 w 4026171"/>
                <a:gd name="connsiteY284" fmla="*/ 327025 h 1994185"/>
                <a:gd name="connsiteX285" fmla="*/ 3651279 w 4026171"/>
                <a:gd name="connsiteY285" fmla="*/ 330200 h 1994185"/>
                <a:gd name="connsiteX286" fmla="*/ 3632229 w 4026171"/>
                <a:gd name="connsiteY286" fmla="*/ 342900 h 1994185"/>
                <a:gd name="connsiteX287" fmla="*/ 3613179 w 4026171"/>
                <a:gd name="connsiteY287" fmla="*/ 349250 h 1994185"/>
                <a:gd name="connsiteX288" fmla="*/ 3603654 w 4026171"/>
                <a:gd name="connsiteY288" fmla="*/ 355600 h 1994185"/>
                <a:gd name="connsiteX289" fmla="*/ 3584604 w 4026171"/>
                <a:gd name="connsiteY289" fmla="*/ 361950 h 1994185"/>
                <a:gd name="connsiteX290" fmla="*/ 3565554 w 4026171"/>
                <a:gd name="connsiteY290" fmla="*/ 374650 h 1994185"/>
                <a:gd name="connsiteX291" fmla="*/ 3556029 w 4026171"/>
                <a:gd name="connsiteY291" fmla="*/ 377825 h 1994185"/>
                <a:gd name="connsiteX292" fmla="*/ 3536979 w 4026171"/>
                <a:gd name="connsiteY292" fmla="*/ 390525 h 1994185"/>
                <a:gd name="connsiteX293" fmla="*/ 3527454 w 4026171"/>
                <a:gd name="connsiteY293" fmla="*/ 396875 h 1994185"/>
                <a:gd name="connsiteX294" fmla="*/ 3517929 w 4026171"/>
                <a:gd name="connsiteY294" fmla="*/ 400050 h 1994185"/>
                <a:gd name="connsiteX295" fmla="*/ 3508404 w 4026171"/>
                <a:gd name="connsiteY295" fmla="*/ 409575 h 1994185"/>
                <a:gd name="connsiteX296" fmla="*/ 3489354 w 4026171"/>
                <a:gd name="connsiteY296" fmla="*/ 415925 h 1994185"/>
                <a:gd name="connsiteX297" fmla="*/ 3479829 w 4026171"/>
                <a:gd name="connsiteY297" fmla="*/ 419100 h 1994185"/>
                <a:gd name="connsiteX298" fmla="*/ 3460779 w 4026171"/>
                <a:gd name="connsiteY298" fmla="*/ 428625 h 1994185"/>
                <a:gd name="connsiteX299" fmla="*/ 3441729 w 4026171"/>
                <a:gd name="connsiteY299" fmla="*/ 444500 h 1994185"/>
                <a:gd name="connsiteX300" fmla="*/ 3432204 w 4026171"/>
                <a:gd name="connsiteY300" fmla="*/ 447675 h 1994185"/>
                <a:gd name="connsiteX301" fmla="*/ 3413154 w 4026171"/>
                <a:gd name="connsiteY301" fmla="*/ 460375 h 1994185"/>
                <a:gd name="connsiteX302" fmla="*/ 3403629 w 4026171"/>
                <a:gd name="connsiteY302" fmla="*/ 466725 h 1994185"/>
                <a:gd name="connsiteX303" fmla="*/ 3384579 w 4026171"/>
                <a:gd name="connsiteY303" fmla="*/ 476250 h 1994185"/>
                <a:gd name="connsiteX304" fmla="*/ 3368704 w 4026171"/>
                <a:gd name="connsiteY304" fmla="*/ 492125 h 1994185"/>
                <a:gd name="connsiteX305" fmla="*/ 3362354 w 4026171"/>
                <a:gd name="connsiteY305" fmla="*/ 501650 h 1994185"/>
                <a:gd name="connsiteX306" fmla="*/ 3352829 w 4026171"/>
                <a:gd name="connsiteY306" fmla="*/ 511175 h 1994185"/>
                <a:gd name="connsiteX307" fmla="*/ 3346479 w 4026171"/>
                <a:gd name="connsiteY307" fmla="*/ 520700 h 1994185"/>
                <a:gd name="connsiteX308" fmla="*/ 3327429 w 4026171"/>
                <a:gd name="connsiteY308" fmla="*/ 527050 h 1994185"/>
                <a:gd name="connsiteX309" fmla="*/ 3289329 w 4026171"/>
                <a:gd name="connsiteY309" fmla="*/ 539750 h 1994185"/>
                <a:gd name="connsiteX310" fmla="*/ 3270279 w 4026171"/>
                <a:gd name="connsiteY310" fmla="*/ 546100 h 1994185"/>
                <a:gd name="connsiteX311" fmla="*/ 3260754 w 4026171"/>
                <a:gd name="connsiteY311" fmla="*/ 549275 h 1994185"/>
                <a:gd name="connsiteX312" fmla="*/ 3241704 w 4026171"/>
                <a:gd name="connsiteY312" fmla="*/ 561975 h 1994185"/>
                <a:gd name="connsiteX313" fmla="*/ 3222654 w 4026171"/>
                <a:gd name="connsiteY313" fmla="*/ 574675 h 1994185"/>
                <a:gd name="connsiteX314" fmla="*/ 3203604 w 4026171"/>
                <a:gd name="connsiteY314" fmla="*/ 587375 h 1994185"/>
                <a:gd name="connsiteX315" fmla="*/ 3194079 w 4026171"/>
                <a:gd name="connsiteY315" fmla="*/ 593725 h 1994185"/>
                <a:gd name="connsiteX316" fmla="*/ 3184554 w 4026171"/>
                <a:gd name="connsiteY316" fmla="*/ 596900 h 1994185"/>
                <a:gd name="connsiteX317" fmla="*/ 3175029 w 4026171"/>
                <a:gd name="connsiteY317" fmla="*/ 603250 h 1994185"/>
                <a:gd name="connsiteX318" fmla="*/ 3155979 w 4026171"/>
                <a:gd name="connsiteY318" fmla="*/ 609600 h 1994185"/>
                <a:gd name="connsiteX319" fmla="*/ 3136929 w 4026171"/>
                <a:gd name="connsiteY319" fmla="*/ 615950 h 1994185"/>
                <a:gd name="connsiteX320" fmla="*/ 3127404 w 4026171"/>
                <a:gd name="connsiteY320" fmla="*/ 619125 h 1994185"/>
                <a:gd name="connsiteX321" fmla="*/ 3117879 w 4026171"/>
                <a:gd name="connsiteY321" fmla="*/ 625475 h 1994185"/>
                <a:gd name="connsiteX322" fmla="*/ 3098829 w 4026171"/>
                <a:gd name="connsiteY322" fmla="*/ 631825 h 1994185"/>
                <a:gd name="connsiteX323" fmla="*/ 3079779 w 4026171"/>
                <a:gd name="connsiteY323" fmla="*/ 641350 h 1994185"/>
                <a:gd name="connsiteX324" fmla="*/ 3070254 w 4026171"/>
                <a:gd name="connsiteY324" fmla="*/ 647700 h 1994185"/>
                <a:gd name="connsiteX325" fmla="*/ 3051204 w 4026171"/>
                <a:gd name="connsiteY325" fmla="*/ 654050 h 1994185"/>
                <a:gd name="connsiteX326" fmla="*/ 3041679 w 4026171"/>
                <a:gd name="connsiteY326" fmla="*/ 657225 h 1994185"/>
                <a:gd name="connsiteX327" fmla="*/ 3032154 w 4026171"/>
                <a:gd name="connsiteY327" fmla="*/ 663575 h 1994185"/>
                <a:gd name="connsiteX328" fmla="*/ 3022629 w 4026171"/>
                <a:gd name="connsiteY328" fmla="*/ 666750 h 1994185"/>
                <a:gd name="connsiteX329" fmla="*/ 3013104 w 4026171"/>
                <a:gd name="connsiteY329" fmla="*/ 673100 h 1994185"/>
                <a:gd name="connsiteX330" fmla="*/ 3003579 w 4026171"/>
                <a:gd name="connsiteY330" fmla="*/ 676275 h 1994185"/>
                <a:gd name="connsiteX331" fmla="*/ 2984529 w 4026171"/>
                <a:gd name="connsiteY331" fmla="*/ 688975 h 1994185"/>
                <a:gd name="connsiteX332" fmla="*/ 2965479 w 4026171"/>
                <a:gd name="connsiteY332" fmla="*/ 695325 h 1994185"/>
                <a:gd name="connsiteX333" fmla="*/ 2955954 w 4026171"/>
                <a:gd name="connsiteY333" fmla="*/ 701675 h 1994185"/>
                <a:gd name="connsiteX334" fmla="*/ 2936904 w 4026171"/>
                <a:gd name="connsiteY334" fmla="*/ 708025 h 1994185"/>
                <a:gd name="connsiteX335" fmla="*/ 2927379 w 4026171"/>
                <a:gd name="connsiteY335" fmla="*/ 714375 h 1994185"/>
                <a:gd name="connsiteX336" fmla="*/ 2908329 w 4026171"/>
                <a:gd name="connsiteY336" fmla="*/ 720725 h 1994185"/>
                <a:gd name="connsiteX337" fmla="*/ 2898804 w 4026171"/>
                <a:gd name="connsiteY337" fmla="*/ 723900 h 1994185"/>
                <a:gd name="connsiteX338" fmla="*/ 2879754 w 4026171"/>
                <a:gd name="connsiteY338" fmla="*/ 733425 h 1994185"/>
                <a:gd name="connsiteX339" fmla="*/ 2870229 w 4026171"/>
                <a:gd name="connsiteY339" fmla="*/ 739775 h 1994185"/>
                <a:gd name="connsiteX340" fmla="*/ 2860704 w 4026171"/>
                <a:gd name="connsiteY340" fmla="*/ 742950 h 1994185"/>
                <a:gd name="connsiteX341" fmla="*/ 2851179 w 4026171"/>
                <a:gd name="connsiteY341" fmla="*/ 749300 h 1994185"/>
                <a:gd name="connsiteX342" fmla="*/ 2832129 w 4026171"/>
                <a:gd name="connsiteY342" fmla="*/ 755650 h 1994185"/>
                <a:gd name="connsiteX343" fmla="*/ 2784504 w 4026171"/>
                <a:gd name="connsiteY343" fmla="*/ 771525 h 1994185"/>
                <a:gd name="connsiteX344" fmla="*/ 2774979 w 4026171"/>
                <a:gd name="connsiteY344" fmla="*/ 774700 h 1994185"/>
                <a:gd name="connsiteX345" fmla="*/ 2765454 w 4026171"/>
                <a:gd name="connsiteY345" fmla="*/ 777875 h 1994185"/>
                <a:gd name="connsiteX346" fmla="*/ 2755929 w 4026171"/>
                <a:gd name="connsiteY346" fmla="*/ 784225 h 1994185"/>
                <a:gd name="connsiteX347" fmla="*/ 2736879 w 4026171"/>
                <a:gd name="connsiteY347" fmla="*/ 790575 h 1994185"/>
                <a:gd name="connsiteX348" fmla="*/ 2717829 w 4026171"/>
                <a:gd name="connsiteY348" fmla="*/ 800100 h 1994185"/>
                <a:gd name="connsiteX349" fmla="*/ 2708304 w 4026171"/>
                <a:gd name="connsiteY349" fmla="*/ 806450 h 1994185"/>
                <a:gd name="connsiteX350" fmla="*/ 2698779 w 4026171"/>
                <a:gd name="connsiteY350" fmla="*/ 809625 h 1994185"/>
                <a:gd name="connsiteX351" fmla="*/ 2689254 w 4026171"/>
                <a:gd name="connsiteY351" fmla="*/ 815975 h 1994185"/>
                <a:gd name="connsiteX352" fmla="*/ 2670204 w 4026171"/>
                <a:gd name="connsiteY352" fmla="*/ 822325 h 1994185"/>
                <a:gd name="connsiteX353" fmla="*/ 2660679 w 4026171"/>
                <a:gd name="connsiteY353" fmla="*/ 828675 h 1994185"/>
                <a:gd name="connsiteX354" fmla="*/ 2641629 w 4026171"/>
                <a:gd name="connsiteY354" fmla="*/ 835025 h 1994185"/>
                <a:gd name="connsiteX355" fmla="*/ 2632104 w 4026171"/>
                <a:gd name="connsiteY355" fmla="*/ 841375 h 1994185"/>
                <a:gd name="connsiteX356" fmla="*/ 2613054 w 4026171"/>
                <a:gd name="connsiteY356" fmla="*/ 847725 h 1994185"/>
                <a:gd name="connsiteX357" fmla="*/ 2603529 w 4026171"/>
                <a:gd name="connsiteY357" fmla="*/ 854075 h 1994185"/>
                <a:gd name="connsiteX358" fmla="*/ 2590829 w 4026171"/>
                <a:gd name="connsiteY358" fmla="*/ 860425 h 1994185"/>
                <a:gd name="connsiteX359" fmla="*/ 2571779 w 4026171"/>
                <a:gd name="connsiteY359" fmla="*/ 866775 h 1994185"/>
                <a:gd name="connsiteX360" fmla="*/ 2543204 w 4026171"/>
                <a:gd name="connsiteY360" fmla="*/ 885825 h 1994185"/>
                <a:gd name="connsiteX361" fmla="*/ 2524154 w 4026171"/>
                <a:gd name="connsiteY361" fmla="*/ 898525 h 1994185"/>
                <a:gd name="connsiteX362" fmla="*/ 2514629 w 4026171"/>
                <a:gd name="connsiteY362" fmla="*/ 904875 h 1994185"/>
                <a:gd name="connsiteX363" fmla="*/ 2498754 w 4026171"/>
                <a:gd name="connsiteY363" fmla="*/ 917575 h 1994185"/>
                <a:gd name="connsiteX364" fmla="*/ 2479704 w 4026171"/>
                <a:gd name="connsiteY364" fmla="*/ 930275 h 1994185"/>
                <a:gd name="connsiteX365" fmla="*/ 2470179 w 4026171"/>
                <a:gd name="connsiteY365" fmla="*/ 936625 h 1994185"/>
                <a:gd name="connsiteX366" fmla="*/ 2451129 w 4026171"/>
                <a:gd name="connsiteY366" fmla="*/ 942975 h 1994185"/>
                <a:gd name="connsiteX367" fmla="*/ 2441604 w 4026171"/>
                <a:gd name="connsiteY367" fmla="*/ 946150 h 1994185"/>
                <a:gd name="connsiteX368" fmla="*/ 2432079 w 4026171"/>
                <a:gd name="connsiteY368" fmla="*/ 952500 h 1994185"/>
                <a:gd name="connsiteX369" fmla="*/ 2374929 w 4026171"/>
                <a:gd name="connsiteY369" fmla="*/ 965200 h 1994185"/>
                <a:gd name="connsiteX370" fmla="*/ 2289204 w 4026171"/>
                <a:gd name="connsiteY370" fmla="*/ 993775 h 1994185"/>
                <a:gd name="connsiteX371" fmla="*/ 2260629 w 4026171"/>
                <a:gd name="connsiteY371" fmla="*/ 1003300 h 1994185"/>
                <a:gd name="connsiteX372" fmla="*/ 2251104 w 4026171"/>
                <a:gd name="connsiteY372" fmla="*/ 1006475 h 1994185"/>
                <a:gd name="connsiteX373" fmla="*/ 2241579 w 4026171"/>
                <a:gd name="connsiteY373" fmla="*/ 1012825 h 1994185"/>
                <a:gd name="connsiteX374" fmla="*/ 2232054 w 4026171"/>
                <a:gd name="connsiteY374" fmla="*/ 1016000 h 1994185"/>
                <a:gd name="connsiteX375" fmla="*/ 2222529 w 4026171"/>
                <a:gd name="connsiteY375" fmla="*/ 1022350 h 1994185"/>
                <a:gd name="connsiteX376" fmla="*/ 2213004 w 4026171"/>
                <a:gd name="connsiteY376" fmla="*/ 1025525 h 1994185"/>
                <a:gd name="connsiteX377" fmla="*/ 2203479 w 4026171"/>
                <a:gd name="connsiteY377" fmla="*/ 1031875 h 1994185"/>
                <a:gd name="connsiteX378" fmla="*/ 2184429 w 4026171"/>
                <a:gd name="connsiteY378" fmla="*/ 1038225 h 1994185"/>
                <a:gd name="connsiteX379" fmla="*/ 2174904 w 4026171"/>
                <a:gd name="connsiteY379" fmla="*/ 1044575 h 1994185"/>
                <a:gd name="connsiteX380" fmla="*/ 2155854 w 4026171"/>
                <a:gd name="connsiteY380" fmla="*/ 1050925 h 1994185"/>
                <a:gd name="connsiteX381" fmla="*/ 2146329 w 4026171"/>
                <a:gd name="connsiteY381" fmla="*/ 1054100 h 1994185"/>
                <a:gd name="connsiteX382" fmla="*/ 2117754 w 4026171"/>
                <a:gd name="connsiteY382" fmla="*/ 1073150 h 1994185"/>
                <a:gd name="connsiteX383" fmla="*/ 2108229 w 4026171"/>
                <a:gd name="connsiteY383" fmla="*/ 1079500 h 1994185"/>
                <a:gd name="connsiteX384" fmla="*/ 2089179 w 4026171"/>
                <a:gd name="connsiteY384" fmla="*/ 1089025 h 1994185"/>
                <a:gd name="connsiteX385" fmla="*/ 2079654 w 4026171"/>
                <a:gd name="connsiteY385" fmla="*/ 1092200 h 1994185"/>
                <a:gd name="connsiteX386" fmla="*/ 2070129 w 4026171"/>
                <a:gd name="connsiteY386" fmla="*/ 1098550 h 1994185"/>
                <a:gd name="connsiteX387" fmla="*/ 2051079 w 4026171"/>
                <a:gd name="connsiteY387" fmla="*/ 1104900 h 1994185"/>
                <a:gd name="connsiteX388" fmla="*/ 2012979 w 4026171"/>
                <a:gd name="connsiteY388" fmla="*/ 1130300 h 1994185"/>
                <a:gd name="connsiteX389" fmla="*/ 2003454 w 4026171"/>
                <a:gd name="connsiteY389" fmla="*/ 1136650 h 1994185"/>
                <a:gd name="connsiteX390" fmla="*/ 1984404 w 4026171"/>
                <a:gd name="connsiteY390" fmla="*/ 1146175 h 1994185"/>
                <a:gd name="connsiteX391" fmla="*/ 1974879 w 4026171"/>
                <a:gd name="connsiteY391" fmla="*/ 1149350 h 1994185"/>
                <a:gd name="connsiteX392" fmla="*/ 1965354 w 4026171"/>
                <a:gd name="connsiteY392" fmla="*/ 1155700 h 1994185"/>
                <a:gd name="connsiteX393" fmla="*/ 1955829 w 4026171"/>
                <a:gd name="connsiteY393" fmla="*/ 1158875 h 1994185"/>
                <a:gd name="connsiteX394" fmla="*/ 1946304 w 4026171"/>
                <a:gd name="connsiteY394" fmla="*/ 1165225 h 1994185"/>
                <a:gd name="connsiteX395" fmla="*/ 1927254 w 4026171"/>
                <a:gd name="connsiteY395" fmla="*/ 1171575 h 1994185"/>
                <a:gd name="connsiteX396" fmla="*/ 1917729 w 4026171"/>
                <a:gd name="connsiteY396" fmla="*/ 1177925 h 1994185"/>
                <a:gd name="connsiteX397" fmla="*/ 1898679 w 4026171"/>
                <a:gd name="connsiteY397" fmla="*/ 1184275 h 1994185"/>
                <a:gd name="connsiteX398" fmla="*/ 1870104 w 4026171"/>
                <a:gd name="connsiteY398" fmla="*/ 1196975 h 1994185"/>
                <a:gd name="connsiteX399" fmla="*/ 1841529 w 4026171"/>
                <a:gd name="connsiteY399" fmla="*/ 1206500 h 1994185"/>
                <a:gd name="connsiteX400" fmla="*/ 1832004 w 4026171"/>
                <a:gd name="connsiteY400" fmla="*/ 1209675 h 1994185"/>
                <a:gd name="connsiteX401" fmla="*/ 1822479 w 4026171"/>
                <a:gd name="connsiteY401" fmla="*/ 1212850 h 1994185"/>
                <a:gd name="connsiteX402" fmla="*/ 1803429 w 4026171"/>
                <a:gd name="connsiteY402" fmla="*/ 1225550 h 1994185"/>
                <a:gd name="connsiteX403" fmla="*/ 1793904 w 4026171"/>
                <a:gd name="connsiteY403" fmla="*/ 1231900 h 1994185"/>
                <a:gd name="connsiteX404" fmla="*/ 1774854 w 4026171"/>
                <a:gd name="connsiteY404" fmla="*/ 1238250 h 1994185"/>
                <a:gd name="connsiteX405" fmla="*/ 1755804 w 4026171"/>
                <a:gd name="connsiteY405" fmla="*/ 1250950 h 1994185"/>
                <a:gd name="connsiteX406" fmla="*/ 1746279 w 4026171"/>
                <a:gd name="connsiteY406" fmla="*/ 1257300 h 1994185"/>
                <a:gd name="connsiteX407" fmla="*/ 1736754 w 4026171"/>
                <a:gd name="connsiteY407" fmla="*/ 1260475 h 1994185"/>
                <a:gd name="connsiteX408" fmla="*/ 1727229 w 4026171"/>
                <a:gd name="connsiteY408" fmla="*/ 1266825 h 1994185"/>
                <a:gd name="connsiteX409" fmla="*/ 1717704 w 4026171"/>
                <a:gd name="connsiteY409" fmla="*/ 1270000 h 1994185"/>
                <a:gd name="connsiteX410" fmla="*/ 1698654 w 4026171"/>
                <a:gd name="connsiteY410" fmla="*/ 1282700 h 1994185"/>
                <a:gd name="connsiteX411" fmla="*/ 1679604 w 4026171"/>
                <a:gd name="connsiteY411" fmla="*/ 1289050 h 1994185"/>
                <a:gd name="connsiteX412" fmla="*/ 1625629 w 4026171"/>
                <a:gd name="connsiteY412" fmla="*/ 1314450 h 1994185"/>
                <a:gd name="connsiteX413" fmla="*/ 1574829 w 4026171"/>
                <a:gd name="connsiteY413" fmla="*/ 1336675 h 1994185"/>
                <a:gd name="connsiteX414" fmla="*/ 1565304 w 4026171"/>
                <a:gd name="connsiteY414" fmla="*/ 1339850 h 1994185"/>
                <a:gd name="connsiteX415" fmla="*/ 1533554 w 4026171"/>
                <a:gd name="connsiteY415" fmla="*/ 1352550 h 1994185"/>
                <a:gd name="connsiteX416" fmla="*/ 1524029 w 4026171"/>
                <a:gd name="connsiteY416" fmla="*/ 1355725 h 1994185"/>
                <a:gd name="connsiteX417" fmla="*/ 1508154 w 4026171"/>
                <a:gd name="connsiteY417" fmla="*/ 1365250 h 1994185"/>
                <a:gd name="connsiteX418" fmla="*/ 1489104 w 4026171"/>
                <a:gd name="connsiteY418" fmla="*/ 1371600 h 1994185"/>
                <a:gd name="connsiteX419" fmla="*/ 1479579 w 4026171"/>
                <a:gd name="connsiteY419" fmla="*/ 1377950 h 1994185"/>
                <a:gd name="connsiteX420" fmla="*/ 1460529 w 4026171"/>
                <a:gd name="connsiteY420" fmla="*/ 1384300 h 1994185"/>
                <a:gd name="connsiteX421" fmla="*/ 1435129 w 4026171"/>
                <a:gd name="connsiteY421" fmla="*/ 1393825 h 1994185"/>
                <a:gd name="connsiteX422" fmla="*/ 1412904 w 4026171"/>
                <a:gd name="connsiteY422" fmla="*/ 1400175 h 1994185"/>
                <a:gd name="connsiteX423" fmla="*/ 1381154 w 4026171"/>
                <a:gd name="connsiteY423" fmla="*/ 1412875 h 1994185"/>
                <a:gd name="connsiteX424" fmla="*/ 1365279 w 4026171"/>
                <a:gd name="connsiteY424" fmla="*/ 1419225 h 1994185"/>
                <a:gd name="connsiteX425" fmla="*/ 1343054 w 4026171"/>
                <a:gd name="connsiteY425" fmla="*/ 1431925 h 1994185"/>
                <a:gd name="connsiteX426" fmla="*/ 1333529 w 4026171"/>
                <a:gd name="connsiteY426" fmla="*/ 1435100 h 1994185"/>
                <a:gd name="connsiteX427" fmla="*/ 1324004 w 4026171"/>
                <a:gd name="connsiteY427" fmla="*/ 1441450 h 1994185"/>
                <a:gd name="connsiteX428" fmla="*/ 1295429 w 4026171"/>
                <a:gd name="connsiteY428" fmla="*/ 1457325 h 1994185"/>
                <a:gd name="connsiteX429" fmla="*/ 1260504 w 4026171"/>
                <a:gd name="connsiteY429" fmla="*/ 1479550 h 1994185"/>
                <a:gd name="connsiteX430" fmla="*/ 1250979 w 4026171"/>
                <a:gd name="connsiteY430" fmla="*/ 1489075 h 1994185"/>
                <a:gd name="connsiteX431" fmla="*/ 1241454 w 4026171"/>
                <a:gd name="connsiteY431" fmla="*/ 1492250 h 1994185"/>
                <a:gd name="connsiteX432" fmla="*/ 1219229 w 4026171"/>
                <a:gd name="connsiteY432" fmla="*/ 1504950 h 1994185"/>
                <a:gd name="connsiteX433" fmla="*/ 1200179 w 4026171"/>
                <a:gd name="connsiteY433" fmla="*/ 1511300 h 1994185"/>
                <a:gd name="connsiteX434" fmla="*/ 1190654 w 4026171"/>
                <a:gd name="connsiteY434" fmla="*/ 1517650 h 1994185"/>
                <a:gd name="connsiteX435" fmla="*/ 1155729 w 4026171"/>
                <a:gd name="connsiteY435" fmla="*/ 1533525 h 1994185"/>
                <a:gd name="connsiteX436" fmla="*/ 1146204 w 4026171"/>
                <a:gd name="connsiteY436" fmla="*/ 1536700 h 1994185"/>
                <a:gd name="connsiteX437" fmla="*/ 1108104 w 4026171"/>
                <a:gd name="connsiteY437" fmla="*/ 1552575 h 1994185"/>
                <a:gd name="connsiteX438" fmla="*/ 1098579 w 4026171"/>
                <a:gd name="connsiteY438" fmla="*/ 1555750 h 1994185"/>
                <a:gd name="connsiteX439" fmla="*/ 1038254 w 4026171"/>
                <a:gd name="connsiteY439" fmla="*/ 1587500 h 1994185"/>
                <a:gd name="connsiteX440" fmla="*/ 1028729 w 4026171"/>
                <a:gd name="connsiteY440" fmla="*/ 1590675 h 1994185"/>
                <a:gd name="connsiteX441" fmla="*/ 1019204 w 4026171"/>
                <a:gd name="connsiteY441" fmla="*/ 1597025 h 1994185"/>
                <a:gd name="connsiteX442" fmla="*/ 1000154 w 4026171"/>
                <a:gd name="connsiteY442" fmla="*/ 1603375 h 1994185"/>
                <a:gd name="connsiteX443" fmla="*/ 955704 w 4026171"/>
                <a:gd name="connsiteY443" fmla="*/ 1625600 h 1994185"/>
                <a:gd name="connsiteX444" fmla="*/ 800129 w 4026171"/>
                <a:gd name="connsiteY444" fmla="*/ 1682750 h 1994185"/>
                <a:gd name="connsiteX445" fmla="*/ 755679 w 4026171"/>
                <a:gd name="connsiteY445" fmla="*/ 1695450 h 1994185"/>
                <a:gd name="connsiteX446" fmla="*/ 733454 w 4026171"/>
                <a:gd name="connsiteY446" fmla="*/ 1711325 h 1994185"/>
                <a:gd name="connsiteX447" fmla="*/ 723929 w 4026171"/>
                <a:gd name="connsiteY447" fmla="*/ 1714500 h 1994185"/>
                <a:gd name="connsiteX448" fmla="*/ 714404 w 4026171"/>
                <a:gd name="connsiteY448" fmla="*/ 1720850 h 1994185"/>
                <a:gd name="connsiteX449" fmla="*/ 689004 w 4026171"/>
                <a:gd name="connsiteY449" fmla="*/ 1730375 h 1994185"/>
                <a:gd name="connsiteX450" fmla="*/ 676304 w 4026171"/>
                <a:gd name="connsiteY450" fmla="*/ 1733550 h 1994185"/>
                <a:gd name="connsiteX451" fmla="*/ 628679 w 4026171"/>
                <a:gd name="connsiteY451" fmla="*/ 1752600 h 1994185"/>
                <a:gd name="connsiteX452" fmla="*/ 615979 w 4026171"/>
                <a:gd name="connsiteY452" fmla="*/ 1755775 h 1994185"/>
                <a:gd name="connsiteX453" fmla="*/ 603279 w 4026171"/>
                <a:gd name="connsiteY453" fmla="*/ 1762125 h 1994185"/>
                <a:gd name="connsiteX454" fmla="*/ 552479 w 4026171"/>
                <a:gd name="connsiteY454" fmla="*/ 1781175 h 1994185"/>
                <a:gd name="connsiteX455" fmla="*/ 523904 w 4026171"/>
                <a:gd name="connsiteY455" fmla="*/ 1790700 h 1994185"/>
                <a:gd name="connsiteX456" fmla="*/ 514379 w 4026171"/>
                <a:gd name="connsiteY456" fmla="*/ 1793875 h 1994185"/>
                <a:gd name="connsiteX457" fmla="*/ 504854 w 4026171"/>
                <a:gd name="connsiteY457" fmla="*/ 1800225 h 1994185"/>
                <a:gd name="connsiteX458" fmla="*/ 492154 w 4026171"/>
                <a:gd name="connsiteY458" fmla="*/ 1809750 h 1994185"/>
                <a:gd name="connsiteX459" fmla="*/ 463579 w 4026171"/>
                <a:gd name="connsiteY459" fmla="*/ 1819275 h 1994185"/>
                <a:gd name="connsiteX460" fmla="*/ 454054 w 4026171"/>
                <a:gd name="connsiteY460" fmla="*/ 1822450 h 1994185"/>
                <a:gd name="connsiteX461" fmla="*/ 444529 w 4026171"/>
                <a:gd name="connsiteY461" fmla="*/ 1825625 h 1994185"/>
                <a:gd name="connsiteX462" fmla="*/ 431829 w 4026171"/>
                <a:gd name="connsiteY462" fmla="*/ 1835150 h 1994185"/>
                <a:gd name="connsiteX463" fmla="*/ 396904 w 4026171"/>
                <a:gd name="connsiteY463" fmla="*/ 1844675 h 1994185"/>
                <a:gd name="connsiteX464" fmla="*/ 387379 w 4026171"/>
                <a:gd name="connsiteY464" fmla="*/ 1851025 h 1994185"/>
                <a:gd name="connsiteX465" fmla="*/ 368329 w 4026171"/>
                <a:gd name="connsiteY465" fmla="*/ 1857375 h 1994185"/>
                <a:gd name="connsiteX466" fmla="*/ 358804 w 4026171"/>
                <a:gd name="connsiteY466" fmla="*/ 1863725 h 1994185"/>
                <a:gd name="connsiteX467" fmla="*/ 339754 w 4026171"/>
                <a:gd name="connsiteY467" fmla="*/ 1870075 h 1994185"/>
                <a:gd name="connsiteX468" fmla="*/ 330229 w 4026171"/>
                <a:gd name="connsiteY468" fmla="*/ 1873250 h 1994185"/>
                <a:gd name="connsiteX469" fmla="*/ 311179 w 4026171"/>
                <a:gd name="connsiteY469" fmla="*/ 1882775 h 1994185"/>
                <a:gd name="connsiteX470" fmla="*/ 301654 w 4026171"/>
                <a:gd name="connsiteY470" fmla="*/ 1889125 h 1994185"/>
                <a:gd name="connsiteX471" fmla="*/ 282604 w 4026171"/>
                <a:gd name="connsiteY471" fmla="*/ 1895475 h 1994185"/>
                <a:gd name="connsiteX472" fmla="*/ 273079 w 4026171"/>
                <a:gd name="connsiteY472" fmla="*/ 1901825 h 1994185"/>
                <a:gd name="connsiteX473" fmla="*/ 228629 w 4026171"/>
                <a:gd name="connsiteY473" fmla="*/ 1914525 h 1994185"/>
                <a:gd name="connsiteX474" fmla="*/ 209579 w 4026171"/>
                <a:gd name="connsiteY474" fmla="*/ 1920875 h 1994185"/>
                <a:gd name="connsiteX475" fmla="*/ 161954 w 4026171"/>
                <a:gd name="connsiteY475" fmla="*/ 1936750 h 1994185"/>
                <a:gd name="connsiteX476" fmla="*/ 152429 w 4026171"/>
                <a:gd name="connsiteY476" fmla="*/ 1939925 h 1994185"/>
                <a:gd name="connsiteX477" fmla="*/ 142904 w 4026171"/>
                <a:gd name="connsiteY477" fmla="*/ 1943100 h 1994185"/>
                <a:gd name="connsiteX478" fmla="*/ 130204 w 4026171"/>
                <a:gd name="connsiteY478" fmla="*/ 1949450 h 1994185"/>
                <a:gd name="connsiteX479" fmla="*/ 120679 w 4026171"/>
                <a:gd name="connsiteY479" fmla="*/ 1952625 h 1994185"/>
                <a:gd name="connsiteX480" fmla="*/ 111154 w 4026171"/>
                <a:gd name="connsiteY480" fmla="*/ 1958975 h 1994185"/>
                <a:gd name="connsiteX481" fmla="*/ 85754 w 4026171"/>
                <a:gd name="connsiteY481" fmla="*/ 1965325 h 1994185"/>
                <a:gd name="connsiteX482" fmla="*/ 50829 w 4026171"/>
                <a:gd name="connsiteY482" fmla="*/ 1974850 h 1994185"/>
                <a:gd name="connsiteX483" fmla="*/ 34954 w 4026171"/>
                <a:gd name="connsiteY483" fmla="*/ 1978025 h 1994185"/>
                <a:gd name="connsiteX484" fmla="*/ 29 w 4026171"/>
                <a:gd name="connsiteY484" fmla="*/ 1993900 h 1994185"/>
                <a:gd name="connsiteX0" fmla="*/ 29 w 4026171"/>
                <a:gd name="connsiteY0" fmla="*/ 1993900 h 1994185"/>
                <a:gd name="connsiteX1" fmla="*/ 41304 w 4026171"/>
                <a:gd name="connsiteY1" fmla="*/ 1962150 h 1994185"/>
                <a:gd name="connsiteX2" fmla="*/ 50829 w 4026171"/>
                <a:gd name="connsiteY2" fmla="*/ 1955800 h 1994185"/>
                <a:gd name="connsiteX3" fmla="*/ 88929 w 4026171"/>
                <a:gd name="connsiteY3" fmla="*/ 1943100 h 1994185"/>
                <a:gd name="connsiteX4" fmla="*/ 98454 w 4026171"/>
                <a:gd name="connsiteY4" fmla="*/ 1939925 h 1994185"/>
                <a:gd name="connsiteX5" fmla="*/ 107979 w 4026171"/>
                <a:gd name="connsiteY5" fmla="*/ 1936750 h 1994185"/>
                <a:gd name="connsiteX6" fmla="*/ 117504 w 4026171"/>
                <a:gd name="connsiteY6" fmla="*/ 1930400 h 1994185"/>
                <a:gd name="connsiteX7" fmla="*/ 136554 w 4026171"/>
                <a:gd name="connsiteY7" fmla="*/ 1924050 h 1994185"/>
                <a:gd name="connsiteX8" fmla="*/ 146079 w 4026171"/>
                <a:gd name="connsiteY8" fmla="*/ 1920875 h 1994185"/>
                <a:gd name="connsiteX9" fmla="*/ 174654 w 4026171"/>
                <a:gd name="connsiteY9" fmla="*/ 1908175 h 1994185"/>
                <a:gd name="connsiteX10" fmla="*/ 184179 w 4026171"/>
                <a:gd name="connsiteY10" fmla="*/ 1905000 h 1994185"/>
                <a:gd name="connsiteX11" fmla="*/ 193704 w 4026171"/>
                <a:gd name="connsiteY11" fmla="*/ 1901825 h 1994185"/>
                <a:gd name="connsiteX12" fmla="*/ 212754 w 4026171"/>
                <a:gd name="connsiteY12" fmla="*/ 1892300 h 1994185"/>
                <a:gd name="connsiteX13" fmla="*/ 234979 w 4026171"/>
                <a:gd name="connsiteY13" fmla="*/ 1879600 h 1994185"/>
                <a:gd name="connsiteX14" fmla="*/ 244504 w 4026171"/>
                <a:gd name="connsiteY14" fmla="*/ 1876425 h 1994185"/>
                <a:gd name="connsiteX15" fmla="*/ 254029 w 4026171"/>
                <a:gd name="connsiteY15" fmla="*/ 1870075 h 1994185"/>
                <a:gd name="connsiteX16" fmla="*/ 273079 w 4026171"/>
                <a:gd name="connsiteY16" fmla="*/ 1863725 h 1994185"/>
                <a:gd name="connsiteX17" fmla="*/ 311179 w 4026171"/>
                <a:gd name="connsiteY17" fmla="*/ 1851025 h 1994185"/>
                <a:gd name="connsiteX18" fmla="*/ 320704 w 4026171"/>
                <a:gd name="connsiteY18" fmla="*/ 1847850 h 1994185"/>
                <a:gd name="connsiteX19" fmla="*/ 330229 w 4026171"/>
                <a:gd name="connsiteY19" fmla="*/ 1844675 h 1994185"/>
                <a:gd name="connsiteX20" fmla="*/ 339754 w 4026171"/>
                <a:gd name="connsiteY20" fmla="*/ 1838325 h 1994185"/>
                <a:gd name="connsiteX21" fmla="*/ 358804 w 4026171"/>
                <a:gd name="connsiteY21" fmla="*/ 1831975 h 1994185"/>
                <a:gd name="connsiteX22" fmla="*/ 368329 w 4026171"/>
                <a:gd name="connsiteY22" fmla="*/ 1828800 h 1994185"/>
                <a:gd name="connsiteX23" fmla="*/ 377854 w 4026171"/>
                <a:gd name="connsiteY23" fmla="*/ 1822450 h 1994185"/>
                <a:gd name="connsiteX24" fmla="*/ 396904 w 4026171"/>
                <a:gd name="connsiteY24" fmla="*/ 1816100 h 1994185"/>
                <a:gd name="connsiteX25" fmla="*/ 406429 w 4026171"/>
                <a:gd name="connsiteY25" fmla="*/ 1809750 h 1994185"/>
                <a:gd name="connsiteX26" fmla="*/ 425479 w 4026171"/>
                <a:gd name="connsiteY26" fmla="*/ 1803400 h 1994185"/>
                <a:gd name="connsiteX27" fmla="*/ 435004 w 4026171"/>
                <a:gd name="connsiteY27" fmla="*/ 1797050 h 1994185"/>
                <a:gd name="connsiteX28" fmla="*/ 454054 w 4026171"/>
                <a:gd name="connsiteY28" fmla="*/ 1790700 h 1994185"/>
                <a:gd name="connsiteX29" fmla="*/ 463579 w 4026171"/>
                <a:gd name="connsiteY29" fmla="*/ 1784350 h 1994185"/>
                <a:gd name="connsiteX30" fmla="*/ 482629 w 4026171"/>
                <a:gd name="connsiteY30" fmla="*/ 1778000 h 1994185"/>
                <a:gd name="connsiteX31" fmla="*/ 492154 w 4026171"/>
                <a:gd name="connsiteY31" fmla="*/ 1771650 h 1994185"/>
                <a:gd name="connsiteX32" fmla="*/ 511204 w 4026171"/>
                <a:gd name="connsiteY32" fmla="*/ 1765300 h 1994185"/>
                <a:gd name="connsiteX33" fmla="*/ 530254 w 4026171"/>
                <a:gd name="connsiteY33" fmla="*/ 1752600 h 1994185"/>
                <a:gd name="connsiteX34" fmla="*/ 539779 w 4026171"/>
                <a:gd name="connsiteY34" fmla="*/ 1749425 h 1994185"/>
                <a:gd name="connsiteX35" fmla="*/ 558829 w 4026171"/>
                <a:gd name="connsiteY35" fmla="*/ 1736725 h 1994185"/>
                <a:gd name="connsiteX36" fmla="*/ 568354 w 4026171"/>
                <a:gd name="connsiteY36" fmla="*/ 1730375 h 1994185"/>
                <a:gd name="connsiteX37" fmla="*/ 587404 w 4026171"/>
                <a:gd name="connsiteY37" fmla="*/ 1720850 h 1994185"/>
                <a:gd name="connsiteX38" fmla="*/ 596929 w 4026171"/>
                <a:gd name="connsiteY38" fmla="*/ 1717675 h 1994185"/>
                <a:gd name="connsiteX39" fmla="*/ 606454 w 4026171"/>
                <a:gd name="connsiteY39" fmla="*/ 1711325 h 1994185"/>
                <a:gd name="connsiteX40" fmla="*/ 622329 w 4026171"/>
                <a:gd name="connsiteY40" fmla="*/ 1704975 h 1994185"/>
                <a:gd name="connsiteX41" fmla="*/ 631854 w 4026171"/>
                <a:gd name="connsiteY41" fmla="*/ 1701800 h 1994185"/>
                <a:gd name="connsiteX42" fmla="*/ 650904 w 4026171"/>
                <a:gd name="connsiteY42" fmla="*/ 1689100 h 1994185"/>
                <a:gd name="connsiteX43" fmla="*/ 669954 w 4026171"/>
                <a:gd name="connsiteY43" fmla="*/ 1682750 h 1994185"/>
                <a:gd name="connsiteX44" fmla="*/ 679479 w 4026171"/>
                <a:gd name="connsiteY44" fmla="*/ 1676400 h 1994185"/>
                <a:gd name="connsiteX45" fmla="*/ 698529 w 4026171"/>
                <a:gd name="connsiteY45" fmla="*/ 1670050 h 1994185"/>
                <a:gd name="connsiteX46" fmla="*/ 708054 w 4026171"/>
                <a:gd name="connsiteY46" fmla="*/ 1666875 h 1994185"/>
                <a:gd name="connsiteX47" fmla="*/ 720754 w 4026171"/>
                <a:gd name="connsiteY47" fmla="*/ 1660525 h 1994185"/>
                <a:gd name="connsiteX48" fmla="*/ 739804 w 4026171"/>
                <a:gd name="connsiteY48" fmla="*/ 1654175 h 1994185"/>
                <a:gd name="connsiteX49" fmla="*/ 749329 w 4026171"/>
                <a:gd name="connsiteY49" fmla="*/ 1651000 h 1994185"/>
                <a:gd name="connsiteX50" fmla="*/ 758854 w 4026171"/>
                <a:gd name="connsiteY50" fmla="*/ 1647825 h 1994185"/>
                <a:gd name="connsiteX51" fmla="*/ 781079 w 4026171"/>
                <a:gd name="connsiteY51" fmla="*/ 1641475 h 1994185"/>
                <a:gd name="connsiteX52" fmla="*/ 790604 w 4026171"/>
                <a:gd name="connsiteY52" fmla="*/ 1638300 h 1994185"/>
                <a:gd name="connsiteX53" fmla="*/ 800129 w 4026171"/>
                <a:gd name="connsiteY53" fmla="*/ 1631950 h 1994185"/>
                <a:gd name="connsiteX54" fmla="*/ 819179 w 4026171"/>
                <a:gd name="connsiteY54" fmla="*/ 1625600 h 1994185"/>
                <a:gd name="connsiteX55" fmla="*/ 828704 w 4026171"/>
                <a:gd name="connsiteY55" fmla="*/ 1622425 h 1994185"/>
                <a:gd name="connsiteX56" fmla="*/ 838229 w 4026171"/>
                <a:gd name="connsiteY56" fmla="*/ 1616075 h 1994185"/>
                <a:gd name="connsiteX57" fmla="*/ 873154 w 4026171"/>
                <a:gd name="connsiteY57" fmla="*/ 1603375 h 1994185"/>
                <a:gd name="connsiteX58" fmla="*/ 882679 w 4026171"/>
                <a:gd name="connsiteY58" fmla="*/ 1597025 h 1994185"/>
                <a:gd name="connsiteX59" fmla="*/ 904904 w 4026171"/>
                <a:gd name="connsiteY59" fmla="*/ 1587500 h 1994185"/>
                <a:gd name="connsiteX60" fmla="*/ 952529 w 4026171"/>
                <a:gd name="connsiteY60" fmla="*/ 1562100 h 1994185"/>
                <a:gd name="connsiteX61" fmla="*/ 952529 w 4026171"/>
                <a:gd name="connsiteY61" fmla="*/ 1562100 h 1994185"/>
                <a:gd name="connsiteX62" fmla="*/ 968404 w 4026171"/>
                <a:gd name="connsiteY62" fmla="*/ 1552575 h 1994185"/>
                <a:gd name="connsiteX63" fmla="*/ 990629 w 4026171"/>
                <a:gd name="connsiteY63" fmla="*/ 1546225 h 1994185"/>
                <a:gd name="connsiteX64" fmla="*/ 1006504 w 4026171"/>
                <a:gd name="connsiteY64" fmla="*/ 1539875 h 1994185"/>
                <a:gd name="connsiteX65" fmla="*/ 1025554 w 4026171"/>
                <a:gd name="connsiteY65" fmla="*/ 1524000 h 1994185"/>
                <a:gd name="connsiteX66" fmla="*/ 1035079 w 4026171"/>
                <a:gd name="connsiteY66" fmla="*/ 1520825 h 1994185"/>
                <a:gd name="connsiteX67" fmla="*/ 1050954 w 4026171"/>
                <a:gd name="connsiteY67" fmla="*/ 1504950 h 1994185"/>
                <a:gd name="connsiteX68" fmla="*/ 1082704 w 4026171"/>
                <a:gd name="connsiteY68" fmla="*/ 1485900 h 1994185"/>
                <a:gd name="connsiteX69" fmla="*/ 1108104 w 4026171"/>
                <a:gd name="connsiteY69" fmla="*/ 1466850 h 1994185"/>
                <a:gd name="connsiteX70" fmla="*/ 1130329 w 4026171"/>
                <a:gd name="connsiteY70" fmla="*/ 1460500 h 1994185"/>
                <a:gd name="connsiteX71" fmla="*/ 1149379 w 4026171"/>
                <a:gd name="connsiteY71" fmla="*/ 1447800 h 1994185"/>
                <a:gd name="connsiteX72" fmla="*/ 1174779 w 4026171"/>
                <a:gd name="connsiteY72" fmla="*/ 1438275 h 1994185"/>
                <a:gd name="connsiteX73" fmla="*/ 1190654 w 4026171"/>
                <a:gd name="connsiteY73" fmla="*/ 1431925 h 1994185"/>
                <a:gd name="connsiteX74" fmla="*/ 1200179 w 4026171"/>
                <a:gd name="connsiteY74" fmla="*/ 1428750 h 1994185"/>
                <a:gd name="connsiteX75" fmla="*/ 1241454 w 4026171"/>
                <a:gd name="connsiteY75" fmla="*/ 1412875 h 1994185"/>
                <a:gd name="connsiteX76" fmla="*/ 1250979 w 4026171"/>
                <a:gd name="connsiteY76" fmla="*/ 1406525 h 1994185"/>
                <a:gd name="connsiteX77" fmla="*/ 1263679 w 4026171"/>
                <a:gd name="connsiteY77" fmla="*/ 1403350 h 1994185"/>
                <a:gd name="connsiteX78" fmla="*/ 1276379 w 4026171"/>
                <a:gd name="connsiteY78" fmla="*/ 1397000 h 1994185"/>
                <a:gd name="connsiteX79" fmla="*/ 1308129 w 4026171"/>
                <a:gd name="connsiteY79" fmla="*/ 1387475 h 1994185"/>
                <a:gd name="connsiteX80" fmla="*/ 1352579 w 4026171"/>
                <a:gd name="connsiteY80" fmla="*/ 1365250 h 1994185"/>
                <a:gd name="connsiteX81" fmla="*/ 1368454 w 4026171"/>
                <a:gd name="connsiteY81" fmla="*/ 1355725 h 1994185"/>
                <a:gd name="connsiteX82" fmla="*/ 1387504 w 4026171"/>
                <a:gd name="connsiteY82" fmla="*/ 1349375 h 1994185"/>
                <a:gd name="connsiteX83" fmla="*/ 1444654 w 4026171"/>
                <a:gd name="connsiteY83" fmla="*/ 1317625 h 1994185"/>
                <a:gd name="connsiteX84" fmla="*/ 1454179 w 4026171"/>
                <a:gd name="connsiteY84" fmla="*/ 1314450 h 1994185"/>
                <a:gd name="connsiteX85" fmla="*/ 1479579 w 4026171"/>
                <a:gd name="connsiteY85" fmla="*/ 1301750 h 1994185"/>
                <a:gd name="connsiteX86" fmla="*/ 1508154 w 4026171"/>
                <a:gd name="connsiteY86" fmla="*/ 1292225 h 1994185"/>
                <a:gd name="connsiteX87" fmla="*/ 1527204 w 4026171"/>
                <a:gd name="connsiteY87" fmla="*/ 1279525 h 1994185"/>
                <a:gd name="connsiteX88" fmla="*/ 1546254 w 4026171"/>
                <a:gd name="connsiteY88" fmla="*/ 1273175 h 1994185"/>
                <a:gd name="connsiteX89" fmla="*/ 1555779 w 4026171"/>
                <a:gd name="connsiteY89" fmla="*/ 1270000 h 1994185"/>
                <a:gd name="connsiteX90" fmla="*/ 1565304 w 4026171"/>
                <a:gd name="connsiteY90" fmla="*/ 1266825 h 1994185"/>
                <a:gd name="connsiteX91" fmla="*/ 1587529 w 4026171"/>
                <a:gd name="connsiteY91" fmla="*/ 1254125 h 1994185"/>
                <a:gd name="connsiteX92" fmla="*/ 1616104 w 4026171"/>
                <a:gd name="connsiteY92" fmla="*/ 1244600 h 1994185"/>
                <a:gd name="connsiteX93" fmla="*/ 1625629 w 4026171"/>
                <a:gd name="connsiteY93" fmla="*/ 1238250 h 1994185"/>
                <a:gd name="connsiteX94" fmla="*/ 1635154 w 4026171"/>
                <a:gd name="connsiteY94" fmla="*/ 1235075 h 1994185"/>
                <a:gd name="connsiteX95" fmla="*/ 1651029 w 4026171"/>
                <a:gd name="connsiteY95" fmla="*/ 1228725 h 1994185"/>
                <a:gd name="connsiteX96" fmla="*/ 1660554 w 4026171"/>
                <a:gd name="connsiteY96" fmla="*/ 1222375 h 1994185"/>
                <a:gd name="connsiteX97" fmla="*/ 1670079 w 4026171"/>
                <a:gd name="connsiteY97" fmla="*/ 1219200 h 1994185"/>
                <a:gd name="connsiteX98" fmla="*/ 1679604 w 4026171"/>
                <a:gd name="connsiteY98" fmla="*/ 1212850 h 1994185"/>
                <a:gd name="connsiteX99" fmla="*/ 1689129 w 4026171"/>
                <a:gd name="connsiteY99" fmla="*/ 1209675 h 1994185"/>
                <a:gd name="connsiteX100" fmla="*/ 1708179 w 4026171"/>
                <a:gd name="connsiteY100" fmla="*/ 1196975 h 1994185"/>
                <a:gd name="connsiteX101" fmla="*/ 1717704 w 4026171"/>
                <a:gd name="connsiteY101" fmla="*/ 1193800 h 1994185"/>
                <a:gd name="connsiteX102" fmla="*/ 1736754 w 4026171"/>
                <a:gd name="connsiteY102" fmla="*/ 1181100 h 1994185"/>
                <a:gd name="connsiteX103" fmla="*/ 1746279 w 4026171"/>
                <a:gd name="connsiteY103" fmla="*/ 1174750 h 1994185"/>
                <a:gd name="connsiteX104" fmla="*/ 1755804 w 4026171"/>
                <a:gd name="connsiteY104" fmla="*/ 1168400 h 1994185"/>
                <a:gd name="connsiteX105" fmla="*/ 1765329 w 4026171"/>
                <a:gd name="connsiteY105" fmla="*/ 1165225 h 1994185"/>
                <a:gd name="connsiteX106" fmla="*/ 1784379 w 4026171"/>
                <a:gd name="connsiteY106" fmla="*/ 1152525 h 1994185"/>
                <a:gd name="connsiteX107" fmla="*/ 1803429 w 4026171"/>
                <a:gd name="connsiteY107" fmla="*/ 1143000 h 1994185"/>
                <a:gd name="connsiteX108" fmla="*/ 1812954 w 4026171"/>
                <a:gd name="connsiteY108" fmla="*/ 1139825 h 1994185"/>
                <a:gd name="connsiteX109" fmla="*/ 1822479 w 4026171"/>
                <a:gd name="connsiteY109" fmla="*/ 1133475 h 1994185"/>
                <a:gd name="connsiteX110" fmla="*/ 1832004 w 4026171"/>
                <a:gd name="connsiteY110" fmla="*/ 1130300 h 1994185"/>
                <a:gd name="connsiteX111" fmla="*/ 1841529 w 4026171"/>
                <a:gd name="connsiteY111" fmla="*/ 1123950 h 1994185"/>
                <a:gd name="connsiteX112" fmla="*/ 1860579 w 4026171"/>
                <a:gd name="connsiteY112" fmla="*/ 1117600 h 1994185"/>
                <a:gd name="connsiteX113" fmla="*/ 1870104 w 4026171"/>
                <a:gd name="connsiteY113" fmla="*/ 1114425 h 1994185"/>
                <a:gd name="connsiteX114" fmla="*/ 1889154 w 4026171"/>
                <a:gd name="connsiteY114" fmla="*/ 1104900 h 1994185"/>
                <a:gd name="connsiteX115" fmla="*/ 1898679 w 4026171"/>
                <a:gd name="connsiteY115" fmla="*/ 1098550 h 1994185"/>
                <a:gd name="connsiteX116" fmla="*/ 1917729 w 4026171"/>
                <a:gd name="connsiteY116" fmla="*/ 1092200 h 1994185"/>
                <a:gd name="connsiteX117" fmla="*/ 1927254 w 4026171"/>
                <a:gd name="connsiteY117" fmla="*/ 1085850 h 1994185"/>
                <a:gd name="connsiteX118" fmla="*/ 1936779 w 4026171"/>
                <a:gd name="connsiteY118" fmla="*/ 1082675 h 1994185"/>
                <a:gd name="connsiteX119" fmla="*/ 1955829 w 4026171"/>
                <a:gd name="connsiteY119" fmla="*/ 1069975 h 1994185"/>
                <a:gd name="connsiteX120" fmla="*/ 1974879 w 4026171"/>
                <a:gd name="connsiteY120" fmla="*/ 1063625 h 1994185"/>
                <a:gd name="connsiteX121" fmla="*/ 1993929 w 4026171"/>
                <a:gd name="connsiteY121" fmla="*/ 1050925 h 1994185"/>
                <a:gd name="connsiteX122" fmla="*/ 2003454 w 4026171"/>
                <a:gd name="connsiteY122" fmla="*/ 1044575 h 1994185"/>
                <a:gd name="connsiteX123" fmla="*/ 2012979 w 4026171"/>
                <a:gd name="connsiteY123" fmla="*/ 1041400 h 1994185"/>
                <a:gd name="connsiteX124" fmla="*/ 2032029 w 4026171"/>
                <a:gd name="connsiteY124" fmla="*/ 1028700 h 1994185"/>
                <a:gd name="connsiteX125" fmla="*/ 2041554 w 4026171"/>
                <a:gd name="connsiteY125" fmla="*/ 1025525 h 1994185"/>
                <a:gd name="connsiteX126" fmla="*/ 2060604 w 4026171"/>
                <a:gd name="connsiteY126" fmla="*/ 1012825 h 1994185"/>
                <a:gd name="connsiteX127" fmla="*/ 2076479 w 4026171"/>
                <a:gd name="connsiteY127" fmla="*/ 1003300 h 1994185"/>
                <a:gd name="connsiteX128" fmla="*/ 2082829 w 4026171"/>
                <a:gd name="connsiteY128" fmla="*/ 993775 h 1994185"/>
                <a:gd name="connsiteX129" fmla="*/ 2092354 w 4026171"/>
                <a:gd name="connsiteY129" fmla="*/ 990600 h 1994185"/>
                <a:gd name="connsiteX130" fmla="*/ 2111404 w 4026171"/>
                <a:gd name="connsiteY130" fmla="*/ 977900 h 1994185"/>
                <a:gd name="connsiteX131" fmla="*/ 2120929 w 4026171"/>
                <a:gd name="connsiteY131" fmla="*/ 974725 h 1994185"/>
                <a:gd name="connsiteX132" fmla="*/ 2130454 w 4026171"/>
                <a:gd name="connsiteY132" fmla="*/ 968375 h 1994185"/>
                <a:gd name="connsiteX133" fmla="*/ 2139979 w 4026171"/>
                <a:gd name="connsiteY133" fmla="*/ 965200 h 1994185"/>
                <a:gd name="connsiteX134" fmla="*/ 2159029 w 4026171"/>
                <a:gd name="connsiteY134" fmla="*/ 952500 h 1994185"/>
                <a:gd name="connsiteX135" fmla="*/ 2168554 w 4026171"/>
                <a:gd name="connsiteY135" fmla="*/ 949325 h 1994185"/>
                <a:gd name="connsiteX136" fmla="*/ 2178079 w 4026171"/>
                <a:gd name="connsiteY136" fmla="*/ 942975 h 1994185"/>
                <a:gd name="connsiteX137" fmla="*/ 2187604 w 4026171"/>
                <a:gd name="connsiteY137" fmla="*/ 939800 h 1994185"/>
                <a:gd name="connsiteX138" fmla="*/ 2197129 w 4026171"/>
                <a:gd name="connsiteY138" fmla="*/ 933450 h 1994185"/>
                <a:gd name="connsiteX139" fmla="*/ 2216179 w 4026171"/>
                <a:gd name="connsiteY139" fmla="*/ 927100 h 1994185"/>
                <a:gd name="connsiteX140" fmla="*/ 2225704 w 4026171"/>
                <a:gd name="connsiteY140" fmla="*/ 920750 h 1994185"/>
                <a:gd name="connsiteX141" fmla="*/ 2244754 w 4026171"/>
                <a:gd name="connsiteY141" fmla="*/ 914400 h 1994185"/>
                <a:gd name="connsiteX142" fmla="*/ 2263804 w 4026171"/>
                <a:gd name="connsiteY142" fmla="*/ 901700 h 1994185"/>
                <a:gd name="connsiteX143" fmla="*/ 2273329 w 4026171"/>
                <a:gd name="connsiteY143" fmla="*/ 898525 h 1994185"/>
                <a:gd name="connsiteX144" fmla="*/ 2282854 w 4026171"/>
                <a:gd name="connsiteY144" fmla="*/ 892175 h 1994185"/>
                <a:gd name="connsiteX145" fmla="*/ 2292379 w 4026171"/>
                <a:gd name="connsiteY145" fmla="*/ 889000 h 1994185"/>
                <a:gd name="connsiteX146" fmla="*/ 2301904 w 4026171"/>
                <a:gd name="connsiteY146" fmla="*/ 882650 h 1994185"/>
                <a:gd name="connsiteX147" fmla="*/ 2311429 w 4026171"/>
                <a:gd name="connsiteY147" fmla="*/ 879475 h 1994185"/>
                <a:gd name="connsiteX148" fmla="*/ 2320954 w 4026171"/>
                <a:gd name="connsiteY148" fmla="*/ 873125 h 1994185"/>
                <a:gd name="connsiteX149" fmla="*/ 2330479 w 4026171"/>
                <a:gd name="connsiteY149" fmla="*/ 869950 h 1994185"/>
                <a:gd name="connsiteX150" fmla="*/ 2340004 w 4026171"/>
                <a:gd name="connsiteY150" fmla="*/ 863600 h 1994185"/>
                <a:gd name="connsiteX151" fmla="*/ 2359054 w 4026171"/>
                <a:gd name="connsiteY151" fmla="*/ 857250 h 1994185"/>
                <a:gd name="connsiteX152" fmla="*/ 2378104 w 4026171"/>
                <a:gd name="connsiteY152" fmla="*/ 847725 h 1994185"/>
                <a:gd name="connsiteX153" fmla="*/ 2387629 w 4026171"/>
                <a:gd name="connsiteY153" fmla="*/ 841375 h 1994185"/>
                <a:gd name="connsiteX154" fmla="*/ 2406679 w 4026171"/>
                <a:gd name="connsiteY154" fmla="*/ 835025 h 1994185"/>
                <a:gd name="connsiteX155" fmla="*/ 2416204 w 4026171"/>
                <a:gd name="connsiteY155" fmla="*/ 831850 h 1994185"/>
                <a:gd name="connsiteX156" fmla="*/ 2425729 w 4026171"/>
                <a:gd name="connsiteY156" fmla="*/ 825500 h 1994185"/>
                <a:gd name="connsiteX157" fmla="*/ 2444779 w 4026171"/>
                <a:gd name="connsiteY157" fmla="*/ 819150 h 1994185"/>
                <a:gd name="connsiteX158" fmla="*/ 2454304 w 4026171"/>
                <a:gd name="connsiteY158" fmla="*/ 815975 h 1994185"/>
                <a:gd name="connsiteX159" fmla="*/ 2492404 w 4026171"/>
                <a:gd name="connsiteY159" fmla="*/ 803275 h 1994185"/>
                <a:gd name="connsiteX160" fmla="*/ 2501929 w 4026171"/>
                <a:gd name="connsiteY160" fmla="*/ 800100 h 1994185"/>
                <a:gd name="connsiteX161" fmla="*/ 2511454 w 4026171"/>
                <a:gd name="connsiteY161" fmla="*/ 796925 h 1994185"/>
                <a:gd name="connsiteX162" fmla="*/ 2524154 w 4026171"/>
                <a:gd name="connsiteY162" fmla="*/ 793750 h 1994185"/>
                <a:gd name="connsiteX163" fmla="*/ 2552729 w 4026171"/>
                <a:gd name="connsiteY163" fmla="*/ 781050 h 1994185"/>
                <a:gd name="connsiteX164" fmla="*/ 2562254 w 4026171"/>
                <a:gd name="connsiteY164" fmla="*/ 777875 h 1994185"/>
                <a:gd name="connsiteX165" fmla="*/ 2581304 w 4026171"/>
                <a:gd name="connsiteY165" fmla="*/ 765175 h 1994185"/>
                <a:gd name="connsiteX166" fmla="*/ 2590829 w 4026171"/>
                <a:gd name="connsiteY166" fmla="*/ 762000 h 1994185"/>
                <a:gd name="connsiteX167" fmla="*/ 2600354 w 4026171"/>
                <a:gd name="connsiteY167" fmla="*/ 755650 h 1994185"/>
                <a:gd name="connsiteX168" fmla="*/ 2609879 w 4026171"/>
                <a:gd name="connsiteY168" fmla="*/ 752475 h 1994185"/>
                <a:gd name="connsiteX169" fmla="*/ 2619404 w 4026171"/>
                <a:gd name="connsiteY169" fmla="*/ 746125 h 1994185"/>
                <a:gd name="connsiteX170" fmla="*/ 2628929 w 4026171"/>
                <a:gd name="connsiteY170" fmla="*/ 742950 h 1994185"/>
                <a:gd name="connsiteX171" fmla="*/ 2638454 w 4026171"/>
                <a:gd name="connsiteY171" fmla="*/ 736600 h 1994185"/>
                <a:gd name="connsiteX172" fmla="*/ 2647979 w 4026171"/>
                <a:gd name="connsiteY172" fmla="*/ 733425 h 1994185"/>
                <a:gd name="connsiteX173" fmla="*/ 2676554 w 4026171"/>
                <a:gd name="connsiteY173" fmla="*/ 714375 h 1994185"/>
                <a:gd name="connsiteX174" fmla="*/ 2686079 w 4026171"/>
                <a:gd name="connsiteY174" fmla="*/ 708025 h 1994185"/>
                <a:gd name="connsiteX175" fmla="*/ 2695604 w 4026171"/>
                <a:gd name="connsiteY175" fmla="*/ 701675 h 1994185"/>
                <a:gd name="connsiteX176" fmla="*/ 2724179 w 4026171"/>
                <a:gd name="connsiteY176" fmla="*/ 679450 h 1994185"/>
                <a:gd name="connsiteX177" fmla="*/ 2733704 w 4026171"/>
                <a:gd name="connsiteY177" fmla="*/ 673100 h 1994185"/>
                <a:gd name="connsiteX178" fmla="*/ 2743229 w 4026171"/>
                <a:gd name="connsiteY178" fmla="*/ 666750 h 1994185"/>
                <a:gd name="connsiteX179" fmla="*/ 2752754 w 4026171"/>
                <a:gd name="connsiteY179" fmla="*/ 663575 h 1994185"/>
                <a:gd name="connsiteX180" fmla="*/ 2771804 w 4026171"/>
                <a:gd name="connsiteY180" fmla="*/ 650875 h 1994185"/>
                <a:gd name="connsiteX181" fmla="*/ 2781329 w 4026171"/>
                <a:gd name="connsiteY181" fmla="*/ 647700 h 1994185"/>
                <a:gd name="connsiteX182" fmla="*/ 2800379 w 4026171"/>
                <a:gd name="connsiteY182" fmla="*/ 635000 h 1994185"/>
                <a:gd name="connsiteX183" fmla="*/ 2809904 w 4026171"/>
                <a:gd name="connsiteY183" fmla="*/ 628650 h 1994185"/>
                <a:gd name="connsiteX184" fmla="*/ 2828954 w 4026171"/>
                <a:gd name="connsiteY184" fmla="*/ 619125 h 1994185"/>
                <a:gd name="connsiteX185" fmla="*/ 2848004 w 4026171"/>
                <a:gd name="connsiteY185" fmla="*/ 612775 h 1994185"/>
                <a:gd name="connsiteX186" fmla="*/ 2867054 w 4026171"/>
                <a:gd name="connsiteY186" fmla="*/ 600075 h 1994185"/>
                <a:gd name="connsiteX187" fmla="*/ 2876579 w 4026171"/>
                <a:gd name="connsiteY187" fmla="*/ 596900 h 1994185"/>
                <a:gd name="connsiteX188" fmla="*/ 2886104 w 4026171"/>
                <a:gd name="connsiteY188" fmla="*/ 590550 h 1994185"/>
                <a:gd name="connsiteX189" fmla="*/ 2905154 w 4026171"/>
                <a:gd name="connsiteY189" fmla="*/ 584200 h 1994185"/>
                <a:gd name="connsiteX190" fmla="*/ 2924204 w 4026171"/>
                <a:gd name="connsiteY190" fmla="*/ 577850 h 1994185"/>
                <a:gd name="connsiteX191" fmla="*/ 2933729 w 4026171"/>
                <a:gd name="connsiteY191" fmla="*/ 574675 h 1994185"/>
                <a:gd name="connsiteX192" fmla="*/ 2943254 w 4026171"/>
                <a:gd name="connsiteY192" fmla="*/ 571500 h 1994185"/>
                <a:gd name="connsiteX193" fmla="*/ 2965479 w 4026171"/>
                <a:gd name="connsiteY193" fmla="*/ 558800 h 1994185"/>
                <a:gd name="connsiteX194" fmla="*/ 2984529 w 4026171"/>
                <a:gd name="connsiteY194" fmla="*/ 552450 h 1994185"/>
                <a:gd name="connsiteX195" fmla="*/ 2994054 w 4026171"/>
                <a:gd name="connsiteY195" fmla="*/ 546100 h 1994185"/>
                <a:gd name="connsiteX196" fmla="*/ 3013104 w 4026171"/>
                <a:gd name="connsiteY196" fmla="*/ 539750 h 1994185"/>
                <a:gd name="connsiteX197" fmla="*/ 3022629 w 4026171"/>
                <a:gd name="connsiteY197" fmla="*/ 536575 h 1994185"/>
                <a:gd name="connsiteX198" fmla="*/ 3032154 w 4026171"/>
                <a:gd name="connsiteY198" fmla="*/ 530225 h 1994185"/>
                <a:gd name="connsiteX199" fmla="*/ 3051204 w 4026171"/>
                <a:gd name="connsiteY199" fmla="*/ 523875 h 1994185"/>
                <a:gd name="connsiteX200" fmla="*/ 3060729 w 4026171"/>
                <a:gd name="connsiteY200" fmla="*/ 520700 h 1994185"/>
                <a:gd name="connsiteX201" fmla="*/ 3070254 w 4026171"/>
                <a:gd name="connsiteY201" fmla="*/ 517525 h 1994185"/>
                <a:gd name="connsiteX202" fmla="*/ 3082954 w 4026171"/>
                <a:gd name="connsiteY202" fmla="*/ 511175 h 1994185"/>
                <a:gd name="connsiteX203" fmla="*/ 3102004 w 4026171"/>
                <a:gd name="connsiteY203" fmla="*/ 504825 h 1994185"/>
                <a:gd name="connsiteX204" fmla="*/ 3111529 w 4026171"/>
                <a:gd name="connsiteY204" fmla="*/ 501650 h 1994185"/>
                <a:gd name="connsiteX205" fmla="*/ 3130579 w 4026171"/>
                <a:gd name="connsiteY205" fmla="*/ 492125 h 1994185"/>
                <a:gd name="connsiteX206" fmla="*/ 3140104 w 4026171"/>
                <a:gd name="connsiteY206" fmla="*/ 485775 h 1994185"/>
                <a:gd name="connsiteX207" fmla="*/ 3159154 w 4026171"/>
                <a:gd name="connsiteY207" fmla="*/ 479425 h 1994185"/>
                <a:gd name="connsiteX208" fmla="*/ 3184554 w 4026171"/>
                <a:gd name="connsiteY208" fmla="*/ 466725 h 1994185"/>
                <a:gd name="connsiteX209" fmla="*/ 3194079 w 4026171"/>
                <a:gd name="connsiteY209" fmla="*/ 460375 h 1994185"/>
                <a:gd name="connsiteX210" fmla="*/ 3216304 w 4026171"/>
                <a:gd name="connsiteY210" fmla="*/ 447675 h 1994185"/>
                <a:gd name="connsiteX211" fmla="*/ 3232179 w 4026171"/>
                <a:gd name="connsiteY211" fmla="*/ 431800 h 1994185"/>
                <a:gd name="connsiteX212" fmla="*/ 3238529 w 4026171"/>
                <a:gd name="connsiteY212" fmla="*/ 422275 h 1994185"/>
                <a:gd name="connsiteX213" fmla="*/ 3276629 w 4026171"/>
                <a:gd name="connsiteY213" fmla="*/ 403225 h 1994185"/>
                <a:gd name="connsiteX214" fmla="*/ 3276629 w 4026171"/>
                <a:gd name="connsiteY214" fmla="*/ 403225 h 1994185"/>
                <a:gd name="connsiteX215" fmla="*/ 3286154 w 4026171"/>
                <a:gd name="connsiteY215" fmla="*/ 396875 h 1994185"/>
                <a:gd name="connsiteX216" fmla="*/ 3305204 w 4026171"/>
                <a:gd name="connsiteY216" fmla="*/ 390525 h 1994185"/>
                <a:gd name="connsiteX217" fmla="*/ 3333779 w 4026171"/>
                <a:gd name="connsiteY217" fmla="*/ 381000 h 1994185"/>
                <a:gd name="connsiteX218" fmla="*/ 3362354 w 4026171"/>
                <a:gd name="connsiteY218" fmla="*/ 365125 h 1994185"/>
                <a:gd name="connsiteX219" fmla="*/ 3371879 w 4026171"/>
                <a:gd name="connsiteY219" fmla="*/ 358775 h 1994185"/>
                <a:gd name="connsiteX220" fmla="*/ 3381404 w 4026171"/>
                <a:gd name="connsiteY220" fmla="*/ 352425 h 1994185"/>
                <a:gd name="connsiteX221" fmla="*/ 3397279 w 4026171"/>
                <a:gd name="connsiteY221" fmla="*/ 339725 h 1994185"/>
                <a:gd name="connsiteX222" fmla="*/ 3403629 w 4026171"/>
                <a:gd name="connsiteY222" fmla="*/ 330200 h 1994185"/>
                <a:gd name="connsiteX223" fmla="*/ 3422679 w 4026171"/>
                <a:gd name="connsiteY223" fmla="*/ 317500 h 1994185"/>
                <a:gd name="connsiteX224" fmla="*/ 3432204 w 4026171"/>
                <a:gd name="connsiteY224" fmla="*/ 311150 h 1994185"/>
                <a:gd name="connsiteX225" fmla="*/ 3441729 w 4026171"/>
                <a:gd name="connsiteY225" fmla="*/ 304800 h 1994185"/>
                <a:gd name="connsiteX226" fmla="*/ 3451254 w 4026171"/>
                <a:gd name="connsiteY226" fmla="*/ 301625 h 1994185"/>
                <a:gd name="connsiteX227" fmla="*/ 3470304 w 4026171"/>
                <a:gd name="connsiteY227" fmla="*/ 288925 h 1994185"/>
                <a:gd name="connsiteX228" fmla="*/ 3479829 w 4026171"/>
                <a:gd name="connsiteY228" fmla="*/ 285750 h 1994185"/>
                <a:gd name="connsiteX229" fmla="*/ 3498879 w 4026171"/>
                <a:gd name="connsiteY229" fmla="*/ 273050 h 1994185"/>
                <a:gd name="connsiteX230" fmla="*/ 3517929 w 4026171"/>
                <a:gd name="connsiteY230" fmla="*/ 260350 h 1994185"/>
                <a:gd name="connsiteX231" fmla="*/ 3527454 w 4026171"/>
                <a:gd name="connsiteY231" fmla="*/ 254000 h 1994185"/>
                <a:gd name="connsiteX232" fmla="*/ 3540154 w 4026171"/>
                <a:gd name="connsiteY232" fmla="*/ 247650 h 1994185"/>
                <a:gd name="connsiteX233" fmla="*/ 3559204 w 4026171"/>
                <a:gd name="connsiteY233" fmla="*/ 234950 h 1994185"/>
                <a:gd name="connsiteX234" fmla="*/ 3578254 w 4026171"/>
                <a:gd name="connsiteY234" fmla="*/ 225425 h 1994185"/>
                <a:gd name="connsiteX235" fmla="*/ 3587779 w 4026171"/>
                <a:gd name="connsiteY235" fmla="*/ 222250 h 1994185"/>
                <a:gd name="connsiteX236" fmla="*/ 3616354 w 4026171"/>
                <a:gd name="connsiteY236" fmla="*/ 206375 h 1994185"/>
                <a:gd name="connsiteX237" fmla="*/ 3635404 w 4026171"/>
                <a:gd name="connsiteY237" fmla="*/ 190500 h 1994185"/>
                <a:gd name="connsiteX238" fmla="*/ 3654454 w 4026171"/>
                <a:gd name="connsiteY238" fmla="*/ 177800 h 1994185"/>
                <a:gd name="connsiteX239" fmla="*/ 3673504 w 4026171"/>
                <a:gd name="connsiteY239" fmla="*/ 171450 h 1994185"/>
                <a:gd name="connsiteX240" fmla="*/ 3683029 w 4026171"/>
                <a:gd name="connsiteY240" fmla="*/ 165100 h 1994185"/>
                <a:gd name="connsiteX241" fmla="*/ 3702079 w 4026171"/>
                <a:gd name="connsiteY241" fmla="*/ 158750 h 1994185"/>
                <a:gd name="connsiteX242" fmla="*/ 3737004 w 4026171"/>
                <a:gd name="connsiteY242" fmla="*/ 149225 h 1994185"/>
                <a:gd name="connsiteX243" fmla="*/ 3749704 w 4026171"/>
                <a:gd name="connsiteY243" fmla="*/ 146050 h 1994185"/>
                <a:gd name="connsiteX244" fmla="*/ 3762404 w 4026171"/>
                <a:gd name="connsiteY244" fmla="*/ 142875 h 1994185"/>
                <a:gd name="connsiteX245" fmla="*/ 3781454 w 4026171"/>
                <a:gd name="connsiteY245" fmla="*/ 136525 h 1994185"/>
                <a:gd name="connsiteX246" fmla="*/ 3800504 w 4026171"/>
                <a:gd name="connsiteY246" fmla="*/ 123825 h 1994185"/>
                <a:gd name="connsiteX247" fmla="*/ 3825904 w 4026171"/>
                <a:gd name="connsiteY247" fmla="*/ 101600 h 1994185"/>
                <a:gd name="connsiteX248" fmla="*/ 3835429 w 4026171"/>
                <a:gd name="connsiteY248" fmla="*/ 95250 h 1994185"/>
                <a:gd name="connsiteX249" fmla="*/ 3844954 w 4026171"/>
                <a:gd name="connsiteY249" fmla="*/ 88900 h 1994185"/>
                <a:gd name="connsiteX250" fmla="*/ 3873529 w 4026171"/>
                <a:gd name="connsiteY250" fmla="*/ 79375 h 1994185"/>
                <a:gd name="connsiteX251" fmla="*/ 3883054 w 4026171"/>
                <a:gd name="connsiteY251" fmla="*/ 76200 h 1994185"/>
                <a:gd name="connsiteX252" fmla="*/ 3892579 w 4026171"/>
                <a:gd name="connsiteY252" fmla="*/ 69850 h 1994185"/>
                <a:gd name="connsiteX253" fmla="*/ 3902104 w 4026171"/>
                <a:gd name="connsiteY253" fmla="*/ 66675 h 1994185"/>
                <a:gd name="connsiteX254" fmla="*/ 3921154 w 4026171"/>
                <a:gd name="connsiteY254" fmla="*/ 53975 h 1994185"/>
                <a:gd name="connsiteX255" fmla="*/ 3930679 w 4026171"/>
                <a:gd name="connsiteY255" fmla="*/ 47625 h 1994185"/>
                <a:gd name="connsiteX256" fmla="*/ 3940204 w 4026171"/>
                <a:gd name="connsiteY256" fmla="*/ 41275 h 1994185"/>
                <a:gd name="connsiteX257" fmla="*/ 3968779 w 4026171"/>
                <a:gd name="connsiteY257" fmla="*/ 31750 h 1994185"/>
                <a:gd name="connsiteX258" fmla="*/ 3978304 w 4026171"/>
                <a:gd name="connsiteY258" fmla="*/ 28575 h 1994185"/>
                <a:gd name="connsiteX259" fmla="*/ 4006879 w 4026171"/>
                <a:gd name="connsiteY259" fmla="*/ 9525 h 1994185"/>
                <a:gd name="connsiteX260" fmla="*/ 4016404 w 4026171"/>
                <a:gd name="connsiteY260" fmla="*/ 3175 h 1994185"/>
                <a:gd name="connsiteX261" fmla="*/ 4025929 w 4026171"/>
                <a:gd name="connsiteY261" fmla="*/ 0 h 1994185"/>
                <a:gd name="connsiteX262" fmla="*/ 4022754 w 4026171"/>
                <a:gd name="connsiteY262" fmla="*/ 101600 h 1994185"/>
                <a:gd name="connsiteX263" fmla="*/ 4016404 w 4026171"/>
                <a:gd name="connsiteY263" fmla="*/ 142875 h 1994185"/>
                <a:gd name="connsiteX264" fmla="*/ 4000529 w 4026171"/>
                <a:gd name="connsiteY264" fmla="*/ 171450 h 1994185"/>
                <a:gd name="connsiteX265" fmla="*/ 3991004 w 4026171"/>
                <a:gd name="connsiteY265" fmla="*/ 174625 h 1994185"/>
                <a:gd name="connsiteX266" fmla="*/ 3981479 w 4026171"/>
                <a:gd name="connsiteY266" fmla="*/ 184150 h 1994185"/>
                <a:gd name="connsiteX267" fmla="*/ 3971954 w 4026171"/>
                <a:gd name="connsiteY267" fmla="*/ 187325 h 1994185"/>
                <a:gd name="connsiteX268" fmla="*/ 3962429 w 4026171"/>
                <a:gd name="connsiteY268" fmla="*/ 193675 h 1994185"/>
                <a:gd name="connsiteX269" fmla="*/ 3952904 w 4026171"/>
                <a:gd name="connsiteY269" fmla="*/ 196850 h 1994185"/>
                <a:gd name="connsiteX270" fmla="*/ 3943379 w 4026171"/>
                <a:gd name="connsiteY270" fmla="*/ 203200 h 1994185"/>
                <a:gd name="connsiteX271" fmla="*/ 3933854 w 4026171"/>
                <a:gd name="connsiteY271" fmla="*/ 206375 h 1994185"/>
                <a:gd name="connsiteX272" fmla="*/ 3914804 w 4026171"/>
                <a:gd name="connsiteY272" fmla="*/ 219075 h 1994185"/>
                <a:gd name="connsiteX273" fmla="*/ 3867179 w 4026171"/>
                <a:gd name="connsiteY273" fmla="*/ 234950 h 1994185"/>
                <a:gd name="connsiteX274" fmla="*/ 3838604 w 4026171"/>
                <a:gd name="connsiteY274" fmla="*/ 244475 h 1994185"/>
                <a:gd name="connsiteX275" fmla="*/ 3829079 w 4026171"/>
                <a:gd name="connsiteY275" fmla="*/ 247650 h 1994185"/>
                <a:gd name="connsiteX276" fmla="*/ 3816379 w 4026171"/>
                <a:gd name="connsiteY276" fmla="*/ 250825 h 1994185"/>
                <a:gd name="connsiteX277" fmla="*/ 3797329 w 4026171"/>
                <a:gd name="connsiteY277" fmla="*/ 257175 h 1994185"/>
                <a:gd name="connsiteX278" fmla="*/ 3771929 w 4026171"/>
                <a:gd name="connsiteY278" fmla="*/ 285750 h 1994185"/>
                <a:gd name="connsiteX279" fmla="*/ 3762404 w 4026171"/>
                <a:gd name="connsiteY279" fmla="*/ 295275 h 1994185"/>
                <a:gd name="connsiteX280" fmla="*/ 3756054 w 4026171"/>
                <a:gd name="connsiteY280" fmla="*/ 304800 h 1994185"/>
                <a:gd name="connsiteX281" fmla="*/ 3692554 w 4026171"/>
                <a:gd name="connsiteY281" fmla="*/ 314325 h 1994185"/>
                <a:gd name="connsiteX282" fmla="*/ 3670329 w 4026171"/>
                <a:gd name="connsiteY282" fmla="*/ 320675 h 1994185"/>
                <a:gd name="connsiteX283" fmla="*/ 3660804 w 4026171"/>
                <a:gd name="connsiteY283" fmla="*/ 327025 h 1994185"/>
                <a:gd name="connsiteX284" fmla="*/ 3651279 w 4026171"/>
                <a:gd name="connsiteY284" fmla="*/ 330200 h 1994185"/>
                <a:gd name="connsiteX285" fmla="*/ 3632229 w 4026171"/>
                <a:gd name="connsiteY285" fmla="*/ 342900 h 1994185"/>
                <a:gd name="connsiteX286" fmla="*/ 3613179 w 4026171"/>
                <a:gd name="connsiteY286" fmla="*/ 349250 h 1994185"/>
                <a:gd name="connsiteX287" fmla="*/ 3603654 w 4026171"/>
                <a:gd name="connsiteY287" fmla="*/ 355600 h 1994185"/>
                <a:gd name="connsiteX288" fmla="*/ 3584604 w 4026171"/>
                <a:gd name="connsiteY288" fmla="*/ 361950 h 1994185"/>
                <a:gd name="connsiteX289" fmla="*/ 3565554 w 4026171"/>
                <a:gd name="connsiteY289" fmla="*/ 374650 h 1994185"/>
                <a:gd name="connsiteX290" fmla="*/ 3556029 w 4026171"/>
                <a:gd name="connsiteY290" fmla="*/ 377825 h 1994185"/>
                <a:gd name="connsiteX291" fmla="*/ 3536979 w 4026171"/>
                <a:gd name="connsiteY291" fmla="*/ 390525 h 1994185"/>
                <a:gd name="connsiteX292" fmla="*/ 3527454 w 4026171"/>
                <a:gd name="connsiteY292" fmla="*/ 396875 h 1994185"/>
                <a:gd name="connsiteX293" fmla="*/ 3517929 w 4026171"/>
                <a:gd name="connsiteY293" fmla="*/ 400050 h 1994185"/>
                <a:gd name="connsiteX294" fmla="*/ 3508404 w 4026171"/>
                <a:gd name="connsiteY294" fmla="*/ 409575 h 1994185"/>
                <a:gd name="connsiteX295" fmla="*/ 3489354 w 4026171"/>
                <a:gd name="connsiteY295" fmla="*/ 415925 h 1994185"/>
                <a:gd name="connsiteX296" fmla="*/ 3479829 w 4026171"/>
                <a:gd name="connsiteY296" fmla="*/ 419100 h 1994185"/>
                <a:gd name="connsiteX297" fmla="*/ 3460779 w 4026171"/>
                <a:gd name="connsiteY297" fmla="*/ 428625 h 1994185"/>
                <a:gd name="connsiteX298" fmla="*/ 3441729 w 4026171"/>
                <a:gd name="connsiteY298" fmla="*/ 444500 h 1994185"/>
                <a:gd name="connsiteX299" fmla="*/ 3432204 w 4026171"/>
                <a:gd name="connsiteY299" fmla="*/ 447675 h 1994185"/>
                <a:gd name="connsiteX300" fmla="*/ 3413154 w 4026171"/>
                <a:gd name="connsiteY300" fmla="*/ 460375 h 1994185"/>
                <a:gd name="connsiteX301" fmla="*/ 3403629 w 4026171"/>
                <a:gd name="connsiteY301" fmla="*/ 466725 h 1994185"/>
                <a:gd name="connsiteX302" fmla="*/ 3384579 w 4026171"/>
                <a:gd name="connsiteY302" fmla="*/ 476250 h 1994185"/>
                <a:gd name="connsiteX303" fmla="*/ 3368704 w 4026171"/>
                <a:gd name="connsiteY303" fmla="*/ 492125 h 1994185"/>
                <a:gd name="connsiteX304" fmla="*/ 3362354 w 4026171"/>
                <a:gd name="connsiteY304" fmla="*/ 501650 h 1994185"/>
                <a:gd name="connsiteX305" fmla="*/ 3352829 w 4026171"/>
                <a:gd name="connsiteY305" fmla="*/ 511175 h 1994185"/>
                <a:gd name="connsiteX306" fmla="*/ 3346479 w 4026171"/>
                <a:gd name="connsiteY306" fmla="*/ 520700 h 1994185"/>
                <a:gd name="connsiteX307" fmla="*/ 3327429 w 4026171"/>
                <a:gd name="connsiteY307" fmla="*/ 527050 h 1994185"/>
                <a:gd name="connsiteX308" fmla="*/ 3289329 w 4026171"/>
                <a:gd name="connsiteY308" fmla="*/ 539750 h 1994185"/>
                <a:gd name="connsiteX309" fmla="*/ 3270279 w 4026171"/>
                <a:gd name="connsiteY309" fmla="*/ 546100 h 1994185"/>
                <a:gd name="connsiteX310" fmla="*/ 3260754 w 4026171"/>
                <a:gd name="connsiteY310" fmla="*/ 549275 h 1994185"/>
                <a:gd name="connsiteX311" fmla="*/ 3241704 w 4026171"/>
                <a:gd name="connsiteY311" fmla="*/ 561975 h 1994185"/>
                <a:gd name="connsiteX312" fmla="*/ 3222654 w 4026171"/>
                <a:gd name="connsiteY312" fmla="*/ 574675 h 1994185"/>
                <a:gd name="connsiteX313" fmla="*/ 3203604 w 4026171"/>
                <a:gd name="connsiteY313" fmla="*/ 587375 h 1994185"/>
                <a:gd name="connsiteX314" fmla="*/ 3194079 w 4026171"/>
                <a:gd name="connsiteY314" fmla="*/ 593725 h 1994185"/>
                <a:gd name="connsiteX315" fmla="*/ 3184554 w 4026171"/>
                <a:gd name="connsiteY315" fmla="*/ 596900 h 1994185"/>
                <a:gd name="connsiteX316" fmla="*/ 3175029 w 4026171"/>
                <a:gd name="connsiteY316" fmla="*/ 603250 h 1994185"/>
                <a:gd name="connsiteX317" fmla="*/ 3155979 w 4026171"/>
                <a:gd name="connsiteY317" fmla="*/ 609600 h 1994185"/>
                <a:gd name="connsiteX318" fmla="*/ 3136929 w 4026171"/>
                <a:gd name="connsiteY318" fmla="*/ 615950 h 1994185"/>
                <a:gd name="connsiteX319" fmla="*/ 3127404 w 4026171"/>
                <a:gd name="connsiteY319" fmla="*/ 619125 h 1994185"/>
                <a:gd name="connsiteX320" fmla="*/ 3117879 w 4026171"/>
                <a:gd name="connsiteY320" fmla="*/ 625475 h 1994185"/>
                <a:gd name="connsiteX321" fmla="*/ 3098829 w 4026171"/>
                <a:gd name="connsiteY321" fmla="*/ 631825 h 1994185"/>
                <a:gd name="connsiteX322" fmla="*/ 3079779 w 4026171"/>
                <a:gd name="connsiteY322" fmla="*/ 641350 h 1994185"/>
                <a:gd name="connsiteX323" fmla="*/ 3070254 w 4026171"/>
                <a:gd name="connsiteY323" fmla="*/ 647700 h 1994185"/>
                <a:gd name="connsiteX324" fmla="*/ 3051204 w 4026171"/>
                <a:gd name="connsiteY324" fmla="*/ 654050 h 1994185"/>
                <a:gd name="connsiteX325" fmla="*/ 3041679 w 4026171"/>
                <a:gd name="connsiteY325" fmla="*/ 657225 h 1994185"/>
                <a:gd name="connsiteX326" fmla="*/ 3032154 w 4026171"/>
                <a:gd name="connsiteY326" fmla="*/ 663575 h 1994185"/>
                <a:gd name="connsiteX327" fmla="*/ 3022629 w 4026171"/>
                <a:gd name="connsiteY327" fmla="*/ 666750 h 1994185"/>
                <a:gd name="connsiteX328" fmla="*/ 3013104 w 4026171"/>
                <a:gd name="connsiteY328" fmla="*/ 673100 h 1994185"/>
                <a:gd name="connsiteX329" fmla="*/ 3003579 w 4026171"/>
                <a:gd name="connsiteY329" fmla="*/ 676275 h 1994185"/>
                <a:gd name="connsiteX330" fmla="*/ 2984529 w 4026171"/>
                <a:gd name="connsiteY330" fmla="*/ 688975 h 1994185"/>
                <a:gd name="connsiteX331" fmla="*/ 2965479 w 4026171"/>
                <a:gd name="connsiteY331" fmla="*/ 695325 h 1994185"/>
                <a:gd name="connsiteX332" fmla="*/ 2955954 w 4026171"/>
                <a:gd name="connsiteY332" fmla="*/ 701675 h 1994185"/>
                <a:gd name="connsiteX333" fmla="*/ 2936904 w 4026171"/>
                <a:gd name="connsiteY333" fmla="*/ 708025 h 1994185"/>
                <a:gd name="connsiteX334" fmla="*/ 2927379 w 4026171"/>
                <a:gd name="connsiteY334" fmla="*/ 714375 h 1994185"/>
                <a:gd name="connsiteX335" fmla="*/ 2908329 w 4026171"/>
                <a:gd name="connsiteY335" fmla="*/ 720725 h 1994185"/>
                <a:gd name="connsiteX336" fmla="*/ 2898804 w 4026171"/>
                <a:gd name="connsiteY336" fmla="*/ 723900 h 1994185"/>
                <a:gd name="connsiteX337" fmla="*/ 2879754 w 4026171"/>
                <a:gd name="connsiteY337" fmla="*/ 733425 h 1994185"/>
                <a:gd name="connsiteX338" fmla="*/ 2870229 w 4026171"/>
                <a:gd name="connsiteY338" fmla="*/ 739775 h 1994185"/>
                <a:gd name="connsiteX339" fmla="*/ 2860704 w 4026171"/>
                <a:gd name="connsiteY339" fmla="*/ 742950 h 1994185"/>
                <a:gd name="connsiteX340" fmla="*/ 2851179 w 4026171"/>
                <a:gd name="connsiteY340" fmla="*/ 749300 h 1994185"/>
                <a:gd name="connsiteX341" fmla="*/ 2832129 w 4026171"/>
                <a:gd name="connsiteY341" fmla="*/ 755650 h 1994185"/>
                <a:gd name="connsiteX342" fmla="*/ 2784504 w 4026171"/>
                <a:gd name="connsiteY342" fmla="*/ 771525 h 1994185"/>
                <a:gd name="connsiteX343" fmla="*/ 2774979 w 4026171"/>
                <a:gd name="connsiteY343" fmla="*/ 774700 h 1994185"/>
                <a:gd name="connsiteX344" fmla="*/ 2765454 w 4026171"/>
                <a:gd name="connsiteY344" fmla="*/ 777875 h 1994185"/>
                <a:gd name="connsiteX345" fmla="*/ 2755929 w 4026171"/>
                <a:gd name="connsiteY345" fmla="*/ 784225 h 1994185"/>
                <a:gd name="connsiteX346" fmla="*/ 2736879 w 4026171"/>
                <a:gd name="connsiteY346" fmla="*/ 790575 h 1994185"/>
                <a:gd name="connsiteX347" fmla="*/ 2717829 w 4026171"/>
                <a:gd name="connsiteY347" fmla="*/ 800100 h 1994185"/>
                <a:gd name="connsiteX348" fmla="*/ 2708304 w 4026171"/>
                <a:gd name="connsiteY348" fmla="*/ 806450 h 1994185"/>
                <a:gd name="connsiteX349" fmla="*/ 2698779 w 4026171"/>
                <a:gd name="connsiteY349" fmla="*/ 809625 h 1994185"/>
                <a:gd name="connsiteX350" fmla="*/ 2689254 w 4026171"/>
                <a:gd name="connsiteY350" fmla="*/ 815975 h 1994185"/>
                <a:gd name="connsiteX351" fmla="*/ 2670204 w 4026171"/>
                <a:gd name="connsiteY351" fmla="*/ 822325 h 1994185"/>
                <a:gd name="connsiteX352" fmla="*/ 2660679 w 4026171"/>
                <a:gd name="connsiteY352" fmla="*/ 828675 h 1994185"/>
                <a:gd name="connsiteX353" fmla="*/ 2641629 w 4026171"/>
                <a:gd name="connsiteY353" fmla="*/ 835025 h 1994185"/>
                <a:gd name="connsiteX354" fmla="*/ 2632104 w 4026171"/>
                <a:gd name="connsiteY354" fmla="*/ 841375 h 1994185"/>
                <a:gd name="connsiteX355" fmla="*/ 2613054 w 4026171"/>
                <a:gd name="connsiteY355" fmla="*/ 847725 h 1994185"/>
                <a:gd name="connsiteX356" fmla="*/ 2603529 w 4026171"/>
                <a:gd name="connsiteY356" fmla="*/ 854075 h 1994185"/>
                <a:gd name="connsiteX357" fmla="*/ 2590829 w 4026171"/>
                <a:gd name="connsiteY357" fmla="*/ 860425 h 1994185"/>
                <a:gd name="connsiteX358" fmla="*/ 2571779 w 4026171"/>
                <a:gd name="connsiteY358" fmla="*/ 866775 h 1994185"/>
                <a:gd name="connsiteX359" fmla="*/ 2543204 w 4026171"/>
                <a:gd name="connsiteY359" fmla="*/ 885825 h 1994185"/>
                <a:gd name="connsiteX360" fmla="*/ 2524154 w 4026171"/>
                <a:gd name="connsiteY360" fmla="*/ 898525 h 1994185"/>
                <a:gd name="connsiteX361" fmla="*/ 2514629 w 4026171"/>
                <a:gd name="connsiteY361" fmla="*/ 904875 h 1994185"/>
                <a:gd name="connsiteX362" fmla="*/ 2498754 w 4026171"/>
                <a:gd name="connsiteY362" fmla="*/ 917575 h 1994185"/>
                <a:gd name="connsiteX363" fmla="*/ 2479704 w 4026171"/>
                <a:gd name="connsiteY363" fmla="*/ 930275 h 1994185"/>
                <a:gd name="connsiteX364" fmla="*/ 2470179 w 4026171"/>
                <a:gd name="connsiteY364" fmla="*/ 936625 h 1994185"/>
                <a:gd name="connsiteX365" fmla="*/ 2451129 w 4026171"/>
                <a:gd name="connsiteY365" fmla="*/ 942975 h 1994185"/>
                <a:gd name="connsiteX366" fmla="*/ 2441604 w 4026171"/>
                <a:gd name="connsiteY366" fmla="*/ 946150 h 1994185"/>
                <a:gd name="connsiteX367" fmla="*/ 2432079 w 4026171"/>
                <a:gd name="connsiteY367" fmla="*/ 952500 h 1994185"/>
                <a:gd name="connsiteX368" fmla="*/ 2374929 w 4026171"/>
                <a:gd name="connsiteY368" fmla="*/ 965200 h 1994185"/>
                <a:gd name="connsiteX369" fmla="*/ 2289204 w 4026171"/>
                <a:gd name="connsiteY369" fmla="*/ 993775 h 1994185"/>
                <a:gd name="connsiteX370" fmla="*/ 2260629 w 4026171"/>
                <a:gd name="connsiteY370" fmla="*/ 1003300 h 1994185"/>
                <a:gd name="connsiteX371" fmla="*/ 2251104 w 4026171"/>
                <a:gd name="connsiteY371" fmla="*/ 1006475 h 1994185"/>
                <a:gd name="connsiteX372" fmla="*/ 2241579 w 4026171"/>
                <a:gd name="connsiteY372" fmla="*/ 1012825 h 1994185"/>
                <a:gd name="connsiteX373" fmla="*/ 2232054 w 4026171"/>
                <a:gd name="connsiteY373" fmla="*/ 1016000 h 1994185"/>
                <a:gd name="connsiteX374" fmla="*/ 2222529 w 4026171"/>
                <a:gd name="connsiteY374" fmla="*/ 1022350 h 1994185"/>
                <a:gd name="connsiteX375" fmla="*/ 2213004 w 4026171"/>
                <a:gd name="connsiteY375" fmla="*/ 1025525 h 1994185"/>
                <a:gd name="connsiteX376" fmla="*/ 2203479 w 4026171"/>
                <a:gd name="connsiteY376" fmla="*/ 1031875 h 1994185"/>
                <a:gd name="connsiteX377" fmla="*/ 2184429 w 4026171"/>
                <a:gd name="connsiteY377" fmla="*/ 1038225 h 1994185"/>
                <a:gd name="connsiteX378" fmla="*/ 2174904 w 4026171"/>
                <a:gd name="connsiteY378" fmla="*/ 1044575 h 1994185"/>
                <a:gd name="connsiteX379" fmla="*/ 2155854 w 4026171"/>
                <a:gd name="connsiteY379" fmla="*/ 1050925 h 1994185"/>
                <a:gd name="connsiteX380" fmla="*/ 2146329 w 4026171"/>
                <a:gd name="connsiteY380" fmla="*/ 1054100 h 1994185"/>
                <a:gd name="connsiteX381" fmla="*/ 2117754 w 4026171"/>
                <a:gd name="connsiteY381" fmla="*/ 1073150 h 1994185"/>
                <a:gd name="connsiteX382" fmla="*/ 2108229 w 4026171"/>
                <a:gd name="connsiteY382" fmla="*/ 1079500 h 1994185"/>
                <a:gd name="connsiteX383" fmla="*/ 2089179 w 4026171"/>
                <a:gd name="connsiteY383" fmla="*/ 1089025 h 1994185"/>
                <a:gd name="connsiteX384" fmla="*/ 2079654 w 4026171"/>
                <a:gd name="connsiteY384" fmla="*/ 1092200 h 1994185"/>
                <a:gd name="connsiteX385" fmla="*/ 2070129 w 4026171"/>
                <a:gd name="connsiteY385" fmla="*/ 1098550 h 1994185"/>
                <a:gd name="connsiteX386" fmla="*/ 2051079 w 4026171"/>
                <a:gd name="connsiteY386" fmla="*/ 1104900 h 1994185"/>
                <a:gd name="connsiteX387" fmla="*/ 2012979 w 4026171"/>
                <a:gd name="connsiteY387" fmla="*/ 1130300 h 1994185"/>
                <a:gd name="connsiteX388" fmla="*/ 2003454 w 4026171"/>
                <a:gd name="connsiteY388" fmla="*/ 1136650 h 1994185"/>
                <a:gd name="connsiteX389" fmla="*/ 1984404 w 4026171"/>
                <a:gd name="connsiteY389" fmla="*/ 1146175 h 1994185"/>
                <a:gd name="connsiteX390" fmla="*/ 1974879 w 4026171"/>
                <a:gd name="connsiteY390" fmla="*/ 1149350 h 1994185"/>
                <a:gd name="connsiteX391" fmla="*/ 1965354 w 4026171"/>
                <a:gd name="connsiteY391" fmla="*/ 1155700 h 1994185"/>
                <a:gd name="connsiteX392" fmla="*/ 1955829 w 4026171"/>
                <a:gd name="connsiteY392" fmla="*/ 1158875 h 1994185"/>
                <a:gd name="connsiteX393" fmla="*/ 1946304 w 4026171"/>
                <a:gd name="connsiteY393" fmla="*/ 1165225 h 1994185"/>
                <a:gd name="connsiteX394" fmla="*/ 1927254 w 4026171"/>
                <a:gd name="connsiteY394" fmla="*/ 1171575 h 1994185"/>
                <a:gd name="connsiteX395" fmla="*/ 1917729 w 4026171"/>
                <a:gd name="connsiteY395" fmla="*/ 1177925 h 1994185"/>
                <a:gd name="connsiteX396" fmla="*/ 1898679 w 4026171"/>
                <a:gd name="connsiteY396" fmla="*/ 1184275 h 1994185"/>
                <a:gd name="connsiteX397" fmla="*/ 1870104 w 4026171"/>
                <a:gd name="connsiteY397" fmla="*/ 1196975 h 1994185"/>
                <a:gd name="connsiteX398" fmla="*/ 1841529 w 4026171"/>
                <a:gd name="connsiteY398" fmla="*/ 1206500 h 1994185"/>
                <a:gd name="connsiteX399" fmla="*/ 1832004 w 4026171"/>
                <a:gd name="connsiteY399" fmla="*/ 1209675 h 1994185"/>
                <a:gd name="connsiteX400" fmla="*/ 1822479 w 4026171"/>
                <a:gd name="connsiteY400" fmla="*/ 1212850 h 1994185"/>
                <a:gd name="connsiteX401" fmla="*/ 1803429 w 4026171"/>
                <a:gd name="connsiteY401" fmla="*/ 1225550 h 1994185"/>
                <a:gd name="connsiteX402" fmla="*/ 1793904 w 4026171"/>
                <a:gd name="connsiteY402" fmla="*/ 1231900 h 1994185"/>
                <a:gd name="connsiteX403" fmla="*/ 1774854 w 4026171"/>
                <a:gd name="connsiteY403" fmla="*/ 1238250 h 1994185"/>
                <a:gd name="connsiteX404" fmla="*/ 1755804 w 4026171"/>
                <a:gd name="connsiteY404" fmla="*/ 1250950 h 1994185"/>
                <a:gd name="connsiteX405" fmla="*/ 1746279 w 4026171"/>
                <a:gd name="connsiteY405" fmla="*/ 1257300 h 1994185"/>
                <a:gd name="connsiteX406" fmla="*/ 1736754 w 4026171"/>
                <a:gd name="connsiteY406" fmla="*/ 1260475 h 1994185"/>
                <a:gd name="connsiteX407" fmla="*/ 1727229 w 4026171"/>
                <a:gd name="connsiteY407" fmla="*/ 1266825 h 1994185"/>
                <a:gd name="connsiteX408" fmla="*/ 1717704 w 4026171"/>
                <a:gd name="connsiteY408" fmla="*/ 1270000 h 1994185"/>
                <a:gd name="connsiteX409" fmla="*/ 1698654 w 4026171"/>
                <a:gd name="connsiteY409" fmla="*/ 1282700 h 1994185"/>
                <a:gd name="connsiteX410" fmla="*/ 1679604 w 4026171"/>
                <a:gd name="connsiteY410" fmla="*/ 1289050 h 1994185"/>
                <a:gd name="connsiteX411" fmla="*/ 1625629 w 4026171"/>
                <a:gd name="connsiteY411" fmla="*/ 1314450 h 1994185"/>
                <a:gd name="connsiteX412" fmla="*/ 1574829 w 4026171"/>
                <a:gd name="connsiteY412" fmla="*/ 1336675 h 1994185"/>
                <a:gd name="connsiteX413" fmla="*/ 1565304 w 4026171"/>
                <a:gd name="connsiteY413" fmla="*/ 1339850 h 1994185"/>
                <a:gd name="connsiteX414" fmla="*/ 1533554 w 4026171"/>
                <a:gd name="connsiteY414" fmla="*/ 1352550 h 1994185"/>
                <a:gd name="connsiteX415" fmla="*/ 1524029 w 4026171"/>
                <a:gd name="connsiteY415" fmla="*/ 1355725 h 1994185"/>
                <a:gd name="connsiteX416" fmla="*/ 1508154 w 4026171"/>
                <a:gd name="connsiteY416" fmla="*/ 1365250 h 1994185"/>
                <a:gd name="connsiteX417" fmla="*/ 1489104 w 4026171"/>
                <a:gd name="connsiteY417" fmla="*/ 1371600 h 1994185"/>
                <a:gd name="connsiteX418" fmla="*/ 1479579 w 4026171"/>
                <a:gd name="connsiteY418" fmla="*/ 1377950 h 1994185"/>
                <a:gd name="connsiteX419" fmla="*/ 1460529 w 4026171"/>
                <a:gd name="connsiteY419" fmla="*/ 1384300 h 1994185"/>
                <a:gd name="connsiteX420" fmla="*/ 1435129 w 4026171"/>
                <a:gd name="connsiteY420" fmla="*/ 1393825 h 1994185"/>
                <a:gd name="connsiteX421" fmla="*/ 1412904 w 4026171"/>
                <a:gd name="connsiteY421" fmla="*/ 1400175 h 1994185"/>
                <a:gd name="connsiteX422" fmla="*/ 1381154 w 4026171"/>
                <a:gd name="connsiteY422" fmla="*/ 1412875 h 1994185"/>
                <a:gd name="connsiteX423" fmla="*/ 1365279 w 4026171"/>
                <a:gd name="connsiteY423" fmla="*/ 1419225 h 1994185"/>
                <a:gd name="connsiteX424" fmla="*/ 1343054 w 4026171"/>
                <a:gd name="connsiteY424" fmla="*/ 1431925 h 1994185"/>
                <a:gd name="connsiteX425" fmla="*/ 1333529 w 4026171"/>
                <a:gd name="connsiteY425" fmla="*/ 1435100 h 1994185"/>
                <a:gd name="connsiteX426" fmla="*/ 1324004 w 4026171"/>
                <a:gd name="connsiteY426" fmla="*/ 1441450 h 1994185"/>
                <a:gd name="connsiteX427" fmla="*/ 1295429 w 4026171"/>
                <a:gd name="connsiteY427" fmla="*/ 1457325 h 1994185"/>
                <a:gd name="connsiteX428" fmla="*/ 1260504 w 4026171"/>
                <a:gd name="connsiteY428" fmla="*/ 1479550 h 1994185"/>
                <a:gd name="connsiteX429" fmla="*/ 1250979 w 4026171"/>
                <a:gd name="connsiteY429" fmla="*/ 1489075 h 1994185"/>
                <a:gd name="connsiteX430" fmla="*/ 1241454 w 4026171"/>
                <a:gd name="connsiteY430" fmla="*/ 1492250 h 1994185"/>
                <a:gd name="connsiteX431" fmla="*/ 1219229 w 4026171"/>
                <a:gd name="connsiteY431" fmla="*/ 1504950 h 1994185"/>
                <a:gd name="connsiteX432" fmla="*/ 1200179 w 4026171"/>
                <a:gd name="connsiteY432" fmla="*/ 1511300 h 1994185"/>
                <a:gd name="connsiteX433" fmla="*/ 1190654 w 4026171"/>
                <a:gd name="connsiteY433" fmla="*/ 1517650 h 1994185"/>
                <a:gd name="connsiteX434" fmla="*/ 1155729 w 4026171"/>
                <a:gd name="connsiteY434" fmla="*/ 1533525 h 1994185"/>
                <a:gd name="connsiteX435" fmla="*/ 1146204 w 4026171"/>
                <a:gd name="connsiteY435" fmla="*/ 1536700 h 1994185"/>
                <a:gd name="connsiteX436" fmla="*/ 1108104 w 4026171"/>
                <a:gd name="connsiteY436" fmla="*/ 1552575 h 1994185"/>
                <a:gd name="connsiteX437" fmla="*/ 1098579 w 4026171"/>
                <a:gd name="connsiteY437" fmla="*/ 1555750 h 1994185"/>
                <a:gd name="connsiteX438" fmla="*/ 1038254 w 4026171"/>
                <a:gd name="connsiteY438" fmla="*/ 1587500 h 1994185"/>
                <a:gd name="connsiteX439" fmla="*/ 1028729 w 4026171"/>
                <a:gd name="connsiteY439" fmla="*/ 1590675 h 1994185"/>
                <a:gd name="connsiteX440" fmla="*/ 1019204 w 4026171"/>
                <a:gd name="connsiteY440" fmla="*/ 1597025 h 1994185"/>
                <a:gd name="connsiteX441" fmla="*/ 1000154 w 4026171"/>
                <a:gd name="connsiteY441" fmla="*/ 1603375 h 1994185"/>
                <a:gd name="connsiteX442" fmla="*/ 955704 w 4026171"/>
                <a:gd name="connsiteY442" fmla="*/ 1625600 h 1994185"/>
                <a:gd name="connsiteX443" fmla="*/ 800129 w 4026171"/>
                <a:gd name="connsiteY443" fmla="*/ 1682750 h 1994185"/>
                <a:gd name="connsiteX444" fmla="*/ 755679 w 4026171"/>
                <a:gd name="connsiteY444" fmla="*/ 1695450 h 1994185"/>
                <a:gd name="connsiteX445" fmla="*/ 733454 w 4026171"/>
                <a:gd name="connsiteY445" fmla="*/ 1711325 h 1994185"/>
                <a:gd name="connsiteX446" fmla="*/ 723929 w 4026171"/>
                <a:gd name="connsiteY446" fmla="*/ 1714500 h 1994185"/>
                <a:gd name="connsiteX447" fmla="*/ 714404 w 4026171"/>
                <a:gd name="connsiteY447" fmla="*/ 1720850 h 1994185"/>
                <a:gd name="connsiteX448" fmla="*/ 689004 w 4026171"/>
                <a:gd name="connsiteY448" fmla="*/ 1730375 h 1994185"/>
                <a:gd name="connsiteX449" fmla="*/ 676304 w 4026171"/>
                <a:gd name="connsiteY449" fmla="*/ 1733550 h 1994185"/>
                <a:gd name="connsiteX450" fmla="*/ 628679 w 4026171"/>
                <a:gd name="connsiteY450" fmla="*/ 1752600 h 1994185"/>
                <a:gd name="connsiteX451" fmla="*/ 615979 w 4026171"/>
                <a:gd name="connsiteY451" fmla="*/ 1755775 h 1994185"/>
                <a:gd name="connsiteX452" fmla="*/ 603279 w 4026171"/>
                <a:gd name="connsiteY452" fmla="*/ 1762125 h 1994185"/>
                <a:gd name="connsiteX453" fmla="*/ 552479 w 4026171"/>
                <a:gd name="connsiteY453" fmla="*/ 1781175 h 1994185"/>
                <a:gd name="connsiteX454" fmla="*/ 523904 w 4026171"/>
                <a:gd name="connsiteY454" fmla="*/ 1790700 h 1994185"/>
                <a:gd name="connsiteX455" fmla="*/ 514379 w 4026171"/>
                <a:gd name="connsiteY455" fmla="*/ 1793875 h 1994185"/>
                <a:gd name="connsiteX456" fmla="*/ 504854 w 4026171"/>
                <a:gd name="connsiteY456" fmla="*/ 1800225 h 1994185"/>
                <a:gd name="connsiteX457" fmla="*/ 492154 w 4026171"/>
                <a:gd name="connsiteY457" fmla="*/ 1809750 h 1994185"/>
                <a:gd name="connsiteX458" fmla="*/ 463579 w 4026171"/>
                <a:gd name="connsiteY458" fmla="*/ 1819275 h 1994185"/>
                <a:gd name="connsiteX459" fmla="*/ 454054 w 4026171"/>
                <a:gd name="connsiteY459" fmla="*/ 1822450 h 1994185"/>
                <a:gd name="connsiteX460" fmla="*/ 444529 w 4026171"/>
                <a:gd name="connsiteY460" fmla="*/ 1825625 h 1994185"/>
                <a:gd name="connsiteX461" fmla="*/ 431829 w 4026171"/>
                <a:gd name="connsiteY461" fmla="*/ 1835150 h 1994185"/>
                <a:gd name="connsiteX462" fmla="*/ 396904 w 4026171"/>
                <a:gd name="connsiteY462" fmla="*/ 1844675 h 1994185"/>
                <a:gd name="connsiteX463" fmla="*/ 387379 w 4026171"/>
                <a:gd name="connsiteY463" fmla="*/ 1851025 h 1994185"/>
                <a:gd name="connsiteX464" fmla="*/ 368329 w 4026171"/>
                <a:gd name="connsiteY464" fmla="*/ 1857375 h 1994185"/>
                <a:gd name="connsiteX465" fmla="*/ 358804 w 4026171"/>
                <a:gd name="connsiteY465" fmla="*/ 1863725 h 1994185"/>
                <a:gd name="connsiteX466" fmla="*/ 339754 w 4026171"/>
                <a:gd name="connsiteY466" fmla="*/ 1870075 h 1994185"/>
                <a:gd name="connsiteX467" fmla="*/ 330229 w 4026171"/>
                <a:gd name="connsiteY467" fmla="*/ 1873250 h 1994185"/>
                <a:gd name="connsiteX468" fmla="*/ 311179 w 4026171"/>
                <a:gd name="connsiteY468" fmla="*/ 1882775 h 1994185"/>
                <a:gd name="connsiteX469" fmla="*/ 301654 w 4026171"/>
                <a:gd name="connsiteY469" fmla="*/ 1889125 h 1994185"/>
                <a:gd name="connsiteX470" fmla="*/ 282604 w 4026171"/>
                <a:gd name="connsiteY470" fmla="*/ 1895475 h 1994185"/>
                <a:gd name="connsiteX471" fmla="*/ 273079 w 4026171"/>
                <a:gd name="connsiteY471" fmla="*/ 1901825 h 1994185"/>
                <a:gd name="connsiteX472" fmla="*/ 228629 w 4026171"/>
                <a:gd name="connsiteY472" fmla="*/ 1914525 h 1994185"/>
                <a:gd name="connsiteX473" fmla="*/ 209579 w 4026171"/>
                <a:gd name="connsiteY473" fmla="*/ 1920875 h 1994185"/>
                <a:gd name="connsiteX474" fmla="*/ 161954 w 4026171"/>
                <a:gd name="connsiteY474" fmla="*/ 1936750 h 1994185"/>
                <a:gd name="connsiteX475" fmla="*/ 152429 w 4026171"/>
                <a:gd name="connsiteY475" fmla="*/ 1939925 h 1994185"/>
                <a:gd name="connsiteX476" fmla="*/ 142904 w 4026171"/>
                <a:gd name="connsiteY476" fmla="*/ 1943100 h 1994185"/>
                <a:gd name="connsiteX477" fmla="*/ 130204 w 4026171"/>
                <a:gd name="connsiteY477" fmla="*/ 1949450 h 1994185"/>
                <a:gd name="connsiteX478" fmla="*/ 120679 w 4026171"/>
                <a:gd name="connsiteY478" fmla="*/ 1952625 h 1994185"/>
                <a:gd name="connsiteX479" fmla="*/ 111154 w 4026171"/>
                <a:gd name="connsiteY479" fmla="*/ 1958975 h 1994185"/>
                <a:gd name="connsiteX480" fmla="*/ 85754 w 4026171"/>
                <a:gd name="connsiteY480" fmla="*/ 1965325 h 1994185"/>
                <a:gd name="connsiteX481" fmla="*/ 50829 w 4026171"/>
                <a:gd name="connsiteY481" fmla="*/ 1974850 h 1994185"/>
                <a:gd name="connsiteX482" fmla="*/ 34954 w 4026171"/>
                <a:gd name="connsiteY482" fmla="*/ 1978025 h 1994185"/>
                <a:gd name="connsiteX483" fmla="*/ 29 w 4026171"/>
                <a:gd name="connsiteY483" fmla="*/ 1993900 h 1994185"/>
                <a:gd name="connsiteX0" fmla="*/ 29 w 4026171"/>
                <a:gd name="connsiteY0" fmla="*/ 1993900 h 1994185"/>
                <a:gd name="connsiteX1" fmla="*/ 41304 w 4026171"/>
                <a:gd name="connsiteY1" fmla="*/ 1962150 h 1994185"/>
                <a:gd name="connsiteX2" fmla="*/ 50829 w 4026171"/>
                <a:gd name="connsiteY2" fmla="*/ 1955800 h 1994185"/>
                <a:gd name="connsiteX3" fmla="*/ 88929 w 4026171"/>
                <a:gd name="connsiteY3" fmla="*/ 1943100 h 1994185"/>
                <a:gd name="connsiteX4" fmla="*/ 98454 w 4026171"/>
                <a:gd name="connsiteY4" fmla="*/ 1939925 h 1994185"/>
                <a:gd name="connsiteX5" fmla="*/ 107979 w 4026171"/>
                <a:gd name="connsiteY5" fmla="*/ 1936750 h 1994185"/>
                <a:gd name="connsiteX6" fmla="*/ 117504 w 4026171"/>
                <a:gd name="connsiteY6" fmla="*/ 1930400 h 1994185"/>
                <a:gd name="connsiteX7" fmla="*/ 136554 w 4026171"/>
                <a:gd name="connsiteY7" fmla="*/ 1924050 h 1994185"/>
                <a:gd name="connsiteX8" fmla="*/ 146079 w 4026171"/>
                <a:gd name="connsiteY8" fmla="*/ 1920875 h 1994185"/>
                <a:gd name="connsiteX9" fmla="*/ 174654 w 4026171"/>
                <a:gd name="connsiteY9" fmla="*/ 1908175 h 1994185"/>
                <a:gd name="connsiteX10" fmla="*/ 184179 w 4026171"/>
                <a:gd name="connsiteY10" fmla="*/ 1905000 h 1994185"/>
                <a:gd name="connsiteX11" fmla="*/ 193704 w 4026171"/>
                <a:gd name="connsiteY11" fmla="*/ 1901825 h 1994185"/>
                <a:gd name="connsiteX12" fmla="*/ 212754 w 4026171"/>
                <a:gd name="connsiteY12" fmla="*/ 1892300 h 1994185"/>
                <a:gd name="connsiteX13" fmla="*/ 234979 w 4026171"/>
                <a:gd name="connsiteY13" fmla="*/ 1879600 h 1994185"/>
                <a:gd name="connsiteX14" fmla="*/ 244504 w 4026171"/>
                <a:gd name="connsiteY14" fmla="*/ 1876425 h 1994185"/>
                <a:gd name="connsiteX15" fmla="*/ 254029 w 4026171"/>
                <a:gd name="connsiteY15" fmla="*/ 1870075 h 1994185"/>
                <a:gd name="connsiteX16" fmla="*/ 273079 w 4026171"/>
                <a:gd name="connsiteY16" fmla="*/ 1863725 h 1994185"/>
                <a:gd name="connsiteX17" fmla="*/ 311179 w 4026171"/>
                <a:gd name="connsiteY17" fmla="*/ 1851025 h 1994185"/>
                <a:gd name="connsiteX18" fmla="*/ 320704 w 4026171"/>
                <a:gd name="connsiteY18" fmla="*/ 1847850 h 1994185"/>
                <a:gd name="connsiteX19" fmla="*/ 330229 w 4026171"/>
                <a:gd name="connsiteY19" fmla="*/ 1844675 h 1994185"/>
                <a:gd name="connsiteX20" fmla="*/ 339754 w 4026171"/>
                <a:gd name="connsiteY20" fmla="*/ 1838325 h 1994185"/>
                <a:gd name="connsiteX21" fmla="*/ 358804 w 4026171"/>
                <a:gd name="connsiteY21" fmla="*/ 1831975 h 1994185"/>
                <a:gd name="connsiteX22" fmla="*/ 368329 w 4026171"/>
                <a:gd name="connsiteY22" fmla="*/ 1828800 h 1994185"/>
                <a:gd name="connsiteX23" fmla="*/ 377854 w 4026171"/>
                <a:gd name="connsiteY23" fmla="*/ 1822450 h 1994185"/>
                <a:gd name="connsiteX24" fmla="*/ 396904 w 4026171"/>
                <a:gd name="connsiteY24" fmla="*/ 1816100 h 1994185"/>
                <a:gd name="connsiteX25" fmla="*/ 406429 w 4026171"/>
                <a:gd name="connsiteY25" fmla="*/ 1809750 h 1994185"/>
                <a:gd name="connsiteX26" fmla="*/ 425479 w 4026171"/>
                <a:gd name="connsiteY26" fmla="*/ 1803400 h 1994185"/>
                <a:gd name="connsiteX27" fmla="*/ 435004 w 4026171"/>
                <a:gd name="connsiteY27" fmla="*/ 1797050 h 1994185"/>
                <a:gd name="connsiteX28" fmla="*/ 454054 w 4026171"/>
                <a:gd name="connsiteY28" fmla="*/ 1790700 h 1994185"/>
                <a:gd name="connsiteX29" fmla="*/ 463579 w 4026171"/>
                <a:gd name="connsiteY29" fmla="*/ 1784350 h 1994185"/>
                <a:gd name="connsiteX30" fmla="*/ 482629 w 4026171"/>
                <a:gd name="connsiteY30" fmla="*/ 1778000 h 1994185"/>
                <a:gd name="connsiteX31" fmla="*/ 492154 w 4026171"/>
                <a:gd name="connsiteY31" fmla="*/ 1771650 h 1994185"/>
                <a:gd name="connsiteX32" fmla="*/ 511204 w 4026171"/>
                <a:gd name="connsiteY32" fmla="*/ 1765300 h 1994185"/>
                <a:gd name="connsiteX33" fmla="*/ 530254 w 4026171"/>
                <a:gd name="connsiteY33" fmla="*/ 1752600 h 1994185"/>
                <a:gd name="connsiteX34" fmla="*/ 539779 w 4026171"/>
                <a:gd name="connsiteY34" fmla="*/ 1749425 h 1994185"/>
                <a:gd name="connsiteX35" fmla="*/ 558829 w 4026171"/>
                <a:gd name="connsiteY35" fmla="*/ 1736725 h 1994185"/>
                <a:gd name="connsiteX36" fmla="*/ 568354 w 4026171"/>
                <a:gd name="connsiteY36" fmla="*/ 1730375 h 1994185"/>
                <a:gd name="connsiteX37" fmla="*/ 587404 w 4026171"/>
                <a:gd name="connsiteY37" fmla="*/ 1720850 h 1994185"/>
                <a:gd name="connsiteX38" fmla="*/ 596929 w 4026171"/>
                <a:gd name="connsiteY38" fmla="*/ 1717675 h 1994185"/>
                <a:gd name="connsiteX39" fmla="*/ 606454 w 4026171"/>
                <a:gd name="connsiteY39" fmla="*/ 1711325 h 1994185"/>
                <a:gd name="connsiteX40" fmla="*/ 622329 w 4026171"/>
                <a:gd name="connsiteY40" fmla="*/ 1704975 h 1994185"/>
                <a:gd name="connsiteX41" fmla="*/ 631854 w 4026171"/>
                <a:gd name="connsiteY41" fmla="*/ 1701800 h 1994185"/>
                <a:gd name="connsiteX42" fmla="*/ 650904 w 4026171"/>
                <a:gd name="connsiteY42" fmla="*/ 1689100 h 1994185"/>
                <a:gd name="connsiteX43" fmla="*/ 669954 w 4026171"/>
                <a:gd name="connsiteY43" fmla="*/ 1682750 h 1994185"/>
                <a:gd name="connsiteX44" fmla="*/ 679479 w 4026171"/>
                <a:gd name="connsiteY44" fmla="*/ 1676400 h 1994185"/>
                <a:gd name="connsiteX45" fmla="*/ 698529 w 4026171"/>
                <a:gd name="connsiteY45" fmla="*/ 1670050 h 1994185"/>
                <a:gd name="connsiteX46" fmla="*/ 708054 w 4026171"/>
                <a:gd name="connsiteY46" fmla="*/ 1666875 h 1994185"/>
                <a:gd name="connsiteX47" fmla="*/ 720754 w 4026171"/>
                <a:gd name="connsiteY47" fmla="*/ 1660525 h 1994185"/>
                <a:gd name="connsiteX48" fmla="*/ 739804 w 4026171"/>
                <a:gd name="connsiteY48" fmla="*/ 1654175 h 1994185"/>
                <a:gd name="connsiteX49" fmla="*/ 749329 w 4026171"/>
                <a:gd name="connsiteY49" fmla="*/ 1651000 h 1994185"/>
                <a:gd name="connsiteX50" fmla="*/ 758854 w 4026171"/>
                <a:gd name="connsiteY50" fmla="*/ 1647825 h 1994185"/>
                <a:gd name="connsiteX51" fmla="*/ 781079 w 4026171"/>
                <a:gd name="connsiteY51" fmla="*/ 1641475 h 1994185"/>
                <a:gd name="connsiteX52" fmla="*/ 790604 w 4026171"/>
                <a:gd name="connsiteY52" fmla="*/ 1638300 h 1994185"/>
                <a:gd name="connsiteX53" fmla="*/ 800129 w 4026171"/>
                <a:gd name="connsiteY53" fmla="*/ 1631950 h 1994185"/>
                <a:gd name="connsiteX54" fmla="*/ 819179 w 4026171"/>
                <a:gd name="connsiteY54" fmla="*/ 1625600 h 1994185"/>
                <a:gd name="connsiteX55" fmla="*/ 828704 w 4026171"/>
                <a:gd name="connsiteY55" fmla="*/ 1622425 h 1994185"/>
                <a:gd name="connsiteX56" fmla="*/ 838229 w 4026171"/>
                <a:gd name="connsiteY56" fmla="*/ 1616075 h 1994185"/>
                <a:gd name="connsiteX57" fmla="*/ 873154 w 4026171"/>
                <a:gd name="connsiteY57" fmla="*/ 1603375 h 1994185"/>
                <a:gd name="connsiteX58" fmla="*/ 882679 w 4026171"/>
                <a:gd name="connsiteY58" fmla="*/ 1597025 h 1994185"/>
                <a:gd name="connsiteX59" fmla="*/ 904904 w 4026171"/>
                <a:gd name="connsiteY59" fmla="*/ 1587500 h 1994185"/>
                <a:gd name="connsiteX60" fmla="*/ 952529 w 4026171"/>
                <a:gd name="connsiteY60" fmla="*/ 1562100 h 1994185"/>
                <a:gd name="connsiteX61" fmla="*/ 952529 w 4026171"/>
                <a:gd name="connsiteY61" fmla="*/ 1562100 h 1994185"/>
                <a:gd name="connsiteX62" fmla="*/ 968404 w 4026171"/>
                <a:gd name="connsiteY62" fmla="*/ 1552575 h 1994185"/>
                <a:gd name="connsiteX63" fmla="*/ 990629 w 4026171"/>
                <a:gd name="connsiteY63" fmla="*/ 1546225 h 1994185"/>
                <a:gd name="connsiteX64" fmla="*/ 1006504 w 4026171"/>
                <a:gd name="connsiteY64" fmla="*/ 1539875 h 1994185"/>
                <a:gd name="connsiteX65" fmla="*/ 1025554 w 4026171"/>
                <a:gd name="connsiteY65" fmla="*/ 1524000 h 1994185"/>
                <a:gd name="connsiteX66" fmla="*/ 1035079 w 4026171"/>
                <a:gd name="connsiteY66" fmla="*/ 1520825 h 1994185"/>
                <a:gd name="connsiteX67" fmla="*/ 1050954 w 4026171"/>
                <a:gd name="connsiteY67" fmla="*/ 1504950 h 1994185"/>
                <a:gd name="connsiteX68" fmla="*/ 1082704 w 4026171"/>
                <a:gd name="connsiteY68" fmla="*/ 1485900 h 1994185"/>
                <a:gd name="connsiteX69" fmla="*/ 1108104 w 4026171"/>
                <a:gd name="connsiteY69" fmla="*/ 1466850 h 1994185"/>
                <a:gd name="connsiteX70" fmla="*/ 1130329 w 4026171"/>
                <a:gd name="connsiteY70" fmla="*/ 1460500 h 1994185"/>
                <a:gd name="connsiteX71" fmla="*/ 1149379 w 4026171"/>
                <a:gd name="connsiteY71" fmla="*/ 1447800 h 1994185"/>
                <a:gd name="connsiteX72" fmla="*/ 1174779 w 4026171"/>
                <a:gd name="connsiteY72" fmla="*/ 1438275 h 1994185"/>
                <a:gd name="connsiteX73" fmla="*/ 1190654 w 4026171"/>
                <a:gd name="connsiteY73" fmla="*/ 1431925 h 1994185"/>
                <a:gd name="connsiteX74" fmla="*/ 1200179 w 4026171"/>
                <a:gd name="connsiteY74" fmla="*/ 1428750 h 1994185"/>
                <a:gd name="connsiteX75" fmla="*/ 1241454 w 4026171"/>
                <a:gd name="connsiteY75" fmla="*/ 1412875 h 1994185"/>
                <a:gd name="connsiteX76" fmla="*/ 1250979 w 4026171"/>
                <a:gd name="connsiteY76" fmla="*/ 1406525 h 1994185"/>
                <a:gd name="connsiteX77" fmla="*/ 1263679 w 4026171"/>
                <a:gd name="connsiteY77" fmla="*/ 1403350 h 1994185"/>
                <a:gd name="connsiteX78" fmla="*/ 1276379 w 4026171"/>
                <a:gd name="connsiteY78" fmla="*/ 1397000 h 1994185"/>
                <a:gd name="connsiteX79" fmla="*/ 1308129 w 4026171"/>
                <a:gd name="connsiteY79" fmla="*/ 1387475 h 1994185"/>
                <a:gd name="connsiteX80" fmla="*/ 1352579 w 4026171"/>
                <a:gd name="connsiteY80" fmla="*/ 1365250 h 1994185"/>
                <a:gd name="connsiteX81" fmla="*/ 1368454 w 4026171"/>
                <a:gd name="connsiteY81" fmla="*/ 1355725 h 1994185"/>
                <a:gd name="connsiteX82" fmla="*/ 1387504 w 4026171"/>
                <a:gd name="connsiteY82" fmla="*/ 1349375 h 1994185"/>
                <a:gd name="connsiteX83" fmla="*/ 1444654 w 4026171"/>
                <a:gd name="connsiteY83" fmla="*/ 1317625 h 1994185"/>
                <a:gd name="connsiteX84" fmla="*/ 1454179 w 4026171"/>
                <a:gd name="connsiteY84" fmla="*/ 1314450 h 1994185"/>
                <a:gd name="connsiteX85" fmla="*/ 1479579 w 4026171"/>
                <a:gd name="connsiteY85" fmla="*/ 1301750 h 1994185"/>
                <a:gd name="connsiteX86" fmla="*/ 1508154 w 4026171"/>
                <a:gd name="connsiteY86" fmla="*/ 1292225 h 1994185"/>
                <a:gd name="connsiteX87" fmla="*/ 1527204 w 4026171"/>
                <a:gd name="connsiteY87" fmla="*/ 1279525 h 1994185"/>
                <a:gd name="connsiteX88" fmla="*/ 1546254 w 4026171"/>
                <a:gd name="connsiteY88" fmla="*/ 1273175 h 1994185"/>
                <a:gd name="connsiteX89" fmla="*/ 1555779 w 4026171"/>
                <a:gd name="connsiteY89" fmla="*/ 1270000 h 1994185"/>
                <a:gd name="connsiteX90" fmla="*/ 1565304 w 4026171"/>
                <a:gd name="connsiteY90" fmla="*/ 1266825 h 1994185"/>
                <a:gd name="connsiteX91" fmla="*/ 1587529 w 4026171"/>
                <a:gd name="connsiteY91" fmla="*/ 1254125 h 1994185"/>
                <a:gd name="connsiteX92" fmla="*/ 1616104 w 4026171"/>
                <a:gd name="connsiteY92" fmla="*/ 1244600 h 1994185"/>
                <a:gd name="connsiteX93" fmla="*/ 1625629 w 4026171"/>
                <a:gd name="connsiteY93" fmla="*/ 1238250 h 1994185"/>
                <a:gd name="connsiteX94" fmla="*/ 1635154 w 4026171"/>
                <a:gd name="connsiteY94" fmla="*/ 1235075 h 1994185"/>
                <a:gd name="connsiteX95" fmla="*/ 1651029 w 4026171"/>
                <a:gd name="connsiteY95" fmla="*/ 1228725 h 1994185"/>
                <a:gd name="connsiteX96" fmla="*/ 1660554 w 4026171"/>
                <a:gd name="connsiteY96" fmla="*/ 1222375 h 1994185"/>
                <a:gd name="connsiteX97" fmla="*/ 1670079 w 4026171"/>
                <a:gd name="connsiteY97" fmla="*/ 1219200 h 1994185"/>
                <a:gd name="connsiteX98" fmla="*/ 1679604 w 4026171"/>
                <a:gd name="connsiteY98" fmla="*/ 1212850 h 1994185"/>
                <a:gd name="connsiteX99" fmla="*/ 1689129 w 4026171"/>
                <a:gd name="connsiteY99" fmla="*/ 1209675 h 1994185"/>
                <a:gd name="connsiteX100" fmla="*/ 1708179 w 4026171"/>
                <a:gd name="connsiteY100" fmla="*/ 1196975 h 1994185"/>
                <a:gd name="connsiteX101" fmla="*/ 1717704 w 4026171"/>
                <a:gd name="connsiteY101" fmla="*/ 1193800 h 1994185"/>
                <a:gd name="connsiteX102" fmla="*/ 1736754 w 4026171"/>
                <a:gd name="connsiteY102" fmla="*/ 1181100 h 1994185"/>
                <a:gd name="connsiteX103" fmla="*/ 1746279 w 4026171"/>
                <a:gd name="connsiteY103" fmla="*/ 1174750 h 1994185"/>
                <a:gd name="connsiteX104" fmla="*/ 1755804 w 4026171"/>
                <a:gd name="connsiteY104" fmla="*/ 1168400 h 1994185"/>
                <a:gd name="connsiteX105" fmla="*/ 1765329 w 4026171"/>
                <a:gd name="connsiteY105" fmla="*/ 1165225 h 1994185"/>
                <a:gd name="connsiteX106" fmla="*/ 1784379 w 4026171"/>
                <a:gd name="connsiteY106" fmla="*/ 1152525 h 1994185"/>
                <a:gd name="connsiteX107" fmla="*/ 1803429 w 4026171"/>
                <a:gd name="connsiteY107" fmla="*/ 1143000 h 1994185"/>
                <a:gd name="connsiteX108" fmla="*/ 1812954 w 4026171"/>
                <a:gd name="connsiteY108" fmla="*/ 1139825 h 1994185"/>
                <a:gd name="connsiteX109" fmla="*/ 1822479 w 4026171"/>
                <a:gd name="connsiteY109" fmla="*/ 1133475 h 1994185"/>
                <a:gd name="connsiteX110" fmla="*/ 1832004 w 4026171"/>
                <a:gd name="connsiteY110" fmla="*/ 1130300 h 1994185"/>
                <a:gd name="connsiteX111" fmla="*/ 1841529 w 4026171"/>
                <a:gd name="connsiteY111" fmla="*/ 1123950 h 1994185"/>
                <a:gd name="connsiteX112" fmla="*/ 1860579 w 4026171"/>
                <a:gd name="connsiteY112" fmla="*/ 1117600 h 1994185"/>
                <a:gd name="connsiteX113" fmla="*/ 1870104 w 4026171"/>
                <a:gd name="connsiteY113" fmla="*/ 1114425 h 1994185"/>
                <a:gd name="connsiteX114" fmla="*/ 1889154 w 4026171"/>
                <a:gd name="connsiteY114" fmla="*/ 1104900 h 1994185"/>
                <a:gd name="connsiteX115" fmla="*/ 1898679 w 4026171"/>
                <a:gd name="connsiteY115" fmla="*/ 1098550 h 1994185"/>
                <a:gd name="connsiteX116" fmla="*/ 1917729 w 4026171"/>
                <a:gd name="connsiteY116" fmla="*/ 1092200 h 1994185"/>
                <a:gd name="connsiteX117" fmla="*/ 1927254 w 4026171"/>
                <a:gd name="connsiteY117" fmla="*/ 1085850 h 1994185"/>
                <a:gd name="connsiteX118" fmla="*/ 1936779 w 4026171"/>
                <a:gd name="connsiteY118" fmla="*/ 1082675 h 1994185"/>
                <a:gd name="connsiteX119" fmla="*/ 1955829 w 4026171"/>
                <a:gd name="connsiteY119" fmla="*/ 1069975 h 1994185"/>
                <a:gd name="connsiteX120" fmla="*/ 1974879 w 4026171"/>
                <a:gd name="connsiteY120" fmla="*/ 1063625 h 1994185"/>
                <a:gd name="connsiteX121" fmla="*/ 1993929 w 4026171"/>
                <a:gd name="connsiteY121" fmla="*/ 1050925 h 1994185"/>
                <a:gd name="connsiteX122" fmla="*/ 2003454 w 4026171"/>
                <a:gd name="connsiteY122" fmla="*/ 1044575 h 1994185"/>
                <a:gd name="connsiteX123" fmla="*/ 2012979 w 4026171"/>
                <a:gd name="connsiteY123" fmla="*/ 1041400 h 1994185"/>
                <a:gd name="connsiteX124" fmla="*/ 2032029 w 4026171"/>
                <a:gd name="connsiteY124" fmla="*/ 1028700 h 1994185"/>
                <a:gd name="connsiteX125" fmla="*/ 2041554 w 4026171"/>
                <a:gd name="connsiteY125" fmla="*/ 1025525 h 1994185"/>
                <a:gd name="connsiteX126" fmla="*/ 2060604 w 4026171"/>
                <a:gd name="connsiteY126" fmla="*/ 1012825 h 1994185"/>
                <a:gd name="connsiteX127" fmla="*/ 2076479 w 4026171"/>
                <a:gd name="connsiteY127" fmla="*/ 1003300 h 1994185"/>
                <a:gd name="connsiteX128" fmla="*/ 2082829 w 4026171"/>
                <a:gd name="connsiteY128" fmla="*/ 993775 h 1994185"/>
                <a:gd name="connsiteX129" fmla="*/ 2092354 w 4026171"/>
                <a:gd name="connsiteY129" fmla="*/ 990600 h 1994185"/>
                <a:gd name="connsiteX130" fmla="*/ 2111404 w 4026171"/>
                <a:gd name="connsiteY130" fmla="*/ 977900 h 1994185"/>
                <a:gd name="connsiteX131" fmla="*/ 2120929 w 4026171"/>
                <a:gd name="connsiteY131" fmla="*/ 974725 h 1994185"/>
                <a:gd name="connsiteX132" fmla="*/ 2130454 w 4026171"/>
                <a:gd name="connsiteY132" fmla="*/ 968375 h 1994185"/>
                <a:gd name="connsiteX133" fmla="*/ 2139979 w 4026171"/>
                <a:gd name="connsiteY133" fmla="*/ 965200 h 1994185"/>
                <a:gd name="connsiteX134" fmla="*/ 2159029 w 4026171"/>
                <a:gd name="connsiteY134" fmla="*/ 952500 h 1994185"/>
                <a:gd name="connsiteX135" fmla="*/ 2168554 w 4026171"/>
                <a:gd name="connsiteY135" fmla="*/ 949325 h 1994185"/>
                <a:gd name="connsiteX136" fmla="*/ 2178079 w 4026171"/>
                <a:gd name="connsiteY136" fmla="*/ 942975 h 1994185"/>
                <a:gd name="connsiteX137" fmla="*/ 2187604 w 4026171"/>
                <a:gd name="connsiteY137" fmla="*/ 939800 h 1994185"/>
                <a:gd name="connsiteX138" fmla="*/ 2197129 w 4026171"/>
                <a:gd name="connsiteY138" fmla="*/ 933450 h 1994185"/>
                <a:gd name="connsiteX139" fmla="*/ 2216179 w 4026171"/>
                <a:gd name="connsiteY139" fmla="*/ 927100 h 1994185"/>
                <a:gd name="connsiteX140" fmla="*/ 2225704 w 4026171"/>
                <a:gd name="connsiteY140" fmla="*/ 920750 h 1994185"/>
                <a:gd name="connsiteX141" fmla="*/ 2244754 w 4026171"/>
                <a:gd name="connsiteY141" fmla="*/ 914400 h 1994185"/>
                <a:gd name="connsiteX142" fmla="*/ 2263804 w 4026171"/>
                <a:gd name="connsiteY142" fmla="*/ 901700 h 1994185"/>
                <a:gd name="connsiteX143" fmla="*/ 2273329 w 4026171"/>
                <a:gd name="connsiteY143" fmla="*/ 898525 h 1994185"/>
                <a:gd name="connsiteX144" fmla="*/ 2282854 w 4026171"/>
                <a:gd name="connsiteY144" fmla="*/ 892175 h 1994185"/>
                <a:gd name="connsiteX145" fmla="*/ 2292379 w 4026171"/>
                <a:gd name="connsiteY145" fmla="*/ 889000 h 1994185"/>
                <a:gd name="connsiteX146" fmla="*/ 2301904 w 4026171"/>
                <a:gd name="connsiteY146" fmla="*/ 882650 h 1994185"/>
                <a:gd name="connsiteX147" fmla="*/ 2311429 w 4026171"/>
                <a:gd name="connsiteY147" fmla="*/ 879475 h 1994185"/>
                <a:gd name="connsiteX148" fmla="*/ 2320954 w 4026171"/>
                <a:gd name="connsiteY148" fmla="*/ 873125 h 1994185"/>
                <a:gd name="connsiteX149" fmla="*/ 2330479 w 4026171"/>
                <a:gd name="connsiteY149" fmla="*/ 869950 h 1994185"/>
                <a:gd name="connsiteX150" fmla="*/ 2340004 w 4026171"/>
                <a:gd name="connsiteY150" fmla="*/ 863600 h 1994185"/>
                <a:gd name="connsiteX151" fmla="*/ 2359054 w 4026171"/>
                <a:gd name="connsiteY151" fmla="*/ 857250 h 1994185"/>
                <a:gd name="connsiteX152" fmla="*/ 2378104 w 4026171"/>
                <a:gd name="connsiteY152" fmla="*/ 847725 h 1994185"/>
                <a:gd name="connsiteX153" fmla="*/ 2387629 w 4026171"/>
                <a:gd name="connsiteY153" fmla="*/ 841375 h 1994185"/>
                <a:gd name="connsiteX154" fmla="*/ 2406679 w 4026171"/>
                <a:gd name="connsiteY154" fmla="*/ 835025 h 1994185"/>
                <a:gd name="connsiteX155" fmla="*/ 2416204 w 4026171"/>
                <a:gd name="connsiteY155" fmla="*/ 831850 h 1994185"/>
                <a:gd name="connsiteX156" fmla="*/ 2425729 w 4026171"/>
                <a:gd name="connsiteY156" fmla="*/ 825500 h 1994185"/>
                <a:gd name="connsiteX157" fmla="*/ 2444779 w 4026171"/>
                <a:gd name="connsiteY157" fmla="*/ 819150 h 1994185"/>
                <a:gd name="connsiteX158" fmla="*/ 2454304 w 4026171"/>
                <a:gd name="connsiteY158" fmla="*/ 815975 h 1994185"/>
                <a:gd name="connsiteX159" fmla="*/ 2492404 w 4026171"/>
                <a:gd name="connsiteY159" fmla="*/ 803275 h 1994185"/>
                <a:gd name="connsiteX160" fmla="*/ 2501929 w 4026171"/>
                <a:gd name="connsiteY160" fmla="*/ 800100 h 1994185"/>
                <a:gd name="connsiteX161" fmla="*/ 2511454 w 4026171"/>
                <a:gd name="connsiteY161" fmla="*/ 796925 h 1994185"/>
                <a:gd name="connsiteX162" fmla="*/ 2524154 w 4026171"/>
                <a:gd name="connsiteY162" fmla="*/ 793750 h 1994185"/>
                <a:gd name="connsiteX163" fmla="*/ 2552729 w 4026171"/>
                <a:gd name="connsiteY163" fmla="*/ 781050 h 1994185"/>
                <a:gd name="connsiteX164" fmla="*/ 2562254 w 4026171"/>
                <a:gd name="connsiteY164" fmla="*/ 777875 h 1994185"/>
                <a:gd name="connsiteX165" fmla="*/ 2581304 w 4026171"/>
                <a:gd name="connsiteY165" fmla="*/ 765175 h 1994185"/>
                <a:gd name="connsiteX166" fmla="*/ 2590829 w 4026171"/>
                <a:gd name="connsiteY166" fmla="*/ 762000 h 1994185"/>
                <a:gd name="connsiteX167" fmla="*/ 2600354 w 4026171"/>
                <a:gd name="connsiteY167" fmla="*/ 755650 h 1994185"/>
                <a:gd name="connsiteX168" fmla="*/ 2609879 w 4026171"/>
                <a:gd name="connsiteY168" fmla="*/ 752475 h 1994185"/>
                <a:gd name="connsiteX169" fmla="*/ 2619404 w 4026171"/>
                <a:gd name="connsiteY169" fmla="*/ 746125 h 1994185"/>
                <a:gd name="connsiteX170" fmla="*/ 2628929 w 4026171"/>
                <a:gd name="connsiteY170" fmla="*/ 742950 h 1994185"/>
                <a:gd name="connsiteX171" fmla="*/ 2638454 w 4026171"/>
                <a:gd name="connsiteY171" fmla="*/ 736600 h 1994185"/>
                <a:gd name="connsiteX172" fmla="*/ 2647979 w 4026171"/>
                <a:gd name="connsiteY172" fmla="*/ 733425 h 1994185"/>
                <a:gd name="connsiteX173" fmla="*/ 2676554 w 4026171"/>
                <a:gd name="connsiteY173" fmla="*/ 714375 h 1994185"/>
                <a:gd name="connsiteX174" fmla="*/ 2686079 w 4026171"/>
                <a:gd name="connsiteY174" fmla="*/ 708025 h 1994185"/>
                <a:gd name="connsiteX175" fmla="*/ 2695604 w 4026171"/>
                <a:gd name="connsiteY175" fmla="*/ 701675 h 1994185"/>
                <a:gd name="connsiteX176" fmla="*/ 2724179 w 4026171"/>
                <a:gd name="connsiteY176" fmla="*/ 679450 h 1994185"/>
                <a:gd name="connsiteX177" fmla="*/ 2733704 w 4026171"/>
                <a:gd name="connsiteY177" fmla="*/ 673100 h 1994185"/>
                <a:gd name="connsiteX178" fmla="*/ 2743229 w 4026171"/>
                <a:gd name="connsiteY178" fmla="*/ 666750 h 1994185"/>
                <a:gd name="connsiteX179" fmla="*/ 2752754 w 4026171"/>
                <a:gd name="connsiteY179" fmla="*/ 663575 h 1994185"/>
                <a:gd name="connsiteX180" fmla="*/ 2771804 w 4026171"/>
                <a:gd name="connsiteY180" fmla="*/ 650875 h 1994185"/>
                <a:gd name="connsiteX181" fmla="*/ 2781329 w 4026171"/>
                <a:gd name="connsiteY181" fmla="*/ 647700 h 1994185"/>
                <a:gd name="connsiteX182" fmla="*/ 2800379 w 4026171"/>
                <a:gd name="connsiteY182" fmla="*/ 635000 h 1994185"/>
                <a:gd name="connsiteX183" fmla="*/ 2809904 w 4026171"/>
                <a:gd name="connsiteY183" fmla="*/ 628650 h 1994185"/>
                <a:gd name="connsiteX184" fmla="*/ 2828954 w 4026171"/>
                <a:gd name="connsiteY184" fmla="*/ 619125 h 1994185"/>
                <a:gd name="connsiteX185" fmla="*/ 2848004 w 4026171"/>
                <a:gd name="connsiteY185" fmla="*/ 612775 h 1994185"/>
                <a:gd name="connsiteX186" fmla="*/ 2867054 w 4026171"/>
                <a:gd name="connsiteY186" fmla="*/ 600075 h 1994185"/>
                <a:gd name="connsiteX187" fmla="*/ 2876579 w 4026171"/>
                <a:gd name="connsiteY187" fmla="*/ 596900 h 1994185"/>
                <a:gd name="connsiteX188" fmla="*/ 2886104 w 4026171"/>
                <a:gd name="connsiteY188" fmla="*/ 590550 h 1994185"/>
                <a:gd name="connsiteX189" fmla="*/ 2905154 w 4026171"/>
                <a:gd name="connsiteY189" fmla="*/ 584200 h 1994185"/>
                <a:gd name="connsiteX190" fmla="*/ 2924204 w 4026171"/>
                <a:gd name="connsiteY190" fmla="*/ 577850 h 1994185"/>
                <a:gd name="connsiteX191" fmla="*/ 2933729 w 4026171"/>
                <a:gd name="connsiteY191" fmla="*/ 574675 h 1994185"/>
                <a:gd name="connsiteX192" fmla="*/ 2943254 w 4026171"/>
                <a:gd name="connsiteY192" fmla="*/ 571500 h 1994185"/>
                <a:gd name="connsiteX193" fmla="*/ 2965479 w 4026171"/>
                <a:gd name="connsiteY193" fmla="*/ 558800 h 1994185"/>
                <a:gd name="connsiteX194" fmla="*/ 2984529 w 4026171"/>
                <a:gd name="connsiteY194" fmla="*/ 552450 h 1994185"/>
                <a:gd name="connsiteX195" fmla="*/ 2994054 w 4026171"/>
                <a:gd name="connsiteY195" fmla="*/ 546100 h 1994185"/>
                <a:gd name="connsiteX196" fmla="*/ 3013104 w 4026171"/>
                <a:gd name="connsiteY196" fmla="*/ 539750 h 1994185"/>
                <a:gd name="connsiteX197" fmla="*/ 3022629 w 4026171"/>
                <a:gd name="connsiteY197" fmla="*/ 536575 h 1994185"/>
                <a:gd name="connsiteX198" fmla="*/ 3032154 w 4026171"/>
                <a:gd name="connsiteY198" fmla="*/ 530225 h 1994185"/>
                <a:gd name="connsiteX199" fmla="*/ 3051204 w 4026171"/>
                <a:gd name="connsiteY199" fmla="*/ 523875 h 1994185"/>
                <a:gd name="connsiteX200" fmla="*/ 3060729 w 4026171"/>
                <a:gd name="connsiteY200" fmla="*/ 520700 h 1994185"/>
                <a:gd name="connsiteX201" fmla="*/ 3070254 w 4026171"/>
                <a:gd name="connsiteY201" fmla="*/ 517525 h 1994185"/>
                <a:gd name="connsiteX202" fmla="*/ 3082954 w 4026171"/>
                <a:gd name="connsiteY202" fmla="*/ 511175 h 1994185"/>
                <a:gd name="connsiteX203" fmla="*/ 3102004 w 4026171"/>
                <a:gd name="connsiteY203" fmla="*/ 504825 h 1994185"/>
                <a:gd name="connsiteX204" fmla="*/ 3111529 w 4026171"/>
                <a:gd name="connsiteY204" fmla="*/ 501650 h 1994185"/>
                <a:gd name="connsiteX205" fmla="*/ 3130579 w 4026171"/>
                <a:gd name="connsiteY205" fmla="*/ 492125 h 1994185"/>
                <a:gd name="connsiteX206" fmla="*/ 3140104 w 4026171"/>
                <a:gd name="connsiteY206" fmla="*/ 485775 h 1994185"/>
                <a:gd name="connsiteX207" fmla="*/ 3159154 w 4026171"/>
                <a:gd name="connsiteY207" fmla="*/ 479425 h 1994185"/>
                <a:gd name="connsiteX208" fmla="*/ 3184554 w 4026171"/>
                <a:gd name="connsiteY208" fmla="*/ 466725 h 1994185"/>
                <a:gd name="connsiteX209" fmla="*/ 3194079 w 4026171"/>
                <a:gd name="connsiteY209" fmla="*/ 460375 h 1994185"/>
                <a:gd name="connsiteX210" fmla="*/ 3216304 w 4026171"/>
                <a:gd name="connsiteY210" fmla="*/ 447675 h 1994185"/>
                <a:gd name="connsiteX211" fmla="*/ 3232179 w 4026171"/>
                <a:gd name="connsiteY211" fmla="*/ 431800 h 1994185"/>
                <a:gd name="connsiteX212" fmla="*/ 3238529 w 4026171"/>
                <a:gd name="connsiteY212" fmla="*/ 422275 h 1994185"/>
                <a:gd name="connsiteX213" fmla="*/ 3276629 w 4026171"/>
                <a:gd name="connsiteY213" fmla="*/ 403225 h 1994185"/>
                <a:gd name="connsiteX214" fmla="*/ 3276629 w 4026171"/>
                <a:gd name="connsiteY214" fmla="*/ 403225 h 1994185"/>
                <a:gd name="connsiteX215" fmla="*/ 3286154 w 4026171"/>
                <a:gd name="connsiteY215" fmla="*/ 396875 h 1994185"/>
                <a:gd name="connsiteX216" fmla="*/ 3305204 w 4026171"/>
                <a:gd name="connsiteY216" fmla="*/ 390525 h 1994185"/>
                <a:gd name="connsiteX217" fmla="*/ 3333779 w 4026171"/>
                <a:gd name="connsiteY217" fmla="*/ 381000 h 1994185"/>
                <a:gd name="connsiteX218" fmla="*/ 3362354 w 4026171"/>
                <a:gd name="connsiteY218" fmla="*/ 365125 h 1994185"/>
                <a:gd name="connsiteX219" fmla="*/ 3371879 w 4026171"/>
                <a:gd name="connsiteY219" fmla="*/ 358775 h 1994185"/>
                <a:gd name="connsiteX220" fmla="*/ 3381404 w 4026171"/>
                <a:gd name="connsiteY220" fmla="*/ 352425 h 1994185"/>
                <a:gd name="connsiteX221" fmla="*/ 3397279 w 4026171"/>
                <a:gd name="connsiteY221" fmla="*/ 339725 h 1994185"/>
                <a:gd name="connsiteX222" fmla="*/ 3403629 w 4026171"/>
                <a:gd name="connsiteY222" fmla="*/ 330200 h 1994185"/>
                <a:gd name="connsiteX223" fmla="*/ 3422679 w 4026171"/>
                <a:gd name="connsiteY223" fmla="*/ 317500 h 1994185"/>
                <a:gd name="connsiteX224" fmla="*/ 3432204 w 4026171"/>
                <a:gd name="connsiteY224" fmla="*/ 311150 h 1994185"/>
                <a:gd name="connsiteX225" fmla="*/ 3441729 w 4026171"/>
                <a:gd name="connsiteY225" fmla="*/ 304800 h 1994185"/>
                <a:gd name="connsiteX226" fmla="*/ 3451254 w 4026171"/>
                <a:gd name="connsiteY226" fmla="*/ 301625 h 1994185"/>
                <a:gd name="connsiteX227" fmla="*/ 3470304 w 4026171"/>
                <a:gd name="connsiteY227" fmla="*/ 288925 h 1994185"/>
                <a:gd name="connsiteX228" fmla="*/ 3479829 w 4026171"/>
                <a:gd name="connsiteY228" fmla="*/ 285750 h 1994185"/>
                <a:gd name="connsiteX229" fmla="*/ 3498879 w 4026171"/>
                <a:gd name="connsiteY229" fmla="*/ 273050 h 1994185"/>
                <a:gd name="connsiteX230" fmla="*/ 3517929 w 4026171"/>
                <a:gd name="connsiteY230" fmla="*/ 260350 h 1994185"/>
                <a:gd name="connsiteX231" fmla="*/ 3527454 w 4026171"/>
                <a:gd name="connsiteY231" fmla="*/ 254000 h 1994185"/>
                <a:gd name="connsiteX232" fmla="*/ 3540154 w 4026171"/>
                <a:gd name="connsiteY232" fmla="*/ 247650 h 1994185"/>
                <a:gd name="connsiteX233" fmla="*/ 3559204 w 4026171"/>
                <a:gd name="connsiteY233" fmla="*/ 234950 h 1994185"/>
                <a:gd name="connsiteX234" fmla="*/ 3578254 w 4026171"/>
                <a:gd name="connsiteY234" fmla="*/ 225425 h 1994185"/>
                <a:gd name="connsiteX235" fmla="*/ 3587779 w 4026171"/>
                <a:gd name="connsiteY235" fmla="*/ 222250 h 1994185"/>
                <a:gd name="connsiteX236" fmla="*/ 3616354 w 4026171"/>
                <a:gd name="connsiteY236" fmla="*/ 206375 h 1994185"/>
                <a:gd name="connsiteX237" fmla="*/ 3635404 w 4026171"/>
                <a:gd name="connsiteY237" fmla="*/ 190500 h 1994185"/>
                <a:gd name="connsiteX238" fmla="*/ 3654454 w 4026171"/>
                <a:gd name="connsiteY238" fmla="*/ 177800 h 1994185"/>
                <a:gd name="connsiteX239" fmla="*/ 3673504 w 4026171"/>
                <a:gd name="connsiteY239" fmla="*/ 171450 h 1994185"/>
                <a:gd name="connsiteX240" fmla="*/ 3683029 w 4026171"/>
                <a:gd name="connsiteY240" fmla="*/ 165100 h 1994185"/>
                <a:gd name="connsiteX241" fmla="*/ 3702079 w 4026171"/>
                <a:gd name="connsiteY241" fmla="*/ 158750 h 1994185"/>
                <a:gd name="connsiteX242" fmla="*/ 3737004 w 4026171"/>
                <a:gd name="connsiteY242" fmla="*/ 149225 h 1994185"/>
                <a:gd name="connsiteX243" fmla="*/ 3749704 w 4026171"/>
                <a:gd name="connsiteY243" fmla="*/ 146050 h 1994185"/>
                <a:gd name="connsiteX244" fmla="*/ 3762404 w 4026171"/>
                <a:gd name="connsiteY244" fmla="*/ 142875 h 1994185"/>
                <a:gd name="connsiteX245" fmla="*/ 3781454 w 4026171"/>
                <a:gd name="connsiteY245" fmla="*/ 136525 h 1994185"/>
                <a:gd name="connsiteX246" fmla="*/ 3800504 w 4026171"/>
                <a:gd name="connsiteY246" fmla="*/ 123825 h 1994185"/>
                <a:gd name="connsiteX247" fmla="*/ 3825904 w 4026171"/>
                <a:gd name="connsiteY247" fmla="*/ 101600 h 1994185"/>
                <a:gd name="connsiteX248" fmla="*/ 3835429 w 4026171"/>
                <a:gd name="connsiteY248" fmla="*/ 95250 h 1994185"/>
                <a:gd name="connsiteX249" fmla="*/ 3844954 w 4026171"/>
                <a:gd name="connsiteY249" fmla="*/ 88900 h 1994185"/>
                <a:gd name="connsiteX250" fmla="*/ 3873529 w 4026171"/>
                <a:gd name="connsiteY250" fmla="*/ 79375 h 1994185"/>
                <a:gd name="connsiteX251" fmla="*/ 3883054 w 4026171"/>
                <a:gd name="connsiteY251" fmla="*/ 76200 h 1994185"/>
                <a:gd name="connsiteX252" fmla="*/ 3892579 w 4026171"/>
                <a:gd name="connsiteY252" fmla="*/ 69850 h 1994185"/>
                <a:gd name="connsiteX253" fmla="*/ 3902104 w 4026171"/>
                <a:gd name="connsiteY253" fmla="*/ 66675 h 1994185"/>
                <a:gd name="connsiteX254" fmla="*/ 3921154 w 4026171"/>
                <a:gd name="connsiteY254" fmla="*/ 53975 h 1994185"/>
                <a:gd name="connsiteX255" fmla="*/ 3930679 w 4026171"/>
                <a:gd name="connsiteY255" fmla="*/ 47625 h 1994185"/>
                <a:gd name="connsiteX256" fmla="*/ 3940204 w 4026171"/>
                <a:gd name="connsiteY256" fmla="*/ 41275 h 1994185"/>
                <a:gd name="connsiteX257" fmla="*/ 3968779 w 4026171"/>
                <a:gd name="connsiteY257" fmla="*/ 31750 h 1994185"/>
                <a:gd name="connsiteX258" fmla="*/ 3978304 w 4026171"/>
                <a:gd name="connsiteY258" fmla="*/ 28575 h 1994185"/>
                <a:gd name="connsiteX259" fmla="*/ 4006879 w 4026171"/>
                <a:gd name="connsiteY259" fmla="*/ 9525 h 1994185"/>
                <a:gd name="connsiteX260" fmla="*/ 4016404 w 4026171"/>
                <a:gd name="connsiteY260" fmla="*/ 3175 h 1994185"/>
                <a:gd name="connsiteX261" fmla="*/ 4025929 w 4026171"/>
                <a:gd name="connsiteY261" fmla="*/ 0 h 1994185"/>
                <a:gd name="connsiteX262" fmla="*/ 4022754 w 4026171"/>
                <a:gd name="connsiteY262" fmla="*/ 120650 h 1994185"/>
                <a:gd name="connsiteX263" fmla="*/ 4016404 w 4026171"/>
                <a:gd name="connsiteY263" fmla="*/ 142875 h 1994185"/>
                <a:gd name="connsiteX264" fmla="*/ 4000529 w 4026171"/>
                <a:gd name="connsiteY264" fmla="*/ 171450 h 1994185"/>
                <a:gd name="connsiteX265" fmla="*/ 3991004 w 4026171"/>
                <a:gd name="connsiteY265" fmla="*/ 174625 h 1994185"/>
                <a:gd name="connsiteX266" fmla="*/ 3981479 w 4026171"/>
                <a:gd name="connsiteY266" fmla="*/ 184150 h 1994185"/>
                <a:gd name="connsiteX267" fmla="*/ 3971954 w 4026171"/>
                <a:gd name="connsiteY267" fmla="*/ 187325 h 1994185"/>
                <a:gd name="connsiteX268" fmla="*/ 3962429 w 4026171"/>
                <a:gd name="connsiteY268" fmla="*/ 193675 h 1994185"/>
                <a:gd name="connsiteX269" fmla="*/ 3952904 w 4026171"/>
                <a:gd name="connsiteY269" fmla="*/ 196850 h 1994185"/>
                <a:gd name="connsiteX270" fmla="*/ 3943379 w 4026171"/>
                <a:gd name="connsiteY270" fmla="*/ 203200 h 1994185"/>
                <a:gd name="connsiteX271" fmla="*/ 3933854 w 4026171"/>
                <a:gd name="connsiteY271" fmla="*/ 206375 h 1994185"/>
                <a:gd name="connsiteX272" fmla="*/ 3914804 w 4026171"/>
                <a:gd name="connsiteY272" fmla="*/ 219075 h 1994185"/>
                <a:gd name="connsiteX273" fmla="*/ 3867179 w 4026171"/>
                <a:gd name="connsiteY273" fmla="*/ 234950 h 1994185"/>
                <a:gd name="connsiteX274" fmla="*/ 3838604 w 4026171"/>
                <a:gd name="connsiteY274" fmla="*/ 244475 h 1994185"/>
                <a:gd name="connsiteX275" fmla="*/ 3829079 w 4026171"/>
                <a:gd name="connsiteY275" fmla="*/ 247650 h 1994185"/>
                <a:gd name="connsiteX276" fmla="*/ 3816379 w 4026171"/>
                <a:gd name="connsiteY276" fmla="*/ 250825 h 1994185"/>
                <a:gd name="connsiteX277" fmla="*/ 3797329 w 4026171"/>
                <a:gd name="connsiteY277" fmla="*/ 257175 h 1994185"/>
                <a:gd name="connsiteX278" fmla="*/ 3771929 w 4026171"/>
                <a:gd name="connsiteY278" fmla="*/ 285750 h 1994185"/>
                <a:gd name="connsiteX279" fmla="*/ 3762404 w 4026171"/>
                <a:gd name="connsiteY279" fmla="*/ 295275 h 1994185"/>
                <a:gd name="connsiteX280" fmla="*/ 3756054 w 4026171"/>
                <a:gd name="connsiteY280" fmla="*/ 304800 h 1994185"/>
                <a:gd name="connsiteX281" fmla="*/ 3692554 w 4026171"/>
                <a:gd name="connsiteY281" fmla="*/ 314325 h 1994185"/>
                <a:gd name="connsiteX282" fmla="*/ 3670329 w 4026171"/>
                <a:gd name="connsiteY282" fmla="*/ 320675 h 1994185"/>
                <a:gd name="connsiteX283" fmla="*/ 3660804 w 4026171"/>
                <a:gd name="connsiteY283" fmla="*/ 327025 h 1994185"/>
                <a:gd name="connsiteX284" fmla="*/ 3651279 w 4026171"/>
                <a:gd name="connsiteY284" fmla="*/ 330200 h 1994185"/>
                <a:gd name="connsiteX285" fmla="*/ 3632229 w 4026171"/>
                <a:gd name="connsiteY285" fmla="*/ 342900 h 1994185"/>
                <a:gd name="connsiteX286" fmla="*/ 3613179 w 4026171"/>
                <a:gd name="connsiteY286" fmla="*/ 349250 h 1994185"/>
                <a:gd name="connsiteX287" fmla="*/ 3603654 w 4026171"/>
                <a:gd name="connsiteY287" fmla="*/ 355600 h 1994185"/>
                <a:gd name="connsiteX288" fmla="*/ 3584604 w 4026171"/>
                <a:gd name="connsiteY288" fmla="*/ 361950 h 1994185"/>
                <a:gd name="connsiteX289" fmla="*/ 3565554 w 4026171"/>
                <a:gd name="connsiteY289" fmla="*/ 374650 h 1994185"/>
                <a:gd name="connsiteX290" fmla="*/ 3556029 w 4026171"/>
                <a:gd name="connsiteY290" fmla="*/ 377825 h 1994185"/>
                <a:gd name="connsiteX291" fmla="*/ 3536979 w 4026171"/>
                <a:gd name="connsiteY291" fmla="*/ 390525 h 1994185"/>
                <a:gd name="connsiteX292" fmla="*/ 3527454 w 4026171"/>
                <a:gd name="connsiteY292" fmla="*/ 396875 h 1994185"/>
                <a:gd name="connsiteX293" fmla="*/ 3517929 w 4026171"/>
                <a:gd name="connsiteY293" fmla="*/ 400050 h 1994185"/>
                <a:gd name="connsiteX294" fmla="*/ 3508404 w 4026171"/>
                <a:gd name="connsiteY294" fmla="*/ 409575 h 1994185"/>
                <a:gd name="connsiteX295" fmla="*/ 3489354 w 4026171"/>
                <a:gd name="connsiteY295" fmla="*/ 415925 h 1994185"/>
                <a:gd name="connsiteX296" fmla="*/ 3479829 w 4026171"/>
                <a:gd name="connsiteY296" fmla="*/ 419100 h 1994185"/>
                <a:gd name="connsiteX297" fmla="*/ 3460779 w 4026171"/>
                <a:gd name="connsiteY297" fmla="*/ 428625 h 1994185"/>
                <a:gd name="connsiteX298" fmla="*/ 3441729 w 4026171"/>
                <a:gd name="connsiteY298" fmla="*/ 444500 h 1994185"/>
                <a:gd name="connsiteX299" fmla="*/ 3432204 w 4026171"/>
                <a:gd name="connsiteY299" fmla="*/ 447675 h 1994185"/>
                <a:gd name="connsiteX300" fmla="*/ 3413154 w 4026171"/>
                <a:gd name="connsiteY300" fmla="*/ 460375 h 1994185"/>
                <a:gd name="connsiteX301" fmla="*/ 3403629 w 4026171"/>
                <a:gd name="connsiteY301" fmla="*/ 466725 h 1994185"/>
                <a:gd name="connsiteX302" fmla="*/ 3384579 w 4026171"/>
                <a:gd name="connsiteY302" fmla="*/ 476250 h 1994185"/>
                <a:gd name="connsiteX303" fmla="*/ 3368704 w 4026171"/>
                <a:gd name="connsiteY303" fmla="*/ 492125 h 1994185"/>
                <a:gd name="connsiteX304" fmla="*/ 3362354 w 4026171"/>
                <a:gd name="connsiteY304" fmla="*/ 501650 h 1994185"/>
                <a:gd name="connsiteX305" fmla="*/ 3352829 w 4026171"/>
                <a:gd name="connsiteY305" fmla="*/ 511175 h 1994185"/>
                <a:gd name="connsiteX306" fmla="*/ 3346479 w 4026171"/>
                <a:gd name="connsiteY306" fmla="*/ 520700 h 1994185"/>
                <a:gd name="connsiteX307" fmla="*/ 3327429 w 4026171"/>
                <a:gd name="connsiteY307" fmla="*/ 527050 h 1994185"/>
                <a:gd name="connsiteX308" fmla="*/ 3289329 w 4026171"/>
                <a:gd name="connsiteY308" fmla="*/ 539750 h 1994185"/>
                <a:gd name="connsiteX309" fmla="*/ 3270279 w 4026171"/>
                <a:gd name="connsiteY309" fmla="*/ 546100 h 1994185"/>
                <a:gd name="connsiteX310" fmla="*/ 3260754 w 4026171"/>
                <a:gd name="connsiteY310" fmla="*/ 549275 h 1994185"/>
                <a:gd name="connsiteX311" fmla="*/ 3241704 w 4026171"/>
                <a:gd name="connsiteY311" fmla="*/ 561975 h 1994185"/>
                <a:gd name="connsiteX312" fmla="*/ 3222654 w 4026171"/>
                <a:gd name="connsiteY312" fmla="*/ 574675 h 1994185"/>
                <a:gd name="connsiteX313" fmla="*/ 3203604 w 4026171"/>
                <a:gd name="connsiteY313" fmla="*/ 587375 h 1994185"/>
                <a:gd name="connsiteX314" fmla="*/ 3194079 w 4026171"/>
                <a:gd name="connsiteY314" fmla="*/ 593725 h 1994185"/>
                <a:gd name="connsiteX315" fmla="*/ 3184554 w 4026171"/>
                <a:gd name="connsiteY315" fmla="*/ 596900 h 1994185"/>
                <a:gd name="connsiteX316" fmla="*/ 3175029 w 4026171"/>
                <a:gd name="connsiteY316" fmla="*/ 603250 h 1994185"/>
                <a:gd name="connsiteX317" fmla="*/ 3155979 w 4026171"/>
                <a:gd name="connsiteY317" fmla="*/ 609600 h 1994185"/>
                <a:gd name="connsiteX318" fmla="*/ 3136929 w 4026171"/>
                <a:gd name="connsiteY318" fmla="*/ 615950 h 1994185"/>
                <a:gd name="connsiteX319" fmla="*/ 3127404 w 4026171"/>
                <a:gd name="connsiteY319" fmla="*/ 619125 h 1994185"/>
                <a:gd name="connsiteX320" fmla="*/ 3117879 w 4026171"/>
                <a:gd name="connsiteY320" fmla="*/ 625475 h 1994185"/>
                <a:gd name="connsiteX321" fmla="*/ 3098829 w 4026171"/>
                <a:gd name="connsiteY321" fmla="*/ 631825 h 1994185"/>
                <a:gd name="connsiteX322" fmla="*/ 3079779 w 4026171"/>
                <a:gd name="connsiteY322" fmla="*/ 641350 h 1994185"/>
                <a:gd name="connsiteX323" fmla="*/ 3070254 w 4026171"/>
                <a:gd name="connsiteY323" fmla="*/ 647700 h 1994185"/>
                <a:gd name="connsiteX324" fmla="*/ 3051204 w 4026171"/>
                <a:gd name="connsiteY324" fmla="*/ 654050 h 1994185"/>
                <a:gd name="connsiteX325" fmla="*/ 3041679 w 4026171"/>
                <a:gd name="connsiteY325" fmla="*/ 657225 h 1994185"/>
                <a:gd name="connsiteX326" fmla="*/ 3032154 w 4026171"/>
                <a:gd name="connsiteY326" fmla="*/ 663575 h 1994185"/>
                <a:gd name="connsiteX327" fmla="*/ 3022629 w 4026171"/>
                <a:gd name="connsiteY327" fmla="*/ 666750 h 1994185"/>
                <a:gd name="connsiteX328" fmla="*/ 3013104 w 4026171"/>
                <a:gd name="connsiteY328" fmla="*/ 673100 h 1994185"/>
                <a:gd name="connsiteX329" fmla="*/ 3003579 w 4026171"/>
                <a:gd name="connsiteY329" fmla="*/ 676275 h 1994185"/>
                <a:gd name="connsiteX330" fmla="*/ 2984529 w 4026171"/>
                <a:gd name="connsiteY330" fmla="*/ 688975 h 1994185"/>
                <a:gd name="connsiteX331" fmla="*/ 2965479 w 4026171"/>
                <a:gd name="connsiteY331" fmla="*/ 695325 h 1994185"/>
                <a:gd name="connsiteX332" fmla="*/ 2955954 w 4026171"/>
                <a:gd name="connsiteY332" fmla="*/ 701675 h 1994185"/>
                <a:gd name="connsiteX333" fmla="*/ 2936904 w 4026171"/>
                <a:gd name="connsiteY333" fmla="*/ 708025 h 1994185"/>
                <a:gd name="connsiteX334" fmla="*/ 2927379 w 4026171"/>
                <a:gd name="connsiteY334" fmla="*/ 714375 h 1994185"/>
                <a:gd name="connsiteX335" fmla="*/ 2908329 w 4026171"/>
                <a:gd name="connsiteY335" fmla="*/ 720725 h 1994185"/>
                <a:gd name="connsiteX336" fmla="*/ 2898804 w 4026171"/>
                <a:gd name="connsiteY336" fmla="*/ 723900 h 1994185"/>
                <a:gd name="connsiteX337" fmla="*/ 2879754 w 4026171"/>
                <a:gd name="connsiteY337" fmla="*/ 733425 h 1994185"/>
                <a:gd name="connsiteX338" fmla="*/ 2870229 w 4026171"/>
                <a:gd name="connsiteY338" fmla="*/ 739775 h 1994185"/>
                <a:gd name="connsiteX339" fmla="*/ 2860704 w 4026171"/>
                <a:gd name="connsiteY339" fmla="*/ 742950 h 1994185"/>
                <a:gd name="connsiteX340" fmla="*/ 2851179 w 4026171"/>
                <a:gd name="connsiteY340" fmla="*/ 749300 h 1994185"/>
                <a:gd name="connsiteX341" fmla="*/ 2832129 w 4026171"/>
                <a:gd name="connsiteY341" fmla="*/ 755650 h 1994185"/>
                <a:gd name="connsiteX342" fmla="*/ 2784504 w 4026171"/>
                <a:gd name="connsiteY342" fmla="*/ 771525 h 1994185"/>
                <a:gd name="connsiteX343" fmla="*/ 2774979 w 4026171"/>
                <a:gd name="connsiteY343" fmla="*/ 774700 h 1994185"/>
                <a:gd name="connsiteX344" fmla="*/ 2765454 w 4026171"/>
                <a:gd name="connsiteY344" fmla="*/ 777875 h 1994185"/>
                <a:gd name="connsiteX345" fmla="*/ 2755929 w 4026171"/>
                <a:gd name="connsiteY345" fmla="*/ 784225 h 1994185"/>
                <a:gd name="connsiteX346" fmla="*/ 2736879 w 4026171"/>
                <a:gd name="connsiteY346" fmla="*/ 790575 h 1994185"/>
                <a:gd name="connsiteX347" fmla="*/ 2717829 w 4026171"/>
                <a:gd name="connsiteY347" fmla="*/ 800100 h 1994185"/>
                <a:gd name="connsiteX348" fmla="*/ 2708304 w 4026171"/>
                <a:gd name="connsiteY348" fmla="*/ 806450 h 1994185"/>
                <a:gd name="connsiteX349" fmla="*/ 2698779 w 4026171"/>
                <a:gd name="connsiteY349" fmla="*/ 809625 h 1994185"/>
                <a:gd name="connsiteX350" fmla="*/ 2689254 w 4026171"/>
                <a:gd name="connsiteY350" fmla="*/ 815975 h 1994185"/>
                <a:gd name="connsiteX351" fmla="*/ 2670204 w 4026171"/>
                <a:gd name="connsiteY351" fmla="*/ 822325 h 1994185"/>
                <a:gd name="connsiteX352" fmla="*/ 2660679 w 4026171"/>
                <a:gd name="connsiteY352" fmla="*/ 828675 h 1994185"/>
                <a:gd name="connsiteX353" fmla="*/ 2641629 w 4026171"/>
                <a:gd name="connsiteY353" fmla="*/ 835025 h 1994185"/>
                <a:gd name="connsiteX354" fmla="*/ 2632104 w 4026171"/>
                <a:gd name="connsiteY354" fmla="*/ 841375 h 1994185"/>
                <a:gd name="connsiteX355" fmla="*/ 2613054 w 4026171"/>
                <a:gd name="connsiteY355" fmla="*/ 847725 h 1994185"/>
                <a:gd name="connsiteX356" fmla="*/ 2603529 w 4026171"/>
                <a:gd name="connsiteY356" fmla="*/ 854075 h 1994185"/>
                <a:gd name="connsiteX357" fmla="*/ 2590829 w 4026171"/>
                <a:gd name="connsiteY357" fmla="*/ 860425 h 1994185"/>
                <a:gd name="connsiteX358" fmla="*/ 2571779 w 4026171"/>
                <a:gd name="connsiteY358" fmla="*/ 866775 h 1994185"/>
                <a:gd name="connsiteX359" fmla="*/ 2543204 w 4026171"/>
                <a:gd name="connsiteY359" fmla="*/ 885825 h 1994185"/>
                <a:gd name="connsiteX360" fmla="*/ 2524154 w 4026171"/>
                <a:gd name="connsiteY360" fmla="*/ 898525 h 1994185"/>
                <a:gd name="connsiteX361" fmla="*/ 2514629 w 4026171"/>
                <a:gd name="connsiteY361" fmla="*/ 904875 h 1994185"/>
                <a:gd name="connsiteX362" fmla="*/ 2498754 w 4026171"/>
                <a:gd name="connsiteY362" fmla="*/ 917575 h 1994185"/>
                <a:gd name="connsiteX363" fmla="*/ 2479704 w 4026171"/>
                <a:gd name="connsiteY363" fmla="*/ 930275 h 1994185"/>
                <a:gd name="connsiteX364" fmla="*/ 2470179 w 4026171"/>
                <a:gd name="connsiteY364" fmla="*/ 936625 h 1994185"/>
                <a:gd name="connsiteX365" fmla="*/ 2451129 w 4026171"/>
                <a:gd name="connsiteY365" fmla="*/ 942975 h 1994185"/>
                <a:gd name="connsiteX366" fmla="*/ 2441604 w 4026171"/>
                <a:gd name="connsiteY366" fmla="*/ 946150 h 1994185"/>
                <a:gd name="connsiteX367" fmla="*/ 2432079 w 4026171"/>
                <a:gd name="connsiteY367" fmla="*/ 952500 h 1994185"/>
                <a:gd name="connsiteX368" fmla="*/ 2374929 w 4026171"/>
                <a:gd name="connsiteY368" fmla="*/ 965200 h 1994185"/>
                <a:gd name="connsiteX369" fmla="*/ 2289204 w 4026171"/>
                <a:gd name="connsiteY369" fmla="*/ 993775 h 1994185"/>
                <a:gd name="connsiteX370" fmla="*/ 2260629 w 4026171"/>
                <a:gd name="connsiteY370" fmla="*/ 1003300 h 1994185"/>
                <a:gd name="connsiteX371" fmla="*/ 2251104 w 4026171"/>
                <a:gd name="connsiteY371" fmla="*/ 1006475 h 1994185"/>
                <a:gd name="connsiteX372" fmla="*/ 2241579 w 4026171"/>
                <a:gd name="connsiteY372" fmla="*/ 1012825 h 1994185"/>
                <a:gd name="connsiteX373" fmla="*/ 2232054 w 4026171"/>
                <a:gd name="connsiteY373" fmla="*/ 1016000 h 1994185"/>
                <a:gd name="connsiteX374" fmla="*/ 2222529 w 4026171"/>
                <a:gd name="connsiteY374" fmla="*/ 1022350 h 1994185"/>
                <a:gd name="connsiteX375" fmla="*/ 2213004 w 4026171"/>
                <a:gd name="connsiteY375" fmla="*/ 1025525 h 1994185"/>
                <a:gd name="connsiteX376" fmla="*/ 2203479 w 4026171"/>
                <a:gd name="connsiteY376" fmla="*/ 1031875 h 1994185"/>
                <a:gd name="connsiteX377" fmla="*/ 2184429 w 4026171"/>
                <a:gd name="connsiteY377" fmla="*/ 1038225 h 1994185"/>
                <a:gd name="connsiteX378" fmla="*/ 2174904 w 4026171"/>
                <a:gd name="connsiteY378" fmla="*/ 1044575 h 1994185"/>
                <a:gd name="connsiteX379" fmla="*/ 2155854 w 4026171"/>
                <a:gd name="connsiteY379" fmla="*/ 1050925 h 1994185"/>
                <a:gd name="connsiteX380" fmla="*/ 2146329 w 4026171"/>
                <a:gd name="connsiteY380" fmla="*/ 1054100 h 1994185"/>
                <a:gd name="connsiteX381" fmla="*/ 2117754 w 4026171"/>
                <a:gd name="connsiteY381" fmla="*/ 1073150 h 1994185"/>
                <a:gd name="connsiteX382" fmla="*/ 2108229 w 4026171"/>
                <a:gd name="connsiteY382" fmla="*/ 1079500 h 1994185"/>
                <a:gd name="connsiteX383" fmla="*/ 2089179 w 4026171"/>
                <a:gd name="connsiteY383" fmla="*/ 1089025 h 1994185"/>
                <a:gd name="connsiteX384" fmla="*/ 2079654 w 4026171"/>
                <a:gd name="connsiteY384" fmla="*/ 1092200 h 1994185"/>
                <a:gd name="connsiteX385" fmla="*/ 2070129 w 4026171"/>
                <a:gd name="connsiteY385" fmla="*/ 1098550 h 1994185"/>
                <a:gd name="connsiteX386" fmla="*/ 2051079 w 4026171"/>
                <a:gd name="connsiteY386" fmla="*/ 1104900 h 1994185"/>
                <a:gd name="connsiteX387" fmla="*/ 2012979 w 4026171"/>
                <a:gd name="connsiteY387" fmla="*/ 1130300 h 1994185"/>
                <a:gd name="connsiteX388" fmla="*/ 2003454 w 4026171"/>
                <a:gd name="connsiteY388" fmla="*/ 1136650 h 1994185"/>
                <a:gd name="connsiteX389" fmla="*/ 1984404 w 4026171"/>
                <a:gd name="connsiteY389" fmla="*/ 1146175 h 1994185"/>
                <a:gd name="connsiteX390" fmla="*/ 1974879 w 4026171"/>
                <a:gd name="connsiteY390" fmla="*/ 1149350 h 1994185"/>
                <a:gd name="connsiteX391" fmla="*/ 1965354 w 4026171"/>
                <a:gd name="connsiteY391" fmla="*/ 1155700 h 1994185"/>
                <a:gd name="connsiteX392" fmla="*/ 1955829 w 4026171"/>
                <a:gd name="connsiteY392" fmla="*/ 1158875 h 1994185"/>
                <a:gd name="connsiteX393" fmla="*/ 1946304 w 4026171"/>
                <a:gd name="connsiteY393" fmla="*/ 1165225 h 1994185"/>
                <a:gd name="connsiteX394" fmla="*/ 1927254 w 4026171"/>
                <a:gd name="connsiteY394" fmla="*/ 1171575 h 1994185"/>
                <a:gd name="connsiteX395" fmla="*/ 1917729 w 4026171"/>
                <a:gd name="connsiteY395" fmla="*/ 1177925 h 1994185"/>
                <a:gd name="connsiteX396" fmla="*/ 1898679 w 4026171"/>
                <a:gd name="connsiteY396" fmla="*/ 1184275 h 1994185"/>
                <a:gd name="connsiteX397" fmla="*/ 1870104 w 4026171"/>
                <a:gd name="connsiteY397" fmla="*/ 1196975 h 1994185"/>
                <a:gd name="connsiteX398" fmla="*/ 1841529 w 4026171"/>
                <a:gd name="connsiteY398" fmla="*/ 1206500 h 1994185"/>
                <a:gd name="connsiteX399" fmla="*/ 1832004 w 4026171"/>
                <a:gd name="connsiteY399" fmla="*/ 1209675 h 1994185"/>
                <a:gd name="connsiteX400" fmla="*/ 1822479 w 4026171"/>
                <a:gd name="connsiteY400" fmla="*/ 1212850 h 1994185"/>
                <a:gd name="connsiteX401" fmla="*/ 1803429 w 4026171"/>
                <a:gd name="connsiteY401" fmla="*/ 1225550 h 1994185"/>
                <a:gd name="connsiteX402" fmla="*/ 1793904 w 4026171"/>
                <a:gd name="connsiteY402" fmla="*/ 1231900 h 1994185"/>
                <a:gd name="connsiteX403" fmla="*/ 1774854 w 4026171"/>
                <a:gd name="connsiteY403" fmla="*/ 1238250 h 1994185"/>
                <a:gd name="connsiteX404" fmla="*/ 1755804 w 4026171"/>
                <a:gd name="connsiteY404" fmla="*/ 1250950 h 1994185"/>
                <a:gd name="connsiteX405" fmla="*/ 1746279 w 4026171"/>
                <a:gd name="connsiteY405" fmla="*/ 1257300 h 1994185"/>
                <a:gd name="connsiteX406" fmla="*/ 1736754 w 4026171"/>
                <a:gd name="connsiteY406" fmla="*/ 1260475 h 1994185"/>
                <a:gd name="connsiteX407" fmla="*/ 1727229 w 4026171"/>
                <a:gd name="connsiteY407" fmla="*/ 1266825 h 1994185"/>
                <a:gd name="connsiteX408" fmla="*/ 1717704 w 4026171"/>
                <a:gd name="connsiteY408" fmla="*/ 1270000 h 1994185"/>
                <a:gd name="connsiteX409" fmla="*/ 1698654 w 4026171"/>
                <a:gd name="connsiteY409" fmla="*/ 1282700 h 1994185"/>
                <a:gd name="connsiteX410" fmla="*/ 1679604 w 4026171"/>
                <a:gd name="connsiteY410" fmla="*/ 1289050 h 1994185"/>
                <a:gd name="connsiteX411" fmla="*/ 1625629 w 4026171"/>
                <a:gd name="connsiteY411" fmla="*/ 1314450 h 1994185"/>
                <a:gd name="connsiteX412" fmla="*/ 1574829 w 4026171"/>
                <a:gd name="connsiteY412" fmla="*/ 1336675 h 1994185"/>
                <a:gd name="connsiteX413" fmla="*/ 1565304 w 4026171"/>
                <a:gd name="connsiteY413" fmla="*/ 1339850 h 1994185"/>
                <a:gd name="connsiteX414" fmla="*/ 1533554 w 4026171"/>
                <a:gd name="connsiteY414" fmla="*/ 1352550 h 1994185"/>
                <a:gd name="connsiteX415" fmla="*/ 1524029 w 4026171"/>
                <a:gd name="connsiteY415" fmla="*/ 1355725 h 1994185"/>
                <a:gd name="connsiteX416" fmla="*/ 1508154 w 4026171"/>
                <a:gd name="connsiteY416" fmla="*/ 1365250 h 1994185"/>
                <a:gd name="connsiteX417" fmla="*/ 1489104 w 4026171"/>
                <a:gd name="connsiteY417" fmla="*/ 1371600 h 1994185"/>
                <a:gd name="connsiteX418" fmla="*/ 1479579 w 4026171"/>
                <a:gd name="connsiteY418" fmla="*/ 1377950 h 1994185"/>
                <a:gd name="connsiteX419" fmla="*/ 1460529 w 4026171"/>
                <a:gd name="connsiteY419" fmla="*/ 1384300 h 1994185"/>
                <a:gd name="connsiteX420" fmla="*/ 1435129 w 4026171"/>
                <a:gd name="connsiteY420" fmla="*/ 1393825 h 1994185"/>
                <a:gd name="connsiteX421" fmla="*/ 1412904 w 4026171"/>
                <a:gd name="connsiteY421" fmla="*/ 1400175 h 1994185"/>
                <a:gd name="connsiteX422" fmla="*/ 1381154 w 4026171"/>
                <a:gd name="connsiteY422" fmla="*/ 1412875 h 1994185"/>
                <a:gd name="connsiteX423" fmla="*/ 1365279 w 4026171"/>
                <a:gd name="connsiteY423" fmla="*/ 1419225 h 1994185"/>
                <a:gd name="connsiteX424" fmla="*/ 1343054 w 4026171"/>
                <a:gd name="connsiteY424" fmla="*/ 1431925 h 1994185"/>
                <a:gd name="connsiteX425" fmla="*/ 1333529 w 4026171"/>
                <a:gd name="connsiteY425" fmla="*/ 1435100 h 1994185"/>
                <a:gd name="connsiteX426" fmla="*/ 1324004 w 4026171"/>
                <a:gd name="connsiteY426" fmla="*/ 1441450 h 1994185"/>
                <a:gd name="connsiteX427" fmla="*/ 1295429 w 4026171"/>
                <a:gd name="connsiteY427" fmla="*/ 1457325 h 1994185"/>
                <a:gd name="connsiteX428" fmla="*/ 1260504 w 4026171"/>
                <a:gd name="connsiteY428" fmla="*/ 1479550 h 1994185"/>
                <a:gd name="connsiteX429" fmla="*/ 1250979 w 4026171"/>
                <a:gd name="connsiteY429" fmla="*/ 1489075 h 1994185"/>
                <a:gd name="connsiteX430" fmla="*/ 1241454 w 4026171"/>
                <a:gd name="connsiteY430" fmla="*/ 1492250 h 1994185"/>
                <a:gd name="connsiteX431" fmla="*/ 1219229 w 4026171"/>
                <a:gd name="connsiteY431" fmla="*/ 1504950 h 1994185"/>
                <a:gd name="connsiteX432" fmla="*/ 1200179 w 4026171"/>
                <a:gd name="connsiteY432" fmla="*/ 1511300 h 1994185"/>
                <a:gd name="connsiteX433" fmla="*/ 1190654 w 4026171"/>
                <a:gd name="connsiteY433" fmla="*/ 1517650 h 1994185"/>
                <a:gd name="connsiteX434" fmla="*/ 1155729 w 4026171"/>
                <a:gd name="connsiteY434" fmla="*/ 1533525 h 1994185"/>
                <a:gd name="connsiteX435" fmla="*/ 1146204 w 4026171"/>
                <a:gd name="connsiteY435" fmla="*/ 1536700 h 1994185"/>
                <a:gd name="connsiteX436" fmla="*/ 1108104 w 4026171"/>
                <a:gd name="connsiteY436" fmla="*/ 1552575 h 1994185"/>
                <a:gd name="connsiteX437" fmla="*/ 1098579 w 4026171"/>
                <a:gd name="connsiteY437" fmla="*/ 1555750 h 1994185"/>
                <a:gd name="connsiteX438" fmla="*/ 1038254 w 4026171"/>
                <a:gd name="connsiteY438" fmla="*/ 1587500 h 1994185"/>
                <a:gd name="connsiteX439" fmla="*/ 1028729 w 4026171"/>
                <a:gd name="connsiteY439" fmla="*/ 1590675 h 1994185"/>
                <a:gd name="connsiteX440" fmla="*/ 1019204 w 4026171"/>
                <a:gd name="connsiteY440" fmla="*/ 1597025 h 1994185"/>
                <a:gd name="connsiteX441" fmla="*/ 1000154 w 4026171"/>
                <a:gd name="connsiteY441" fmla="*/ 1603375 h 1994185"/>
                <a:gd name="connsiteX442" fmla="*/ 955704 w 4026171"/>
                <a:gd name="connsiteY442" fmla="*/ 1625600 h 1994185"/>
                <a:gd name="connsiteX443" fmla="*/ 800129 w 4026171"/>
                <a:gd name="connsiteY443" fmla="*/ 1682750 h 1994185"/>
                <a:gd name="connsiteX444" fmla="*/ 755679 w 4026171"/>
                <a:gd name="connsiteY444" fmla="*/ 1695450 h 1994185"/>
                <a:gd name="connsiteX445" fmla="*/ 733454 w 4026171"/>
                <a:gd name="connsiteY445" fmla="*/ 1711325 h 1994185"/>
                <a:gd name="connsiteX446" fmla="*/ 723929 w 4026171"/>
                <a:gd name="connsiteY446" fmla="*/ 1714500 h 1994185"/>
                <a:gd name="connsiteX447" fmla="*/ 714404 w 4026171"/>
                <a:gd name="connsiteY447" fmla="*/ 1720850 h 1994185"/>
                <a:gd name="connsiteX448" fmla="*/ 689004 w 4026171"/>
                <a:gd name="connsiteY448" fmla="*/ 1730375 h 1994185"/>
                <a:gd name="connsiteX449" fmla="*/ 676304 w 4026171"/>
                <a:gd name="connsiteY449" fmla="*/ 1733550 h 1994185"/>
                <a:gd name="connsiteX450" fmla="*/ 628679 w 4026171"/>
                <a:gd name="connsiteY450" fmla="*/ 1752600 h 1994185"/>
                <a:gd name="connsiteX451" fmla="*/ 615979 w 4026171"/>
                <a:gd name="connsiteY451" fmla="*/ 1755775 h 1994185"/>
                <a:gd name="connsiteX452" fmla="*/ 603279 w 4026171"/>
                <a:gd name="connsiteY452" fmla="*/ 1762125 h 1994185"/>
                <a:gd name="connsiteX453" fmla="*/ 552479 w 4026171"/>
                <a:gd name="connsiteY453" fmla="*/ 1781175 h 1994185"/>
                <a:gd name="connsiteX454" fmla="*/ 523904 w 4026171"/>
                <a:gd name="connsiteY454" fmla="*/ 1790700 h 1994185"/>
                <a:gd name="connsiteX455" fmla="*/ 514379 w 4026171"/>
                <a:gd name="connsiteY455" fmla="*/ 1793875 h 1994185"/>
                <a:gd name="connsiteX456" fmla="*/ 504854 w 4026171"/>
                <a:gd name="connsiteY456" fmla="*/ 1800225 h 1994185"/>
                <a:gd name="connsiteX457" fmla="*/ 492154 w 4026171"/>
                <a:gd name="connsiteY457" fmla="*/ 1809750 h 1994185"/>
                <a:gd name="connsiteX458" fmla="*/ 463579 w 4026171"/>
                <a:gd name="connsiteY458" fmla="*/ 1819275 h 1994185"/>
                <a:gd name="connsiteX459" fmla="*/ 454054 w 4026171"/>
                <a:gd name="connsiteY459" fmla="*/ 1822450 h 1994185"/>
                <a:gd name="connsiteX460" fmla="*/ 444529 w 4026171"/>
                <a:gd name="connsiteY460" fmla="*/ 1825625 h 1994185"/>
                <a:gd name="connsiteX461" fmla="*/ 431829 w 4026171"/>
                <a:gd name="connsiteY461" fmla="*/ 1835150 h 1994185"/>
                <a:gd name="connsiteX462" fmla="*/ 396904 w 4026171"/>
                <a:gd name="connsiteY462" fmla="*/ 1844675 h 1994185"/>
                <a:gd name="connsiteX463" fmla="*/ 387379 w 4026171"/>
                <a:gd name="connsiteY463" fmla="*/ 1851025 h 1994185"/>
                <a:gd name="connsiteX464" fmla="*/ 368329 w 4026171"/>
                <a:gd name="connsiteY464" fmla="*/ 1857375 h 1994185"/>
                <a:gd name="connsiteX465" fmla="*/ 358804 w 4026171"/>
                <a:gd name="connsiteY465" fmla="*/ 1863725 h 1994185"/>
                <a:gd name="connsiteX466" fmla="*/ 339754 w 4026171"/>
                <a:gd name="connsiteY466" fmla="*/ 1870075 h 1994185"/>
                <a:gd name="connsiteX467" fmla="*/ 330229 w 4026171"/>
                <a:gd name="connsiteY467" fmla="*/ 1873250 h 1994185"/>
                <a:gd name="connsiteX468" fmla="*/ 311179 w 4026171"/>
                <a:gd name="connsiteY468" fmla="*/ 1882775 h 1994185"/>
                <a:gd name="connsiteX469" fmla="*/ 301654 w 4026171"/>
                <a:gd name="connsiteY469" fmla="*/ 1889125 h 1994185"/>
                <a:gd name="connsiteX470" fmla="*/ 282604 w 4026171"/>
                <a:gd name="connsiteY470" fmla="*/ 1895475 h 1994185"/>
                <a:gd name="connsiteX471" fmla="*/ 273079 w 4026171"/>
                <a:gd name="connsiteY471" fmla="*/ 1901825 h 1994185"/>
                <a:gd name="connsiteX472" fmla="*/ 228629 w 4026171"/>
                <a:gd name="connsiteY472" fmla="*/ 1914525 h 1994185"/>
                <a:gd name="connsiteX473" fmla="*/ 209579 w 4026171"/>
                <a:gd name="connsiteY473" fmla="*/ 1920875 h 1994185"/>
                <a:gd name="connsiteX474" fmla="*/ 161954 w 4026171"/>
                <a:gd name="connsiteY474" fmla="*/ 1936750 h 1994185"/>
                <a:gd name="connsiteX475" fmla="*/ 152429 w 4026171"/>
                <a:gd name="connsiteY475" fmla="*/ 1939925 h 1994185"/>
                <a:gd name="connsiteX476" fmla="*/ 142904 w 4026171"/>
                <a:gd name="connsiteY476" fmla="*/ 1943100 h 1994185"/>
                <a:gd name="connsiteX477" fmla="*/ 130204 w 4026171"/>
                <a:gd name="connsiteY477" fmla="*/ 1949450 h 1994185"/>
                <a:gd name="connsiteX478" fmla="*/ 120679 w 4026171"/>
                <a:gd name="connsiteY478" fmla="*/ 1952625 h 1994185"/>
                <a:gd name="connsiteX479" fmla="*/ 111154 w 4026171"/>
                <a:gd name="connsiteY479" fmla="*/ 1958975 h 1994185"/>
                <a:gd name="connsiteX480" fmla="*/ 85754 w 4026171"/>
                <a:gd name="connsiteY480" fmla="*/ 1965325 h 1994185"/>
                <a:gd name="connsiteX481" fmla="*/ 50829 w 4026171"/>
                <a:gd name="connsiteY481" fmla="*/ 1974850 h 1994185"/>
                <a:gd name="connsiteX482" fmla="*/ 34954 w 4026171"/>
                <a:gd name="connsiteY482" fmla="*/ 1978025 h 1994185"/>
                <a:gd name="connsiteX483" fmla="*/ 29 w 4026171"/>
                <a:gd name="connsiteY483" fmla="*/ 1993900 h 1994185"/>
                <a:gd name="connsiteX0" fmla="*/ 29 w 4029494"/>
                <a:gd name="connsiteY0" fmla="*/ 1993900 h 1994185"/>
                <a:gd name="connsiteX1" fmla="*/ 41304 w 4029494"/>
                <a:gd name="connsiteY1" fmla="*/ 1962150 h 1994185"/>
                <a:gd name="connsiteX2" fmla="*/ 50829 w 4029494"/>
                <a:gd name="connsiteY2" fmla="*/ 1955800 h 1994185"/>
                <a:gd name="connsiteX3" fmla="*/ 88929 w 4029494"/>
                <a:gd name="connsiteY3" fmla="*/ 1943100 h 1994185"/>
                <a:gd name="connsiteX4" fmla="*/ 98454 w 4029494"/>
                <a:gd name="connsiteY4" fmla="*/ 1939925 h 1994185"/>
                <a:gd name="connsiteX5" fmla="*/ 107979 w 4029494"/>
                <a:gd name="connsiteY5" fmla="*/ 1936750 h 1994185"/>
                <a:gd name="connsiteX6" fmla="*/ 117504 w 4029494"/>
                <a:gd name="connsiteY6" fmla="*/ 1930400 h 1994185"/>
                <a:gd name="connsiteX7" fmla="*/ 136554 w 4029494"/>
                <a:gd name="connsiteY7" fmla="*/ 1924050 h 1994185"/>
                <a:gd name="connsiteX8" fmla="*/ 146079 w 4029494"/>
                <a:gd name="connsiteY8" fmla="*/ 1920875 h 1994185"/>
                <a:gd name="connsiteX9" fmla="*/ 174654 w 4029494"/>
                <a:gd name="connsiteY9" fmla="*/ 1908175 h 1994185"/>
                <a:gd name="connsiteX10" fmla="*/ 184179 w 4029494"/>
                <a:gd name="connsiteY10" fmla="*/ 1905000 h 1994185"/>
                <a:gd name="connsiteX11" fmla="*/ 193704 w 4029494"/>
                <a:gd name="connsiteY11" fmla="*/ 1901825 h 1994185"/>
                <a:gd name="connsiteX12" fmla="*/ 212754 w 4029494"/>
                <a:gd name="connsiteY12" fmla="*/ 1892300 h 1994185"/>
                <a:gd name="connsiteX13" fmla="*/ 234979 w 4029494"/>
                <a:gd name="connsiteY13" fmla="*/ 1879600 h 1994185"/>
                <a:gd name="connsiteX14" fmla="*/ 244504 w 4029494"/>
                <a:gd name="connsiteY14" fmla="*/ 1876425 h 1994185"/>
                <a:gd name="connsiteX15" fmla="*/ 254029 w 4029494"/>
                <a:gd name="connsiteY15" fmla="*/ 1870075 h 1994185"/>
                <a:gd name="connsiteX16" fmla="*/ 273079 w 4029494"/>
                <a:gd name="connsiteY16" fmla="*/ 1863725 h 1994185"/>
                <a:gd name="connsiteX17" fmla="*/ 311179 w 4029494"/>
                <a:gd name="connsiteY17" fmla="*/ 1851025 h 1994185"/>
                <a:gd name="connsiteX18" fmla="*/ 320704 w 4029494"/>
                <a:gd name="connsiteY18" fmla="*/ 1847850 h 1994185"/>
                <a:gd name="connsiteX19" fmla="*/ 330229 w 4029494"/>
                <a:gd name="connsiteY19" fmla="*/ 1844675 h 1994185"/>
                <a:gd name="connsiteX20" fmla="*/ 339754 w 4029494"/>
                <a:gd name="connsiteY20" fmla="*/ 1838325 h 1994185"/>
                <a:gd name="connsiteX21" fmla="*/ 358804 w 4029494"/>
                <a:gd name="connsiteY21" fmla="*/ 1831975 h 1994185"/>
                <a:gd name="connsiteX22" fmla="*/ 368329 w 4029494"/>
                <a:gd name="connsiteY22" fmla="*/ 1828800 h 1994185"/>
                <a:gd name="connsiteX23" fmla="*/ 377854 w 4029494"/>
                <a:gd name="connsiteY23" fmla="*/ 1822450 h 1994185"/>
                <a:gd name="connsiteX24" fmla="*/ 396904 w 4029494"/>
                <a:gd name="connsiteY24" fmla="*/ 1816100 h 1994185"/>
                <a:gd name="connsiteX25" fmla="*/ 406429 w 4029494"/>
                <a:gd name="connsiteY25" fmla="*/ 1809750 h 1994185"/>
                <a:gd name="connsiteX26" fmla="*/ 425479 w 4029494"/>
                <a:gd name="connsiteY26" fmla="*/ 1803400 h 1994185"/>
                <a:gd name="connsiteX27" fmla="*/ 435004 w 4029494"/>
                <a:gd name="connsiteY27" fmla="*/ 1797050 h 1994185"/>
                <a:gd name="connsiteX28" fmla="*/ 454054 w 4029494"/>
                <a:gd name="connsiteY28" fmla="*/ 1790700 h 1994185"/>
                <a:gd name="connsiteX29" fmla="*/ 463579 w 4029494"/>
                <a:gd name="connsiteY29" fmla="*/ 1784350 h 1994185"/>
                <a:gd name="connsiteX30" fmla="*/ 482629 w 4029494"/>
                <a:gd name="connsiteY30" fmla="*/ 1778000 h 1994185"/>
                <a:gd name="connsiteX31" fmla="*/ 492154 w 4029494"/>
                <a:gd name="connsiteY31" fmla="*/ 1771650 h 1994185"/>
                <a:gd name="connsiteX32" fmla="*/ 511204 w 4029494"/>
                <a:gd name="connsiteY32" fmla="*/ 1765300 h 1994185"/>
                <a:gd name="connsiteX33" fmla="*/ 530254 w 4029494"/>
                <a:gd name="connsiteY33" fmla="*/ 1752600 h 1994185"/>
                <a:gd name="connsiteX34" fmla="*/ 539779 w 4029494"/>
                <a:gd name="connsiteY34" fmla="*/ 1749425 h 1994185"/>
                <a:gd name="connsiteX35" fmla="*/ 558829 w 4029494"/>
                <a:gd name="connsiteY35" fmla="*/ 1736725 h 1994185"/>
                <a:gd name="connsiteX36" fmla="*/ 568354 w 4029494"/>
                <a:gd name="connsiteY36" fmla="*/ 1730375 h 1994185"/>
                <a:gd name="connsiteX37" fmla="*/ 587404 w 4029494"/>
                <a:gd name="connsiteY37" fmla="*/ 1720850 h 1994185"/>
                <a:gd name="connsiteX38" fmla="*/ 596929 w 4029494"/>
                <a:gd name="connsiteY38" fmla="*/ 1717675 h 1994185"/>
                <a:gd name="connsiteX39" fmla="*/ 606454 w 4029494"/>
                <a:gd name="connsiteY39" fmla="*/ 1711325 h 1994185"/>
                <a:gd name="connsiteX40" fmla="*/ 622329 w 4029494"/>
                <a:gd name="connsiteY40" fmla="*/ 1704975 h 1994185"/>
                <a:gd name="connsiteX41" fmla="*/ 631854 w 4029494"/>
                <a:gd name="connsiteY41" fmla="*/ 1701800 h 1994185"/>
                <a:gd name="connsiteX42" fmla="*/ 650904 w 4029494"/>
                <a:gd name="connsiteY42" fmla="*/ 1689100 h 1994185"/>
                <a:gd name="connsiteX43" fmla="*/ 669954 w 4029494"/>
                <a:gd name="connsiteY43" fmla="*/ 1682750 h 1994185"/>
                <a:gd name="connsiteX44" fmla="*/ 679479 w 4029494"/>
                <a:gd name="connsiteY44" fmla="*/ 1676400 h 1994185"/>
                <a:gd name="connsiteX45" fmla="*/ 698529 w 4029494"/>
                <a:gd name="connsiteY45" fmla="*/ 1670050 h 1994185"/>
                <a:gd name="connsiteX46" fmla="*/ 708054 w 4029494"/>
                <a:gd name="connsiteY46" fmla="*/ 1666875 h 1994185"/>
                <a:gd name="connsiteX47" fmla="*/ 720754 w 4029494"/>
                <a:gd name="connsiteY47" fmla="*/ 1660525 h 1994185"/>
                <a:gd name="connsiteX48" fmla="*/ 739804 w 4029494"/>
                <a:gd name="connsiteY48" fmla="*/ 1654175 h 1994185"/>
                <a:gd name="connsiteX49" fmla="*/ 749329 w 4029494"/>
                <a:gd name="connsiteY49" fmla="*/ 1651000 h 1994185"/>
                <a:gd name="connsiteX50" fmla="*/ 758854 w 4029494"/>
                <a:gd name="connsiteY50" fmla="*/ 1647825 h 1994185"/>
                <a:gd name="connsiteX51" fmla="*/ 781079 w 4029494"/>
                <a:gd name="connsiteY51" fmla="*/ 1641475 h 1994185"/>
                <a:gd name="connsiteX52" fmla="*/ 790604 w 4029494"/>
                <a:gd name="connsiteY52" fmla="*/ 1638300 h 1994185"/>
                <a:gd name="connsiteX53" fmla="*/ 800129 w 4029494"/>
                <a:gd name="connsiteY53" fmla="*/ 1631950 h 1994185"/>
                <a:gd name="connsiteX54" fmla="*/ 819179 w 4029494"/>
                <a:gd name="connsiteY54" fmla="*/ 1625600 h 1994185"/>
                <a:gd name="connsiteX55" fmla="*/ 828704 w 4029494"/>
                <a:gd name="connsiteY55" fmla="*/ 1622425 h 1994185"/>
                <a:gd name="connsiteX56" fmla="*/ 838229 w 4029494"/>
                <a:gd name="connsiteY56" fmla="*/ 1616075 h 1994185"/>
                <a:gd name="connsiteX57" fmla="*/ 873154 w 4029494"/>
                <a:gd name="connsiteY57" fmla="*/ 1603375 h 1994185"/>
                <a:gd name="connsiteX58" fmla="*/ 882679 w 4029494"/>
                <a:gd name="connsiteY58" fmla="*/ 1597025 h 1994185"/>
                <a:gd name="connsiteX59" fmla="*/ 904904 w 4029494"/>
                <a:gd name="connsiteY59" fmla="*/ 1587500 h 1994185"/>
                <a:gd name="connsiteX60" fmla="*/ 952529 w 4029494"/>
                <a:gd name="connsiteY60" fmla="*/ 1562100 h 1994185"/>
                <a:gd name="connsiteX61" fmla="*/ 952529 w 4029494"/>
                <a:gd name="connsiteY61" fmla="*/ 1562100 h 1994185"/>
                <a:gd name="connsiteX62" fmla="*/ 968404 w 4029494"/>
                <a:gd name="connsiteY62" fmla="*/ 1552575 h 1994185"/>
                <a:gd name="connsiteX63" fmla="*/ 990629 w 4029494"/>
                <a:gd name="connsiteY63" fmla="*/ 1546225 h 1994185"/>
                <a:gd name="connsiteX64" fmla="*/ 1006504 w 4029494"/>
                <a:gd name="connsiteY64" fmla="*/ 1539875 h 1994185"/>
                <a:gd name="connsiteX65" fmla="*/ 1025554 w 4029494"/>
                <a:gd name="connsiteY65" fmla="*/ 1524000 h 1994185"/>
                <a:gd name="connsiteX66" fmla="*/ 1035079 w 4029494"/>
                <a:gd name="connsiteY66" fmla="*/ 1520825 h 1994185"/>
                <a:gd name="connsiteX67" fmla="*/ 1050954 w 4029494"/>
                <a:gd name="connsiteY67" fmla="*/ 1504950 h 1994185"/>
                <a:gd name="connsiteX68" fmla="*/ 1082704 w 4029494"/>
                <a:gd name="connsiteY68" fmla="*/ 1485900 h 1994185"/>
                <a:gd name="connsiteX69" fmla="*/ 1108104 w 4029494"/>
                <a:gd name="connsiteY69" fmla="*/ 1466850 h 1994185"/>
                <a:gd name="connsiteX70" fmla="*/ 1130329 w 4029494"/>
                <a:gd name="connsiteY70" fmla="*/ 1460500 h 1994185"/>
                <a:gd name="connsiteX71" fmla="*/ 1149379 w 4029494"/>
                <a:gd name="connsiteY71" fmla="*/ 1447800 h 1994185"/>
                <a:gd name="connsiteX72" fmla="*/ 1174779 w 4029494"/>
                <a:gd name="connsiteY72" fmla="*/ 1438275 h 1994185"/>
                <a:gd name="connsiteX73" fmla="*/ 1190654 w 4029494"/>
                <a:gd name="connsiteY73" fmla="*/ 1431925 h 1994185"/>
                <a:gd name="connsiteX74" fmla="*/ 1200179 w 4029494"/>
                <a:gd name="connsiteY74" fmla="*/ 1428750 h 1994185"/>
                <a:gd name="connsiteX75" fmla="*/ 1241454 w 4029494"/>
                <a:gd name="connsiteY75" fmla="*/ 1412875 h 1994185"/>
                <a:gd name="connsiteX76" fmla="*/ 1250979 w 4029494"/>
                <a:gd name="connsiteY76" fmla="*/ 1406525 h 1994185"/>
                <a:gd name="connsiteX77" fmla="*/ 1263679 w 4029494"/>
                <a:gd name="connsiteY77" fmla="*/ 1403350 h 1994185"/>
                <a:gd name="connsiteX78" fmla="*/ 1276379 w 4029494"/>
                <a:gd name="connsiteY78" fmla="*/ 1397000 h 1994185"/>
                <a:gd name="connsiteX79" fmla="*/ 1308129 w 4029494"/>
                <a:gd name="connsiteY79" fmla="*/ 1387475 h 1994185"/>
                <a:gd name="connsiteX80" fmla="*/ 1352579 w 4029494"/>
                <a:gd name="connsiteY80" fmla="*/ 1365250 h 1994185"/>
                <a:gd name="connsiteX81" fmla="*/ 1368454 w 4029494"/>
                <a:gd name="connsiteY81" fmla="*/ 1355725 h 1994185"/>
                <a:gd name="connsiteX82" fmla="*/ 1387504 w 4029494"/>
                <a:gd name="connsiteY82" fmla="*/ 1349375 h 1994185"/>
                <a:gd name="connsiteX83" fmla="*/ 1444654 w 4029494"/>
                <a:gd name="connsiteY83" fmla="*/ 1317625 h 1994185"/>
                <a:gd name="connsiteX84" fmla="*/ 1454179 w 4029494"/>
                <a:gd name="connsiteY84" fmla="*/ 1314450 h 1994185"/>
                <a:gd name="connsiteX85" fmla="*/ 1479579 w 4029494"/>
                <a:gd name="connsiteY85" fmla="*/ 1301750 h 1994185"/>
                <a:gd name="connsiteX86" fmla="*/ 1508154 w 4029494"/>
                <a:gd name="connsiteY86" fmla="*/ 1292225 h 1994185"/>
                <a:gd name="connsiteX87" fmla="*/ 1527204 w 4029494"/>
                <a:gd name="connsiteY87" fmla="*/ 1279525 h 1994185"/>
                <a:gd name="connsiteX88" fmla="*/ 1546254 w 4029494"/>
                <a:gd name="connsiteY88" fmla="*/ 1273175 h 1994185"/>
                <a:gd name="connsiteX89" fmla="*/ 1555779 w 4029494"/>
                <a:gd name="connsiteY89" fmla="*/ 1270000 h 1994185"/>
                <a:gd name="connsiteX90" fmla="*/ 1565304 w 4029494"/>
                <a:gd name="connsiteY90" fmla="*/ 1266825 h 1994185"/>
                <a:gd name="connsiteX91" fmla="*/ 1587529 w 4029494"/>
                <a:gd name="connsiteY91" fmla="*/ 1254125 h 1994185"/>
                <a:gd name="connsiteX92" fmla="*/ 1616104 w 4029494"/>
                <a:gd name="connsiteY92" fmla="*/ 1244600 h 1994185"/>
                <a:gd name="connsiteX93" fmla="*/ 1625629 w 4029494"/>
                <a:gd name="connsiteY93" fmla="*/ 1238250 h 1994185"/>
                <a:gd name="connsiteX94" fmla="*/ 1635154 w 4029494"/>
                <a:gd name="connsiteY94" fmla="*/ 1235075 h 1994185"/>
                <a:gd name="connsiteX95" fmla="*/ 1651029 w 4029494"/>
                <a:gd name="connsiteY95" fmla="*/ 1228725 h 1994185"/>
                <a:gd name="connsiteX96" fmla="*/ 1660554 w 4029494"/>
                <a:gd name="connsiteY96" fmla="*/ 1222375 h 1994185"/>
                <a:gd name="connsiteX97" fmla="*/ 1670079 w 4029494"/>
                <a:gd name="connsiteY97" fmla="*/ 1219200 h 1994185"/>
                <a:gd name="connsiteX98" fmla="*/ 1679604 w 4029494"/>
                <a:gd name="connsiteY98" fmla="*/ 1212850 h 1994185"/>
                <a:gd name="connsiteX99" fmla="*/ 1689129 w 4029494"/>
                <a:gd name="connsiteY99" fmla="*/ 1209675 h 1994185"/>
                <a:gd name="connsiteX100" fmla="*/ 1708179 w 4029494"/>
                <a:gd name="connsiteY100" fmla="*/ 1196975 h 1994185"/>
                <a:gd name="connsiteX101" fmla="*/ 1717704 w 4029494"/>
                <a:gd name="connsiteY101" fmla="*/ 1193800 h 1994185"/>
                <a:gd name="connsiteX102" fmla="*/ 1736754 w 4029494"/>
                <a:gd name="connsiteY102" fmla="*/ 1181100 h 1994185"/>
                <a:gd name="connsiteX103" fmla="*/ 1746279 w 4029494"/>
                <a:gd name="connsiteY103" fmla="*/ 1174750 h 1994185"/>
                <a:gd name="connsiteX104" fmla="*/ 1755804 w 4029494"/>
                <a:gd name="connsiteY104" fmla="*/ 1168400 h 1994185"/>
                <a:gd name="connsiteX105" fmla="*/ 1765329 w 4029494"/>
                <a:gd name="connsiteY105" fmla="*/ 1165225 h 1994185"/>
                <a:gd name="connsiteX106" fmla="*/ 1784379 w 4029494"/>
                <a:gd name="connsiteY106" fmla="*/ 1152525 h 1994185"/>
                <a:gd name="connsiteX107" fmla="*/ 1803429 w 4029494"/>
                <a:gd name="connsiteY107" fmla="*/ 1143000 h 1994185"/>
                <a:gd name="connsiteX108" fmla="*/ 1812954 w 4029494"/>
                <a:gd name="connsiteY108" fmla="*/ 1139825 h 1994185"/>
                <a:gd name="connsiteX109" fmla="*/ 1822479 w 4029494"/>
                <a:gd name="connsiteY109" fmla="*/ 1133475 h 1994185"/>
                <a:gd name="connsiteX110" fmla="*/ 1832004 w 4029494"/>
                <a:gd name="connsiteY110" fmla="*/ 1130300 h 1994185"/>
                <a:gd name="connsiteX111" fmla="*/ 1841529 w 4029494"/>
                <a:gd name="connsiteY111" fmla="*/ 1123950 h 1994185"/>
                <a:gd name="connsiteX112" fmla="*/ 1860579 w 4029494"/>
                <a:gd name="connsiteY112" fmla="*/ 1117600 h 1994185"/>
                <a:gd name="connsiteX113" fmla="*/ 1870104 w 4029494"/>
                <a:gd name="connsiteY113" fmla="*/ 1114425 h 1994185"/>
                <a:gd name="connsiteX114" fmla="*/ 1889154 w 4029494"/>
                <a:gd name="connsiteY114" fmla="*/ 1104900 h 1994185"/>
                <a:gd name="connsiteX115" fmla="*/ 1898679 w 4029494"/>
                <a:gd name="connsiteY115" fmla="*/ 1098550 h 1994185"/>
                <a:gd name="connsiteX116" fmla="*/ 1917729 w 4029494"/>
                <a:gd name="connsiteY116" fmla="*/ 1092200 h 1994185"/>
                <a:gd name="connsiteX117" fmla="*/ 1927254 w 4029494"/>
                <a:gd name="connsiteY117" fmla="*/ 1085850 h 1994185"/>
                <a:gd name="connsiteX118" fmla="*/ 1936779 w 4029494"/>
                <a:gd name="connsiteY118" fmla="*/ 1082675 h 1994185"/>
                <a:gd name="connsiteX119" fmla="*/ 1955829 w 4029494"/>
                <a:gd name="connsiteY119" fmla="*/ 1069975 h 1994185"/>
                <a:gd name="connsiteX120" fmla="*/ 1974879 w 4029494"/>
                <a:gd name="connsiteY120" fmla="*/ 1063625 h 1994185"/>
                <a:gd name="connsiteX121" fmla="*/ 1993929 w 4029494"/>
                <a:gd name="connsiteY121" fmla="*/ 1050925 h 1994185"/>
                <a:gd name="connsiteX122" fmla="*/ 2003454 w 4029494"/>
                <a:gd name="connsiteY122" fmla="*/ 1044575 h 1994185"/>
                <a:gd name="connsiteX123" fmla="*/ 2012979 w 4029494"/>
                <a:gd name="connsiteY123" fmla="*/ 1041400 h 1994185"/>
                <a:gd name="connsiteX124" fmla="*/ 2032029 w 4029494"/>
                <a:gd name="connsiteY124" fmla="*/ 1028700 h 1994185"/>
                <a:gd name="connsiteX125" fmla="*/ 2041554 w 4029494"/>
                <a:gd name="connsiteY125" fmla="*/ 1025525 h 1994185"/>
                <a:gd name="connsiteX126" fmla="*/ 2060604 w 4029494"/>
                <a:gd name="connsiteY126" fmla="*/ 1012825 h 1994185"/>
                <a:gd name="connsiteX127" fmla="*/ 2076479 w 4029494"/>
                <a:gd name="connsiteY127" fmla="*/ 1003300 h 1994185"/>
                <a:gd name="connsiteX128" fmla="*/ 2082829 w 4029494"/>
                <a:gd name="connsiteY128" fmla="*/ 993775 h 1994185"/>
                <a:gd name="connsiteX129" fmla="*/ 2092354 w 4029494"/>
                <a:gd name="connsiteY129" fmla="*/ 990600 h 1994185"/>
                <a:gd name="connsiteX130" fmla="*/ 2111404 w 4029494"/>
                <a:gd name="connsiteY130" fmla="*/ 977900 h 1994185"/>
                <a:gd name="connsiteX131" fmla="*/ 2120929 w 4029494"/>
                <a:gd name="connsiteY131" fmla="*/ 974725 h 1994185"/>
                <a:gd name="connsiteX132" fmla="*/ 2130454 w 4029494"/>
                <a:gd name="connsiteY132" fmla="*/ 968375 h 1994185"/>
                <a:gd name="connsiteX133" fmla="*/ 2139979 w 4029494"/>
                <a:gd name="connsiteY133" fmla="*/ 965200 h 1994185"/>
                <a:gd name="connsiteX134" fmla="*/ 2159029 w 4029494"/>
                <a:gd name="connsiteY134" fmla="*/ 952500 h 1994185"/>
                <a:gd name="connsiteX135" fmla="*/ 2168554 w 4029494"/>
                <a:gd name="connsiteY135" fmla="*/ 949325 h 1994185"/>
                <a:gd name="connsiteX136" fmla="*/ 2178079 w 4029494"/>
                <a:gd name="connsiteY136" fmla="*/ 942975 h 1994185"/>
                <a:gd name="connsiteX137" fmla="*/ 2187604 w 4029494"/>
                <a:gd name="connsiteY137" fmla="*/ 939800 h 1994185"/>
                <a:gd name="connsiteX138" fmla="*/ 2197129 w 4029494"/>
                <a:gd name="connsiteY138" fmla="*/ 933450 h 1994185"/>
                <a:gd name="connsiteX139" fmla="*/ 2216179 w 4029494"/>
                <a:gd name="connsiteY139" fmla="*/ 927100 h 1994185"/>
                <a:gd name="connsiteX140" fmla="*/ 2225704 w 4029494"/>
                <a:gd name="connsiteY140" fmla="*/ 920750 h 1994185"/>
                <a:gd name="connsiteX141" fmla="*/ 2244754 w 4029494"/>
                <a:gd name="connsiteY141" fmla="*/ 914400 h 1994185"/>
                <a:gd name="connsiteX142" fmla="*/ 2263804 w 4029494"/>
                <a:gd name="connsiteY142" fmla="*/ 901700 h 1994185"/>
                <a:gd name="connsiteX143" fmla="*/ 2273329 w 4029494"/>
                <a:gd name="connsiteY143" fmla="*/ 898525 h 1994185"/>
                <a:gd name="connsiteX144" fmla="*/ 2282854 w 4029494"/>
                <a:gd name="connsiteY144" fmla="*/ 892175 h 1994185"/>
                <a:gd name="connsiteX145" fmla="*/ 2292379 w 4029494"/>
                <a:gd name="connsiteY145" fmla="*/ 889000 h 1994185"/>
                <a:gd name="connsiteX146" fmla="*/ 2301904 w 4029494"/>
                <a:gd name="connsiteY146" fmla="*/ 882650 h 1994185"/>
                <a:gd name="connsiteX147" fmla="*/ 2311429 w 4029494"/>
                <a:gd name="connsiteY147" fmla="*/ 879475 h 1994185"/>
                <a:gd name="connsiteX148" fmla="*/ 2320954 w 4029494"/>
                <a:gd name="connsiteY148" fmla="*/ 873125 h 1994185"/>
                <a:gd name="connsiteX149" fmla="*/ 2330479 w 4029494"/>
                <a:gd name="connsiteY149" fmla="*/ 869950 h 1994185"/>
                <a:gd name="connsiteX150" fmla="*/ 2340004 w 4029494"/>
                <a:gd name="connsiteY150" fmla="*/ 863600 h 1994185"/>
                <a:gd name="connsiteX151" fmla="*/ 2359054 w 4029494"/>
                <a:gd name="connsiteY151" fmla="*/ 857250 h 1994185"/>
                <a:gd name="connsiteX152" fmla="*/ 2378104 w 4029494"/>
                <a:gd name="connsiteY152" fmla="*/ 847725 h 1994185"/>
                <a:gd name="connsiteX153" fmla="*/ 2387629 w 4029494"/>
                <a:gd name="connsiteY153" fmla="*/ 841375 h 1994185"/>
                <a:gd name="connsiteX154" fmla="*/ 2406679 w 4029494"/>
                <a:gd name="connsiteY154" fmla="*/ 835025 h 1994185"/>
                <a:gd name="connsiteX155" fmla="*/ 2416204 w 4029494"/>
                <a:gd name="connsiteY155" fmla="*/ 831850 h 1994185"/>
                <a:gd name="connsiteX156" fmla="*/ 2425729 w 4029494"/>
                <a:gd name="connsiteY156" fmla="*/ 825500 h 1994185"/>
                <a:gd name="connsiteX157" fmla="*/ 2444779 w 4029494"/>
                <a:gd name="connsiteY157" fmla="*/ 819150 h 1994185"/>
                <a:gd name="connsiteX158" fmla="*/ 2454304 w 4029494"/>
                <a:gd name="connsiteY158" fmla="*/ 815975 h 1994185"/>
                <a:gd name="connsiteX159" fmla="*/ 2492404 w 4029494"/>
                <a:gd name="connsiteY159" fmla="*/ 803275 h 1994185"/>
                <a:gd name="connsiteX160" fmla="*/ 2501929 w 4029494"/>
                <a:gd name="connsiteY160" fmla="*/ 800100 h 1994185"/>
                <a:gd name="connsiteX161" fmla="*/ 2511454 w 4029494"/>
                <a:gd name="connsiteY161" fmla="*/ 796925 h 1994185"/>
                <a:gd name="connsiteX162" fmla="*/ 2524154 w 4029494"/>
                <a:gd name="connsiteY162" fmla="*/ 793750 h 1994185"/>
                <a:gd name="connsiteX163" fmla="*/ 2552729 w 4029494"/>
                <a:gd name="connsiteY163" fmla="*/ 781050 h 1994185"/>
                <a:gd name="connsiteX164" fmla="*/ 2562254 w 4029494"/>
                <a:gd name="connsiteY164" fmla="*/ 777875 h 1994185"/>
                <a:gd name="connsiteX165" fmla="*/ 2581304 w 4029494"/>
                <a:gd name="connsiteY165" fmla="*/ 765175 h 1994185"/>
                <a:gd name="connsiteX166" fmla="*/ 2590829 w 4029494"/>
                <a:gd name="connsiteY166" fmla="*/ 762000 h 1994185"/>
                <a:gd name="connsiteX167" fmla="*/ 2600354 w 4029494"/>
                <a:gd name="connsiteY167" fmla="*/ 755650 h 1994185"/>
                <a:gd name="connsiteX168" fmla="*/ 2609879 w 4029494"/>
                <a:gd name="connsiteY168" fmla="*/ 752475 h 1994185"/>
                <a:gd name="connsiteX169" fmla="*/ 2619404 w 4029494"/>
                <a:gd name="connsiteY169" fmla="*/ 746125 h 1994185"/>
                <a:gd name="connsiteX170" fmla="*/ 2628929 w 4029494"/>
                <a:gd name="connsiteY170" fmla="*/ 742950 h 1994185"/>
                <a:gd name="connsiteX171" fmla="*/ 2638454 w 4029494"/>
                <a:gd name="connsiteY171" fmla="*/ 736600 h 1994185"/>
                <a:gd name="connsiteX172" fmla="*/ 2647979 w 4029494"/>
                <a:gd name="connsiteY172" fmla="*/ 733425 h 1994185"/>
                <a:gd name="connsiteX173" fmla="*/ 2676554 w 4029494"/>
                <a:gd name="connsiteY173" fmla="*/ 714375 h 1994185"/>
                <a:gd name="connsiteX174" fmla="*/ 2686079 w 4029494"/>
                <a:gd name="connsiteY174" fmla="*/ 708025 h 1994185"/>
                <a:gd name="connsiteX175" fmla="*/ 2695604 w 4029494"/>
                <a:gd name="connsiteY175" fmla="*/ 701675 h 1994185"/>
                <a:gd name="connsiteX176" fmla="*/ 2724179 w 4029494"/>
                <a:gd name="connsiteY176" fmla="*/ 679450 h 1994185"/>
                <a:gd name="connsiteX177" fmla="*/ 2733704 w 4029494"/>
                <a:gd name="connsiteY177" fmla="*/ 673100 h 1994185"/>
                <a:gd name="connsiteX178" fmla="*/ 2743229 w 4029494"/>
                <a:gd name="connsiteY178" fmla="*/ 666750 h 1994185"/>
                <a:gd name="connsiteX179" fmla="*/ 2752754 w 4029494"/>
                <a:gd name="connsiteY179" fmla="*/ 663575 h 1994185"/>
                <a:gd name="connsiteX180" fmla="*/ 2771804 w 4029494"/>
                <a:gd name="connsiteY180" fmla="*/ 650875 h 1994185"/>
                <a:gd name="connsiteX181" fmla="*/ 2781329 w 4029494"/>
                <a:gd name="connsiteY181" fmla="*/ 647700 h 1994185"/>
                <a:gd name="connsiteX182" fmla="*/ 2800379 w 4029494"/>
                <a:gd name="connsiteY182" fmla="*/ 635000 h 1994185"/>
                <a:gd name="connsiteX183" fmla="*/ 2809904 w 4029494"/>
                <a:gd name="connsiteY183" fmla="*/ 628650 h 1994185"/>
                <a:gd name="connsiteX184" fmla="*/ 2828954 w 4029494"/>
                <a:gd name="connsiteY184" fmla="*/ 619125 h 1994185"/>
                <a:gd name="connsiteX185" fmla="*/ 2848004 w 4029494"/>
                <a:gd name="connsiteY185" fmla="*/ 612775 h 1994185"/>
                <a:gd name="connsiteX186" fmla="*/ 2867054 w 4029494"/>
                <a:gd name="connsiteY186" fmla="*/ 600075 h 1994185"/>
                <a:gd name="connsiteX187" fmla="*/ 2876579 w 4029494"/>
                <a:gd name="connsiteY187" fmla="*/ 596900 h 1994185"/>
                <a:gd name="connsiteX188" fmla="*/ 2886104 w 4029494"/>
                <a:gd name="connsiteY188" fmla="*/ 590550 h 1994185"/>
                <a:gd name="connsiteX189" fmla="*/ 2905154 w 4029494"/>
                <a:gd name="connsiteY189" fmla="*/ 584200 h 1994185"/>
                <a:gd name="connsiteX190" fmla="*/ 2924204 w 4029494"/>
                <a:gd name="connsiteY190" fmla="*/ 577850 h 1994185"/>
                <a:gd name="connsiteX191" fmla="*/ 2933729 w 4029494"/>
                <a:gd name="connsiteY191" fmla="*/ 574675 h 1994185"/>
                <a:gd name="connsiteX192" fmla="*/ 2943254 w 4029494"/>
                <a:gd name="connsiteY192" fmla="*/ 571500 h 1994185"/>
                <a:gd name="connsiteX193" fmla="*/ 2965479 w 4029494"/>
                <a:gd name="connsiteY193" fmla="*/ 558800 h 1994185"/>
                <a:gd name="connsiteX194" fmla="*/ 2984529 w 4029494"/>
                <a:gd name="connsiteY194" fmla="*/ 552450 h 1994185"/>
                <a:gd name="connsiteX195" fmla="*/ 2994054 w 4029494"/>
                <a:gd name="connsiteY195" fmla="*/ 546100 h 1994185"/>
                <a:gd name="connsiteX196" fmla="*/ 3013104 w 4029494"/>
                <a:gd name="connsiteY196" fmla="*/ 539750 h 1994185"/>
                <a:gd name="connsiteX197" fmla="*/ 3022629 w 4029494"/>
                <a:gd name="connsiteY197" fmla="*/ 536575 h 1994185"/>
                <a:gd name="connsiteX198" fmla="*/ 3032154 w 4029494"/>
                <a:gd name="connsiteY198" fmla="*/ 530225 h 1994185"/>
                <a:gd name="connsiteX199" fmla="*/ 3051204 w 4029494"/>
                <a:gd name="connsiteY199" fmla="*/ 523875 h 1994185"/>
                <a:gd name="connsiteX200" fmla="*/ 3060729 w 4029494"/>
                <a:gd name="connsiteY200" fmla="*/ 520700 h 1994185"/>
                <a:gd name="connsiteX201" fmla="*/ 3070254 w 4029494"/>
                <a:gd name="connsiteY201" fmla="*/ 517525 h 1994185"/>
                <a:gd name="connsiteX202" fmla="*/ 3082954 w 4029494"/>
                <a:gd name="connsiteY202" fmla="*/ 511175 h 1994185"/>
                <a:gd name="connsiteX203" fmla="*/ 3102004 w 4029494"/>
                <a:gd name="connsiteY203" fmla="*/ 504825 h 1994185"/>
                <a:gd name="connsiteX204" fmla="*/ 3111529 w 4029494"/>
                <a:gd name="connsiteY204" fmla="*/ 501650 h 1994185"/>
                <a:gd name="connsiteX205" fmla="*/ 3130579 w 4029494"/>
                <a:gd name="connsiteY205" fmla="*/ 492125 h 1994185"/>
                <a:gd name="connsiteX206" fmla="*/ 3140104 w 4029494"/>
                <a:gd name="connsiteY206" fmla="*/ 485775 h 1994185"/>
                <a:gd name="connsiteX207" fmla="*/ 3159154 w 4029494"/>
                <a:gd name="connsiteY207" fmla="*/ 479425 h 1994185"/>
                <a:gd name="connsiteX208" fmla="*/ 3184554 w 4029494"/>
                <a:gd name="connsiteY208" fmla="*/ 466725 h 1994185"/>
                <a:gd name="connsiteX209" fmla="*/ 3194079 w 4029494"/>
                <a:gd name="connsiteY209" fmla="*/ 460375 h 1994185"/>
                <a:gd name="connsiteX210" fmla="*/ 3216304 w 4029494"/>
                <a:gd name="connsiteY210" fmla="*/ 447675 h 1994185"/>
                <a:gd name="connsiteX211" fmla="*/ 3232179 w 4029494"/>
                <a:gd name="connsiteY211" fmla="*/ 431800 h 1994185"/>
                <a:gd name="connsiteX212" fmla="*/ 3238529 w 4029494"/>
                <a:gd name="connsiteY212" fmla="*/ 422275 h 1994185"/>
                <a:gd name="connsiteX213" fmla="*/ 3276629 w 4029494"/>
                <a:gd name="connsiteY213" fmla="*/ 403225 h 1994185"/>
                <a:gd name="connsiteX214" fmla="*/ 3276629 w 4029494"/>
                <a:gd name="connsiteY214" fmla="*/ 403225 h 1994185"/>
                <a:gd name="connsiteX215" fmla="*/ 3286154 w 4029494"/>
                <a:gd name="connsiteY215" fmla="*/ 396875 h 1994185"/>
                <a:gd name="connsiteX216" fmla="*/ 3305204 w 4029494"/>
                <a:gd name="connsiteY216" fmla="*/ 390525 h 1994185"/>
                <a:gd name="connsiteX217" fmla="*/ 3333779 w 4029494"/>
                <a:gd name="connsiteY217" fmla="*/ 381000 h 1994185"/>
                <a:gd name="connsiteX218" fmla="*/ 3362354 w 4029494"/>
                <a:gd name="connsiteY218" fmla="*/ 365125 h 1994185"/>
                <a:gd name="connsiteX219" fmla="*/ 3371879 w 4029494"/>
                <a:gd name="connsiteY219" fmla="*/ 358775 h 1994185"/>
                <a:gd name="connsiteX220" fmla="*/ 3381404 w 4029494"/>
                <a:gd name="connsiteY220" fmla="*/ 352425 h 1994185"/>
                <a:gd name="connsiteX221" fmla="*/ 3397279 w 4029494"/>
                <a:gd name="connsiteY221" fmla="*/ 339725 h 1994185"/>
                <a:gd name="connsiteX222" fmla="*/ 3403629 w 4029494"/>
                <a:gd name="connsiteY222" fmla="*/ 330200 h 1994185"/>
                <a:gd name="connsiteX223" fmla="*/ 3422679 w 4029494"/>
                <a:gd name="connsiteY223" fmla="*/ 317500 h 1994185"/>
                <a:gd name="connsiteX224" fmla="*/ 3432204 w 4029494"/>
                <a:gd name="connsiteY224" fmla="*/ 311150 h 1994185"/>
                <a:gd name="connsiteX225" fmla="*/ 3441729 w 4029494"/>
                <a:gd name="connsiteY225" fmla="*/ 304800 h 1994185"/>
                <a:gd name="connsiteX226" fmla="*/ 3451254 w 4029494"/>
                <a:gd name="connsiteY226" fmla="*/ 301625 h 1994185"/>
                <a:gd name="connsiteX227" fmla="*/ 3470304 w 4029494"/>
                <a:gd name="connsiteY227" fmla="*/ 288925 h 1994185"/>
                <a:gd name="connsiteX228" fmla="*/ 3479829 w 4029494"/>
                <a:gd name="connsiteY228" fmla="*/ 285750 h 1994185"/>
                <a:gd name="connsiteX229" fmla="*/ 3498879 w 4029494"/>
                <a:gd name="connsiteY229" fmla="*/ 273050 h 1994185"/>
                <a:gd name="connsiteX230" fmla="*/ 3517929 w 4029494"/>
                <a:gd name="connsiteY230" fmla="*/ 260350 h 1994185"/>
                <a:gd name="connsiteX231" fmla="*/ 3527454 w 4029494"/>
                <a:gd name="connsiteY231" fmla="*/ 254000 h 1994185"/>
                <a:gd name="connsiteX232" fmla="*/ 3540154 w 4029494"/>
                <a:gd name="connsiteY232" fmla="*/ 247650 h 1994185"/>
                <a:gd name="connsiteX233" fmla="*/ 3559204 w 4029494"/>
                <a:gd name="connsiteY233" fmla="*/ 234950 h 1994185"/>
                <a:gd name="connsiteX234" fmla="*/ 3578254 w 4029494"/>
                <a:gd name="connsiteY234" fmla="*/ 225425 h 1994185"/>
                <a:gd name="connsiteX235" fmla="*/ 3587779 w 4029494"/>
                <a:gd name="connsiteY235" fmla="*/ 222250 h 1994185"/>
                <a:gd name="connsiteX236" fmla="*/ 3616354 w 4029494"/>
                <a:gd name="connsiteY236" fmla="*/ 206375 h 1994185"/>
                <a:gd name="connsiteX237" fmla="*/ 3635404 w 4029494"/>
                <a:gd name="connsiteY237" fmla="*/ 190500 h 1994185"/>
                <a:gd name="connsiteX238" fmla="*/ 3654454 w 4029494"/>
                <a:gd name="connsiteY238" fmla="*/ 177800 h 1994185"/>
                <a:gd name="connsiteX239" fmla="*/ 3673504 w 4029494"/>
                <a:gd name="connsiteY239" fmla="*/ 171450 h 1994185"/>
                <a:gd name="connsiteX240" fmla="*/ 3683029 w 4029494"/>
                <a:gd name="connsiteY240" fmla="*/ 165100 h 1994185"/>
                <a:gd name="connsiteX241" fmla="*/ 3702079 w 4029494"/>
                <a:gd name="connsiteY241" fmla="*/ 158750 h 1994185"/>
                <a:gd name="connsiteX242" fmla="*/ 3737004 w 4029494"/>
                <a:gd name="connsiteY242" fmla="*/ 149225 h 1994185"/>
                <a:gd name="connsiteX243" fmla="*/ 3749704 w 4029494"/>
                <a:gd name="connsiteY243" fmla="*/ 146050 h 1994185"/>
                <a:gd name="connsiteX244" fmla="*/ 3762404 w 4029494"/>
                <a:gd name="connsiteY244" fmla="*/ 142875 h 1994185"/>
                <a:gd name="connsiteX245" fmla="*/ 3781454 w 4029494"/>
                <a:gd name="connsiteY245" fmla="*/ 136525 h 1994185"/>
                <a:gd name="connsiteX246" fmla="*/ 3800504 w 4029494"/>
                <a:gd name="connsiteY246" fmla="*/ 123825 h 1994185"/>
                <a:gd name="connsiteX247" fmla="*/ 3825904 w 4029494"/>
                <a:gd name="connsiteY247" fmla="*/ 101600 h 1994185"/>
                <a:gd name="connsiteX248" fmla="*/ 3835429 w 4029494"/>
                <a:gd name="connsiteY248" fmla="*/ 95250 h 1994185"/>
                <a:gd name="connsiteX249" fmla="*/ 3844954 w 4029494"/>
                <a:gd name="connsiteY249" fmla="*/ 88900 h 1994185"/>
                <a:gd name="connsiteX250" fmla="*/ 3873529 w 4029494"/>
                <a:gd name="connsiteY250" fmla="*/ 79375 h 1994185"/>
                <a:gd name="connsiteX251" fmla="*/ 3883054 w 4029494"/>
                <a:gd name="connsiteY251" fmla="*/ 76200 h 1994185"/>
                <a:gd name="connsiteX252" fmla="*/ 3892579 w 4029494"/>
                <a:gd name="connsiteY252" fmla="*/ 69850 h 1994185"/>
                <a:gd name="connsiteX253" fmla="*/ 3902104 w 4029494"/>
                <a:gd name="connsiteY253" fmla="*/ 66675 h 1994185"/>
                <a:gd name="connsiteX254" fmla="*/ 3921154 w 4029494"/>
                <a:gd name="connsiteY254" fmla="*/ 53975 h 1994185"/>
                <a:gd name="connsiteX255" fmla="*/ 3930679 w 4029494"/>
                <a:gd name="connsiteY255" fmla="*/ 47625 h 1994185"/>
                <a:gd name="connsiteX256" fmla="*/ 3940204 w 4029494"/>
                <a:gd name="connsiteY256" fmla="*/ 41275 h 1994185"/>
                <a:gd name="connsiteX257" fmla="*/ 3968779 w 4029494"/>
                <a:gd name="connsiteY257" fmla="*/ 31750 h 1994185"/>
                <a:gd name="connsiteX258" fmla="*/ 3978304 w 4029494"/>
                <a:gd name="connsiteY258" fmla="*/ 28575 h 1994185"/>
                <a:gd name="connsiteX259" fmla="*/ 4006879 w 4029494"/>
                <a:gd name="connsiteY259" fmla="*/ 9525 h 1994185"/>
                <a:gd name="connsiteX260" fmla="*/ 4016404 w 4029494"/>
                <a:gd name="connsiteY260" fmla="*/ 3175 h 1994185"/>
                <a:gd name="connsiteX261" fmla="*/ 4025929 w 4029494"/>
                <a:gd name="connsiteY261" fmla="*/ 0 h 1994185"/>
                <a:gd name="connsiteX262" fmla="*/ 4029104 w 4029494"/>
                <a:gd name="connsiteY262" fmla="*/ 136525 h 1994185"/>
                <a:gd name="connsiteX263" fmla="*/ 4016404 w 4029494"/>
                <a:gd name="connsiteY263" fmla="*/ 142875 h 1994185"/>
                <a:gd name="connsiteX264" fmla="*/ 4000529 w 4029494"/>
                <a:gd name="connsiteY264" fmla="*/ 171450 h 1994185"/>
                <a:gd name="connsiteX265" fmla="*/ 3991004 w 4029494"/>
                <a:gd name="connsiteY265" fmla="*/ 174625 h 1994185"/>
                <a:gd name="connsiteX266" fmla="*/ 3981479 w 4029494"/>
                <a:gd name="connsiteY266" fmla="*/ 184150 h 1994185"/>
                <a:gd name="connsiteX267" fmla="*/ 3971954 w 4029494"/>
                <a:gd name="connsiteY267" fmla="*/ 187325 h 1994185"/>
                <a:gd name="connsiteX268" fmla="*/ 3962429 w 4029494"/>
                <a:gd name="connsiteY268" fmla="*/ 193675 h 1994185"/>
                <a:gd name="connsiteX269" fmla="*/ 3952904 w 4029494"/>
                <a:gd name="connsiteY269" fmla="*/ 196850 h 1994185"/>
                <a:gd name="connsiteX270" fmla="*/ 3943379 w 4029494"/>
                <a:gd name="connsiteY270" fmla="*/ 203200 h 1994185"/>
                <a:gd name="connsiteX271" fmla="*/ 3933854 w 4029494"/>
                <a:gd name="connsiteY271" fmla="*/ 206375 h 1994185"/>
                <a:gd name="connsiteX272" fmla="*/ 3914804 w 4029494"/>
                <a:gd name="connsiteY272" fmla="*/ 219075 h 1994185"/>
                <a:gd name="connsiteX273" fmla="*/ 3867179 w 4029494"/>
                <a:gd name="connsiteY273" fmla="*/ 234950 h 1994185"/>
                <a:gd name="connsiteX274" fmla="*/ 3838604 w 4029494"/>
                <a:gd name="connsiteY274" fmla="*/ 244475 h 1994185"/>
                <a:gd name="connsiteX275" fmla="*/ 3829079 w 4029494"/>
                <a:gd name="connsiteY275" fmla="*/ 247650 h 1994185"/>
                <a:gd name="connsiteX276" fmla="*/ 3816379 w 4029494"/>
                <a:gd name="connsiteY276" fmla="*/ 250825 h 1994185"/>
                <a:gd name="connsiteX277" fmla="*/ 3797329 w 4029494"/>
                <a:gd name="connsiteY277" fmla="*/ 257175 h 1994185"/>
                <a:gd name="connsiteX278" fmla="*/ 3771929 w 4029494"/>
                <a:gd name="connsiteY278" fmla="*/ 285750 h 1994185"/>
                <a:gd name="connsiteX279" fmla="*/ 3762404 w 4029494"/>
                <a:gd name="connsiteY279" fmla="*/ 295275 h 1994185"/>
                <a:gd name="connsiteX280" fmla="*/ 3756054 w 4029494"/>
                <a:gd name="connsiteY280" fmla="*/ 304800 h 1994185"/>
                <a:gd name="connsiteX281" fmla="*/ 3692554 w 4029494"/>
                <a:gd name="connsiteY281" fmla="*/ 314325 h 1994185"/>
                <a:gd name="connsiteX282" fmla="*/ 3670329 w 4029494"/>
                <a:gd name="connsiteY282" fmla="*/ 320675 h 1994185"/>
                <a:gd name="connsiteX283" fmla="*/ 3660804 w 4029494"/>
                <a:gd name="connsiteY283" fmla="*/ 327025 h 1994185"/>
                <a:gd name="connsiteX284" fmla="*/ 3651279 w 4029494"/>
                <a:gd name="connsiteY284" fmla="*/ 330200 h 1994185"/>
                <a:gd name="connsiteX285" fmla="*/ 3632229 w 4029494"/>
                <a:gd name="connsiteY285" fmla="*/ 342900 h 1994185"/>
                <a:gd name="connsiteX286" fmla="*/ 3613179 w 4029494"/>
                <a:gd name="connsiteY286" fmla="*/ 349250 h 1994185"/>
                <a:gd name="connsiteX287" fmla="*/ 3603654 w 4029494"/>
                <a:gd name="connsiteY287" fmla="*/ 355600 h 1994185"/>
                <a:gd name="connsiteX288" fmla="*/ 3584604 w 4029494"/>
                <a:gd name="connsiteY288" fmla="*/ 361950 h 1994185"/>
                <a:gd name="connsiteX289" fmla="*/ 3565554 w 4029494"/>
                <a:gd name="connsiteY289" fmla="*/ 374650 h 1994185"/>
                <a:gd name="connsiteX290" fmla="*/ 3556029 w 4029494"/>
                <a:gd name="connsiteY290" fmla="*/ 377825 h 1994185"/>
                <a:gd name="connsiteX291" fmla="*/ 3536979 w 4029494"/>
                <a:gd name="connsiteY291" fmla="*/ 390525 h 1994185"/>
                <a:gd name="connsiteX292" fmla="*/ 3527454 w 4029494"/>
                <a:gd name="connsiteY292" fmla="*/ 396875 h 1994185"/>
                <a:gd name="connsiteX293" fmla="*/ 3517929 w 4029494"/>
                <a:gd name="connsiteY293" fmla="*/ 400050 h 1994185"/>
                <a:gd name="connsiteX294" fmla="*/ 3508404 w 4029494"/>
                <a:gd name="connsiteY294" fmla="*/ 409575 h 1994185"/>
                <a:gd name="connsiteX295" fmla="*/ 3489354 w 4029494"/>
                <a:gd name="connsiteY295" fmla="*/ 415925 h 1994185"/>
                <a:gd name="connsiteX296" fmla="*/ 3479829 w 4029494"/>
                <a:gd name="connsiteY296" fmla="*/ 419100 h 1994185"/>
                <a:gd name="connsiteX297" fmla="*/ 3460779 w 4029494"/>
                <a:gd name="connsiteY297" fmla="*/ 428625 h 1994185"/>
                <a:gd name="connsiteX298" fmla="*/ 3441729 w 4029494"/>
                <a:gd name="connsiteY298" fmla="*/ 444500 h 1994185"/>
                <a:gd name="connsiteX299" fmla="*/ 3432204 w 4029494"/>
                <a:gd name="connsiteY299" fmla="*/ 447675 h 1994185"/>
                <a:gd name="connsiteX300" fmla="*/ 3413154 w 4029494"/>
                <a:gd name="connsiteY300" fmla="*/ 460375 h 1994185"/>
                <a:gd name="connsiteX301" fmla="*/ 3403629 w 4029494"/>
                <a:gd name="connsiteY301" fmla="*/ 466725 h 1994185"/>
                <a:gd name="connsiteX302" fmla="*/ 3384579 w 4029494"/>
                <a:gd name="connsiteY302" fmla="*/ 476250 h 1994185"/>
                <a:gd name="connsiteX303" fmla="*/ 3368704 w 4029494"/>
                <a:gd name="connsiteY303" fmla="*/ 492125 h 1994185"/>
                <a:gd name="connsiteX304" fmla="*/ 3362354 w 4029494"/>
                <a:gd name="connsiteY304" fmla="*/ 501650 h 1994185"/>
                <a:gd name="connsiteX305" fmla="*/ 3352829 w 4029494"/>
                <a:gd name="connsiteY305" fmla="*/ 511175 h 1994185"/>
                <a:gd name="connsiteX306" fmla="*/ 3346479 w 4029494"/>
                <a:gd name="connsiteY306" fmla="*/ 520700 h 1994185"/>
                <a:gd name="connsiteX307" fmla="*/ 3327429 w 4029494"/>
                <a:gd name="connsiteY307" fmla="*/ 527050 h 1994185"/>
                <a:gd name="connsiteX308" fmla="*/ 3289329 w 4029494"/>
                <a:gd name="connsiteY308" fmla="*/ 539750 h 1994185"/>
                <a:gd name="connsiteX309" fmla="*/ 3270279 w 4029494"/>
                <a:gd name="connsiteY309" fmla="*/ 546100 h 1994185"/>
                <a:gd name="connsiteX310" fmla="*/ 3260754 w 4029494"/>
                <a:gd name="connsiteY310" fmla="*/ 549275 h 1994185"/>
                <a:gd name="connsiteX311" fmla="*/ 3241704 w 4029494"/>
                <a:gd name="connsiteY311" fmla="*/ 561975 h 1994185"/>
                <a:gd name="connsiteX312" fmla="*/ 3222654 w 4029494"/>
                <a:gd name="connsiteY312" fmla="*/ 574675 h 1994185"/>
                <a:gd name="connsiteX313" fmla="*/ 3203604 w 4029494"/>
                <a:gd name="connsiteY313" fmla="*/ 587375 h 1994185"/>
                <a:gd name="connsiteX314" fmla="*/ 3194079 w 4029494"/>
                <a:gd name="connsiteY314" fmla="*/ 593725 h 1994185"/>
                <a:gd name="connsiteX315" fmla="*/ 3184554 w 4029494"/>
                <a:gd name="connsiteY315" fmla="*/ 596900 h 1994185"/>
                <a:gd name="connsiteX316" fmla="*/ 3175029 w 4029494"/>
                <a:gd name="connsiteY316" fmla="*/ 603250 h 1994185"/>
                <a:gd name="connsiteX317" fmla="*/ 3155979 w 4029494"/>
                <a:gd name="connsiteY317" fmla="*/ 609600 h 1994185"/>
                <a:gd name="connsiteX318" fmla="*/ 3136929 w 4029494"/>
                <a:gd name="connsiteY318" fmla="*/ 615950 h 1994185"/>
                <a:gd name="connsiteX319" fmla="*/ 3127404 w 4029494"/>
                <a:gd name="connsiteY319" fmla="*/ 619125 h 1994185"/>
                <a:gd name="connsiteX320" fmla="*/ 3117879 w 4029494"/>
                <a:gd name="connsiteY320" fmla="*/ 625475 h 1994185"/>
                <a:gd name="connsiteX321" fmla="*/ 3098829 w 4029494"/>
                <a:gd name="connsiteY321" fmla="*/ 631825 h 1994185"/>
                <a:gd name="connsiteX322" fmla="*/ 3079779 w 4029494"/>
                <a:gd name="connsiteY322" fmla="*/ 641350 h 1994185"/>
                <a:gd name="connsiteX323" fmla="*/ 3070254 w 4029494"/>
                <a:gd name="connsiteY323" fmla="*/ 647700 h 1994185"/>
                <a:gd name="connsiteX324" fmla="*/ 3051204 w 4029494"/>
                <a:gd name="connsiteY324" fmla="*/ 654050 h 1994185"/>
                <a:gd name="connsiteX325" fmla="*/ 3041679 w 4029494"/>
                <a:gd name="connsiteY325" fmla="*/ 657225 h 1994185"/>
                <a:gd name="connsiteX326" fmla="*/ 3032154 w 4029494"/>
                <a:gd name="connsiteY326" fmla="*/ 663575 h 1994185"/>
                <a:gd name="connsiteX327" fmla="*/ 3022629 w 4029494"/>
                <a:gd name="connsiteY327" fmla="*/ 666750 h 1994185"/>
                <a:gd name="connsiteX328" fmla="*/ 3013104 w 4029494"/>
                <a:gd name="connsiteY328" fmla="*/ 673100 h 1994185"/>
                <a:gd name="connsiteX329" fmla="*/ 3003579 w 4029494"/>
                <a:gd name="connsiteY329" fmla="*/ 676275 h 1994185"/>
                <a:gd name="connsiteX330" fmla="*/ 2984529 w 4029494"/>
                <a:gd name="connsiteY330" fmla="*/ 688975 h 1994185"/>
                <a:gd name="connsiteX331" fmla="*/ 2965479 w 4029494"/>
                <a:gd name="connsiteY331" fmla="*/ 695325 h 1994185"/>
                <a:gd name="connsiteX332" fmla="*/ 2955954 w 4029494"/>
                <a:gd name="connsiteY332" fmla="*/ 701675 h 1994185"/>
                <a:gd name="connsiteX333" fmla="*/ 2936904 w 4029494"/>
                <a:gd name="connsiteY333" fmla="*/ 708025 h 1994185"/>
                <a:gd name="connsiteX334" fmla="*/ 2927379 w 4029494"/>
                <a:gd name="connsiteY334" fmla="*/ 714375 h 1994185"/>
                <a:gd name="connsiteX335" fmla="*/ 2908329 w 4029494"/>
                <a:gd name="connsiteY335" fmla="*/ 720725 h 1994185"/>
                <a:gd name="connsiteX336" fmla="*/ 2898804 w 4029494"/>
                <a:gd name="connsiteY336" fmla="*/ 723900 h 1994185"/>
                <a:gd name="connsiteX337" fmla="*/ 2879754 w 4029494"/>
                <a:gd name="connsiteY337" fmla="*/ 733425 h 1994185"/>
                <a:gd name="connsiteX338" fmla="*/ 2870229 w 4029494"/>
                <a:gd name="connsiteY338" fmla="*/ 739775 h 1994185"/>
                <a:gd name="connsiteX339" fmla="*/ 2860704 w 4029494"/>
                <a:gd name="connsiteY339" fmla="*/ 742950 h 1994185"/>
                <a:gd name="connsiteX340" fmla="*/ 2851179 w 4029494"/>
                <a:gd name="connsiteY340" fmla="*/ 749300 h 1994185"/>
                <a:gd name="connsiteX341" fmla="*/ 2832129 w 4029494"/>
                <a:gd name="connsiteY341" fmla="*/ 755650 h 1994185"/>
                <a:gd name="connsiteX342" fmla="*/ 2784504 w 4029494"/>
                <a:gd name="connsiteY342" fmla="*/ 771525 h 1994185"/>
                <a:gd name="connsiteX343" fmla="*/ 2774979 w 4029494"/>
                <a:gd name="connsiteY343" fmla="*/ 774700 h 1994185"/>
                <a:gd name="connsiteX344" fmla="*/ 2765454 w 4029494"/>
                <a:gd name="connsiteY344" fmla="*/ 777875 h 1994185"/>
                <a:gd name="connsiteX345" fmla="*/ 2755929 w 4029494"/>
                <a:gd name="connsiteY345" fmla="*/ 784225 h 1994185"/>
                <a:gd name="connsiteX346" fmla="*/ 2736879 w 4029494"/>
                <a:gd name="connsiteY346" fmla="*/ 790575 h 1994185"/>
                <a:gd name="connsiteX347" fmla="*/ 2717829 w 4029494"/>
                <a:gd name="connsiteY347" fmla="*/ 800100 h 1994185"/>
                <a:gd name="connsiteX348" fmla="*/ 2708304 w 4029494"/>
                <a:gd name="connsiteY348" fmla="*/ 806450 h 1994185"/>
                <a:gd name="connsiteX349" fmla="*/ 2698779 w 4029494"/>
                <a:gd name="connsiteY349" fmla="*/ 809625 h 1994185"/>
                <a:gd name="connsiteX350" fmla="*/ 2689254 w 4029494"/>
                <a:gd name="connsiteY350" fmla="*/ 815975 h 1994185"/>
                <a:gd name="connsiteX351" fmla="*/ 2670204 w 4029494"/>
                <a:gd name="connsiteY351" fmla="*/ 822325 h 1994185"/>
                <a:gd name="connsiteX352" fmla="*/ 2660679 w 4029494"/>
                <a:gd name="connsiteY352" fmla="*/ 828675 h 1994185"/>
                <a:gd name="connsiteX353" fmla="*/ 2641629 w 4029494"/>
                <a:gd name="connsiteY353" fmla="*/ 835025 h 1994185"/>
                <a:gd name="connsiteX354" fmla="*/ 2632104 w 4029494"/>
                <a:gd name="connsiteY354" fmla="*/ 841375 h 1994185"/>
                <a:gd name="connsiteX355" fmla="*/ 2613054 w 4029494"/>
                <a:gd name="connsiteY355" fmla="*/ 847725 h 1994185"/>
                <a:gd name="connsiteX356" fmla="*/ 2603529 w 4029494"/>
                <a:gd name="connsiteY356" fmla="*/ 854075 h 1994185"/>
                <a:gd name="connsiteX357" fmla="*/ 2590829 w 4029494"/>
                <a:gd name="connsiteY357" fmla="*/ 860425 h 1994185"/>
                <a:gd name="connsiteX358" fmla="*/ 2571779 w 4029494"/>
                <a:gd name="connsiteY358" fmla="*/ 866775 h 1994185"/>
                <a:gd name="connsiteX359" fmla="*/ 2543204 w 4029494"/>
                <a:gd name="connsiteY359" fmla="*/ 885825 h 1994185"/>
                <a:gd name="connsiteX360" fmla="*/ 2524154 w 4029494"/>
                <a:gd name="connsiteY360" fmla="*/ 898525 h 1994185"/>
                <a:gd name="connsiteX361" fmla="*/ 2514629 w 4029494"/>
                <a:gd name="connsiteY361" fmla="*/ 904875 h 1994185"/>
                <a:gd name="connsiteX362" fmla="*/ 2498754 w 4029494"/>
                <a:gd name="connsiteY362" fmla="*/ 917575 h 1994185"/>
                <a:gd name="connsiteX363" fmla="*/ 2479704 w 4029494"/>
                <a:gd name="connsiteY363" fmla="*/ 930275 h 1994185"/>
                <a:gd name="connsiteX364" fmla="*/ 2470179 w 4029494"/>
                <a:gd name="connsiteY364" fmla="*/ 936625 h 1994185"/>
                <a:gd name="connsiteX365" fmla="*/ 2451129 w 4029494"/>
                <a:gd name="connsiteY365" fmla="*/ 942975 h 1994185"/>
                <a:gd name="connsiteX366" fmla="*/ 2441604 w 4029494"/>
                <a:gd name="connsiteY366" fmla="*/ 946150 h 1994185"/>
                <a:gd name="connsiteX367" fmla="*/ 2432079 w 4029494"/>
                <a:gd name="connsiteY367" fmla="*/ 952500 h 1994185"/>
                <a:gd name="connsiteX368" fmla="*/ 2374929 w 4029494"/>
                <a:gd name="connsiteY368" fmla="*/ 965200 h 1994185"/>
                <a:gd name="connsiteX369" fmla="*/ 2289204 w 4029494"/>
                <a:gd name="connsiteY369" fmla="*/ 993775 h 1994185"/>
                <a:gd name="connsiteX370" fmla="*/ 2260629 w 4029494"/>
                <a:gd name="connsiteY370" fmla="*/ 1003300 h 1994185"/>
                <a:gd name="connsiteX371" fmla="*/ 2251104 w 4029494"/>
                <a:gd name="connsiteY371" fmla="*/ 1006475 h 1994185"/>
                <a:gd name="connsiteX372" fmla="*/ 2241579 w 4029494"/>
                <a:gd name="connsiteY372" fmla="*/ 1012825 h 1994185"/>
                <a:gd name="connsiteX373" fmla="*/ 2232054 w 4029494"/>
                <a:gd name="connsiteY373" fmla="*/ 1016000 h 1994185"/>
                <a:gd name="connsiteX374" fmla="*/ 2222529 w 4029494"/>
                <a:gd name="connsiteY374" fmla="*/ 1022350 h 1994185"/>
                <a:gd name="connsiteX375" fmla="*/ 2213004 w 4029494"/>
                <a:gd name="connsiteY375" fmla="*/ 1025525 h 1994185"/>
                <a:gd name="connsiteX376" fmla="*/ 2203479 w 4029494"/>
                <a:gd name="connsiteY376" fmla="*/ 1031875 h 1994185"/>
                <a:gd name="connsiteX377" fmla="*/ 2184429 w 4029494"/>
                <a:gd name="connsiteY377" fmla="*/ 1038225 h 1994185"/>
                <a:gd name="connsiteX378" fmla="*/ 2174904 w 4029494"/>
                <a:gd name="connsiteY378" fmla="*/ 1044575 h 1994185"/>
                <a:gd name="connsiteX379" fmla="*/ 2155854 w 4029494"/>
                <a:gd name="connsiteY379" fmla="*/ 1050925 h 1994185"/>
                <a:gd name="connsiteX380" fmla="*/ 2146329 w 4029494"/>
                <a:gd name="connsiteY380" fmla="*/ 1054100 h 1994185"/>
                <a:gd name="connsiteX381" fmla="*/ 2117754 w 4029494"/>
                <a:gd name="connsiteY381" fmla="*/ 1073150 h 1994185"/>
                <a:gd name="connsiteX382" fmla="*/ 2108229 w 4029494"/>
                <a:gd name="connsiteY382" fmla="*/ 1079500 h 1994185"/>
                <a:gd name="connsiteX383" fmla="*/ 2089179 w 4029494"/>
                <a:gd name="connsiteY383" fmla="*/ 1089025 h 1994185"/>
                <a:gd name="connsiteX384" fmla="*/ 2079654 w 4029494"/>
                <a:gd name="connsiteY384" fmla="*/ 1092200 h 1994185"/>
                <a:gd name="connsiteX385" fmla="*/ 2070129 w 4029494"/>
                <a:gd name="connsiteY385" fmla="*/ 1098550 h 1994185"/>
                <a:gd name="connsiteX386" fmla="*/ 2051079 w 4029494"/>
                <a:gd name="connsiteY386" fmla="*/ 1104900 h 1994185"/>
                <a:gd name="connsiteX387" fmla="*/ 2012979 w 4029494"/>
                <a:gd name="connsiteY387" fmla="*/ 1130300 h 1994185"/>
                <a:gd name="connsiteX388" fmla="*/ 2003454 w 4029494"/>
                <a:gd name="connsiteY388" fmla="*/ 1136650 h 1994185"/>
                <a:gd name="connsiteX389" fmla="*/ 1984404 w 4029494"/>
                <a:gd name="connsiteY389" fmla="*/ 1146175 h 1994185"/>
                <a:gd name="connsiteX390" fmla="*/ 1974879 w 4029494"/>
                <a:gd name="connsiteY390" fmla="*/ 1149350 h 1994185"/>
                <a:gd name="connsiteX391" fmla="*/ 1965354 w 4029494"/>
                <a:gd name="connsiteY391" fmla="*/ 1155700 h 1994185"/>
                <a:gd name="connsiteX392" fmla="*/ 1955829 w 4029494"/>
                <a:gd name="connsiteY392" fmla="*/ 1158875 h 1994185"/>
                <a:gd name="connsiteX393" fmla="*/ 1946304 w 4029494"/>
                <a:gd name="connsiteY393" fmla="*/ 1165225 h 1994185"/>
                <a:gd name="connsiteX394" fmla="*/ 1927254 w 4029494"/>
                <a:gd name="connsiteY394" fmla="*/ 1171575 h 1994185"/>
                <a:gd name="connsiteX395" fmla="*/ 1917729 w 4029494"/>
                <a:gd name="connsiteY395" fmla="*/ 1177925 h 1994185"/>
                <a:gd name="connsiteX396" fmla="*/ 1898679 w 4029494"/>
                <a:gd name="connsiteY396" fmla="*/ 1184275 h 1994185"/>
                <a:gd name="connsiteX397" fmla="*/ 1870104 w 4029494"/>
                <a:gd name="connsiteY397" fmla="*/ 1196975 h 1994185"/>
                <a:gd name="connsiteX398" fmla="*/ 1841529 w 4029494"/>
                <a:gd name="connsiteY398" fmla="*/ 1206500 h 1994185"/>
                <a:gd name="connsiteX399" fmla="*/ 1832004 w 4029494"/>
                <a:gd name="connsiteY399" fmla="*/ 1209675 h 1994185"/>
                <a:gd name="connsiteX400" fmla="*/ 1822479 w 4029494"/>
                <a:gd name="connsiteY400" fmla="*/ 1212850 h 1994185"/>
                <a:gd name="connsiteX401" fmla="*/ 1803429 w 4029494"/>
                <a:gd name="connsiteY401" fmla="*/ 1225550 h 1994185"/>
                <a:gd name="connsiteX402" fmla="*/ 1793904 w 4029494"/>
                <a:gd name="connsiteY402" fmla="*/ 1231900 h 1994185"/>
                <a:gd name="connsiteX403" fmla="*/ 1774854 w 4029494"/>
                <a:gd name="connsiteY403" fmla="*/ 1238250 h 1994185"/>
                <a:gd name="connsiteX404" fmla="*/ 1755804 w 4029494"/>
                <a:gd name="connsiteY404" fmla="*/ 1250950 h 1994185"/>
                <a:gd name="connsiteX405" fmla="*/ 1746279 w 4029494"/>
                <a:gd name="connsiteY405" fmla="*/ 1257300 h 1994185"/>
                <a:gd name="connsiteX406" fmla="*/ 1736754 w 4029494"/>
                <a:gd name="connsiteY406" fmla="*/ 1260475 h 1994185"/>
                <a:gd name="connsiteX407" fmla="*/ 1727229 w 4029494"/>
                <a:gd name="connsiteY407" fmla="*/ 1266825 h 1994185"/>
                <a:gd name="connsiteX408" fmla="*/ 1717704 w 4029494"/>
                <a:gd name="connsiteY408" fmla="*/ 1270000 h 1994185"/>
                <a:gd name="connsiteX409" fmla="*/ 1698654 w 4029494"/>
                <a:gd name="connsiteY409" fmla="*/ 1282700 h 1994185"/>
                <a:gd name="connsiteX410" fmla="*/ 1679604 w 4029494"/>
                <a:gd name="connsiteY410" fmla="*/ 1289050 h 1994185"/>
                <a:gd name="connsiteX411" fmla="*/ 1625629 w 4029494"/>
                <a:gd name="connsiteY411" fmla="*/ 1314450 h 1994185"/>
                <a:gd name="connsiteX412" fmla="*/ 1574829 w 4029494"/>
                <a:gd name="connsiteY412" fmla="*/ 1336675 h 1994185"/>
                <a:gd name="connsiteX413" fmla="*/ 1565304 w 4029494"/>
                <a:gd name="connsiteY413" fmla="*/ 1339850 h 1994185"/>
                <a:gd name="connsiteX414" fmla="*/ 1533554 w 4029494"/>
                <a:gd name="connsiteY414" fmla="*/ 1352550 h 1994185"/>
                <a:gd name="connsiteX415" fmla="*/ 1524029 w 4029494"/>
                <a:gd name="connsiteY415" fmla="*/ 1355725 h 1994185"/>
                <a:gd name="connsiteX416" fmla="*/ 1508154 w 4029494"/>
                <a:gd name="connsiteY416" fmla="*/ 1365250 h 1994185"/>
                <a:gd name="connsiteX417" fmla="*/ 1489104 w 4029494"/>
                <a:gd name="connsiteY417" fmla="*/ 1371600 h 1994185"/>
                <a:gd name="connsiteX418" fmla="*/ 1479579 w 4029494"/>
                <a:gd name="connsiteY418" fmla="*/ 1377950 h 1994185"/>
                <a:gd name="connsiteX419" fmla="*/ 1460529 w 4029494"/>
                <a:gd name="connsiteY419" fmla="*/ 1384300 h 1994185"/>
                <a:gd name="connsiteX420" fmla="*/ 1435129 w 4029494"/>
                <a:gd name="connsiteY420" fmla="*/ 1393825 h 1994185"/>
                <a:gd name="connsiteX421" fmla="*/ 1412904 w 4029494"/>
                <a:gd name="connsiteY421" fmla="*/ 1400175 h 1994185"/>
                <a:gd name="connsiteX422" fmla="*/ 1381154 w 4029494"/>
                <a:gd name="connsiteY422" fmla="*/ 1412875 h 1994185"/>
                <a:gd name="connsiteX423" fmla="*/ 1365279 w 4029494"/>
                <a:gd name="connsiteY423" fmla="*/ 1419225 h 1994185"/>
                <a:gd name="connsiteX424" fmla="*/ 1343054 w 4029494"/>
                <a:gd name="connsiteY424" fmla="*/ 1431925 h 1994185"/>
                <a:gd name="connsiteX425" fmla="*/ 1333529 w 4029494"/>
                <a:gd name="connsiteY425" fmla="*/ 1435100 h 1994185"/>
                <a:gd name="connsiteX426" fmla="*/ 1324004 w 4029494"/>
                <a:gd name="connsiteY426" fmla="*/ 1441450 h 1994185"/>
                <a:gd name="connsiteX427" fmla="*/ 1295429 w 4029494"/>
                <a:gd name="connsiteY427" fmla="*/ 1457325 h 1994185"/>
                <a:gd name="connsiteX428" fmla="*/ 1260504 w 4029494"/>
                <a:gd name="connsiteY428" fmla="*/ 1479550 h 1994185"/>
                <a:gd name="connsiteX429" fmla="*/ 1250979 w 4029494"/>
                <a:gd name="connsiteY429" fmla="*/ 1489075 h 1994185"/>
                <a:gd name="connsiteX430" fmla="*/ 1241454 w 4029494"/>
                <a:gd name="connsiteY430" fmla="*/ 1492250 h 1994185"/>
                <a:gd name="connsiteX431" fmla="*/ 1219229 w 4029494"/>
                <a:gd name="connsiteY431" fmla="*/ 1504950 h 1994185"/>
                <a:gd name="connsiteX432" fmla="*/ 1200179 w 4029494"/>
                <a:gd name="connsiteY432" fmla="*/ 1511300 h 1994185"/>
                <a:gd name="connsiteX433" fmla="*/ 1190654 w 4029494"/>
                <a:gd name="connsiteY433" fmla="*/ 1517650 h 1994185"/>
                <a:gd name="connsiteX434" fmla="*/ 1155729 w 4029494"/>
                <a:gd name="connsiteY434" fmla="*/ 1533525 h 1994185"/>
                <a:gd name="connsiteX435" fmla="*/ 1146204 w 4029494"/>
                <a:gd name="connsiteY435" fmla="*/ 1536700 h 1994185"/>
                <a:gd name="connsiteX436" fmla="*/ 1108104 w 4029494"/>
                <a:gd name="connsiteY436" fmla="*/ 1552575 h 1994185"/>
                <a:gd name="connsiteX437" fmla="*/ 1098579 w 4029494"/>
                <a:gd name="connsiteY437" fmla="*/ 1555750 h 1994185"/>
                <a:gd name="connsiteX438" fmla="*/ 1038254 w 4029494"/>
                <a:gd name="connsiteY438" fmla="*/ 1587500 h 1994185"/>
                <a:gd name="connsiteX439" fmla="*/ 1028729 w 4029494"/>
                <a:gd name="connsiteY439" fmla="*/ 1590675 h 1994185"/>
                <a:gd name="connsiteX440" fmla="*/ 1019204 w 4029494"/>
                <a:gd name="connsiteY440" fmla="*/ 1597025 h 1994185"/>
                <a:gd name="connsiteX441" fmla="*/ 1000154 w 4029494"/>
                <a:gd name="connsiteY441" fmla="*/ 1603375 h 1994185"/>
                <a:gd name="connsiteX442" fmla="*/ 955704 w 4029494"/>
                <a:gd name="connsiteY442" fmla="*/ 1625600 h 1994185"/>
                <a:gd name="connsiteX443" fmla="*/ 800129 w 4029494"/>
                <a:gd name="connsiteY443" fmla="*/ 1682750 h 1994185"/>
                <a:gd name="connsiteX444" fmla="*/ 755679 w 4029494"/>
                <a:gd name="connsiteY444" fmla="*/ 1695450 h 1994185"/>
                <a:gd name="connsiteX445" fmla="*/ 733454 w 4029494"/>
                <a:gd name="connsiteY445" fmla="*/ 1711325 h 1994185"/>
                <a:gd name="connsiteX446" fmla="*/ 723929 w 4029494"/>
                <a:gd name="connsiteY446" fmla="*/ 1714500 h 1994185"/>
                <a:gd name="connsiteX447" fmla="*/ 714404 w 4029494"/>
                <a:gd name="connsiteY447" fmla="*/ 1720850 h 1994185"/>
                <a:gd name="connsiteX448" fmla="*/ 689004 w 4029494"/>
                <a:gd name="connsiteY448" fmla="*/ 1730375 h 1994185"/>
                <a:gd name="connsiteX449" fmla="*/ 676304 w 4029494"/>
                <a:gd name="connsiteY449" fmla="*/ 1733550 h 1994185"/>
                <a:gd name="connsiteX450" fmla="*/ 628679 w 4029494"/>
                <a:gd name="connsiteY450" fmla="*/ 1752600 h 1994185"/>
                <a:gd name="connsiteX451" fmla="*/ 615979 w 4029494"/>
                <a:gd name="connsiteY451" fmla="*/ 1755775 h 1994185"/>
                <a:gd name="connsiteX452" fmla="*/ 603279 w 4029494"/>
                <a:gd name="connsiteY452" fmla="*/ 1762125 h 1994185"/>
                <a:gd name="connsiteX453" fmla="*/ 552479 w 4029494"/>
                <a:gd name="connsiteY453" fmla="*/ 1781175 h 1994185"/>
                <a:gd name="connsiteX454" fmla="*/ 523904 w 4029494"/>
                <a:gd name="connsiteY454" fmla="*/ 1790700 h 1994185"/>
                <a:gd name="connsiteX455" fmla="*/ 514379 w 4029494"/>
                <a:gd name="connsiteY455" fmla="*/ 1793875 h 1994185"/>
                <a:gd name="connsiteX456" fmla="*/ 504854 w 4029494"/>
                <a:gd name="connsiteY456" fmla="*/ 1800225 h 1994185"/>
                <a:gd name="connsiteX457" fmla="*/ 492154 w 4029494"/>
                <a:gd name="connsiteY457" fmla="*/ 1809750 h 1994185"/>
                <a:gd name="connsiteX458" fmla="*/ 463579 w 4029494"/>
                <a:gd name="connsiteY458" fmla="*/ 1819275 h 1994185"/>
                <a:gd name="connsiteX459" fmla="*/ 454054 w 4029494"/>
                <a:gd name="connsiteY459" fmla="*/ 1822450 h 1994185"/>
                <a:gd name="connsiteX460" fmla="*/ 444529 w 4029494"/>
                <a:gd name="connsiteY460" fmla="*/ 1825625 h 1994185"/>
                <a:gd name="connsiteX461" fmla="*/ 431829 w 4029494"/>
                <a:gd name="connsiteY461" fmla="*/ 1835150 h 1994185"/>
                <a:gd name="connsiteX462" fmla="*/ 396904 w 4029494"/>
                <a:gd name="connsiteY462" fmla="*/ 1844675 h 1994185"/>
                <a:gd name="connsiteX463" fmla="*/ 387379 w 4029494"/>
                <a:gd name="connsiteY463" fmla="*/ 1851025 h 1994185"/>
                <a:gd name="connsiteX464" fmla="*/ 368329 w 4029494"/>
                <a:gd name="connsiteY464" fmla="*/ 1857375 h 1994185"/>
                <a:gd name="connsiteX465" fmla="*/ 358804 w 4029494"/>
                <a:gd name="connsiteY465" fmla="*/ 1863725 h 1994185"/>
                <a:gd name="connsiteX466" fmla="*/ 339754 w 4029494"/>
                <a:gd name="connsiteY466" fmla="*/ 1870075 h 1994185"/>
                <a:gd name="connsiteX467" fmla="*/ 330229 w 4029494"/>
                <a:gd name="connsiteY467" fmla="*/ 1873250 h 1994185"/>
                <a:gd name="connsiteX468" fmla="*/ 311179 w 4029494"/>
                <a:gd name="connsiteY468" fmla="*/ 1882775 h 1994185"/>
                <a:gd name="connsiteX469" fmla="*/ 301654 w 4029494"/>
                <a:gd name="connsiteY469" fmla="*/ 1889125 h 1994185"/>
                <a:gd name="connsiteX470" fmla="*/ 282604 w 4029494"/>
                <a:gd name="connsiteY470" fmla="*/ 1895475 h 1994185"/>
                <a:gd name="connsiteX471" fmla="*/ 273079 w 4029494"/>
                <a:gd name="connsiteY471" fmla="*/ 1901825 h 1994185"/>
                <a:gd name="connsiteX472" fmla="*/ 228629 w 4029494"/>
                <a:gd name="connsiteY472" fmla="*/ 1914525 h 1994185"/>
                <a:gd name="connsiteX473" fmla="*/ 209579 w 4029494"/>
                <a:gd name="connsiteY473" fmla="*/ 1920875 h 1994185"/>
                <a:gd name="connsiteX474" fmla="*/ 161954 w 4029494"/>
                <a:gd name="connsiteY474" fmla="*/ 1936750 h 1994185"/>
                <a:gd name="connsiteX475" fmla="*/ 152429 w 4029494"/>
                <a:gd name="connsiteY475" fmla="*/ 1939925 h 1994185"/>
                <a:gd name="connsiteX476" fmla="*/ 142904 w 4029494"/>
                <a:gd name="connsiteY476" fmla="*/ 1943100 h 1994185"/>
                <a:gd name="connsiteX477" fmla="*/ 130204 w 4029494"/>
                <a:gd name="connsiteY477" fmla="*/ 1949450 h 1994185"/>
                <a:gd name="connsiteX478" fmla="*/ 120679 w 4029494"/>
                <a:gd name="connsiteY478" fmla="*/ 1952625 h 1994185"/>
                <a:gd name="connsiteX479" fmla="*/ 111154 w 4029494"/>
                <a:gd name="connsiteY479" fmla="*/ 1958975 h 1994185"/>
                <a:gd name="connsiteX480" fmla="*/ 85754 w 4029494"/>
                <a:gd name="connsiteY480" fmla="*/ 1965325 h 1994185"/>
                <a:gd name="connsiteX481" fmla="*/ 50829 w 4029494"/>
                <a:gd name="connsiteY481" fmla="*/ 1974850 h 1994185"/>
                <a:gd name="connsiteX482" fmla="*/ 34954 w 4029494"/>
                <a:gd name="connsiteY482" fmla="*/ 1978025 h 1994185"/>
                <a:gd name="connsiteX483" fmla="*/ 29 w 4029494"/>
                <a:gd name="connsiteY483" fmla="*/ 1993900 h 1994185"/>
                <a:gd name="connsiteX0" fmla="*/ 29 w 4035581"/>
                <a:gd name="connsiteY0" fmla="*/ 2000250 h 2000535"/>
                <a:gd name="connsiteX1" fmla="*/ 41304 w 4035581"/>
                <a:gd name="connsiteY1" fmla="*/ 1968500 h 2000535"/>
                <a:gd name="connsiteX2" fmla="*/ 50829 w 4035581"/>
                <a:gd name="connsiteY2" fmla="*/ 1962150 h 2000535"/>
                <a:gd name="connsiteX3" fmla="*/ 88929 w 4035581"/>
                <a:gd name="connsiteY3" fmla="*/ 1949450 h 2000535"/>
                <a:gd name="connsiteX4" fmla="*/ 98454 w 4035581"/>
                <a:gd name="connsiteY4" fmla="*/ 1946275 h 2000535"/>
                <a:gd name="connsiteX5" fmla="*/ 107979 w 4035581"/>
                <a:gd name="connsiteY5" fmla="*/ 1943100 h 2000535"/>
                <a:gd name="connsiteX6" fmla="*/ 117504 w 4035581"/>
                <a:gd name="connsiteY6" fmla="*/ 1936750 h 2000535"/>
                <a:gd name="connsiteX7" fmla="*/ 136554 w 4035581"/>
                <a:gd name="connsiteY7" fmla="*/ 1930400 h 2000535"/>
                <a:gd name="connsiteX8" fmla="*/ 146079 w 4035581"/>
                <a:gd name="connsiteY8" fmla="*/ 1927225 h 2000535"/>
                <a:gd name="connsiteX9" fmla="*/ 174654 w 4035581"/>
                <a:gd name="connsiteY9" fmla="*/ 1914525 h 2000535"/>
                <a:gd name="connsiteX10" fmla="*/ 184179 w 4035581"/>
                <a:gd name="connsiteY10" fmla="*/ 1911350 h 2000535"/>
                <a:gd name="connsiteX11" fmla="*/ 193704 w 4035581"/>
                <a:gd name="connsiteY11" fmla="*/ 1908175 h 2000535"/>
                <a:gd name="connsiteX12" fmla="*/ 212754 w 4035581"/>
                <a:gd name="connsiteY12" fmla="*/ 1898650 h 2000535"/>
                <a:gd name="connsiteX13" fmla="*/ 234979 w 4035581"/>
                <a:gd name="connsiteY13" fmla="*/ 1885950 h 2000535"/>
                <a:gd name="connsiteX14" fmla="*/ 244504 w 4035581"/>
                <a:gd name="connsiteY14" fmla="*/ 1882775 h 2000535"/>
                <a:gd name="connsiteX15" fmla="*/ 254029 w 4035581"/>
                <a:gd name="connsiteY15" fmla="*/ 1876425 h 2000535"/>
                <a:gd name="connsiteX16" fmla="*/ 273079 w 4035581"/>
                <a:gd name="connsiteY16" fmla="*/ 1870075 h 2000535"/>
                <a:gd name="connsiteX17" fmla="*/ 311179 w 4035581"/>
                <a:gd name="connsiteY17" fmla="*/ 1857375 h 2000535"/>
                <a:gd name="connsiteX18" fmla="*/ 320704 w 4035581"/>
                <a:gd name="connsiteY18" fmla="*/ 1854200 h 2000535"/>
                <a:gd name="connsiteX19" fmla="*/ 330229 w 4035581"/>
                <a:gd name="connsiteY19" fmla="*/ 1851025 h 2000535"/>
                <a:gd name="connsiteX20" fmla="*/ 339754 w 4035581"/>
                <a:gd name="connsiteY20" fmla="*/ 1844675 h 2000535"/>
                <a:gd name="connsiteX21" fmla="*/ 358804 w 4035581"/>
                <a:gd name="connsiteY21" fmla="*/ 1838325 h 2000535"/>
                <a:gd name="connsiteX22" fmla="*/ 368329 w 4035581"/>
                <a:gd name="connsiteY22" fmla="*/ 1835150 h 2000535"/>
                <a:gd name="connsiteX23" fmla="*/ 377854 w 4035581"/>
                <a:gd name="connsiteY23" fmla="*/ 1828800 h 2000535"/>
                <a:gd name="connsiteX24" fmla="*/ 396904 w 4035581"/>
                <a:gd name="connsiteY24" fmla="*/ 1822450 h 2000535"/>
                <a:gd name="connsiteX25" fmla="*/ 406429 w 4035581"/>
                <a:gd name="connsiteY25" fmla="*/ 1816100 h 2000535"/>
                <a:gd name="connsiteX26" fmla="*/ 425479 w 4035581"/>
                <a:gd name="connsiteY26" fmla="*/ 1809750 h 2000535"/>
                <a:gd name="connsiteX27" fmla="*/ 435004 w 4035581"/>
                <a:gd name="connsiteY27" fmla="*/ 1803400 h 2000535"/>
                <a:gd name="connsiteX28" fmla="*/ 454054 w 4035581"/>
                <a:gd name="connsiteY28" fmla="*/ 1797050 h 2000535"/>
                <a:gd name="connsiteX29" fmla="*/ 463579 w 4035581"/>
                <a:gd name="connsiteY29" fmla="*/ 1790700 h 2000535"/>
                <a:gd name="connsiteX30" fmla="*/ 482629 w 4035581"/>
                <a:gd name="connsiteY30" fmla="*/ 1784350 h 2000535"/>
                <a:gd name="connsiteX31" fmla="*/ 492154 w 4035581"/>
                <a:gd name="connsiteY31" fmla="*/ 1778000 h 2000535"/>
                <a:gd name="connsiteX32" fmla="*/ 511204 w 4035581"/>
                <a:gd name="connsiteY32" fmla="*/ 1771650 h 2000535"/>
                <a:gd name="connsiteX33" fmla="*/ 530254 w 4035581"/>
                <a:gd name="connsiteY33" fmla="*/ 1758950 h 2000535"/>
                <a:gd name="connsiteX34" fmla="*/ 539779 w 4035581"/>
                <a:gd name="connsiteY34" fmla="*/ 1755775 h 2000535"/>
                <a:gd name="connsiteX35" fmla="*/ 558829 w 4035581"/>
                <a:gd name="connsiteY35" fmla="*/ 1743075 h 2000535"/>
                <a:gd name="connsiteX36" fmla="*/ 568354 w 4035581"/>
                <a:gd name="connsiteY36" fmla="*/ 1736725 h 2000535"/>
                <a:gd name="connsiteX37" fmla="*/ 587404 w 4035581"/>
                <a:gd name="connsiteY37" fmla="*/ 1727200 h 2000535"/>
                <a:gd name="connsiteX38" fmla="*/ 596929 w 4035581"/>
                <a:gd name="connsiteY38" fmla="*/ 1724025 h 2000535"/>
                <a:gd name="connsiteX39" fmla="*/ 606454 w 4035581"/>
                <a:gd name="connsiteY39" fmla="*/ 1717675 h 2000535"/>
                <a:gd name="connsiteX40" fmla="*/ 622329 w 4035581"/>
                <a:gd name="connsiteY40" fmla="*/ 1711325 h 2000535"/>
                <a:gd name="connsiteX41" fmla="*/ 631854 w 4035581"/>
                <a:gd name="connsiteY41" fmla="*/ 1708150 h 2000535"/>
                <a:gd name="connsiteX42" fmla="*/ 650904 w 4035581"/>
                <a:gd name="connsiteY42" fmla="*/ 1695450 h 2000535"/>
                <a:gd name="connsiteX43" fmla="*/ 669954 w 4035581"/>
                <a:gd name="connsiteY43" fmla="*/ 1689100 h 2000535"/>
                <a:gd name="connsiteX44" fmla="*/ 679479 w 4035581"/>
                <a:gd name="connsiteY44" fmla="*/ 1682750 h 2000535"/>
                <a:gd name="connsiteX45" fmla="*/ 698529 w 4035581"/>
                <a:gd name="connsiteY45" fmla="*/ 1676400 h 2000535"/>
                <a:gd name="connsiteX46" fmla="*/ 708054 w 4035581"/>
                <a:gd name="connsiteY46" fmla="*/ 1673225 h 2000535"/>
                <a:gd name="connsiteX47" fmla="*/ 720754 w 4035581"/>
                <a:gd name="connsiteY47" fmla="*/ 1666875 h 2000535"/>
                <a:gd name="connsiteX48" fmla="*/ 739804 w 4035581"/>
                <a:gd name="connsiteY48" fmla="*/ 1660525 h 2000535"/>
                <a:gd name="connsiteX49" fmla="*/ 749329 w 4035581"/>
                <a:gd name="connsiteY49" fmla="*/ 1657350 h 2000535"/>
                <a:gd name="connsiteX50" fmla="*/ 758854 w 4035581"/>
                <a:gd name="connsiteY50" fmla="*/ 1654175 h 2000535"/>
                <a:gd name="connsiteX51" fmla="*/ 781079 w 4035581"/>
                <a:gd name="connsiteY51" fmla="*/ 1647825 h 2000535"/>
                <a:gd name="connsiteX52" fmla="*/ 790604 w 4035581"/>
                <a:gd name="connsiteY52" fmla="*/ 1644650 h 2000535"/>
                <a:gd name="connsiteX53" fmla="*/ 800129 w 4035581"/>
                <a:gd name="connsiteY53" fmla="*/ 1638300 h 2000535"/>
                <a:gd name="connsiteX54" fmla="*/ 819179 w 4035581"/>
                <a:gd name="connsiteY54" fmla="*/ 1631950 h 2000535"/>
                <a:gd name="connsiteX55" fmla="*/ 828704 w 4035581"/>
                <a:gd name="connsiteY55" fmla="*/ 1628775 h 2000535"/>
                <a:gd name="connsiteX56" fmla="*/ 838229 w 4035581"/>
                <a:gd name="connsiteY56" fmla="*/ 1622425 h 2000535"/>
                <a:gd name="connsiteX57" fmla="*/ 873154 w 4035581"/>
                <a:gd name="connsiteY57" fmla="*/ 1609725 h 2000535"/>
                <a:gd name="connsiteX58" fmla="*/ 882679 w 4035581"/>
                <a:gd name="connsiteY58" fmla="*/ 1603375 h 2000535"/>
                <a:gd name="connsiteX59" fmla="*/ 904904 w 4035581"/>
                <a:gd name="connsiteY59" fmla="*/ 1593850 h 2000535"/>
                <a:gd name="connsiteX60" fmla="*/ 952529 w 4035581"/>
                <a:gd name="connsiteY60" fmla="*/ 1568450 h 2000535"/>
                <a:gd name="connsiteX61" fmla="*/ 952529 w 4035581"/>
                <a:gd name="connsiteY61" fmla="*/ 1568450 h 2000535"/>
                <a:gd name="connsiteX62" fmla="*/ 968404 w 4035581"/>
                <a:gd name="connsiteY62" fmla="*/ 1558925 h 2000535"/>
                <a:gd name="connsiteX63" fmla="*/ 990629 w 4035581"/>
                <a:gd name="connsiteY63" fmla="*/ 1552575 h 2000535"/>
                <a:gd name="connsiteX64" fmla="*/ 1006504 w 4035581"/>
                <a:gd name="connsiteY64" fmla="*/ 1546225 h 2000535"/>
                <a:gd name="connsiteX65" fmla="*/ 1025554 w 4035581"/>
                <a:gd name="connsiteY65" fmla="*/ 1530350 h 2000535"/>
                <a:gd name="connsiteX66" fmla="*/ 1035079 w 4035581"/>
                <a:gd name="connsiteY66" fmla="*/ 1527175 h 2000535"/>
                <a:gd name="connsiteX67" fmla="*/ 1050954 w 4035581"/>
                <a:gd name="connsiteY67" fmla="*/ 1511300 h 2000535"/>
                <a:gd name="connsiteX68" fmla="*/ 1082704 w 4035581"/>
                <a:gd name="connsiteY68" fmla="*/ 1492250 h 2000535"/>
                <a:gd name="connsiteX69" fmla="*/ 1108104 w 4035581"/>
                <a:gd name="connsiteY69" fmla="*/ 1473200 h 2000535"/>
                <a:gd name="connsiteX70" fmla="*/ 1130329 w 4035581"/>
                <a:gd name="connsiteY70" fmla="*/ 1466850 h 2000535"/>
                <a:gd name="connsiteX71" fmla="*/ 1149379 w 4035581"/>
                <a:gd name="connsiteY71" fmla="*/ 1454150 h 2000535"/>
                <a:gd name="connsiteX72" fmla="*/ 1174779 w 4035581"/>
                <a:gd name="connsiteY72" fmla="*/ 1444625 h 2000535"/>
                <a:gd name="connsiteX73" fmla="*/ 1190654 w 4035581"/>
                <a:gd name="connsiteY73" fmla="*/ 1438275 h 2000535"/>
                <a:gd name="connsiteX74" fmla="*/ 1200179 w 4035581"/>
                <a:gd name="connsiteY74" fmla="*/ 1435100 h 2000535"/>
                <a:gd name="connsiteX75" fmla="*/ 1241454 w 4035581"/>
                <a:gd name="connsiteY75" fmla="*/ 1419225 h 2000535"/>
                <a:gd name="connsiteX76" fmla="*/ 1250979 w 4035581"/>
                <a:gd name="connsiteY76" fmla="*/ 1412875 h 2000535"/>
                <a:gd name="connsiteX77" fmla="*/ 1263679 w 4035581"/>
                <a:gd name="connsiteY77" fmla="*/ 1409700 h 2000535"/>
                <a:gd name="connsiteX78" fmla="*/ 1276379 w 4035581"/>
                <a:gd name="connsiteY78" fmla="*/ 1403350 h 2000535"/>
                <a:gd name="connsiteX79" fmla="*/ 1308129 w 4035581"/>
                <a:gd name="connsiteY79" fmla="*/ 1393825 h 2000535"/>
                <a:gd name="connsiteX80" fmla="*/ 1352579 w 4035581"/>
                <a:gd name="connsiteY80" fmla="*/ 1371600 h 2000535"/>
                <a:gd name="connsiteX81" fmla="*/ 1368454 w 4035581"/>
                <a:gd name="connsiteY81" fmla="*/ 1362075 h 2000535"/>
                <a:gd name="connsiteX82" fmla="*/ 1387504 w 4035581"/>
                <a:gd name="connsiteY82" fmla="*/ 1355725 h 2000535"/>
                <a:gd name="connsiteX83" fmla="*/ 1444654 w 4035581"/>
                <a:gd name="connsiteY83" fmla="*/ 1323975 h 2000535"/>
                <a:gd name="connsiteX84" fmla="*/ 1454179 w 4035581"/>
                <a:gd name="connsiteY84" fmla="*/ 1320800 h 2000535"/>
                <a:gd name="connsiteX85" fmla="*/ 1479579 w 4035581"/>
                <a:gd name="connsiteY85" fmla="*/ 1308100 h 2000535"/>
                <a:gd name="connsiteX86" fmla="*/ 1508154 w 4035581"/>
                <a:gd name="connsiteY86" fmla="*/ 1298575 h 2000535"/>
                <a:gd name="connsiteX87" fmla="*/ 1527204 w 4035581"/>
                <a:gd name="connsiteY87" fmla="*/ 1285875 h 2000535"/>
                <a:gd name="connsiteX88" fmla="*/ 1546254 w 4035581"/>
                <a:gd name="connsiteY88" fmla="*/ 1279525 h 2000535"/>
                <a:gd name="connsiteX89" fmla="*/ 1555779 w 4035581"/>
                <a:gd name="connsiteY89" fmla="*/ 1276350 h 2000535"/>
                <a:gd name="connsiteX90" fmla="*/ 1565304 w 4035581"/>
                <a:gd name="connsiteY90" fmla="*/ 1273175 h 2000535"/>
                <a:gd name="connsiteX91" fmla="*/ 1587529 w 4035581"/>
                <a:gd name="connsiteY91" fmla="*/ 1260475 h 2000535"/>
                <a:gd name="connsiteX92" fmla="*/ 1616104 w 4035581"/>
                <a:gd name="connsiteY92" fmla="*/ 1250950 h 2000535"/>
                <a:gd name="connsiteX93" fmla="*/ 1625629 w 4035581"/>
                <a:gd name="connsiteY93" fmla="*/ 1244600 h 2000535"/>
                <a:gd name="connsiteX94" fmla="*/ 1635154 w 4035581"/>
                <a:gd name="connsiteY94" fmla="*/ 1241425 h 2000535"/>
                <a:gd name="connsiteX95" fmla="*/ 1651029 w 4035581"/>
                <a:gd name="connsiteY95" fmla="*/ 1235075 h 2000535"/>
                <a:gd name="connsiteX96" fmla="*/ 1660554 w 4035581"/>
                <a:gd name="connsiteY96" fmla="*/ 1228725 h 2000535"/>
                <a:gd name="connsiteX97" fmla="*/ 1670079 w 4035581"/>
                <a:gd name="connsiteY97" fmla="*/ 1225550 h 2000535"/>
                <a:gd name="connsiteX98" fmla="*/ 1679604 w 4035581"/>
                <a:gd name="connsiteY98" fmla="*/ 1219200 h 2000535"/>
                <a:gd name="connsiteX99" fmla="*/ 1689129 w 4035581"/>
                <a:gd name="connsiteY99" fmla="*/ 1216025 h 2000535"/>
                <a:gd name="connsiteX100" fmla="*/ 1708179 w 4035581"/>
                <a:gd name="connsiteY100" fmla="*/ 1203325 h 2000535"/>
                <a:gd name="connsiteX101" fmla="*/ 1717704 w 4035581"/>
                <a:gd name="connsiteY101" fmla="*/ 1200150 h 2000535"/>
                <a:gd name="connsiteX102" fmla="*/ 1736754 w 4035581"/>
                <a:gd name="connsiteY102" fmla="*/ 1187450 h 2000535"/>
                <a:gd name="connsiteX103" fmla="*/ 1746279 w 4035581"/>
                <a:gd name="connsiteY103" fmla="*/ 1181100 h 2000535"/>
                <a:gd name="connsiteX104" fmla="*/ 1755804 w 4035581"/>
                <a:gd name="connsiteY104" fmla="*/ 1174750 h 2000535"/>
                <a:gd name="connsiteX105" fmla="*/ 1765329 w 4035581"/>
                <a:gd name="connsiteY105" fmla="*/ 1171575 h 2000535"/>
                <a:gd name="connsiteX106" fmla="*/ 1784379 w 4035581"/>
                <a:gd name="connsiteY106" fmla="*/ 1158875 h 2000535"/>
                <a:gd name="connsiteX107" fmla="*/ 1803429 w 4035581"/>
                <a:gd name="connsiteY107" fmla="*/ 1149350 h 2000535"/>
                <a:gd name="connsiteX108" fmla="*/ 1812954 w 4035581"/>
                <a:gd name="connsiteY108" fmla="*/ 1146175 h 2000535"/>
                <a:gd name="connsiteX109" fmla="*/ 1822479 w 4035581"/>
                <a:gd name="connsiteY109" fmla="*/ 1139825 h 2000535"/>
                <a:gd name="connsiteX110" fmla="*/ 1832004 w 4035581"/>
                <a:gd name="connsiteY110" fmla="*/ 1136650 h 2000535"/>
                <a:gd name="connsiteX111" fmla="*/ 1841529 w 4035581"/>
                <a:gd name="connsiteY111" fmla="*/ 1130300 h 2000535"/>
                <a:gd name="connsiteX112" fmla="*/ 1860579 w 4035581"/>
                <a:gd name="connsiteY112" fmla="*/ 1123950 h 2000535"/>
                <a:gd name="connsiteX113" fmla="*/ 1870104 w 4035581"/>
                <a:gd name="connsiteY113" fmla="*/ 1120775 h 2000535"/>
                <a:gd name="connsiteX114" fmla="*/ 1889154 w 4035581"/>
                <a:gd name="connsiteY114" fmla="*/ 1111250 h 2000535"/>
                <a:gd name="connsiteX115" fmla="*/ 1898679 w 4035581"/>
                <a:gd name="connsiteY115" fmla="*/ 1104900 h 2000535"/>
                <a:gd name="connsiteX116" fmla="*/ 1917729 w 4035581"/>
                <a:gd name="connsiteY116" fmla="*/ 1098550 h 2000535"/>
                <a:gd name="connsiteX117" fmla="*/ 1927254 w 4035581"/>
                <a:gd name="connsiteY117" fmla="*/ 1092200 h 2000535"/>
                <a:gd name="connsiteX118" fmla="*/ 1936779 w 4035581"/>
                <a:gd name="connsiteY118" fmla="*/ 1089025 h 2000535"/>
                <a:gd name="connsiteX119" fmla="*/ 1955829 w 4035581"/>
                <a:gd name="connsiteY119" fmla="*/ 1076325 h 2000535"/>
                <a:gd name="connsiteX120" fmla="*/ 1974879 w 4035581"/>
                <a:gd name="connsiteY120" fmla="*/ 1069975 h 2000535"/>
                <a:gd name="connsiteX121" fmla="*/ 1993929 w 4035581"/>
                <a:gd name="connsiteY121" fmla="*/ 1057275 h 2000535"/>
                <a:gd name="connsiteX122" fmla="*/ 2003454 w 4035581"/>
                <a:gd name="connsiteY122" fmla="*/ 1050925 h 2000535"/>
                <a:gd name="connsiteX123" fmla="*/ 2012979 w 4035581"/>
                <a:gd name="connsiteY123" fmla="*/ 1047750 h 2000535"/>
                <a:gd name="connsiteX124" fmla="*/ 2032029 w 4035581"/>
                <a:gd name="connsiteY124" fmla="*/ 1035050 h 2000535"/>
                <a:gd name="connsiteX125" fmla="*/ 2041554 w 4035581"/>
                <a:gd name="connsiteY125" fmla="*/ 1031875 h 2000535"/>
                <a:gd name="connsiteX126" fmla="*/ 2060604 w 4035581"/>
                <a:gd name="connsiteY126" fmla="*/ 1019175 h 2000535"/>
                <a:gd name="connsiteX127" fmla="*/ 2076479 w 4035581"/>
                <a:gd name="connsiteY127" fmla="*/ 1009650 h 2000535"/>
                <a:gd name="connsiteX128" fmla="*/ 2082829 w 4035581"/>
                <a:gd name="connsiteY128" fmla="*/ 1000125 h 2000535"/>
                <a:gd name="connsiteX129" fmla="*/ 2092354 w 4035581"/>
                <a:gd name="connsiteY129" fmla="*/ 996950 h 2000535"/>
                <a:gd name="connsiteX130" fmla="*/ 2111404 w 4035581"/>
                <a:gd name="connsiteY130" fmla="*/ 984250 h 2000535"/>
                <a:gd name="connsiteX131" fmla="*/ 2120929 w 4035581"/>
                <a:gd name="connsiteY131" fmla="*/ 981075 h 2000535"/>
                <a:gd name="connsiteX132" fmla="*/ 2130454 w 4035581"/>
                <a:gd name="connsiteY132" fmla="*/ 974725 h 2000535"/>
                <a:gd name="connsiteX133" fmla="*/ 2139979 w 4035581"/>
                <a:gd name="connsiteY133" fmla="*/ 971550 h 2000535"/>
                <a:gd name="connsiteX134" fmla="*/ 2159029 w 4035581"/>
                <a:gd name="connsiteY134" fmla="*/ 958850 h 2000535"/>
                <a:gd name="connsiteX135" fmla="*/ 2168554 w 4035581"/>
                <a:gd name="connsiteY135" fmla="*/ 955675 h 2000535"/>
                <a:gd name="connsiteX136" fmla="*/ 2178079 w 4035581"/>
                <a:gd name="connsiteY136" fmla="*/ 949325 h 2000535"/>
                <a:gd name="connsiteX137" fmla="*/ 2187604 w 4035581"/>
                <a:gd name="connsiteY137" fmla="*/ 946150 h 2000535"/>
                <a:gd name="connsiteX138" fmla="*/ 2197129 w 4035581"/>
                <a:gd name="connsiteY138" fmla="*/ 939800 h 2000535"/>
                <a:gd name="connsiteX139" fmla="*/ 2216179 w 4035581"/>
                <a:gd name="connsiteY139" fmla="*/ 933450 h 2000535"/>
                <a:gd name="connsiteX140" fmla="*/ 2225704 w 4035581"/>
                <a:gd name="connsiteY140" fmla="*/ 927100 h 2000535"/>
                <a:gd name="connsiteX141" fmla="*/ 2244754 w 4035581"/>
                <a:gd name="connsiteY141" fmla="*/ 920750 h 2000535"/>
                <a:gd name="connsiteX142" fmla="*/ 2263804 w 4035581"/>
                <a:gd name="connsiteY142" fmla="*/ 908050 h 2000535"/>
                <a:gd name="connsiteX143" fmla="*/ 2273329 w 4035581"/>
                <a:gd name="connsiteY143" fmla="*/ 904875 h 2000535"/>
                <a:gd name="connsiteX144" fmla="*/ 2282854 w 4035581"/>
                <a:gd name="connsiteY144" fmla="*/ 898525 h 2000535"/>
                <a:gd name="connsiteX145" fmla="*/ 2292379 w 4035581"/>
                <a:gd name="connsiteY145" fmla="*/ 895350 h 2000535"/>
                <a:gd name="connsiteX146" fmla="*/ 2301904 w 4035581"/>
                <a:gd name="connsiteY146" fmla="*/ 889000 h 2000535"/>
                <a:gd name="connsiteX147" fmla="*/ 2311429 w 4035581"/>
                <a:gd name="connsiteY147" fmla="*/ 885825 h 2000535"/>
                <a:gd name="connsiteX148" fmla="*/ 2320954 w 4035581"/>
                <a:gd name="connsiteY148" fmla="*/ 879475 h 2000535"/>
                <a:gd name="connsiteX149" fmla="*/ 2330479 w 4035581"/>
                <a:gd name="connsiteY149" fmla="*/ 876300 h 2000535"/>
                <a:gd name="connsiteX150" fmla="*/ 2340004 w 4035581"/>
                <a:gd name="connsiteY150" fmla="*/ 869950 h 2000535"/>
                <a:gd name="connsiteX151" fmla="*/ 2359054 w 4035581"/>
                <a:gd name="connsiteY151" fmla="*/ 863600 h 2000535"/>
                <a:gd name="connsiteX152" fmla="*/ 2378104 w 4035581"/>
                <a:gd name="connsiteY152" fmla="*/ 854075 h 2000535"/>
                <a:gd name="connsiteX153" fmla="*/ 2387629 w 4035581"/>
                <a:gd name="connsiteY153" fmla="*/ 847725 h 2000535"/>
                <a:gd name="connsiteX154" fmla="*/ 2406679 w 4035581"/>
                <a:gd name="connsiteY154" fmla="*/ 841375 h 2000535"/>
                <a:gd name="connsiteX155" fmla="*/ 2416204 w 4035581"/>
                <a:gd name="connsiteY155" fmla="*/ 838200 h 2000535"/>
                <a:gd name="connsiteX156" fmla="*/ 2425729 w 4035581"/>
                <a:gd name="connsiteY156" fmla="*/ 831850 h 2000535"/>
                <a:gd name="connsiteX157" fmla="*/ 2444779 w 4035581"/>
                <a:gd name="connsiteY157" fmla="*/ 825500 h 2000535"/>
                <a:gd name="connsiteX158" fmla="*/ 2454304 w 4035581"/>
                <a:gd name="connsiteY158" fmla="*/ 822325 h 2000535"/>
                <a:gd name="connsiteX159" fmla="*/ 2492404 w 4035581"/>
                <a:gd name="connsiteY159" fmla="*/ 809625 h 2000535"/>
                <a:gd name="connsiteX160" fmla="*/ 2501929 w 4035581"/>
                <a:gd name="connsiteY160" fmla="*/ 806450 h 2000535"/>
                <a:gd name="connsiteX161" fmla="*/ 2511454 w 4035581"/>
                <a:gd name="connsiteY161" fmla="*/ 803275 h 2000535"/>
                <a:gd name="connsiteX162" fmla="*/ 2524154 w 4035581"/>
                <a:gd name="connsiteY162" fmla="*/ 800100 h 2000535"/>
                <a:gd name="connsiteX163" fmla="*/ 2552729 w 4035581"/>
                <a:gd name="connsiteY163" fmla="*/ 787400 h 2000535"/>
                <a:gd name="connsiteX164" fmla="*/ 2562254 w 4035581"/>
                <a:gd name="connsiteY164" fmla="*/ 784225 h 2000535"/>
                <a:gd name="connsiteX165" fmla="*/ 2581304 w 4035581"/>
                <a:gd name="connsiteY165" fmla="*/ 771525 h 2000535"/>
                <a:gd name="connsiteX166" fmla="*/ 2590829 w 4035581"/>
                <a:gd name="connsiteY166" fmla="*/ 768350 h 2000535"/>
                <a:gd name="connsiteX167" fmla="*/ 2600354 w 4035581"/>
                <a:gd name="connsiteY167" fmla="*/ 762000 h 2000535"/>
                <a:gd name="connsiteX168" fmla="*/ 2609879 w 4035581"/>
                <a:gd name="connsiteY168" fmla="*/ 758825 h 2000535"/>
                <a:gd name="connsiteX169" fmla="*/ 2619404 w 4035581"/>
                <a:gd name="connsiteY169" fmla="*/ 752475 h 2000535"/>
                <a:gd name="connsiteX170" fmla="*/ 2628929 w 4035581"/>
                <a:gd name="connsiteY170" fmla="*/ 749300 h 2000535"/>
                <a:gd name="connsiteX171" fmla="*/ 2638454 w 4035581"/>
                <a:gd name="connsiteY171" fmla="*/ 742950 h 2000535"/>
                <a:gd name="connsiteX172" fmla="*/ 2647979 w 4035581"/>
                <a:gd name="connsiteY172" fmla="*/ 739775 h 2000535"/>
                <a:gd name="connsiteX173" fmla="*/ 2676554 w 4035581"/>
                <a:gd name="connsiteY173" fmla="*/ 720725 h 2000535"/>
                <a:gd name="connsiteX174" fmla="*/ 2686079 w 4035581"/>
                <a:gd name="connsiteY174" fmla="*/ 714375 h 2000535"/>
                <a:gd name="connsiteX175" fmla="*/ 2695604 w 4035581"/>
                <a:gd name="connsiteY175" fmla="*/ 708025 h 2000535"/>
                <a:gd name="connsiteX176" fmla="*/ 2724179 w 4035581"/>
                <a:gd name="connsiteY176" fmla="*/ 685800 h 2000535"/>
                <a:gd name="connsiteX177" fmla="*/ 2733704 w 4035581"/>
                <a:gd name="connsiteY177" fmla="*/ 679450 h 2000535"/>
                <a:gd name="connsiteX178" fmla="*/ 2743229 w 4035581"/>
                <a:gd name="connsiteY178" fmla="*/ 673100 h 2000535"/>
                <a:gd name="connsiteX179" fmla="*/ 2752754 w 4035581"/>
                <a:gd name="connsiteY179" fmla="*/ 669925 h 2000535"/>
                <a:gd name="connsiteX180" fmla="*/ 2771804 w 4035581"/>
                <a:gd name="connsiteY180" fmla="*/ 657225 h 2000535"/>
                <a:gd name="connsiteX181" fmla="*/ 2781329 w 4035581"/>
                <a:gd name="connsiteY181" fmla="*/ 654050 h 2000535"/>
                <a:gd name="connsiteX182" fmla="*/ 2800379 w 4035581"/>
                <a:gd name="connsiteY182" fmla="*/ 641350 h 2000535"/>
                <a:gd name="connsiteX183" fmla="*/ 2809904 w 4035581"/>
                <a:gd name="connsiteY183" fmla="*/ 635000 h 2000535"/>
                <a:gd name="connsiteX184" fmla="*/ 2828954 w 4035581"/>
                <a:gd name="connsiteY184" fmla="*/ 625475 h 2000535"/>
                <a:gd name="connsiteX185" fmla="*/ 2848004 w 4035581"/>
                <a:gd name="connsiteY185" fmla="*/ 619125 h 2000535"/>
                <a:gd name="connsiteX186" fmla="*/ 2867054 w 4035581"/>
                <a:gd name="connsiteY186" fmla="*/ 606425 h 2000535"/>
                <a:gd name="connsiteX187" fmla="*/ 2876579 w 4035581"/>
                <a:gd name="connsiteY187" fmla="*/ 603250 h 2000535"/>
                <a:gd name="connsiteX188" fmla="*/ 2886104 w 4035581"/>
                <a:gd name="connsiteY188" fmla="*/ 596900 h 2000535"/>
                <a:gd name="connsiteX189" fmla="*/ 2905154 w 4035581"/>
                <a:gd name="connsiteY189" fmla="*/ 590550 h 2000535"/>
                <a:gd name="connsiteX190" fmla="*/ 2924204 w 4035581"/>
                <a:gd name="connsiteY190" fmla="*/ 584200 h 2000535"/>
                <a:gd name="connsiteX191" fmla="*/ 2933729 w 4035581"/>
                <a:gd name="connsiteY191" fmla="*/ 581025 h 2000535"/>
                <a:gd name="connsiteX192" fmla="*/ 2943254 w 4035581"/>
                <a:gd name="connsiteY192" fmla="*/ 577850 h 2000535"/>
                <a:gd name="connsiteX193" fmla="*/ 2965479 w 4035581"/>
                <a:gd name="connsiteY193" fmla="*/ 565150 h 2000535"/>
                <a:gd name="connsiteX194" fmla="*/ 2984529 w 4035581"/>
                <a:gd name="connsiteY194" fmla="*/ 558800 h 2000535"/>
                <a:gd name="connsiteX195" fmla="*/ 2994054 w 4035581"/>
                <a:gd name="connsiteY195" fmla="*/ 552450 h 2000535"/>
                <a:gd name="connsiteX196" fmla="*/ 3013104 w 4035581"/>
                <a:gd name="connsiteY196" fmla="*/ 546100 h 2000535"/>
                <a:gd name="connsiteX197" fmla="*/ 3022629 w 4035581"/>
                <a:gd name="connsiteY197" fmla="*/ 542925 h 2000535"/>
                <a:gd name="connsiteX198" fmla="*/ 3032154 w 4035581"/>
                <a:gd name="connsiteY198" fmla="*/ 536575 h 2000535"/>
                <a:gd name="connsiteX199" fmla="*/ 3051204 w 4035581"/>
                <a:gd name="connsiteY199" fmla="*/ 530225 h 2000535"/>
                <a:gd name="connsiteX200" fmla="*/ 3060729 w 4035581"/>
                <a:gd name="connsiteY200" fmla="*/ 527050 h 2000535"/>
                <a:gd name="connsiteX201" fmla="*/ 3070254 w 4035581"/>
                <a:gd name="connsiteY201" fmla="*/ 523875 h 2000535"/>
                <a:gd name="connsiteX202" fmla="*/ 3082954 w 4035581"/>
                <a:gd name="connsiteY202" fmla="*/ 517525 h 2000535"/>
                <a:gd name="connsiteX203" fmla="*/ 3102004 w 4035581"/>
                <a:gd name="connsiteY203" fmla="*/ 511175 h 2000535"/>
                <a:gd name="connsiteX204" fmla="*/ 3111529 w 4035581"/>
                <a:gd name="connsiteY204" fmla="*/ 508000 h 2000535"/>
                <a:gd name="connsiteX205" fmla="*/ 3130579 w 4035581"/>
                <a:gd name="connsiteY205" fmla="*/ 498475 h 2000535"/>
                <a:gd name="connsiteX206" fmla="*/ 3140104 w 4035581"/>
                <a:gd name="connsiteY206" fmla="*/ 492125 h 2000535"/>
                <a:gd name="connsiteX207" fmla="*/ 3159154 w 4035581"/>
                <a:gd name="connsiteY207" fmla="*/ 485775 h 2000535"/>
                <a:gd name="connsiteX208" fmla="*/ 3184554 w 4035581"/>
                <a:gd name="connsiteY208" fmla="*/ 473075 h 2000535"/>
                <a:gd name="connsiteX209" fmla="*/ 3194079 w 4035581"/>
                <a:gd name="connsiteY209" fmla="*/ 466725 h 2000535"/>
                <a:gd name="connsiteX210" fmla="*/ 3216304 w 4035581"/>
                <a:gd name="connsiteY210" fmla="*/ 454025 h 2000535"/>
                <a:gd name="connsiteX211" fmla="*/ 3232179 w 4035581"/>
                <a:gd name="connsiteY211" fmla="*/ 438150 h 2000535"/>
                <a:gd name="connsiteX212" fmla="*/ 3238529 w 4035581"/>
                <a:gd name="connsiteY212" fmla="*/ 428625 h 2000535"/>
                <a:gd name="connsiteX213" fmla="*/ 3276629 w 4035581"/>
                <a:gd name="connsiteY213" fmla="*/ 409575 h 2000535"/>
                <a:gd name="connsiteX214" fmla="*/ 3276629 w 4035581"/>
                <a:gd name="connsiteY214" fmla="*/ 409575 h 2000535"/>
                <a:gd name="connsiteX215" fmla="*/ 3286154 w 4035581"/>
                <a:gd name="connsiteY215" fmla="*/ 403225 h 2000535"/>
                <a:gd name="connsiteX216" fmla="*/ 3305204 w 4035581"/>
                <a:gd name="connsiteY216" fmla="*/ 396875 h 2000535"/>
                <a:gd name="connsiteX217" fmla="*/ 3333779 w 4035581"/>
                <a:gd name="connsiteY217" fmla="*/ 387350 h 2000535"/>
                <a:gd name="connsiteX218" fmla="*/ 3362354 w 4035581"/>
                <a:gd name="connsiteY218" fmla="*/ 371475 h 2000535"/>
                <a:gd name="connsiteX219" fmla="*/ 3371879 w 4035581"/>
                <a:gd name="connsiteY219" fmla="*/ 365125 h 2000535"/>
                <a:gd name="connsiteX220" fmla="*/ 3381404 w 4035581"/>
                <a:gd name="connsiteY220" fmla="*/ 358775 h 2000535"/>
                <a:gd name="connsiteX221" fmla="*/ 3397279 w 4035581"/>
                <a:gd name="connsiteY221" fmla="*/ 346075 h 2000535"/>
                <a:gd name="connsiteX222" fmla="*/ 3403629 w 4035581"/>
                <a:gd name="connsiteY222" fmla="*/ 336550 h 2000535"/>
                <a:gd name="connsiteX223" fmla="*/ 3422679 w 4035581"/>
                <a:gd name="connsiteY223" fmla="*/ 323850 h 2000535"/>
                <a:gd name="connsiteX224" fmla="*/ 3432204 w 4035581"/>
                <a:gd name="connsiteY224" fmla="*/ 317500 h 2000535"/>
                <a:gd name="connsiteX225" fmla="*/ 3441729 w 4035581"/>
                <a:gd name="connsiteY225" fmla="*/ 311150 h 2000535"/>
                <a:gd name="connsiteX226" fmla="*/ 3451254 w 4035581"/>
                <a:gd name="connsiteY226" fmla="*/ 307975 h 2000535"/>
                <a:gd name="connsiteX227" fmla="*/ 3470304 w 4035581"/>
                <a:gd name="connsiteY227" fmla="*/ 295275 h 2000535"/>
                <a:gd name="connsiteX228" fmla="*/ 3479829 w 4035581"/>
                <a:gd name="connsiteY228" fmla="*/ 292100 h 2000535"/>
                <a:gd name="connsiteX229" fmla="*/ 3498879 w 4035581"/>
                <a:gd name="connsiteY229" fmla="*/ 279400 h 2000535"/>
                <a:gd name="connsiteX230" fmla="*/ 3517929 w 4035581"/>
                <a:gd name="connsiteY230" fmla="*/ 266700 h 2000535"/>
                <a:gd name="connsiteX231" fmla="*/ 3527454 w 4035581"/>
                <a:gd name="connsiteY231" fmla="*/ 260350 h 2000535"/>
                <a:gd name="connsiteX232" fmla="*/ 3540154 w 4035581"/>
                <a:gd name="connsiteY232" fmla="*/ 254000 h 2000535"/>
                <a:gd name="connsiteX233" fmla="*/ 3559204 w 4035581"/>
                <a:gd name="connsiteY233" fmla="*/ 241300 h 2000535"/>
                <a:gd name="connsiteX234" fmla="*/ 3578254 w 4035581"/>
                <a:gd name="connsiteY234" fmla="*/ 231775 h 2000535"/>
                <a:gd name="connsiteX235" fmla="*/ 3587779 w 4035581"/>
                <a:gd name="connsiteY235" fmla="*/ 228600 h 2000535"/>
                <a:gd name="connsiteX236" fmla="*/ 3616354 w 4035581"/>
                <a:gd name="connsiteY236" fmla="*/ 212725 h 2000535"/>
                <a:gd name="connsiteX237" fmla="*/ 3635404 w 4035581"/>
                <a:gd name="connsiteY237" fmla="*/ 196850 h 2000535"/>
                <a:gd name="connsiteX238" fmla="*/ 3654454 w 4035581"/>
                <a:gd name="connsiteY238" fmla="*/ 184150 h 2000535"/>
                <a:gd name="connsiteX239" fmla="*/ 3673504 w 4035581"/>
                <a:gd name="connsiteY239" fmla="*/ 177800 h 2000535"/>
                <a:gd name="connsiteX240" fmla="*/ 3683029 w 4035581"/>
                <a:gd name="connsiteY240" fmla="*/ 171450 h 2000535"/>
                <a:gd name="connsiteX241" fmla="*/ 3702079 w 4035581"/>
                <a:gd name="connsiteY241" fmla="*/ 165100 h 2000535"/>
                <a:gd name="connsiteX242" fmla="*/ 3737004 w 4035581"/>
                <a:gd name="connsiteY242" fmla="*/ 155575 h 2000535"/>
                <a:gd name="connsiteX243" fmla="*/ 3749704 w 4035581"/>
                <a:gd name="connsiteY243" fmla="*/ 152400 h 2000535"/>
                <a:gd name="connsiteX244" fmla="*/ 3762404 w 4035581"/>
                <a:gd name="connsiteY244" fmla="*/ 149225 h 2000535"/>
                <a:gd name="connsiteX245" fmla="*/ 3781454 w 4035581"/>
                <a:gd name="connsiteY245" fmla="*/ 142875 h 2000535"/>
                <a:gd name="connsiteX246" fmla="*/ 3800504 w 4035581"/>
                <a:gd name="connsiteY246" fmla="*/ 130175 h 2000535"/>
                <a:gd name="connsiteX247" fmla="*/ 3825904 w 4035581"/>
                <a:gd name="connsiteY247" fmla="*/ 107950 h 2000535"/>
                <a:gd name="connsiteX248" fmla="*/ 3835429 w 4035581"/>
                <a:gd name="connsiteY248" fmla="*/ 101600 h 2000535"/>
                <a:gd name="connsiteX249" fmla="*/ 3844954 w 4035581"/>
                <a:gd name="connsiteY249" fmla="*/ 95250 h 2000535"/>
                <a:gd name="connsiteX250" fmla="*/ 3873529 w 4035581"/>
                <a:gd name="connsiteY250" fmla="*/ 85725 h 2000535"/>
                <a:gd name="connsiteX251" fmla="*/ 3883054 w 4035581"/>
                <a:gd name="connsiteY251" fmla="*/ 82550 h 2000535"/>
                <a:gd name="connsiteX252" fmla="*/ 3892579 w 4035581"/>
                <a:gd name="connsiteY252" fmla="*/ 76200 h 2000535"/>
                <a:gd name="connsiteX253" fmla="*/ 3902104 w 4035581"/>
                <a:gd name="connsiteY253" fmla="*/ 73025 h 2000535"/>
                <a:gd name="connsiteX254" fmla="*/ 3921154 w 4035581"/>
                <a:gd name="connsiteY254" fmla="*/ 60325 h 2000535"/>
                <a:gd name="connsiteX255" fmla="*/ 3930679 w 4035581"/>
                <a:gd name="connsiteY255" fmla="*/ 53975 h 2000535"/>
                <a:gd name="connsiteX256" fmla="*/ 3940204 w 4035581"/>
                <a:gd name="connsiteY256" fmla="*/ 47625 h 2000535"/>
                <a:gd name="connsiteX257" fmla="*/ 3968779 w 4035581"/>
                <a:gd name="connsiteY257" fmla="*/ 38100 h 2000535"/>
                <a:gd name="connsiteX258" fmla="*/ 3978304 w 4035581"/>
                <a:gd name="connsiteY258" fmla="*/ 34925 h 2000535"/>
                <a:gd name="connsiteX259" fmla="*/ 4006879 w 4035581"/>
                <a:gd name="connsiteY259" fmla="*/ 15875 h 2000535"/>
                <a:gd name="connsiteX260" fmla="*/ 4016404 w 4035581"/>
                <a:gd name="connsiteY260" fmla="*/ 9525 h 2000535"/>
                <a:gd name="connsiteX261" fmla="*/ 4035454 w 4035581"/>
                <a:gd name="connsiteY261" fmla="*/ 0 h 2000535"/>
                <a:gd name="connsiteX262" fmla="*/ 4029104 w 4035581"/>
                <a:gd name="connsiteY262" fmla="*/ 142875 h 2000535"/>
                <a:gd name="connsiteX263" fmla="*/ 4016404 w 4035581"/>
                <a:gd name="connsiteY263" fmla="*/ 149225 h 2000535"/>
                <a:gd name="connsiteX264" fmla="*/ 4000529 w 4035581"/>
                <a:gd name="connsiteY264" fmla="*/ 177800 h 2000535"/>
                <a:gd name="connsiteX265" fmla="*/ 3991004 w 4035581"/>
                <a:gd name="connsiteY265" fmla="*/ 180975 h 2000535"/>
                <a:gd name="connsiteX266" fmla="*/ 3981479 w 4035581"/>
                <a:gd name="connsiteY266" fmla="*/ 190500 h 2000535"/>
                <a:gd name="connsiteX267" fmla="*/ 3971954 w 4035581"/>
                <a:gd name="connsiteY267" fmla="*/ 193675 h 2000535"/>
                <a:gd name="connsiteX268" fmla="*/ 3962429 w 4035581"/>
                <a:gd name="connsiteY268" fmla="*/ 200025 h 2000535"/>
                <a:gd name="connsiteX269" fmla="*/ 3952904 w 4035581"/>
                <a:gd name="connsiteY269" fmla="*/ 203200 h 2000535"/>
                <a:gd name="connsiteX270" fmla="*/ 3943379 w 4035581"/>
                <a:gd name="connsiteY270" fmla="*/ 209550 h 2000535"/>
                <a:gd name="connsiteX271" fmla="*/ 3933854 w 4035581"/>
                <a:gd name="connsiteY271" fmla="*/ 212725 h 2000535"/>
                <a:gd name="connsiteX272" fmla="*/ 3914804 w 4035581"/>
                <a:gd name="connsiteY272" fmla="*/ 225425 h 2000535"/>
                <a:gd name="connsiteX273" fmla="*/ 3867179 w 4035581"/>
                <a:gd name="connsiteY273" fmla="*/ 241300 h 2000535"/>
                <a:gd name="connsiteX274" fmla="*/ 3838604 w 4035581"/>
                <a:gd name="connsiteY274" fmla="*/ 250825 h 2000535"/>
                <a:gd name="connsiteX275" fmla="*/ 3829079 w 4035581"/>
                <a:gd name="connsiteY275" fmla="*/ 254000 h 2000535"/>
                <a:gd name="connsiteX276" fmla="*/ 3816379 w 4035581"/>
                <a:gd name="connsiteY276" fmla="*/ 257175 h 2000535"/>
                <a:gd name="connsiteX277" fmla="*/ 3797329 w 4035581"/>
                <a:gd name="connsiteY277" fmla="*/ 263525 h 2000535"/>
                <a:gd name="connsiteX278" fmla="*/ 3771929 w 4035581"/>
                <a:gd name="connsiteY278" fmla="*/ 292100 h 2000535"/>
                <a:gd name="connsiteX279" fmla="*/ 3762404 w 4035581"/>
                <a:gd name="connsiteY279" fmla="*/ 301625 h 2000535"/>
                <a:gd name="connsiteX280" fmla="*/ 3756054 w 4035581"/>
                <a:gd name="connsiteY280" fmla="*/ 311150 h 2000535"/>
                <a:gd name="connsiteX281" fmla="*/ 3692554 w 4035581"/>
                <a:gd name="connsiteY281" fmla="*/ 320675 h 2000535"/>
                <a:gd name="connsiteX282" fmla="*/ 3670329 w 4035581"/>
                <a:gd name="connsiteY282" fmla="*/ 327025 h 2000535"/>
                <a:gd name="connsiteX283" fmla="*/ 3660804 w 4035581"/>
                <a:gd name="connsiteY283" fmla="*/ 333375 h 2000535"/>
                <a:gd name="connsiteX284" fmla="*/ 3651279 w 4035581"/>
                <a:gd name="connsiteY284" fmla="*/ 336550 h 2000535"/>
                <a:gd name="connsiteX285" fmla="*/ 3632229 w 4035581"/>
                <a:gd name="connsiteY285" fmla="*/ 349250 h 2000535"/>
                <a:gd name="connsiteX286" fmla="*/ 3613179 w 4035581"/>
                <a:gd name="connsiteY286" fmla="*/ 355600 h 2000535"/>
                <a:gd name="connsiteX287" fmla="*/ 3603654 w 4035581"/>
                <a:gd name="connsiteY287" fmla="*/ 361950 h 2000535"/>
                <a:gd name="connsiteX288" fmla="*/ 3584604 w 4035581"/>
                <a:gd name="connsiteY288" fmla="*/ 368300 h 2000535"/>
                <a:gd name="connsiteX289" fmla="*/ 3565554 w 4035581"/>
                <a:gd name="connsiteY289" fmla="*/ 381000 h 2000535"/>
                <a:gd name="connsiteX290" fmla="*/ 3556029 w 4035581"/>
                <a:gd name="connsiteY290" fmla="*/ 384175 h 2000535"/>
                <a:gd name="connsiteX291" fmla="*/ 3536979 w 4035581"/>
                <a:gd name="connsiteY291" fmla="*/ 396875 h 2000535"/>
                <a:gd name="connsiteX292" fmla="*/ 3527454 w 4035581"/>
                <a:gd name="connsiteY292" fmla="*/ 403225 h 2000535"/>
                <a:gd name="connsiteX293" fmla="*/ 3517929 w 4035581"/>
                <a:gd name="connsiteY293" fmla="*/ 406400 h 2000535"/>
                <a:gd name="connsiteX294" fmla="*/ 3508404 w 4035581"/>
                <a:gd name="connsiteY294" fmla="*/ 415925 h 2000535"/>
                <a:gd name="connsiteX295" fmla="*/ 3489354 w 4035581"/>
                <a:gd name="connsiteY295" fmla="*/ 422275 h 2000535"/>
                <a:gd name="connsiteX296" fmla="*/ 3479829 w 4035581"/>
                <a:gd name="connsiteY296" fmla="*/ 425450 h 2000535"/>
                <a:gd name="connsiteX297" fmla="*/ 3460779 w 4035581"/>
                <a:gd name="connsiteY297" fmla="*/ 434975 h 2000535"/>
                <a:gd name="connsiteX298" fmla="*/ 3441729 w 4035581"/>
                <a:gd name="connsiteY298" fmla="*/ 450850 h 2000535"/>
                <a:gd name="connsiteX299" fmla="*/ 3432204 w 4035581"/>
                <a:gd name="connsiteY299" fmla="*/ 454025 h 2000535"/>
                <a:gd name="connsiteX300" fmla="*/ 3413154 w 4035581"/>
                <a:gd name="connsiteY300" fmla="*/ 466725 h 2000535"/>
                <a:gd name="connsiteX301" fmla="*/ 3403629 w 4035581"/>
                <a:gd name="connsiteY301" fmla="*/ 473075 h 2000535"/>
                <a:gd name="connsiteX302" fmla="*/ 3384579 w 4035581"/>
                <a:gd name="connsiteY302" fmla="*/ 482600 h 2000535"/>
                <a:gd name="connsiteX303" fmla="*/ 3368704 w 4035581"/>
                <a:gd name="connsiteY303" fmla="*/ 498475 h 2000535"/>
                <a:gd name="connsiteX304" fmla="*/ 3362354 w 4035581"/>
                <a:gd name="connsiteY304" fmla="*/ 508000 h 2000535"/>
                <a:gd name="connsiteX305" fmla="*/ 3352829 w 4035581"/>
                <a:gd name="connsiteY305" fmla="*/ 517525 h 2000535"/>
                <a:gd name="connsiteX306" fmla="*/ 3346479 w 4035581"/>
                <a:gd name="connsiteY306" fmla="*/ 527050 h 2000535"/>
                <a:gd name="connsiteX307" fmla="*/ 3327429 w 4035581"/>
                <a:gd name="connsiteY307" fmla="*/ 533400 h 2000535"/>
                <a:gd name="connsiteX308" fmla="*/ 3289329 w 4035581"/>
                <a:gd name="connsiteY308" fmla="*/ 546100 h 2000535"/>
                <a:gd name="connsiteX309" fmla="*/ 3270279 w 4035581"/>
                <a:gd name="connsiteY309" fmla="*/ 552450 h 2000535"/>
                <a:gd name="connsiteX310" fmla="*/ 3260754 w 4035581"/>
                <a:gd name="connsiteY310" fmla="*/ 555625 h 2000535"/>
                <a:gd name="connsiteX311" fmla="*/ 3241704 w 4035581"/>
                <a:gd name="connsiteY311" fmla="*/ 568325 h 2000535"/>
                <a:gd name="connsiteX312" fmla="*/ 3222654 w 4035581"/>
                <a:gd name="connsiteY312" fmla="*/ 581025 h 2000535"/>
                <a:gd name="connsiteX313" fmla="*/ 3203604 w 4035581"/>
                <a:gd name="connsiteY313" fmla="*/ 593725 h 2000535"/>
                <a:gd name="connsiteX314" fmla="*/ 3194079 w 4035581"/>
                <a:gd name="connsiteY314" fmla="*/ 600075 h 2000535"/>
                <a:gd name="connsiteX315" fmla="*/ 3184554 w 4035581"/>
                <a:gd name="connsiteY315" fmla="*/ 603250 h 2000535"/>
                <a:gd name="connsiteX316" fmla="*/ 3175029 w 4035581"/>
                <a:gd name="connsiteY316" fmla="*/ 609600 h 2000535"/>
                <a:gd name="connsiteX317" fmla="*/ 3155979 w 4035581"/>
                <a:gd name="connsiteY317" fmla="*/ 615950 h 2000535"/>
                <a:gd name="connsiteX318" fmla="*/ 3136929 w 4035581"/>
                <a:gd name="connsiteY318" fmla="*/ 622300 h 2000535"/>
                <a:gd name="connsiteX319" fmla="*/ 3127404 w 4035581"/>
                <a:gd name="connsiteY319" fmla="*/ 625475 h 2000535"/>
                <a:gd name="connsiteX320" fmla="*/ 3117879 w 4035581"/>
                <a:gd name="connsiteY320" fmla="*/ 631825 h 2000535"/>
                <a:gd name="connsiteX321" fmla="*/ 3098829 w 4035581"/>
                <a:gd name="connsiteY321" fmla="*/ 638175 h 2000535"/>
                <a:gd name="connsiteX322" fmla="*/ 3079779 w 4035581"/>
                <a:gd name="connsiteY322" fmla="*/ 647700 h 2000535"/>
                <a:gd name="connsiteX323" fmla="*/ 3070254 w 4035581"/>
                <a:gd name="connsiteY323" fmla="*/ 654050 h 2000535"/>
                <a:gd name="connsiteX324" fmla="*/ 3051204 w 4035581"/>
                <a:gd name="connsiteY324" fmla="*/ 660400 h 2000535"/>
                <a:gd name="connsiteX325" fmla="*/ 3041679 w 4035581"/>
                <a:gd name="connsiteY325" fmla="*/ 663575 h 2000535"/>
                <a:gd name="connsiteX326" fmla="*/ 3032154 w 4035581"/>
                <a:gd name="connsiteY326" fmla="*/ 669925 h 2000535"/>
                <a:gd name="connsiteX327" fmla="*/ 3022629 w 4035581"/>
                <a:gd name="connsiteY327" fmla="*/ 673100 h 2000535"/>
                <a:gd name="connsiteX328" fmla="*/ 3013104 w 4035581"/>
                <a:gd name="connsiteY328" fmla="*/ 679450 h 2000535"/>
                <a:gd name="connsiteX329" fmla="*/ 3003579 w 4035581"/>
                <a:gd name="connsiteY329" fmla="*/ 682625 h 2000535"/>
                <a:gd name="connsiteX330" fmla="*/ 2984529 w 4035581"/>
                <a:gd name="connsiteY330" fmla="*/ 695325 h 2000535"/>
                <a:gd name="connsiteX331" fmla="*/ 2965479 w 4035581"/>
                <a:gd name="connsiteY331" fmla="*/ 701675 h 2000535"/>
                <a:gd name="connsiteX332" fmla="*/ 2955954 w 4035581"/>
                <a:gd name="connsiteY332" fmla="*/ 708025 h 2000535"/>
                <a:gd name="connsiteX333" fmla="*/ 2936904 w 4035581"/>
                <a:gd name="connsiteY333" fmla="*/ 714375 h 2000535"/>
                <a:gd name="connsiteX334" fmla="*/ 2927379 w 4035581"/>
                <a:gd name="connsiteY334" fmla="*/ 720725 h 2000535"/>
                <a:gd name="connsiteX335" fmla="*/ 2908329 w 4035581"/>
                <a:gd name="connsiteY335" fmla="*/ 727075 h 2000535"/>
                <a:gd name="connsiteX336" fmla="*/ 2898804 w 4035581"/>
                <a:gd name="connsiteY336" fmla="*/ 730250 h 2000535"/>
                <a:gd name="connsiteX337" fmla="*/ 2879754 w 4035581"/>
                <a:gd name="connsiteY337" fmla="*/ 739775 h 2000535"/>
                <a:gd name="connsiteX338" fmla="*/ 2870229 w 4035581"/>
                <a:gd name="connsiteY338" fmla="*/ 746125 h 2000535"/>
                <a:gd name="connsiteX339" fmla="*/ 2860704 w 4035581"/>
                <a:gd name="connsiteY339" fmla="*/ 749300 h 2000535"/>
                <a:gd name="connsiteX340" fmla="*/ 2851179 w 4035581"/>
                <a:gd name="connsiteY340" fmla="*/ 755650 h 2000535"/>
                <a:gd name="connsiteX341" fmla="*/ 2832129 w 4035581"/>
                <a:gd name="connsiteY341" fmla="*/ 762000 h 2000535"/>
                <a:gd name="connsiteX342" fmla="*/ 2784504 w 4035581"/>
                <a:gd name="connsiteY342" fmla="*/ 777875 h 2000535"/>
                <a:gd name="connsiteX343" fmla="*/ 2774979 w 4035581"/>
                <a:gd name="connsiteY343" fmla="*/ 781050 h 2000535"/>
                <a:gd name="connsiteX344" fmla="*/ 2765454 w 4035581"/>
                <a:gd name="connsiteY344" fmla="*/ 784225 h 2000535"/>
                <a:gd name="connsiteX345" fmla="*/ 2755929 w 4035581"/>
                <a:gd name="connsiteY345" fmla="*/ 790575 h 2000535"/>
                <a:gd name="connsiteX346" fmla="*/ 2736879 w 4035581"/>
                <a:gd name="connsiteY346" fmla="*/ 796925 h 2000535"/>
                <a:gd name="connsiteX347" fmla="*/ 2717829 w 4035581"/>
                <a:gd name="connsiteY347" fmla="*/ 806450 h 2000535"/>
                <a:gd name="connsiteX348" fmla="*/ 2708304 w 4035581"/>
                <a:gd name="connsiteY348" fmla="*/ 812800 h 2000535"/>
                <a:gd name="connsiteX349" fmla="*/ 2698779 w 4035581"/>
                <a:gd name="connsiteY349" fmla="*/ 815975 h 2000535"/>
                <a:gd name="connsiteX350" fmla="*/ 2689254 w 4035581"/>
                <a:gd name="connsiteY350" fmla="*/ 822325 h 2000535"/>
                <a:gd name="connsiteX351" fmla="*/ 2670204 w 4035581"/>
                <a:gd name="connsiteY351" fmla="*/ 828675 h 2000535"/>
                <a:gd name="connsiteX352" fmla="*/ 2660679 w 4035581"/>
                <a:gd name="connsiteY352" fmla="*/ 835025 h 2000535"/>
                <a:gd name="connsiteX353" fmla="*/ 2641629 w 4035581"/>
                <a:gd name="connsiteY353" fmla="*/ 841375 h 2000535"/>
                <a:gd name="connsiteX354" fmla="*/ 2632104 w 4035581"/>
                <a:gd name="connsiteY354" fmla="*/ 847725 h 2000535"/>
                <a:gd name="connsiteX355" fmla="*/ 2613054 w 4035581"/>
                <a:gd name="connsiteY355" fmla="*/ 854075 h 2000535"/>
                <a:gd name="connsiteX356" fmla="*/ 2603529 w 4035581"/>
                <a:gd name="connsiteY356" fmla="*/ 860425 h 2000535"/>
                <a:gd name="connsiteX357" fmla="*/ 2590829 w 4035581"/>
                <a:gd name="connsiteY357" fmla="*/ 866775 h 2000535"/>
                <a:gd name="connsiteX358" fmla="*/ 2571779 w 4035581"/>
                <a:gd name="connsiteY358" fmla="*/ 873125 h 2000535"/>
                <a:gd name="connsiteX359" fmla="*/ 2543204 w 4035581"/>
                <a:gd name="connsiteY359" fmla="*/ 892175 h 2000535"/>
                <a:gd name="connsiteX360" fmla="*/ 2524154 w 4035581"/>
                <a:gd name="connsiteY360" fmla="*/ 904875 h 2000535"/>
                <a:gd name="connsiteX361" fmla="*/ 2514629 w 4035581"/>
                <a:gd name="connsiteY361" fmla="*/ 911225 h 2000535"/>
                <a:gd name="connsiteX362" fmla="*/ 2498754 w 4035581"/>
                <a:gd name="connsiteY362" fmla="*/ 923925 h 2000535"/>
                <a:gd name="connsiteX363" fmla="*/ 2479704 w 4035581"/>
                <a:gd name="connsiteY363" fmla="*/ 936625 h 2000535"/>
                <a:gd name="connsiteX364" fmla="*/ 2470179 w 4035581"/>
                <a:gd name="connsiteY364" fmla="*/ 942975 h 2000535"/>
                <a:gd name="connsiteX365" fmla="*/ 2451129 w 4035581"/>
                <a:gd name="connsiteY365" fmla="*/ 949325 h 2000535"/>
                <a:gd name="connsiteX366" fmla="*/ 2441604 w 4035581"/>
                <a:gd name="connsiteY366" fmla="*/ 952500 h 2000535"/>
                <a:gd name="connsiteX367" fmla="*/ 2432079 w 4035581"/>
                <a:gd name="connsiteY367" fmla="*/ 958850 h 2000535"/>
                <a:gd name="connsiteX368" fmla="*/ 2374929 w 4035581"/>
                <a:gd name="connsiteY368" fmla="*/ 971550 h 2000535"/>
                <a:gd name="connsiteX369" fmla="*/ 2289204 w 4035581"/>
                <a:gd name="connsiteY369" fmla="*/ 1000125 h 2000535"/>
                <a:gd name="connsiteX370" fmla="*/ 2260629 w 4035581"/>
                <a:gd name="connsiteY370" fmla="*/ 1009650 h 2000535"/>
                <a:gd name="connsiteX371" fmla="*/ 2251104 w 4035581"/>
                <a:gd name="connsiteY371" fmla="*/ 1012825 h 2000535"/>
                <a:gd name="connsiteX372" fmla="*/ 2241579 w 4035581"/>
                <a:gd name="connsiteY372" fmla="*/ 1019175 h 2000535"/>
                <a:gd name="connsiteX373" fmla="*/ 2232054 w 4035581"/>
                <a:gd name="connsiteY373" fmla="*/ 1022350 h 2000535"/>
                <a:gd name="connsiteX374" fmla="*/ 2222529 w 4035581"/>
                <a:gd name="connsiteY374" fmla="*/ 1028700 h 2000535"/>
                <a:gd name="connsiteX375" fmla="*/ 2213004 w 4035581"/>
                <a:gd name="connsiteY375" fmla="*/ 1031875 h 2000535"/>
                <a:gd name="connsiteX376" fmla="*/ 2203479 w 4035581"/>
                <a:gd name="connsiteY376" fmla="*/ 1038225 h 2000535"/>
                <a:gd name="connsiteX377" fmla="*/ 2184429 w 4035581"/>
                <a:gd name="connsiteY377" fmla="*/ 1044575 h 2000535"/>
                <a:gd name="connsiteX378" fmla="*/ 2174904 w 4035581"/>
                <a:gd name="connsiteY378" fmla="*/ 1050925 h 2000535"/>
                <a:gd name="connsiteX379" fmla="*/ 2155854 w 4035581"/>
                <a:gd name="connsiteY379" fmla="*/ 1057275 h 2000535"/>
                <a:gd name="connsiteX380" fmla="*/ 2146329 w 4035581"/>
                <a:gd name="connsiteY380" fmla="*/ 1060450 h 2000535"/>
                <a:gd name="connsiteX381" fmla="*/ 2117754 w 4035581"/>
                <a:gd name="connsiteY381" fmla="*/ 1079500 h 2000535"/>
                <a:gd name="connsiteX382" fmla="*/ 2108229 w 4035581"/>
                <a:gd name="connsiteY382" fmla="*/ 1085850 h 2000535"/>
                <a:gd name="connsiteX383" fmla="*/ 2089179 w 4035581"/>
                <a:gd name="connsiteY383" fmla="*/ 1095375 h 2000535"/>
                <a:gd name="connsiteX384" fmla="*/ 2079654 w 4035581"/>
                <a:gd name="connsiteY384" fmla="*/ 1098550 h 2000535"/>
                <a:gd name="connsiteX385" fmla="*/ 2070129 w 4035581"/>
                <a:gd name="connsiteY385" fmla="*/ 1104900 h 2000535"/>
                <a:gd name="connsiteX386" fmla="*/ 2051079 w 4035581"/>
                <a:gd name="connsiteY386" fmla="*/ 1111250 h 2000535"/>
                <a:gd name="connsiteX387" fmla="*/ 2012979 w 4035581"/>
                <a:gd name="connsiteY387" fmla="*/ 1136650 h 2000535"/>
                <a:gd name="connsiteX388" fmla="*/ 2003454 w 4035581"/>
                <a:gd name="connsiteY388" fmla="*/ 1143000 h 2000535"/>
                <a:gd name="connsiteX389" fmla="*/ 1984404 w 4035581"/>
                <a:gd name="connsiteY389" fmla="*/ 1152525 h 2000535"/>
                <a:gd name="connsiteX390" fmla="*/ 1974879 w 4035581"/>
                <a:gd name="connsiteY390" fmla="*/ 1155700 h 2000535"/>
                <a:gd name="connsiteX391" fmla="*/ 1965354 w 4035581"/>
                <a:gd name="connsiteY391" fmla="*/ 1162050 h 2000535"/>
                <a:gd name="connsiteX392" fmla="*/ 1955829 w 4035581"/>
                <a:gd name="connsiteY392" fmla="*/ 1165225 h 2000535"/>
                <a:gd name="connsiteX393" fmla="*/ 1946304 w 4035581"/>
                <a:gd name="connsiteY393" fmla="*/ 1171575 h 2000535"/>
                <a:gd name="connsiteX394" fmla="*/ 1927254 w 4035581"/>
                <a:gd name="connsiteY394" fmla="*/ 1177925 h 2000535"/>
                <a:gd name="connsiteX395" fmla="*/ 1917729 w 4035581"/>
                <a:gd name="connsiteY395" fmla="*/ 1184275 h 2000535"/>
                <a:gd name="connsiteX396" fmla="*/ 1898679 w 4035581"/>
                <a:gd name="connsiteY396" fmla="*/ 1190625 h 2000535"/>
                <a:gd name="connsiteX397" fmla="*/ 1870104 w 4035581"/>
                <a:gd name="connsiteY397" fmla="*/ 1203325 h 2000535"/>
                <a:gd name="connsiteX398" fmla="*/ 1841529 w 4035581"/>
                <a:gd name="connsiteY398" fmla="*/ 1212850 h 2000535"/>
                <a:gd name="connsiteX399" fmla="*/ 1832004 w 4035581"/>
                <a:gd name="connsiteY399" fmla="*/ 1216025 h 2000535"/>
                <a:gd name="connsiteX400" fmla="*/ 1822479 w 4035581"/>
                <a:gd name="connsiteY400" fmla="*/ 1219200 h 2000535"/>
                <a:gd name="connsiteX401" fmla="*/ 1803429 w 4035581"/>
                <a:gd name="connsiteY401" fmla="*/ 1231900 h 2000535"/>
                <a:gd name="connsiteX402" fmla="*/ 1793904 w 4035581"/>
                <a:gd name="connsiteY402" fmla="*/ 1238250 h 2000535"/>
                <a:gd name="connsiteX403" fmla="*/ 1774854 w 4035581"/>
                <a:gd name="connsiteY403" fmla="*/ 1244600 h 2000535"/>
                <a:gd name="connsiteX404" fmla="*/ 1755804 w 4035581"/>
                <a:gd name="connsiteY404" fmla="*/ 1257300 h 2000535"/>
                <a:gd name="connsiteX405" fmla="*/ 1746279 w 4035581"/>
                <a:gd name="connsiteY405" fmla="*/ 1263650 h 2000535"/>
                <a:gd name="connsiteX406" fmla="*/ 1736754 w 4035581"/>
                <a:gd name="connsiteY406" fmla="*/ 1266825 h 2000535"/>
                <a:gd name="connsiteX407" fmla="*/ 1727229 w 4035581"/>
                <a:gd name="connsiteY407" fmla="*/ 1273175 h 2000535"/>
                <a:gd name="connsiteX408" fmla="*/ 1717704 w 4035581"/>
                <a:gd name="connsiteY408" fmla="*/ 1276350 h 2000535"/>
                <a:gd name="connsiteX409" fmla="*/ 1698654 w 4035581"/>
                <a:gd name="connsiteY409" fmla="*/ 1289050 h 2000535"/>
                <a:gd name="connsiteX410" fmla="*/ 1679604 w 4035581"/>
                <a:gd name="connsiteY410" fmla="*/ 1295400 h 2000535"/>
                <a:gd name="connsiteX411" fmla="*/ 1625629 w 4035581"/>
                <a:gd name="connsiteY411" fmla="*/ 1320800 h 2000535"/>
                <a:gd name="connsiteX412" fmla="*/ 1574829 w 4035581"/>
                <a:gd name="connsiteY412" fmla="*/ 1343025 h 2000535"/>
                <a:gd name="connsiteX413" fmla="*/ 1565304 w 4035581"/>
                <a:gd name="connsiteY413" fmla="*/ 1346200 h 2000535"/>
                <a:gd name="connsiteX414" fmla="*/ 1533554 w 4035581"/>
                <a:gd name="connsiteY414" fmla="*/ 1358900 h 2000535"/>
                <a:gd name="connsiteX415" fmla="*/ 1524029 w 4035581"/>
                <a:gd name="connsiteY415" fmla="*/ 1362075 h 2000535"/>
                <a:gd name="connsiteX416" fmla="*/ 1508154 w 4035581"/>
                <a:gd name="connsiteY416" fmla="*/ 1371600 h 2000535"/>
                <a:gd name="connsiteX417" fmla="*/ 1489104 w 4035581"/>
                <a:gd name="connsiteY417" fmla="*/ 1377950 h 2000535"/>
                <a:gd name="connsiteX418" fmla="*/ 1479579 w 4035581"/>
                <a:gd name="connsiteY418" fmla="*/ 1384300 h 2000535"/>
                <a:gd name="connsiteX419" fmla="*/ 1460529 w 4035581"/>
                <a:gd name="connsiteY419" fmla="*/ 1390650 h 2000535"/>
                <a:gd name="connsiteX420" fmla="*/ 1435129 w 4035581"/>
                <a:gd name="connsiteY420" fmla="*/ 1400175 h 2000535"/>
                <a:gd name="connsiteX421" fmla="*/ 1412904 w 4035581"/>
                <a:gd name="connsiteY421" fmla="*/ 1406525 h 2000535"/>
                <a:gd name="connsiteX422" fmla="*/ 1381154 w 4035581"/>
                <a:gd name="connsiteY422" fmla="*/ 1419225 h 2000535"/>
                <a:gd name="connsiteX423" fmla="*/ 1365279 w 4035581"/>
                <a:gd name="connsiteY423" fmla="*/ 1425575 h 2000535"/>
                <a:gd name="connsiteX424" fmla="*/ 1343054 w 4035581"/>
                <a:gd name="connsiteY424" fmla="*/ 1438275 h 2000535"/>
                <a:gd name="connsiteX425" fmla="*/ 1333529 w 4035581"/>
                <a:gd name="connsiteY425" fmla="*/ 1441450 h 2000535"/>
                <a:gd name="connsiteX426" fmla="*/ 1324004 w 4035581"/>
                <a:gd name="connsiteY426" fmla="*/ 1447800 h 2000535"/>
                <a:gd name="connsiteX427" fmla="*/ 1295429 w 4035581"/>
                <a:gd name="connsiteY427" fmla="*/ 1463675 h 2000535"/>
                <a:gd name="connsiteX428" fmla="*/ 1260504 w 4035581"/>
                <a:gd name="connsiteY428" fmla="*/ 1485900 h 2000535"/>
                <a:gd name="connsiteX429" fmla="*/ 1250979 w 4035581"/>
                <a:gd name="connsiteY429" fmla="*/ 1495425 h 2000535"/>
                <a:gd name="connsiteX430" fmla="*/ 1241454 w 4035581"/>
                <a:gd name="connsiteY430" fmla="*/ 1498600 h 2000535"/>
                <a:gd name="connsiteX431" fmla="*/ 1219229 w 4035581"/>
                <a:gd name="connsiteY431" fmla="*/ 1511300 h 2000535"/>
                <a:gd name="connsiteX432" fmla="*/ 1200179 w 4035581"/>
                <a:gd name="connsiteY432" fmla="*/ 1517650 h 2000535"/>
                <a:gd name="connsiteX433" fmla="*/ 1190654 w 4035581"/>
                <a:gd name="connsiteY433" fmla="*/ 1524000 h 2000535"/>
                <a:gd name="connsiteX434" fmla="*/ 1155729 w 4035581"/>
                <a:gd name="connsiteY434" fmla="*/ 1539875 h 2000535"/>
                <a:gd name="connsiteX435" fmla="*/ 1146204 w 4035581"/>
                <a:gd name="connsiteY435" fmla="*/ 1543050 h 2000535"/>
                <a:gd name="connsiteX436" fmla="*/ 1108104 w 4035581"/>
                <a:gd name="connsiteY436" fmla="*/ 1558925 h 2000535"/>
                <a:gd name="connsiteX437" fmla="*/ 1098579 w 4035581"/>
                <a:gd name="connsiteY437" fmla="*/ 1562100 h 2000535"/>
                <a:gd name="connsiteX438" fmla="*/ 1038254 w 4035581"/>
                <a:gd name="connsiteY438" fmla="*/ 1593850 h 2000535"/>
                <a:gd name="connsiteX439" fmla="*/ 1028729 w 4035581"/>
                <a:gd name="connsiteY439" fmla="*/ 1597025 h 2000535"/>
                <a:gd name="connsiteX440" fmla="*/ 1019204 w 4035581"/>
                <a:gd name="connsiteY440" fmla="*/ 1603375 h 2000535"/>
                <a:gd name="connsiteX441" fmla="*/ 1000154 w 4035581"/>
                <a:gd name="connsiteY441" fmla="*/ 1609725 h 2000535"/>
                <a:gd name="connsiteX442" fmla="*/ 955704 w 4035581"/>
                <a:gd name="connsiteY442" fmla="*/ 1631950 h 2000535"/>
                <a:gd name="connsiteX443" fmla="*/ 800129 w 4035581"/>
                <a:gd name="connsiteY443" fmla="*/ 1689100 h 2000535"/>
                <a:gd name="connsiteX444" fmla="*/ 755679 w 4035581"/>
                <a:gd name="connsiteY444" fmla="*/ 1701800 h 2000535"/>
                <a:gd name="connsiteX445" fmla="*/ 733454 w 4035581"/>
                <a:gd name="connsiteY445" fmla="*/ 1717675 h 2000535"/>
                <a:gd name="connsiteX446" fmla="*/ 723929 w 4035581"/>
                <a:gd name="connsiteY446" fmla="*/ 1720850 h 2000535"/>
                <a:gd name="connsiteX447" fmla="*/ 714404 w 4035581"/>
                <a:gd name="connsiteY447" fmla="*/ 1727200 h 2000535"/>
                <a:gd name="connsiteX448" fmla="*/ 689004 w 4035581"/>
                <a:gd name="connsiteY448" fmla="*/ 1736725 h 2000535"/>
                <a:gd name="connsiteX449" fmla="*/ 676304 w 4035581"/>
                <a:gd name="connsiteY449" fmla="*/ 1739900 h 2000535"/>
                <a:gd name="connsiteX450" fmla="*/ 628679 w 4035581"/>
                <a:gd name="connsiteY450" fmla="*/ 1758950 h 2000535"/>
                <a:gd name="connsiteX451" fmla="*/ 615979 w 4035581"/>
                <a:gd name="connsiteY451" fmla="*/ 1762125 h 2000535"/>
                <a:gd name="connsiteX452" fmla="*/ 603279 w 4035581"/>
                <a:gd name="connsiteY452" fmla="*/ 1768475 h 2000535"/>
                <a:gd name="connsiteX453" fmla="*/ 552479 w 4035581"/>
                <a:gd name="connsiteY453" fmla="*/ 1787525 h 2000535"/>
                <a:gd name="connsiteX454" fmla="*/ 523904 w 4035581"/>
                <a:gd name="connsiteY454" fmla="*/ 1797050 h 2000535"/>
                <a:gd name="connsiteX455" fmla="*/ 514379 w 4035581"/>
                <a:gd name="connsiteY455" fmla="*/ 1800225 h 2000535"/>
                <a:gd name="connsiteX456" fmla="*/ 504854 w 4035581"/>
                <a:gd name="connsiteY456" fmla="*/ 1806575 h 2000535"/>
                <a:gd name="connsiteX457" fmla="*/ 492154 w 4035581"/>
                <a:gd name="connsiteY457" fmla="*/ 1816100 h 2000535"/>
                <a:gd name="connsiteX458" fmla="*/ 463579 w 4035581"/>
                <a:gd name="connsiteY458" fmla="*/ 1825625 h 2000535"/>
                <a:gd name="connsiteX459" fmla="*/ 454054 w 4035581"/>
                <a:gd name="connsiteY459" fmla="*/ 1828800 h 2000535"/>
                <a:gd name="connsiteX460" fmla="*/ 444529 w 4035581"/>
                <a:gd name="connsiteY460" fmla="*/ 1831975 h 2000535"/>
                <a:gd name="connsiteX461" fmla="*/ 431829 w 4035581"/>
                <a:gd name="connsiteY461" fmla="*/ 1841500 h 2000535"/>
                <a:gd name="connsiteX462" fmla="*/ 396904 w 4035581"/>
                <a:gd name="connsiteY462" fmla="*/ 1851025 h 2000535"/>
                <a:gd name="connsiteX463" fmla="*/ 387379 w 4035581"/>
                <a:gd name="connsiteY463" fmla="*/ 1857375 h 2000535"/>
                <a:gd name="connsiteX464" fmla="*/ 368329 w 4035581"/>
                <a:gd name="connsiteY464" fmla="*/ 1863725 h 2000535"/>
                <a:gd name="connsiteX465" fmla="*/ 358804 w 4035581"/>
                <a:gd name="connsiteY465" fmla="*/ 1870075 h 2000535"/>
                <a:gd name="connsiteX466" fmla="*/ 339754 w 4035581"/>
                <a:gd name="connsiteY466" fmla="*/ 1876425 h 2000535"/>
                <a:gd name="connsiteX467" fmla="*/ 330229 w 4035581"/>
                <a:gd name="connsiteY467" fmla="*/ 1879600 h 2000535"/>
                <a:gd name="connsiteX468" fmla="*/ 311179 w 4035581"/>
                <a:gd name="connsiteY468" fmla="*/ 1889125 h 2000535"/>
                <a:gd name="connsiteX469" fmla="*/ 301654 w 4035581"/>
                <a:gd name="connsiteY469" fmla="*/ 1895475 h 2000535"/>
                <a:gd name="connsiteX470" fmla="*/ 282604 w 4035581"/>
                <a:gd name="connsiteY470" fmla="*/ 1901825 h 2000535"/>
                <a:gd name="connsiteX471" fmla="*/ 273079 w 4035581"/>
                <a:gd name="connsiteY471" fmla="*/ 1908175 h 2000535"/>
                <a:gd name="connsiteX472" fmla="*/ 228629 w 4035581"/>
                <a:gd name="connsiteY472" fmla="*/ 1920875 h 2000535"/>
                <a:gd name="connsiteX473" fmla="*/ 209579 w 4035581"/>
                <a:gd name="connsiteY473" fmla="*/ 1927225 h 2000535"/>
                <a:gd name="connsiteX474" fmla="*/ 161954 w 4035581"/>
                <a:gd name="connsiteY474" fmla="*/ 1943100 h 2000535"/>
                <a:gd name="connsiteX475" fmla="*/ 152429 w 4035581"/>
                <a:gd name="connsiteY475" fmla="*/ 1946275 h 2000535"/>
                <a:gd name="connsiteX476" fmla="*/ 142904 w 4035581"/>
                <a:gd name="connsiteY476" fmla="*/ 1949450 h 2000535"/>
                <a:gd name="connsiteX477" fmla="*/ 130204 w 4035581"/>
                <a:gd name="connsiteY477" fmla="*/ 1955800 h 2000535"/>
                <a:gd name="connsiteX478" fmla="*/ 120679 w 4035581"/>
                <a:gd name="connsiteY478" fmla="*/ 1958975 h 2000535"/>
                <a:gd name="connsiteX479" fmla="*/ 111154 w 4035581"/>
                <a:gd name="connsiteY479" fmla="*/ 1965325 h 2000535"/>
                <a:gd name="connsiteX480" fmla="*/ 85754 w 4035581"/>
                <a:gd name="connsiteY480" fmla="*/ 1971675 h 2000535"/>
                <a:gd name="connsiteX481" fmla="*/ 50829 w 4035581"/>
                <a:gd name="connsiteY481" fmla="*/ 1981200 h 2000535"/>
                <a:gd name="connsiteX482" fmla="*/ 34954 w 4035581"/>
                <a:gd name="connsiteY482" fmla="*/ 1984375 h 2000535"/>
                <a:gd name="connsiteX483" fmla="*/ 29 w 4035581"/>
                <a:gd name="connsiteY483" fmla="*/ 2000250 h 2000535"/>
                <a:gd name="connsiteX0" fmla="*/ 29 w 4039019"/>
                <a:gd name="connsiteY0" fmla="*/ 2000250 h 2000535"/>
                <a:gd name="connsiteX1" fmla="*/ 41304 w 4039019"/>
                <a:gd name="connsiteY1" fmla="*/ 1968500 h 2000535"/>
                <a:gd name="connsiteX2" fmla="*/ 50829 w 4039019"/>
                <a:gd name="connsiteY2" fmla="*/ 1962150 h 2000535"/>
                <a:gd name="connsiteX3" fmla="*/ 88929 w 4039019"/>
                <a:gd name="connsiteY3" fmla="*/ 1949450 h 2000535"/>
                <a:gd name="connsiteX4" fmla="*/ 98454 w 4039019"/>
                <a:gd name="connsiteY4" fmla="*/ 1946275 h 2000535"/>
                <a:gd name="connsiteX5" fmla="*/ 107979 w 4039019"/>
                <a:gd name="connsiteY5" fmla="*/ 1943100 h 2000535"/>
                <a:gd name="connsiteX6" fmla="*/ 117504 w 4039019"/>
                <a:gd name="connsiteY6" fmla="*/ 1936750 h 2000535"/>
                <a:gd name="connsiteX7" fmla="*/ 136554 w 4039019"/>
                <a:gd name="connsiteY7" fmla="*/ 1930400 h 2000535"/>
                <a:gd name="connsiteX8" fmla="*/ 146079 w 4039019"/>
                <a:gd name="connsiteY8" fmla="*/ 1927225 h 2000535"/>
                <a:gd name="connsiteX9" fmla="*/ 174654 w 4039019"/>
                <a:gd name="connsiteY9" fmla="*/ 1914525 h 2000535"/>
                <a:gd name="connsiteX10" fmla="*/ 184179 w 4039019"/>
                <a:gd name="connsiteY10" fmla="*/ 1911350 h 2000535"/>
                <a:gd name="connsiteX11" fmla="*/ 193704 w 4039019"/>
                <a:gd name="connsiteY11" fmla="*/ 1908175 h 2000535"/>
                <a:gd name="connsiteX12" fmla="*/ 212754 w 4039019"/>
                <a:gd name="connsiteY12" fmla="*/ 1898650 h 2000535"/>
                <a:gd name="connsiteX13" fmla="*/ 234979 w 4039019"/>
                <a:gd name="connsiteY13" fmla="*/ 1885950 h 2000535"/>
                <a:gd name="connsiteX14" fmla="*/ 244504 w 4039019"/>
                <a:gd name="connsiteY14" fmla="*/ 1882775 h 2000535"/>
                <a:gd name="connsiteX15" fmla="*/ 254029 w 4039019"/>
                <a:gd name="connsiteY15" fmla="*/ 1876425 h 2000535"/>
                <a:gd name="connsiteX16" fmla="*/ 273079 w 4039019"/>
                <a:gd name="connsiteY16" fmla="*/ 1870075 h 2000535"/>
                <a:gd name="connsiteX17" fmla="*/ 311179 w 4039019"/>
                <a:gd name="connsiteY17" fmla="*/ 1857375 h 2000535"/>
                <a:gd name="connsiteX18" fmla="*/ 320704 w 4039019"/>
                <a:gd name="connsiteY18" fmla="*/ 1854200 h 2000535"/>
                <a:gd name="connsiteX19" fmla="*/ 330229 w 4039019"/>
                <a:gd name="connsiteY19" fmla="*/ 1851025 h 2000535"/>
                <a:gd name="connsiteX20" fmla="*/ 339754 w 4039019"/>
                <a:gd name="connsiteY20" fmla="*/ 1844675 h 2000535"/>
                <a:gd name="connsiteX21" fmla="*/ 358804 w 4039019"/>
                <a:gd name="connsiteY21" fmla="*/ 1838325 h 2000535"/>
                <a:gd name="connsiteX22" fmla="*/ 368329 w 4039019"/>
                <a:gd name="connsiteY22" fmla="*/ 1835150 h 2000535"/>
                <a:gd name="connsiteX23" fmla="*/ 377854 w 4039019"/>
                <a:gd name="connsiteY23" fmla="*/ 1828800 h 2000535"/>
                <a:gd name="connsiteX24" fmla="*/ 396904 w 4039019"/>
                <a:gd name="connsiteY24" fmla="*/ 1822450 h 2000535"/>
                <a:gd name="connsiteX25" fmla="*/ 406429 w 4039019"/>
                <a:gd name="connsiteY25" fmla="*/ 1816100 h 2000535"/>
                <a:gd name="connsiteX26" fmla="*/ 425479 w 4039019"/>
                <a:gd name="connsiteY26" fmla="*/ 1809750 h 2000535"/>
                <a:gd name="connsiteX27" fmla="*/ 435004 w 4039019"/>
                <a:gd name="connsiteY27" fmla="*/ 1803400 h 2000535"/>
                <a:gd name="connsiteX28" fmla="*/ 454054 w 4039019"/>
                <a:gd name="connsiteY28" fmla="*/ 1797050 h 2000535"/>
                <a:gd name="connsiteX29" fmla="*/ 463579 w 4039019"/>
                <a:gd name="connsiteY29" fmla="*/ 1790700 h 2000535"/>
                <a:gd name="connsiteX30" fmla="*/ 482629 w 4039019"/>
                <a:gd name="connsiteY30" fmla="*/ 1784350 h 2000535"/>
                <a:gd name="connsiteX31" fmla="*/ 492154 w 4039019"/>
                <a:gd name="connsiteY31" fmla="*/ 1778000 h 2000535"/>
                <a:gd name="connsiteX32" fmla="*/ 511204 w 4039019"/>
                <a:gd name="connsiteY32" fmla="*/ 1771650 h 2000535"/>
                <a:gd name="connsiteX33" fmla="*/ 530254 w 4039019"/>
                <a:gd name="connsiteY33" fmla="*/ 1758950 h 2000535"/>
                <a:gd name="connsiteX34" fmla="*/ 539779 w 4039019"/>
                <a:gd name="connsiteY34" fmla="*/ 1755775 h 2000535"/>
                <a:gd name="connsiteX35" fmla="*/ 558829 w 4039019"/>
                <a:gd name="connsiteY35" fmla="*/ 1743075 h 2000535"/>
                <a:gd name="connsiteX36" fmla="*/ 568354 w 4039019"/>
                <a:gd name="connsiteY36" fmla="*/ 1736725 h 2000535"/>
                <a:gd name="connsiteX37" fmla="*/ 587404 w 4039019"/>
                <a:gd name="connsiteY37" fmla="*/ 1727200 h 2000535"/>
                <a:gd name="connsiteX38" fmla="*/ 596929 w 4039019"/>
                <a:gd name="connsiteY38" fmla="*/ 1724025 h 2000535"/>
                <a:gd name="connsiteX39" fmla="*/ 606454 w 4039019"/>
                <a:gd name="connsiteY39" fmla="*/ 1717675 h 2000535"/>
                <a:gd name="connsiteX40" fmla="*/ 622329 w 4039019"/>
                <a:gd name="connsiteY40" fmla="*/ 1711325 h 2000535"/>
                <a:gd name="connsiteX41" fmla="*/ 631854 w 4039019"/>
                <a:gd name="connsiteY41" fmla="*/ 1708150 h 2000535"/>
                <a:gd name="connsiteX42" fmla="*/ 650904 w 4039019"/>
                <a:gd name="connsiteY42" fmla="*/ 1695450 h 2000535"/>
                <a:gd name="connsiteX43" fmla="*/ 669954 w 4039019"/>
                <a:gd name="connsiteY43" fmla="*/ 1689100 h 2000535"/>
                <a:gd name="connsiteX44" fmla="*/ 679479 w 4039019"/>
                <a:gd name="connsiteY44" fmla="*/ 1682750 h 2000535"/>
                <a:gd name="connsiteX45" fmla="*/ 698529 w 4039019"/>
                <a:gd name="connsiteY45" fmla="*/ 1676400 h 2000535"/>
                <a:gd name="connsiteX46" fmla="*/ 708054 w 4039019"/>
                <a:gd name="connsiteY46" fmla="*/ 1673225 h 2000535"/>
                <a:gd name="connsiteX47" fmla="*/ 720754 w 4039019"/>
                <a:gd name="connsiteY47" fmla="*/ 1666875 h 2000535"/>
                <a:gd name="connsiteX48" fmla="*/ 739804 w 4039019"/>
                <a:gd name="connsiteY48" fmla="*/ 1660525 h 2000535"/>
                <a:gd name="connsiteX49" fmla="*/ 749329 w 4039019"/>
                <a:gd name="connsiteY49" fmla="*/ 1657350 h 2000535"/>
                <a:gd name="connsiteX50" fmla="*/ 758854 w 4039019"/>
                <a:gd name="connsiteY50" fmla="*/ 1654175 h 2000535"/>
                <a:gd name="connsiteX51" fmla="*/ 781079 w 4039019"/>
                <a:gd name="connsiteY51" fmla="*/ 1647825 h 2000535"/>
                <a:gd name="connsiteX52" fmla="*/ 790604 w 4039019"/>
                <a:gd name="connsiteY52" fmla="*/ 1644650 h 2000535"/>
                <a:gd name="connsiteX53" fmla="*/ 800129 w 4039019"/>
                <a:gd name="connsiteY53" fmla="*/ 1638300 h 2000535"/>
                <a:gd name="connsiteX54" fmla="*/ 819179 w 4039019"/>
                <a:gd name="connsiteY54" fmla="*/ 1631950 h 2000535"/>
                <a:gd name="connsiteX55" fmla="*/ 828704 w 4039019"/>
                <a:gd name="connsiteY55" fmla="*/ 1628775 h 2000535"/>
                <a:gd name="connsiteX56" fmla="*/ 838229 w 4039019"/>
                <a:gd name="connsiteY56" fmla="*/ 1622425 h 2000535"/>
                <a:gd name="connsiteX57" fmla="*/ 873154 w 4039019"/>
                <a:gd name="connsiteY57" fmla="*/ 1609725 h 2000535"/>
                <a:gd name="connsiteX58" fmla="*/ 882679 w 4039019"/>
                <a:gd name="connsiteY58" fmla="*/ 1603375 h 2000535"/>
                <a:gd name="connsiteX59" fmla="*/ 904904 w 4039019"/>
                <a:gd name="connsiteY59" fmla="*/ 1593850 h 2000535"/>
                <a:gd name="connsiteX60" fmla="*/ 952529 w 4039019"/>
                <a:gd name="connsiteY60" fmla="*/ 1568450 h 2000535"/>
                <a:gd name="connsiteX61" fmla="*/ 952529 w 4039019"/>
                <a:gd name="connsiteY61" fmla="*/ 1568450 h 2000535"/>
                <a:gd name="connsiteX62" fmla="*/ 968404 w 4039019"/>
                <a:gd name="connsiteY62" fmla="*/ 1558925 h 2000535"/>
                <a:gd name="connsiteX63" fmla="*/ 990629 w 4039019"/>
                <a:gd name="connsiteY63" fmla="*/ 1552575 h 2000535"/>
                <a:gd name="connsiteX64" fmla="*/ 1006504 w 4039019"/>
                <a:gd name="connsiteY64" fmla="*/ 1546225 h 2000535"/>
                <a:gd name="connsiteX65" fmla="*/ 1025554 w 4039019"/>
                <a:gd name="connsiteY65" fmla="*/ 1530350 h 2000535"/>
                <a:gd name="connsiteX66" fmla="*/ 1035079 w 4039019"/>
                <a:gd name="connsiteY66" fmla="*/ 1527175 h 2000535"/>
                <a:gd name="connsiteX67" fmla="*/ 1050954 w 4039019"/>
                <a:gd name="connsiteY67" fmla="*/ 1511300 h 2000535"/>
                <a:gd name="connsiteX68" fmla="*/ 1082704 w 4039019"/>
                <a:gd name="connsiteY68" fmla="*/ 1492250 h 2000535"/>
                <a:gd name="connsiteX69" fmla="*/ 1108104 w 4039019"/>
                <a:gd name="connsiteY69" fmla="*/ 1473200 h 2000535"/>
                <a:gd name="connsiteX70" fmla="*/ 1130329 w 4039019"/>
                <a:gd name="connsiteY70" fmla="*/ 1466850 h 2000535"/>
                <a:gd name="connsiteX71" fmla="*/ 1149379 w 4039019"/>
                <a:gd name="connsiteY71" fmla="*/ 1454150 h 2000535"/>
                <a:gd name="connsiteX72" fmla="*/ 1174779 w 4039019"/>
                <a:gd name="connsiteY72" fmla="*/ 1444625 h 2000535"/>
                <a:gd name="connsiteX73" fmla="*/ 1190654 w 4039019"/>
                <a:gd name="connsiteY73" fmla="*/ 1438275 h 2000535"/>
                <a:gd name="connsiteX74" fmla="*/ 1200179 w 4039019"/>
                <a:gd name="connsiteY74" fmla="*/ 1435100 h 2000535"/>
                <a:gd name="connsiteX75" fmla="*/ 1241454 w 4039019"/>
                <a:gd name="connsiteY75" fmla="*/ 1419225 h 2000535"/>
                <a:gd name="connsiteX76" fmla="*/ 1250979 w 4039019"/>
                <a:gd name="connsiteY76" fmla="*/ 1412875 h 2000535"/>
                <a:gd name="connsiteX77" fmla="*/ 1263679 w 4039019"/>
                <a:gd name="connsiteY77" fmla="*/ 1409700 h 2000535"/>
                <a:gd name="connsiteX78" fmla="*/ 1276379 w 4039019"/>
                <a:gd name="connsiteY78" fmla="*/ 1403350 h 2000535"/>
                <a:gd name="connsiteX79" fmla="*/ 1308129 w 4039019"/>
                <a:gd name="connsiteY79" fmla="*/ 1393825 h 2000535"/>
                <a:gd name="connsiteX80" fmla="*/ 1352579 w 4039019"/>
                <a:gd name="connsiteY80" fmla="*/ 1371600 h 2000535"/>
                <a:gd name="connsiteX81" fmla="*/ 1368454 w 4039019"/>
                <a:gd name="connsiteY81" fmla="*/ 1362075 h 2000535"/>
                <a:gd name="connsiteX82" fmla="*/ 1387504 w 4039019"/>
                <a:gd name="connsiteY82" fmla="*/ 1355725 h 2000535"/>
                <a:gd name="connsiteX83" fmla="*/ 1444654 w 4039019"/>
                <a:gd name="connsiteY83" fmla="*/ 1323975 h 2000535"/>
                <a:gd name="connsiteX84" fmla="*/ 1454179 w 4039019"/>
                <a:gd name="connsiteY84" fmla="*/ 1320800 h 2000535"/>
                <a:gd name="connsiteX85" fmla="*/ 1479579 w 4039019"/>
                <a:gd name="connsiteY85" fmla="*/ 1308100 h 2000535"/>
                <a:gd name="connsiteX86" fmla="*/ 1508154 w 4039019"/>
                <a:gd name="connsiteY86" fmla="*/ 1298575 h 2000535"/>
                <a:gd name="connsiteX87" fmla="*/ 1527204 w 4039019"/>
                <a:gd name="connsiteY87" fmla="*/ 1285875 h 2000535"/>
                <a:gd name="connsiteX88" fmla="*/ 1546254 w 4039019"/>
                <a:gd name="connsiteY88" fmla="*/ 1279525 h 2000535"/>
                <a:gd name="connsiteX89" fmla="*/ 1555779 w 4039019"/>
                <a:gd name="connsiteY89" fmla="*/ 1276350 h 2000535"/>
                <a:gd name="connsiteX90" fmla="*/ 1565304 w 4039019"/>
                <a:gd name="connsiteY90" fmla="*/ 1273175 h 2000535"/>
                <a:gd name="connsiteX91" fmla="*/ 1587529 w 4039019"/>
                <a:gd name="connsiteY91" fmla="*/ 1260475 h 2000535"/>
                <a:gd name="connsiteX92" fmla="*/ 1616104 w 4039019"/>
                <a:gd name="connsiteY92" fmla="*/ 1250950 h 2000535"/>
                <a:gd name="connsiteX93" fmla="*/ 1625629 w 4039019"/>
                <a:gd name="connsiteY93" fmla="*/ 1244600 h 2000535"/>
                <a:gd name="connsiteX94" fmla="*/ 1635154 w 4039019"/>
                <a:gd name="connsiteY94" fmla="*/ 1241425 h 2000535"/>
                <a:gd name="connsiteX95" fmla="*/ 1651029 w 4039019"/>
                <a:gd name="connsiteY95" fmla="*/ 1235075 h 2000535"/>
                <a:gd name="connsiteX96" fmla="*/ 1660554 w 4039019"/>
                <a:gd name="connsiteY96" fmla="*/ 1228725 h 2000535"/>
                <a:gd name="connsiteX97" fmla="*/ 1670079 w 4039019"/>
                <a:gd name="connsiteY97" fmla="*/ 1225550 h 2000535"/>
                <a:gd name="connsiteX98" fmla="*/ 1679604 w 4039019"/>
                <a:gd name="connsiteY98" fmla="*/ 1219200 h 2000535"/>
                <a:gd name="connsiteX99" fmla="*/ 1689129 w 4039019"/>
                <a:gd name="connsiteY99" fmla="*/ 1216025 h 2000535"/>
                <a:gd name="connsiteX100" fmla="*/ 1708179 w 4039019"/>
                <a:gd name="connsiteY100" fmla="*/ 1203325 h 2000535"/>
                <a:gd name="connsiteX101" fmla="*/ 1717704 w 4039019"/>
                <a:gd name="connsiteY101" fmla="*/ 1200150 h 2000535"/>
                <a:gd name="connsiteX102" fmla="*/ 1736754 w 4039019"/>
                <a:gd name="connsiteY102" fmla="*/ 1187450 h 2000535"/>
                <a:gd name="connsiteX103" fmla="*/ 1746279 w 4039019"/>
                <a:gd name="connsiteY103" fmla="*/ 1181100 h 2000535"/>
                <a:gd name="connsiteX104" fmla="*/ 1755804 w 4039019"/>
                <a:gd name="connsiteY104" fmla="*/ 1174750 h 2000535"/>
                <a:gd name="connsiteX105" fmla="*/ 1765329 w 4039019"/>
                <a:gd name="connsiteY105" fmla="*/ 1171575 h 2000535"/>
                <a:gd name="connsiteX106" fmla="*/ 1784379 w 4039019"/>
                <a:gd name="connsiteY106" fmla="*/ 1158875 h 2000535"/>
                <a:gd name="connsiteX107" fmla="*/ 1803429 w 4039019"/>
                <a:gd name="connsiteY107" fmla="*/ 1149350 h 2000535"/>
                <a:gd name="connsiteX108" fmla="*/ 1812954 w 4039019"/>
                <a:gd name="connsiteY108" fmla="*/ 1146175 h 2000535"/>
                <a:gd name="connsiteX109" fmla="*/ 1822479 w 4039019"/>
                <a:gd name="connsiteY109" fmla="*/ 1139825 h 2000535"/>
                <a:gd name="connsiteX110" fmla="*/ 1832004 w 4039019"/>
                <a:gd name="connsiteY110" fmla="*/ 1136650 h 2000535"/>
                <a:gd name="connsiteX111" fmla="*/ 1841529 w 4039019"/>
                <a:gd name="connsiteY111" fmla="*/ 1130300 h 2000535"/>
                <a:gd name="connsiteX112" fmla="*/ 1860579 w 4039019"/>
                <a:gd name="connsiteY112" fmla="*/ 1123950 h 2000535"/>
                <a:gd name="connsiteX113" fmla="*/ 1870104 w 4039019"/>
                <a:gd name="connsiteY113" fmla="*/ 1120775 h 2000535"/>
                <a:gd name="connsiteX114" fmla="*/ 1889154 w 4039019"/>
                <a:gd name="connsiteY114" fmla="*/ 1111250 h 2000535"/>
                <a:gd name="connsiteX115" fmla="*/ 1898679 w 4039019"/>
                <a:gd name="connsiteY115" fmla="*/ 1104900 h 2000535"/>
                <a:gd name="connsiteX116" fmla="*/ 1917729 w 4039019"/>
                <a:gd name="connsiteY116" fmla="*/ 1098550 h 2000535"/>
                <a:gd name="connsiteX117" fmla="*/ 1927254 w 4039019"/>
                <a:gd name="connsiteY117" fmla="*/ 1092200 h 2000535"/>
                <a:gd name="connsiteX118" fmla="*/ 1936779 w 4039019"/>
                <a:gd name="connsiteY118" fmla="*/ 1089025 h 2000535"/>
                <a:gd name="connsiteX119" fmla="*/ 1955829 w 4039019"/>
                <a:gd name="connsiteY119" fmla="*/ 1076325 h 2000535"/>
                <a:gd name="connsiteX120" fmla="*/ 1974879 w 4039019"/>
                <a:gd name="connsiteY120" fmla="*/ 1069975 h 2000535"/>
                <a:gd name="connsiteX121" fmla="*/ 1993929 w 4039019"/>
                <a:gd name="connsiteY121" fmla="*/ 1057275 h 2000535"/>
                <a:gd name="connsiteX122" fmla="*/ 2003454 w 4039019"/>
                <a:gd name="connsiteY122" fmla="*/ 1050925 h 2000535"/>
                <a:gd name="connsiteX123" fmla="*/ 2012979 w 4039019"/>
                <a:gd name="connsiteY123" fmla="*/ 1047750 h 2000535"/>
                <a:gd name="connsiteX124" fmla="*/ 2032029 w 4039019"/>
                <a:gd name="connsiteY124" fmla="*/ 1035050 h 2000535"/>
                <a:gd name="connsiteX125" fmla="*/ 2041554 w 4039019"/>
                <a:gd name="connsiteY125" fmla="*/ 1031875 h 2000535"/>
                <a:gd name="connsiteX126" fmla="*/ 2060604 w 4039019"/>
                <a:gd name="connsiteY126" fmla="*/ 1019175 h 2000535"/>
                <a:gd name="connsiteX127" fmla="*/ 2076479 w 4039019"/>
                <a:gd name="connsiteY127" fmla="*/ 1009650 h 2000535"/>
                <a:gd name="connsiteX128" fmla="*/ 2082829 w 4039019"/>
                <a:gd name="connsiteY128" fmla="*/ 1000125 h 2000535"/>
                <a:gd name="connsiteX129" fmla="*/ 2092354 w 4039019"/>
                <a:gd name="connsiteY129" fmla="*/ 996950 h 2000535"/>
                <a:gd name="connsiteX130" fmla="*/ 2111404 w 4039019"/>
                <a:gd name="connsiteY130" fmla="*/ 984250 h 2000535"/>
                <a:gd name="connsiteX131" fmla="*/ 2120929 w 4039019"/>
                <a:gd name="connsiteY131" fmla="*/ 981075 h 2000535"/>
                <a:gd name="connsiteX132" fmla="*/ 2130454 w 4039019"/>
                <a:gd name="connsiteY132" fmla="*/ 974725 h 2000535"/>
                <a:gd name="connsiteX133" fmla="*/ 2139979 w 4039019"/>
                <a:gd name="connsiteY133" fmla="*/ 971550 h 2000535"/>
                <a:gd name="connsiteX134" fmla="*/ 2159029 w 4039019"/>
                <a:gd name="connsiteY134" fmla="*/ 958850 h 2000535"/>
                <a:gd name="connsiteX135" fmla="*/ 2168554 w 4039019"/>
                <a:gd name="connsiteY135" fmla="*/ 955675 h 2000535"/>
                <a:gd name="connsiteX136" fmla="*/ 2178079 w 4039019"/>
                <a:gd name="connsiteY136" fmla="*/ 949325 h 2000535"/>
                <a:gd name="connsiteX137" fmla="*/ 2187604 w 4039019"/>
                <a:gd name="connsiteY137" fmla="*/ 946150 h 2000535"/>
                <a:gd name="connsiteX138" fmla="*/ 2197129 w 4039019"/>
                <a:gd name="connsiteY138" fmla="*/ 939800 h 2000535"/>
                <a:gd name="connsiteX139" fmla="*/ 2216179 w 4039019"/>
                <a:gd name="connsiteY139" fmla="*/ 933450 h 2000535"/>
                <a:gd name="connsiteX140" fmla="*/ 2225704 w 4039019"/>
                <a:gd name="connsiteY140" fmla="*/ 927100 h 2000535"/>
                <a:gd name="connsiteX141" fmla="*/ 2244754 w 4039019"/>
                <a:gd name="connsiteY141" fmla="*/ 920750 h 2000535"/>
                <a:gd name="connsiteX142" fmla="*/ 2263804 w 4039019"/>
                <a:gd name="connsiteY142" fmla="*/ 908050 h 2000535"/>
                <a:gd name="connsiteX143" fmla="*/ 2273329 w 4039019"/>
                <a:gd name="connsiteY143" fmla="*/ 904875 h 2000535"/>
                <a:gd name="connsiteX144" fmla="*/ 2282854 w 4039019"/>
                <a:gd name="connsiteY144" fmla="*/ 898525 h 2000535"/>
                <a:gd name="connsiteX145" fmla="*/ 2292379 w 4039019"/>
                <a:gd name="connsiteY145" fmla="*/ 895350 h 2000535"/>
                <a:gd name="connsiteX146" fmla="*/ 2301904 w 4039019"/>
                <a:gd name="connsiteY146" fmla="*/ 889000 h 2000535"/>
                <a:gd name="connsiteX147" fmla="*/ 2311429 w 4039019"/>
                <a:gd name="connsiteY147" fmla="*/ 885825 h 2000535"/>
                <a:gd name="connsiteX148" fmla="*/ 2320954 w 4039019"/>
                <a:gd name="connsiteY148" fmla="*/ 879475 h 2000535"/>
                <a:gd name="connsiteX149" fmla="*/ 2330479 w 4039019"/>
                <a:gd name="connsiteY149" fmla="*/ 876300 h 2000535"/>
                <a:gd name="connsiteX150" fmla="*/ 2340004 w 4039019"/>
                <a:gd name="connsiteY150" fmla="*/ 869950 h 2000535"/>
                <a:gd name="connsiteX151" fmla="*/ 2359054 w 4039019"/>
                <a:gd name="connsiteY151" fmla="*/ 863600 h 2000535"/>
                <a:gd name="connsiteX152" fmla="*/ 2378104 w 4039019"/>
                <a:gd name="connsiteY152" fmla="*/ 854075 h 2000535"/>
                <a:gd name="connsiteX153" fmla="*/ 2387629 w 4039019"/>
                <a:gd name="connsiteY153" fmla="*/ 847725 h 2000535"/>
                <a:gd name="connsiteX154" fmla="*/ 2406679 w 4039019"/>
                <a:gd name="connsiteY154" fmla="*/ 841375 h 2000535"/>
                <a:gd name="connsiteX155" fmla="*/ 2416204 w 4039019"/>
                <a:gd name="connsiteY155" fmla="*/ 838200 h 2000535"/>
                <a:gd name="connsiteX156" fmla="*/ 2425729 w 4039019"/>
                <a:gd name="connsiteY156" fmla="*/ 831850 h 2000535"/>
                <a:gd name="connsiteX157" fmla="*/ 2444779 w 4039019"/>
                <a:gd name="connsiteY157" fmla="*/ 825500 h 2000535"/>
                <a:gd name="connsiteX158" fmla="*/ 2454304 w 4039019"/>
                <a:gd name="connsiteY158" fmla="*/ 822325 h 2000535"/>
                <a:gd name="connsiteX159" fmla="*/ 2492404 w 4039019"/>
                <a:gd name="connsiteY159" fmla="*/ 809625 h 2000535"/>
                <a:gd name="connsiteX160" fmla="*/ 2501929 w 4039019"/>
                <a:gd name="connsiteY160" fmla="*/ 806450 h 2000535"/>
                <a:gd name="connsiteX161" fmla="*/ 2511454 w 4039019"/>
                <a:gd name="connsiteY161" fmla="*/ 803275 h 2000535"/>
                <a:gd name="connsiteX162" fmla="*/ 2524154 w 4039019"/>
                <a:gd name="connsiteY162" fmla="*/ 800100 h 2000535"/>
                <a:gd name="connsiteX163" fmla="*/ 2552729 w 4039019"/>
                <a:gd name="connsiteY163" fmla="*/ 787400 h 2000535"/>
                <a:gd name="connsiteX164" fmla="*/ 2562254 w 4039019"/>
                <a:gd name="connsiteY164" fmla="*/ 784225 h 2000535"/>
                <a:gd name="connsiteX165" fmla="*/ 2581304 w 4039019"/>
                <a:gd name="connsiteY165" fmla="*/ 771525 h 2000535"/>
                <a:gd name="connsiteX166" fmla="*/ 2590829 w 4039019"/>
                <a:gd name="connsiteY166" fmla="*/ 768350 h 2000535"/>
                <a:gd name="connsiteX167" fmla="*/ 2600354 w 4039019"/>
                <a:gd name="connsiteY167" fmla="*/ 762000 h 2000535"/>
                <a:gd name="connsiteX168" fmla="*/ 2609879 w 4039019"/>
                <a:gd name="connsiteY168" fmla="*/ 758825 h 2000535"/>
                <a:gd name="connsiteX169" fmla="*/ 2619404 w 4039019"/>
                <a:gd name="connsiteY169" fmla="*/ 752475 h 2000535"/>
                <a:gd name="connsiteX170" fmla="*/ 2628929 w 4039019"/>
                <a:gd name="connsiteY170" fmla="*/ 749300 h 2000535"/>
                <a:gd name="connsiteX171" fmla="*/ 2638454 w 4039019"/>
                <a:gd name="connsiteY171" fmla="*/ 742950 h 2000535"/>
                <a:gd name="connsiteX172" fmla="*/ 2647979 w 4039019"/>
                <a:gd name="connsiteY172" fmla="*/ 739775 h 2000535"/>
                <a:gd name="connsiteX173" fmla="*/ 2676554 w 4039019"/>
                <a:gd name="connsiteY173" fmla="*/ 720725 h 2000535"/>
                <a:gd name="connsiteX174" fmla="*/ 2686079 w 4039019"/>
                <a:gd name="connsiteY174" fmla="*/ 714375 h 2000535"/>
                <a:gd name="connsiteX175" fmla="*/ 2695604 w 4039019"/>
                <a:gd name="connsiteY175" fmla="*/ 708025 h 2000535"/>
                <a:gd name="connsiteX176" fmla="*/ 2724179 w 4039019"/>
                <a:gd name="connsiteY176" fmla="*/ 685800 h 2000535"/>
                <a:gd name="connsiteX177" fmla="*/ 2733704 w 4039019"/>
                <a:gd name="connsiteY177" fmla="*/ 679450 h 2000535"/>
                <a:gd name="connsiteX178" fmla="*/ 2743229 w 4039019"/>
                <a:gd name="connsiteY178" fmla="*/ 673100 h 2000535"/>
                <a:gd name="connsiteX179" fmla="*/ 2752754 w 4039019"/>
                <a:gd name="connsiteY179" fmla="*/ 669925 h 2000535"/>
                <a:gd name="connsiteX180" fmla="*/ 2771804 w 4039019"/>
                <a:gd name="connsiteY180" fmla="*/ 657225 h 2000535"/>
                <a:gd name="connsiteX181" fmla="*/ 2781329 w 4039019"/>
                <a:gd name="connsiteY181" fmla="*/ 654050 h 2000535"/>
                <a:gd name="connsiteX182" fmla="*/ 2800379 w 4039019"/>
                <a:gd name="connsiteY182" fmla="*/ 641350 h 2000535"/>
                <a:gd name="connsiteX183" fmla="*/ 2809904 w 4039019"/>
                <a:gd name="connsiteY183" fmla="*/ 635000 h 2000535"/>
                <a:gd name="connsiteX184" fmla="*/ 2828954 w 4039019"/>
                <a:gd name="connsiteY184" fmla="*/ 625475 h 2000535"/>
                <a:gd name="connsiteX185" fmla="*/ 2848004 w 4039019"/>
                <a:gd name="connsiteY185" fmla="*/ 619125 h 2000535"/>
                <a:gd name="connsiteX186" fmla="*/ 2867054 w 4039019"/>
                <a:gd name="connsiteY186" fmla="*/ 606425 h 2000535"/>
                <a:gd name="connsiteX187" fmla="*/ 2876579 w 4039019"/>
                <a:gd name="connsiteY187" fmla="*/ 603250 h 2000535"/>
                <a:gd name="connsiteX188" fmla="*/ 2886104 w 4039019"/>
                <a:gd name="connsiteY188" fmla="*/ 596900 h 2000535"/>
                <a:gd name="connsiteX189" fmla="*/ 2905154 w 4039019"/>
                <a:gd name="connsiteY189" fmla="*/ 590550 h 2000535"/>
                <a:gd name="connsiteX190" fmla="*/ 2924204 w 4039019"/>
                <a:gd name="connsiteY190" fmla="*/ 584200 h 2000535"/>
                <a:gd name="connsiteX191" fmla="*/ 2933729 w 4039019"/>
                <a:gd name="connsiteY191" fmla="*/ 581025 h 2000535"/>
                <a:gd name="connsiteX192" fmla="*/ 2943254 w 4039019"/>
                <a:gd name="connsiteY192" fmla="*/ 577850 h 2000535"/>
                <a:gd name="connsiteX193" fmla="*/ 2965479 w 4039019"/>
                <a:gd name="connsiteY193" fmla="*/ 565150 h 2000535"/>
                <a:gd name="connsiteX194" fmla="*/ 2984529 w 4039019"/>
                <a:gd name="connsiteY194" fmla="*/ 558800 h 2000535"/>
                <a:gd name="connsiteX195" fmla="*/ 2994054 w 4039019"/>
                <a:gd name="connsiteY195" fmla="*/ 552450 h 2000535"/>
                <a:gd name="connsiteX196" fmla="*/ 3013104 w 4039019"/>
                <a:gd name="connsiteY196" fmla="*/ 546100 h 2000535"/>
                <a:gd name="connsiteX197" fmla="*/ 3022629 w 4039019"/>
                <a:gd name="connsiteY197" fmla="*/ 542925 h 2000535"/>
                <a:gd name="connsiteX198" fmla="*/ 3032154 w 4039019"/>
                <a:gd name="connsiteY198" fmla="*/ 536575 h 2000535"/>
                <a:gd name="connsiteX199" fmla="*/ 3051204 w 4039019"/>
                <a:gd name="connsiteY199" fmla="*/ 530225 h 2000535"/>
                <a:gd name="connsiteX200" fmla="*/ 3060729 w 4039019"/>
                <a:gd name="connsiteY200" fmla="*/ 527050 h 2000535"/>
                <a:gd name="connsiteX201" fmla="*/ 3070254 w 4039019"/>
                <a:gd name="connsiteY201" fmla="*/ 523875 h 2000535"/>
                <a:gd name="connsiteX202" fmla="*/ 3082954 w 4039019"/>
                <a:gd name="connsiteY202" fmla="*/ 517525 h 2000535"/>
                <a:gd name="connsiteX203" fmla="*/ 3102004 w 4039019"/>
                <a:gd name="connsiteY203" fmla="*/ 511175 h 2000535"/>
                <a:gd name="connsiteX204" fmla="*/ 3111529 w 4039019"/>
                <a:gd name="connsiteY204" fmla="*/ 508000 h 2000535"/>
                <a:gd name="connsiteX205" fmla="*/ 3130579 w 4039019"/>
                <a:gd name="connsiteY205" fmla="*/ 498475 h 2000535"/>
                <a:gd name="connsiteX206" fmla="*/ 3140104 w 4039019"/>
                <a:gd name="connsiteY206" fmla="*/ 492125 h 2000535"/>
                <a:gd name="connsiteX207" fmla="*/ 3159154 w 4039019"/>
                <a:gd name="connsiteY207" fmla="*/ 485775 h 2000535"/>
                <a:gd name="connsiteX208" fmla="*/ 3184554 w 4039019"/>
                <a:gd name="connsiteY208" fmla="*/ 473075 h 2000535"/>
                <a:gd name="connsiteX209" fmla="*/ 3194079 w 4039019"/>
                <a:gd name="connsiteY209" fmla="*/ 466725 h 2000535"/>
                <a:gd name="connsiteX210" fmla="*/ 3216304 w 4039019"/>
                <a:gd name="connsiteY210" fmla="*/ 454025 h 2000535"/>
                <a:gd name="connsiteX211" fmla="*/ 3232179 w 4039019"/>
                <a:gd name="connsiteY211" fmla="*/ 438150 h 2000535"/>
                <a:gd name="connsiteX212" fmla="*/ 3238529 w 4039019"/>
                <a:gd name="connsiteY212" fmla="*/ 428625 h 2000535"/>
                <a:gd name="connsiteX213" fmla="*/ 3276629 w 4039019"/>
                <a:gd name="connsiteY213" fmla="*/ 409575 h 2000535"/>
                <a:gd name="connsiteX214" fmla="*/ 3276629 w 4039019"/>
                <a:gd name="connsiteY214" fmla="*/ 409575 h 2000535"/>
                <a:gd name="connsiteX215" fmla="*/ 3286154 w 4039019"/>
                <a:gd name="connsiteY215" fmla="*/ 403225 h 2000535"/>
                <a:gd name="connsiteX216" fmla="*/ 3305204 w 4039019"/>
                <a:gd name="connsiteY216" fmla="*/ 396875 h 2000535"/>
                <a:gd name="connsiteX217" fmla="*/ 3333779 w 4039019"/>
                <a:gd name="connsiteY217" fmla="*/ 387350 h 2000535"/>
                <a:gd name="connsiteX218" fmla="*/ 3362354 w 4039019"/>
                <a:gd name="connsiteY218" fmla="*/ 371475 h 2000535"/>
                <a:gd name="connsiteX219" fmla="*/ 3371879 w 4039019"/>
                <a:gd name="connsiteY219" fmla="*/ 365125 h 2000535"/>
                <a:gd name="connsiteX220" fmla="*/ 3381404 w 4039019"/>
                <a:gd name="connsiteY220" fmla="*/ 358775 h 2000535"/>
                <a:gd name="connsiteX221" fmla="*/ 3397279 w 4039019"/>
                <a:gd name="connsiteY221" fmla="*/ 346075 h 2000535"/>
                <a:gd name="connsiteX222" fmla="*/ 3403629 w 4039019"/>
                <a:gd name="connsiteY222" fmla="*/ 336550 h 2000535"/>
                <a:gd name="connsiteX223" fmla="*/ 3422679 w 4039019"/>
                <a:gd name="connsiteY223" fmla="*/ 323850 h 2000535"/>
                <a:gd name="connsiteX224" fmla="*/ 3432204 w 4039019"/>
                <a:gd name="connsiteY224" fmla="*/ 317500 h 2000535"/>
                <a:gd name="connsiteX225" fmla="*/ 3441729 w 4039019"/>
                <a:gd name="connsiteY225" fmla="*/ 311150 h 2000535"/>
                <a:gd name="connsiteX226" fmla="*/ 3451254 w 4039019"/>
                <a:gd name="connsiteY226" fmla="*/ 307975 h 2000535"/>
                <a:gd name="connsiteX227" fmla="*/ 3470304 w 4039019"/>
                <a:gd name="connsiteY227" fmla="*/ 295275 h 2000535"/>
                <a:gd name="connsiteX228" fmla="*/ 3479829 w 4039019"/>
                <a:gd name="connsiteY228" fmla="*/ 292100 h 2000535"/>
                <a:gd name="connsiteX229" fmla="*/ 3498879 w 4039019"/>
                <a:gd name="connsiteY229" fmla="*/ 279400 h 2000535"/>
                <a:gd name="connsiteX230" fmla="*/ 3517929 w 4039019"/>
                <a:gd name="connsiteY230" fmla="*/ 266700 h 2000535"/>
                <a:gd name="connsiteX231" fmla="*/ 3527454 w 4039019"/>
                <a:gd name="connsiteY231" fmla="*/ 260350 h 2000535"/>
                <a:gd name="connsiteX232" fmla="*/ 3540154 w 4039019"/>
                <a:gd name="connsiteY232" fmla="*/ 254000 h 2000535"/>
                <a:gd name="connsiteX233" fmla="*/ 3559204 w 4039019"/>
                <a:gd name="connsiteY233" fmla="*/ 241300 h 2000535"/>
                <a:gd name="connsiteX234" fmla="*/ 3578254 w 4039019"/>
                <a:gd name="connsiteY234" fmla="*/ 231775 h 2000535"/>
                <a:gd name="connsiteX235" fmla="*/ 3587779 w 4039019"/>
                <a:gd name="connsiteY235" fmla="*/ 228600 h 2000535"/>
                <a:gd name="connsiteX236" fmla="*/ 3616354 w 4039019"/>
                <a:gd name="connsiteY236" fmla="*/ 212725 h 2000535"/>
                <a:gd name="connsiteX237" fmla="*/ 3635404 w 4039019"/>
                <a:gd name="connsiteY237" fmla="*/ 196850 h 2000535"/>
                <a:gd name="connsiteX238" fmla="*/ 3654454 w 4039019"/>
                <a:gd name="connsiteY238" fmla="*/ 184150 h 2000535"/>
                <a:gd name="connsiteX239" fmla="*/ 3673504 w 4039019"/>
                <a:gd name="connsiteY239" fmla="*/ 177800 h 2000535"/>
                <a:gd name="connsiteX240" fmla="*/ 3683029 w 4039019"/>
                <a:gd name="connsiteY240" fmla="*/ 171450 h 2000535"/>
                <a:gd name="connsiteX241" fmla="*/ 3702079 w 4039019"/>
                <a:gd name="connsiteY241" fmla="*/ 165100 h 2000535"/>
                <a:gd name="connsiteX242" fmla="*/ 3737004 w 4039019"/>
                <a:gd name="connsiteY242" fmla="*/ 155575 h 2000535"/>
                <a:gd name="connsiteX243" fmla="*/ 3749704 w 4039019"/>
                <a:gd name="connsiteY243" fmla="*/ 152400 h 2000535"/>
                <a:gd name="connsiteX244" fmla="*/ 3762404 w 4039019"/>
                <a:gd name="connsiteY244" fmla="*/ 149225 h 2000535"/>
                <a:gd name="connsiteX245" fmla="*/ 3781454 w 4039019"/>
                <a:gd name="connsiteY245" fmla="*/ 142875 h 2000535"/>
                <a:gd name="connsiteX246" fmla="*/ 3800504 w 4039019"/>
                <a:gd name="connsiteY246" fmla="*/ 130175 h 2000535"/>
                <a:gd name="connsiteX247" fmla="*/ 3825904 w 4039019"/>
                <a:gd name="connsiteY247" fmla="*/ 107950 h 2000535"/>
                <a:gd name="connsiteX248" fmla="*/ 3835429 w 4039019"/>
                <a:gd name="connsiteY248" fmla="*/ 101600 h 2000535"/>
                <a:gd name="connsiteX249" fmla="*/ 3844954 w 4039019"/>
                <a:gd name="connsiteY249" fmla="*/ 95250 h 2000535"/>
                <a:gd name="connsiteX250" fmla="*/ 3873529 w 4039019"/>
                <a:gd name="connsiteY250" fmla="*/ 85725 h 2000535"/>
                <a:gd name="connsiteX251" fmla="*/ 3883054 w 4039019"/>
                <a:gd name="connsiteY251" fmla="*/ 82550 h 2000535"/>
                <a:gd name="connsiteX252" fmla="*/ 3892579 w 4039019"/>
                <a:gd name="connsiteY252" fmla="*/ 76200 h 2000535"/>
                <a:gd name="connsiteX253" fmla="*/ 3902104 w 4039019"/>
                <a:gd name="connsiteY253" fmla="*/ 73025 h 2000535"/>
                <a:gd name="connsiteX254" fmla="*/ 3921154 w 4039019"/>
                <a:gd name="connsiteY254" fmla="*/ 60325 h 2000535"/>
                <a:gd name="connsiteX255" fmla="*/ 3930679 w 4039019"/>
                <a:gd name="connsiteY255" fmla="*/ 53975 h 2000535"/>
                <a:gd name="connsiteX256" fmla="*/ 3940204 w 4039019"/>
                <a:gd name="connsiteY256" fmla="*/ 47625 h 2000535"/>
                <a:gd name="connsiteX257" fmla="*/ 3968779 w 4039019"/>
                <a:gd name="connsiteY257" fmla="*/ 38100 h 2000535"/>
                <a:gd name="connsiteX258" fmla="*/ 3978304 w 4039019"/>
                <a:gd name="connsiteY258" fmla="*/ 34925 h 2000535"/>
                <a:gd name="connsiteX259" fmla="*/ 4006879 w 4039019"/>
                <a:gd name="connsiteY259" fmla="*/ 15875 h 2000535"/>
                <a:gd name="connsiteX260" fmla="*/ 4016404 w 4039019"/>
                <a:gd name="connsiteY260" fmla="*/ 9525 h 2000535"/>
                <a:gd name="connsiteX261" fmla="*/ 4035454 w 4039019"/>
                <a:gd name="connsiteY261" fmla="*/ 0 h 2000535"/>
                <a:gd name="connsiteX262" fmla="*/ 4038629 w 4039019"/>
                <a:gd name="connsiteY262" fmla="*/ 152400 h 2000535"/>
                <a:gd name="connsiteX263" fmla="*/ 4016404 w 4039019"/>
                <a:gd name="connsiteY263" fmla="*/ 149225 h 2000535"/>
                <a:gd name="connsiteX264" fmla="*/ 4000529 w 4039019"/>
                <a:gd name="connsiteY264" fmla="*/ 177800 h 2000535"/>
                <a:gd name="connsiteX265" fmla="*/ 3991004 w 4039019"/>
                <a:gd name="connsiteY265" fmla="*/ 180975 h 2000535"/>
                <a:gd name="connsiteX266" fmla="*/ 3981479 w 4039019"/>
                <a:gd name="connsiteY266" fmla="*/ 190500 h 2000535"/>
                <a:gd name="connsiteX267" fmla="*/ 3971954 w 4039019"/>
                <a:gd name="connsiteY267" fmla="*/ 193675 h 2000535"/>
                <a:gd name="connsiteX268" fmla="*/ 3962429 w 4039019"/>
                <a:gd name="connsiteY268" fmla="*/ 200025 h 2000535"/>
                <a:gd name="connsiteX269" fmla="*/ 3952904 w 4039019"/>
                <a:gd name="connsiteY269" fmla="*/ 203200 h 2000535"/>
                <a:gd name="connsiteX270" fmla="*/ 3943379 w 4039019"/>
                <a:gd name="connsiteY270" fmla="*/ 209550 h 2000535"/>
                <a:gd name="connsiteX271" fmla="*/ 3933854 w 4039019"/>
                <a:gd name="connsiteY271" fmla="*/ 212725 h 2000535"/>
                <a:gd name="connsiteX272" fmla="*/ 3914804 w 4039019"/>
                <a:gd name="connsiteY272" fmla="*/ 225425 h 2000535"/>
                <a:gd name="connsiteX273" fmla="*/ 3867179 w 4039019"/>
                <a:gd name="connsiteY273" fmla="*/ 241300 h 2000535"/>
                <a:gd name="connsiteX274" fmla="*/ 3838604 w 4039019"/>
                <a:gd name="connsiteY274" fmla="*/ 250825 h 2000535"/>
                <a:gd name="connsiteX275" fmla="*/ 3829079 w 4039019"/>
                <a:gd name="connsiteY275" fmla="*/ 254000 h 2000535"/>
                <a:gd name="connsiteX276" fmla="*/ 3816379 w 4039019"/>
                <a:gd name="connsiteY276" fmla="*/ 257175 h 2000535"/>
                <a:gd name="connsiteX277" fmla="*/ 3797329 w 4039019"/>
                <a:gd name="connsiteY277" fmla="*/ 263525 h 2000535"/>
                <a:gd name="connsiteX278" fmla="*/ 3771929 w 4039019"/>
                <a:gd name="connsiteY278" fmla="*/ 292100 h 2000535"/>
                <a:gd name="connsiteX279" fmla="*/ 3762404 w 4039019"/>
                <a:gd name="connsiteY279" fmla="*/ 301625 h 2000535"/>
                <a:gd name="connsiteX280" fmla="*/ 3756054 w 4039019"/>
                <a:gd name="connsiteY280" fmla="*/ 311150 h 2000535"/>
                <a:gd name="connsiteX281" fmla="*/ 3692554 w 4039019"/>
                <a:gd name="connsiteY281" fmla="*/ 320675 h 2000535"/>
                <a:gd name="connsiteX282" fmla="*/ 3670329 w 4039019"/>
                <a:gd name="connsiteY282" fmla="*/ 327025 h 2000535"/>
                <a:gd name="connsiteX283" fmla="*/ 3660804 w 4039019"/>
                <a:gd name="connsiteY283" fmla="*/ 333375 h 2000535"/>
                <a:gd name="connsiteX284" fmla="*/ 3651279 w 4039019"/>
                <a:gd name="connsiteY284" fmla="*/ 336550 h 2000535"/>
                <a:gd name="connsiteX285" fmla="*/ 3632229 w 4039019"/>
                <a:gd name="connsiteY285" fmla="*/ 349250 h 2000535"/>
                <a:gd name="connsiteX286" fmla="*/ 3613179 w 4039019"/>
                <a:gd name="connsiteY286" fmla="*/ 355600 h 2000535"/>
                <a:gd name="connsiteX287" fmla="*/ 3603654 w 4039019"/>
                <a:gd name="connsiteY287" fmla="*/ 361950 h 2000535"/>
                <a:gd name="connsiteX288" fmla="*/ 3584604 w 4039019"/>
                <a:gd name="connsiteY288" fmla="*/ 368300 h 2000535"/>
                <a:gd name="connsiteX289" fmla="*/ 3565554 w 4039019"/>
                <a:gd name="connsiteY289" fmla="*/ 381000 h 2000535"/>
                <a:gd name="connsiteX290" fmla="*/ 3556029 w 4039019"/>
                <a:gd name="connsiteY290" fmla="*/ 384175 h 2000535"/>
                <a:gd name="connsiteX291" fmla="*/ 3536979 w 4039019"/>
                <a:gd name="connsiteY291" fmla="*/ 396875 h 2000535"/>
                <a:gd name="connsiteX292" fmla="*/ 3527454 w 4039019"/>
                <a:gd name="connsiteY292" fmla="*/ 403225 h 2000535"/>
                <a:gd name="connsiteX293" fmla="*/ 3517929 w 4039019"/>
                <a:gd name="connsiteY293" fmla="*/ 406400 h 2000535"/>
                <a:gd name="connsiteX294" fmla="*/ 3508404 w 4039019"/>
                <a:gd name="connsiteY294" fmla="*/ 415925 h 2000535"/>
                <a:gd name="connsiteX295" fmla="*/ 3489354 w 4039019"/>
                <a:gd name="connsiteY295" fmla="*/ 422275 h 2000535"/>
                <a:gd name="connsiteX296" fmla="*/ 3479829 w 4039019"/>
                <a:gd name="connsiteY296" fmla="*/ 425450 h 2000535"/>
                <a:gd name="connsiteX297" fmla="*/ 3460779 w 4039019"/>
                <a:gd name="connsiteY297" fmla="*/ 434975 h 2000535"/>
                <a:gd name="connsiteX298" fmla="*/ 3441729 w 4039019"/>
                <a:gd name="connsiteY298" fmla="*/ 450850 h 2000535"/>
                <a:gd name="connsiteX299" fmla="*/ 3432204 w 4039019"/>
                <a:gd name="connsiteY299" fmla="*/ 454025 h 2000535"/>
                <a:gd name="connsiteX300" fmla="*/ 3413154 w 4039019"/>
                <a:gd name="connsiteY300" fmla="*/ 466725 h 2000535"/>
                <a:gd name="connsiteX301" fmla="*/ 3403629 w 4039019"/>
                <a:gd name="connsiteY301" fmla="*/ 473075 h 2000535"/>
                <a:gd name="connsiteX302" fmla="*/ 3384579 w 4039019"/>
                <a:gd name="connsiteY302" fmla="*/ 482600 h 2000535"/>
                <a:gd name="connsiteX303" fmla="*/ 3368704 w 4039019"/>
                <a:gd name="connsiteY303" fmla="*/ 498475 h 2000535"/>
                <a:gd name="connsiteX304" fmla="*/ 3362354 w 4039019"/>
                <a:gd name="connsiteY304" fmla="*/ 508000 h 2000535"/>
                <a:gd name="connsiteX305" fmla="*/ 3352829 w 4039019"/>
                <a:gd name="connsiteY305" fmla="*/ 517525 h 2000535"/>
                <a:gd name="connsiteX306" fmla="*/ 3346479 w 4039019"/>
                <a:gd name="connsiteY306" fmla="*/ 527050 h 2000535"/>
                <a:gd name="connsiteX307" fmla="*/ 3327429 w 4039019"/>
                <a:gd name="connsiteY307" fmla="*/ 533400 h 2000535"/>
                <a:gd name="connsiteX308" fmla="*/ 3289329 w 4039019"/>
                <a:gd name="connsiteY308" fmla="*/ 546100 h 2000535"/>
                <a:gd name="connsiteX309" fmla="*/ 3270279 w 4039019"/>
                <a:gd name="connsiteY309" fmla="*/ 552450 h 2000535"/>
                <a:gd name="connsiteX310" fmla="*/ 3260754 w 4039019"/>
                <a:gd name="connsiteY310" fmla="*/ 555625 h 2000535"/>
                <a:gd name="connsiteX311" fmla="*/ 3241704 w 4039019"/>
                <a:gd name="connsiteY311" fmla="*/ 568325 h 2000535"/>
                <a:gd name="connsiteX312" fmla="*/ 3222654 w 4039019"/>
                <a:gd name="connsiteY312" fmla="*/ 581025 h 2000535"/>
                <a:gd name="connsiteX313" fmla="*/ 3203604 w 4039019"/>
                <a:gd name="connsiteY313" fmla="*/ 593725 h 2000535"/>
                <a:gd name="connsiteX314" fmla="*/ 3194079 w 4039019"/>
                <a:gd name="connsiteY314" fmla="*/ 600075 h 2000535"/>
                <a:gd name="connsiteX315" fmla="*/ 3184554 w 4039019"/>
                <a:gd name="connsiteY315" fmla="*/ 603250 h 2000535"/>
                <a:gd name="connsiteX316" fmla="*/ 3175029 w 4039019"/>
                <a:gd name="connsiteY316" fmla="*/ 609600 h 2000535"/>
                <a:gd name="connsiteX317" fmla="*/ 3155979 w 4039019"/>
                <a:gd name="connsiteY317" fmla="*/ 615950 h 2000535"/>
                <a:gd name="connsiteX318" fmla="*/ 3136929 w 4039019"/>
                <a:gd name="connsiteY318" fmla="*/ 622300 h 2000535"/>
                <a:gd name="connsiteX319" fmla="*/ 3127404 w 4039019"/>
                <a:gd name="connsiteY319" fmla="*/ 625475 h 2000535"/>
                <a:gd name="connsiteX320" fmla="*/ 3117879 w 4039019"/>
                <a:gd name="connsiteY320" fmla="*/ 631825 h 2000535"/>
                <a:gd name="connsiteX321" fmla="*/ 3098829 w 4039019"/>
                <a:gd name="connsiteY321" fmla="*/ 638175 h 2000535"/>
                <a:gd name="connsiteX322" fmla="*/ 3079779 w 4039019"/>
                <a:gd name="connsiteY322" fmla="*/ 647700 h 2000535"/>
                <a:gd name="connsiteX323" fmla="*/ 3070254 w 4039019"/>
                <a:gd name="connsiteY323" fmla="*/ 654050 h 2000535"/>
                <a:gd name="connsiteX324" fmla="*/ 3051204 w 4039019"/>
                <a:gd name="connsiteY324" fmla="*/ 660400 h 2000535"/>
                <a:gd name="connsiteX325" fmla="*/ 3041679 w 4039019"/>
                <a:gd name="connsiteY325" fmla="*/ 663575 h 2000535"/>
                <a:gd name="connsiteX326" fmla="*/ 3032154 w 4039019"/>
                <a:gd name="connsiteY326" fmla="*/ 669925 h 2000535"/>
                <a:gd name="connsiteX327" fmla="*/ 3022629 w 4039019"/>
                <a:gd name="connsiteY327" fmla="*/ 673100 h 2000535"/>
                <a:gd name="connsiteX328" fmla="*/ 3013104 w 4039019"/>
                <a:gd name="connsiteY328" fmla="*/ 679450 h 2000535"/>
                <a:gd name="connsiteX329" fmla="*/ 3003579 w 4039019"/>
                <a:gd name="connsiteY329" fmla="*/ 682625 h 2000535"/>
                <a:gd name="connsiteX330" fmla="*/ 2984529 w 4039019"/>
                <a:gd name="connsiteY330" fmla="*/ 695325 h 2000535"/>
                <a:gd name="connsiteX331" fmla="*/ 2965479 w 4039019"/>
                <a:gd name="connsiteY331" fmla="*/ 701675 h 2000535"/>
                <a:gd name="connsiteX332" fmla="*/ 2955954 w 4039019"/>
                <a:gd name="connsiteY332" fmla="*/ 708025 h 2000535"/>
                <a:gd name="connsiteX333" fmla="*/ 2936904 w 4039019"/>
                <a:gd name="connsiteY333" fmla="*/ 714375 h 2000535"/>
                <a:gd name="connsiteX334" fmla="*/ 2927379 w 4039019"/>
                <a:gd name="connsiteY334" fmla="*/ 720725 h 2000535"/>
                <a:gd name="connsiteX335" fmla="*/ 2908329 w 4039019"/>
                <a:gd name="connsiteY335" fmla="*/ 727075 h 2000535"/>
                <a:gd name="connsiteX336" fmla="*/ 2898804 w 4039019"/>
                <a:gd name="connsiteY336" fmla="*/ 730250 h 2000535"/>
                <a:gd name="connsiteX337" fmla="*/ 2879754 w 4039019"/>
                <a:gd name="connsiteY337" fmla="*/ 739775 h 2000535"/>
                <a:gd name="connsiteX338" fmla="*/ 2870229 w 4039019"/>
                <a:gd name="connsiteY338" fmla="*/ 746125 h 2000535"/>
                <a:gd name="connsiteX339" fmla="*/ 2860704 w 4039019"/>
                <a:gd name="connsiteY339" fmla="*/ 749300 h 2000535"/>
                <a:gd name="connsiteX340" fmla="*/ 2851179 w 4039019"/>
                <a:gd name="connsiteY340" fmla="*/ 755650 h 2000535"/>
                <a:gd name="connsiteX341" fmla="*/ 2832129 w 4039019"/>
                <a:gd name="connsiteY341" fmla="*/ 762000 h 2000535"/>
                <a:gd name="connsiteX342" fmla="*/ 2784504 w 4039019"/>
                <a:gd name="connsiteY342" fmla="*/ 777875 h 2000535"/>
                <a:gd name="connsiteX343" fmla="*/ 2774979 w 4039019"/>
                <a:gd name="connsiteY343" fmla="*/ 781050 h 2000535"/>
                <a:gd name="connsiteX344" fmla="*/ 2765454 w 4039019"/>
                <a:gd name="connsiteY344" fmla="*/ 784225 h 2000535"/>
                <a:gd name="connsiteX345" fmla="*/ 2755929 w 4039019"/>
                <a:gd name="connsiteY345" fmla="*/ 790575 h 2000535"/>
                <a:gd name="connsiteX346" fmla="*/ 2736879 w 4039019"/>
                <a:gd name="connsiteY346" fmla="*/ 796925 h 2000535"/>
                <a:gd name="connsiteX347" fmla="*/ 2717829 w 4039019"/>
                <a:gd name="connsiteY347" fmla="*/ 806450 h 2000535"/>
                <a:gd name="connsiteX348" fmla="*/ 2708304 w 4039019"/>
                <a:gd name="connsiteY348" fmla="*/ 812800 h 2000535"/>
                <a:gd name="connsiteX349" fmla="*/ 2698779 w 4039019"/>
                <a:gd name="connsiteY349" fmla="*/ 815975 h 2000535"/>
                <a:gd name="connsiteX350" fmla="*/ 2689254 w 4039019"/>
                <a:gd name="connsiteY350" fmla="*/ 822325 h 2000535"/>
                <a:gd name="connsiteX351" fmla="*/ 2670204 w 4039019"/>
                <a:gd name="connsiteY351" fmla="*/ 828675 h 2000535"/>
                <a:gd name="connsiteX352" fmla="*/ 2660679 w 4039019"/>
                <a:gd name="connsiteY352" fmla="*/ 835025 h 2000535"/>
                <a:gd name="connsiteX353" fmla="*/ 2641629 w 4039019"/>
                <a:gd name="connsiteY353" fmla="*/ 841375 h 2000535"/>
                <a:gd name="connsiteX354" fmla="*/ 2632104 w 4039019"/>
                <a:gd name="connsiteY354" fmla="*/ 847725 h 2000535"/>
                <a:gd name="connsiteX355" fmla="*/ 2613054 w 4039019"/>
                <a:gd name="connsiteY355" fmla="*/ 854075 h 2000535"/>
                <a:gd name="connsiteX356" fmla="*/ 2603529 w 4039019"/>
                <a:gd name="connsiteY356" fmla="*/ 860425 h 2000535"/>
                <a:gd name="connsiteX357" fmla="*/ 2590829 w 4039019"/>
                <a:gd name="connsiteY357" fmla="*/ 866775 h 2000535"/>
                <a:gd name="connsiteX358" fmla="*/ 2571779 w 4039019"/>
                <a:gd name="connsiteY358" fmla="*/ 873125 h 2000535"/>
                <a:gd name="connsiteX359" fmla="*/ 2543204 w 4039019"/>
                <a:gd name="connsiteY359" fmla="*/ 892175 h 2000535"/>
                <a:gd name="connsiteX360" fmla="*/ 2524154 w 4039019"/>
                <a:gd name="connsiteY360" fmla="*/ 904875 h 2000535"/>
                <a:gd name="connsiteX361" fmla="*/ 2514629 w 4039019"/>
                <a:gd name="connsiteY361" fmla="*/ 911225 h 2000535"/>
                <a:gd name="connsiteX362" fmla="*/ 2498754 w 4039019"/>
                <a:gd name="connsiteY362" fmla="*/ 923925 h 2000535"/>
                <a:gd name="connsiteX363" fmla="*/ 2479704 w 4039019"/>
                <a:gd name="connsiteY363" fmla="*/ 936625 h 2000535"/>
                <a:gd name="connsiteX364" fmla="*/ 2470179 w 4039019"/>
                <a:gd name="connsiteY364" fmla="*/ 942975 h 2000535"/>
                <a:gd name="connsiteX365" fmla="*/ 2451129 w 4039019"/>
                <a:gd name="connsiteY365" fmla="*/ 949325 h 2000535"/>
                <a:gd name="connsiteX366" fmla="*/ 2441604 w 4039019"/>
                <a:gd name="connsiteY366" fmla="*/ 952500 h 2000535"/>
                <a:gd name="connsiteX367" fmla="*/ 2432079 w 4039019"/>
                <a:gd name="connsiteY367" fmla="*/ 958850 h 2000535"/>
                <a:gd name="connsiteX368" fmla="*/ 2374929 w 4039019"/>
                <a:gd name="connsiteY368" fmla="*/ 971550 h 2000535"/>
                <a:gd name="connsiteX369" fmla="*/ 2289204 w 4039019"/>
                <a:gd name="connsiteY369" fmla="*/ 1000125 h 2000535"/>
                <a:gd name="connsiteX370" fmla="*/ 2260629 w 4039019"/>
                <a:gd name="connsiteY370" fmla="*/ 1009650 h 2000535"/>
                <a:gd name="connsiteX371" fmla="*/ 2251104 w 4039019"/>
                <a:gd name="connsiteY371" fmla="*/ 1012825 h 2000535"/>
                <a:gd name="connsiteX372" fmla="*/ 2241579 w 4039019"/>
                <a:gd name="connsiteY372" fmla="*/ 1019175 h 2000535"/>
                <a:gd name="connsiteX373" fmla="*/ 2232054 w 4039019"/>
                <a:gd name="connsiteY373" fmla="*/ 1022350 h 2000535"/>
                <a:gd name="connsiteX374" fmla="*/ 2222529 w 4039019"/>
                <a:gd name="connsiteY374" fmla="*/ 1028700 h 2000535"/>
                <a:gd name="connsiteX375" fmla="*/ 2213004 w 4039019"/>
                <a:gd name="connsiteY375" fmla="*/ 1031875 h 2000535"/>
                <a:gd name="connsiteX376" fmla="*/ 2203479 w 4039019"/>
                <a:gd name="connsiteY376" fmla="*/ 1038225 h 2000535"/>
                <a:gd name="connsiteX377" fmla="*/ 2184429 w 4039019"/>
                <a:gd name="connsiteY377" fmla="*/ 1044575 h 2000535"/>
                <a:gd name="connsiteX378" fmla="*/ 2174904 w 4039019"/>
                <a:gd name="connsiteY378" fmla="*/ 1050925 h 2000535"/>
                <a:gd name="connsiteX379" fmla="*/ 2155854 w 4039019"/>
                <a:gd name="connsiteY379" fmla="*/ 1057275 h 2000535"/>
                <a:gd name="connsiteX380" fmla="*/ 2146329 w 4039019"/>
                <a:gd name="connsiteY380" fmla="*/ 1060450 h 2000535"/>
                <a:gd name="connsiteX381" fmla="*/ 2117754 w 4039019"/>
                <a:gd name="connsiteY381" fmla="*/ 1079500 h 2000535"/>
                <a:gd name="connsiteX382" fmla="*/ 2108229 w 4039019"/>
                <a:gd name="connsiteY382" fmla="*/ 1085850 h 2000535"/>
                <a:gd name="connsiteX383" fmla="*/ 2089179 w 4039019"/>
                <a:gd name="connsiteY383" fmla="*/ 1095375 h 2000535"/>
                <a:gd name="connsiteX384" fmla="*/ 2079654 w 4039019"/>
                <a:gd name="connsiteY384" fmla="*/ 1098550 h 2000535"/>
                <a:gd name="connsiteX385" fmla="*/ 2070129 w 4039019"/>
                <a:gd name="connsiteY385" fmla="*/ 1104900 h 2000535"/>
                <a:gd name="connsiteX386" fmla="*/ 2051079 w 4039019"/>
                <a:gd name="connsiteY386" fmla="*/ 1111250 h 2000535"/>
                <a:gd name="connsiteX387" fmla="*/ 2012979 w 4039019"/>
                <a:gd name="connsiteY387" fmla="*/ 1136650 h 2000535"/>
                <a:gd name="connsiteX388" fmla="*/ 2003454 w 4039019"/>
                <a:gd name="connsiteY388" fmla="*/ 1143000 h 2000535"/>
                <a:gd name="connsiteX389" fmla="*/ 1984404 w 4039019"/>
                <a:gd name="connsiteY389" fmla="*/ 1152525 h 2000535"/>
                <a:gd name="connsiteX390" fmla="*/ 1974879 w 4039019"/>
                <a:gd name="connsiteY390" fmla="*/ 1155700 h 2000535"/>
                <a:gd name="connsiteX391" fmla="*/ 1965354 w 4039019"/>
                <a:gd name="connsiteY391" fmla="*/ 1162050 h 2000535"/>
                <a:gd name="connsiteX392" fmla="*/ 1955829 w 4039019"/>
                <a:gd name="connsiteY392" fmla="*/ 1165225 h 2000535"/>
                <a:gd name="connsiteX393" fmla="*/ 1946304 w 4039019"/>
                <a:gd name="connsiteY393" fmla="*/ 1171575 h 2000535"/>
                <a:gd name="connsiteX394" fmla="*/ 1927254 w 4039019"/>
                <a:gd name="connsiteY394" fmla="*/ 1177925 h 2000535"/>
                <a:gd name="connsiteX395" fmla="*/ 1917729 w 4039019"/>
                <a:gd name="connsiteY395" fmla="*/ 1184275 h 2000535"/>
                <a:gd name="connsiteX396" fmla="*/ 1898679 w 4039019"/>
                <a:gd name="connsiteY396" fmla="*/ 1190625 h 2000535"/>
                <a:gd name="connsiteX397" fmla="*/ 1870104 w 4039019"/>
                <a:gd name="connsiteY397" fmla="*/ 1203325 h 2000535"/>
                <a:gd name="connsiteX398" fmla="*/ 1841529 w 4039019"/>
                <a:gd name="connsiteY398" fmla="*/ 1212850 h 2000535"/>
                <a:gd name="connsiteX399" fmla="*/ 1832004 w 4039019"/>
                <a:gd name="connsiteY399" fmla="*/ 1216025 h 2000535"/>
                <a:gd name="connsiteX400" fmla="*/ 1822479 w 4039019"/>
                <a:gd name="connsiteY400" fmla="*/ 1219200 h 2000535"/>
                <a:gd name="connsiteX401" fmla="*/ 1803429 w 4039019"/>
                <a:gd name="connsiteY401" fmla="*/ 1231900 h 2000535"/>
                <a:gd name="connsiteX402" fmla="*/ 1793904 w 4039019"/>
                <a:gd name="connsiteY402" fmla="*/ 1238250 h 2000535"/>
                <a:gd name="connsiteX403" fmla="*/ 1774854 w 4039019"/>
                <a:gd name="connsiteY403" fmla="*/ 1244600 h 2000535"/>
                <a:gd name="connsiteX404" fmla="*/ 1755804 w 4039019"/>
                <a:gd name="connsiteY404" fmla="*/ 1257300 h 2000535"/>
                <a:gd name="connsiteX405" fmla="*/ 1746279 w 4039019"/>
                <a:gd name="connsiteY405" fmla="*/ 1263650 h 2000535"/>
                <a:gd name="connsiteX406" fmla="*/ 1736754 w 4039019"/>
                <a:gd name="connsiteY406" fmla="*/ 1266825 h 2000535"/>
                <a:gd name="connsiteX407" fmla="*/ 1727229 w 4039019"/>
                <a:gd name="connsiteY407" fmla="*/ 1273175 h 2000535"/>
                <a:gd name="connsiteX408" fmla="*/ 1717704 w 4039019"/>
                <a:gd name="connsiteY408" fmla="*/ 1276350 h 2000535"/>
                <a:gd name="connsiteX409" fmla="*/ 1698654 w 4039019"/>
                <a:gd name="connsiteY409" fmla="*/ 1289050 h 2000535"/>
                <a:gd name="connsiteX410" fmla="*/ 1679604 w 4039019"/>
                <a:gd name="connsiteY410" fmla="*/ 1295400 h 2000535"/>
                <a:gd name="connsiteX411" fmla="*/ 1625629 w 4039019"/>
                <a:gd name="connsiteY411" fmla="*/ 1320800 h 2000535"/>
                <a:gd name="connsiteX412" fmla="*/ 1574829 w 4039019"/>
                <a:gd name="connsiteY412" fmla="*/ 1343025 h 2000535"/>
                <a:gd name="connsiteX413" fmla="*/ 1565304 w 4039019"/>
                <a:gd name="connsiteY413" fmla="*/ 1346200 h 2000535"/>
                <a:gd name="connsiteX414" fmla="*/ 1533554 w 4039019"/>
                <a:gd name="connsiteY414" fmla="*/ 1358900 h 2000535"/>
                <a:gd name="connsiteX415" fmla="*/ 1524029 w 4039019"/>
                <a:gd name="connsiteY415" fmla="*/ 1362075 h 2000535"/>
                <a:gd name="connsiteX416" fmla="*/ 1508154 w 4039019"/>
                <a:gd name="connsiteY416" fmla="*/ 1371600 h 2000535"/>
                <a:gd name="connsiteX417" fmla="*/ 1489104 w 4039019"/>
                <a:gd name="connsiteY417" fmla="*/ 1377950 h 2000535"/>
                <a:gd name="connsiteX418" fmla="*/ 1479579 w 4039019"/>
                <a:gd name="connsiteY418" fmla="*/ 1384300 h 2000535"/>
                <a:gd name="connsiteX419" fmla="*/ 1460529 w 4039019"/>
                <a:gd name="connsiteY419" fmla="*/ 1390650 h 2000535"/>
                <a:gd name="connsiteX420" fmla="*/ 1435129 w 4039019"/>
                <a:gd name="connsiteY420" fmla="*/ 1400175 h 2000535"/>
                <a:gd name="connsiteX421" fmla="*/ 1412904 w 4039019"/>
                <a:gd name="connsiteY421" fmla="*/ 1406525 h 2000535"/>
                <a:gd name="connsiteX422" fmla="*/ 1381154 w 4039019"/>
                <a:gd name="connsiteY422" fmla="*/ 1419225 h 2000535"/>
                <a:gd name="connsiteX423" fmla="*/ 1365279 w 4039019"/>
                <a:gd name="connsiteY423" fmla="*/ 1425575 h 2000535"/>
                <a:gd name="connsiteX424" fmla="*/ 1343054 w 4039019"/>
                <a:gd name="connsiteY424" fmla="*/ 1438275 h 2000535"/>
                <a:gd name="connsiteX425" fmla="*/ 1333529 w 4039019"/>
                <a:gd name="connsiteY425" fmla="*/ 1441450 h 2000535"/>
                <a:gd name="connsiteX426" fmla="*/ 1324004 w 4039019"/>
                <a:gd name="connsiteY426" fmla="*/ 1447800 h 2000535"/>
                <a:gd name="connsiteX427" fmla="*/ 1295429 w 4039019"/>
                <a:gd name="connsiteY427" fmla="*/ 1463675 h 2000535"/>
                <a:gd name="connsiteX428" fmla="*/ 1260504 w 4039019"/>
                <a:gd name="connsiteY428" fmla="*/ 1485900 h 2000535"/>
                <a:gd name="connsiteX429" fmla="*/ 1250979 w 4039019"/>
                <a:gd name="connsiteY429" fmla="*/ 1495425 h 2000535"/>
                <a:gd name="connsiteX430" fmla="*/ 1241454 w 4039019"/>
                <a:gd name="connsiteY430" fmla="*/ 1498600 h 2000535"/>
                <a:gd name="connsiteX431" fmla="*/ 1219229 w 4039019"/>
                <a:gd name="connsiteY431" fmla="*/ 1511300 h 2000535"/>
                <a:gd name="connsiteX432" fmla="*/ 1200179 w 4039019"/>
                <a:gd name="connsiteY432" fmla="*/ 1517650 h 2000535"/>
                <a:gd name="connsiteX433" fmla="*/ 1190654 w 4039019"/>
                <a:gd name="connsiteY433" fmla="*/ 1524000 h 2000535"/>
                <a:gd name="connsiteX434" fmla="*/ 1155729 w 4039019"/>
                <a:gd name="connsiteY434" fmla="*/ 1539875 h 2000535"/>
                <a:gd name="connsiteX435" fmla="*/ 1146204 w 4039019"/>
                <a:gd name="connsiteY435" fmla="*/ 1543050 h 2000535"/>
                <a:gd name="connsiteX436" fmla="*/ 1108104 w 4039019"/>
                <a:gd name="connsiteY436" fmla="*/ 1558925 h 2000535"/>
                <a:gd name="connsiteX437" fmla="*/ 1098579 w 4039019"/>
                <a:gd name="connsiteY437" fmla="*/ 1562100 h 2000535"/>
                <a:gd name="connsiteX438" fmla="*/ 1038254 w 4039019"/>
                <a:gd name="connsiteY438" fmla="*/ 1593850 h 2000535"/>
                <a:gd name="connsiteX439" fmla="*/ 1028729 w 4039019"/>
                <a:gd name="connsiteY439" fmla="*/ 1597025 h 2000535"/>
                <a:gd name="connsiteX440" fmla="*/ 1019204 w 4039019"/>
                <a:gd name="connsiteY440" fmla="*/ 1603375 h 2000535"/>
                <a:gd name="connsiteX441" fmla="*/ 1000154 w 4039019"/>
                <a:gd name="connsiteY441" fmla="*/ 1609725 h 2000535"/>
                <a:gd name="connsiteX442" fmla="*/ 955704 w 4039019"/>
                <a:gd name="connsiteY442" fmla="*/ 1631950 h 2000535"/>
                <a:gd name="connsiteX443" fmla="*/ 800129 w 4039019"/>
                <a:gd name="connsiteY443" fmla="*/ 1689100 h 2000535"/>
                <a:gd name="connsiteX444" fmla="*/ 755679 w 4039019"/>
                <a:gd name="connsiteY444" fmla="*/ 1701800 h 2000535"/>
                <a:gd name="connsiteX445" fmla="*/ 733454 w 4039019"/>
                <a:gd name="connsiteY445" fmla="*/ 1717675 h 2000535"/>
                <a:gd name="connsiteX446" fmla="*/ 723929 w 4039019"/>
                <a:gd name="connsiteY446" fmla="*/ 1720850 h 2000535"/>
                <a:gd name="connsiteX447" fmla="*/ 714404 w 4039019"/>
                <a:gd name="connsiteY447" fmla="*/ 1727200 h 2000535"/>
                <a:gd name="connsiteX448" fmla="*/ 689004 w 4039019"/>
                <a:gd name="connsiteY448" fmla="*/ 1736725 h 2000535"/>
                <a:gd name="connsiteX449" fmla="*/ 676304 w 4039019"/>
                <a:gd name="connsiteY449" fmla="*/ 1739900 h 2000535"/>
                <a:gd name="connsiteX450" fmla="*/ 628679 w 4039019"/>
                <a:gd name="connsiteY450" fmla="*/ 1758950 h 2000535"/>
                <a:gd name="connsiteX451" fmla="*/ 615979 w 4039019"/>
                <a:gd name="connsiteY451" fmla="*/ 1762125 h 2000535"/>
                <a:gd name="connsiteX452" fmla="*/ 603279 w 4039019"/>
                <a:gd name="connsiteY452" fmla="*/ 1768475 h 2000535"/>
                <a:gd name="connsiteX453" fmla="*/ 552479 w 4039019"/>
                <a:gd name="connsiteY453" fmla="*/ 1787525 h 2000535"/>
                <a:gd name="connsiteX454" fmla="*/ 523904 w 4039019"/>
                <a:gd name="connsiteY454" fmla="*/ 1797050 h 2000535"/>
                <a:gd name="connsiteX455" fmla="*/ 514379 w 4039019"/>
                <a:gd name="connsiteY455" fmla="*/ 1800225 h 2000535"/>
                <a:gd name="connsiteX456" fmla="*/ 504854 w 4039019"/>
                <a:gd name="connsiteY456" fmla="*/ 1806575 h 2000535"/>
                <a:gd name="connsiteX457" fmla="*/ 492154 w 4039019"/>
                <a:gd name="connsiteY457" fmla="*/ 1816100 h 2000535"/>
                <a:gd name="connsiteX458" fmla="*/ 463579 w 4039019"/>
                <a:gd name="connsiteY458" fmla="*/ 1825625 h 2000535"/>
                <a:gd name="connsiteX459" fmla="*/ 454054 w 4039019"/>
                <a:gd name="connsiteY459" fmla="*/ 1828800 h 2000535"/>
                <a:gd name="connsiteX460" fmla="*/ 444529 w 4039019"/>
                <a:gd name="connsiteY460" fmla="*/ 1831975 h 2000535"/>
                <a:gd name="connsiteX461" fmla="*/ 431829 w 4039019"/>
                <a:gd name="connsiteY461" fmla="*/ 1841500 h 2000535"/>
                <a:gd name="connsiteX462" fmla="*/ 396904 w 4039019"/>
                <a:gd name="connsiteY462" fmla="*/ 1851025 h 2000535"/>
                <a:gd name="connsiteX463" fmla="*/ 387379 w 4039019"/>
                <a:gd name="connsiteY463" fmla="*/ 1857375 h 2000535"/>
                <a:gd name="connsiteX464" fmla="*/ 368329 w 4039019"/>
                <a:gd name="connsiteY464" fmla="*/ 1863725 h 2000535"/>
                <a:gd name="connsiteX465" fmla="*/ 358804 w 4039019"/>
                <a:gd name="connsiteY465" fmla="*/ 1870075 h 2000535"/>
                <a:gd name="connsiteX466" fmla="*/ 339754 w 4039019"/>
                <a:gd name="connsiteY466" fmla="*/ 1876425 h 2000535"/>
                <a:gd name="connsiteX467" fmla="*/ 330229 w 4039019"/>
                <a:gd name="connsiteY467" fmla="*/ 1879600 h 2000535"/>
                <a:gd name="connsiteX468" fmla="*/ 311179 w 4039019"/>
                <a:gd name="connsiteY468" fmla="*/ 1889125 h 2000535"/>
                <a:gd name="connsiteX469" fmla="*/ 301654 w 4039019"/>
                <a:gd name="connsiteY469" fmla="*/ 1895475 h 2000535"/>
                <a:gd name="connsiteX470" fmla="*/ 282604 w 4039019"/>
                <a:gd name="connsiteY470" fmla="*/ 1901825 h 2000535"/>
                <a:gd name="connsiteX471" fmla="*/ 273079 w 4039019"/>
                <a:gd name="connsiteY471" fmla="*/ 1908175 h 2000535"/>
                <a:gd name="connsiteX472" fmla="*/ 228629 w 4039019"/>
                <a:gd name="connsiteY472" fmla="*/ 1920875 h 2000535"/>
                <a:gd name="connsiteX473" fmla="*/ 209579 w 4039019"/>
                <a:gd name="connsiteY473" fmla="*/ 1927225 h 2000535"/>
                <a:gd name="connsiteX474" fmla="*/ 161954 w 4039019"/>
                <a:gd name="connsiteY474" fmla="*/ 1943100 h 2000535"/>
                <a:gd name="connsiteX475" fmla="*/ 152429 w 4039019"/>
                <a:gd name="connsiteY475" fmla="*/ 1946275 h 2000535"/>
                <a:gd name="connsiteX476" fmla="*/ 142904 w 4039019"/>
                <a:gd name="connsiteY476" fmla="*/ 1949450 h 2000535"/>
                <a:gd name="connsiteX477" fmla="*/ 130204 w 4039019"/>
                <a:gd name="connsiteY477" fmla="*/ 1955800 h 2000535"/>
                <a:gd name="connsiteX478" fmla="*/ 120679 w 4039019"/>
                <a:gd name="connsiteY478" fmla="*/ 1958975 h 2000535"/>
                <a:gd name="connsiteX479" fmla="*/ 111154 w 4039019"/>
                <a:gd name="connsiteY479" fmla="*/ 1965325 h 2000535"/>
                <a:gd name="connsiteX480" fmla="*/ 85754 w 4039019"/>
                <a:gd name="connsiteY480" fmla="*/ 1971675 h 2000535"/>
                <a:gd name="connsiteX481" fmla="*/ 50829 w 4039019"/>
                <a:gd name="connsiteY481" fmla="*/ 1981200 h 2000535"/>
                <a:gd name="connsiteX482" fmla="*/ 34954 w 4039019"/>
                <a:gd name="connsiteY482" fmla="*/ 1984375 h 2000535"/>
                <a:gd name="connsiteX483" fmla="*/ 29 w 4039019"/>
                <a:gd name="connsiteY483" fmla="*/ 2000250 h 2000535"/>
                <a:gd name="connsiteX0" fmla="*/ 29 w 4039019"/>
                <a:gd name="connsiteY0" fmla="*/ 2000250 h 2000535"/>
                <a:gd name="connsiteX1" fmla="*/ 41304 w 4039019"/>
                <a:gd name="connsiteY1" fmla="*/ 1968500 h 2000535"/>
                <a:gd name="connsiteX2" fmla="*/ 50829 w 4039019"/>
                <a:gd name="connsiteY2" fmla="*/ 1962150 h 2000535"/>
                <a:gd name="connsiteX3" fmla="*/ 88929 w 4039019"/>
                <a:gd name="connsiteY3" fmla="*/ 1949450 h 2000535"/>
                <a:gd name="connsiteX4" fmla="*/ 98454 w 4039019"/>
                <a:gd name="connsiteY4" fmla="*/ 1946275 h 2000535"/>
                <a:gd name="connsiteX5" fmla="*/ 107979 w 4039019"/>
                <a:gd name="connsiteY5" fmla="*/ 1943100 h 2000535"/>
                <a:gd name="connsiteX6" fmla="*/ 117504 w 4039019"/>
                <a:gd name="connsiteY6" fmla="*/ 1936750 h 2000535"/>
                <a:gd name="connsiteX7" fmla="*/ 136554 w 4039019"/>
                <a:gd name="connsiteY7" fmla="*/ 1930400 h 2000535"/>
                <a:gd name="connsiteX8" fmla="*/ 146079 w 4039019"/>
                <a:gd name="connsiteY8" fmla="*/ 1927225 h 2000535"/>
                <a:gd name="connsiteX9" fmla="*/ 174654 w 4039019"/>
                <a:gd name="connsiteY9" fmla="*/ 1914525 h 2000535"/>
                <a:gd name="connsiteX10" fmla="*/ 184179 w 4039019"/>
                <a:gd name="connsiteY10" fmla="*/ 1911350 h 2000535"/>
                <a:gd name="connsiteX11" fmla="*/ 193704 w 4039019"/>
                <a:gd name="connsiteY11" fmla="*/ 1908175 h 2000535"/>
                <a:gd name="connsiteX12" fmla="*/ 212754 w 4039019"/>
                <a:gd name="connsiteY12" fmla="*/ 1898650 h 2000535"/>
                <a:gd name="connsiteX13" fmla="*/ 234979 w 4039019"/>
                <a:gd name="connsiteY13" fmla="*/ 1885950 h 2000535"/>
                <a:gd name="connsiteX14" fmla="*/ 244504 w 4039019"/>
                <a:gd name="connsiteY14" fmla="*/ 1882775 h 2000535"/>
                <a:gd name="connsiteX15" fmla="*/ 254029 w 4039019"/>
                <a:gd name="connsiteY15" fmla="*/ 1876425 h 2000535"/>
                <a:gd name="connsiteX16" fmla="*/ 273079 w 4039019"/>
                <a:gd name="connsiteY16" fmla="*/ 1870075 h 2000535"/>
                <a:gd name="connsiteX17" fmla="*/ 311179 w 4039019"/>
                <a:gd name="connsiteY17" fmla="*/ 1857375 h 2000535"/>
                <a:gd name="connsiteX18" fmla="*/ 320704 w 4039019"/>
                <a:gd name="connsiteY18" fmla="*/ 1854200 h 2000535"/>
                <a:gd name="connsiteX19" fmla="*/ 330229 w 4039019"/>
                <a:gd name="connsiteY19" fmla="*/ 1851025 h 2000535"/>
                <a:gd name="connsiteX20" fmla="*/ 339754 w 4039019"/>
                <a:gd name="connsiteY20" fmla="*/ 1844675 h 2000535"/>
                <a:gd name="connsiteX21" fmla="*/ 358804 w 4039019"/>
                <a:gd name="connsiteY21" fmla="*/ 1838325 h 2000535"/>
                <a:gd name="connsiteX22" fmla="*/ 368329 w 4039019"/>
                <a:gd name="connsiteY22" fmla="*/ 1835150 h 2000535"/>
                <a:gd name="connsiteX23" fmla="*/ 377854 w 4039019"/>
                <a:gd name="connsiteY23" fmla="*/ 1828800 h 2000535"/>
                <a:gd name="connsiteX24" fmla="*/ 396904 w 4039019"/>
                <a:gd name="connsiteY24" fmla="*/ 1822450 h 2000535"/>
                <a:gd name="connsiteX25" fmla="*/ 406429 w 4039019"/>
                <a:gd name="connsiteY25" fmla="*/ 1816100 h 2000535"/>
                <a:gd name="connsiteX26" fmla="*/ 425479 w 4039019"/>
                <a:gd name="connsiteY26" fmla="*/ 1809750 h 2000535"/>
                <a:gd name="connsiteX27" fmla="*/ 435004 w 4039019"/>
                <a:gd name="connsiteY27" fmla="*/ 1803400 h 2000535"/>
                <a:gd name="connsiteX28" fmla="*/ 454054 w 4039019"/>
                <a:gd name="connsiteY28" fmla="*/ 1797050 h 2000535"/>
                <a:gd name="connsiteX29" fmla="*/ 463579 w 4039019"/>
                <a:gd name="connsiteY29" fmla="*/ 1790700 h 2000535"/>
                <a:gd name="connsiteX30" fmla="*/ 482629 w 4039019"/>
                <a:gd name="connsiteY30" fmla="*/ 1784350 h 2000535"/>
                <a:gd name="connsiteX31" fmla="*/ 492154 w 4039019"/>
                <a:gd name="connsiteY31" fmla="*/ 1778000 h 2000535"/>
                <a:gd name="connsiteX32" fmla="*/ 511204 w 4039019"/>
                <a:gd name="connsiteY32" fmla="*/ 1771650 h 2000535"/>
                <a:gd name="connsiteX33" fmla="*/ 530254 w 4039019"/>
                <a:gd name="connsiteY33" fmla="*/ 1758950 h 2000535"/>
                <a:gd name="connsiteX34" fmla="*/ 539779 w 4039019"/>
                <a:gd name="connsiteY34" fmla="*/ 1755775 h 2000535"/>
                <a:gd name="connsiteX35" fmla="*/ 558829 w 4039019"/>
                <a:gd name="connsiteY35" fmla="*/ 1743075 h 2000535"/>
                <a:gd name="connsiteX36" fmla="*/ 568354 w 4039019"/>
                <a:gd name="connsiteY36" fmla="*/ 1736725 h 2000535"/>
                <a:gd name="connsiteX37" fmla="*/ 587404 w 4039019"/>
                <a:gd name="connsiteY37" fmla="*/ 1727200 h 2000535"/>
                <a:gd name="connsiteX38" fmla="*/ 596929 w 4039019"/>
                <a:gd name="connsiteY38" fmla="*/ 1724025 h 2000535"/>
                <a:gd name="connsiteX39" fmla="*/ 606454 w 4039019"/>
                <a:gd name="connsiteY39" fmla="*/ 1717675 h 2000535"/>
                <a:gd name="connsiteX40" fmla="*/ 622329 w 4039019"/>
                <a:gd name="connsiteY40" fmla="*/ 1711325 h 2000535"/>
                <a:gd name="connsiteX41" fmla="*/ 631854 w 4039019"/>
                <a:gd name="connsiteY41" fmla="*/ 1708150 h 2000535"/>
                <a:gd name="connsiteX42" fmla="*/ 650904 w 4039019"/>
                <a:gd name="connsiteY42" fmla="*/ 1695450 h 2000535"/>
                <a:gd name="connsiteX43" fmla="*/ 669954 w 4039019"/>
                <a:gd name="connsiteY43" fmla="*/ 1689100 h 2000535"/>
                <a:gd name="connsiteX44" fmla="*/ 679479 w 4039019"/>
                <a:gd name="connsiteY44" fmla="*/ 1682750 h 2000535"/>
                <a:gd name="connsiteX45" fmla="*/ 698529 w 4039019"/>
                <a:gd name="connsiteY45" fmla="*/ 1676400 h 2000535"/>
                <a:gd name="connsiteX46" fmla="*/ 708054 w 4039019"/>
                <a:gd name="connsiteY46" fmla="*/ 1673225 h 2000535"/>
                <a:gd name="connsiteX47" fmla="*/ 720754 w 4039019"/>
                <a:gd name="connsiteY47" fmla="*/ 1666875 h 2000535"/>
                <a:gd name="connsiteX48" fmla="*/ 739804 w 4039019"/>
                <a:gd name="connsiteY48" fmla="*/ 1660525 h 2000535"/>
                <a:gd name="connsiteX49" fmla="*/ 749329 w 4039019"/>
                <a:gd name="connsiteY49" fmla="*/ 1657350 h 2000535"/>
                <a:gd name="connsiteX50" fmla="*/ 758854 w 4039019"/>
                <a:gd name="connsiteY50" fmla="*/ 1654175 h 2000535"/>
                <a:gd name="connsiteX51" fmla="*/ 781079 w 4039019"/>
                <a:gd name="connsiteY51" fmla="*/ 1647825 h 2000535"/>
                <a:gd name="connsiteX52" fmla="*/ 790604 w 4039019"/>
                <a:gd name="connsiteY52" fmla="*/ 1644650 h 2000535"/>
                <a:gd name="connsiteX53" fmla="*/ 800129 w 4039019"/>
                <a:gd name="connsiteY53" fmla="*/ 1638300 h 2000535"/>
                <a:gd name="connsiteX54" fmla="*/ 819179 w 4039019"/>
                <a:gd name="connsiteY54" fmla="*/ 1631950 h 2000535"/>
                <a:gd name="connsiteX55" fmla="*/ 828704 w 4039019"/>
                <a:gd name="connsiteY55" fmla="*/ 1628775 h 2000535"/>
                <a:gd name="connsiteX56" fmla="*/ 838229 w 4039019"/>
                <a:gd name="connsiteY56" fmla="*/ 1622425 h 2000535"/>
                <a:gd name="connsiteX57" fmla="*/ 873154 w 4039019"/>
                <a:gd name="connsiteY57" fmla="*/ 1609725 h 2000535"/>
                <a:gd name="connsiteX58" fmla="*/ 882679 w 4039019"/>
                <a:gd name="connsiteY58" fmla="*/ 1603375 h 2000535"/>
                <a:gd name="connsiteX59" fmla="*/ 904904 w 4039019"/>
                <a:gd name="connsiteY59" fmla="*/ 1593850 h 2000535"/>
                <a:gd name="connsiteX60" fmla="*/ 952529 w 4039019"/>
                <a:gd name="connsiteY60" fmla="*/ 1568450 h 2000535"/>
                <a:gd name="connsiteX61" fmla="*/ 952529 w 4039019"/>
                <a:gd name="connsiteY61" fmla="*/ 1568450 h 2000535"/>
                <a:gd name="connsiteX62" fmla="*/ 968404 w 4039019"/>
                <a:gd name="connsiteY62" fmla="*/ 1558925 h 2000535"/>
                <a:gd name="connsiteX63" fmla="*/ 990629 w 4039019"/>
                <a:gd name="connsiteY63" fmla="*/ 1552575 h 2000535"/>
                <a:gd name="connsiteX64" fmla="*/ 1006504 w 4039019"/>
                <a:gd name="connsiteY64" fmla="*/ 1546225 h 2000535"/>
                <a:gd name="connsiteX65" fmla="*/ 1025554 w 4039019"/>
                <a:gd name="connsiteY65" fmla="*/ 1530350 h 2000535"/>
                <a:gd name="connsiteX66" fmla="*/ 1035079 w 4039019"/>
                <a:gd name="connsiteY66" fmla="*/ 1527175 h 2000535"/>
                <a:gd name="connsiteX67" fmla="*/ 1050954 w 4039019"/>
                <a:gd name="connsiteY67" fmla="*/ 1511300 h 2000535"/>
                <a:gd name="connsiteX68" fmla="*/ 1082704 w 4039019"/>
                <a:gd name="connsiteY68" fmla="*/ 1492250 h 2000535"/>
                <a:gd name="connsiteX69" fmla="*/ 1108104 w 4039019"/>
                <a:gd name="connsiteY69" fmla="*/ 1473200 h 2000535"/>
                <a:gd name="connsiteX70" fmla="*/ 1130329 w 4039019"/>
                <a:gd name="connsiteY70" fmla="*/ 1466850 h 2000535"/>
                <a:gd name="connsiteX71" fmla="*/ 1149379 w 4039019"/>
                <a:gd name="connsiteY71" fmla="*/ 1454150 h 2000535"/>
                <a:gd name="connsiteX72" fmla="*/ 1174779 w 4039019"/>
                <a:gd name="connsiteY72" fmla="*/ 1444625 h 2000535"/>
                <a:gd name="connsiteX73" fmla="*/ 1190654 w 4039019"/>
                <a:gd name="connsiteY73" fmla="*/ 1438275 h 2000535"/>
                <a:gd name="connsiteX74" fmla="*/ 1200179 w 4039019"/>
                <a:gd name="connsiteY74" fmla="*/ 1435100 h 2000535"/>
                <a:gd name="connsiteX75" fmla="*/ 1241454 w 4039019"/>
                <a:gd name="connsiteY75" fmla="*/ 1419225 h 2000535"/>
                <a:gd name="connsiteX76" fmla="*/ 1250979 w 4039019"/>
                <a:gd name="connsiteY76" fmla="*/ 1412875 h 2000535"/>
                <a:gd name="connsiteX77" fmla="*/ 1263679 w 4039019"/>
                <a:gd name="connsiteY77" fmla="*/ 1409700 h 2000535"/>
                <a:gd name="connsiteX78" fmla="*/ 1276379 w 4039019"/>
                <a:gd name="connsiteY78" fmla="*/ 1403350 h 2000535"/>
                <a:gd name="connsiteX79" fmla="*/ 1308129 w 4039019"/>
                <a:gd name="connsiteY79" fmla="*/ 1393825 h 2000535"/>
                <a:gd name="connsiteX80" fmla="*/ 1352579 w 4039019"/>
                <a:gd name="connsiteY80" fmla="*/ 1371600 h 2000535"/>
                <a:gd name="connsiteX81" fmla="*/ 1368454 w 4039019"/>
                <a:gd name="connsiteY81" fmla="*/ 1362075 h 2000535"/>
                <a:gd name="connsiteX82" fmla="*/ 1387504 w 4039019"/>
                <a:gd name="connsiteY82" fmla="*/ 1355725 h 2000535"/>
                <a:gd name="connsiteX83" fmla="*/ 1444654 w 4039019"/>
                <a:gd name="connsiteY83" fmla="*/ 1323975 h 2000535"/>
                <a:gd name="connsiteX84" fmla="*/ 1454179 w 4039019"/>
                <a:gd name="connsiteY84" fmla="*/ 1320800 h 2000535"/>
                <a:gd name="connsiteX85" fmla="*/ 1479579 w 4039019"/>
                <a:gd name="connsiteY85" fmla="*/ 1308100 h 2000535"/>
                <a:gd name="connsiteX86" fmla="*/ 1508154 w 4039019"/>
                <a:gd name="connsiteY86" fmla="*/ 1298575 h 2000535"/>
                <a:gd name="connsiteX87" fmla="*/ 1527204 w 4039019"/>
                <a:gd name="connsiteY87" fmla="*/ 1285875 h 2000535"/>
                <a:gd name="connsiteX88" fmla="*/ 1546254 w 4039019"/>
                <a:gd name="connsiteY88" fmla="*/ 1279525 h 2000535"/>
                <a:gd name="connsiteX89" fmla="*/ 1555779 w 4039019"/>
                <a:gd name="connsiteY89" fmla="*/ 1276350 h 2000535"/>
                <a:gd name="connsiteX90" fmla="*/ 1565304 w 4039019"/>
                <a:gd name="connsiteY90" fmla="*/ 1273175 h 2000535"/>
                <a:gd name="connsiteX91" fmla="*/ 1587529 w 4039019"/>
                <a:gd name="connsiteY91" fmla="*/ 1260475 h 2000535"/>
                <a:gd name="connsiteX92" fmla="*/ 1616104 w 4039019"/>
                <a:gd name="connsiteY92" fmla="*/ 1250950 h 2000535"/>
                <a:gd name="connsiteX93" fmla="*/ 1625629 w 4039019"/>
                <a:gd name="connsiteY93" fmla="*/ 1244600 h 2000535"/>
                <a:gd name="connsiteX94" fmla="*/ 1635154 w 4039019"/>
                <a:gd name="connsiteY94" fmla="*/ 1241425 h 2000535"/>
                <a:gd name="connsiteX95" fmla="*/ 1651029 w 4039019"/>
                <a:gd name="connsiteY95" fmla="*/ 1235075 h 2000535"/>
                <a:gd name="connsiteX96" fmla="*/ 1660554 w 4039019"/>
                <a:gd name="connsiteY96" fmla="*/ 1228725 h 2000535"/>
                <a:gd name="connsiteX97" fmla="*/ 1670079 w 4039019"/>
                <a:gd name="connsiteY97" fmla="*/ 1225550 h 2000535"/>
                <a:gd name="connsiteX98" fmla="*/ 1679604 w 4039019"/>
                <a:gd name="connsiteY98" fmla="*/ 1219200 h 2000535"/>
                <a:gd name="connsiteX99" fmla="*/ 1689129 w 4039019"/>
                <a:gd name="connsiteY99" fmla="*/ 1216025 h 2000535"/>
                <a:gd name="connsiteX100" fmla="*/ 1708179 w 4039019"/>
                <a:gd name="connsiteY100" fmla="*/ 1203325 h 2000535"/>
                <a:gd name="connsiteX101" fmla="*/ 1717704 w 4039019"/>
                <a:gd name="connsiteY101" fmla="*/ 1200150 h 2000535"/>
                <a:gd name="connsiteX102" fmla="*/ 1736754 w 4039019"/>
                <a:gd name="connsiteY102" fmla="*/ 1187450 h 2000535"/>
                <a:gd name="connsiteX103" fmla="*/ 1746279 w 4039019"/>
                <a:gd name="connsiteY103" fmla="*/ 1181100 h 2000535"/>
                <a:gd name="connsiteX104" fmla="*/ 1755804 w 4039019"/>
                <a:gd name="connsiteY104" fmla="*/ 1174750 h 2000535"/>
                <a:gd name="connsiteX105" fmla="*/ 1765329 w 4039019"/>
                <a:gd name="connsiteY105" fmla="*/ 1171575 h 2000535"/>
                <a:gd name="connsiteX106" fmla="*/ 1784379 w 4039019"/>
                <a:gd name="connsiteY106" fmla="*/ 1158875 h 2000535"/>
                <a:gd name="connsiteX107" fmla="*/ 1803429 w 4039019"/>
                <a:gd name="connsiteY107" fmla="*/ 1149350 h 2000535"/>
                <a:gd name="connsiteX108" fmla="*/ 1812954 w 4039019"/>
                <a:gd name="connsiteY108" fmla="*/ 1146175 h 2000535"/>
                <a:gd name="connsiteX109" fmla="*/ 1822479 w 4039019"/>
                <a:gd name="connsiteY109" fmla="*/ 1139825 h 2000535"/>
                <a:gd name="connsiteX110" fmla="*/ 1832004 w 4039019"/>
                <a:gd name="connsiteY110" fmla="*/ 1136650 h 2000535"/>
                <a:gd name="connsiteX111" fmla="*/ 1841529 w 4039019"/>
                <a:gd name="connsiteY111" fmla="*/ 1130300 h 2000535"/>
                <a:gd name="connsiteX112" fmla="*/ 1860579 w 4039019"/>
                <a:gd name="connsiteY112" fmla="*/ 1123950 h 2000535"/>
                <a:gd name="connsiteX113" fmla="*/ 1870104 w 4039019"/>
                <a:gd name="connsiteY113" fmla="*/ 1120775 h 2000535"/>
                <a:gd name="connsiteX114" fmla="*/ 1889154 w 4039019"/>
                <a:gd name="connsiteY114" fmla="*/ 1111250 h 2000535"/>
                <a:gd name="connsiteX115" fmla="*/ 1898679 w 4039019"/>
                <a:gd name="connsiteY115" fmla="*/ 1104900 h 2000535"/>
                <a:gd name="connsiteX116" fmla="*/ 1917729 w 4039019"/>
                <a:gd name="connsiteY116" fmla="*/ 1098550 h 2000535"/>
                <a:gd name="connsiteX117" fmla="*/ 1927254 w 4039019"/>
                <a:gd name="connsiteY117" fmla="*/ 1092200 h 2000535"/>
                <a:gd name="connsiteX118" fmla="*/ 1936779 w 4039019"/>
                <a:gd name="connsiteY118" fmla="*/ 1089025 h 2000535"/>
                <a:gd name="connsiteX119" fmla="*/ 1955829 w 4039019"/>
                <a:gd name="connsiteY119" fmla="*/ 1076325 h 2000535"/>
                <a:gd name="connsiteX120" fmla="*/ 1974879 w 4039019"/>
                <a:gd name="connsiteY120" fmla="*/ 1069975 h 2000535"/>
                <a:gd name="connsiteX121" fmla="*/ 1993929 w 4039019"/>
                <a:gd name="connsiteY121" fmla="*/ 1057275 h 2000535"/>
                <a:gd name="connsiteX122" fmla="*/ 2003454 w 4039019"/>
                <a:gd name="connsiteY122" fmla="*/ 1050925 h 2000535"/>
                <a:gd name="connsiteX123" fmla="*/ 2012979 w 4039019"/>
                <a:gd name="connsiteY123" fmla="*/ 1047750 h 2000535"/>
                <a:gd name="connsiteX124" fmla="*/ 2032029 w 4039019"/>
                <a:gd name="connsiteY124" fmla="*/ 1035050 h 2000535"/>
                <a:gd name="connsiteX125" fmla="*/ 2041554 w 4039019"/>
                <a:gd name="connsiteY125" fmla="*/ 1031875 h 2000535"/>
                <a:gd name="connsiteX126" fmla="*/ 2060604 w 4039019"/>
                <a:gd name="connsiteY126" fmla="*/ 1019175 h 2000535"/>
                <a:gd name="connsiteX127" fmla="*/ 2076479 w 4039019"/>
                <a:gd name="connsiteY127" fmla="*/ 1009650 h 2000535"/>
                <a:gd name="connsiteX128" fmla="*/ 2082829 w 4039019"/>
                <a:gd name="connsiteY128" fmla="*/ 1000125 h 2000535"/>
                <a:gd name="connsiteX129" fmla="*/ 2092354 w 4039019"/>
                <a:gd name="connsiteY129" fmla="*/ 996950 h 2000535"/>
                <a:gd name="connsiteX130" fmla="*/ 2111404 w 4039019"/>
                <a:gd name="connsiteY130" fmla="*/ 984250 h 2000535"/>
                <a:gd name="connsiteX131" fmla="*/ 2120929 w 4039019"/>
                <a:gd name="connsiteY131" fmla="*/ 981075 h 2000535"/>
                <a:gd name="connsiteX132" fmla="*/ 2130454 w 4039019"/>
                <a:gd name="connsiteY132" fmla="*/ 974725 h 2000535"/>
                <a:gd name="connsiteX133" fmla="*/ 2139979 w 4039019"/>
                <a:gd name="connsiteY133" fmla="*/ 971550 h 2000535"/>
                <a:gd name="connsiteX134" fmla="*/ 2159029 w 4039019"/>
                <a:gd name="connsiteY134" fmla="*/ 958850 h 2000535"/>
                <a:gd name="connsiteX135" fmla="*/ 2168554 w 4039019"/>
                <a:gd name="connsiteY135" fmla="*/ 955675 h 2000535"/>
                <a:gd name="connsiteX136" fmla="*/ 2178079 w 4039019"/>
                <a:gd name="connsiteY136" fmla="*/ 949325 h 2000535"/>
                <a:gd name="connsiteX137" fmla="*/ 2187604 w 4039019"/>
                <a:gd name="connsiteY137" fmla="*/ 946150 h 2000535"/>
                <a:gd name="connsiteX138" fmla="*/ 2197129 w 4039019"/>
                <a:gd name="connsiteY138" fmla="*/ 939800 h 2000535"/>
                <a:gd name="connsiteX139" fmla="*/ 2216179 w 4039019"/>
                <a:gd name="connsiteY139" fmla="*/ 933450 h 2000535"/>
                <a:gd name="connsiteX140" fmla="*/ 2225704 w 4039019"/>
                <a:gd name="connsiteY140" fmla="*/ 927100 h 2000535"/>
                <a:gd name="connsiteX141" fmla="*/ 2244754 w 4039019"/>
                <a:gd name="connsiteY141" fmla="*/ 920750 h 2000535"/>
                <a:gd name="connsiteX142" fmla="*/ 2263804 w 4039019"/>
                <a:gd name="connsiteY142" fmla="*/ 908050 h 2000535"/>
                <a:gd name="connsiteX143" fmla="*/ 2273329 w 4039019"/>
                <a:gd name="connsiteY143" fmla="*/ 904875 h 2000535"/>
                <a:gd name="connsiteX144" fmla="*/ 2282854 w 4039019"/>
                <a:gd name="connsiteY144" fmla="*/ 898525 h 2000535"/>
                <a:gd name="connsiteX145" fmla="*/ 2292379 w 4039019"/>
                <a:gd name="connsiteY145" fmla="*/ 895350 h 2000535"/>
                <a:gd name="connsiteX146" fmla="*/ 2301904 w 4039019"/>
                <a:gd name="connsiteY146" fmla="*/ 889000 h 2000535"/>
                <a:gd name="connsiteX147" fmla="*/ 2311429 w 4039019"/>
                <a:gd name="connsiteY147" fmla="*/ 885825 h 2000535"/>
                <a:gd name="connsiteX148" fmla="*/ 2320954 w 4039019"/>
                <a:gd name="connsiteY148" fmla="*/ 879475 h 2000535"/>
                <a:gd name="connsiteX149" fmla="*/ 2330479 w 4039019"/>
                <a:gd name="connsiteY149" fmla="*/ 876300 h 2000535"/>
                <a:gd name="connsiteX150" fmla="*/ 2340004 w 4039019"/>
                <a:gd name="connsiteY150" fmla="*/ 869950 h 2000535"/>
                <a:gd name="connsiteX151" fmla="*/ 2359054 w 4039019"/>
                <a:gd name="connsiteY151" fmla="*/ 863600 h 2000535"/>
                <a:gd name="connsiteX152" fmla="*/ 2378104 w 4039019"/>
                <a:gd name="connsiteY152" fmla="*/ 854075 h 2000535"/>
                <a:gd name="connsiteX153" fmla="*/ 2387629 w 4039019"/>
                <a:gd name="connsiteY153" fmla="*/ 847725 h 2000535"/>
                <a:gd name="connsiteX154" fmla="*/ 2406679 w 4039019"/>
                <a:gd name="connsiteY154" fmla="*/ 841375 h 2000535"/>
                <a:gd name="connsiteX155" fmla="*/ 2416204 w 4039019"/>
                <a:gd name="connsiteY155" fmla="*/ 838200 h 2000535"/>
                <a:gd name="connsiteX156" fmla="*/ 2425729 w 4039019"/>
                <a:gd name="connsiteY156" fmla="*/ 831850 h 2000535"/>
                <a:gd name="connsiteX157" fmla="*/ 2444779 w 4039019"/>
                <a:gd name="connsiteY157" fmla="*/ 825500 h 2000535"/>
                <a:gd name="connsiteX158" fmla="*/ 2454304 w 4039019"/>
                <a:gd name="connsiteY158" fmla="*/ 822325 h 2000535"/>
                <a:gd name="connsiteX159" fmla="*/ 2492404 w 4039019"/>
                <a:gd name="connsiteY159" fmla="*/ 809625 h 2000535"/>
                <a:gd name="connsiteX160" fmla="*/ 2501929 w 4039019"/>
                <a:gd name="connsiteY160" fmla="*/ 806450 h 2000535"/>
                <a:gd name="connsiteX161" fmla="*/ 2511454 w 4039019"/>
                <a:gd name="connsiteY161" fmla="*/ 803275 h 2000535"/>
                <a:gd name="connsiteX162" fmla="*/ 2524154 w 4039019"/>
                <a:gd name="connsiteY162" fmla="*/ 800100 h 2000535"/>
                <a:gd name="connsiteX163" fmla="*/ 2552729 w 4039019"/>
                <a:gd name="connsiteY163" fmla="*/ 787400 h 2000535"/>
                <a:gd name="connsiteX164" fmla="*/ 2562254 w 4039019"/>
                <a:gd name="connsiteY164" fmla="*/ 784225 h 2000535"/>
                <a:gd name="connsiteX165" fmla="*/ 2581304 w 4039019"/>
                <a:gd name="connsiteY165" fmla="*/ 771525 h 2000535"/>
                <a:gd name="connsiteX166" fmla="*/ 2590829 w 4039019"/>
                <a:gd name="connsiteY166" fmla="*/ 768350 h 2000535"/>
                <a:gd name="connsiteX167" fmla="*/ 2600354 w 4039019"/>
                <a:gd name="connsiteY167" fmla="*/ 762000 h 2000535"/>
                <a:gd name="connsiteX168" fmla="*/ 2609879 w 4039019"/>
                <a:gd name="connsiteY168" fmla="*/ 758825 h 2000535"/>
                <a:gd name="connsiteX169" fmla="*/ 2619404 w 4039019"/>
                <a:gd name="connsiteY169" fmla="*/ 752475 h 2000535"/>
                <a:gd name="connsiteX170" fmla="*/ 2628929 w 4039019"/>
                <a:gd name="connsiteY170" fmla="*/ 749300 h 2000535"/>
                <a:gd name="connsiteX171" fmla="*/ 2638454 w 4039019"/>
                <a:gd name="connsiteY171" fmla="*/ 742950 h 2000535"/>
                <a:gd name="connsiteX172" fmla="*/ 2647979 w 4039019"/>
                <a:gd name="connsiteY172" fmla="*/ 739775 h 2000535"/>
                <a:gd name="connsiteX173" fmla="*/ 2676554 w 4039019"/>
                <a:gd name="connsiteY173" fmla="*/ 720725 h 2000535"/>
                <a:gd name="connsiteX174" fmla="*/ 2686079 w 4039019"/>
                <a:gd name="connsiteY174" fmla="*/ 714375 h 2000535"/>
                <a:gd name="connsiteX175" fmla="*/ 2695604 w 4039019"/>
                <a:gd name="connsiteY175" fmla="*/ 708025 h 2000535"/>
                <a:gd name="connsiteX176" fmla="*/ 2724179 w 4039019"/>
                <a:gd name="connsiteY176" fmla="*/ 685800 h 2000535"/>
                <a:gd name="connsiteX177" fmla="*/ 2733704 w 4039019"/>
                <a:gd name="connsiteY177" fmla="*/ 679450 h 2000535"/>
                <a:gd name="connsiteX178" fmla="*/ 2743229 w 4039019"/>
                <a:gd name="connsiteY178" fmla="*/ 673100 h 2000535"/>
                <a:gd name="connsiteX179" fmla="*/ 2752754 w 4039019"/>
                <a:gd name="connsiteY179" fmla="*/ 669925 h 2000535"/>
                <a:gd name="connsiteX180" fmla="*/ 2771804 w 4039019"/>
                <a:gd name="connsiteY180" fmla="*/ 657225 h 2000535"/>
                <a:gd name="connsiteX181" fmla="*/ 2781329 w 4039019"/>
                <a:gd name="connsiteY181" fmla="*/ 654050 h 2000535"/>
                <a:gd name="connsiteX182" fmla="*/ 2800379 w 4039019"/>
                <a:gd name="connsiteY182" fmla="*/ 641350 h 2000535"/>
                <a:gd name="connsiteX183" fmla="*/ 2809904 w 4039019"/>
                <a:gd name="connsiteY183" fmla="*/ 635000 h 2000535"/>
                <a:gd name="connsiteX184" fmla="*/ 2828954 w 4039019"/>
                <a:gd name="connsiteY184" fmla="*/ 625475 h 2000535"/>
                <a:gd name="connsiteX185" fmla="*/ 2848004 w 4039019"/>
                <a:gd name="connsiteY185" fmla="*/ 619125 h 2000535"/>
                <a:gd name="connsiteX186" fmla="*/ 2867054 w 4039019"/>
                <a:gd name="connsiteY186" fmla="*/ 606425 h 2000535"/>
                <a:gd name="connsiteX187" fmla="*/ 2876579 w 4039019"/>
                <a:gd name="connsiteY187" fmla="*/ 603250 h 2000535"/>
                <a:gd name="connsiteX188" fmla="*/ 2886104 w 4039019"/>
                <a:gd name="connsiteY188" fmla="*/ 596900 h 2000535"/>
                <a:gd name="connsiteX189" fmla="*/ 2905154 w 4039019"/>
                <a:gd name="connsiteY189" fmla="*/ 590550 h 2000535"/>
                <a:gd name="connsiteX190" fmla="*/ 2924204 w 4039019"/>
                <a:gd name="connsiteY190" fmla="*/ 584200 h 2000535"/>
                <a:gd name="connsiteX191" fmla="*/ 2933729 w 4039019"/>
                <a:gd name="connsiteY191" fmla="*/ 581025 h 2000535"/>
                <a:gd name="connsiteX192" fmla="*/ 2943254 w 4039019"/>
                <a:gd name="connsiteY192" fmla="*/ 577850 h 2000535"/>
                <a:gd name="connsiteX193" fmla="*/ 2965479 w 4039019"/>
                <a:gd name="connsiteY193" fmla="*/ 565150 h 2000535"/>
                <a:gd name="connsiteX194" fmla="*/ 2984529 w 4039019"/>
                <a:gd name="connsiteY194" fmla="*/ 558800 h 2000535"/>
                <a:gd name="connsiteX195" fmla="*/ 2994054 w 4039019"/>
                <a:gd name="connsiteY195" fmla="*/ 552450 h 2000535"/>
                <a:gd name="connsiteX196" fmla="*/ 3013104 w 4039019"/>
                <a:gd name="connsiteY196" fmla="*/ 546100 h 2000535"/>
                <a:gd name="connsiteX197" fmla="*/ 3022629 w 4039019"/>
                <a:gd name="connsiteY197" fmla="*/ 542925 h 2000535"/>
                <a:gd name="connsiteX198" fmla="*/ 3032154 w 4039019"/>
                <a:gd name="connsiteY198" fmla="*/ 536575 h 2000535"/>
                <a:gd name="connsiteX199" fmla="*/ 3051204 w 4039019"/>
                <a:gd name="connsiteY199" fmla="*/ 530225 h 2000535"/>
                <a:gd name="connsiteX200" fmla="*/ 3060729 w 4039019"/>
                <a:gd name="connsiteY200" fmla="*/ 527050 h 2000535"/>
                <a:gd name="connsiteX201" fmla="*/ 3070254 w 4039019"/>
                <a:gd name="connsiteY201" fmla="*/ 523875 h 2000535"/>
                <a:gd name="connsiteX202" fmla="*/ 3082954 w 4039019"/>
                <a:gd name="connsiteY202" fmla="*/ 517525 h 2000535"/>
                <a:gd name="connsiteX203" fmla="*/ 3102004 w 4039019"/>
                <a:gd name="connsiteY203" fmla="*/ 511175 h 2000535"/>
                <a:gd name="connsiteX204" fmla="*/ 3111529 w 4039019"/>
                <a:gd name="connsiteY204" fmla="*/ 508000 h 2000535"/>
                <a:gd name="connsiteX205" fmla="*/ 3130579 w 4039019"/>
                <a:gd name="connsiteY205" fmla="*/ 498475 h 2000535"/>
                <a:gd name="connsiteX206" fmla="*/ 3140104 w 4039019"/>
                <a:gd name="connsiteY206" fmla="*/ 492125 h 2000535"/>
                <a:gd name="connsiteX207" fmla="*/ 3159154 w 4039019"/>
                <a:gd name="connsiteY207" fmla="*/ 485775 h 2000535"/>
                <a:gd name="connsiteX208" fmla="*/ 3184554 w 4039019"/>
                <a:gd name="connsiteY208" fmla="*/ 473075 h 2000535"/>
                <a:gd name="connsiteX209" fmla="*/ 3194079 w 4039019"/>
                <a:gd name="connsiteY209" fmla="*/ 466725 h 2000535"/>
                <a:gd name="connsiteX210" fmla="*/ 3216304 w 4039019"/>
                <a:gd name="connsiteY210" fmla="*/ 454025 h 2000535"/>
                <a:gd name="connsiteX211" fmla="*/ 3232179 w 4039019"/>
                <a:gd name="connsiteY211" fmla="*/ 438150 h 2000535"/>
                <a:gd name="connsiteX212" fmla="*/ 3238529 w 4039019"/>
                <a:gd name="connsiteY212" fmla="*/ 428625 h 2000535"/>
                <a:gd name="connsiteX213" fmla="*/ 3276629 w 4039019"/>
                <a:gd name="connsiteY213" fmla="*/ 409575 h 2000535"/>
                <a:gd name="connsiteX214" fmla="*/ 3276629 w 4039019"/>
                <a:gd name="connsiteY214" fmla="*/ 409575 h 2000535"/>
                <a:gd name="connsiteX215" fmla="*/ 3286154 w 4039019"/>
                <a:gd name="connsiteY215" fmla="*/ 403225 h 2000535"/>
                <a:gd name="connsiteX216" fmla="*/ 3305204 w 4039019"/>
                <a:gd name="connsiteY216" fmla="*/ 396875 h 2000535"/>
                <a:gd name="connsiteX217" fmla="*/ 3333779 w 4039019"/>
                <a:gd name="connsiteY217" fmla="*/ 387350 h 2000535"/>
                <a:gd name="connsiteX218" fmla="*/ 3362354 w 4039019"/>
                <a:gd name="connsiteY218" fmla="*/ 371475 h 2000535"/>
                <a:gd name="connsiteX219" fmla="*/ 3371879 w 4039019"/>
                <a:gd name="connsiteY219" fmla="*/ 365125 h 2000535"/>
                <a:gd name="connsiteX220" fmla="*/ 3381404 w 4039019"/>
                <a:gd name="connsiteY220" fmla="*/ 358775 h 2000535"/>
                <a:gd name="connsiteX221" fmla="*/ 3397279 w 4039019"/>
                <a:gd name="connsiteY221" fmla="*/ 346075 h 2000535"/>
                <a:gd name="connsiteX222" fmla="*/ 3403629 w 4039019"/>
                <a:gd name="connsiteY222" fmla="*/ 336550 h 2000535"/>
                <a:gd name="connsiteX223" fmla="*/ 3422679 w 4039019"/>
                <a:gd name="connsiteY223" fmla="*/ 323850 h 2000535"/>
                <a:gd name="connsiteX224" fmla="*/ 3432204 w 4039019"/>
                <a:gd name="connsiteY224" fmla="*/ 317500 h 2000535"/>
                <a:gd name="connsiteX225" fmla="*/ 3441729 w 4039019"/>
                <a:gd name="connsiteY225" fmla="*/ 311150 h 2000535"/>
                <a:gd name="connsiteX226" fmla="*/ 3451254 w 4039019"/>
                <a:gd name="connsiteY226" fmla="*/ 307975 h 2000535"/>
                <a:gd name="connsiteX227" fmla="*/ 3470304 w 4039019"/>
                <a:gd name="connsiteY227" fmla="*/ 295275 h 2000535"/>
                <a:gd name="connsiteX228" fmla="*/ 3479829 w 4039019"/>
                <a:gd name="connsiteY228" fmla="*/ 292100 h 2000535"/>
                <a:gd name="connsiteX229" fmla="*/ 3498879 w 4039019"/>
                <a:gd name="connsiteY229" fmla="*/ 279400 h 2000535"/>
                <a:gd name="connsiteX230" fmla="*/ 3517929 w 4039019"/>
                <a:gd name="connsiteY230" fmla="*/ 266700 h 2000535"/>
                <a:gd name="connsiteX231" fmla="*/ 3527454 w 4039019"/>
                <a:gd name="connsiteY231" fmla="*/ 260350 h 2000535"/>
                <a:gd name="connsiteX232" fmla="*/ 3540154 w 4039019"/>
                <a:gd name="connsiteY232" fmla="*/ 254000 h 2000535"/>
                <a:gd name="connsiteX233" fmla="*/ 3559204 w 4039019"/>
                <a:gd name="connsiteY233" fmla="*/ 241300 h 2000535"/>
                <a:gd name="connsiteX234" fmla="*/ 3578254 w 4039019"/>
                <a:gd name="connsiteY234" fmla="*/ 231775 h 2000535"/>
                <a:gd name="connsiteX235" fmla="*/ 3587779 w 4039019"/>
                <a:gd name="connsiteY235" fmla="*/ 228600 h 2000535"/>
                <a:gd name="connsiteX236" fmla="*/ 3616354 w 4039019"/>
                <a:gd name="connsiteY236" fmla="*/ 212725 h 2000535"/>
                <a:gd name="connsiteX237" fmla="*/ 3635404 w 4039019"/>
                <a:gd name="connsiteY237" fmla="*/ 196850 h 2000535"/>
                <a:gd name="connsiteX238" fmla="*/ 3654454 w 4039019"/>
                <a:gd name="connsiteY238" fmla="*/ 184150 h 2000535"/>
                <a:gd name="connsiteX239" fmla="*/ 3673504 w 4039019"/>
                <a:gd name="connsiteY239" fmla="*/ 177800 h 2000535"/>
                <a:gd name="connsiteX240" fmla="*/ 3683029 w 4039019"/>
                <a:gd name="connsiteY240" fmla="*/ 171450 h 2000535"/>
                <a:gd name="connsiteX241" fmla="*/ 3702079 w 4039019"/>
                <a:gd name="connsiteY241" fmla="*/ 165100 h 2000535"/>
                <a:gd name="connsiteX242" fmla="*/ 3737004 w 4039019"/>
                <a:gd name="connsiteY242" fmla="*/ 155575 h 2000535"/>
                <a:gd name="connsiteX243" fmla="*/ 3749704 w 4039019"/>
                <a:gd name="connsiteY243" fmla="*/ 152400 h 2000535"/>
                <a:gd name="connsiteX244" fmla="*/ 3762404 w 4039019"/>
                <a:gd name="connsiteY244" fmla="*/ 149225 h 2000535"/>
                <a:gd name="connsiteX245" fmla="*/ 3781454 w 4039019"/>
                <a:gd name="connsiteY245" fmla="*/ 142875 h 2000535"/>
                <a:gd name="connsiteX246" fmla="*/ 3800504 w 4039019"/>
                <a:gd name="connsiteY246" fmla="*/ 130175 h 2000535"/>
                <a:gd name="connsiteX247" fmla="*/ 3825904 w 4039019"/>
                <a:gd name="connsiteY247" fmla="*/ 107950 h 2000535"/>
                <a:gd name="connsiteX248" fmla="*/ 3835429 w 4039019"/>
                <a:gd name="connsiteY248" fmla="*/ 101600 h 2000535"/>
                <a:gd name="connsiteX249" fmla="*/ 3844954 w 4039019"/>
                <a:gd name="connsiteY249" fmla="*/ 95250 h 2000535"/>
                <a:gd name="connsiteX250" fmla="*/ 3873529 w 4039019"/>
                <a:gd name="connsiteY250" fmla="*/ 85725 h 2000535"/>
                <a:gd name="connsiteX251" fmla="*/ 3883054 w 4039019"/>
                <a:gd name="connsiteY251" fmla="*/ 82550 h 2000535"/>
                <a:gd name="connsiteX252" fmla="*/ 3892579 w 4039019"/>
                <a:gd name="connsiteY252" fmla="*/ 76200 h 2000535"/>
                <a:gd name="connsiteX253" fmla="*/ 3902104 w 4039019"/>
                <a:gd name="connsiteY253" fmla="*/ 73025 h 2000535"/>
                <a:gd name="connsiteX254" fmla="*/ 3921154 w 4039019"/>
                <a:gd name="connsiteY254" fmla="*/ 60325 h 2000535"/>
                <a:gd name="connsiteX255" fmla="*/ 3930679 w 4039019"/>
                <a:gd name="connsiteY255" fmla="*/ 53975 h 2000535"/>
                <a:gd name="connsiteX256" fmla="*/ 3940204 w 4039019"/>
                <a:gd name="connsiteY256" fmla="*/ 47625 h 2000535"/>
                <a:gd name="connsiteX257" fmla="*/ 3968779 w 4039019"/>
                <a:gd name="connsiteY257" fmla="*/ 38100 h 2000535"/>
                <a:gd name="connsiteX258" fmla="*/ 3978304 w 4039019"/>
                <a:gd name="connsiteY258" fmla="*/ 34925 h 2000535"/>
                <a:gd name="connsiteX259" fmla="*/ 4006879 w 4039019"/>
                <a:gd name="connsiteY259" fmla="*/ 15875 h 2000535"/>
                <a:gd name="connsiteX260" fmla="*/ 4016404 w 4039019"/>
                <a:gd name="connsiteY260" fmla="*/ 9525 h 2000535"/>
                <a:gd name="connsiteX261" fmla="*/ 4035454 w 4039019"/>
                <a:gd name="connsiteY261" fmla="*/ 0 h 2000535"/>
                <a:gd name="connsiteX262" fmla="*/ 4038629 w 4039019"/>
                <a:gd name="connsiteY262" fmla="*/ 152400 h 2000535"/>
                <a:gd name="connsiteX263" fmla="*/ 4000529 w 4039019"/>
                <a:gd name="connsiteY263" fmla="*/ 177800 h 2000535"/>
                <a:gd name="connsiteX264" fmla="*/ 3991004 w 4039019"/>
                <a:gd name="connsiteY264" fmla="*/ 180975 h 2000535"/>
                <a:gd name="connsiteX265" fmla="*/ 3981479 w 4039019"/>
                <a:gd name="connsiteY265" fmla="*/ 190500 h 2000535"/>
                <a:gd name="connsiteX266" fmla="*/ 3971954 w 4039019"/>
                <a:gd name="connsiteY266" fmla="*/ 193675 h 2000535"/>
                <a:gd name="connsiteX267" fmla="*/ 3962429 w 4039019"/>
                <a:gd name="connsiteY267" fmla="*/ 200025 h 2000535"/>
                <a:gd name="connsiteX268" fmla="*/ 3952904 w 4039019"/>
                <a:gd name="connsiteY268" fmla="*/ 203200 h 2000535"/>
                <a:gd name="connsiteX269" fmla="*/ 3943379 w 4039019"/>
                <a:gd name="connsiteY269" fmla="*/ 209550 h 2000535"/>
                <a:gd name="connsiteX270" fmla="*/ 3933854 w 4039019"/>
                <a:gd name="connsiteY270" fmla="*/ 212725 h 2000535"/>
                <a:gd name="connsiteX271" fmla="*/ 3914804 w 4039019"/>
                <a:gd name="connsiteY271" fmla="*/ 225425 h 2000535"/>
                <a:gd name="connsiteX272" fmla="*/ 3867179 w 4039019"/>
                <a:gd name="connsiteY272" fmla="*/ 241300 h 2000535"/>
                <a:gd name="connsiteX273" fmla="*/ 3838604 w 4039019"/>
                <a:gd name="connsiteY273" fmla="*/ 250825 h 2000535"/>
                <a:gd name="connsiteX274" fmla="*/ 3829079 w 4039019"/>
                <a:gd name="connsiteY274" fmla="*/ 254000 h 2000535"/>
                <a:gd name="connsiteX275" fmla="*/ 3816379 w 4039019"/>
                <a:gd name="connsiteY275" fmla="*/ 257175 h 2000535"/>
                <a:gd name="connsiteX276" fmla="*/ 3797329 w 4039019"/>
                <a:gd name="connsiteY276" fmla="*/ 263525 h 2000535"/>
                <a:gd name="connsiteX277" fmla="*/ 3771929 w 4039019"/>
                <a:gd name="connsiteY277" fmla="*/ 292100 h 2000535"/>
                <a:gd name="connsiteX278" fmla="*/ 3762404 w 4039019"/>
                <a:gd name="connsiteY278" fmla="*/ 301625 h 2000535"/>
                <a:gd name="connsiteX279" fmla="*/ 3756054 w 4039019"/>
                <a:gd name="connsiteY279" fmla="*/ 311150 h 2000535"/>
                <a:gd name="connsiteX280" fmla="*/ 3692554 w 4039019"/>
                <a:gd name="connsiteY280" fmla="*/ 320675 h 2000535"/>
                <a:gd name="connsiteX281" fmla="*/ 3670329 w 4039019"/>
                <a:gd name="connsiteY281" fmla="*/ 327025 h 2000535"/>
                <a:gd name="connsiteX282" fmla="*/ 3660804 w 4039019"/>
                <a:gd name="connsiteY282" fmla="*/ 333375 h 2000535"/>
                <a:gd name="connsiteX283" fmla="*/ 3651279 w 4039019"/>
                <a:gd name="connsiteY283" fmla="*/ 336550 h 2000535"/>
                <a:gd name="connsiteX284" fmla="*/ 3632229 w 4039019"/>
                <a:gd name="connsiteY284" fmla="*/ 349250 h 2000535"/>
                <a:gd name="connsiteX285" fmla="*/ 3613179 w 4039019"/>
                <a:gd name="connsiteY285" fmla="*/ 355600 h 2000535"/>
                <a:gd name="connsiteX286" fmla="*/ 3603654 w 4039019"/>
                <a:gd name="connsiteY286" fmla="*/ 361950 h 2000535"/>
                <a:gd name="connsiteX287" fmla="*/ 3584604 w 4039019"/>
                <a:gd name="connsiteY287" fmla="*/ 368300 h 2000535"/>
                <a:gd name="connsiteX288" fmla="*/ 3565554 w 4039019"/>
                <a:gd name="connsiteY288" fmla="*/ 381000 h 2000535"/>
                <a:gd name="connsiteX289" fmla="*/ 3556029 w 4039019"/>
                <a:gd name="connsiteY289" fmla="*/ 384175 h 2000535"/>
                <a:gd name="connsiteX290" fmla="*/ 3536979 w 4039019"/>
                <a:gd name="connsiteY290" fmla="*/ 396875 h 2000535"/>
                <a:gd name="connsiteX291" fmla="*/ 3527454 w 4039019"/>
                <a:gd name="connsiteY291" fmla="*/ 403225 h 2000535"/>
                <a:gd name="connsiteX292" fmla="*/ 3517929 w 4039019"/>
                <a:gd name="connsiteY292" fmla="*/ 406400 h 2000535"/>
                <a:gd name="connsiteX293" fmla="*/ 3508404 w 4039019"/>
                <a:gd name="connsiteY293" fmla="*/ 415925 h 2000535"/>
                <a:gd name="connsiteX294" fmla="*/ 3489354 w 4039019"/>
                <a:gd name="connsiteY294" fmla="*/ 422275 h 2000535"/>
                <a:gd name="connsiteX295" fmla="*/ 3479829 w 4039019"/>
                <a:gd name="connsiteY295" fmla="*/ 425450 h 2000535"/>
                <a:gd name="connsiteX296" fmla="*/ 3460779 w 4039019"/>
                <a:gd name="connsiteY296" fmla="*/ 434975 h 2000535"/>
                <a:gd name="connsiteX297" fmla="*/ 3441729 w 4039019"/>
                <a:gd name="connsiteY297" fmla="*/ 450850 h 2000535"/>
                <a:gd name="connsiteX298" fmla="*/ 3432204 w 4039019"/>
                <a:gd name="connsiteY298" fmla="*/ 454025 h 2000535"/>
                <a:gd name="connsiteX299" fmla="*/ 3413154 w 4039019"/>
                <a:gd name="connsiteY299" fmla="*/ 466725 h 2000535"/>
                <a:gd name="connsiteX300" fmla="*/ 3403629 w 4039019"/>
                <a:gd name="connsiteY300" fmla="*/ 473075 h 2000535"/>
                <a:gd name="connsiteX301" fmla="*/ 3384579 w 4039019"/>
                <a:gd name="connsiteY301" fmla="*/ 482600 h 2000535"/>
                <a:gd name="connsiteX302" fmla="*/ 3368704 w 4039019"/>
                <a:gd name="connsiteY302" fmla="*/ 498475 h 2000535"/>
                <a:gd name="connsiteX303" fmla="*/ 3362354 w 4039019"/>
                <a:gd name="connsiteY303" fmla="*/ 508000 h 2000535"/>
                <a:gd name="connsiteX304" fmla="*/ 3352829 w 4039019"/>
                <a:gd name="connsiteY304" fmla="*/ 517525 h 2000535"/>
                <a:gd name="connsiteX305" fmla="*/ 3346479 w 4039019"/>
                <a:gd name="connsiteY305" fmla="*/ 527050 h 2000535"/>
                <a:gd name="connsiteX306" fmla="*/ 3327429 w 4039019"/>
                <a:gd name="connsiteY306" fmla="*/ 533400 h 2000535"/>
                <a:gd name="connsiteX307" fmla="*/ 3289329 w 4039019"/>
                <a:gd name="connsiteY307" fmla="*/ 546100 h 2000535"/>
                <a:gd name="connsiteX308" fmla="*/ 3270279 w 4039019"/>
                <a:gd name="connsiteY308" fmla="*/ 552450 h 2000535"/>
                <a:gd name="connsiteX309" fmla="*/ 3260754 w 4039019"/>
                <a:gd name="connsiteY309" fmla="*/ 555625 h 2000535"/>
                <a:gd name="connsiteX310" fmla="*/ 3241704 w 4039019"/>
                <a:gd name="connsiteY310" fmla="*/ 568325 h 2000535"/>
                <a:gd name="connsiteX311" fmla="*/ 3222654 w 4039019"/>
                <a:gd name="connsiteY311" fmla="*/ 581025 h 2000535"/>
                <a:gd name="connsiteX312" fmla="*/ 3203604 w 4039019"/>
                <a:gd name="connsiteY312" fmla="*/ 593725 h 2000535"/>
                <a:gd name="connsiteX313" fmla="*/ 3194079 w 4039019"/>
                <a:gd name="connsiteY313" fmla="*/ 600075 h 2000535"/>
                <a:gd name="connsiteX314" fmla="*/ 3184554 w 4039019"/>
                <a:gd name="connsiteY314" fmla="*/ 603250 h 2000535"/>
                <a:gd name="connsiteX315" fmla="*/ 3175029 w 4039019"/>
                <a:gd name="connsiteY315" fmla="*/ 609600 h 2000535"/>
                <a:gd name="connsiteX316" fmla="*/ 3155979 w 4039019"/>
                <a:gd name="connsiteY316" fmla="*/ 615950 h 2000535"/>
                <a:gd name="connsiteX317" fmla="*/ 3136929 w 4039019"/>
                <a:gd name="connsiteY317" fmla="*/ 622300 h 2000535"/>
                <a:gd name="connsiteX318" fmla="*/ 3127404 w 4039019"/>
                <a:gd name="connsiteY318" fmla="*/ 625475 h 2000535"/>
                <a:gd name="connsiteX319" fmla="*/ 3117879 w 4039019"/>
                <a:gd name="connsiteY319" fmla="*/ 631825 h 2000535"/>
                <a:gd name="connsiteX320" fmla="*/ 3098829 w 4039019"/>
                <a:gd name="connsiteY320" fmla="*/ 638175 h 2000535"/>
                <a:gd name="connsiteX321" fmla="*/ 3079779 w 4039019"/>
                <a:gd name="connsiteY321" fmla="*/ 647700 h 2000535"/>
                <a:gd name="connsiteX322" fmla="*/ 3070254 w 4039019"/>
                <a:gd name="connsiteY322" fmla="*/ 654050 h 2000535"/>
                <a:gd name="connsiteX323" fmla="*/ 3051204 w 4039019"/>
                <a:gd name="connsiteY323" fmla="*/ 660400 h 2000535"/>
                <a:gd name="connsiteX324" fmla="*/ 3041679 w 4039019"/>
                <a:gd name="connsiteY324" fmla="*/ 663575 h 2000535"/>
                <a:gd name="connsiteX325" fmla="*/ 3032154 w 4039019"/>
                <a:gd name="connsiteY325" fmla="*/ 669925 h 2000535"/>
                <a:gd name="connsiteX326" fmla="*/ 3022629 w 4039019"/>
                <a:gd name="connsiteY326" fmla="*/ 673100 h 2000535"/>
                <a:gd name="connsiteX327" fmla="*/ 3013104 w 4039019"/>
                <a:gd name="connsiteY327" fmla="*/ 679450 h 2000535"/>
                <a:gd name="connsiteX328" fmla="*/ 3003579 w 4039019"/>
                <a:gd name="connsiteY328" fmla="*/ 682625 h 2000535"/>
                <a:gd name="connsiteX329" fmla="*/ 2984529 w 4039019"/>
                <a:gd name="connsiteY329" fmla="*/ 695325 h 2000535"/>
                <a:gd name="connsiteX330" fmla="*/ 2965479 w 4039019"/>
                <a:gd name="connsiteY330" fmla="*/ 701675 h 2000535"/>
                <a:gd name="connsiteX331" fmla="*/ 2955954 w 4039019"/>
                <a:gd name="connsiteY331" fmla="*/ 708025 h 2000535"/>
                <a:gd name="connsiteX332" fmla="*/ 2936904 w 4039019"/>
                <a:gd name="connsiteY332" fmla="*/ 714375 h 2000535"/>
                <a:gd name="connsiteX333" fmla="*/ 2927379 w 4039019"/>
                <a:gd name="connsiteY333" fmla="*/ 720725 h 2000535"/>
                <a:gd name="connsiteX334" fmla="*/ 2908329 w 4039019"/>
                <a:gd name="connsiteY334" fmla="*/ 727075 h 2000535"/>
                <a:gd name="connsiteX335" fmla="*/ 2898804 w 4039019"/>
                <a:gd name="connsiteY335" fmla="*/ 730250 h 2000535"/>
                <a:gd name="connsiteX336" fmla="*/ 2879754 w 4039019"/>
                <a:gd name="connsiteY336" fmla="*/ 739775 h 2000535"/>
                <a:gd name="connsiteX337" fmla="*/ 2870229 w 4039019"/>
                <a:gd name="connsiteY337" fmla="*/ 746125 h 2000535"/>
                <a:gd name="connsiteX338" fmla="*/ 2860704 w 4039019"/>
                <a:gd name="connsiteY338" fmla="*/ 749300 h 2000535"/>
                <a:gd name="connsiteX339" fmla="*/ 2851179 w 4039019"/>
                <a:gd name="connsiteY339" fmla="*/ 755650 h 2000535"/>
                <a:gd name="connsiteX340" fmla="*/ 2832129 w 4039019"/>
                <a:gd name="connsiteY340" fmla="*/ 762000 h 2000535"/>
                <a:gd name="connsiteX341" fmla="*/ 2784504 w 4039019"/>
                <a:gd name="connsiteY341" fmla="*/ 777875 h 2000535"/>
                <a:gd name="connsiteX342" fmla="*/ 2774979 w 4039019"/>
                <a:gd name="connsiteY342" fmla="*/ 781050 h 2000535"/>
                <a:gd name="connsiteX343" fmla="*/ 2765454 w 4039019"/>
                <a:gd name="connsiteY343" fmla="*/ 784225 h 2000535"/>
                <a:gd name="connsiteX344" fmla="*/ 2755929 w 4039019"/>
                <a:gd name="connsiteY344" fmla="*/ 790575 h 2000535"/>
                <a:gd name="connsiteX345" fmla="*/ 2736879 w 4039019"/>
                <a:gd name="connsiteY345" fmla="*/ 796925 h 2000535"/>
                <a:gd name="connsiteX346" fmla="*/ 2717829 w 4039019"/>
                <a:gd name="connsiteY346" fmla="*/ 806450 h 2000535"/>
                <a:gd name="connsiteX347" fmla="*/ 2708304 w 4039019"/>
                <a:gd name="connsiteY347" fmla="*/ 812800 h 2000535"/>
                <a:gd name="connsiteX348" fmla="*/ 2698779 w 4039019"/>
                <a:gd name="connsiteY348" fmla="*/ 815975 h 2000535"/>
                <a:gd name="connsiteX349" fmla="*/ 2689254 w 4039019"/>
                <a:gd name="connsiteY349" fmla="*/ 822325 h 2000535"/>
                <a:gd name="connsiteX350" fmla="*/ 2670204 w 4039019"/>
                <a:gd name="connsiteY350" fmla="*/ 828675 h 2000535"/>
                <a:gd name="connsiteX351" fmla="*/ 2660679 w 4039019"/>
                <a:gd name="connsiteY351" fmla="*/ 835025 h 2000535"/>
                <a:gd name="connsiteX352" fmla="*/ 2641629 w 4039019"/>
                <a:gd name="connsiteY352" fmla="*/ 841375 h 2000535"/>
                <a:gd name="connsiteX353" fmla="*/ 2632104 w 4039019"/>
                <a:gd name="connsiteY353" fmla="*/ 847725 h 2000535"/>
                <a:gd name="connsiteX354" fmla="*/ 2613054 w 4039019"/>
                <a:gd name="connsiteY354" fmla="*/ 854075 h 2000535"/>
                <a:gd name="connsiteX355" fmla="*/ 2603529 w 4039019"/>
                <a:gd name="connsiteY355" fmla="*/ 860425 h 2000535"/>
                <a:gd name="connsiteX356" fmla="*/ 2590829 w 4039019"/>
                <a:gd name="connsiteY356" fmla="*/ 866775 h 2000535"/>
                <a:gd name="connsiteX357" fmla="*/ 2571779 w 4039019"/>
                <a:gd name="connsiteY357" fmla="*/ 873125 h 2000535"/>
                <a:gd name="connsiteX358" fmla="*/ 2543204 w 4039019"/>
                <a:gd name="connsiteY358" fmla="*/ 892175 h 2000535"/>
                <a:gd name="connsiteX359" fmla="*/ 2524154 w 4039019"/>
                <a:gd name="connsiteY359" fmla="*/ 904875 h 2000535"/>
                <a:gd name="connsiteX360" fmla="*/ 2514629 w 4039019"/>
                <a:gd name="connsiteY360" fmla="*/ 911225 h 2000535"/>
                <a:gd name="connsiteX361" fmla="*/ 2498754 w 4039019"/>
                <a:gd name="connsiteY361" fmla="*/ 923925 h 2000535"/>
                <a:gd name="connsiteX362" fmla="*/ 2479704 w 4039019"/>
                <a:gd name="connsiteY362" fmla="*/ 936625 h 2000535"/>
                <a:gd name="connsiteX363" fmla="*/ 2470179 w 4039019"/>
                <a:gd name="connsiteY363" fmla="*/ 942975 h 2000535"/>
                <a:gd name="connsiteX364" fmla="*/ 2451129 w 4039019"/>
                <a:gd name="connsiteY364" fmla="*/ 949325 h 2000535"/>
                <a:gd name="connsiteX365" fmla="*/ 2441604 w 4039019"/>
                <a:gd name="connsiteY365" fmla="*/ 952500 h 2000535"/>
                <a:gd name="connsiteX366" fmla="*/ 2432079 w 4039019"/>
                <a:gd name="connsiteY366" fmla="*/ 958850 h 2000535"/>
                <a:gd name="connsiteX367" fmla="*/ 2374929 w 4039019"/>
                <a:gd name="connsiteY367" fmla="*/ 971550 h 2000535"/>
                <a:gd name="connsiteX368" fmla="*/ 2289204 w 4039019"/>
                <a:gd name="connsiteY368" fmla="*/ 1000125 h 2000535"/>
                <a:gd name="connsiteX369" fmla="*/ 2260629 w 4039019"/>
                <a:gd name="connsiteY369" fmla="*/ 1009650 h 2000535"/>
                <a:gd name="connsiteX370" fmla="*/ 2251104 w 4039019"/>
                <a:gd name="connsiteY370" fmla="*/ 1012825 h 2000535"/>
                <a:gd name="connsiteX371" fmla="*/ 2241579 w 4039019"/>
                <a:gd name="connsiteY371" fmla="*/ 1019175 h 2000535"/>
                <a:gd name="connsiteX372" fmla="*/ 2232054 w 4039019"/>
                <a:gd name="connsiteY372" fmla="*/ 1022350 h 2000535"/>
                <a:gd name="connsiteX373" fmla="*/ 2222529 w 4039019"/>
                <a:gd name="connsiteY373" fmla="*/ 1028700 h 2000535"/>
                <a:gd name="connsiteX374" fmla="*/ 2213004 w 4039019"/>
                <a:gd name="connsiteY374" fmla="*/ 1031875 h 2000535"/>
                <a:gd name="connsiteX375" fmla="*/ 2203479 w 4039019"/>
                <a:gd name="connsiteY375" fmla="*/ 1038225 h 2000535"/>
                <a:gd name="connsiteX376" fmla="*/ 2184429 w 4039019"/>
                <a:gd name="connsiteY376" fmla="*/ 1044575 h 2000535"/>
                <a:gd name="connsiteX377" fmla="*/ 2174904 w 4039019"/>
                <a:gd name="connsiteY377" fmla="*/ 1050925 h 2000535"/>
                <a:gd name="connsiteX378" fmla="*/ 2155854 w 4039019"/>
                <a:gd name="connsiteY378" fmla="*/ 1057275 h 2000535"/>
                <a:gd name="connsiteX379" fmla="*/ 2146329 w 4039019"/>
                <a:gd name="connsiteY379" fmla="*/ 1060450 h 2000535"/>
                <a:gd name="connsiteX380" fmla="*/ 2117754 w 4039019"/>
                <a:gd name="connsiteY380" fmla="*/ 1079500 h 2000535"/>
                <a:gd name="connsiteX381" fmla="*/ 2108229 w 4039019"/>
                <a:gd name="connsiteY381" fmla="*/ 1085850 h 2000535"/>
                <a:gd name="connsiteX382" fmla="*/ 2089179 w 4039019"/>
                <a:gd name="connsiteY382" fmla="*/ 1095375 h 2000535"/>
                <a:gd name="connsiteX383" fmla="*/ 2079654 w 4039019"/>
                <a:gd name="connsiteY383" fmla="*/ 1098550 h 2000535"/>
                <a:gd name="connsiteX384" fmla="*/ 2070129 w 4039019"/>
                <a:gd name="connsiteY384" fmla="*/ 1104900 h 2000535"/>
                <a:gd name="connsiteX385" fmla="*/ 2051079 w 4039019"/>
                <a:gd name="connsiteY385" fmla="*/ 1111250 h 2000535"/>
                <a:gd name="connsiteX386" fmla="*/ 2012979 w 4039019"/>
                <a:gd name="connsiteY386" fmla="*/ 1136650 h 2000535"/>
                <a:gd name="connsiteX387" fmla="*/ 2003454 w 4039019"/>
                <a:gd name="connsiteY387" fmla="*/ 1143000 h 2000535"/>
                <a:gd name="connsiteX388" fmla="*/ 1984404 w 4039019"/>
                <a:gd name="connsiteY388" fmla="*/ 1152525 h 2000535"/>
                <a:gd name="connsiteX389" fmla="*/ 1974879 w 4039019"/>
                <a:gd name="connsiteY389" fmla="*/ 1155700 h 2000535"/>
                <a:gd name="connsiteX390" fmla="*/ 1965354 w 4039019"/>
                <a:gd name="connsiteY390" fmla="*/ 1162050 h 2000535"/>
                <a:gd name="connsiteX391" fmla="*/ 1955829 w 4039019"/>
                <a:gd name="connsiteY391" fmla="*/ 1165225 h 2000535"/>
                <a:gd name="connsiteX392" fmla="*/ 1946304 w 4039019"/>
                <a:gd name="connsiteY392" fmla="*/ 1171575 h 2000535"/>
                <a:gd name="connsiteX393" fmla="*/ 1927254 w 4039019"/>
                <a:gd name="connsiteY393" fmla="*/ 1177925 h 2000535"/>
                <a:gd name="connsiteX394" fmla="*/ 1917729 w 4039019"/>
                <a:gd name="connsiteY394" fmla="*/ 1184275 h 2000535"/>
                <a:gd name="connsiteX395" fmla="*/ 1898679 w 4039019"/>
                <a:gd name="connsiteY395" fmla="*/ 1190625 h 2000535"/>
                <a:gd name="connsiteX396" fmla="*/ 1870104 w 4039019"/>
                <a:gd name="connsiteY396" fmla="*/ 1203325 h 2000535"/>
                <a:gd name="connsiteX397" fmla="*/ 1841529 w 4039019"/>
                <a:gd name="connsiteY397" fmla="*/ 1212850 h 2000535"/>
                <a:gd name="connsiteX398" fmla="*/ 1832004 w 4039019"/>
                <a:gd name="connsiteY398" fmla="*/ 1216025 h 2000535"/>
                <a:gd name="connsiteX399" fmla="*/ 1822479 w 4039019"/>
                <a:gd name="connsiteY399" fmla="*/ 1219200 h 2000535"/>
                <a:gd name="connsiteX400" fmla="*/ 1803429 w 4039019"/>
                <a:gd name="connsiteY400" fmla="*/ 1231900 h 2000535"/>
                <a:gd name="connsiteX401" fmla="*/ 1793904 w 4039019"/>
                <a:gd name="connsiteY401" fmla="*/ 1238250 h 2000535"/>
                <a:gd name="connsiteX402" fmla="*/ 1774854 w 4039019"/>
                <a:gd name="connsiteY402" fmla="*/ 1244600 h 2000535"/>
                <a:gd name="connsiteX403" fmla="*/ 1755804 w 4039019"/>
                <a:gd name="connsiteY403" fmla="*/ 1257300 h 2000535"/>
                <a:gd name="connsiteX404" fmla="*/ 1746279 w 4039019"/>
                <a:gd name="connsiteY404" fmla="*/ 1263650 h 2000535"/>
                <a:gd name="connsiteX405" fmla="*/ 1736754 w 4039019"/>
                <a:gd name="connsiteY405" fmla="*/ 1266825 h 2000535"/>
                <a:gd name="connsiteX406" fmla="*/ 1727229 w 4039019"/>
                <a:gd name="connsiteY406" fmla="*/ 1273175 h 2000535"/>
                <a:gd name="connsiteX407" fmla="*/ 1717704 w 4039019"/>
                <a:gd name="connsiteY407" fmla="*/ 1276350 h 2000535"/>
                <a:gd name="connsiteX408" fmla="*/ 1698654 w 4039019"/>
                <a:gd name="connsiteY408" fmla="*/ 1289050 h 2000535"/>
                <a:gd name="connsiteX409" fmla="*/ 1679604 w 4039019"/>
                <a:gd name="connsiteY409" fmla="*/ 1295400 h 2000535"/>
                <a:gd name="connsiteX410" fmla="*/ 1625629 w 4039019"/>
                <a:gd name="connsiteY410" fmla="*/ 1320800 h 2000535"/>
                <a:gd name="connsiteX411" fmla="*/ 1574829 w 4039019"/>
                <a:gd name="connsiteY411" fmla="*/ 1343025 h 2000535"/>
                <a:gd name="connsiteX412" fmla="*/ 1565304 w 4039019"/>
                <a:gd name="connsiteY412" fmla="*/ 1346200 h 2000535"/>
                <a:gd name="connsiteX413" fmla="*/ 1533554 w 4039019"/>
                <a:gd name="connsiteY413" fmla="*/ 1358900 h 2000535"/>
                <a:gd name="connsiteX414" fmla="*/ 1524029 w 4039019"/>
                <a:gd name="connsiteY414" fmla="*/ 1362075 h 2000535"/>
                <a:gd name="connsiteX415" fmla="*/ 1508154 w 4039019"/>
                <a:gd name="connsiteY415" fmla="*/ 1371600 h 2000535"/>
                <a:gd name="connsiteX416" fmla="*/ 1489104 w 4039019"/>
                <a:gd name="connsiteY416" fmla="*/ 1377950 h 2000535"/>
                <a:gd name="connsiteX417" fmla="*/ 1479579 w 4039019"/>
                <a:gd name="connsiteY417" fmla="*/ 1384300 h 2000535"/>
                <a:gd name="connsiteX418" fmla="*/ 1460529 w 4039019"/>
                <a:gd name="connsiteY418" fmla="*/ 1390650 h 2000535"/>
                <a:gd name="connsiteX419" fmla="*/ 1435129 w 4039019"/>
                <a:gd name="connsiteY419" fmla="*/ 1400175 h 2000535"/>
                <a:gd name="connsiteX420" fmla="*/ 1412904 w 4039019"/>
                <a:gd name="connsiteY420" fmla="*/ 1406525 h 2000535"/>
                <a:gd name="connsiteX421" fmla="*/ 1381154 w 4039019"/>
                <a:gd name="connsiteY421" fmla="*/ 1419225 h 2000535"/>
                <a:gd name="connsiteX422" fmla="*/ 1365279 w 4039019"/>
                <a:gd name="connsiteY422" fmla="*/ 1425575 h 2000535"/>
                <a:gd name="connsiteX423" fmla="*/ 1343054 w 4039019"/>
                <a:gd name="connsiteY423" fmla="*/ 1438275 h 2000535"/>
                <a:gd name="connsiteX424" fmla="*/ 1333529 w 4039019"/>
                <a:gd name="connsiteY424" fmla="*/ 1441450 h 2000535"/>
                <a:gd name="connsiteX425" fmla="*/ 1324004 w 4039019"/>
                <a:gd name="connsiteY425" fmla="*/ 1447800 h 2000535"/>
                <a:gd name="connsiteX426" fmla="*/ 1295429 w 4039019"/>
                <a:gd name="connsiteY426" fmla="*/ 1463675 h 2000535"/>
                <a:gd name="connsiteX427" fmla="*/ 1260504 w 4039019"/>
                <a:gd name="connsiteY427" fmla="*/ 1485900 h 2000535"/>
                <a:gd name="connsiteX428" fmla="*/ 1250979 w 4039019"/>
                <a:gd name="connsiteY428" fmla="*/ 1495425 h 2000535"/>
                <a:gd name="connsiteX429" fmla="*/ 1241454 w 4039019"/>
                <a:gd name="connsiteY429" fmla="*/ 1498600 h 2000535"/>
                <a:gd name="connsiteX430" fmla="*/ 1219229 w 4039019"/>
                <a:gd name="connsiteY430" fmla="*/ 1511300 h 2000535"/>
                <a:gd name="connsiteX431" fmla="*/ 1200179 w 4039019"/>
                <a:gd name="connsiteY431" fmla="*/ 1517650 h 2000535"/>
                <a:gd name="connsiteX432" fmla="*/ 1190654 w 4039019"/>
                <a:gd name="connsiteY432" fmla="*/ 1524000 h 2000535"/>
                <a:gd name="connsiteX433" fmla="*/ 1155729 w 4039019"/>
                <a:gd name="connsiteY433" fmla="*/ 1539875 h 2000535"/>
                <a:gd name="connsiteX434" fmla="*/ 1146204 w 4039019"/>
                <a:gd name="connsiteY434" fmla="*/ 1543050 h 2000535"/>
                <a:gd name="connsiteX435" fmla="*/ 1108104 w 4039019"/>
                <a:gd name="connsiteY435" fmla="*/ 1558925 h 2000535"/>
                <a:gd name="connsiteX436" fmla="*/ 1098579 w 4039019"/>
                <a:gd name="connsiteY436" fmla="*/ 1562100 h 2000535"/>
                <a:gd name="connsiteX437" fmla="*/ 1038254 w 4039019"/>
                <a:gd name="connsiteY437" fmla="*/ 1593850 h 2000535"/>
                <a:gd name="connsiteX438" fmla="*/ 1028729 w 4039019"/>
                <a:gd name="connsiteY438" fmla="*/ 1597025 h 2000535"/>
                <a:gd name="connsiteX439" fmla="*/ 1019204 w 4039019"/>
                <a:gd name="connsiteY439" fmla="*/ 1603375 h 2000535"/>
                <a:gd name="connsiteX440" fmla="*/ 1000154 w 4039019"/>
                <a:gd name="connsiteY440" fmla="*/ 1609725 h 2000535"/>
                <a:gd name="connsiteX441" fmla="*/ 955704 w 4039019"/>
                <a:gd name="connsiteY441" fmla="*/ 1631950 h 2000535"/>
                <a:gd name="connsiteX442" fmla="*/ 800129 w 4039019"/>
                <a:gd name="connsiteY442" fmla="*/ 1689100 h 2000535"/>
                <a:gd name="connsiteX443" fmla="*/ 755679 w 4039019"/>
                <a:gd name="connsiteY443" fmla="*/ 1701800 h 2000535"/>
                <a:gd name="connsiteX444" fmla="*/ 733454 w 4039019"/>
                <a:gd name="connsiteY444" fmla="*/ 1717675 h 2000535"/>
                <a:gd name="connsiteX445" fmla="*/ 723929 w 4039019"/>
                <a:gd name="connsiteY445" fmla="*/ 1720850 h 2000535"/>
                <a:gd name="connsiteX446" fmla="*/ 714404 w 4039019"/>
                <a:gd name="connsiteY446" fmla="*/ 1727200 h 2000535"/>
                <a:gd name="connsiteX447" fmla="*/ 689004 w 4039019"/>
                <a:gd name="connsiteY447" fmla="*/ 1736725 h 2000535"/>
                <a:gd name="connsiteX448" fmla="*/ 676304 w 4039019"/>
                <a:gd name="connsiteY448" fmla="*/ 1739900 h 2000535"/>
                <a:gd name="connsiteX449" fmla="*/ 628679 w 4039019"/>
                <a:gd name="connsiteY449" fmla="*/ 1758950 h 2000535"/>
                <a:gd name="connsiteX450" fmla="*/ 615979 w 4039019"/>
                <a:gd name="connsiteY450" fmla="*/ 1762125 h 2000535"/>
                <a:gd name="connsiteX451" fmla="*/ 603279 w 4039019"/>
                <a:gd name="connsiteY451" fmla="*/ 1768475 h 2000535"/>
                <a:gd name="connsiteX452" fmla="*/ 552479 w 4039019"/>
                <a:gd name="connsiteY452" fmla="*/ 1787525 h 2000535"/>
                <a:gd name="connsiteX453" fmla="*/ 523904 w 4039019"/>
                <a:gd name="connsiteY453" fmla="*/ 1797050 h 2000535"/>
                <a:gd name="connsiteX454" fmla="*/ 514379 w 4039019"/>
                <a:gd name="connsiteY454" fmla="*/ 1800225 h 2000535"/>
                <a:gd name="connsiteX455" fmla="*/ 504854 w 4039019"/>
                <a:gd name="connsiteY455" fmla="*/ 1806575 h 2000535"/>
                <a:gd name="connsiteX456" fmla="*/ 492154 w 4039019"/>
                <a:gd name="connsiteY456" fmla="*/ 1816100 h 2000535"/>
                <a:gd name="connsiteX457" fmla="*/ 463579 w 4039019"/>
                <a:gd name="connsiteY457" fmla="*/ 1825625 h 2000535"/>
                <a:gd name="connsiteX458" fmla="*/ 454054 w 4039019"/>
                <a:gd name="connsiteY458" fmla="*/ 1828800 h 2000535"/>
                <a:gd name="connsiteX459" fmla="*/ 444529 w 4039019"/>
                <a:gd name="connsiteY459" fmla="*/ 1831975 h 2000535"/>
                <a:gd name="connsiteX460" fmla="*/ 431829 w 4039019"/>
                <a:gd name="connsiteY460" fmla="*/ 1841500 h 2000535"/>
                <a:gd name="connsiteX461" fmla="*/ 396904 w 4039019"/>
                <a:gd name="connsiteY461" fmla="*/ 1851025 h 2000535"/>
                <a:gd name="connsiteX462" fmla="*/ 387379 w 4039019"/>
                <a:gd name="connsiteY462" fmla="*/ 1857375 h 2000535"/>
                <a:gd name="connsiteX463" fmla="*/ 368329 w 4039019"/>
                <a:gd name="connsiteY463" fmla="*/ 1863725 h 2000535"/>
                <a:gd name="connsiteX464" fmla="*/ 358804 w 4039019"/>
                <a:gd name="connsiteY464" fmla="*/ 1870075 h 2000535"/>
                <a:gd name="connsiteX465" fmla="*/ 339754 w 4039019"/>
                <a:gd name="connsiteY465" fmla="*/ 1876425 h 2000535"/>
                <a:gd name="connsiteX466" fmla="*/ 330229 w 4039019"/>
                <a:gd name="connsiteY466" fmla="*/ 1879600 h 2000535"/>
                <a:gd name="connsiteX467" fmla="*/ 311179 w 4039019"/>
                <a:gd name="connsiteY467" fmla="*/ 1889125 h 2000535"/>
                <a:gd name="connsiteX468" fmla="*/ 301654 w 4039019"/>
                <a:gd name="connsiteY468" fmla="*/ 1895475 h 2000535"/>
                <a:gd name="connsiteX469" fmla="*/ 282604 w 4039019"/>
                <a:gd name="connsiteY469" fmla="*/ 1901825 h 2000535"/>
                <a:gd name="connsiteX470" fmla="*/ 273079 w 4039019"/>
                <a:gd name="connsiteY470" fmla="*/ 1908175 h 2000535"/>
                <a:gd name="connsiteX471" fmla="*/ 228629 w 4039019"/>
                <a:gd name="connsiteY471" fmla="*/ 1920875 h 2000535"/>
                <a:gd name="connsiteX472" fmla="*/ 209579 w 4039019"/>
                <a:gd name="connsiteY472" fmla="*/ 1927225 h 2000535"/>
                <a:gd name="connsiteX473" fmla="*/ 161954 w 4039019"/>
                <a:gd name="connsiteY473" fmla="*/ 1943100 h 2000535"/>
                <a:gd name="connsiteX474" fmla="*/ 152429 w 4039019"/>
                <a:gd name="connsiteY474" fmla="*/ 1946275 h 2000535"/>
                <a:gd name="connsiteX475" fmla="*/ 142904 w 4039019"/>
                <a:gd name="connsiteY475" fmla="*/ 1949450 h 2000535"/>
                <a:gd name="connsiteX476" fmla="*/ 130204 w 4039019"/>
                <a:gd name="connsiteY476" fmla="*/ 1955800 h 2000535"/>
                <a:gd name="connsiteX477" fmla="*/ 120679 w 4039019"/>
                <a:gd name="connsiteY477" fmla="*/ 1958975 h 2000535"/>
                <a:gd name="connsiteX478" fmla="*/ 111154 w 4039019"/>
                <a:gd name="connsiteY478" fmla="*/ 1965325 h 2000535"/>
                <a:gd name="connsiteX479" fmla="*/ 85754 w 4039019"/>
                <a:gd name="connsiteY479" fmla="*/ 1971675 h 2000535"/>
                <a:gd name="connsiteX480" fmla="*/ 50829 w 4039019"/>
                <a:gd name="connsiteY480" fmla="*/ 1981200 h 2000535"/>
                <a:gd name="connsiteX481" fmla="*/ 34954 w 4039019"/>
                <a:gd name="connsiteY481" fmla="*/ 1984375 h 2000535"/>
                <a:gd name="connsiteX482" fmla="*/ 29 w 4039019"/>
                <a:gd name="connsiteY482" fmla="*/ 2000250 h 2000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Lst>
              <a:rect l="l" t="t" r="r" b="b"/>
              <a:pathLst>
                <a:path w="4039019" h="2000535">
                  <a:moveTo>
                    <a:pt x="29" y="2000250"/>
                  </a:moveTo>
                  <a:cubicBezTo>
                    <a:pt x="1087" y="1997604"/>
                    <a:pt x="14135" y="1986612"/>
                    <a:pt x="41304" y="1968500"/>
                  </a:cubicBezTo>
                  <a:cubicBezTo>
                    <a:pt x="44479" y="1966383"/>
                    <a:pt x="47209" y="1963357"/>
                    <a:pt x="50829" y="1962150"/>
                  </a:cubicBezTo>
                  <a:lnTo>
                    <a:pt x="88929" y="1949450"/>
                  </a:lnTo>
                  <a:lnTo>
                    <a:pt x="98454" y="1946275"/>
                  </a:lnTo>
                  <a:cubicBezTo>
                    <a:pt x="101629" y="1945217"/>
                    <a:pt x="105194" y="1944956"/>
                    <a:pt x="107979" y="1943100"/>
                  </a:cubicBezTo>
                  <a:cubicBezTo>
                    <a:pt x="111154" y="1940983"/>
                    <a:pt x="114017" y="1938300"/>
                    <a:pt x="117504" y="1936750"/>
                  </a:cubicBezTo>
                  <a:cubicBezTo>
                    <a:pt x="123621" y="1934032"/>
                    <a:pt x="130204" y="1932517"/>
                    <a:pt x="136554" y="1930400"/>
                  </a:cubicBezTo>
                  <a:cubicBezTo>
                    <a:pt x="139729" y="1929342"/>
                    <a:pt x="143294" y="1929081"/>
                    <a:pt x="146079" y="1927225"/>
                  </a:cubicBezTo>
                  <a:cubicBezTo>
                    <a:pt x="161173" y="1917162"/>
                    <a:pt x="151984" y="1922082"/>
                    <a:pt x="174654" y="1914525"/>
                  </a:cubicBezTo>
                  <a:lnTo>
                    <a:pt x="184179" y="1911350"/>
                  </a:lnTo>
                  <a:cubicBezTo>
                    <a:pt x="187354" y="1910292"/>
                    <a:pt x="190919" y="1910031"/>
                    <a:pt x="193704" y="1908175"/>
                  </a:cubicBezTo>
                  <a:cubicBezTo>
                    <a:pt x="221001" y="1889977"/>
                    <a:pt x="186464" y="1911795"/>
                    <a:pt x="212754" y="1898650"/>
                  </a:cubicBezTo>
                  <a:cubicBezTo>
                    <a:pt x="244640" y="1882707"/>
                    <a:pt x="196015" y="1902649"/>
                    <a:pt x="234979" y="1885950"/>
                  </a:cubicBezTo>
                  <a:cubicBezTo>
                    <a:pt x="238055" y="1884632"/>
                    <a:pt x="241511" y="1884272"/>
                    <a:pt x="244504" y="1882775"/>
                  </a:cubicBezTo>
                  <a:cubicBezTo>
                    <a:pt x="247917" y="1881068"/>
                    <a:pt x="250542" y="1877975"/>
                    <a:pt x="254029" y="1876425"/>
                  </a:cubicBezTo>
                  <a:cubicBezTo>
                    <a:pt x="260146" y="1873707"/>
                    <a:pt x="266729" y="1872192"/>
                    <a:pt x="273079" y="1870075"/>
                  </a:cubicBezTo>
                  <a:lnTo>
                    <a:pt x="311179" y="1857375"/>
                  </a:lnTo>
                  <a:lnTo>
                    <a:pt x="320704" y="1854200"/>
                  </a:lnTo>
                  <a:cubicBezTo>
                    <a:pt x="323879" y="1853142"/>
                    <a:pt x="327444" y="1852881"/>
                    <a:pt x="330229" y="1851025"/>
                  </a:cubicBezTo>
                  <a:cubicBezTo>
                    <a:pt x="333404" y="1848908"/>
                    <a:pt x="336267" y="1846225"/>
                    <a:pt x="339754" y="1844675"/>
                  </a:cubicBezTo>
                  <a:cubicBezTo>
                    <a:pt x="345871" y="1841957"/>
                    <a:pt x="352454" y="1840442"/>
                    <a:pt x="358804" y="1838325"/>
                  </a:cubicBezTo>
                  <a:cubicBezTo>
                    <a:pt x="361979" y="1837267"/>
                    <a:pt x="365544" y="1837006"/>
                    <a:pt x="368329" y="1835150"/>
                  </a:cubicBezTo>
                  <a:cubicBezTo>
                    <a:pt x="371504" y="1833033"/>
                    <a:pt x="374367" y="1830350"/>
                    <a:pt x="377854" y="1828800"/>
                  </a:cubicBezTo>
                  <a:cubicBezTo>
                    <a:pt x="383971" y="1826082"/>
                    <a:pt x="391335" y="1826163"/>
                    <a:pt x="396904" y="1822450"/>
                  </a:cubicBezTo>
                  <a:cubicBezTo>
                    <a:pt x="400079" y="1820333"/>
                    <a:pt x="402942" y="1817650"/>
                    <a:pt x="406429" y="1816100"/>
                  </a:cubicBezTo>
                  <a:cubicBezTo>
                    <a:pt x="412546" y="1813382"/>
                    <a:pt x="419910" y="1813463"/>
                    <a:pt x="425479" y="1809750"/>
                  </a:cubicBezTo>
                  <a:cubicBezTo>
                    <a:pt x="428654" y="1807633"/>
                    <a:pt x="431517" y="1804950"/>
                    <a:pt x="435004" y="1803400"/>
                  </a:cubicBezTo>
                  <a:cubicBezTo>
                    <a:pt x="441121" y="1800682"/>
                    <a:pt x="448485" y="1800763"/>
                    <a:pt x="454054" y="1797050"/>
                  </a:cubicBezTo>
                  <a:cubicBezTo>
                    <a:pt x="457229" y="1794933"/>
                    <a:pt x="460092" y="1792250"/>
                    <a:pt x="463579" y="1790700"/>
                  </a:cubicBezTo>
                  <a:cubicBezTo>
                    <a:pt x="469696" y="1787982"/>
                    <a:pt x="477060" y="1788063"/>
                    <a:pt x="482629" y="1784350"/>
                  </a:cubicBezTo>
                  <a:cubicBezTo>
                    <a:pt x="485804" y="1782233"/>
                    <a:pt x="488667" y="1779550"/>
                    <a:pt x="492154" y="1778000"/>
                  </a:cubicBezTo>
                  <a:cubicBezTo>
                    <a:pt x="498271" y="1775282"/>
                    <a:pt x="505635" y="1775363"/>
                    <a:pt x="511204" y="1771650"/>
                  </a:cubicBezTo>
                  <a:cubicBezTo>
                    <a:pt x="517554" y="1767417"/>
                    <a:pt x="523014" y="1761363"/>
                    <a:pt x="530254" y="1758950"/>
                  </a:cubicBezTo>
                  <a:cubicBezTo>
                    <a:pt x="533429" y="1757892"/>
                    <a:pt x="536853" y="1757400"/>
                    <a:pt x="539779" y="1755775"/>
                  </a:cubicBezTo>
                  <a:cubicBezTo>
                    <a:pt x="546450" y="1752069"/>
                    <a:pt x="552479" y="1747308"/>
                    <a:pt x="558829" y="1743075"/>
                  </a:cubicBezTo>
                  <a:cubicBezTo>
                    <a:pt x="562004" y="1740958"/>
                    <a:pt x="564734" y="1737932"/>
                    <a:pt x="568354" y="1736725"/>
                  </a:cubicBezTo>
                  <a:cubicBezTo>
                    <a:pt x="592295" y="1728745"/>
                    <a:pt x="562785" y="1739510"/>
                    <a:pt x="587404" y="1727200"/>
                  </a:cubicBezTo>
                  <a:cubicBezTo>
                    <a:pt x="590397" y="1725703"/>
                    <a:pt x="593936" y="1725522"/>
                    <a:pt x="596929" y="1724025"/>
                  </a:cubicBezTo>
                  <a:cubicBezTo>
                    <a:pt x="600342" y="1722318"/>
                    <a:pt x="603041" y="1719382"/>
                    <a:pt x="606454" y="1717675"/>
                  </a:cubicBezTo>
                  <a:cubicBezTo>
                    <a:pt x="611552" y="1715126"/>
                    <a:pt x="616993" y="1713326"/>
                    <a:pt x="622329" y="1711325"/>
                  </a:cubicBezTo>
                  <a:cubicBezTo>
                    <a:pt x="625463" y="1710150"/>
                    <a:pt x="628928" y="1709775"/>
                    <a:pt x="631854" y="1708150"/>
                  </a:cubicBezTo>
                  <a:cubicBezTo>
                    <a:pt x="638525" y="1704444"/>
                    <a:pt x="643664" y="1697863"/>
                    <a:pt x="650904" y="1695450"/>
                  </a:cubicBezTo>
                  <a:cubicBezTo>
                    <a:pt x="657254" y="1693333"/>
                    <a:pt x="664385" y="1692813"/>
                    <a:pt x="669954" y="1689100"/>
                  </a:cubicBezTo>
                  <a:cubicBezTo>
                    <a:pt x="673129" y="1686983"/>
                    <a:pt x="675992" y="1684300"/>
                    <a:pt x="679479" y="1682750"/>
                  </a:cubicBezTo>
                  <a:cubicBezTo>
                    <a:pt x="685596" y="1680032"/>
                    <a:pt x="692179" y="1678517"/>
                    <a:pt x="698529" y="1676400"/>
                  </a:cubicBezTo>
                  <a:cubicBezTo>
                    <a:pt x="701704" y="1675342"/>
                    <a:pt x="705061" y="1674722"/>
                    <a:pt x="708054" y="1673225"/>
                  </a:cubicBezTo>
                  <a:cubicBezTo>
                    <a:pt x="712287" y="1671108"/>
                    <a:pt x="716360" y="1668633"/>
                    <a:pt x="720754" y="1666875"/>
                  </a:cubicBezTo>
                  <a:cubicBezTo>
                    <a:pt x="726969" y="1664389"/>
                    <a:pt x="733454" y="1662642"/>
                    <a:pt x="739804" y="1660525"/>
                  </a:cubicBezTo>
                  <a:lnTo>
                    <a:pt x="749329" y="1657350"/>
                  </a:lnTo>
                  <a:cubicBezTo>
                    <a:pt x="752504" y="1656292"/>
                    <a:pt x="755636" y="1655094"/>
                    <a:pt x="758854" y="1654175"/>
                  </a:cubicBezTo>
                  <a:lnTo>
                    <a:pt x="781079" y="1647825"/>
                  </a:lnTo>
                  <a:cubicBezTo>
                    <a:pt x="784285" y="1646863"/>
                    <a:pt x="787611" y="1646147"/>
                    <a:pt x="790604" y="1644650"/>
                  </a:cubicBezTo>
                  <a:cubicBezTo>
                    <a:pt x="794017" y="1642943"/>
                    <a:pt x="796642" y="1639850"/>
                    <a:pt x="800129" y="1638300"/>
                  </a:cubicBezTo>
                  <a:cubicBezTo>
                    <a:pt x="806246" y="1635582"/>
                    <a:pt x="812829" y="1634067"/>
                    <a:pt x="819179" y="1631950"/>
                  </a:cubicBezTo>
                  <a:cubicBezTo>
                    <a:pt x="822354" y="1630892"/>
                    <a:pt x="825919" y="1630631"/>
                    <a:pt x="828704" y="1628775"/>
                  </a:cubicBezTo>
                  <a:cubicBezTo>
                    <a:pt x="831879" y="1626658"/>
                    <a:pt x="834742" y="1623975"/>
                    <a:pt x="838229" y="1622425"/>
                  </a:cubicBezTo>
                  <a:cubicBezTo>
                    <a:pt x="864902" y="1610570"/>
                    <a:pt x="849177" y="1621713"/>
                    <a:pt x="873154" y="1609725"/>
                  </a:cubicBezTo>
                  <a:cubicBezTo>
                    <a:pt x="876567" y="1608018"/>
                    <a:pt x="879366" y="1605268"/>
                    <a:pt x="882679" y="1603375"/>
                  </a:cubicBezTo>
                  <a:cubicBezTo>
                    <a:pt x="893664" y="1597098"/>
                    <a:pt x="894218" y="1597412"/>
                    <a:pt x="904904" y="1593850"/>
                  </a:cubicBezTo>
                  <a:cubicBezTo>
                    <a:pt x="929680" y="1574029"/>
                    <a:pt x="914487" y="1583667"/>
                    <a:pt x="952529" y="1568450"/>
                  </a:cubicBezTo>
                  <a:lnTo>
                    <a:pt x="952529" y="1568450"/>
                  </a:lnTo>
                  <a:cubicBezTo>
                    <a:pt x="957821" y="1565275"/>
                    <a:pt x="962884" y="1561685"/>
                    <a:pt x="968404" y="1558925"/>
                  </a:cubicBezTo>
                  <a:cubicBezTo>
                    <a:pt x="974519" y="1555867"/>
                    <a:pt x="984525" y="1554610"/>
                    <a:pt x="990629" y="1552575"/>
                  </a:cubicBezTo>
                  <a:cubicBezTo>
                    <a:pt x="996036" y="1550773"/>
                    <a:pt x="1001406" y="1548774"/>
                    <a:pt x="1006504" y="1546225"/>
                  </a:cubicBezTo>
                  <a:cubicBezTo>
                    <a:pt x="1027279" y="1535837"/>
                    <a:pt x="1004488" y="1544394"/>
                    <a:pt x="1025554" y="1530350"/>
                  </a:cubicBezTo>
                  <a:cubicBezTo>
                    <a:pt x="1028339" y="1528494"/>
                    <a:pt x="1031904" y="1528233"/>
                    <a:pt x="1035079" y="1527175"/>
                  </a:cubicBezTo>
                  <a:cubicBezTo>
                    <a:pt x="1040371" y="1521883"/>
                    <a:pt x="1045322" y="1516228"/>
                    <a:pt x="1050954" y="1511300"/>
                  </a:cubicBezTo>
                  <a:cubicBezTo>
                    <a:pt x="1056175" y="1506732"/>
                    <a:pt x="1082665" y="1492276"/>
                    <a:pt x="1082704" y="1492250"/>
                  </a:cubicBezTo>
                  <a:cubicBezTo>
                    <a:pt x="1089713" y="1487577"/>
                    <a:pt x="1099610" y="1477447"/>
                    <a:pt x="1108104" y="1473200"/>
                  </a:cubicBezTo>
                  <a:cubicBezTo>
                    <a:pt x="1112659" y="1470923"/>
                    <a:pt x="1126260" y="1467867"/>
                    <a:pt x="1130329" y="1466850"/>
                  </a:cubicBezTo>
                  <a:cubicBezTo>
                    <a:pt x="1136679" y="1462617"/>
                    <a:pt x="1142679" y="1457804"/>
                    <a:pt x="1149379" y="1454150"/>
                  </a:cubicBezTo>
                  <a:cubicBezTo>
                    <a:pt x="1158379" y="1449241"/>
                    <a:pt x="1165709" y="1448026"/>
                    <a:pt x="1174779" y="1444625"/>
                  </a:cubicBezTo>
                  <a:cubicBezTo>
                    <a:pt x="1180115" y="1442624"/>
                    <a:pt x="1185318" y="1440276"/>
                    <a:pt x="1190654" y="1438275"/>
                  </a:cubicBezTo>
                  <a:cubicBezTo>
                    <a:pt x="1193788" y="1437100"/>
                    <a:pt x="1197045" y="1436275"/>
                    <a:pt x="1200179" y="1435100"/>
                  </a:cubicBezTo>
                  <a:cubicBezTo>
                    <a:pt x="1213981" y="1429924"/>
                    <a:pt x="1227949" y="1425133"/>
                    <a:pt x="1241454" y="1419225"/>
                  </a:cubicBezTo>
                  <a:cubicBezTo>
                    <a:pt x="1244950" y="1417696"/>
                    <a:pt x="1247472" y="1414378"/>
                    <a:pt x="1250979" y="1412875"/>
                  </a:cubicBezTo>
                  <a:cubicBezTo>
                    <a:pt x="1254990" y="1411156"/>
                    <a:pt x="1259593" y="1411232"/>
                    <a:pt x="1263679" y="1409700"/>
                  </a:cubicBezTo>
                  <a:cubicBezTo>
                    <a:pt x="1268111" y="1408038"/>
                    <a:pt x="1271947" y="1405012"/>
                    <a:pt x="1276379" y="1403350"/>
                  </a:cubicBezTo>
                  <a:cubicBezTo>
                    <a:pt x="1289462" y="1398444"/>
                    <a:pt x="1294312" y="1401720"/>
                    <a:pt x="1308129" y="1393825"/>
                  </a:cubicBezTo>
                  <a:cubicBezTo>
                    <a:pt x="1369182" y="1358937"/>
                    <a:pt x="1292444" y="1401668"/>
                    <a:pt x="1352579" y="1371600"/>
                  </a:cubicBezTo>
                  <a:cubicBezTo>
                    <a:pt x="1358099" y="1368840"/>
                    <a:pt x="1362836" y="1364629"/>
                    <a:pt x="1368454" y="1362075"/>
                  </a:cubicBezTo>
                  <a:cubicBezTo>
                    <a:pt x="1374548" y="1359305"/>
                    <a:pt x="1381935" y="1359438"/>
                    <a:pt x="1387504" y="1355725"/>
                  </a:cubicBezTo>
                  <a:cubicBezTo>
                    <a:pt x="1414344" y="1337832"/>
                    <a:pt x="1407216" y="1341446"/>
                    <a:pt x="1444654" y="1323975"/>
                  </a:cubicBezTo>
                  <a:cubicBezTo>
                    <a:pt x="1447687" y="1322560"/>
                    <a:pt x="1451132" y="1322185"/>
                    <a:pt x="1454179" y="1320800"/>
                  </a:cubicBezTo>
                  <a:cubicBezTo>
                    <a:pt x="1462797" y="1316883"/>
                    <a:pt x="1470826" y="1311704"/>
                    <a:pt x="1479579" y="1308100"/>
                  </a:cubicBezTo>
                  <a:cubicBezTo>
                    <a:pt x="1488863" y="1304277"/>
                    <a:pt x="1499800" y="1304144"/>
                    <a:pt x="1508154" y="1298575"/>
                  </a:cubicBezTo>
                  <a:cubicBezTo>
                    <a:pt x="1514504" y="1294342"/>
                    <a:pt x="1520378" y="1289288"/>
                    <a:pt x="1527204" y="1285875"/>
                  </a:cubicBezTo>
                  <a:cubicBezTo>
                    <a:pt x="1533191" y="1282882"/>
                    <a:pt x="1539904" y="1281642"/>
                    <a:pt x="1546254" y="1279525"/>
                  </a:cubicBezTo>
                  <a:lnTo>
                    <a:pt x="1555779" y="1276350"/>
                  </a:lnTo>
                  <a:cubicBezTo>
                    <a:pt x="1558954" y="1275292"/>
                    <a:pt x="1562398" y="1274835"/>
                    <a:pt x="1565304" y="1273175"/>
                  </a:cubicBezTo>
                  <a:cubicBezTo>
                    <a:pt x="1572712" y="1268942"/>
                    <a:pt x="1579712" y="1263895"/>
                    <a:pt x="1587529" y="1260475"/>
                  </a:cubicBezTo>
                  <a:cubicBezTo>
                    <a:pt x="1596727" y="1256451"/>
                    <a:pt x="1607750" y="1256519"/>
                    <a:pt x="1616104" y="1250950"/>
                  </a:cubicBezTo>
                  <a:cubicBezTo>
                    <a:pt x="1619279" y="1248833"/>
                    <a:pt x="1622216" y="1246307"/>
                    <a:pt x="1625629" y="1244600"/>
                  </a:cubicBezTo>
                  <a:cubicBezTo>
                    <a:pt x="1628622" y="1243103"/>
                    <a:pt x="1632020" y="1242600"/>
                    <a:pt x="1635154" y="1241425"/>
                  </a:cubicBezTo>
                  <a:cubicBezTo>
                    <a:pt x="1640490" y="1239424"/>
                    <a:pt x="1645931" y="1237624"/>
                    <a:pt x="1651029" y="1235075"/>
                  </a:cubicBezTo>
                  <a:cubicBezTo>
                    <a:pt x="1654442" y="1233368"/>
                    <a:pt x="1657141" y="1230432"/>
                    <a:pt x="1660554" y="1228725"/>
                  </a:cubicBezTo>
                  <a:cubicBezTo>
                    <a:pt x="1663547" y="1227228"/>
                    <a:pt x="1667086" y="1227047"/>
                    <a:pt x="1670079" y="1225550"/>
                  </a:cubicBezTo>
                  <a:cubicBezTo>
                    <a:pt x="1673492" y="1223843"/>
                    <a:pt x="1676191" y="1220907"/>
                    <a:pt x="1679604" y="1219200"/>
                  </a:cubicBezTo>
                  <a:cubicBezTo>
                    <a:pt x="1682597" y="1217703"/>
                    <a:pt x="1686203" y="1217650"/>
                    <a:pt x="1689129" y="1216025"/>
                  </a:cubicBezTo>
                  <a:cubicBezTo>
                    <a:pt x="1695800" y="1212319"/>
                    <a:pt x="1700939" y="1205738"/>
                    <a:pt x="1708179" y="1203325"/>
                  </a:cubicBezTo>
                  <a:cubicBezTo>
                    <a:pt x="1711354" y="1202267"/>
                    <a:pt x="1714778" y="1201775"/>
                    <a:pt x="1717704" y="1200150"/>
                  </a:cubicBezTo>
                  <a:cubicBezTo>
                    <a:pt x="1724375" y="1196444"/>
                    <a:pt x="1730404" y="1191683"/>
                    <a:pt x="1736754" y="1187450"/>
                  </a:cubicBezTo>
                  <a:lnTo>
                    <a:pt x="1746279" y="1181100"/>
                  </a:lnTo>
                  <a:cubicBezTo>
                    <a:pt x="1749454" y="1178983"/>
                    <a:pt x="1752184" y="1175957"/>
                    <a:pt x="1755804" y="1174750"/>
                  </a:cubicBezTo>
                  <a:cubicBezTo>
                    <a:pt x="1758979" y="1173692"/>
                    <a:pt x="1762403" y="1173200"/>
                    <a:pt x="1765329" y="1171575"/>
                  </a:cubicBezTo>
                  <a:cubicBezTo>
                    <a:pt x="1772000" y="1167869"/>
                    <a:pt x="1777139" y="1161288"/>
                    <a:pt x="1784379" y="1158875"/>
                  </a:cubicBezTo>
                  <a:cubicBezTo>
                    <a:pt x="1808320" y="1150895"/>
                    <a:pt x="1778810" y="1161660"/>
                    <a:pt x="1803429" y="1149350"/>
                  </a:cubicBezTo>
                  <a:cubicBezTo>
                    <a:pt x="1806422" y="1147853"/>
                    <a:pt x="1809961" y="1147672"/>
                    <a:pt x="1812954" y="1146175"/>
                  </a:cubicBezTo>
                  <a:cubicBezTo>
                    <a:pt x="1816367" y="1144468"/>
                    <a:pt x="1819066" y="1141532"/>
                    <a:pt x="1822479" y="1139825"/>
                  </a:cubicBezTo>
                  <a:cubicBezTo>
                    <a:pt x="1825472" y="1138328"/>
                    <a:pt x="1829011" y="1138147"/>
                    <a:pt x="1832004" y="1136650"/>
                  </a:cubicBezTo>
                  <a:cubicBezTo>
                    <a:pt x="1835417" y="1134943"/>
                    <a:pt x="1838042" y="1131850"/>
                    <a:pt x="1841529" y="1130300"/>
                  </a:cubicBezTo>
                  <a:cubicBezTo>
                    <a:pt x="1847646" y="1127582"/>
                    <a:pt x="1854229" y="1126067"/>
                    <a:pt x="1860579" y="1123950"/>
                  </a:cubicBezTo>
                  <a:cubicBezTo>
                    <a:pt x="1863754" y="1122892"/>
                    <a:pt x="1867319" y="1122631"/>
                    <a:pt x="1870104" y="1120775"/>
                  </a:cubicBezTo>
                  <a:cubicBezTo>
                    <a:pt x="1897401" y="1102577"/>
                    <a:pt x="1862864" y="1124395"/>
                    <a:pt x="1889154" y="1111250"/>
                  </a:cubicBezTo>
                  <a:cubicBezTo>
                    <a:pt x="1892567" y="1109543"/>
                    <a:pt x="1895192" y="1106450"/>
                    <a:pt x="1898679" y="1104900"/>
                  </a:cubicBezTo>
                  <a:cubicBezTo>
                    <a:pt x="1904796" y="1102182"/>
                    <a:pt x="1912160" y="1102263"/>
                    <a:pt x="1917729" y="1098550"/>
                  </a:cubicBezTo>
                  <a:cubicBezTo>
                    <a:pt x="1920904" y="1096433"/>
                    <a:pt x="1923841" y="1093907"/>
                    <a:pt x="1927254" y="1092200"/>
                  </a:cubicBezTo>
                  <a:cubicBezTo>
                    <a:pt x="1930247" y="1090703"/>
                    <a:pt x="1933853" y="1090650"/>
                    <a:pt x="1936779" y="1089025"/>
                  </a:cubicBezTo>
                  <a:cubicBezTo>
                    <a:pt x="1943450" y="1085319"/>
                    <a:pt x="1948589" y="1078738"/>
                    <a:pt x="1955829" y="1076325"/>
                  </a:cubicBezTo>
                  <a:cubicBezTo>
                    <a:pt x="1962179" y="1074208"/>
                    <a:pt x="1969310" y="1073688"/>
                    <a:pt x="1974879" y="1069975"/>
                  </a:cubicBezTo>
                  <a:lnTo>
                    <a:pt x="1993929" y="1057275"/>
                  </a:lnTo>
                  <a:cubicBezTo>
                    <a:pt x="1997104" y="1055158"/>
                    <a:pt x="1999834" y="1052132"/>
                    <a:pt x="2003454" y="1050925"/>
                  </a:cubicBezTo>
                  <a:cubicBezTo>
                    <a:pt x="2006629" y="1049867"/>
                    <a:pt x="2010053" y="1049375"/>
                    <a:pt x="2012979" y="1047750"/>
                  </a:cubicBezTo>
                  <a:cubicBezTo>
                    <a:pt x="2019650" y="1044044"/>
                    <a:pt x="2024789" y="1037463"/>
                    <a:pt x="2032029" y="1035050"/>
                  </a:cubicBezTo>
                  <a:cubicBezTo>
                    <a:pt x="2035204" y="1033992"/>
                    <a:pt x="2038628" y="1033500"/>
                    <a:pt x="2041554" y="1031875"/>
                  </a:cubicBezTo>
                  <a:cubicBezTo>
                    <a:pt x="2048225" y="1028169"/>
                    <a:pt x="2054165" y="1023272"/>
                    <a:pt x="2060604" y="1019175"/>
                  </a:cubicBezTo>
                  <a:cubicBezTo>
                    <a:pt x="2065810" y="1015862"/>
                    <a:pt x="2076479" y="1009650"/>
                    <a:pt x="2076479" y="1009650"/>
                  </a:cubicBezTo>
                  <a:cubicBezTo>
                    <a:pt x="2078596" y="1006475"/>
                    <a:pt x="2079849" y="1002509"/>
                    <a:pt x="2082829" y="1000125"/>
                  </a:cubicBezTo>
                  <a:cubicBezTo>
                    <a:pt x="2085442" y="998034"/>
                    <a:pt x="2089428" y="998575"/>
                    <a:pt x="2092354" y="996950"/>
                  </a:cubicBezTo>
                  <a:cubicBezTo>
                    <a:pt x="2099025" y="993244"/>
                    <a:pt x="2104164" y="986663"/>
                    <a:pt x="2111404" y="984250"/>
                  </a:cubicBezTo>
                  <a:cubicBezTo>
                    <a:pt x="2114579" y="983192"/>
                    <a:pt x="2117936" y="982572"/>
                    <a:pt x="2120929" y="981075"/>
                  </a:cubicBezTo>
                  <a:cubicBezTo>
                    <a:pt x="2124342" y="979368"/>
                    <a:pt x="2127041" y="976432"/>
                    <a:pt x="2130454" y="974725"/>
                  </a:cubicBezTo>
                  <a:cubicBezTo>
                    <a:pt x="2133447" y="973228"/>
                    <a:pt x="2137053" y="973175"/>
                    <a:pt x="2139979" y="971550"/>
                  </a:cubicBezTo>
                  <a:cubicBezTo>
                    <a:pt x="2146650" y="967844"/>
                    <a:pt x="2151789" y="961263"/>
                    <a:pt x="2159029" y="958850"/>
                  </a:cubicBezTo>
                  <a:cubicBezTo>
                    <a:pt x="2162204" y="957792"/>
                    <a:pt x="2165561" y="957172"/>
                    <a:pt x="2168554" y="955675"/>
                  </a:cubicBezTo>
                  <a:cubicBezTo>
                    <a:pt x="2171967" y="953968"/>
                    <a:pt x="2174666" y="951032"/>
                    <a:pt x="2178079" y="949325"/>
                  </a:cubicBezTo>
                  <a:cubicBezTo>
                    <a:pt x="2181072" y="947828"/>
                    <a:pt x="2184611" y="947647"/>
                    <a:pt x="2187604" y="946150"/>
                  </a:cubicBezTo>
                  <a:cubicBezTo>
                    <a:pt x="2191017" y="944443"/>
                    <a:pt x="2193642" y="941350"/>
                    <a:pt x="2197129" y="939800"/>
                  </a:cubicBezTo>
                  <a:cubicBezTo>
                    <a:pt x="2203246" y="937082"/>
                    <a:pt x="2210610" y="937163"/>
                    <a:pt x="2216179" y="933450"/>
                  </a:cubicBezTo>
                  <a:cubicBezTo>
                    <a:pt x="2219354" y="931333"/>
                    <a:pt x="2222217" y="928650"/>
                    <a:pt x="2225704" y="927100"/>
                  </a:cubicBezTo>
                  <a:cubicBezTo>
                    <a:pt x="2231821" y="924382"/>
                    <a:pt x="2239185" y="924463"/>
                    <a:pt x="2244754" y="920750"/>
                  </a:cubicBezTo>
                  <a:cubicBezTo>
                    <a:pt x="2251104" y="916517"/>
                    <a:pt x="2256564" y="910463"/>
                    <a:pt x="2263804" y="908050"/>
                  </a:cubicBezTo>
                  <a:cubicBezTo>
                    <a:pt x="2266979" y="906992"/>
                    <a:pt x="2270336" y="906372"/>
                    <a:pt x="2273329" y="904875"/>
                  </a:cubicBezTo>
                  <a:cubicBezTo>
                    <a:pt x="2276742" y="903168"/>
                    <a:pt x="2279441" y="900232"/>
                    <a:pt x="2282854" y="898525"/>
                  </a:cubicBezTo>
                  <a:cubicBezTo>
                    <a:pt x="2285847" y="897028"/>
                    <a:pt x="2289386" y="896847"/>
                    <a:pt x="2292379" y="895350"/>
                  </a:cubicBezTo>
                  <a:cubicBezTo>
                    <a:pt x="2295792" y="893643"/>
                    <a:pt x="2298491" y="890707"/>
                    <a:pt x="2301904" y="889000"/>
                  </a:cubicBezTo>
                  <a:cubicBezTo>
                    <a:pt x="2304897" y="887503"/>
                    <a:pt x="2308436" y="887322"/>
                    <a:pt x="2311429" y="885825"/>
                  </a:cubicBezTo>
                  <a:cubicBezTo>
                    <a:pt x="2314842" y="884118"/>
                    <a:pt x="2317541" y="881182"/>
                    <a:pt x="2320954" y="879475"/>
                  </a:cubicBezTo>
                  <a:cubicBezTo>
                    <a:pt x="2323947" y="877978"/>
                    <a:pt x="2327486" y="877797"/>
                    <a:pt x="2330479" y="876300"/>
                  </a:cubicBezTo>
                  <a:cubicBezTo>
                    <a:pt x="2333892" y="874593"/>
                    <a:pt x="2336517" y="871500"/>
                    <a:pt x="2340004" y="869950"/>
                  </a:cubicBezTo>
                  <a:cubicBezTo>
                    <a:pt x="2346121" y="867232"/>
                    <a:pt x="2353485" y="867313"/>
                    <a:pt x="2359054" y="863600"/>
                  </a:cubicBezTo>
                  <a:cubicBezTo>
                    <a:pt x="2386351" y="845402"/>
                    <a:pt x="2351814" y="867220"/>
                    <a:pt x="2378104" y="854075"/>
                  </a:cubicBezTo>
                  <a:cubicBezTo>
                    <a:pt x="2381517" y="852368"/>
                    <a:pt x="2384142" y="849275"/>
                    <a:pt x="2387629" y="847725"/>
                  </a:cubicBezTo>
                  <a:cubicBezTo>
                    <a:pt x="2393746" y="845007"/>
                    <a:pt x="2400329" y="843492"/>
                    <a:pt x="2406679" y="841375"/>
                  </a:cubicBezTo>
                  <a:cubicBezTo>
                    <a:pt x="2409854" y="840317"/>
                    <a:pt x="2413419" y="840056"/>
                    <a:pt x="2416204" y="838200"/>
                  </a:cubicBezTo>
                  <a:cubicBezTo>
                    <a:pt x="2419379" y="836083"/>
                    <a:pt x="2422242" y="833400"/>
                    <a:pt x="2425729" y="831850"/>
                  </a:cubicBezTo>
                  <a:cubicBezTo>
                    <a:pt x="2431846" y="829132"/>
                    <a:pt x="2438429" y="827617"/>
                    <a:pt x="2444779" y="825500"/>
                  </a:cubicBezTo>
                  <a:lnTo>
                    <a:pt x="2454304" y="822325"/>
                  </a:lnTo>
                  <a:lnTo>
                    <a:pt x="2492404" y="809625"/>
                  </a:lnTo>
                  <a:lnTo>
                    <a:pt x="2501929" y="806450"/>
                  </a:lnTo>
                  <a:cubicBezTo>
                    <a:pt x="2505104" y="805392"/>
                    <a:pt x="2508207" y="804087"/>
                    <a:pt x="2511454" y="803275"/>
                  </a:cubicBezTo>
                  <a:cubicBezTo>
                    <a:pt x="2515687" y="802217"/>
                    <a:pt x="2519974" y="801354"/>
                    <a:pt x="2524154" y="800100"/>
                  </a:cubicBezTo>
                  <a:cubicBezTo>
                    <a:pt x="2565110" y="787813"/>
                    <a:pt x="2527210" y="800159"/>
                    <a:pt x="2552729" y="787400"/>
                  </a:cubicBezTo>
                  <a:cubicBezTo>
                    <a:pt x="2555722" y="785903"/>
                    <a:pt x="2559328" y="785850"/>
                    <a:pt x="2562254" y="784225"/>
                  </a:cubicBezTo>
                  <a:cubicBezTo>
                    <a:pt x="2568925" y="780519"/>
                    <a:pt x="2574064" y="773938"/>
                    <a:pt x="2581304" y="771525"/>
                  </a:cubicBezTo>
                  <a:cubicBezTo>
                    <a:pt x="2584479" y="770467"/>
                    <a:pt x="2587836" y="769847"/>
                    <a:pt x="2590829" y="768350"/>
                  </a:cubicBezTo>
                  <a:cubicBezTo>
                    <a:pt x="2594242" y="766643"/>
                    <a:pt x="2596941" y="763707"/>
                    <a:pt x="2600354" y="762000"/>
                  </a:cubicBezTo>
                  <a:cubicBezTo>
                    <a:pt x="2603347" y="760503"/>
                    <a:pt x="2606886" y="760322"/>
                    <a:pt x="2609879" y="758825"/>
                  </a:cubicBezTo>
                  <a:cubicBezTo>
                    <a:pt x="2613292" y="757118"/>
                    <a:pt x="2615991" y="754182"/>
                    <a:pt x="2619404" y="752475"/>
                  </a:cubicBezTo>
                  <a:cubicBezTo>
                    <a:pt x="2622397" y="750978"/>
                    <a:pt x="2625936" y="750797"/>
                    <a:pt x="2628929" y="749300"/>
                  </a:cubicBezTo>
                  <a:cubicBezTo>
                    <a:pt x="2632342" y="747593"/>
                    <a:pt x="2635041" y="744657"/>
                    <a:pt x="2638454" y="742950"/>
                  </a:cubicBezTo>
                  <a:cubicBezTo>
                    <a:pt x="2641447" y="741453"/>
                    <a:pt x="2645053" y="741400"/>
                    <a:pt x="2647979" y="739775"/>
                  </a:cubicBezTo>
                  <a:lnTo>
                    <a:pt x="2676554" y="720725"/>
                  </a:lnTo>
                  <a:lnTo>
                    <a:pt x="2686079" y="714375"/>
                  </a:lnTo>
                  <a:cubicBezTo>
                    <a:pt x="2689254" y="712258"/>
                    <a:pt x="2692906" y="710723"/>
                    <a:pt x="2695604" y="708025"/>
                  </a:cubicBezTo>
                  <a:cubicBezTo>
                    <a:pt x="2710525" y="693104"/>
                    <a:pt x="2701393" y="700991"/>
                    <a:pt x="2724179" y="685800"/>
                  </a:cubicBezTo>
                  <a:lnTo>
                    <a:pt x="2733704" y="679450"/>
                  </a:lnTo>
                  <a:cubicBezTo>
                    <a:pt x="2736879" y="677333"/>
                    <a:pt x="2739609" y="674307"/>
                    <a:pt x="2743229" y="673100"/>
                  </a:cubicBezTo>
                  <a:cubicBezTo>
                    <a:pt x="2746404" y="672042"/>
                    <a:pt x="2749828" y="671550"/>
                    <a:pt x="2752754" y="669925"/>
                  </a:cubicBezTo>
                  <a:cubicBezTo>
                    <a:pt x="2759425" y="666219"/>
                    <a:pt x="2764564" y="659638"/>
                    <a:pt x="2771804" y="657225"/>
                  </a:cubicBezTo>
                  <a:cubicBezTo>
                    <a:pt x="2774979" y="656167"/>
                    <a:pt x="2778403" y="655675"/>
                    <a:pt x="2781329" y="654050"/>
                  </a:cubicBezTo>
                  <a:cubicBezTo>
                    <a:pt x="2788000" y="650344"/>
                    <a:pt x="2794029" y="645583"/>
                    <a:pt x="2800379" y="641350"/>
                  </a:cubicBezTo>
                  <a:cubicBezTo>
                    <a:pt x="2803554" y="639233"/>
                    <a:pt x="2806284" y="636207"/>
                    <a:pt x="2809904" y="635000"/>
                  </a:cubicBezTo>
                  <a:cubicBezTo>
                    <a:pt x="2844642" y="623421"/>
                    <a:pt x="2792025" y="641888"/>
                    <a:pt x="2828954" y="625475"/>
                  </a:cubicBezTo>
                  <a:cubicBezTo>
                    <a:pt x="2835071" y="622757"/>
                    <a:pt x="2842435" y="622838"/>
                    <a:pt x="2848004" y="619125"/>
                  </a:cubicBezTo>
                  <a:cubicBezTo>
                    <a:pt x="2854354" y="614892"/>
                    <a:pt x="2859814" y="608838"/>
                    <a:pt x="2867054" y="606425"/>
                  </a:cubicBezTo>
                  <a:cubicBezTo>
                    <a:pt x="2870229" y="605367"/>
                    <a:pt x="2873586" y="604747"/>
                    <a:pt x="2876579" y="603250"/>
                  </a:cubicBezTo>
                  <a:cubicBezTo>
                    <a:pt x="2879992" y="601543"/>
                    <a:pt x="2882617" y="598450"/>
                    <a:pt x="2886104" y="596900"/>
                  </a:cubicBezTo>
                  <a:cubicBezTo>
                    <a:pt x="2892221" y="594182"/>
                    <a:pt x="2898804" y="592667"/>
                    <a:pt x="2905154" y="590550"/>
                  </a:cubicBezTo>
                  <a:lnTo>
                    <a:pt x="2924204" y="584200"/>
                  </a:lnTo>
                  <a:lnTo>
                    <a:pt x="2933729" y="581025"/>
                  </a:lnTo>
                  <a:cubicBezTo>
                    <a:pt x="2936904" y="579967"/>
                    <a:pt x="2940469" y="579706"/>
                    <a:pt x="2943254" y="577850"/>
                  </a:cubicBezTo>
                  <a:cubicBezTo>
                    <a:pt x="2951846" y="572122"/>
                    <a:pt x="2955408" y="569178"/>
                    <a:pt x="2965479" y="565150"/>
                  </a:cubicBezTo>
                  <a:cubicBezTo>
                    <a:pt x="2971694" y="562664"/>
                    <a:pt x="2978960" y="562513"/>
                    <a:pt x="2984529" y="558800"/>
                  </a:cubicBezTo>
                  <a:cubicBezTo>
                    <a:pt x="2987704" y="556683"/>
                    <a:pt x="2990567" y="554000"/>
                    <a:pt x="2994054" y="552450"/>
                  </a:cubicBezTo>
                  <a:cubicBezTo>
                    <a:pt x="3000171" y="549732"/>
                    <a:pt x="3006754" y="548217"/>
                    <a:pt x="3013104" y="546100"/>
                  </a:cubicBezTo>
                  <a:cubicBezTo>
                    <a:pt x="3016279" y="545042"/>
                    <a:pt x="3019844" y="544781"/>
                    <a:pt x="3022629" y="542925"/>
                  </a:cubicBezTo>
                  <a:cubicBezTo>
                    <a:pt x="3025804" y="540808"/>
                    <a:pt x="3028667" y="538125"/>
                    <a:pt x="3032154" y="536575"/>
                  </a:cubicBezTo>
                  <a:cubicBezTo>
                    <a:pt x="3038271" y="533857"/>
                    <a:pt x="3044854" y="532342"/>
                    <a:pt x="3051204" y="530225"/>
                  </a:cubicBezTo>
                  <a:lnTo>
                    <a:pt x="3060729" y="527050"/>
                  </a:lnTo>
                  <a:cubicBezTo>
                    <a:pt x="3063904" y="525992"/>
                    <a:pt x="3067261" y="525372"/>
                    <a:pt x="3070254" y="523875"/>
                  </a:cubicBezTo>
                  <a:cubicBezTo>
                    <a:pt x="3074487" y="521758"/>
                    <a:pt x="3078560" y="519283"/>
                    <a:pt x="3082954" y="517525"/>
                  </a:cubicBezTo>
                  <a:cubicBezTo>
                    <a:pt x="3089169" y="515039"/>
                    <a:pt x="3095654" y="513292"/>
                    <a:pt x="3102004" y="511175"/>
                  </a:cubicBezTo>
                  <a:cubicBezTo>
                    <a:pt x="3105179" y="510117"/>
                    <a:pt x="3108744" y="509856"/>
                    <a:pt x="3111529" y="508000"/>
                  </a:cubicBezTo>
                  <a:cubicBezTo>
                    <a:pt x="3138826" y="489802"/>
                    <a:pt x="3104289" y="511620"/>
                    <a:pt x="3130579" y="498475"/>
                  </a:cubicBezTo>
                  <a:cubicBezTo>
                    <a:pt x="3133992" y="496768"/>
                    <a:pt x="3136617" y="493675"/>
                    <a:pt x="3140104" y="492125"/>
                  </a:cubicBezTo>
                  <a:cubicBezTo>
                    <a:pt x="3146221" y="489407"/>
                    <a:pt x="3153167" y="488768"/>
                    <a:pt x="3159154" y="485775"/>
                  </a:cubicBezTo>
                  <a:cubicBezTo>
                    <a:pt x="3167621" y="481542"/>
                    <a:pt x="3176678" y="478326"/>
                    <a:pt x="3184554" y="473075"/>
                  </a:cubicBezTo>
                  <a:cubicBezTo>
                    <a:pt x="3187729" y="470958"/>
                    <a:pt x="3190766" y="468618"/>
                    <a:pt x="3194079" y="466725"/>
                  </a:cubicBezTo>
                  <a:cubicBezTo>
                    <a:pt x="3222277" y="450612"/>
                    <a:pt x="3193098" y="469496"/>
                    <a:pt x="3216304" y="454025"/>
                  </a:cubicBezTo>
                  <a:cubicBezTo>
                    <a:pt x="3233237" y="428625"/>
                    <a:pt x="3211012" y="459317"/>
                    <a:pt x="3232179" y="438150"/>
                  </a:cubicBezTo>
                  <a:cubicBezTo>
                    <a:pt x="3234877" y="435452"/>
                    <a:pt x="3235657" y="431138"/>
                    <a:pt x="3238529" y="428625"/>
                  </a:cubicBezTo>
                  <a:cubicBezTo>
                    <a:pt x="3253679" y="415368"/>
                    <a:pt x="3258644" y="415570"/>
                    <a:pt x="3276629" y="409575"/>
                  </a:cubicBezTo>
                  <a:lnTo>
                    <a:pt x="3276629" y="409575"/>
                  </a:lnTo>
                  <a:cubicBezTo>
                    <a:pt x="3279804" y="407458"/>
                    <a:pt x="3282667" y="404775"/>
                    <a:pt x="3286154" y="403225"/>
                  </a:cubicBezTo>
                  <a:cubicBezTo>
                    <a:pt x="3292271" y="400507"/>
                    <a:pt x="3298854" y="398992"/>
                    <a:pt x="3305204" y="396875"/>
                  </a:cubicBezTo>
                  <a:lnTo>
                    <a:pt x="3333779" y="387350"/>
                  </a:lnTo>
                  <a:cubicBezTo>
                    <a:pt x="3350544" y="381762"/>
                    <a:pt x="3340519" y="386031"/>
                    <a:pt x="3362354" y="371475"/>
                  </a:cubicBezTo>
                  <a:lnTo>
                    <a:pt x="3371879" y="365125"/>
                  </a:lnTo>
                  <a:lnTo>
                    <a:pt x="3381404" y="358775"/>
                  </a:lnTo>
                  <a:cubicBezTo>
                    <a:pt x="3399602" y="331478"/>
                    <a:pt x="3375371" y="363602"/>
                    <a:pt x="3397279" y="346075"/>
                  </a:cubicBezTo>
                  <a:cubicBezTo>
                    <a:pt x="3400259" y="343691"/>
                    <a:pt x="3400757" y="339063"/>
                    <a:pt x="3403629" y="336550"/>
                  </a:cubicBezTo>
                  <a:cubicBezTo>
                    <a:pt x="3409372" y="331524"/>
                    <a:pt x="3416329" y="328083"/>
                    <a:pt x="3422679" y="323850"/>
                  </a:cubicBezTo>
                  <a:lnTo>
                    <a:pt x="3432204" y="317500"/>
                  </a:lnTo>
                  <a:cubicBezTo>
                    <a:pt x="3435379" y="315383"/>
                    <a:pt x="3438109" y="312357"/>
                    <a:pt x="3441729" y="311150"/>
                  </a:cubicBezTo>
                  <a:cubicBezTo>
                    <a:pt x="3444904" y="310092"/>
                    <a:pt x="3448328" y="309600"/>
                    <a:pt x="3451254" y="307975"/>
                  </a:cubicBezTo>
                  <a:cubicBezTo>
                    <a:pt x="3457925" y="304269"/>
                    <a:pt x="3463064" y="297688"/>
                    <a:pt x="3470304" y="295275"/>
                  </a:cubicBezTo>
                  <a:cubicBezTo>
                    <a:pt x="3473479" y="294217"/>
                    <a:pt x="3476903" y="293725"/>
                    <a:pt x="3479829" y="292100"/>
                  </a:cubicBezTo>
                  <a:cubicBezTo>
                    <a:pt x="3486500" y="288394"/>
                    <a:pt x="3492529" y="283633"/>
                    <a:pt x="3498879" y="279400"/>
                  </a:cubicBezTo>
                  <a:lnTo>
                    <a:pt x="3517929" y="266700"/>
                  </a:lnTo>
                  <a:cubicBezTo>
                    <a:pt x="3521104" y="264583"/>
                    <a:pt x="3524041" y="262057"/>
                    <a:pt x="3527454" y="260350"/>
                  </a:cubicBezTo>
                  <a:cubicBezTo>
                    <a:pt x="3531687" y="258233"/>
                    <a:pt x="3536095" y="256435"/>
                    <a:pt x="3540154" y="254000"/>
                  </a:cubicBezTo>
                  <a:cubicBezTo>
                    <a:pt x="3546698" y="250073"/>
                    <a:pt x="3551964" y="243713"/>
                    <a:pt x="3559204" y="241300"/>
                  </a:cubicBezTo>
                  <a:cubicBezTo>
                    <a:pt x="3583145" y="233320"/>
                    <a:pt x="3553635" y="244085"/>
                    <a:pt x="3578254" y="231775"/>
                  </a:cubicBezTo>
                  <a:cubicBezTo>
                    <a:pt x="3581247" y="230278"/>
                    <a:pt x="3584853" y="230225"/>
                    <a:pt x="3587779" y="228600"/>
                  </a:cubicBezTo>
                  <a:cubicBezTo>
                    <a:pt x="3620531" y="210404"/>
                    <a:pt x="3594801" y="219909"/>
                    <a:pt x="3616354" y="212725"/>
                  </a:cubicBezTo>
                  <a:cubicBezTo>
                    <a:pt x="3626773" y="197097"/>
                    <a:pt x="3617501" y="207592"/>
                    <a:pt x="3635404" y="196850"/>
                  </a:cubicBezTo>
                  <a:cubicBezTo>
                    <a:pt x="3641948" y="192923"/>
                    <a:pt x="3647214" y="186563"/>
                    <a:pt x="3654454" y="184150"/>
                  </a:cubicBezTo>
                  <a:cubicBezTo>
                    <a:pt x="3660804" y="182033"/>
                    <a:pt x="3667935" y="181513"/>
                    <a:pt x="3673504" y="177800"/>
                  </a:cubicBezTo>
                  <a:cubicBezTo>
                    <a:pt x="3676679" y="175683"/>
                    <a:pt x="3679542" y="173000"/>
                    <a:pt x="3683029" y="171450"/>
                  </a:cubicBezTo>
                  <a:cubicBezTo>
                    <a:pt x="3689146" y="168732"/>
                    <a:pt x="3695729" y="167217"/>
                    <a:pt x="3702079" y="165100"/>
                  </a:cubicBezTo>
                  <a:cubicBezTo>
                    <a:pt x="3719883" y="159165"/>
                    <a:pt x="3708357" y="162737"/>
                    <a:pt x="3737004" y="155575"/>
                  </a:cubicBezTo>
                  <a:lnTo>
                    <a:pt x="3749704" y="152400"/>
                  </a:lnTo>
                  <a:cubicBezTo>
                    <a:pt x="3753937" y="151342"/>
                    <a:pt x="3758264" y="150605"/>
                    <a:pt x="3762404" y="149225"/>
                  </a:cubicBezTo>
                  <a:cubicBezTo>
                    <a:pt x="3768754" y="147108"/>
                    <a:pt x="3775885" y="146588"/>
                    <a:pt x="3781454" y="142875"/>
                  </a:cubicBezTo>
                  <a:lnTo>
                    <a:pt x="3800504" y="130175"/>
                  </a:lnTo>
                  <a:cubicBezTo>
                    <a:pt x="3811087" y="114300"/>
                    <a:pt x="3803679" y="122767"/>
                    <a:pt x="3825904" y="107950"/>
                  </a:cubicBezTo>
                  <a:lnTo>
                    <a:pt x="3835429" y="101600"/>
                  </a:lnTo>
                  <a:cubicBezTo>
                    <a:pt x="3838604" y="99483"/>
                    <a:pt x="3841334" y="96457"/>
                    <a:pt x="3844954" y="95250"/>
                  </a:cubicBezTo>
                  <a:lnTo>
                    <a:pt x="3873529" y="85725"/>
                  </a:lnTo>
                  <a:cubicBezTo>
                    <a:pt x="3876704" y="84667"/>
                    <a:pt x="3880269" y="84406"/>
                    <a:pt x="3883054" y="82550"/>
                  </a:cubicBezTo>
                  <a:cubicBezTo>
                    <a:pt x="3886229" y="80433"/>
                    <a:pt x="3889166" y="77907"/>
                    <a:pt x="3892579" y="76200"/>
                  </a:cubicBezTo>
                  <a:cubicBezTo>
                    <a:pt x="3895572" y="74703"/>
                    <a:pt x="3899178" y="74650"/>
                    <a:pt x="3902104" y="73025"/>
                  </a:cubicBezTo>
                  <a:cubicBezTo>
                    <a:pt x="3908775" y="69319"/>
                    <a:pt x="3914804" y="64558"/>
                    <a:pt x="3921154" y="60325"/>
                  </a:cubicBezTo>
                  <a:lnTo>
                    <a:pt x="3930679" y="53975"/>
                  </a:lnTo>
                  <a:cubicBezTo>
                    <a:pt x="3933854" y="51858"/>
                    <a:pt x="3936584" y="48832"/>
                    <a:pt x="3940204" y="47625"/>
                  </a:cubicBezTo>
                  <a:lnTo>
                    <a:pt x="3968779" y="38100"/>
                  </a:lnTo>
                  <a:cubicBezTo>
                    <a:pt x="3971954" y="37042"/>
                    <a:pt x="3975519" y="36781"/>
                    <a:pt x="3978304" y="34925"/>
                  </a:cubicBezTo>
                  <a:lnTo>
                    <a:pt x="4006879" y="15875"/>
                  </a:lnTo>
                  <a:cubicBezTo>
                    <a:pt x="4010054" y="13758"/>
                    <a:pt x="4012784" y="10732"/>
                    <a:pt x="4016404" y="9525"/>
                  </a:cubicBezTo>
                  <a:lnTo>
                    <a:pt x="4035454" y="0"/>
                  </a:lnTo>
                  <a:cubicBezTo>
                    <a:pt x="4036512" y="16404"/>
                    <a:pt x="4040217" y="128587"/>
                    <a:pt x="4038629" y="152400"/>
                  </a:cubicBezTo>
                  <a:cubicBezTo>
                    <a:pt x="4032808" y="182033"/>
                    <a:pt x="4008467" y="173038"/>
                    <a:pt x="4000529" y="177800"/>
                  </a:cubicBezTo>
                  <a:lnTo>
                    <a:pt x="3991004" y="180975"/>
                  </a:lnTo>
                  <a:cubicBezTo>
                    <a:pt x="3987829" y="184150"/>
                    <a:pt x="3985215" y="188009"/>
                    <a:pt x="3981479" y="190500"/>
                  </a:cubicBezTo>
                  <a:cubicBezTo>
                    <a:pt x="3978694" y="192356"/>
                    <a:pt x="3974947" y="192178"/>
                    <a:pt x="3971954" y="193675"/>
                  </a:cubicBezTo>
                  <a:cubicBezTo>
                    <a:pt x="3968541" y="195382"/>
                    <a:pt x="3965842" y="198318"/>
                    <a:pt x="3962429" y="200025"/>
                  </a:cubicBezTo>
                  <a:cubicBezTo>
                    <a:pt x="3959436" y="201522"/>
                    <a:pt x="3955897" y="201703"/>
                    <a:pt x="3952904" y="203200"/>
                  </a:cubicBezTo>
                  <a:cubicBezTo>
                    <a:pt x="3949491" y="204907"/>
                    <a:pt x="3946792" y="207843"/>
                    <a:pt x="3943379" y="209550"/>
                  </a:cubicBezTo>
                  <a:cubicBezTo>
                    <a:pt x="3940386" y="211047"/>
                    <a:pt x="3936780" y="211100"/>
                    <a:pt x="3933854" y="212725"/>
                  </a:cubicBezTo>
                  <a:cubicBezTo>
                    <a:pt x="3927183" y="216431"/>
                    <a:pt x="3922044" y="223012"/>
                    <a:pt x="3914804" y="225425"/>
                  </a:cubicBezTo>
                  <a:lnTo>
                    <a:pt x="3867179" y="241300"/>
                  </a:lnTo>
                  <a:lnTo>
                    <a:pt x="3838604" y="250825"/>
                  </a:lnTo>
                  <a:cubicBezTo>
                    <a:pt x="3835429" y="251883"/>
                    <a:pt x="3832326" y="253188"/>
                    <a:pt x="3829079" y="254000"/>
                  </a:cubicBezTo>
                  <a:cubicBezTo>
                    <a:pt x="3824846" y="255058"/>
                    <a:pt x="3820559" y="255921"/>
                    <a:pt x="3816379" y="257175"/>
                  </a:cubicBezTo>
                  <a:cubicBezTo>
                    <a:pt x="3809968" y="259098"/>
                    <a:pt x="3797329" y="263525"/>
                    <a:pt x="3797329" y="263525"/>
                  </a:cubicBezTo>
                  <a:cubicBezTo>
                    <a:pt x="3785998" y="280522"/>
                    <a:pt x="3793677" y="270352"/>
                    <a:pt x="3771929" y="292100"/>
                  </a:cubicBezTo>
                  <a:cubicBezTo>
                    <a:pt x="3768754" y="295275"/>
                    <a:pt x="3764895" y="297889"/>
                    <a:pt x="3762404" y="301625"/>
                  </a:cubicBezTo>
                  <a:cubicBezTo>
                    <a:pt x="3760287" y="304800"/>
                    <a:pt x="3759290" y="309128"/>
                    <a:pt x="3756054" y="311150"/>
                  </a:cubicBezTo>
                  <a:cubicBezTo>
                    <a:pt x="3740374" y="320950"/>
                    <a:pt x="3704928" y="319791"/>
                    <a:pt x="3692554" y="320675"/>
                  </a:cubicBezTo>
                  <a:cubicBezTo>
                    <a:pt x="3688485" y="321692"/>
                    <a:pt x="3674884" y="324748"/>
                    <a:pt x="3670329" y="327025"/>
                  </a:cubicBezTo>
                  <a:cubicBezTo>
                    <a:pt x="3666916" y="328732"/>
                    <a:pt x="3664217" y="331668"/>
                    <a:pt x="3660804" y="333375"/>
                  </a:cubicBezTo>
                  <a:cubicBezTo>
                    <a:pt x="3657811" y="334872"/>
                    <a:pt x="3654205" y="334925"/>
                    <a:pt x="3651279" y="336550"/>
                  </a:cubicBezTo>
                  <a:cubicBezTo>
                    <a:pt x="3644608" y="340256"/>
                    <a:pt x="3639469" y="346837"/>
                    <a:pt x="3632229" y="349250"/>
                  </a:cubicBezTo>
                  <a:cubicBezTo>
                    <a:pt x="3625879" y="351367"/>
                    <a:pt x="3618748" y="351887"/>
                    <a:pt x="3613179" y="355600"/>
                  </a:cubicBezTo>
                  <a:cubicBezTo>
                    <a:pt x="3610004" y="357717"/>
                    <a:pt x="3607141" y="360400"/>
                    <a:pt x="3603654" y="361950"/>
                  </a:cubicBezTo>
                  <a:cubicBezTo>
                    <a:pt x="3597537" y="364668"/>
                    <a:pt x="3590173" y="364587"/>
                    <a:pt x="3584604" y="368300"/>
                  </a:cubicBezTo>
                  <a:cubicBezTo>
                    <a:pt x="3578254" y="372533"/>
                    <a:pt x="3572794" y="378587"/>
                    <a:pt x="3565554" y="381000"/>
                  </a:cubicBezTo>
                  <a:cubicBezTo>
                    <a:pt x="3562379" y="382058"/>
                    <a:pt x="3558955" y="382550"/>
                    <a:pt x="3556029" y="384175"/>
                  </a:cubicBezTo>
                  <a:cubicBezTo>
                    <a:pt x="3549358" y="387881"/>
                    <a:pt x="3543329" y="392642"/>
                    <a:pt x="3536979" y="396875"/>
                  </a:cubicBezTo>
                  <a:cubicBezTo>
                    <a:pt x="3533804" y="398992"/>
                    <a:pt x="3531074" y="402018"/>
                    <a:pt x="3527454" y="403225"/>
                  </a:cubicBezTo>
                  <a:lnTo>
                    <a:pt x="3517929" y="406400"/>
                  </a:lnTo>
                  <a:cubicBezTo>
                    <a:pt x="3514754" y="409575"/>
                    <a:pt x="3512329" y="413744"/>
                    <a:pt x="3508404" y="415925"/>
                  </a:cubicBezTo>
                  <a:cubicBezTo>
                    <a:pt x="3502553" y="419176"/>
                    <a:pt x="3495704" y="420158"/>
                    <a:pt x="3489354" y="422275"/>
                  </a:cubicBezTo>
                  <a:cubicBezTo>
                    <a:pt x="3486179" y="423333"/>
                    <a:pt x="3482614" y="423594"/>
                    <a:pt x="3479829" y="425450"/>
                  </a:cubicBezTo>
                  <a:cubicBezTo>
                    <a:pt x="3452532" y="443648"/>
                    <a:pt x="3487069" y="421830"/>
                    <a:pt x="3460779" y="434975"/>
                  </a:cubicBezTo>
                  <a:cubicBezTo>
                    <a:pt x="3440004" y="445363"/>
                    <a:pt x="3462795" y="436806"/>
                    <a:pt x="3441729" y="450850"/>
                  </a:cubicBezTo>
                  <a:cubicBezTo>
                    <a:pt x="3438944" y="452706"/>
                    <a:pt x="3435130" y="452400"/>
                    <a:pt x="3432204" y="454025"/>
                  </a:cubicBezTo>
                  <a:cubicBezTo>
                    <a:pt x="3425533" y="457731"/>
                    <a:pt x="3419504" y="462492"/>
                    <a:pt x="3413154" y="466725"/>
                  </a:cubicBezTo>
                  <a:cubicBezTo>
                    <a:pt x="3409979" y="468842"/>
                    <a:pt x="3407249" y="471868"/>
                    <a:pt x="3403629" y="473075"/>
                  </a:cubicBezTo>
                  <a:cubicBezTo>
                    <a:pt x="3390484" y="477457"/>
                    <a:pt x="3396889" y="474394"/>
                    <a:pt x="3384579" y="482600"/>
                  </a:cubicBezTo>
                  <a:cubicBezTo>
                    <a:pt x="3367646" y="508000"/>
                    <a:pt x="3389871" y="477308"/>
                    <a:pt x="3368704" y="498475"/>
                  </a:cubicBezTo>
                  <a:cubicBezTo>
                    <a:pt x="3366006" y="501173"/>
                    <a:pt x="3364797" y="505069"/>
                    <a:pt x="3362354" y="508000"/>
                  </a:cubicBezTo>
                  <a:cubicBezTo>
                    <a:pt x="3359479" y="511449"/>
                    <a:pt x="3355704" y="514076"/>
                    <a:pt x="3352829" y="517525"/>
                  </a:cubicBezTo>
                  <a:cubicBezTo>
                    <a:pt x="3350386" y="520456"/>
                    <a:pt x="3349715" y="525028"/>
                    <a:pt x="3346479" y="527050"/>
                  </a:cubicBezTo>
                  <a:cubicBezTo>
                    <a:pt x="3340803" y="530598"/>
                    <a:pt x="3333779" y="531283"/>
                    <a:pt x="3327429" y="533400"/>
                  </a:cubicBezTo>
                  <a:lnTo>
                    <a:pt x="3289329" y="546100"/>
                  </a:lnTo>
                  <a:lnTo>
                    <a:pt x="3270279" y="552450"/>
                  </a:lnTo>
                  <a:cubicBezTo>
                    <a:pt x="3267104" y="553508"/>
                    <a:pt x="3263539" y="553769"/>
                    <a:pt x="3260754" y="555625"/>
                  </a:cubicBezTo>
                  <a:lnTo>
                    <a:pt x="3241704" y="568325"/>
                  </a:lnTo>
                  <a:cubicBezTo>
                    <a:pt x="3229348" y="586859"/>
                    <a:pt x="3243156" y="570774"/>
                    <a:pt x="3222654" y="581025"/>
                  </a:cubicBezTo>
                  <a:cubicBezTo>
                    <a:pt x="3215828" y="584438"/>
                    <a:pt x="3209954" y="589492"/>
                    <a:pt x="3203604" y="593725"/>
                  </a:cubicBezTo>
                  <a:cubicBezTo>
                    <a:pt x="3200429" y="595842"/>
                    <a:pt x="3197699" y="598868"/>
                    <a:pt x="3194079" y="600075"/>
                  </a:cubicBezTo>
                  <a:cubicBezTo>
                    <a:pt x="3190904" y="601133"/>
                    <a:pt x="3187547" y="601753"/>
                    <a:pt x="3184554" y="603250"/>
                  </a:cubicBezTo>
                  <a:cubicBezTo>
                    <a:pt x="3181141" y="604957"/>
                    <a:pt x="3178516" y="608050"/>
                    <a:pt x="3175029" y="609600"/>
                  </a:cubicBezTo>
                  <a:cubicBezTo>
                    <a:pt x="3168912" y="612318"/>
                    <a:pt x="3162329" y="613833"/>
                    <a:pt x="3155979" y="615950"/>
                  </a:cubicBezTo>
                  <a:lnTo>
                    <a:pt x="3136929" y="622300"/>
                  </a:lnTo>
                  <a:cubicBezTo>
                    <a:pt x="3133754" y="623358"/>
                    <a:pt x="3130189" y="623619"/>
                    <a:pt x="3127404" y="625475"/>
                  </a:cubicBezTo>
                  <a:cubicBezTo>
                    <a:pt x="3124229" y="627592"/>
                    <a:pt x="3121366" y="630275"/>
                    <a:pt x="3117879" y="631825"/>
                  </a:cubicBezTo>
                  <a:cubicBezTo>
                    <a:pt x="3111762" y="634543"/>
                    <a:pt x="3104398" y="634462"/>
                    <a:pt x="3098829" y="638175"/>
                  </a:cubicBezTo>
                  <a:cubicBezTo>
                    <a:pt x="3071532" y="656373"/>
                    <a:pt x="3106069" y="634555"/>
                    <a:pt x="3079779" y="647700"/>
                  </a:cubicBezTo>
                  <a:cubicBezTo>
                    <a:pt x="3076366" y="649407"/>
                    <a:pt x="3073741" y="652500"/>
                    <a:pt x="3070254" y="654050"/>
                  </a:cubicBezTo>
                  <a:cubicBezTo>
                    <a:pt x="3064137" y="656768"/>
                    <a:pt x="3057554" y="658283"/>
                    <a:pt x="3051204" y="660400"/>
                  </a:cubicBezTo>
                  <a:cubicBezTo>
                    <a:pt x="3048029" y="661458"/>
                    <a:pt x="3044464" y="661719"/>
                    <a:pt x="3041679" y="663575"/>
                  </a:cubicBezTo>
                  <a:cubicBezTo>
                    <a:pt x="3038504" y="665692"/>
                    <a:pt x="3035567" y="668218"/>
                    <a:pt x="3032154" y="669925"/>
                  </a:cubicBezTo>
                  <a:cubicBezTo>
                    <a:pt x="3029161" y="671422"/>
                    <a:pt x="3025622" y="671603"/>
                    <a:pt x="3022629" y="673100"/>
                  </a:cubicBezTo>
                  <a:cubicBezTo>
                    <a:pt x="3019216" y="674807"/>
                    <a:pt x="3016517" y="677743"/>
                    <a:pt x="3013104" y="679450"/>
                  </a:cubicBezTo>
                  <a:cubicBezTo>
                    <a:pt x="3010111" y="680947"/>
                    <a:pt x="3006505" y="681000"/>
                    <a:pt x="3003579" y="682625"/>
                  </a:cubicBezTo>
                  <a:cubicBezTo>
                    <a:pt x="2996908" y="686331"/>
                    <a:pt x="2991769" y="692912"/>
                    <a:pt x="2984529" y="695325"/>
                  </a:cubicBezTo>
                  <a:cubicBezTo>
                    <a:pt x="2978179" y="697442"/>
                    <a:pt x="2971048" y="697962"/>
                    <a:pt x="2965479" y="701675"/>
                  </a:cubicBezTo>
                  <a:cubicBezTo>
                    <a:pt x="2962304" y="703792"/>
                    <a:pt x="2959441" y="706475"/>
                    <a:pt x="2955954" y="708025"/>
                  </a:cubicBezTo>
                  <a:cubicBezTo>
                    <a:pt x="2949837" y="710743"/>
                    <a:pt x="2942473" y="710662"/>
                    <a:pt x="2936904" y="714375"/>
                  </a:cubicBezTo>
                  <a:cubicBezTo>
                    <a:pt x="2933729" y="716492"/>
                    <a:pt x="2930866" y="719175"/>
                    <a:pt x="2927379" y="720725"/>
                  </a:cubicBezTo>
                  <a:cubicBezTo>
                    <a:pt x="2921262" y="723443"/>
                    <a:pt x="2914679" y="724958"/>
                    <a:pt x="2908329" y="727075"/>
                  </a:cubicBezTo>
                  <a:cubicBezTo>
                    <a:pt x="2905154" y="728133"/>
                    <a:pt x="2901589" y="728394"/>
                    <a:pt x="2898804" y="730250"/>
                  </a:cubicBezTo>
                  <a:cubicBezTo>
                    <a:pt x="2871507" y="748448"/>
                    <a:pt x="2906044" y="726630"/>
                    <a:pt x="2879754" y="739775"/>
                  </a:cubicBezTo>
                  <a:cubicBezTo>
                    <a:pt x="2876341" y="741482"/>
                    <a:pt x="2873642" y="744418"/>
                    <a:pt x="2870229" y="746125"/>
                  </a:cubicBezTo>
                  <a:cubicBezTo>
                    <a:pt x="2867236" y="747622"/>
                    <a:pt x="2863697" y="747803"/>
                    <a:pt x="2860704" y="749300"/>
                  </a:cubicBezTo>
                  <a:cubicBezTo>
                    <a:pt x="2857291" y="751007"/>
                    <a:pt x="2854666" y="754100"/>
                    <a:pt x="2851179" y="755650"/>
                  </a:cubicBezTo>
                  <a:cubicBezTo>
                    <a:pt x="2845062" y="758368"/>
                    <a:pt x="2838479" y="759883"/>
                    <a:pt x="2832129" y="762000"/>
                  </a:cubicBezTo>
                  <a:lnTo>
                    <a:pt x="2784504" y="777875"/>
                  </a:lnTo>
                  <a:lnTo>
                    <a:pt x="2774979" y="781050"/>
                  </a:lnTo>
                  <a:cubicBezTo>
                    <a:pt x="2771804" y="782108"/>
                    <a:pt x="2768239" y="782369"/>
                    <a:pt x="2765454" y="784225"/>
                  </a:cubicBezTo>
                  <a:cubicBezTo>
                    <a:pt x="2762279" y="786342"/>
                    <a:pt x="2759416" y="789025"/>
                    <a:pt x="2755929" y="790575"/>
                  </a:cubicBezTo>
                  <a:cubicBezTo>
                    <a:pt x="2749812" y="793293"/>
                    <a:pt x="2742448" y="793212"/>
                    <a:pt x="2736879" y="796925"/>
                  </a:cubicBezTo>
                  <a:cubicBezTo>
                    <a:pt x="2709582" y="815123"/>
                    <a:pt x="2744119" y="793305"/>
                    <a:pt x="2717829" y="806450"/>
                  </a:cubicBezTo>
                  <a:cubicBezTo>
                    <a:pt x="2714416" y="808157"/>
                    <a:pt x="2711717" y="811093"/>
                    <a:pt x="2708304" y="812800"/>
                  </a:cubicBezTo>
                  <a:cubicBezTo>
                    <a:pt x="2705311" y="814297"/>
                    <a:pt x="2701772" y="814478"/>
                    <a:pt x="2698779" y="815975"/>
                  </a:cubicBezTo>
                  <a:cubicBezTo>
                    <a:pt x="2695366" y="817682"/>
                    <a:pt x="2692741" y="820775"/>
                    <a:pt x="2689254" y="822325"/>
                  </a:cubicBezTo>
                  <a:cubicBezTo>
                    <a:pt x="2683137" y="825043"/>
                    <a:pt x="2675773" y="824962"/>
                    <a:pt x="2670204" y="828675"/>
                  </a:cubicBezTo>
                  <a:cubicBezTo>
                    <a:pt x="2667029" y="830792"/>
                    <a:pt x="2664166" y="833475"/>
                    <a:pt x="2660679" y="835025"/>
                  </a:cubicBezTo>
                  <a:cubicBezTo>
                    <a:pt x="2654562" y="837743"/>
                    <a:pt x="2647198" y="837662"/>
                    <a:pt x="2641629" y="841375"/>
                  </a:cubicBezTo>
                  <a:cubicBezTo>
                    <a:pt x="2638454" y="843492"/>
                    <a:pt x="2635591" y="846175"/>
                    <a:pt x="2632104" y="847725"/>
                  </a:cubicBezTo>
                  <a:cubicBezTo>
                    <a:pt x="2625987" y="850443"/>
                    <a:pt x="2618623" y="850362"/>
                    <a:pt x="2613054" y="854075"/>
                  </a:cubicBezTo>
                  <a:cubicBezTo>
                    <a:pt x="2609879" y="856192"/>
                    <a:pt x="2606842" y="858532"/>
                    <a:pt x="2603529" y="860425"/>
                  </a:cubicBezTo>
                  <a:cubicBezTo>
                    <a:pt x="2599420" y="862773"/>
                    <a:pt x="2595223" y="865017"/>
                    <a:pt x="2590829" y="866775"/>
                  </a:cubicBezTo>
                  <a:cubicBezTo>
                    <a:pt x="2584614" y="869261"/>
                    <a:pt x="2577348" y="869412"/>
                    <a:pt x="2571779" y="873125"/>
                  </a:cubicBezTo>
                  <a:lnTo>
                    <a:pt x="2543204" y="892175"/>
                  </a:lnTo>
                  <a:lnTo>
                    <a:pt x="2524154" y="904875"/>
                  </a:lnTo>
                  <a:lnTo>
                    <a:pt x="2514629" y="911225"/>
                  </a:lnTo>
                  <a:cubicBezTo>
                    <a:pt x="2502896" y="928824"/>
                    <a:pt x="2514992" y="914904"/>
                    <a:pt x="2498754" y="923925"/>
                  </a:cubicBezTo>
                  <a:cubicBezTo>
                    <a:pt x="2492083" y="927631"/>
                    <a:pt x="2486054" y="932392"/>
                    <a:pt x="2479704" y="936625"/>
                  </a:cubicBezTo>
                  <a:cubicBezTo>
                    <a:pt x="2476529" y="938742"/>
                    <a:pt x="2473799" y="941768"/>
                    <a:pt x="2470179" y="942975"/>
                  </a:cubicBezTo>
                  <a:lnTo>
                    <a:pt x="2451129" y="949325"/>
                  </a:lnTo>
                  <a:cubicBezTo>
                    <a:pt x="2447954" y="950383"/>
                    <a:pt x="2444389" y="950644"/>
                    <a:pt x="2441604" y="952500"/>
                  </a:cubicBezTo>
                  <a:cubicBezTo>
                    <a:pt x="2438429" y="954617"/>
                    <a:pt x="2435665" y="957546"/>
                    <a:pt x="2432079" y="958850"/>
                  </a:cubicBezTo>
                  <a:cubicBezTo>
                    <a:pt x="2387313" y="975128"/>
                    <a:pt x="2426237" y="954447"/>
                    <a:pt x="2374929" y="971550"/>
                  </a:cubicBezTo>
                  <a:lnTo>
                    <a:pt x="2289204" y="1000125"/>
                  </a:lnTo>
                  <a:lnTo>
                    <a:pt x="2260629" y="1009650"/>
                  </a:lnTo>
                  <a:cubicBezTo>
                    <a:pt x="2257454" y="1010708"/>
                    <a:pt x="2253889" y="1010969"/>
                    <a:pt x="2251104" y="1012825"/>
                  </a:cubicBezTo>
                  <a:cubicBezTo>
                    <a:pt x="2247929" y="1014942"/>
                    <a:pt x="2244992" y="1017468"/>
                    <a:pt x="2241579" y="1019175"/>
                  </a:cubicBezTo>
                  <a:cubicBezTo>
                    <a:pt x="2238586" y="1020672"/>
                    <a:pt x="2235047" y="1020853"/>
                    <a:pt x="2232054" y="1022350"/>
                  </a:cubicBezTo>
                  <a:cubicBezTo>
                    <a:pt x="2228641" y="1024057"/>
                    <a:pt x="2225942" y="1026993"/>
                    <a:pt x="2222529" y="1028700"/>
                  </a:cubicBezTo>
                  <a:cubicBezTo>
                    <a:pt x="2219536" y="1030197"/>
                    <a:pt x="2215997" y="1030378"/>
                    <a:pt x="2213004" y="1031875"/>
                  </a:cubicBezTo>
                  <a:cubicBezTo>
                    <a:pt x="2209591" y="1033582"/>
                    <a:pt x="2206966" y="1036675"/>
                    <a:pt x="2203479" y="1038225"/>
                  </a:cubicBezTo>
                  <a:cubicBezTo>
                    <a:pt x="2197362" y="1040943"/>
                    <a:pt x="2189998" y="1040862"/>
                    <a:pt x="2184429" y="1044575"/>
                  </a:cubicBezTo>
                  <a:cubicBezTo>
                    <a:pt x="2181254" y="1046692"/>
                    <a:pt x="2178391" y="1049375"/>
                    <a:pt x="2174904" y="1050925"/>
                  </a:cubicBezTo>
                  <a:cubicBezTo>
                    <a:pt x="2168787" y="1053643"/>
                    <a:pt x="2162204" y="1055158"/>
                    <a:pt x="2155854" y="1057275"/>
                  </a:cubicBezTo>
                  <a:cubicBezTo>
                    <a:pt x="2152679" y="1058333"/>
                    <a:pt x="2149114" y="1058594"/>
                    <a:pt x="2146329" y="1060450"/>
                  </a:cubicBezTo>
                  <a:lnTo>
                    <a:pt x="2117754" y="1079500"/>
                  </a:lnTo>
                  <a:cubicBezTo>
                    <a:pt x="2114579" y="1081617"/>
                    <a:pt x="2111849" y="1084643"/>
                    <a:pt x="2108229" y="1085850"/>
                  </a:cubicBezTo>
                  <a:cubicBezTo>
                    <a:pt x="2084288" y="1093830"/>
                    <a:pt x="2113798" y="1083065"/>
                    <a:pt x="2089179" y="1095375"/>
                  </a:cubicBezTo>
                  <a:cubicBezTo>
                    <a:pt x="2086186" y="1096872"/>
                    <a:pt x="2082647" y="1097053"/>
                    <a:pt x="2079654" y="1098550"/>
                  </a:cubicBezTo>
                  <a:cubicBezTo>
                    <a:pt x="2076241" y="1100257"/>
                    <a:pt x="2073616" y="1103350"/>
                    <a:pt x="2070129" y="1104900"/>
                  </a:cubicBezTo>
                  <a:cubicBezTo>
                    <a:pt x="2064012" y="1107618"/>
                    <a:pt x="2056648" y="1107537"/>
                    <a:pt x="2051079" y="1111250"/>
                  </a:cubicBezTo>
                  <a:lnTo>
                    <a:pt x="2012979" y="1136650"/>
                  </a:lnTo>
                  <a:cubicBezTo>
                    <a:pt x="2009804" y="1138767"/>
                    <a:pt x="2007074" y="1141793"/>
                    <a:pt x="2003454" y="1143000"/>
                  </a:cubicBezTo>
                  <a:cubicBezTo>
                    <a:pt x="1979513" y="1150980"/>
                    <a:pt x="2009023" y="1140215"/>
                    <a:pt x="1984404" y="1152525"/>
                  </a:cubicBezTo>
                  <a:cubicBezTo>
                    <a:pt x="1981411" y="1154022"/>
                    <a:pt x="1977872" y="1154203"/>
                    <a:pt x="1974879" y="1155700"/>
                  </a:cubicBezTo>
                  <a:cubicBezTo>
                    <a:pt x="1971466" y="1157407"/>
                    <a:pt x="1968767" y="1160343"/>
                    <a:pt x="1965354" y="1162050"/>
                  </a:cubicBezTo>
                  <a:cubicBezTo>
                    <a:pt x="1962361" y="1163547"/>
                    <a:pt x="1958822" y="1163728"/>
                    <a:pt x="1955829" y="1165225"/>
                  </a:cubicBezTo>
                  <a:cubicBezTo>
                    <a:pt x="1952416" y="1166932"/>
                    <a:pt x="1949791" y="1170025"/>
                    <a:pt x="1946304" y="1171575"/>
                  </a:cubicBezTo>
                  <a:cubicBezTo>
                    <a:pt x="1940187" y="1174293"/>
                    <a:pt x="1932823" y="1174212"/>
                    <a:pt x="1927254" y="1177925"/>
                  </a:cubicBezTo>
                  <a:cubicBezTo>
                    <a:pt x="1924079" y="1180042"/>
                    <a:pt x="1921216" y="1182725"/>
                    <a:pt x="1917729" y="1184275"/>
                  </a:cubicBezTo>
                  <a:cubicBezTo>
                    <a:pt x="1911612" y="1186993"/>
                    <a:pt x="1904248" y="1186912"/>
                    <a:pt x="1898679" y="1190625"/>
                  </a:cubicBezTo>
                  <a:cubicBezTo>
                    <a:pt x="1883585" y="1200688"/>
                    <a:pt x="1892774" y="1195768"/>
                    <a:pt x="1870104" y="1203325"/>
                  </a:cubicBezTo>
                  <a:lnTo>
                    <a:pt x="1841529" y="1212850"/>
                  </a:lnTo>
                  <a:lnTo>
                    <a:pt x="1832004" y="1216025"/>
                  </a:lnTo>
                  <a:cubicBezTo>
                    <a:pt x="1828829" y="1217083"/>
                    <a:pt x="1825264" y="1217344"/>
                    <a:pt x="1822479" y="1219200"/>
                  </a:cubicBezTo>
                  <a:lnTo>
                    <a:pt x="1803429" y="1231900"/>
                  </a:lnTo>
                  <a:cubicBezTo>
                    <a:pt x="1800254" y="1234017"/>
                    <a:pt x="1797524" y="1237043"/>
                    <a:pt x="1793904" y="1238250"/>
                  </a:cubicBezTo>
                  <a:cubicBezTo>
                    <a:pt x="1787554" y="1240367"/>
                    <a:pt x="1780423" y="1240887"/>
                    <a:pt x="1774854" y="1244600"/>
                  </a:cubicBezTo>
                  <a:lnTo>
                    <a:pt x="1755804" y="1257300"/>
                  </a:lnTo>
                  <a:cubicBezTo>
                    <a:pt x="1752629" y="1259417"/>
                    <a:pt x="1749899" y="1262443"/>
                    <a:pt x="1746279" y="1263650"/>
                  </a:cubicBezTo>
                  <a:cubicBezTo>
                    <a:pt x="1743104" y="1264708"/>
                    <a:pt x="1739747" y="1265328"/>
                    <a:pt x="1736754" y="1266825"/>
                  </a:cubicBezTo>
                  <a:cubicBezTo>
                    <a:pt x="1733341" y="1268532"/>
                    <a:pt x="1730642" y="1271468"/>
                    <a:pt x="1727229" y="1273175"/>
                  </a:cubicBezTo>
                  <a:cubicBezTo>
                    <a:pt x="1724236" y="1274672"/>
                    <a:pt x="1720630" y="1274725"/>
                    <a:pt x="1717704" y="1276350"/>
                  </a:cubicBezTo>
                  <a:cubicBezTo>
                    <a:pt x="1711033" y="1280056"/>
                    <a:pt x="1705894" y="1286637"/>
                    <a:pt x="1698654" y="1289050"/>
                  </a:cubicBezTo>
                  <a:cubicBezTo>
                    <a:pt x="1692304" y="1291167"/>
                    <a:pt x="1685660" y="1292550"/>
                    <a:pt x="1679604" y="1295400"/>
                  </a:cubicBezTo>
                  <a:cubicBezTo>
                    <a:pt x="1661612" y="1303867"/>
                    <a:pt x="1644493" y="1314512"/>
                    <a:pt x="1625629" y="1320800"/>
                  </a:cubicBezTo>
                  <a:cubicBezTo>
                    <a:pt x="1599470" y="1329520"/>
                    <a:pt x="1629369" y="1319164"/>
                    <a:pt x="1574829" y="1343025"/>
                  </a:cubicBezTo>
                  <a:cubicBezTo>
                    <a:pt x="1571763" y="1344366"/>
                    <a:pt x="1568428" y="1344999"/>
                    <a:pt x="1565304" y="1346200"/>
                  </a:cubicBezTo>
                  <a:cubicBezTo>
                    <a:pt x="1554665" y="1350292"/>
                    <a:pt x="1544193" y="1354808"/>
                    <a:pt x="1533554" y="1358900"/>
                  </a:cubicBezTo>
                  <a:cubicBezTo>
                    <a:pt x="1530430" y="1360101"/>
                    <a:pt x="1527022" y="1360578"/>
                    <a:pt x="1524029" y="1362075"/>
                  </a:cubicBezTo>
                  <a:cubicBezTo>
                    <a:pt x="1518509" y="1364835"/>
                    <a:pt x="1513772" y="1369046"/>
                    <a:pt x="1508154" y="1371600"/>
                  </a:cubicBezTo>
                  <a:cubicBezTo>
                    <a:pt x="1502060" y="1374370"/>
                    <a:pt x="1494673" y="1374237"/>
                    <a:pt x="1489104" y="1377950"/>
                  </a:cubicBezTo>
                  <a:cubicBezTo>
                    <a:pt x="1485929" y="1380067"/>
                    <a:pt x="1483066" y="1382750"/>
                    <a:pt x="1479579" y="1384300"/>
                  </a:cubicBezTo>
                  <a:cubicBezTo>
                    <a:pt x="1473462" y="1387018"/>
                    <a:pt x="1466819" y="1388363"/>
                    <a:pt x="1460529" y="1390650"/>
                  </a:cubicBezTo>
                  <a:cubicBezTo>
                    <a:pt x="1444019" y="1396654"/>
                    <a:pt x="1448609" y="1396131"/>
                    <a:pt x="1435129" y="1400175"/>
                  </a:cubicBezTo>
                  <a:cubicBezTo>
                    <a:pt x="1427749" y="1402389"/>
                    <a:pt x="1420170" y="1403961"/>
                    <a:pt x="1412904" y="1406525"/>
                  </a:cubicBezTo>
                  <a:cubicBezTo>
                    <a:pt x="1402155" y="1410319"/>
                    <a:pt x="1391737" y="1414992"/>
                    <a:pt x="1381154" y="1419225"/>
                  </a:cubicBezTo>
                  <a:cubicBezTo>
                    <a:pt x="1375862" y="1421342"/>
                    <a:pt x="1370021" y="1422414"/>
                    <a:pt x="1365279" y="1425575"/>
                  </a:cubicBezTo>
                  <a:cubicBezTo>
                    <a:pt x="1355713" y="1431952"/>
                    <a:pt x="1354333" y="1433441"/>
                    <a:pt x="1343054" y="1438275"/>
                  </a:cubicBezTo>
                  <a:cubicBezTo>
                    <a:pt x="1339978" y="1439593"/>
                    <a:pt x="1336522" y="1439953"/>
                    <a:pt x="1333529" y="1441450"/>
                  </a:cubicBezTo>
                  <a:cubicBezTo>
                    <a:pt x="1330116" y="1443157"/>
                    <a:pt x="1327300" y="1445877"/>
                    <a:pt x="1324004" y="1447800"/>
                  </a:cubicBezTo>
                  <a:cubicBezTo>
                    <a:pt x="1314592" y="1453290"/>
                    <a:pt x="1304772" y="1458069"/>
                    <a:pt x="1295429" y="1463675"/>
                  </a:cubicBezTo>
                  <a:cubicBezTo>
                    <a:pt x="1283596" y="1470775"/>
                    <a:pt x="1271733" y="1477880"/>
                    <a:pt x="1260504" y="1485900"/>
                  </a:cubicBezTo>
                  <a:cubicBezTo>
                    <a:pt x="1256850" y="1488510"/>
                    <a:pt x="1254715" y="1492934"/>
                    <a:pt x="1250979" y="1495425"/>
                  </a:cubicBezTo>
                  <a:cubicBezTo>
                    <a:pt x="1248194" y="1497281"/>
                    <a:pt x="1244447" y="1497103"/>
                    <a:pt x="1241454" y="1498600"/>
                  </a:cubicBezTo>
                  <a:cubicBezTo>
                    <a:pt x="1218543" y="1510055"/>
                    <a:pt x="1247061" y="1500167"/>
                    <a:pt x="1219229" y="1511300"/>
                  </a:cubicBezTo>
                  <a:cubicBezTo>
                    <a:pt x="1213014" y="1513786"/>
                    <a:pt x="1206296" y="1514932"/>
                    <a:pt x="1200179" y="1517650"/>
                  </a:cubicBezTo>
                  <a:cubicBezTo>
                    <a:pt x="1196692" y="1519200"/>
                    <a:pt x="1194067" y="1522293"/>
                    <a:pt x="1190654" y="1524000"/>
                  </a:cubicBezTo>
                  <a:cubicBezTo>
                    <a:pt x="1179216" y="1529719"/>
                    <a:pt x="1167483" y="1534838"/>
                    <a:pt x="1155729" y="1539875"/>
                  </a:cubicBezTo>
                  <a:cubicBezTo>
                    <a:pt x="1152653" y="1541193"/>
                    <a:pt x="1149311" y="1541807"/>
                    <a:pt x="1146204" y="1543050"/>
                  </a:cubicBezTo>
                  <a:cubicBezTo>
                    <a:pt x="1133430" y="1548160"/>
                    <a:pt x="1120878" y="1553815"/>
                    <a:pt x="1108104" y="1558925"/>
                  </a:cubicBezTo>
                  <a:cubicBezTo>
                    <a:pt x="1104997" y="1560168"/>
                    <a:pt x="1101572" y="1560603"/>
                    <a:pt x="1098579" y="1562100"/>
                  </a:cubicBezTo>
                  <a:cubicBezTo>
                    <a:pt x="1078255" y="1572262"/>
                    <a:pt x="1059811" y="1586664"/>
                    <a:pt x="1038254" y="1593850"/>
                  </a:cubicBezTo>
                  <a:cubicBezTo>
                    <a:pt x="1035079" y="1594908"/>
                    <a:pt x="1031722" y="1595528"/>
                    <a:pt x="1028729" y="1597025"/>
                  </a:cubicBezTo>
                  <a:cubicBezTo>
                    <a:pt x="1025316" y="1598732"/>
                    <a:pt x="1022691" y="1601825"/>
                    <a:pt x="1019204" y="1603375"/>
                  </a:cubicBezTo>
                  <a:cubicBezTo>
                    <a:pt x="1013087" y="1606093"/>
                    <a:pt x="1006141" y="1606732"/>
                    <a:pt x="1000154" y="1609725"/>
                  </a:cubicBezTo>
                  <a:cubicBezTo>
                    <a:pt x="985337" y="1617133"/>
                    <a:pt x="970820" y="1625174"/>
                    <a:pt x="955704" y="1631950"/>
                  </a:cubicBezTo>
                  <a:cubicBezTo>
                    <a:pt x="917016" y="1649293"/>
                    <a:pt x="825186" y="1680748"/>
                    <a:pt x="800129" y="1689100"/>
                  </a:cubicBezTo>
                  <a:cubicBezTo>
                    <a:pt x="785510" y="1693973"/>
                    <a:pt x="755679" y="1701800"/>
                    <a:pt x="755679" y="1701800"/>
                  </a:cubicBezTo>
                  <a:cubicBezTo>
                    <a:pt x="748271" y="1707092"/>
                    <a:pt x="741261" y="1712991"/>
                    <a:pt x="733454" y="1717675"/>
                  </a:cubicBezTo>
                  <a:cubicBezTo>
                    <a:pt x="730584" y="1719397"/>
                    <a:pt x="726922" y="1719353"/>
                    <a:pt x="723929" y="1720850"/>
                  </a:cubicBezTo>
                  <a:cubicBezTo>
                    <a:pt x="720516" y="1722557"/>
                    <a:pt x="717817" y="1725493"/>
                    <a:pt x="714404" y="1727200"/>
                  </a:cubicBezTo>
                  <a:cubicBezTo>
                    <a:pt x="709931" y="1729437"/>
                    <a:pt x="695416" y="1734893"/>
                    <a:pt x="689004" y="1736725"/>
                  </a:cubicBezTo>
                  <a:cubicBezTo>
                    <a:pt x="684808" y="1737924"/>
                    <a:pt x="680405" y="1738409"/>
                    <a:pt x="676304" y="1739900"/>
                  </a:cubicBezTo>
                  <a:cubicBezTo>
                    <a:pt x="620713" y="1760115"/>
                    <a:pt x="689734" y="1738598"/>
                    <a:pt x="628679" y="1758950"/>
                  </a:cubicBezTo>
                  <a:cubicBezTo>
                    <a:pt x="624539" y="1760330"/>
                    <a:pt x="620065" y="1760593"/>
                    <a:pt x="615979" y="1762125"/>
                  </a:cubicBezTo>
                  <a:cubicBezTo>
                    <a:pt x="611547" y="1763787"/>
                    <a:pt x="607673" y="1766717"/>
                    <a:pt x="603279" y="1768475"/>
                  </a:cubicBezTo>
                  <a:cubicBezTo>
                    <a:pt x="586488" y="1775192"/>
                    <a:pt x="569636" y="1781806"/>
                    <a:pt x="552479" y="1787525"/>
                  </a:cubicBezTo>
                  <a:lnTo>
                    <a:pt x="523904" y="1797050"/>
                  </a:lnTo>
                  <a:cubicBezTo>
                    <a:pt x="520729" y="1798108"/>
                    <a:pt x="517164" y="1798369"/>
                    <a:pt x="514379" y="1800225"/>
                  </a:cubicBezTo>
                  <a:cubicBezTo>
                    <a:pt x="511204" y="1802342"/>
                    <a:pt x="507959" y="1804357"/>
                    <a:pt x="504854" y="1806575"/>
                  </a:cubicBezTo>
                  <a:cubicBezTo>
                    <a:pt x="500548" y="1809651"/>
                    <a:pt x="496887" y="1813733"/>
                    <a:pt x="492154" y="1816100"/>
                  </a:cubicBezTo>
                  <a:lnTo>
                    <a:pt x="463579" y="1825625"/>
                  </a:lnTo>
                  <a:lnTo>
                    <a:pt x="454054" y="1828800"/>
                  </a:lnTo>
                  <a:lnTo>
                    <a:pt x="444529" y="1831975"/>
                  </a:lnTo>
                  <a:cubicBezTo>
                    <a:pt x="440296" y="1835150"/>
                    <a:pt x="436665" y="1839351"/>
                    <a:pt x="431829" y="1841500"/>
                  </a:cubicBezTo>
                  <a:cubicBezTo>
                    <a:pt x="413937" y="1849452"/>
                    <a:pt x="415434" y="1838672"/>
                    <a:pt x="396904" y="1851025"/>
                  </a:cubicBezTo>
                  <a:cubicBezTo>
                    <a:pt x="393729" y="1853142"/>
                    <a:pt x="390866" y="1855825"/>
                    <a:pt x="387379" y="1857375"/>
                  </a:cubicBezTo>
                  <a:cubicBezTo>
                    <a:pt x="381262" y="1860093"/>
                    <a:pt x="373898" y="1860012"/>
                    <a:pt x="368329" y="1863725"/>
                  </a:cubicBezTo>
                  <a:cubicBezTo>
                    <a:pt x="365154" y="1865842"/>
                    <a:pt x="362291" y="1868525"/>
                    <a:pt x="358804" y="1870075"/>
                  </a:cubicBezTo>
                  <a:cubicBezTo>
                    <a:pt x="352687" y="1872793"/>
                    <a:pt x="346104" y="1874308"/>
                    <a:pt x="339754" y="1876425"/>
                  </a:cubicBezTo>
                  <a:cubicBezTo>
                    <a:pt x="336579" y="1877483"/>
                    <a:pt x="333014" y="1877744"/>
                    <a:pt x="330229" y="1879600"/>
                  </a:cubicBezTo>
                  <a:cubicBezTo>
                    <a:pt x="302932" y="1897798"/>
                    <a:pt x="337469" y="1875980"/>
                    <a:pt x="311179" y="1889125"/>
                  </a:cubicBezTo>
                  <a:cubicBezTo>
                    <a:pt x="307766" y="1890832"/>
                    <a:pt x="305141" y="1893925"/>
                    <a:pt x="301654" y="1895475"/>
                  </a:cubicBezTo>
                  <a:cubicBezTo>
                    <a:pt x="295537" y="1898193"/>
                    <a:pt x="288173" y="1898112"/>
                    <a:pt x="282604" y="1901825"/>
                  </a:cubicBezTo>
                  <a:cubicBezTo>
                    <a:pt x="279429" y="1903942"/>
                    <a:pt x="276566" y="1906625"/>
                    <a:pt x="273079" y="1908175"/>
                  </a:cubicBezTo>
                  <a:cubicBezTo>
                    <a:pt x="254733" y="1916329"/>
                    <a:pt x="248810" y="1914148"/>
                    <a:pt x="228629" y="1920875"/>
                  </a:cubicBezTo>
                  <a:lnTo>
                    <a:pt x="209579" y="1927225"/>
                  </a:lnTo>
                  <a:lnTo>
                    <a:pt x="161954" y="1943100"/>
                  </a:lnTo>
                  <a:lnTo>
                    <a:pt x="152429" y="1946275"/>
                  </a:lnTo>
                  <a:cubicBezTo>
                    <a:pt x="149254" y="1947333"/>
                    <a:pt x="145897" y="1947953"/>
                    <a:pt x="142904" y="1949450"/>
                  </a:cubicBezTo>
                  <a:cubicBezTo>
                    <a:pt x="138671" y="1951567"/>
                    <a:pt x="134554" y="1953936"/>
                    <a:pt x="130204" y="1955800"/>
                  </a:cubicBezTo>
                  <a:cubicBezTo>
                    <a:pt x="127128" y="1957118"/>
                    <a:pt x="123672" y="1957478"/>
                    <a:pt x="120679" y="1958975"/>
                  </a:cubicBezTo>
                  <a:cubicBezTo>
                    <a:pt x="117266" y="1960682"/>
                    <a:pt x="114740" y="1964021"/>
                    <a:pt x="111154" y="1965325"/>
                  </a:cubicBezTo>
                  <a:cubicBezTo>
                    <a:pt x="102952" y="1968307"/>
                    <a:pt x="94033" y="1968915"/>
                    <a:pt x="85754" y="1971675"/>
                  </a:cubicBezTo>
                  <a:cubicBezTo>
                    <a:pt x="72069" y="1976237"/>
                    <a:pt x="68733" y="1977619"/>
                    <a:pt x="50829" y="1981200"/>
                  </a:cubicBezTo>
                  <a:cubicBezTo>
                    <a:pt x="45537" y="1982258"/>
                    <a:pt x="40189" y="1983066"/>
                    <a:pt x="34954" y="1984375"/>
                  </a:cubicBezTo>
                  <a:cubicBezTo>
                    <a:pt x="27107" y="1986337"/>
                    <a:pt x="-1029" y="2002896"/>
                    <a:pt x="29" y="2000250"/>
                  </a:cubicBezTo>
                  <a:close/>
                </a:path>
              </a:pathLst>
            </a:custGeom>
            <a:solidFill>
              <a:srgbClr val="94C7D6">
                <a:alpha val="50196"/>
              </a:srgb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157" name="Group 156">
              <a:extLst>
                <a:ext uri="{FF2B5EF4-FFF2-40B4-BE49-F238E27FC236}">
                  <a16:creationId xmlns:a16="http://schemas.microsoft.com/office/drawing/2014/main" id="{DC91048F-0D3D-5BD7-A5E8-874CB2AB8CAB}"/>
                </a:ext>
              </a:extLst>
            </p:cNvPr>
            <p:cNvGrpSpPr/>
            <p:nvPr/>
          </p:nvGrpSpPr>
          <p:grpSpPr>
            <a:xfrm>
              <a:off x="7254875" y="2826772"/>
              <a:ext cx="4260850" cy="2032000"/>
              <a:chOff x="7254875" y="2803525"/>
              <a:chExt cx="4260850" cy="2032000"/>
            </a:xfrm>
          </p:grpSpPr>
          <p:sp>
            <p:nvSpPr>
              <p:cNvPr id="153" name="Freeform 152">
                <a:extLst>
                  <a:ext uri="{FF2B5EF4-FFF2-40B4-BE49-F238E27FC236}">
                    <a16:creationId xmlns:a16="http://schemas.microsoft.com/office/drawing/2014/main" id="{B6BD6BC3-81C1-A962-73C2-F2032D656863}"/>
                  </a:ext>
                </a:extLst>
              </p:cNvPr>
              <p:cNvSpPr/>
              <p:nvPr/>
            </p:nvSpPr>
            <p:spPr bwMode="auto">
              <a:xfrm>
                <a:off x="9985375" y="2803525"/>
                <a:ext cx="1530350" cy="793750"/>
              </a:xfrm>
              <a:custGeom>
                <a:avLst/>
                <a:gdLst>
                  <a:gd name="connsiteX0" fmla="*/ 1530350 w 1530350"/>
                  <a:gd name="connsiteY0" fmla="*/ 0 h 793750"/>
                  <a:gd name="connsiteX1" fmla="*/ 1508125 w 1530350"/>
                  <a:gd name="connsiteY1" fmla="*/ 6350 h 793750"/>
                  <a:gd name="connsiteX2" fmla="*/ 1498600 w 1530350"/>
                  <a:gd name="connsiteY2" fmla="*/ 9525 h 793750"/>
                  <a:gd name="connsiteX3" fmla="*/ 1479550 w 1530350"/>
                  <a:gd name="connsiteY3" fmla="*/ 22225 h 793750"/>
                  <a:gd name="connsiteX4" fmla="*/ 1473200 w 1530350"/>
                  <a:gd name="connsiteY4" fmla="*/ 31750 h 793750"/>
                  <a:gd name="connsiteX5" fmla="*/ 1438275 w 1530350"/>
                  <a:gd name="connsiteY5" fmla="*/ 38100 h 793750"/>
                  <a:gd name="connsiteX6" fmla="*/ 1419225 w 1530350"/>
                  <a:gd name="connsiteY6" fmla="*/ 50800 h 793750"/>
                  <a:gd name="connsiteX7" fmla="*/ 1412875 w 1530350"/>
                  <a:gd name="connsiteY7" fmla="*/ 60325 h 793750"/>
                  <a:gd name="connsiteX8" fmla="*/ 1384300 w 1530350"/>
                  <a:gd name="connsiteY8" fmla="*/ 73025 h 793750"/>
                  <a:gd name="connsiteX9" fmla="*/ 1374775 w 1530350"/>
                  <a:gd name="connsiteY9" fmla="*/ 76200 h 793750"/>
                  <a:gd name="connsiteX10" fmla="*/ 1365250 w 1530350"/>
                  <a:gd name="connsiteY10" fmla="*/ 79375 h 793750"/>
                  <a:gd name="connsiteX11" fmla="*/ 1336675 w 1530350"/>
                  <a:gd name="connsiteY11" fmla="*/ 101600 h 793750"/>
                  <a:gd name="connsiteX12" fmla="*/ 1317625 w 1530350"/>
                  <a:gd name="connsiteY12" fmla="*/ 107950 h 793750"/>
                  <a:gd name="connsiteX13" fmla="*/ 1298575 w 1530350"/>
                  <a:gd name="connsiteY13" fmla="*/ 120650 h 793750"/>
                  <a:gd name="connsiteX14" fmla="*/ 1289050 w 1530350"/>
                  <a:gd name="connsiteY14" fmla="*/ 123825 h 793750"/>
                  <a:gd name="connsiteX15" fmla="*/ 1270000 w 1530350"/>
                  <a:gd name="connsiteY15" fmla="*/ 136525 h 793750"/>
                  <a:gd name="connsiteX16" fmla="*/ 1241425 w 1530350"/>
                  <a:gd name="connsiteY16" fmla="*/ 146050 h 793750"/>
                  <a:gd name="connsiteX17" fmla="*/ 1231900 w 1530350"/>
                  <a:gd name="connsiteY17" fmla="*/ 149225 h 793750"/>
                  <a:gd name="connsiteX18" fmla="*/ 1222375 w 1530350"/>
                  <a:gd name="connsiteY18" fmla="*/ 155575 h 793750"/>
                  <a:gd name="connsiteX19" fmla="*/ 1200150 w 1530350"/>
                  <a:gd name="connsiteY19" fmla="*/ 161925 h 793750"/>
                  <a:gd name="connsiteX20" fmla="*/ 1181100 w 1530350"/>
                  <a:gd name="connsiteY20" fmla="*/ 168275 h 793750"/>
                  <a:gd name="connsiteX21" fmla="*/ 1171575 w 1530350"/>
                  <a:gd name="connsiteY21" fmla="*/ 174625 h 793750"/>
                  <a:gd name="connsiteX22" fmla="*/ 1162050 w 1530350"/>
                  <a:gd name="connsiteY22" fmla="*/ 177800 h 793750"/>
                  <a:gd name="connsiteX23" fmla="*/ 1143000 w 1530350"/>
                  <a:gd name="connsiteY23" fmla="*/ 190500 h 793750"/>
                  <a:gd name="connsiteX24" fmla="*/ 1133475 w 1530350"/>
                  <a:gd name="connsiteY24" fmla="*/ 196850 h 793750"/>
                  <a:gd name="connsiteX25" fmla="*/ 1123950 w 1530350"/>
                  <a:gd name="connsiteY25" fmla="*/ 203200 h 793750"/>
                  <a:gd name="connsiteX26" fmla="*/ 1104900 w 1530350"/>
                  <a:gd name="connsiteY26" fmla="*/ 209550 h 793750"/>
                  <a:gd name="connsiteX27" fmla="*/ 1095375 w 1530350"/>
                  <a:gd name="connsiteY27" fmla="*/ 212725 h 793750"/>
                  <a:gd name="connsiteX28" fmla="*/ 1076325 w 1530350"/>
                  <a:gd name="connsiteY28" fmla="*/ 225425 h 793750"/>
                  <a:gd name="connsiteX29" fmla="*/ 1066800 w 1530350"/>
                  <a:gd name="connsiteY29" fmla="*/ 234950 h 793750"/>
                  <a:gd name="connsiteX30" fmla="*/ 1038225 w 1530350"/>
                  <a:gd name="connsiteY30" fmla="*/ 244475 h 793750"/>
                  <a:gd name="connsiteX31" fmla="*/ 1028700 w 1530350"/>
                  <a:gd name="connsiteY31" fmla="*/ 247650 h 793750"/>
                  <a:gd name="connsiteX32" fmla="*/ 1009650 w 1530350"/>
                  <a:gd name="connsiteY32" fmla="*/ 260350 h 793750"/>
                  <a:gd name="connsiteX33" fmla="*/ 1000125 w 1530350"/>
                  <a:gd name="connsiteY33" fmla="*/ 263525 h 793750"/>
                  <a:gd name="connsiteX34" fmla="*/ 990600 w 1530350"/>
                  <a:gd name="connsiteY34" fmla="*/ 269875 h 793750"/>
                  <a:gd name="connsiteX35" fmla="*/ 981075 w 1530350"/>
                  <a:gd name="connsiteY35" fmla="*/ 273050 h 793750"/>
                  <a:gd name="connsiteX36" fmla="*/ 962025 w 1530350"/>
                  <a:gd name="connsiteY36" fmla="*/ 285750 h 793750"/>
                  <a:gd name="connsiteX37" fmla="*/ 952500 w 1530350"/>
                  <a:gd name="connsiteY37" fmla="*/ 292100 h 793750"/>
                  <a:gd name="connsiteX38" fmla="*/ 927100 w 1530350"/>
                  <a:gd name="connsiteY38" fmla="*/ 314325 h 793750"/>
                  <a:gd name="connsiteX39" fmla="*/ 917575 w 1530350"/>
                  <a:gd name="connsiteY39" fmla="*/ 320675 h 793750"/>
                  <a:gd name="connsiteX40" fmla="*/ 908050 w 1530350"/>
                  <a:gd name="connsiteY40" fmla="*/ 327025 h 793750"/>
                  <a:gd name="connsiteX41" fmla="*/ 889000 w 1530350"/>
                  <a:gd name="connsiteY41" fmla="*/ 336550 h 793750"/>
                  <a:gd name="connsiteX42" fmla="*/ 863600 w 1530350"/>
                  <a:gd name="connsiteY42" fmla="*/ 358775 h 793750"/>
                  <a:gd name="connsiteX43" fmla="*/ 844550 w 1530350"/>
                  <a:gd name="connsiteY43" fmla="*/ 374650 h 793750"/>
                  <a:gd name="connsiteX44" fmla="*/ 838200 w 1530350"/>
                  <a:gd name="connsiteY44" fmla="*/ 384175 h 793750"/>
                  <a:gd name="connsiteX45" fmla="*/ 809625 w 1530350"/>
                  <a:gd name="connsiteY45" fmla="*/ 400050 h 793750"/>
                  <a:gd name="connsiteX46" fmla="*/ 793750 w 1530350"/>
                  <a:gd name="connsiteY46" fmla="*/ 403225 h 793750"/>
                  <a:gd name="connsiteX47" fmla="*/ 765175 w 1530350"/>
                  <a:gd name="connsiteY47" fmla="*/ 412750 h 793750"/>
                  <a:gd name="connsiteX48" fmla="*/ 755650 w 1530350"/>
                  <a:gd name="connsiteY48" fmla="*/ 415925 h 793750"/>
                  <a:gd name="connsiteX49" fmla="*/ 736600 w 1530350"/>
                  <a:gd name="connsiteY49" fmla="*/ 428625 h 793750"/>
                  <a:gd name="connsiteX50" fmla="*/ 711200 w 1530350"/>
                  <a:gd name="connsiteY50" fmla="*/ 434975 h 793750"/>
                  <a:gd name="connsiteX51" fmla="*/ 701675 w 1530350"/>
                  <a:gd name="connsiteY51" fmla="*/ 438150 h 793750"/>
                  <a:gd name="connsiteX52" fmla="*/ 679450 w 1530350"/>
                  <a:gd name="connsiteY52" fmla="*/ 444500 h 793750"/>
                  <a:gd name="connsiteX53" fmla="*/ 669925 w 1530350"/>
                  <a:gd name="connsiteY53" fmla="*/ 450850 h 793750"/>
                  <a:gd name="connsiteX54" fmla="*/ 663575 w 1530350"/>
                  <a:gd name="connsiteY54" fmla="*/ 460375 h 793750"/>
                  <a:gd name="connsiteX55" fmla="*/ 654050 w 1530350"/>
                  <a:gd name="connsiteY55" fmla="*/ 463550 h 793750"/>
                  <a:gd name="connsiteX56" fmla="*/ 644525 w 1530350"/>
                  <a:gd name="connsiteY56" fmla="*/ 469900 h 793750"/>
                  <a:gd name="connsiteX57" fmla="*/ 635000 w 1530350"/>
                  <a:gd name="connsiteY57" fmla="*/ 473075 h 793750"/>
                  <a:gd name="connsiteX58" fmla="*/ 615950 w 1530350"/>
                  <a:gd name="connsiteY58" fmla="*/ 485775 h 793750"/>
                  <a:gd name="connsiteX59" fmla="*/ 596900 w 1530350"/>
                  <a:gd name="connsiteY59" fmla="*/ 495300 h 793750"/>
                  <a:gd name="connsiteX60" fmla="*/ 577850 w 1530350"/>
                  <a:gd name="connsiteY60" fmla="*/ 501650 h 793750"/>
                  <a:gd name="connsiteX61" fmla="*/ 539750 w 1530350"/>
                  <a:gd name="connsiteY61" fmla="*/ 514350 h 793750"/>
                  <a:gd name="connsiteX62" fmla="*/ 530225 w 1530350"/>
                  <a:gd name="connsiteY62" fmla="*/ 517525 h 793750"/>
                  <a:gd name="connsiteX63" fmla="*/ 520700 w 1530350"/>
                  <a:gd name="connsiteY63" fmla="*/ 520700 h 793750"/>
                  <a:gd name="connsiteX64" fmla="*/ 501650 w 1530350"/>
                  <a:gd name="connsiteY64" fmla="*/ 533400 h 793750"/>
                  <a:gd name="connsiteX65" fmla="*/ 492125 w 1530350"/>
                  <a:gd name="connsiteY65" fmla="*/ 539750 h 793750"/>
                  <a:gd name="connsiteX66" fmla="*/ 473075 w 1530350"/>
                  <a:gd name="connsiteY66" fmla="*/ 555625 h 793750"/>
                  <a:gd name="connsiteX67" fmla="*/ 463550 w 1530350"/>
                  <a:gd name="connsiteY67" fmla="*/ 558800 h 793750"/>
                  <a:gd name="connsiteX68" fmla="*/ 454025 w 1530350"/>
                  <a:gd name="connsiteY68" fmla="*/ 565150 h 793750"/>
                  <a:gd name="connsiteX69" fmla="*/ 438150 w 1530350"/>
                  <a:gd name="connsiteY69" fmla="*/ 568325 h 793750"/>
                  <a:gd name="connsiteX70" fmla="*/ 419100 w 1530350"/>
                  <a:gd name="connsiteY70" fmla="*/ 574675 h 793750"/>
                  <a:gd name="connsiteX71" fmla="*/ 387350 w 1530350"/>
                  <a:gd name="connsiteY71" fmla="*/ 584200 h 793750"/>
                  <a:gd name="connsiteX72" fmla="*/ 377825 w 1530350"/>
                  <a:gd name="connsiteY72" fmla="*/ 587375 h 793750"/>
                  <a:gd name="connsiteX73" fmla="*/ 358775 w 1530350"/>
                  <a:gd name="connsiteY73" fmla="*/ 596900 h 793750"/>
                  <a:gd name="connsiteX74" fmla="*/ 349250 w 1530350"/>
                  <a:gd name="connsiteY74" fmla="*/ 603250 h 793750"/>
                  <a:gd name="connsiteX75" fmla="*/ 330200 w 1530350"/>
                  <a:gd name="connsiteY75" fmla="*/ 609600 h 793750"/>
                  <a:gd name="connsiteX76" fmla="*/ 292100 w 1530350"/>
                  <a:gd name="connsiteY76" fmla="*/ 635000 h 793750"/>
                  <a:gd name="connsiteX77" fmla="*/ 282575 w 1530350"/>
                  <a:gd name="connsiteY77" fmla="*/ 641350 h 793750"/>
                  <a:gd name="connsiteX78" fmla="*/ 273050 w 1530350"/>
                  <a:gd name="connsiteY78" fmla="*/ 647700 h 793750"/>
                  <a:gd name="connsiteX79" fmla="*/ 244475 w 1530350"/>
                  <a:gd name="connsiteY79" fmla="*/ 660400 h 793750"/>
                  <a:gd name="connsiteX80" fmla="*/ 234950 w 1530350"/>
                  <a:gd name="connsiteY80" fmla="*/ 663575 h 793750"/>
                  <a:gd name="connsiteX81" fmla="*/ 225425 w 1530350"/>
                  <a:gd name="connsiteY81" fmla="*/ 669925 h 793750"/>
                  <a:gd name="connsiteX82" fmla="*/ 215900 w 1530350"/>
                  <a:gd name="connsiteY82" fmla="*/ 673100 h 793750"/>
                  <a:gd name="connsiteX83" fmla="*/ 187325 w 1530350"/>
                  <a:gd name="connsiteY83" fmla="*/ 688975 h 793750"/>
                  <a:gd name="connsiteX84" fmla="*/ 165100 w 1530350"/>
                  <a:gd name="connsiteY84" fmla="*/ 704850 h 793750"/>
                  <a:gd name="connsiteX85" fmla="*/ 155575 w 1530350"/>
                  <a:gd name="connsiteY85" fmla="*/ 708025 h 793750"/>
                  <a:gd name="connsiteX86" fmla="*/ 146050 w 1530350"/>
                  <a:gd name="connsiteY86" fmla="*/ 714375 h 793750"/>
                  <a:gd name="connsiteX87" fmla="*/ 136525 w 1530350"/>
                  <a:gd name="connsiteY87" fmla="*/ 717550 h 793750"/>
                  <a:gd name="connsiteX88" fmla="*/ 117475 w 1530350"/>
                  <a:gd name="connsiteY88" fmla="*/ 730250 h 793750"/>
                  <a:gd name="connsiteX89" fmla="*/ 88900 w 1530350"/>
                  <a:gd name="connsiteY89" fmla="*/ 736600 h 793750"/>
                  <a:gd name="connsiteX90" fmla="*/ 79375 w 1530350"/>
                  <a:gd name="connsiteY90" fmla="*/ 739775 h 793750"/>
                  <a:gd name="connsiteX91" fmla="*/ 50800 w 1530350"/>
                  <a:gd name="connsiteY91" fmla="*/ 762000 h 793750"/>
                  <a:gd name="connsiteX92" fmla="*/ 22225 w 1530350"/>
                  <a:gd name="connsiteY92" fmla="*/ 777875 h 793750"/>
                  <a:gd name="connsiteX93" fmla="*/ 12700 w 1530350"/>
                  <a:gd name="connsiteY93" fmla="*/ 784225 h 793750"/>
                  <a:gd name="connsiteX94" fmla="*/ 0 w 1530350"/>
                  <a:gd name="connsiteY94" fmla="*/ 793750 h 793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1530350" h="793750">
                    <a:moveTo>
                      <a:pt x="1530350" y="0"/>
                    </a:moveTo>
                    <a:lnTo>
                      <a:pt x="1508125" y="6350"/>
                    </a:lnTo>
                    <a:cubicBezTo>
                      <a:pt x="1504919" y="7312"/>
                      <a:pt x="1501526" y="7900"/>
                      <a:pt x="1498600" y="9525"/>
                    </a:cubicBezTo>
                    <a:cubicBezTo>
                      <a:pt x="1491929" y="13231"/>
                      <a:pt x="1479550" y="22225"/>
                      <a:pt x="1479550" y="22225"/>
                    </a:cubicBezTo>
                    <a:cubicBezTo>
                      <a:pt x="1477433" y="25400"/>
                      <a:pt x="1476743" y="30333"/>
                      <a:pt x="1473200" y="31750"/>
                    </a:cubicBezTo>
                    <a:cubicBezTo>
                      <a:pt x="1457878" y="37879"/>
                      <a:pt x="1450639" y="31231"/>
                      <a:pt x="1438275" y="38100"/>
                    </a:cubicBezTo>
                    <a:cubicBezTo>
                      <a:pt x="1431604" y="41806"/>
                      <a:pt x="1419225" y="50800"/>
                      <a:pt x="1419225" y="50800"/>
                    </a:cubicBezTo>
                    <a:cubicBezTo>
                      <a:pt x="1417108" y="53975"/>
                      <a:pt x="1415573" y="57627"/>
                      <a:pt x="1412875" y="60325"/>
                    </a:cubicBezTo>
                    <a:cubicBezTo>
                      <a:pt x="1405328" y="67872"/>
                      <a:pt x="1393731" y="69881"/>
                      <a:pt x="1384300" y="73025"/>
                    </a:cubicBezTo>
                    <a:lnTo>
                      <a:pt x="1374775" y="76200"/>
                    </a:lnTo>
                    <a:lnTo>
                      <a:pt x="1365250" y="79375"/>
                    </a:lnTo>
                    <a:cubicBezTo>
                      <a:pt x="1357032" y="87593"/>
                      <a:pt x="1348068" y="97802"/>
                      <a:pt x="1336675" y="101600"/>
                    </a:cubicBezTo>
                    <a:cubicBezTo>
                      <a:pt x="1330325" y="103717"/>
                      <a:pt x="1323194" y="104237"/>
                      <a:pt x="1317625" y="107950"/>
                    </a:cubicBezTo>
                    <a:cubicBezTo>
                      <a:pt x="1311275" y="112183"/>
                      <a:pt x="1305815" y="118237"/>
                      <a:pt x="1298575" y="120650"/>
                    </a:cubicBezTo>
                    <a:cubicBezTo>
                      <a:pt x="1295400" y="121708"/>
                      <a:pt x="1291976" y="122200"/>
                      <a:pt x="1289050" y="123825"/>
                    </a:cubicBezTo>
                    <a:cubicBezTo>
                      <a:pt x="1282379" y="127531"/>
                      <a:pt x="1277240" y="134112"/>
                      <a:pt x="1270000" y="136525"/>
                    </a:cubicBezTo>
                    <a:lnTo>
                      <a:pt x="1241425" y="146050"/>
                    </a:lnTo>
                    <a:cubicBezTo>
                      <a:pt x="1238250" y="147108"/>
                      <a:pt x="1234685" y="147369"/>
                      <a:pt x="1231900" y="149225"/>
                    </a:cubicBezTo>
                    <a:cubicBezTo>
                      <a:pt x="1228725" y="151342"/>
                      <a:pt x="1225788" y="153868"/>
                      <a:pt x="1222375" y="155575"/>
                    </a:cubicBezTo>
                    <a:cubicBezTo>
                      <a:pt x="1217040" y="158243"/>
                      <a:pt x="1205236" y="160399"/>
                      <a:pt x="1200150" y="161925"/>
                    </a:cubicBezTo>
                    <a:cubicBezTo>
                      <a:pt x="1193739" y="163848"/>
                      <a:pt x="1186669" y="164562"/>
                      <a:pt x="1181100" y="168275"/>
                    </a:cubicBezTo>
                    <a:cubicBezTo>
                      <a:pt x="1177925" y="170392"/>
                      <a:pt x="1174988" y="172918"/>
                      <a:pt x="1171575" y="174625"/>
                    </a:cubicBezTo>
                    <a:cubicBezTo>
                      <a:pt x="1168582" y="176122"/>
                      <a:pt x="1164976" y="176175"/>
                      <a:pt x="1162050" y="177800"/>
                    </a:cubicBezTo>
                    <a:cubicBezTo>
                      <a:pt x="1155379" y="181506"/>
                      <a:pt x="1149350" y="186267"/>
                      <a:pt x="1143000" y="190500"/>
                    </a:cubicBezTo>
                    <a:lnTo>
                      <a:pt x="1133475" y="196850"/>
                    </a:lnTo>
                    <a:cubicBezTo>
                      <a:pt x="1130300" y="198967"/>
                      <a:pt x="1127570" y="201993"/>
                      <a:pt x="1123950" y="203200"/>
                    </a:cubicBezTo>
                    <a:lnTo>
                      <a:pt x="1104900" y="209550"/>
                    </a:lnTo>
                    <a:cubicBezTo>
                      <a:pt x="1101725" y="210608"/>
                      <a:pt x="1098160" y="210869"/>
                      <a:pt x="1095375" y="212725"/>
                    </a:cubicBezTo>
                    <a:cubicBezTo>
                      <a:pt x="1089025" y="216958"/>
                      <a:pt x="1081721" y="220029"/>
                      <a:pt x="1076325" y="225425"/>
                    </a:cubicBezTo>
                    <a:cubicBezTo>
                      <a:pt x="1073150" y="228600"/>
                      <a:pt x="1070725" y="232769"/>
                      <a:pt x="1066800" y="234950"/>
                    </a:cubicBezTo>
                    <a:lnTo>
                      <a:pt x="1038225" y="244475"/>
                    </a:lnTo>
                    <a:cubicBezTo>
                      <a:pt x="1035050" y="245533"/>
                      <a:pt x="1031485" y="245794"/>
                      <a:pt x="1028700" y="247650"/>
                    </a:cubicBezTo>
                    <a:cubicBezTo>
                      <a:pt x="1022350" y="251883"/>
                      <a:pt x="1016890" y="257937"/>
                      <a:pt x="1009650" y="260350"/>
                    </a:cubicBezTo>
                    <a:cubicBezTo>
                      <a:pt x="1006475" y="261408"/>
                      <a:pt x="1003118" y="262028"/>
                      <a:pt x="1000125" y="263525"/>
                    </a:cubicBezTo>
                    <a:cubicBezTo>
                      <a:pt x="996712" y="265232"/>
                      <a:pt x="994013" y="268168"/>
                      <a:pt x="990600" y="269875"/>
                    </a:cubicBezTo>
                    <a:cubicBezTo>
                      <a:pt x="987607" y="271372"/>
                      <a:pt x="984001" y="271425"/>
                      <a:pt x="981075" y="273050"/>
                    </a:cubicBezTo>
                    <a:cubicBezTo>
                      <a:pt x="974404" y="276756"/>
                      <a:pt x="968375" y="281517"/>
                      <a:pt x="962025" y="285750"/>
                    </a:cubicBezTo>
                    <a:lnTo>
                      <a:pt x="952500" y="292100"/>
                    </a:lnTo>
                    <a:cubicBezTo>
                      <a:pt x="941917" y="307975"/>
                      <a:pt x="949325" y="299508"/>
                      <a:pt x="927100" y="314325"/>
                    </a:cubicBezTo>
                    <a:lnTo>
                      <a:pt x="917575" y="320675"/>
                    </a:lnTo>
                    <a:cubicBezTo>
                      <a:pt x="914400" y="322792"/>
                      <a:pt x="911670" y="325818"/>
                      <a:pt x="908050" y="327025"/>
                    </a:cubicBezTo>
                    <a:cubicBezTo>
                      <a:pt x="894905" y="331407"/>
                      <a:pt x="901310" y="328344"/>
                      <a:pt x="889000" y="336550"/>
                    </a:cubicBezTo>
                    <a:cubicBezTo>
                      <a:pt x="871008" y="363538"/>
                      <a:pt x="900642" y="321733"/>
                      <a:pt x="863600" y="358775"/>
                    </a:cubicBezTo>
                    <a:cubicBezTo>
                      <a:pt x="851377" y="370998"/>
                      <a:pt x="857811" y="365809"/>
                      <a:pt x="844550" y="374650"/>
                    </a:cubicBezTo>
                    <a:cubicBezTo>
                      <a:pt x="842433" y="377825"/>
                      <a:pt x="841072" y="381662"/>
                      <a:pt x="838200" y="384175"/>
                    </a:cubicBezTo>
                    <a:cubicBezTo>
                      <a:pt x="828741" y="392452"/>
                      <a:pt x="820963" y="397215"/>
                      <a:pt x="809625" y="400050"/>
                    </a:cubicBezTo>
                    <a:cubicBezTo>
                      <a:pt x="804390" y="401359"/>
                      <a:pt x="798956" y="401805"/>
                      <a:pt x="793750" y="403225"/>
                    </a:cubicBezTo>
                    <a:lnTo>
                      <a:pt x="765175" y="412750"/>
                    </a:lnTo>
                    <a:cubicBezTo>
                      <a:pt x="762000" y="413808"/>
                      <a:pt x="758435" y="414069"/>
                      <a:pt x="755650" y="415925"/>
                    </a:cubicBezTo>
                    <a:cubicBezTo>
                      <a:pt x="749300" y="420158"/>
                      <a:pt x="743840" y="426212"/>
                      <a:pt x="736600" y="428625"/>
                    </a:cubicBezTo>
                    <a:cubicBezTo>
                      <a:pt x="714827" y="435883"/>
                      <a:pt x="741851" y="427312"/>
                      <a:pt x="711200" y="434975"/>
                    </a:cubicBezTo>
                    <a:cubicBezTo>
                      <a:pt x="707953" y="435787"/>
                      <a:pt x="704893" y="437231"/>
                      <a:pt x="701675" y="438150"/>
                    </a:cubicBezTo>
                    <a:cubicBezTo>
                      <a:pt x="696928" y="439506"/>
                      <a:pt x="684525" y="441962"/>
                      <a:pt x="679450" y="444500"/>
                    </a:cubicBezTo>
                    <a:cubicBezTo>
                      <a:pt x="676037" y="446207"/>
                      <a:pt x="673100" y="448733"/>
                      <a:pt x="669925" y="450850"/>
                    </a:cubicBezTo>
                    <a:cubicBezTo>
                      <a:pt x="667808" y="454025"/>
                      <a:pt x="666555" y="457991"/>
                      <a:pt x="663575" y="460375"/>
                    </a:cubicBezTo>
                    <a:cubicBezTo>
                      <a:pt x="660962" y="462466"/>
                      <a:pt x="657043" y="462053"/>
                      <a:pt x="654050" y="463550"/>
                    </a:cubicBezTo>
                    <a:cubicBezTo>
                      <a:pt x="650637" y="465257"/>
                      <a:pt x="647938" y="468193"/>
                      <a:pt x="644525" y="469900"/>
                    </a:cubicBezTo>
                    <a:cubicBezTo>
                      <a:pt x="641532" y="471397"/>
                      <a:pt x="637926" y="471450"/>
                      <a:pt x="635000" y="473075"/>
                    </a:cubicBezTo>
                    <a:cubicBezTo>
                      <a:pt x="628329" y="476781"/>
                      <a:pt x="623190" y="483362"/>
                      <a:pt x="615950" y="485775"/>
                    </a:cubicBezTo>
                    <a:cubicBezTo>
                      <a:pt x="581212" y="497354"/>
                      <a:pt x="633829" y="478887"/>
                      <a:pt x="596900" y="495300"/>
                    </a:cubicBezTo>
                    <a:cubicBezTo>
                      <a:pt x="590783" y="498018"/>
                      <a:pt x="584200" y="499533"/>
                      <a:pt x="577850" y="501650"/>
                    </a:cubicBezTo>
                    <a:lnTo>
                      <a:pt x="539750" y="514350"/>
                    </a:lnTo>
                    <a:lnTo>
                      <a:pt x="530225" y="517525"/>
                    </a:lnTo>
                    <a:cubicBezTo>
                      <a:pt x="527050" y="518583"/>
                      <a:pt x="523485" y="518844"/>
                      <a:pt x="520700" y="520700"/>
                    </a:cubicBezTo>
                    <a:lnTo>
                      <a:pt x="501650" y="533400"/>
                    </a:lnTo>
                    <a:cubicBezTo>
                      <a:pt x="498475" y="535517"/>
                      <a:pt x="494823" y="537052"/>
                      <a:pt x="492125" y="539750"/>
                    </a:cubicBezTo>
                    <a:cubicBezTo>
                      <a:pt x="485103" y="546772"/>
                      <a:pt x="481916" y="551205"/>
                      <a:pt x="473075" y="555625"/>
                    </a:cubicBezTo>
                    <a:cubicBezTo>
                      <a:pt x="470082" y="557122"/>
                      <a:pt x="466543" y="557303"/>
                      <a:pt x="463550" y="558800"/>
                    </a:cubicBezTo>
                    <a:cubicBezTo>
                      <a:pt x="460137" y="560507"/>
                      <a:pt x="457598" y="563810"/>
                      <a:pt x="454025" y="565150"/>
                    </a:cubicBezTo>
                    <a:cubicBezTo>
                      <a:pt x="448972" y="567045"/>
                      <a:pt x="443356" y="566905"/>
                      <a:pt x="438150" y="568325"/>
                    </a:cubicBezTo>
                    <a:cubicBezTo>
                      <a:pt x="431692" y="570086"/>
                      <a:pt x="425594" y="573052"/>
                      <a:pt x="419100" y="574675"/>
                    </a:cubicBezTo>
                    <a:cubicBezTo>
                      <a:pt x="399906" y="579473"/>
                      <a:pt x="410540" y="576470"/>
                      <a:pt x="387350" y="584200"/>
                    </a:cubicBezTo>
                    <a:cubicBezTo>
                      <a:pt x="384175" y="585258"/>
                      <a:pt x="380610" y="585519"/>
                      <a:pt x="377825" y="587375"/>
                    </a:cubicBezTo>
                    <a:cubicBezTo>
                      <a:pt x="350528" y="605573"/>
                      <a:pt x="385065" y="583755"/>
                      <a:pt x="358775" y="596900"/>
                    </a:cubicBezTo>
                    <a:cubicBezTo>
                      <a:pt x="355362" y="598607"/>
                      <a:pt x="352737" y="601700"/>
                      <a:pt x="349250" y="603250"/>
                    </a:cubicBezTo>
                    <a:cubicBezTo>
                      <a:pt x="343133" y="605968"/>
                      <a:pt x="335769" y="605887"/>
                      <a:pt x="330200" y="609600"/>
                    </a:cubicBezTo>
                    <a:lnTo>
                      <a:pt x="292100" y="635000"/>
                    </a:lnTo>
                    <a:lnTo>
                      <a:pt x="282575" y="641350"/>
                    </a:lnTo>
                    <a:cubicBezTo>
                      <a:pt x="279400" y="643467"/>
                      <a:pt x="276670" y="646493"/>
                      <a:pt x="273050" y="647700"/>
                    </a:cubicBezTo>
                    <a:cubicBezTo>
                      <a:pt x="223903" y="664082"/>
                      <a:pt x="274664" y="645306"/>
                      <a:pt x="244475" y="660400"/>
                    </a:cubicBezTo>
                    <a:cubicBezTo>
                      <a:pt x="241482" y="661897"/>
                      <a:pt x="237943" y="662078"/>
                      <a:pt x="234950" y="663575"/>
                    </a:cubicBezTo>
                    <a:cubicBezTo>
                      <a:pt x="231537" y="665282"/>
                      <a:pt x="228838" y="668218"/>
                      <a:pt x="225425" y="669925"/>
                    </a:cubicBezTo>
                    <a:cubicBezTo>
                      <a:pt x="222432" y="671422"/>
                      <a:pt x="218826" y="671475"/>
                      <a:pt x="215900" y="673100"/>
                    </a:cubicBezTo>
                    <a:cubicBezTo>
                      <a:pt x="183148" y="691296"/>
                      <a:pt x="208878" y="681791"/>
                      <a:pt x="187325" y="688975"/>
                    </a:cubicBezTo>
                    <a:cubicBezTo>
                      <a:pt x="184449" y="691132"/>
                      <a:pt x="169743" y="702529"/>
                      <a:pt x="165100" y="704850"/>
                    </a:cubicBezTo>
                    <a:cubicBezTo>
                      <a:pt x="162107" y="706347"/>
                      <a:pt x="158568" y="706528"/>
                      <a:pt x="155575" y="708025"/>
                    </a:cubicBezTo>
                    <a:cubicBezTo>
                      <a:pt x="152162" y="709732"/>
                      <a:pt x="149463" y="712668"/>
                      <a:pt x="146050" y="714375"/>
                    </a:cubicBezTo>
                    <a:cubicBezTo>
                      <a:pt x="143057" y="715872"/>
                      <a:pt x="139451" y="715925"/>
                      <a:pt x="136525" y="717550"/>
                    </a:cubicBezTo>
                    <a:cubicBezTo>
                      <a:pt x="129854" y="721256"/>
                      <a:pt x="124959" y="728753"/>
                      <a:pt x="117475" y="730250"/>
                    </a:cubicBezTo>
                    <a:cubicBezTo>
                      <a:pt x="106563" y="732432"/>
                      <a:pt x="99362" y="733611"/>
                      <a:pt x="88900" y="736600"/>
                    </a:cubicBezTo>
                    <a:cubicBezTo>
                      <a:pt x="85682" y="737519"/>
                      <a:pt x="82550" y="738717"/>
                      <a:pt x="79375" y="739775"/>
                    </a:cubicBezTo>
                    <a:cubicBezTo>
                      <a:pt x="71157" y="747993"/>
                      <a:pt x="62193" y="758202"/>
                      <a:pt x="50800" y="762000"/>
                    </a:cubicBezTo>
                    <a:cubicBezTo>
                      <a:pt x="34035" y="767588"/>
                      <a:pt x="44060" y="763319"/>
                      <a:pt x="22225" y="777875"/>
                    </a:cubicBezTo>
                    <a:lnTo>
                      <a:pt x="12700" y="784225"/>
                    </a:lnTo>
                    <a:cubicBezTo>
                      <a:pt x="1930" y="791405"/>
                      <a:pt x="5873" y="787877"/>
                      <a:pt x="0" y="793750"/>
                    </a:cubicBezTo>
                  </a:path>
                </a:pathLst>
              </a:custGeom>
              <a:noFill/>
              <a:ln w="1270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4" name="Freeform 153">
                <a:extLst>
                  <a:ext uri="{FF2B5EF4-FFF2-40B4-BE49-F238E27FC236}">
                    <a16:creationId xmlns:a16="http://schemas.microsoft.com/office/drawing/2014/main" id="{8912760C-F082-EA8E-1D0C-05F568587ED0}"/>
                  </a:ext>
                </a:extLst>
              </p:cNvPr>
              <p:cNvSpPr/>
              <p:nvPr/>
            </p:nvSpPr>
            <p:spPr bwMode="auto">
              <a:xfrm>
                <a:off x="7254875" y="4362450"/>
                <a:ext cx="1127125" cy="473075"/>
              </a:xfrm>
              <a:custGeom>
                <a:avLst/>
                <a:gdLst>
                  <a:gd name="connsiteX0" fmla="*/ 0 w 1127125"/>
                  <a:gd name="connsiteY0" fmla="*/ 473075 h 473075"/>
                  <a:gd name="connsiteX1" fmla="*/ 41275 w 1127125"/>
                  <a:gd name="connsiteY1" fmla="*/ 457200 h 473075"/>
                  <a:gd name="connsiteX2" fmla="*/ 50800 w 1127125"/>
                  <a:gd name="connsiteY2" fmla="*/ 454025 h 473075"/>
                  <a:gd name="connsiteX3" fmla="*/ 63500 w 1127125"/>
                  <a:gd name="connsiteY3" fmla="*/ 450850 h 473075"/>
                  <a:gd name="connsiteX4" fmla="*/ 79375 w 1127125"/>
                  <a:gd name="connsiteY4" fmla="*/ 447675 h 473075"/>
                  <a:gd name="connsiteX5" fmla="*/ 111125 w 1127125"/>
                  <a:gd name="connsiteY5" fmla="*/ 434975 h 473075"/>
                  <a:gd name="connsiteX6" fmla="*/ 120650 w 1127125"/>
                  <a:gd name="connsiteY6" fmla="*/ 431800 h 473075"/>
                  <a:gd name="connsiteX7" fmla="*/ 139700 w 1127125"/>
                  <a:gd name="connsiteY7" fmla="*/ 419100 h 473075"/>
                  <a:gd name="connsiteX8" fmla="*/ 158750 w 1127125"/>
                  <a:gd name="connsiteY8" fmla="*/ 409575 h 473075"/>
                  <a:gd name="connsiteX9" fmla="*/ 177800 w 1127125"/>
                  <a:gd name="connsiteY9" fmla="*/ 400050 h 473075"/>
                  <a:gd name="connsiteX10" fmla="*/ 209550 w 1127125"/>
                  <a:gd name="connsiteY10" fmla="*/ 377825 h 473075"/>
                  <a:gd name="connsiteX11" fmla="*/ 228600 w 1127125"/>
                  <a:gd name="connsiteY11" fmla="*/ 371475 h 473075"/>
                  <a:gd name="connsiteX12" fmla="*/ 247650 w 1127125"/>
                  <a:gd name="connsiteY12" fmla="*/ 358775 h 473075"/>
                  <a:gd name="connsiteX13" fmla="*/ 276225 w 1127125"/>
                  <a:gd name="connsiteY13" fmla="*/ 349250 h 473075"/>
                  <a:gd name="connsiteX14" fmla="*/ 285750 w 1127125"/>
                  <a:gd name="connsiteY14" fmla="*/ 346075 h 473075"/>
                  <a:gd name="connsiteX15" fmla="*/ 311150 w 1127125"/>
                  <a:gd name="connsiteY15" fmla="*/ 339725 h 473075"/>
                  <a:gd name="connsiteX16" fmla="*/ 330200 w 1127125"/>
                  <a:gd name="connsiteY16" fmla="*/ 333375 h 473075"/>
                  <a:gd name="connsiteX17" fmla="*/ 342900 w 1127125"/>
                  <a:gd name="connsiteY17" fmla="*/ 330200 h 473075"/>
                  <a:gd name="connsiteX18" fmla="*/ 371475 w 1127125"/>
                  <a:gd name="connsiteY18" fmla="*/ 320675 h 473075"/>
                  <a:gd name="connsiteX19" fmla="*/ 400050 w 1127125"/>
                  <a:gd name="connsiteY19" fmla="*/ 311150 h 473075"/>
                  <a:gd name="connsiteX20" fmla="*/ 409575 w 1127125"/>
                  <a:gd name="connsiteY20" fmla="*/ 307975 h 473075"/>
                  <a:gd name="connsiteX21" fmla="*/ 419100 w 1127125"/>
                  <a:gd name="connsiteY21" fmla="*/ 304800 h 473075"/>
                  <a:gd name="connsiteX22" fmla="*/ 428625 w 1127125"/>
                  <a:gd name="connsiteY22" fmla="*/ 298450 h 473075"/>
                  <a:gd name="connsiteX23" fmla="*/ 447675 w 1127125"/>
                  <a:gd name="connsiteY23" fmla="*/ 292100 h 473075"/>
                  <a:gd name="connsiteX24" fmla="*/ 466725 w 1127125"/>
                  <a:gd name="connsiteY24" fmla="*/ 282575 h 473075"/>
                  <a:gd name="connsiteX25" fmla="*/ 476250 w 1127125"/>
                  <a:gd name="connsiteY25" fmla="*/ 276225 h 473075"/>
                  <a:gd name="connsiteX26" fmla="*/ 495300 w 1127125"/>
                  <a:gd name="connsiteY26" fmla="*/ 269875 h 473075"/>
                  <a:gd name="connsiteX27" fmla="*/ 504825 w 1127125"/>
                  <a:gd name="connsiteY27" fmla="*/ 263525 h 473075"/>
                  <a:gd name="connsiteX28" fmla="*/ 523875 w 1127125"/>
                  <a:gd name="connsiteY28" fmla="*/ 257175 h 473075"/>
                  <a:gd name="connsiteX29" fmla="*/ 542925 w 1127125"/>
                  <a:gd name="connsiteY29" fmla="*/ 250825 h 473075"/>
                  <a:gd name="connsiteX30" fmla="*/ 552450 w 1127125"/>
                  <a:gd name="connsiteY30" fmla="*/ 247650 h 473075"/>
                  <a:gd name="connsiteX31" fmla="*/ 561975 w 1127125"/>
                  <a:gd name="connsiteY31" fmla="*/ 241300 h 473075"/>
                  <a:gd name="connsiteX32" fmla="*/ 581025 w 1127125"/>
                  <a:gd name="connsiteY32" fmla="*/ 234950 h 473075"/>
                  <a:gd name="connsiteX33" fmla="*/ 590550 w 1127125"/>
                  <a:gd name="connsiteY33" fmla="*/ 228600 h 473075"/>
                  <a:gd name="connsiteX34" fmla="*/ 609600 w 1127125"/>
                  <a:gd name="connsiteY34" fmla="*/ 222250 h 473075"/>
                  <a:gd name="connsiteX35" fmla="*/ 619125 w 1127125"/>
                  <a:gd name="connsiteY35" fmla="*/ 215900 h 473075"/>
                  <a:gd name="connsiteX36" fmla="*/ 638175 w 1127125"/>
                  <a:gd name="connsiteY36" fmla="*/ 209550 h 473075"/>
                  <a:gd name="connsiteX37" fmla="*/ 647700 w 1127125"/>
                  <a:gd name="connsiteY37" fmla="*/ 203200 h 473075"/>
                  <a:gd name="connsiteX38" fmla="*/ 666750 w 1127125"/>
                  <a:gd name="connsiteY38" fmla="*/ 196850 h 473075"/>
                  <a:gd name="connsiteX39" fmla="*/ 685800 w 1127125"/>
                  <a:gd name="connsiteY39" fmla="*/ 184150 h 473075"/>
                  <a:gd name="connsiteX40" fmla="*/ 695325 w 1127125"/>
                  <a:gd name="connsiteY40" fmla="*/ 180975 h 473075"/>
                  <a:gd name="connsiteX41" fmla="*/ 704850 w 1127125"/>
                  <a:gd name="connsiteY41" fmla="*/ 174625 h 473075"/>
                  <a:gd name="connsiteX42" fmla="*/ 723900 w 1127125"/>
                  <a:gd name="connsiteY42" fmla="*/ 168275 h 473075"/>
                  <a:gd name="connsiteX43" fmla="*/ 733425 w 1127125"/>
                  <a:gd name="connsiteY43" fmla="*/ 165100 h 473075"/>
                  <a:gd name="connsiteX44" fmla="*/ 742950 w 1127125"/>
                  <a:gd name="connsiteY44" fmla="*/ 158750 h 473075"/>
                  <a:gd name="connsiteX45" fmla="*/ 762000 w 1127125"/>
                  <a:gd name="connsiteY45" fmla="*/ 152400 h 473075"/>
                  <a:gd name="connsiteX46" fmla="*/ 781050 w 1127125"/>
                  <a:gd name="connsiteY46" fmla="*/ 142875 h 473075"/>
                  <a:gd name="connsiteX47" fmla="*/ 790575 w 1127125"/>
                  <a:gd name="connsiteY47" fmla="*/ 136525 h 473075"/>
                  <a:gd name="connsiteX48" fmla="*/ 800100 w 1127125"/>
                  <a:gd name="connsiteY48" fmla="*/ 133350 h 473075"/>
                  <a:gd name="connsiteX49" fmla="*/ 809625 w 1127125"/>
                  <a:gd name="connsiteY49" fmla="*/ 127000 h 473075"/>
                  <a:gd name="connsiteX50" fmla="*/ 828675 w 1127125"/>
                  <a:gd name="connsiteY50" fmla="*/ 120650 h 473075"/>
                  <a:gd name="connsiteX51" fmla="*/ 847725 w 1127125"/>
                  <a:gd name="connsiteY51" fmla="*/ 111125 h 473075"/>
                  <a:gd name="connsiteX52" fmla="*/ 857250 w 1127125"/>
                  <a:gd name="connsiteY52" fmla="*/ 104775 h 473075"/>
                  <a:gd name="connsiteX53" fmla="*/ 876300 w 1127125"/>
                  <a:gd name="connsiteY53" fmla="*/ 98425 h 473075"/>
                  <a:gd name="connsiteX54" fmla="*/ 885825 w 1127125"/>
                  <a:gd name="connsiteY54" fmla="*/ 95250 h 473075"/>
                  <a:gd name="connsiteX55" fmla="*/ 895350 w 1127125"/>
                  <a:gd name="connsiteY55" fmla="*/ 88900 h 473075"/>
                  <a:gd name="connsiteX56" fmla="*/ 923925 w 1127125"/>
                  <a:gd name="connsiteY56" fmla="*/ 79375 h 473075"/>
                  <a:gd name="connsiteX57" fmla="*/ 981075 w 1127125"/>
                  <a:gd name="connsiteY57" fmla="*/ 60325 h 473075"/>
                  <a:gd name="connsiteX58" fmla="*/ 1019175 w 1127125"/>
                  <a:gd name="connsiteY58" fmla="*/ 47625 h 473075"/>
                  <a:gd name="connsiteX59" fmla="*/ 1028700 w 1127125"/>
                  <a:gd name="connsiteY59" fmla="*/ 44450 h 473075"/>
                  <a:gd name="connsiteX60" fmla="*/ 1038225 w 1127125"/>
                  <a:gd name="connsiteY60" fmla="*/ 41275 h 473075"/>
                  <a:gd name="connsiteX61" fmla="*/ 1057275 w 1127125"/>
                  <a:gd name="connsiteY61" fmla="*/ 28575 h 473075"/>
                  <a:gd name="connsiteX62" fmla="*/ 1095375 w 1127125"/>
                  <a:gd name="connsiteY62" fmla="*/ 15875 h 473075"/>
                  <a:gd name="connsiteX63" fmla="*/ 1104900 w 1127125"/>
                  <a:gd name="connsiteY63" fmla="*/ 12700 h 473075"/>
                  <a:gd name="connsiteX64" fmla="*/ 1114425 w 1127125"/>
                  <a:gd name="connsiteY64" fmla="*/ 9525 h 473075"/>
                  <a:gd name="connsiteX65" fmla="*/ 1127125 w 1127125"/>
                  <a:gd name="connsiteY65" fmla="*/ 0 h 47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1127125" h="473075">
                    <a:moveTo>
                      <a:pt x="0" y="473075"/>
                    </a:moveTo>
                    <a:cubicBezTo>
                      <a:pt x="28377" y="460913"/>
                      <a:pt x="14579" y="466099"/>
                      <a:pt x="41275" y="457200"/>
                    </a:cubicBezTo>
                    <a:cubicBezTo>
                      <a:pt x="44450" y="456142"/>
                      <a:pt x="47553" y="454837"/>
                      <a:pt x="50800" y="454025"/>
                    </a:cubicBezTo>
                    <a:cubicBezTo>
                      <a:pt x="55033" y="452967"/>
                      <a:pt x="59240" y="451797"/>
                      <a:pt x="63500" y="450850"/>
                    </a:cubicBezTo>
                    <a:cubicBezTo>
                      <a:pt x="68768" y="449679"/>
                      <a:pt x="74255" y="449382"/>
                      <a:pt x="79375" y="447675"/>
                    </a:cubicBezTo>
                    <a:cubicBezTo>
                      <a:pt x="90189" y="444070"/>
                      <a:pt x="100311" y="438580"/>
                      <a:pt x="111125" y="434975"/>
                    </a:cubicBezTo>
                    <a:cubicBezTo>
                      <a:pt x="114300" y="433917"/>
                      <a:pt x="117724" y="433425"/>
                      <a:pt x="120650" y="431800"/>
                    </a:cubicBezTo>
                    <a:cubicBezTo>
                      <a:pt x="127321" y="428094"/>
                      <a:pt x="132460" y="421513"/>
                      <a:pt x="139700" y="419100"/>
                    </a:cubicBezTo>
                    <a:cubicBezTo>
                      <a:pt x="163641" y="411120"/>
                      <a:pt x="134131" y="421885"/>
                      <a:pt x="158750" y="409575"/>
                    </a:cubicBezTo>
                    <a:cubicBezTo>
                      <a:pt x="179720" y="399090"/>
                      <a:pt x="156569" y="415215"/>
                      <a:pt x="177800" y="400050"/>
                    </a:cubicBezTo>
                    <a:cubicBezTo>
                      <a:pt x="184139" y="395522"/>
                      <a:pt x="204076" y="379650"/>
                      <a:pt x="209550" y="377825"/>
                    </a:cubicBezTo>
                    <a:cubicBezTo>
                      <a:pt x="215900" y="375708"/>
                      <a:pt x="223031" y="375188"/>
                      <a:pt x="228600" y="371475"/>
                    </a:cubicBezTo>
                    <a:cubicBezTo>
                      <a:pt x="234950" y="367242"/>
                      <a:pt x="240410" y="361188"/>
                      <a:pt x="247650" y="358775"/>
                    </a:cubicBezTo>
                    <a:lnTo>
                      <a:pt x="276225" y="349250"/>
                    </a:lnTo>
                    <a:cubicBezTo>
                      <a:pt x="279400" y="348192"/>
                      <a:pt x="282503" y="346887"/>
                      <a:pt x="285750" y="346075"/>
                    </a:cubicBezTo>
                    <a:cubicBezTo>
                      <a:pt x="294217" y="343958"/>
                      <a:pt x="302871" y="342485"/>
                      <a:pt x="311150" y="339725"/>
                    </a:cubicBezTo>
                    <a:cubicBezTo>
                      <a:pt x="317500" y="337608"/>
                      <a:pt x="323706" y="334998"/>
                      <a:pt x="330200" y="333375"/>
                    </a:cubicBezTo>
                    <a:cubicBezTo>
                      <a:pt x="334433" y="332317"/>
                      <a:pt x="338720" y="331454"/>
                      <a:pt x="342900" y="330200"/>
                    </a:cubicBezTo>
                    <a:lnTo>
                      <a:pt x="371475" y="320675"/>
                    </a:lnTo>
                    <a:lnTo>
                      <a:pt x="400050" y="311150"/>
                    </a:lnTo>
                    <a:lnTo>
                      <a:pt x="409575" y="307975"/>
                    </a:lnTo>
                    <a:cubicBezTo>
                      <a:pt x="412750" y="306917"/>
                      <a:pt x="416315" y="306656"/>
                      <a:pt x="419100" y="304800"/>
                    </a:cubicBezTo>
                    <a:cubicBezTo>
                      <a:pt x="422275" y="302683"/>
                      <a:pt x="425138" y="300000"/>
                      <a:pt x="428625" y="298450"/>
                    </a:cubicBezTo>
                    <a:cubicBezTo>
                      <a:pt x="434742" y="295732"/>
                      <a:pt x="442106" y="295813"/>
                      <a:pt x="447675" y="292100"/>
                    </a:cubicBezTo>
                    <a:cubicBezTo>
                      <a:pt x="474972" y="273902"/>
                      <a:pt x="440435" y="295720"/>
                      <a:pt x="466725" y="282575"/>
                    </a:cubicBezTo>
                    <a:cubicBezTo>
                      <a:pt x="470138" y="280868"/>
                      <a:pt x="472763" y="277775"/>
                      <a:pt x="476250" y="276225"/>
                    </a:cubicBezTo>
                    <a:cubicBezTo>
                      <a:pt x="482367" y="273507"/>
                      <a:pt x="489731" y="273588"/>
                      <a:pt x="495300" y="269875"/>
                    </a:cubicBezTo>
                    <a:cubicBezTo>
                      <a:pt x="498475" y="267758"/>
                      <a:pt x="501338" y="265075"/>
                      <a:pt x="504825" y="263525"/>
                    </a:cubicBezTo>
                    <a:cubicBezTo>
                      <a:pt x="510942" y="260807"/>
                      <a:pt x="517525" y="259292"/>
                      <a:pt x="523875" y="257175"/>
                    </a:cubicBezTo>
                    <a:lnTo>
                      <a:pt x="542925" y="250825"/>
                    </a:lnTo>
                    <a:cubicBezTo>
                      <a:pt x="546100" y="249767"/>
                      <a:pt x="549665" y="249506"/>
                      <a:pt x="552450" y="247650"/>
                    </a:cubicBezTo>
                    <a:cubicBezTo>
                      <a:pt x="555625" y="245533"/>
                      <a:pt x="558488" y="242850"/>
                      <a:pt x="561975" y="241300"/>
                    </a:cubicBezTo>
                    <a:cubicBezTo>
                      <a:pt x="568092" y="238582"/>
                      <a:pt x="575456" y="238663"/>
                      <a:pt x="581025" y="234950"/>
                    </a:cubicBezTo>
                    <a:cubicBezTo>
                      <a:pt x="584200" y="232833"/>
                      <a:pt x="587063" y="230150"/>
                      <a:pt x="590550" y="228600"/>
                    </a:cubicBezTo>
                    <a:cubicBezTo>
                      <a:pt x="596667" y="225882"/>
                      <a:pt x="604031" y="225963"/>
                      <a:pt x="609600" y="222250"/>
                    </a:cubicBezTo>
                    <a:cubicBezTo>
                      <a:pt x="612775" y="220133"/>
                      <a:pt x="615638" y="217450"/>
                      <a:pt x="619125" y="215900"/>
                    </a:cubicBezTo>
                    <a:cubicBezTo>
                      <a:pt x="625242" y="213182"/>
                      <a:pt x="632606" y="213263"/>
                      <a:pt x="638175" y="209550"/>
                    </a:cubicBezTo>
                    <a:cubicBezTo>
                      <a:pt x="641350" y="207433"/>
                      <a:pt x="644213" y="204750"/>
                      <a:pt x="647700" y="203200"/>
                    </a:cubicBezTo>
                    <a:cubicBezTo>
                      <a:pt x="653817" y="200482"/>
                      <a:pt x="661181" y="200563"/>
                      <a:pt x="666750" y="196850"/>
                    </a:cubicBezTo>
                    <a:cubicBezTo>
                      <a:pt x="673100" y="192617"/>
                      <a:pt x="678560" y="186563"/>
                      <a:pt x="685800" y="184150"/>
                    </a:cubicBezTo>
                    <a:cubicBezTo>
                      <a:pt x="688975" y="183092"/>
                      <a:pt x="692332" y="182472"/>
                      <a:pt x="695325" y="180975"/>
                    </a:cubicBezTo>
                    <a:cubicBezTo>
                      <a:pt x="698738" y="179268"/>
                      <a:pt x="701363" y="176175"/>
                      <a:pt x="704850" y="174625"/>
                    </a:cubicBezTo>
                    <a:cubicBezTo>
                      <a:pt x="710967" y="171907"/>
                      <a:pt x="717550" y="170392"/>
                      <a:pt x="723900" y="168275"/>
                    </a:cubicBezTo>
                    <a:cubicBezTo>
                      <a:pt x="727075" y="167217"/>
                      <a:pt x="730640" y="166956"/>
                      <a:pt x="733425" y="165100"/>
                    </a:cubicBezTo>
                    <a:cubicBezTo>
                      <a:pt x="736600" y="162983"/>
                      <a:pt x="739463" y="160300"/>
                      <a:pt x="742950" y="158750"/>
                    </a:cubicBezTo>
                    <a:cubicBezTo>
                      <a:pt x="749067" y="156032"/>
                      <a:pt x="756431" y="156113"/>
                      <a:pt x="762000" y="152400"/>
                    </a:cubicBezTo>
                    <a:cubicBezTo>
                      <a:pt x="789297" y="134202"/>
                      <a:pt x="754760" y="156020"/>
                      <a:pt x="781050" y="142875"/>
                    </a:cubicBezTo>
                    <a:cubicBezTo>
                      <a:pt x="784463" y="141168"/>
                      <a:pt x="787162" y="138232"/>
                      <a:pt x="790575" y="136525"/>
                    </a:cubicBezTo>
                    <a:cubicBezTo>
                      <a:pt x="793568" y="135028"/>
                      <a:pt x="797107" y="134847"/>
                      <a:pt x="800100" y="133350"/>
                    </a:cubicBezTo>
                    <a:cubicBezTo>
                      <a:pt x="803513" y="131643"/>
                      <a:pt x="806138" y="128550"/>
                      <a:pt x="809625" y="127000"/>
                    </a:cubicBezTo>
                    <a:cubicBezTo>
                      <a:pt x="815742" y="124282"/>
                      <a:pt x="823106" y="124363"/>
                      <a:pt x="828675" y="120650"/>
                    </a:cubicBezTo>
                    <a:cubicBezTo>
                      <a:pt x="855972" y="102452"/>
                      <a:pt x="821435" y="124270"/>
                      <a:pt x="847725" y="111125"/>
                    </a:cubicBezTo>
                    <a:cubicBezTo>
                      <a:pt x="851138" y="109418"/>
                      <a:pt x="853763" y="106325"/>
                      <a:pt x="857250" y="104775"/>
                    </a:cubicBezTo>
                    <a:cubicBezTo>
                      <a:pt x="863367" y="102057"/>
                      <a:pt x="869950" y="100542"/>
                      <a:pt x="876300" y="98425"/>
                    </a:cubicBezTo>
                    <a:cubicBezTo>
                      <a:pt x="879475" y="97367"/>
                      <a:pt x="883040" y="97106"/>
                      <a:pt x="885825" y="95250"/>
                    </a:cubicBezTo>
                    <a:cubicBezTo>
                      <a:pt x="889000" y="93133"/>
                      <a:pt x="891863" y="90450"/>
                      <a:pt x="895350" y="88900"/>
                    </a:cubicBezTo>
                    <a:lnTo>
                      <a:pt x="923925" y="79375"/>
                    </a:lnTo>
                    <a:lnTo>
                      <a:pt x="981075" y="60325"/>
                    </a:lnTo>
                    <a:lnTo>
                      <a:pt x="1019175" y="47625"/>
                    </a:lnTo>
                    <a:lnTo>
                      <a:pt x="1028700" y="44450"/>
                    </a:lnTo>
                    <a:cubicBezTo>
                      <a:pt x="1031875" y="43392"/>
                      <a:pt x="1035440" y="43131"/>
                      <a:pt x="1038225" y="41275"/>
                    </a:cubicBezTo>
                    <a:cubicBezTo>
                      <a:pt x="1044575" y="37042"/>
                      <a:pt x="1050035" y="30988"/>
                      <a:pt x="1057275" y="28575"/>
                    </a:cubicBezTo>
                    <a:lnTo>
                      <a:pt x="1095375" y="15875"/>
                    </a:lnTo>
                    <a:lnTo>
                      <a:pt x="1104900" y="12700"/>
                    </a:lnTo>
                    <a:cubicBezTo>
                      <a:pt x="1108075" y="11642"/>
                      <a:pt x="1111640" y="11381"/>
                      <a:pt x="1114425" y="9525"/>
                    </a:cubicBezTo>
                    <a:cubicBezTo>
                      <a:pt x="1125195" y="2345"/>
                      <a:pt x="1121252" y="5873"/>
                      <a:pt x="1127125" y="0"/>
                    </a:cubicBezTo>
                  </a:path>
                </a:pathLst>
              </a:custGeom>
              <a:noFill/>
              <a:ln w="1270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5" name="Freeform 154">
                <a:extLst>
                  <a:ext uri="{FF2B5EF4-FFF2-40B4-BE49-F238E27FC236}">
                    <a16:creationId xmlns:a16="http://schemas.microsoft.com/office/drawing/2014/main" id="{60227158-577F-20C1-032A-A871F4E7EF46}"/>
                  </a:ext>
                </a:extLst>
              </p:cNvPr>
              <p:cNvSpPr/>
              <p:nvPr/>
            </p:nvSpPr>
            <p:spPr bwMode="auto">
              <a:xfrm>
                <a:off x="8378825" y="3676650"/>
                <a:ext cx="1406525" cy="692150"/>
              </a:xfrm>
              <a:custGeom>
                <a:avLst/>
                <a:gdLst>
                  <a:gd name="connsiteX0" fmla="*/ 0 w 1406525"/>
                  <a:gd name="connsiteY0" fmla="*/ 692150 h 692150"/>
                  <a:gd name="connsiteX1" fmla="*/ 22225 w 1406525"/>
                  <a:gd name="connsiteY1" fmla="*/ 676275 h 692150"/>
                  <a:gd name="connsiteX2" fmla="*/ 31750 w 1406525"/>
                  <a:gd name="connsiteY2" fmla="*/ 666750 h 692150"/>
                  <a:gd name="connsiteX3" fmla="*/ 41275 w 1406525"/>
                  <a:gd name="connsiteY3" fmla="*/ 660400 h 692150"/>
                  <a:gd name="connsiteX4" fmla="*/ 60325 w 1406525"/>
                  <a:gd name="connsiteY4" fmla="*/ 644525 h 692150"/>
                  <a:gd name="connsiteX5" fmla="*/ 79375 w 1406525"/>
                  <a:gd name="connsiteY5" fmla="*/ 638175 h 692150"/>
                  <a:gd name="connsiteX6" fmla="*/ 98425 w 1406525"/>
                  <a:gd name="connsiteY6" fmla="*/ 631825 h 692150"/>
                  <a:gd name="connsiteX7" fmla="*/ 107950 w 1406525"/>
                  <a:gd name="connsiteY7" fmla="*/ 628650 h 692150"/>
                  <a:gd name="connsiteX8" fmla="*/ 120650 w 1406525"/>
                  <a:gd name="connsiteY8" fmla="*/ 622300 h 692150"/>
                  <a:gd name="connsiteX9" fmla="*/ 139700 w 1406525"/>
                  <a:gd name="connsiteY9" fmla="*/ 609600 h 692150"/>
                  <a:gd name="connsiteX10" fmla="*/ 187325 w 1406525"/>
                  <a:gd name="connsiteY10" fmla="*/ 593725 h 692150"/>
                  <a:gd name="connsiteX11" fmla="*/ 196850 w 1406525"/>
                  <a:gd name="connsiteY11" fmla="*/ 590550 h 692150"/>
                  <a:gd name="connsiteX12" fmla="*/ 206375 w 1406525"/>
                  <a:gd name="connsiteY12" fmla="*/ 587375 h 692150"/>
                  <a:gd name="connsiteX13" fmla="*/ 215900 w 1406525"/>
                  <a:gd name="connsiteY13" fmla="*/ 581025 h 692150"/>
                  <a:gd name="connsiteX14" fmla="*/ 234950 w 1406525"/>
                  <a:gd name="connsiteY14" fmla="*/ 574675 h 692150"/>
                  <a:gd name="connsiteX15" fmla="*/ 263525 w 1406525"/>
                  <a:gd name="connsiteY15" fmla="*/ 555625 h 692150"/>
                  <a:gd name="connsiteX16" fmla="*/ 273050 w 1406525"/>
                  <a:gd name="connsiteY16" fmla="*/ 549275 h 692150"/>
                  <a:gd name="connsiteX17" fmla="*/ 292100 w 1406525"/>
                  <a:gd name="connsiteY17" fmla="*/ 542925 h 692150"/>
                  <a:gd name="connsiteX18" fmla="*/ 301625 w 1406525"/>
                  <a:gd name="connsiteY18" fmla="*/ 539750 h 692150"/>
                  <a:gd name="connsiteX19" fmla="*/ 311150 w 1406525"/>
                  <a:gd name="connsiteY19" fmla="*/ 533400 h 692150"/>
                  <a:gd name="connsiteX20" fmla="*/ 320675 w 1406525"/>
                  <a:gd name="connsiteY20" fmla="*/ 530225 h 692150"/>
                  <a:gd name="connsiteX21" fmla="*/ 339725 w 1406525"/>
                  <a:gd name="connsiteY21" fmla="*/ 517525 h 692150"/>
                  <a:gd name="connsiteX22" fmla="*/ 358775 w 1406525"/>
                  <a:gd name="connsiteY22" fmla="*/ 511175 h 692150"/>
                  <a:gd name="connsiteX23" fmla="*/ 368300 w 1406525"/>
                  <a:gd name="connsiteY23" fmla="*/ 504825 h 692150"/>
                  <a:gd name="connsiteX24" fmla="*/ 396875 w 1406525"/>
                  <a:gd name="connsiteY24" fmla="*/ 495300 h 692150"/>
                  <a:gd name="connsiteX25" fmla="*/ 406400 w 1406525"/>
                  <a:gd name="connsiteY25" fmla="*/ 492125 h 692150"/>
                  <a:gd name="connsiteX26" fmla="*/ 415925 w 1406525"/>
                  <a:gd name="connsiteY26" fmla="*/ 485775 h 692150"/>
                  <a:gd name="connsiteX27" fmla="*/ 434975 w 1406525"/>
                  <a:gd name="connsiteY27" fmla="*/ 479425 h 692150"/>
                  <a:gd name="connsiteX28" fmla="*/ 473075 w 1406525"/>
                  <a:gd name="connsiteY28" fmla="*/ 454025 h 692150"/>
                  <a:gd name="connsiteX29" fmla="*/ 482600 w 1406525"/>
                  <a:gd name="connsiteY29" fmla="*/ 447675 h 692150"/>
                  <a:gd name="connsiteX30" fmla="*/ 501650 w 1406525"/>
                  <a:gd name="connsiteY30" fmla="*/ 441325 h 692150"/>
                  <a:gd name="connsiteX31" fmla="*/ 511175 w 1406525"/>
                  <a:gd name="connsiteY31" fmla="*/ 438150 h 692150"/>
                  <a:gd name="connsiteX32" fmla="*/ 530225 w 1406525"/>
                  <a:gd name="connsiteY32" fmla="*/ 425450 h 692150"/>
                  <a:gd name="connsiteX33" fmla="*/ 539750 w 1406525"/>
                  <a:gd name="connsiteY33" fmla="*/ 419100 h 692150"/>
                  <a:gd name="connsiteX34" fmla="*/ 568325 w 1406525"/>
                  <a:gd name="connsiteY34" fmla="*/ 409575 h 692150"/>
                  <a:gd name="connsiteX35" fmla="*/ 577850 w 1406525"/>
                  <a:gd name="connsiteY35" fmla="*/ 406400 h 692150"/>
                  <a:gd name="connsiteX36" fmla="*/ 587375 w 1406525"/>
                  <a:gd name="connsiteY36" fmla="*/ 400050 h 692150"/>
                  <a:gd name="connsiteX37" fmla="*/ 606425 w 1406525"/>
                  <a:gd name="connsiteY37" fmla="*/ 393700 h 692150"/>
                  <a:gd name="connsiteX38" fmla="*/ 615950 w 1406525"/>
                  <a:gd name="connsiteY38" fmla="*/ 390525 h 692150"/>
                  <a:gd name="connsiteX39" fmla="*/ 625475 w 1406525"/>
                  <a:gd name="connsiteY39" fmla="*/ 387350 h 692150"/>
                  <a:gd name="connsiteX40" fmla="*/ 654050 w 1406525"/>
                  <a:gd name="connsiteY40" fmla="*/ 374650 h 692150"/>
                  <a:gd name="connsiteX41" fmla="*/ 711200 w 1406525"/>
                  <a:gd name="connsiteY41" fmla="*/ 355600 h 692150"/>
                  <a:gd name="connsiteX42" fmla="*/ 720725 w 1406525"/>
                  <a:gd name="connsiteY42" fmla="*/ 352425 h 692150"/>
                  <a:gd name="connsiteX43" fmla="*/ 730250 w 1406525"/>
                  <a:gd name="connsiteY43" fmla="*/ 349250 h 692150"/>
                  <a:gd name="connsiteX44" fmla="*/ 749300 w 1406525"/>
                  <a:gd name="connsiteY44" fmla="*/ 336550 h 692150"/>
                  <a:gd name="connsiteX45" fmla="*/ 758825 w 1406525"/>
                  <a:gd name="connsiteY45" fmla="*/ 330200 h 692150"/>
                  <a:gd name="connsiteX46" fmla="*/ 768350 w 1406525"/>
                  <a:gd name="connsiteY46" fmla="*/ 327025 h 692150"/>
                  <a:gd name="connsiteX47" fmla="*/ 777875 w 1406525"/>
                  <a:gd name="connsiteY47" fmla="*/ 320675 h 692150"/>
                  <a:gd name="connsiteX48" fmla="*/ 796925 w 1406525"/>
                  <a:gd name="connsiteY48" fmla="*/ 314325 h 692150"/>
                  <a:gd name="connsiteX49" fmla="*/ 815975 w 1406525"/>
                  <a:gd name="connsiteY49" fmla="*/ 304800 h 692150"/>
                  <a:gd name="connsiteX50" fmla="*/ 825500 w 1406525"/>
                  <a:gd name="connsiteY50" fmla="*/ 298450 h 692150"/>
                  <a:gd name="connsiteX51" fmla="*/ 835025 w 1406525"/>
                  <a:gd name="connsiteY51" fmla="*/ 295275 h 692150"/>
                  <a:gd name="connsiteX52" fmla="*/ 854075 w 1406525"/>
                  <a:gd name="connsiteY52" fmla="*/ 282575 h 692150"/>
                  <a:gd name="connsiteX53" fmla="*/ 873125 w 1406525"/>
                  <a:gd name="connsiteY53" fmla="*/ 269875 h 692150"/>
                  <a:gd name="connsiteX54" fmla="*/ 882650 w 1406525"/>
                  <a:gd name="connsiteY54" fmla="*/ 263525 h 692150"/>
                  <a:gd name="connsiteX55" fmla="*/ 892175 w 1406525"/>
                  <a:gd name="connsiteY55" fmla="*/ 257175 h 692150"/>
                  <a:gd name="connsiteX56" fmla="*/ 920750 w 1406525"/>
                  <a:gd name="connsiteY56" fmla="*/ 241300 h 692150"/>
                  <a:gd name="connsiteX57" fmla="*/ 930275 w 1406525"/>
                  <a:gd name="connsiteY57" fmla="*/ 234950 h 692150"/>
                  <a:gd name="connsiteX58" fmla="*/ 939800 w 1406525"/>
                  <a:gd name="connsiteY58" fmla="*/ 231775 h 692150"/>
                  <a:gd name="connsiteX59" fmla="*/ 949325 w 1406525"/>
                  <a:gd name="connsiteY59" fmla="*/ 225425 h 692150"/>
                  <a:gd name="connsiteX60" fmla="*/ 968375 w 1406525"/>
                  <a:gd name="connsiteY60" fmla="*/ 219075 h 692150"/>
                  <a:gd name="connsiteX61" fmla="*/ 987425 w 1406525"/>
                  <a:gd name="connsiteY61" fmla="*/ 209550 h 692150"/>
                  <a:gd name="connsiteX62" fmla="*/ 996950 w 1406525"/>
                  <a:gd name="connsiteY62" fmla="*/ 203200 h 692150"/>
                  <a:gd name="connsiteX63" fmla="*/ 1016000 w 1406525"/>
                  <a:gd name="connsiteY63" fmla="*/ 196850 h 692150"/>
                  <a:gd name="connsiteX64" fmla="*/ 1025525 w 1406525"/>
                  <a:gd name="connsiteY64" fmla="*/ 193675 h 692150"/>
                  <a:gd name="connsiteX65" fmla="*/ 1035050 w 1406525"/>
                  <a:gd name="connsiteY65" fmla="*/ 187325 h 692150"/>
                  <a:gd name="connsiteX66" fmla="*/ 1054100 w 1406525"/>
                  <a:gd name="connsiteY66" fmla="*/ 180975 h 692150"/>
                  <a:gd name="connsiteX67" fmla="*/ 1082675 w 1406525"/>
                  <a:gd name="connsiteY67" fmla="*/ 161925 h 692150"/>
                  <a:gd name="connsiteX68" fmla="*/ 1092200 w 1406525"/>
                  <a:gd name="connsiteY68" fmla="*/ 155575 h 692150"/>
                  <a:gd name="connsiteX69" fmla="*/ 1111250 w 1406525"/>
                  <a:gd name="connsiteY69" fmla="*/ 146050 h 692150"/>
                  <a:gd name="connsiteX70" fmla="*/ 1120775 w 1406525"/>
                  <a:gd name="connsiteY70" fmla="*/ 142875 h 692150"/>
                  <a:gd name="connsiteX71" fmla="*/ 1130300 w 1406525"/>
                  <a:gd name="connsiteY71" fmla="*/ 136525 h 692150"/>
                  <a:gd name="connsiteX72" fmla="*/ 1139825 w 1406525"/>
                  <a:gd name="connsiteY72" fmla="*/ 133350 h 692150"/>
                  <a:gd name="connsiteX73" fmla="*/ 1149350 w 1406525"/>
                  <a:gd name="connsiteY73" fmla="*/ 127000 h 692150"/>
                  <a:gd name="connsiteX74" fmla="*/ 1168400 w 1406525"/>
                  <a:gd name="connsiteY74" fmla="*/ 120650 h 692150"/>
                  <a:gd name="connsiteX75" fmla="*/ 1177925 w 1406525"/>
                  <a:gd name="connsiteY75" fmla="*/ 114300 h 692150"/>
                  <a:gd name="connsiteX76" fmla="*/ 1187450 w 1406525"/>
                  <a:gd name="connsiteY76" fmla="*/ 111125 h 692150"/>
                  <a:gd name="connsiteX77" fmla="*/ 1206500 w 1406525"/>
                  <a:gd name="connsiteY77" fmla="*/ 98425 h 692150"/>
                  <a:gd name="connsiteX78" fmla="*/ 1216025 w 1406525"/>
                  <a:gd name="connsiteY78" fmla="*/ 92075 h 692150"/>
                  <a:gd name="connsiteX79" fmla="*/ 1225550 w 1406525"/>
                  <a:gd name="connsiteY79" fmla="*/ 88900 h 692150"/>
                  <a:gd name="connsiteX80" fmla="*/ 1244600 w 1406525"/>
                  <a:gd name="connsiteY80" fmla="*/ 76200 h 692150"/>
                  <a:gd name="connsiteX81" fmla="*/ 1254125 w 1406525"/>
                  <a:gd name="connsiteY81" fmla="*/ 69850 h 692150"/>
                  <a:gd name="connsiteX82" fmla="*/ 1273175 w 1406525"/>
                  <a:gd name="connsiteY82" fmla="*/ 63500 h 692150"/>
                  <a:gd name="connsiteX83" fmla="*/ 1301750 w 1406525"/>
                  <a:gd name="connsiteY83" fmla="*/ 50800 h 692150"/>
                  <a:gd name="connsiteX84" fmla="*/ 1330325 w 1406525"/>
                  <a:gd name="connsiteY84" fmla="*/ 41275 h 692150"/>
                  <a:gd name="connsiteX85" fmla="*/ 1339850 w 1406525"/>
                  <a:gd name="connsiteY85" fmla="*/ 38100 h 692150"/>
                  <a:gd name="connsiteX86" fmla="*/ 1358900 w 1406525"/>
                  <a:gd name="connsiteY86" fmla="*/ 28575 h 692150"/>
                  <a:gd name="connsiteX87" fmla="*/ 1365250 w 1406525"/>
                  <a:gd name="connsiteY87" fmla="*/ 19050 h 692150"/>
                  <a:gd name="connsiteX88" fmla="*/ 1384300 w 1406525"/>
                  <a:gd name="connsiteY88" fmla="*/ 12700 h 692150"/>
                  <a:gd name="connsiteX89" fmla="*/ 1393825 w 1406525"/>
                  <a:gd name="connsiteY89" fmla="*/ 9525 h 692150"/>
                  <a:gd name="connsiteX90" fmla="*/ 1406525 w 1406525"/>
                  <a:gd name="connsiteY90" fmla="*/ 0 h 692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1406525" h="692150">
                    <a:moveTo>
                      <a:pt x="0" y="692150"/>
                    </a:moveTo>
                    <a:cubicBezTo>
                      <a:pt x="7408" y="686858"/>
                      <a:pt x="15116" y="681962"/>
                      <a:pt x="22225" y="676275"/>
                    </a:cubicBezTo>
                    <a:cubicBezTo>
                      <a:pt x="25731" y="673470"/>
                      <a:pt x="28301" y="669625"/>
                      <a:pt x="31750" y="666750"/>
                    </a:cubicBezTo>
                    <a:cubicBezTo>
                      <a:pt x="34681" y="664307"/>
                      <a:pt x="38344" y="662843"/>
                      <a:pt x="41275" y="660400"/>
                    </a:cubicBezTo>
                    <a:cubicBezTo>
                      <a:pt x="49820" y="653279"/>
                      <a:pt x="50190" y="649030"/>
                      <a:pt x="60325" y="644525"/>
                    </a:cubicBezTo>
                    <a:cubicBezTo>
                      <a:pt x="66442" y="641807"/>
                      <a:pt x="73025" y="640292"/>
                      <a:pt x="79375" y="638175"/>
                    </a:cubicBezTo>
                    <a:lnTo>
                      <a:pt x="98425" y="631825"/>
                    </a:lnTo>
                    <a:cubicBezTo>
                      <a:pt x="101600" y="630767"/>
                      <a:pt x="104957" y="630147"/>
                      <a:pt x="107950" y="628650"/>
                    </a:cubicBezTo>
                    <a:cubicBezTo>
                      <a:pt x="112183" y="626533"/>
                      <a:pt x="116591" y="624735"/>
                      <a:pt x="120650" y="622300"/>
                    </a:cubicBezTo>
                    <a:cubicBezTo>
                      <a:pt x="127194" y="618373"/>
                      <a:pt x="132460" y="612013"/>
                      <a:pt x="139700" y="609600"/>
                    </a:cubicBezTo>
                    <a:lnTo>
                      <a:pt x="187325" y="593725"/>
                    </a:lnTo>
                    <a:lnTo>
                      <a:pt x="196850" y="590550"/>
                    </a:lnTo>
                    <a:cubicBezTo>
                      <a:pt x="200025" y="589492"/>
                      <a:pt x="203590" y="589231"/>
                      <a:pt x="206375" y="587375"/>
                    </a:cubicBezTo>
                    <a:cubicBezTo>
                      <a:pt x="209550" y="585258"/>
                      <a:pt x="212413" y="582575"/>
                      <a:pt x="215900" y="581025"/>
                    </a:cubicBezTo>
                    <a:cubicBezTo>
                      <a:pt x="222017" y="578307"/>
                      <a:pt x="229381" y="578388"/>
                      <a:pt x="234950" y="574675"/>
                    </a:cubicBezTo>
                    <a:lnTo>
                      <a:pt x="263525" y="555625"/>
                    </a:lnTo>
                    <a:cubicBezTo>
                      <a:pt x="266700" y="553508"/>
                      <a:pt x="269430" y="550482"/>
                      <a:pt x="273050" y="549275"/>
                    </a:cubicBezTo>
                    <a:lnTo>
                      <a:pt x="292100" y="542925"/>
                    </a:lnTo>
                    <a:cubicBezTo>
                      <a:pt x="295275" y="541867"/>
                      <a:pt x="298840" y="541606"/>
                      <a:pt x="301625" y="539750"/>
                    </a:cubicBezTo>
                    <a:cubicBezTo>
                      <a:pt x="304800" y="537633"/>
                      <a:pt x="307737" y="535107"/>
                      <a:pt x="311150" y="533400"/>
                    </a:cubicBezTo>
                    <a:cubicBezTo>
                      <a:pt x="314143" y="531903"/>
                      <a:pt x="317749" y="531850"/>
                      <a:pt x="320675" y="530225"/>
                    </a:cubicBezTo>
                    <a:cubicBezTo>
                      <a:pt x="327346" y="526519"/>
                      <a:pt x="332485" y="519938"/>
                      <a:pt x="339725" y="517525"/>
                    </a:cubicBezTo>
                    <a:cubicBezTo>
                      <a:pt x="346075" y="515408"/>
                      <a:pt x="353206" y="514888"/>
                      <a:pt x="358775" y="511175"/>
                    </a:cubicBezTo>
                    <a:cubicBezTo>
                      <a:pt x="361950" y="509058"/>
                      <a:pt x="364813" y="506375"/>
                      <a:pt x="368300" y="504825"/>
                    </a:cubicBezTo>
                    <a:lnTo>
                      <a:pt x="396875" y="495300"/>
                    </a:lnTo>
                    <a:cubicBezTo>
                      <a:pt x="400050" y="494242"/>
                      <a:pt x="403615" y="493981"/>
                      <a:pt x="406400" y="492125"/>
                    </a:cubicBezTo>
                    <a:cubicBezTo>
                      <a:pt x="409575" y="490008"/>
                      <a:pt x="412438" y="487325"/>
                      <a:pt x="415925" y="485775"/>
                    </a:cubicBezTo>
                    <a:cubicBezTo>
                      <a:pt x="422042" y="483057"/>
                      <a:pt x="429406" y="483138"/>
                      <a:pt x="434975" y="479425"/>
                    </a:cubicBezTo>
                    <a:lnTo>
                      <a:pt x="473075" y="454025"/>
                    </a:lnTo>
                    <a:cubicBezTo>
                      <a:pt x="476250" y="451908"/>
                      <a:pt x="478980" y="448882"/>
                      <a:pt x="482600" y="447675"/>
                    </a:cubicBezTo>
                    <a:lnTo>
                      <a:pt x="501650" y="441325"/>
                    </a:lnTo>
                    <a:cubicBezTo>
                      <a:pt x="504825" y="440267"/>
                      <a:pt x="508390" y="440006"/>
                      <a:pt x="511175" y="438150"/>
                    </a:cubicBezTo>
                    <a:lnTo>
                      <a:pt x="530225" y="425450"/>
                    </a:lnTo>
                    <a:cubicBezTo>
                      <a:pt x="533400" y="423333"/>
                      <a:pt x="536130" y="420307"/>
                      <a:pt x="539750" y="419100"/>
                    </a:cubicBezTo>
                    <a:lnTo>
                      <a:pt x="568325" y="409575"/>
                    </a:lnTo>
                    <a:cubicBezTo>
                      <a:pt x="571500" y="408517"/>
                      <a:pt x="575065" y="408256"/>
                      <a:pt x="577850" y="406400"/>
                    </a:cubicBezTo>
                    <a:cubicBezTo>
                      <a:pt x="581025" y="404283"/>
                      <a:pt x="583888" y="401600"/>
                      <a:pt x="587375" y="400050"/>
                    </a:cubicBezTo>
                    <a:cubicBezTo>
                      <a:pt x="593492" y="397332"/>
                      <a:pt x="600075" y="395817"/>
                      <a:pt x="606425" y="393700"/>
                    </a:cubicBezTo>
                    <a:lnTo>
                      <a:pt x="615950" y="390525"/>
                    </a:lnTo>
                    <a:cubicBezTo>
                      <a:pt x="619125" y="389467"/>
                      <a:pt x="622690" y="389206"/>
                      <a:pt x="625475" y="387350"/>
                    </a:cubicBezTo>
                    <a:cubicBezTo>
                      <a:pt x="640569" y="377287"/>
                      <a:pt x="631380" y="382207"/>
                      <a:pt x="654050" y="374650"/>
                    </a:cubicBezTo>
                    <a:lnTo>
                      <a:pt x="711200" y="355600"/>
                    </a:lnTo>
                    <a:lnTo>
                      <a:pt x="720725" y="352425"/>
                    </a:lnTo>
                    <a:cubicBezTo>
                      <a:pt x="723900" y="351367"/>
                      <a:pt x="727465" y="351106"/>
                      <a:pt x="730250" y="349250"/>
                    </a:cubicBezTo>
                    <a:lnTo>
                      <a:pt x="749300" y="336550"/>
                    </a:lnTo>
                    <a:cubicBezTo>
                      <a:pt x="752475" y="334433"/>
                      <a:pt x="755205" y="331407"/>
                      <a:pt x="758825" y="330200"/>
                    </a:cubicBezTo>
                    <a:cubicBezTo>
                      <a:pt x="762000" y="329142"/>
                      <a:pt x="765357" y="328522"/>
                      <a:pt x="768350" y="327025"/>
                    </a:cubicBezTo>
                    <a:cubicBezTo>
                      <a:pt x="771763" y="325318"/>
                      <a:pt x="774388" y="322225"/>
                      <a:pt x="777875" y="320675"/>
                    </a:cubicBezTo>
                    <a:cubicBezTo>
                      <a:pt x="783992" y="317957"/>
                      <a:pt x="791356" y="318038"/>
                      <a:pt x="796925" y="314325"/>
                    </a:cubicBezTo>
                    <a:cubicBezTo>
                      <a:pt x="824222" y="296127"/>
                      <a:pt x="789685" y="317945"/>
                      <a:pt x="815975" y="304800"/>
                    </a:cubicBezTo>
                    <a:cubicBezTo>
                      <a:pt x="819388" y="303093"/>
                      <a:pt x="822087" y="300157"/>
                      <a:pt x="825500" y="298450"/>
                    </a:cubicBezTo>
                    <a:cubicBezTo>
                      <a:pt x="828493" y="296953"/>
                      <a:pt x="832099" y="296900"/>
                      <a:pt x="835025" y="295275"/>
                    </a:cubicBezTo>
                    <a:cubicBezTo>
                      <a:pt x="841696" y="291569"/>
                      <a:pt x="847725" y="286808"/>
                      <a:pt x="854075" y="282575"/>
                    </a:cubicBezTo>
                    <a:lnTo>
                      <a:pt x="873125" y="269875"/>
                    </a:lnTo>
                    <a:lnTo>
                      <a:pt x="882650" y="263525"/>
                    </a:lnTo>
                    <a:cubicBezTo>
                      <a:pt x="885825" y="261408"/>
                      <a:pt x="888555" y="258382"/>
                      <a:pt x="892175" y="257175"/>
                    </a:cubicBezTo>
                    <a:cubicBezTo>
                      <a:pt x="908940" y="251587"/>
                      <a:pt x="898915" y="255856"/>
                      <a:pt x="920750" y="241300"/>
                    </a:cubicBezTo>
                    <a:cubicBezTo>
                      <a:pt x="923925" y="239183"/>
                      <a:pt x="926655" y="236157"/>
                      <a:pt x="930275" y="234950"/>
                    </a:cubicBezTo>
                    <a:cubicBezTo>
                      <a:pt x="933450" y="233892"/>
                      <a:pt x="936807" y="233272"/>
                      <a:pt x="939800" y="231775"/>
                    </a:cubicBezTo>
                    <a:cubicBezTo>
                      <a:pt x="943213" y="230068"/>
                      <a:pt x="945838" y="226975"/>
                      <a:pt x="949325" y="225425"/>
                    </a:cubicBezTo>
                    <a:cubicBezTo>
                      <a:pt x="955442" y="222707"/>
                      <a:pt x="962806" y="222788"/>
                      <a:pt x="968375" y="219075"/>
                    </a:cubicBezTo>
                    <a:cubicBezTo>
                      <a:pt x="995672" y="200877"/>
                      <a:pt x="961135" y="222695"/>
                      <a:pt x="987425" y="209550"/>
                    </a:cubicBezTo>
                    <a:cubicBezTo>
                      <a:pt x="990838" y="207843"/>
                      <a:pt x="993463" y="204750"/>
                      <a:pt x="996950" y="203200"/>
                    </a:cubicBezTo>
                    <a:cubicBezTo>
                      <a:pt x="1003067" y="200482"/>
                      <a:pt x="1009650" y="198967"/>
                      <a:pt x="1016000" y="196850"/>
                    </a:cubicBezTo>
                    <a:cubicBezTo>
                      <a:pt x="1019175" y="195792"/>
                      <a:pt x="1022740" y="195531"/>
                      <a:pt x="1025525" y="193675"/>
                    </a:cubicBezTo>
                    <a:cubicBezTo>
                      <a:pt x="1028700" y="191558"/>
                      <a:pt x="1031563" y="188875"/>
                      <a:pt x="1035050" y="187325"/>
                    </a:cubicBezTo>
                    <a:cubicBezTo>
                      <a:pt x="1041167" y="184607"/>
                      <a:pt x="1048531" y="184688"/>
                      <a:pt x="1054100" y="180975"/>
                    </a:cubicBezTo>
                    <a:lnTo>
                      <a:pt x="1082675" y="161925"/>
                    </a:lnTo>
                    <a:cubicBezTo>
                      <a:pt x="1085850" y="159808"/>
                      <a:pt x="1088580" y="156782"/>
                      <a:pt x="1092200" y="155575"/>
                    </a:cubicBezTo>
                    <a:cubicBezTo>
                      <a:pt x="1116141" y="147595"/>
                      <a:pt x="1086631" y="158360"/>
                      <a:pt x="1111250" y="146050"/>
                    </a:cubicBezTo>
                    <a:cubicBezTo>
                      <a:pt x="1114243" y="144553"/>
                      <a:pt x="1117782" y="144372"/>
                      <a:pt x="1120775" y="142875"/>
                    </a:cubicBezTo>
                    <a:cubicBezTo>
                      <a:pt x="1124188" y="141168"/>
                      <a:pt x="1126887" y="138232"/>
                      <a:pt x="1130300" y="136525"/>
                    </a:cubicBezTo>
                    <a:cubicBezTo>
                      <a:pt x="1133293" y="135028"/>
                      <a:pt x="1136832" y="134847"/>
                      <a:pt x="1139825" y="133350"/>
                    </a:cubicBezTo>
                    <a:cubicBezTo>
                      <a:pt x="1143238" y="131643"/>
                      <a:pt x="1145863" y="128550"/>
                      <a:pt x="1149350" y="127000"/>
                    </a:cubicBezTo>
                    <a:cubicBezTo>
                      <a:pt x="1155467" y="124282"/>
                      <a:pt x="1162831" y="124363"/>
                      <a:pt x="1168400" y="120650"/>
                    </a:cubicBezTo>
                    <a:cubicBezTo>
                      <a:pt x="1171575" y="118533"/>
                      <a:pt x="1174512" y="116007"/>
                      <a:pt x="1177925" y="114300"/>
                    </a:cubicBezTo>
                    <a:cubicBezTo>
                      <a:pt x="1180918" y="112803"/>
                      <a:pt x="1184524" y="112750"/>
                      <a:pt x="1187450" y="111125"/>
                    </a:cubicBezTo>
                    <a:cubicBezTo>
                      <a:pt x="1194121" y="107419"/>
                      <a:pt x="1200150" y="102658"/>
                      <a:pt x="1206500" y="98425"/>
                    </a:cubicBezTo>
                    <a:cubicBezTo>
                      <a:pt x="1209675" y="96308"/>
                      <a:pt x="1212405" y="93282"/>
                      <a:pt x="1216025" y="92075"/>
                    </a:cubicBezTo>
                    <a:cubicBezTo>
                      <a:pt x="1219200" y="91017"/>
                      <a:pt x="1222624" y="90525"/>
                      <a:pt x="1225550" y="88900"/>
                    </a:cubicBezTo>
                    <a:cubicBezTo>
                      <a:pt x="1232221" y="85194"/>
                      <a:pt x="1238250" y="80433"/>
                      <a:pt x="1244600" y="76200"/>
                    </a:cubicBezTo>
                    <a:cubicBezTo>
                      <a:pt x="1247775" y="74083"/>
                      <a:pt x="1250505" y="71057"/>
                      <a:pt x="1254125" y="69850"/>
                    </a:cubicBezTo>
                    <a:cubicBezTo>
                      <a:pt x="1260475" y="67733"/>
                      <a:pt x="1267606" y="67213"/>
                      <a:pt x="1273175" y="63500"/>
                    </a:cubicBezTo>
                    <a:cubicBezTo>
                      <a:pt x="1288269" y="53437"/>
                      <a:pt x="1279080" y="58357"/>
                      <a:pt x="1301750" y="50800"/>
                    </a:cubicBezTo>
                    <a:lnTo>
                      <a:pt x="1330325" y="41275"/>
                    </a:lnTo>
                    <a:cubicBezTo>
                      <a:pt x="1333500" y="40217"/>
                      <a:pt x="1337065" y="39956"/>
                      <a:pt x="1339850" y="38100"/>
                    </a:cubicBezTo>
                    <a:cubicBezTo>
                      <a:pt x="1352160" y="29894"/>
                      <a:pt x="1345755" y="32957"/>
                      <a:pt x="1358900" y="28575"/>
                    </a:cubicBezTo>
                    <a:cubicBezTo>
                      <a:pt x="1361017" y="25400"/>
                      <a:pt x="1362014" y="21072"/>
                      <a:pt x="1365250" y="19050"/>
                    </a:cubicBezTo>
                    <a:cubicBezTo>
                      <a:pt x="1370926" y="15502"/>
                      <a:pt x="1377950" y="14817"/>
                      <a:pt x="1384300" y="12700"/>
                    </a:cubicBezTo>
                    <a:cubicBezTo>
                      <a:pt x="1387475" y="11642"/>
                      <a:pt x="1391040" y="11381"/>
                      <a:pt x="1393825" y="9525"/>
                    </a:cubicBezTo>
                    <a:cubicBezTo>
                      <a:pt x="1404595" y="2345"/>
                      <a:pt x="1400652" y="5873"/>
                      <a:pt x="1406525" y="0"/>
                    </a:cubicBezTo>
                  </a:path>
                </a:pathLst>
              </a:custGeom>
              <a:noFill/>
              <a:ln w="1270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6" name="Freeform 155">
                <a:extLst>
                  <a:ext uri="{FF2B5EF4-FFF2-40B4-BE49-F238E27FC236}">
                    <a16:creationId xmlns:a16="http://schemas.microsoft.com/office/drawing/2014/main" id="{D6F98336-DE0E-EA75-9BCA-4225AE198CC2}"/>
                  </a:ext>
                </a:extLst>
              </p:cNvPr>
              <p:cNvSpPr/>
              <p:nvPr/>
            </p:nvSpPr>
            <p:spPr bwMode="auto">
              <a:xfrm>
                <a:off x="9779000" y="3587750"/>
                <a:ext cx="215900" cy="95250"/>
              </a:xfrm>
              <a:custGeom>
                <a:avLst/>
                <a:gdLst>
                  <a:gd name="connsiteX0" fmla="*/ 0 w 215900"/>
                  <a:gd name="connsiteY0" fmla="*/ 95250 h 95250"/>
                  <a:gd name="connsiteX1" fmla="*/ 31750 w 215900"/>
                  <a:gd name="connsiteY1" fmla="*/ 69850 h 95250"/>
                  <a:gd name="connsiteX2" fmla="*/ 41275 w 215900"/>
                  <a:gd name="connsiteY2" fmla="*/ 66675 h 95250"/>
                  <a:gd name="connsiteX3" fmla="*/ 50800 w 215900"/>
                  <a:gd name="connsiteY3" fmla="*/ 60325 h 95250"/>
                  <a:gd name="connsiteX4" fmla="*/ 63500 w 215900"/>
                  <a:gd name="connsiteY4" fmla="*/ 57150 h 95250"/>
                  <a:gd name="connsiteX5" fmla="*/ 82550 w 215900"/>
                  <a:gd name="connsiteY5" fmla="*/ 50800 h 95250"/>
                  <a:gd name="connsiteX6" fmla="*/ 88900 w 215900"/>
                  <a:gd name="connsiteY6" fmla="*/ 41275 h 95250"/>
                  <a:gd name="connsiteX7" fmla="*/ 117475 w 215900"/>
                  <a:gd name="connsiteY7" fmla="*/ 28575 h 95250"/>
                  <a:gd name="connsiteX8" fmla="*/ 136525 w 215900"/>
                  <a:gd name="connsiteY8" fmla="*/ 22225 h 95250"/>
                  <a:gd name="connsiteX9" fmla="*/ 146050 w 215900"/>
                  <a:gd name="connsiteY9" fmla="*/ 19050 h 95250"/>
                  <a:gd name="connsiteX10" fmla="*/ 200025 w 215900"/>
                  <a:gd name="connsiteY10" fmla="*/ 12700 h 95250"/>
                  <a:gd name="connsiteX11" fmla="*/ 215900 w 215900"/>
                  <a:gd name="connsiteY11" fmla="*/ 0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15900" h="95250">
                    <a:moveTo>
                      <a:pt x="0" y="95250"/>
                    </a:moveTo>
                    <a:cubicBezTo>
                      <a:pt x="4068" y="91763"/>
                      <a:pt x="22340" y="74555"/>
                      <a:pt x="31750" y="69850"/>
                    </a:cubicBezTo>
                    <a:cubicBezTo>
                      <a:pt x="34743" y="68353"/>
                      <a:pt x="38282" y="68172"/>
                      <a:pt x="41275" y="66675"/>
                    </a:cubicBezTo>
                    <a:cubicBezTo>
                      <a:pt x="44688" y="64968"/>
                      <a:pt x="47293" y="61828"/>
                      <a:pt x="50800" y="60325"/>
                    </a:cubicBezTo>
                    <a:cubicBezTo>
                      <a:pt x="54811" y="58606"/>
                      <a:pt x="59320" y="58404"/>
                      <a:pt x="63500" y="57150"/>
                    </a:cubicBezTo>
                    <a:cubicBezTo>
                      <a:pt x="69911" y="55227"/>
                      <a:pt x="82550" y="50800"/>
                      <a:pt x="82550" y="50800"/>
                    </a:cubicBezTo>
                    <a:cubicBezTo>
                      <a:pt x="84667" y="47625"/>
                      <a:pt x="86202" y="43973"/>
                      <a:pt x="88900" y="41275"/>
                    </a:cubicBezTo>
                    <a:cubicBezTo>
                      <a:pt x="96447" y="33728"/>
                      <a:pt x="108044" y="31719"/>
                      <a:pt x="117475" y="28575"/>
                    </a:cubicBezTo>
                    <a:lnTo>
                      <a:pt x="136525" y="22225"/>
                    </a:lnTo>
                    <a:cubicBezTo>
                      <a:pt x="139700" y="21167"/>
                      <a:pt x="142737" y="19523"/>
                      <a:pt x="146050" y="19050"/>
                    </a:cubicBezTo>
                    <a:cubicBezTo>
                      <a:pt x="178804" y="14371"/>
                      <a:pt x="160829" y="16620"/>
                      <a:pt x="200025" y="12700"/>
                    </a:cubicBezTo>
                    <a:cubicBezTo>
                      <a:pt x="212041" y="4690"/>
                      <a:pt x="206852" y="9048"/>
                      <a:pt x="215900" y="0"/>
                    </a:cubicBezTo>
                  </a:path>
                </a:pathLst>
              </a:custGeom>
              <a:noFill/>
              <a:ln w="1270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77" name="Group 76">
            <a:extLst>
              <a:ext uri="{FF2B5EF4-FFF2-40B4-BE49-F238E27FC236}">
                <a16:creationId xmlns:a16="http://schemas.microsoft.com/office/drawing/2014/main" id="{F70CA995-EA5B-FC00-83C3-6C392104A371}"/>
              </a:ext>
            </a:extLst>
          </p:cNvPr>
          <p:cNvGrpSpPr/>
          <p:nvPr/>
        </p:nvGrpSpPr>
        <p:grpSpPr>
          <a:xfrm>
            <a:off x="1797050" y="3973593"/>
            <a:ext cx="4279701" cy="976232"/>
            <a:chOff x="1797050" y="3973593"/>
            <a:chExt cx="4279701" cy="976232"/>
          </a:xfrm>
        </p:grpSpPr>
        <p:sp>
          <p:nvSpPr>
            <p:cNvPr id="76" name="Freeform 75">
              <a:extLst>
                <a:ext uri="{FF2B5EF4-FFF2-40B4-BE49-F238E27FC236}">
                  <a16:creationId xmlns:a16="http://schemas.microsoft.com/office/drawing/2014/main" id="{804925BF-7490-B7F1-C3B3-0384D7EA1ACF}"/>
                </a:ext>
              </a:extLst>
            </p:cNvPr>
            <p:cNvSpPr/>
            <p:nvPr/>
          </p:nvSpPr>
          <p:spPr bwMode="auto">
            <a:xfrm>
              <a:off x="2411935" y="3973593"/>
              <a:ext cx="3664816" cy="852408"/>
            </a:xfrm>
            <a:custGeom>
              <a:avLst/>
              <a:gdLst>
                <a:gd name="connsiteX0" fmla="*/ 3544364 w 3658664"/>
                <a:gd name="connsiteY0" fmla="*/ 28575 h 847725"/>
                <a:gd name="connsiteX1" fmla="*/ 3566589 w 3658664"/>
                <a:gd name="connsiteY1" fmla="*/ 34925 h 847725"/>
                <a:gd name="connsiteX2" fmla="*/ 3585639 w 3658664"/>
                <a:gd name="connsiteY2" fmla="*/ 28575 h 847725"/>
                <a:gd name="connsiteX3" fmla="*/ 3614214 w 3658664"/>
                <a:gd name="connsiteY3" fmla="*/ 19050 h 847725"/>
                <a:gd name="connsiteX4" fmla="*/ 3633264 w 3658664"/>
                <a:gd name="connsiteY4" fmla="*/ 12700 h 847725"/>
                <a:gd name="connsiteX5" fmla="*/ 3642789 w 3658664"/>
                <a:gd name="connsiteY5" fmla="*/ 9525 h 847725"/>
                <a:gd name="connsiteX6" fmla="*/ 3652314 w 3658664"/>
                <a:gd name="connsiteY6" fmla="*/ 0 h 847725"/>
                <a:gd name="connsiteX7" fmla="*/ 3649139 w 3658664"/>
                <a:gd name="connsiteY7" fmla="*/ 9525 h 847725"/>
                <a:gd name="connsiteX8" fmla="*/ 3652314 w 3658664"/>
                <a:gd name="connsiteY8" fmla="*/ 44450 h 847725"/>
                <a:gd name="connsiteX9" fmla="*/ 3655489 w 3658664"/>
                <a:gd name="connsiteY9" fmla="*/ 63500 h 847725"/>
                <a:gd name="connsiteX10" fmla="*/ 3658664 w 3658664"/>
                <a:gd name="connsiteY10" fmla="*/ 101600 h 847725"/>
                <a:gd name="connsiteX11" fmla="*/ 3652314 w 3658664"/>
                <a:gd name="connsiteY11" fmla="*/ 158750 h 847725"/>
                <a:gd name="connsiteX12" fmla="*/ 3626914 w 3658664"/>
                <a:gd name="connsiteY12" fmla="*/ 174625 h 847725"/>
                <a:gd name="connsiteX13" fmla="*/ 3607864 w 3658664"/>
                <a:gd name="connsiteY13" fmla="*/ 180975 h 847725"/>
                <a:gd name="connsiteX14" fmla="*/ 3598339 w 3658664"/>
                <a:gd name="connsiteY14" fmla="*/ 184150 h 847725"/>
                <a:gd name="connsiteX15" fmla="*/ 3534839 w 3658664"/>
                <a:gd name="connsiteY15" fmla="*/ 187325 h 847725"/>
                <a:gd name="connsiteX16" fmla="*/ 3509439 w 3658664"/>
                <a:gd name="connsiteY16" fmla="*/ 193675 h 847725"/>
                <a:gd name="connsiteX17" fmla="*/ 3490389 w 3658664"/>
                <a:gd name="connsiteY17" fmla="*/ 196850 h 847725"/>
                <a:gd name="connsiteX18" fmla="*/ 3468164 w 3658664"/>
                <a:gd name="connsiteY18" fmla="*/ 200025 h 847725"/>
                <a:gd name="connsiteX19" fmla="*/ 3455464 w 3658664"/>
                <a:gd name="connsiteY19" fmla="*/ 203200 h 847725"/>
                <a:gd name="connsiteX20" fmla="*/ 3439589 w 3658664"/>
                <a:gd name="connsiteY20" fmla="*/ 206375 h 847725"/>
                <a:gd name="connsiteX21" fmla="*/ 3420539 w 3658664"/>
                <a:gd name="connsiteY21" fmla="*/ 209550 h 847725"/>
                <a:gd name="connsiteX22" fmla="*/ 3411014 w 3658664"/>
                <a:gd name="connsiteY22" fmla="*/ 212725 h 847725"/>
                <a:gd name="connsiteX23" fmla="*/ 3363389 w 3658664"/>
                <a:gd name="connsiteY23" fmla="*/ 219075 h 847725"/>
                <a:gd name="connsiteX24" fmla="*/ 3334814 w 3658664"/>
                <a:gd name="connsiteY24" fmla="*/ 225425 h 847725"/>
                <a:gd name="connsiteX25" fmla="*/ 3299889 w 3658664"/>
                <a:gd name="connsiteY25" fmla="*/ 231775 h 847725"/>
                <a:gd name="connsiteX26" fmla="*/ 3290364 w 3658664"/>
                <a:gd name="connsiteY26" fmla="*/ 238125 h 847725"/>
                <a:gd name="connsiteX27" fmla="*/ 3271314 w 3658664"/>
                <a:gd name="connsiteY27" fmla="*/ 244475 h 847725"/>
                <a:gd name="connsiteX28" fmla="*/ 3261789 w 3658664"/>
                <a:gd name="connsiteY28" fmla="*/ 247650 h 847725"/>
                <a:gd name="connsiteX29" fmla="*/ 3252264 w 3658664"/>
                <a:gd name="connsiteY29" fmla="*/ 250825 h 847725"/>
                <a:gd name="connsiteX30" fmla="*/ 3239564 w 3658664"/>
                <a:gd name="connsiteY30" fmla="*/ 254000 h 847725"/>
                <a:gd name="connsiteX31" fmla="*/ 3220514 w 3658664"/>
                <a:gd name="connsiteY31" fmla="*/ 260350 h 847725"/>
                <a:gd name="connsiteX32" fmla="*/ 3210989 w 3658664"/>
                <a:gd name="connsiteY32" fmla="*/ 263525 h 847725"/>
                <a:gd name="connsiteX33" fmla="*/ 3201464 w 3658664"/>
                <a:gd name="connsiteY33" fmla="*/ 273050 h 847725"/>
                <a:gd name="connsiteX34" fmla="*/ 3191939 w 3658664"/>
                <a:gd name="connsiteY34" fmla="*/ 276225 h 847725"/>
                <a:gd name="connsiteX35" fmla="*/ 3160189 w 3658664"/>
                <a:gd name="connsiteY35" fmla="*/ 282575 h 847725"/>
                <a:gd name="connsiteX36" fmla="*/ 3128439 w 3658664"/>
                <a:gd name="connsiteY36" fmla="*/ 288925 h 847725"/>
                <a:gd name="connsiteX37" fmla="*/ 3061764 w 3658664"/>
                <a:gd name="connsiteY37" fmla="*/ 295275 h 847725"/>
                <a:gd name="connsiteX38" fmla="*/ 3026839 w 3658664"/>
                <a:gd name="connsiteY38" fmla="*/ 304800 h 847725"/>
                <a:gd name="connsiteX39" fmla="*/ 3020489 w 3658664"/>
                <a:gd name="connsiteY39" fmla="*/ 314325 h 847725"/>
                <a:gd name="connsiteX40" fmla="*/ 3010964 w 3658664"/>
                <a:gd name="connsiteY40" fmla="*/ 317500 h 847725"/>
                <a:gd name="connsiteX41" fmla="*/ 3001439 w 3658664"/>
                <a:gd name="connsiteY41" fmla="*/ 323850 h 847725"/>
                <a:gd name="connsiteX42" fmla="*/ 2985564 w 3658664"/>
                <a:gd name="connsiteY42" fmla="*/ 327025 h 847725"/>
                <a:gd name="connsiteX43" fmla="*/ 2972864 w 3658664"/>
                <a:gd name="connsiteY43" fmla="*/ 330200 h 847725"/>
                <a:gd name="connsiteX44" fmla="*/ 2963339 w 3658664"/>
                <a:gd name="connsiteY44" fmla="*/ 333375 h 847725"/>
                <a:gd name="connsiteX45" fmla="*/ 2896664 w 3658664"/>
                <a:gd name="connsiteY45" fmla="*/ 342900 h 847725"/>
                <a:gd name="connsiteX46" fmla="*/ 2855389 w 3658664"/>
                <a:gd name="connsiteY46" fmla="*/ 346075 h 847725"/>
                <a:gd name="connsiteX47" fmla="*/ 2836339 w 3658664"/>
                <a:gd name="connsiteY47" fmla="*/ 349250 h 847725"/>
                <a:gd name="connsiteX48" fmla="*/ 2734739 w 3658664"/>
                <a:gd name="connsiteY48" fmla="*/ 352425 h 847725"/>
                <a:gd name="connsiteX49" fmla="*/ 2715689 w 3658664"/>
                <a:gd name="connsiteY49" fmla="*/ 358775 h 847725"/>
                <a:gd name="connsiteX50" fmla="*/ 2706164 w 3658664"/>
                <a:gd name="connsiteY50" fmla="*/ 361950 h 847725"/>
                <a:gd name="connsiteX51" fmla="*/ 2668064 w 3658664"/>
                <a:gd name="connsiteY51" fmla="*/ 374650 h 847725"/>
                <a:gd name="connsiteX52" fmla="*/ 2658539 w 3658664"/>
                <a:gd name="connsiteY52" fmla="*/ 377825 h 847725"/>
                <a:gd name="connsiteX53" fmla="*/ 2649014 w 3658664"/>
                <a:gd name="connsiteY53" fmla="*/ 381000 h 847725"/>
                <a:gd name="connsiteX54" fmla="*/ 2620439 w 3658664"/>
                <a:gd name="connsiteY54" fmla="*/ 393700 h 847725"/>
                <a:gd name="connsiteX55" fmla="*/ 2534714 w 3658664"/>
                <a:gd name="connsiteY55" fmla="*/ 403225 h 847725"/>
                <a:gd name="connsiteX56" fmla="*/ 2499789 w 3658664"/>
                <a:gd name="connsiteY56" fmla="*/ 406400 h 847725"/>
                <a:gd name="connsiteX57" fmla="*/ 2483914 w 3658664"/>
                <a:gd name="connsiteY57" fmla="*/ 409575 h 847725"/>
                <a:gd name="connsiteX58" fmla="*/ 2433114 w 3658664"/>
                <a:gd name="connsiteY58" fmla="*/ 415925 h 847725"/>
                <a:gd name="connsiteX59" fmla="*/ 2417239 w 3658664"/>
                <a:gd name="connsiteY59" fmla="*/ 419100 h 847725"/>
                <a:gd name="connsiteX60" fmla="*/ 2398189 w 3658664"/>
                <a:gd name="connsiteY60" fmla="*/ 425450 h 847725"/>
                <a:gd name="connsiteX61" fmla="*/ 2379139 w 3658664"/>
                <a:gd name="connsiteY61" fmla="*/ 431800 h 847725"/>
                <a:gd name="connsiteX62" fmla="*/ 2369614 w 3658664"/>
                <a:gd name="connsiteY62" fmla="*/ 434975 h 847725"/>
                <a:gd name="connsiteX63" fmla="*/ 2356914 w 3658664"/>
                <a:gd name="connsiteY63" fmla="*/ 438150 h 847725"/>
                <a:gd name="connsiteX64" fmla="*/ 2347389 w 3658664"/>
                <a:gd name="connsiteY64" fmla="*/ 441325 h 847725"/>
                <a:gd name="connsiteX65" fmla="*/ 2321989 w 3658664"/>
                <a:gd name="connsiteY65" fmla="*/ 447675 h 847725"/>
                <a:gd name="connsiteX66" fmla="*/ 2312464 w 3658664"/>
                <a:gd name="connsiteY66" fmla="*/ 450850 h 847725"/>
                <a:gd name="connsiteX67" fmla="*/ 2261664 w 3658664"/>
                <a:gd name="connsiteY67" fmla="*/ 460375 h 847725"/>
                <a:gd name="connsiteX68" fmla="*/ 2245789 w 3658664"/>
                <a:gd name="connsiteY68" fmla="*/ 463550 h 847725"/>
                <a:gd name="connsiteX69" fmla="*/ 2210864 w 3658664"/>
                <a:gd name="connsiteY69" fmla="*/ 469900 h 847725"/>
                <a:gd name="connsiteX70" fmla="*/ 2201339 w 3658664"/>
                <a:gd name="connsiteY70" fmla="*/ 473075 h 847725"/>
                <a:gd name="connsiteX71" fmla="*/ 2175939 w 3658664"/>
                <a:gd name="connsiteY71" fmla="*/ 479425 h 847725"/>
                <a:gd name="connsiteX72" fmla="*/ 2137839 w 3658664"/>
                <a:gd name="connsiteY72" fmla="*/ 492125 h 847725"/>
                <a:gd name="connsiteX73" fmla="*/ 2109264 w 3658664"/>
                <a:gd name="connsiteY73" fmla="*/ 501650 h 847725"/>
                <a:gd name="connsiteX74" fmla="*/ 2099739 w 3658664"/>
                <a:gd name="connsiteY74" fmla="*/ 504825 h 847725"/>
                <a:gd name="connsiteX75" fmla="*/ 2061639 w 3658664"/>
                <a:gd name="connsiteY75" fmla="*/ 511175 h 847725"/>
                <a:gd name="connsiteX76" fmla="*/ 2045764 w 3658664"/>
                <a:gd name="connsiteY76" fmla="*/ 514350 h 847725"/>
                <a:gd name="connsiteX77" fmla="*/ 2007664 w 3658664"/>
                <a:gd name="connsiteY77" fmla="*/ 520700 h 847725"/>
                <a:gd name="connsiteX78" fmla="*/ 1975914 w 3658664"/>
                <a:gd name="connsiteY78" fmla="*/ 527050 h 847725"/>
                <a:gd name="connsiteX79" fmla="*/ 1960039 w 3658664"/>
                <a:gd name="connsiteY79" fmla="*/ 530225 h 847725"/>
                <a:gd name="connsiteX80" fmla="*/ 1909239 w 3658664"/>
                <a:gd name="connsiteY80" fmla="*/ 536575 h 847725"/>
                <a:gd name="connsiteX81" fmla="*/ 1893364 w 3658664"/>
                <a:gd name="connsiteY81" fmla="*/ 539750 h 847725"/>
                <a:gd name="connsiteX82" fmla="*/ 1874314 w 3658664"/>
                <a:gd name="connsiteY82" fmla="*/ 546100 h 847725"/>
                <a:gd name="connsiteX83" fmla="*/ 1864789 w 3658664"/>
                <a:gd name="connsiteY83" fmla="*/ 549275 h 847725"/>
                <a:gd name="connsiteX84" fmla="*/ 1848914 w 3658664"/>
                <a:gd name="connsiteY84" fmla="*/ 552450 h 847725"/>
                <a:gd name="connsiteX85" fmla="*/ 1820339 w 3658664"/>
                <a:gd name="connsiteY85" fmla="*/ 558800 h 847725"/>
                <a:gd name="connsiteX86" fmla="*/ 1760014 w 3658664"/>
                <a:gd name="connsiteY86" fmla="*/ 565150 h 847725"/>
                <a:gd name="connsiteX87" fmla="*/ 1715564 w 3658664"/>
                <a:gd name="connsiteY87" fmla="*/ 571500 h 847725"/>
                <a:gd name="connsiteX88" fmla="*/ 1690164 w 3658664"/>
                <a:gd name="connsiteY88" fmla="*/ 574675 h 847725"/>
                <a:gd name="connsiteX89" fmla="*/ 1661589 w 3658664"/>
                <a:gd name="connsiteY89" fmla="*/ 577850 h 847725"/>
                <a:gd name="connsiteX90" fmla="*/ 1626664 w 3658664"/>
                <a:gd name="connsiteY90" fmla="*/ 584200 h 847725"/>
                <a:gd name="connsiteX91" fmla="*/ 1607614 w 3658664"/>
                <a:gd name="connsiteY91" fmla="*/ 587375 h 847725"/>
                <a:gd name="connsiteX92" fmla="*/ 1579039 w 3658664"/>
                <a:gd name="connsiteY92" fmla="*/ 593725 h 847725"/>
                <a:gd name="connsiteX93" fmla="*/ 1537764 w 3658664"/>
                <a:gd name="connsiteY93" fmla="*/ 596900 h 847725"/>
                <a:gd name="connsiteX94" fmla="*/ 1471089 w 3658664"/>
                <a:gd name="connsiteY94" fmla="*/ 606425 h 847725"/>
                <a:gd name="connsiteX95" fmla="*/ 1442514 w 3658664"/>
                <a:gd name="connsiteY95" fmla="*/ 609600 h 847725"/>
                <a:gd name="connsiteX96" fmla="*/ 1407589 w 3658664"/>
                <a:gd name="connsiteY96" fmla="*/ 612775 h 847725"/>
                <a:gd name="connsiteX97" fmla="*/ 1375839 w 3658664"/>
                <a:gd name="connsiteY97" fmla="*/ 619125 h 847725"/>
                <a:gd name="connsiteX98" fmla="*/ 1340914 w 3658664"/>
                <a:gd name="connsiteY98" fmla="*/ 628650 h 847725"/>
                <a:gd name="connsiteX99" fmla="*/ 1325039 w 3658664"/>
                <a:gd name="connsiteY99" fmla="*/ 631825 h 847725"/>
                <a:gd name="connsiteX100" fmla="*/ 1271064 w 3658664"/>
                <a:gd name="connsiteY100" fmla="*/ 641350 h 847725"/>
                <a:gd name="connsiteX101" fmla="*/ 1245664 w 3658664"/>
                <a:gd name="connsiteY101" fmla="*/ 647700 h 847725"/>
                <a:gd name="connsiteX102" fmla="*/ 1232964 w 3658664"/>
                <a:gd name="connsiteY102" fmla="*/ 650875 h 847725"/>
                <a:gd name="connsiteX103" fmla="*/ 1207564 w 3658664"/>
                <a:gd name="connsiteY103" fmla="*/ 654050 h 847725"/>
                <a:gd name="connsiteX104" fmla="*/ 1191689 w 3658664"/>
                <a:gd name="connsiteY104" fmla="*/ 657225 h 847725"/>
                <a:gd name="connsiteX105" fmla="*/ 1172639 w 3658664"/>
                <a:gd name="connsiteY105" fmla="*/ 660400 h 847725"/>
                <a:gd name="connsiteX106" fmla="*/ 1156764 w 3658664"/>
                <a:gd name="connsiteY106" fmla="*/ 663575 h 847725"/>
                <a:gd name="connsiteX107" fmla="*/ 1102789 w 3658664"/>
                <a:gd name="connsiteY107" fmla="*/ 669925 h 847725"/>
                <a:gd name="connsiteX108" fmla="*/ 1048814 w 3658664"/>
                <a:gd name="connsiteY108" fmla="*/ 679450 h 847725"/>
                <a:gd name="connsiteX109" fmla="*/ 1004364 w 3658664"/>
                <a:gd name="connsiteY109" fmla="*/ 685800 h 847725"/>
                <a:gd name="connsiteX110" fmla="*/ 959914 w 3658664"/>
                <a:gd name="connsiteY110" fmla="*/ 692150 h 847725"/>
                <a:gd name="connsiteX111" fmla="*/ 928164 w 3658664"/>
                <a:gd name="connsiteY111" fmla="*/ 701675 h 847725"/>
                <a:gd name="connsiteX112" fmla="*/ 909114 w 3658664"/>
                <a:gd name="connsiteY112" fmla="*/ 708025 h 847725"/>
                <a:gd name="connsiteX113" fmla="*/ 890064 w 3658664"/>
                <a:gd name="connsiteY113" fmla="*/ 714375 h 847725"/>
                <a:gd name="connsiteX114" fmla="*/ 880539 w 3658664"/>
                <a:gd name="connsiteY114" fmla="*/ 717550 h 847725"/>
                <a:gd name="connsiteX115" fmla="*/ 829739 w 3658664"/>
                <a:gd name="connsiteY115" fmla="*/ 727075 h 847725"/>
                <a:gd name="connsiteX116" fmla="*/ 750364 w 3658664"/>
                <a:gd name="connsiteY116" fmla="*/ 736600 h 847725"/>
                <a:gd name="connsiteX117" fmla="*/ 677339 w 3658664"/>
                <a:gd name="connsiteY117" fmla="*/ 746125 h 847725"/>
                <a:gd name="connsiteX118" fmla="*/ 658289 w 3658664"/>
                <a:gd name="connsiteY118" fmla="*/ 749300 h 847725"/>
                <a:gd name="connsiteX119" fmla="*/ 613839 w 3658664"/>
                <a:gd name="connsiteY119" fmla="*/ 755650 h 847725"/>
                <a:gd name="connsiteX120" fmla="*/ 591614 w 3658664"/>
                <a:gd name="connsiteY120" fmla="*/ 758825 h 847725"/>
                <a:gd name="connsiteX121" fmla="*/ 566214 w 3658664"/>
                <a:gd name="connsiteY121" fmla="*/ 762000 h 847725"/>
                <a:gd name="connsiteX122" fmla="*/ 534464 w 3658664"/>
                <a:gd name="connsiteY122" fmla="*/ 765175 h 847725"/>
                <a:gd name="connsiteX123" fmla="*/ 502714 w 3658664"/>
                <a:gd name="connsiteY123" fmla="*/ 771525 h 847725"/>
                <a:gd name="connsiteX124" fmla="*/ 483664 w 3658664"/>
                <a:gd name="connsiteY124" fmla="*/ 774700 h 847725"/>
                <a:gd name="connsiteX125" fmla="*/ 467789 w 3658664"/>
                <a:gd name="connsiteY125" fmla="*/ 777875 h 847725"/>
                <a:gd name="connsiteX126" fmla="*/ 442389 w 3658664"/>
                <a:gd name="connsiteY126" fmla="*/ 781050 h 847725"/>
                <a:gd name="connsiteX127" fmla="*/ 407464 w 3658664"/>
                <a:gd name="connsiteY127" fmla="*/ 787400 h 847725"/>
                <a:gd name="connsiteX128" fmla="*/ 331264 w 3658664"/>
                <a:gd name="connsiteY128" fmla="*/ 796925 h 847725"/>
                <a:gd name="connsiteX129" fmla="*/ 309039 w 3658664"/>
                <a:gd name="connsiteY129" fmla="*/ 800100 h 847725"/>
                <a:gd name="connsiteX130" fmla="*/ 289989 w 3658664"/>
                <a:gd name="connsiteY130" fmla="*/ 803275 h 847725"/>
                <a:gd name="connsiteX131" fmla="*/ 258239 w 3658664"/>
                <a:gd name="connsiteY131" fmla="*/ 806450 h 847725"/>
                <a:gd name="connsiteX132" fmla="*/ 213789 w 3658664"/>
                <a:gd name="connsiteY132" fmla="*/ 815975 h 847725"/>
                <a:gd name="connsiteX133" fmla="*/ 201089 w 3658664"/>
                <a:gd name="connsiteY133" fmla="*/ 819150 h 847725"/>
                <a:gd name="connsiteX134" fmla="*/ 166164 w 3658664"/>
                <a:gd name="connsiteY134" fmla="*/ 825500 h 847725"/>
                <a:gd name="connsiteX135" fmla="*/ 115364 w 3658664"/>
                <a:gd name="connsiteY135" fmla="*/ 831850 h 847725"/>
                <a:gd name="connsiteX136" fmla="*/ 61389 w 3658664"/>
                <a:gd name="connsiteY136" fmla="*/ 841375 h 847725"/>
                <a:gd name="connsiteX137" fmla="*/ 26464 w 3658664"/>
                <a:gd name="connsiteY137" fmla="*/ 847725 h 847725"/>
                <a:gd name="connsiteX138" fmla="*/ 1064 w 3658664"/>
                <a:gd name="connsiteY138" fmla="*/ 844550 h 847725"/>
                <a:gd name="connsiteX139" fmla="*/ 4239 w 3658664"/>
                <a:gd name="connsiteY139" fmla="*/ 835025 h 847725"/>
                <a:gd name="connsiteX140" fmla="*/ 23289 w 3658664"/>
                <a:gd name="connsiteY140" fmla="*/ 822325 h 847725"/>
                <a:gd name="connsiteX141" fmla="*/ 42339 w 3658664"/>
                <a:gd name="connsiteY141" fmla="*/ 815975 h 847725"/>
                <a:gd name="connsiteX142" fmla="*/ 51864 w 3658664"/>
                <a:gd name="connsiteY142" fmla="*/ 812800 h 847725"/>
                <a:gd name="connsiteX143" fmla="*/ 83614 w 3658664"/>
                <a:gd name="connsiteY143" fmla="*/ 803275 h 847725"/>
                <a:gd name="connsiteX144" fmla="*/ 131239 w 3658664"/>
                <a:gd name="connsiteY144" fmla="*/ 787400 h 847725"/>
                <a:gd name="connsiteX145" fmla="*/ 150289 w 3658664"/>
                <a:gd name="connsiteY145" fmla="*/ 781050 h 847725"/>
                <a:gd name="connsiteX146" fmla="*/ 159814 w 3658664"/>
                <a:gd name="connsiteY146" fmla="*/ 777875 h 847725"/>
                <a:gd name="connsiteX147" fmla="*/ 191564 w 3658664"/>
                <a:gd name="connsiteY147" fmla="*/ 771525 h 847725"/>
                <a:gd name="connsiteX148" fmla="*/ 213789 w 3658664"/>
                <a:gd name="connsiteY148" fmla="*/ 765175 h 847725"/>
                <a:gd name="connsiteX149" fmla="*/ 232839 w 3658664"/>
                <a:gd name="connsiteY149" fmla="*/ 758825 h 847725"/>
                <a:gd name="connsiteX150" fmla="*/ 264589 w 3658664"/>
                <a:gd name="connsiteY150" fmla="*/ 755650 h 847725"/>
                <a:gd name="connsiteX151" fmla="*/ 277289 w 3658664"/>
                <a:gd name="connsiteY151" fmla="*/ 752475 h 847725"/>
                <a:gd name="connsiteX152" fmla="*/ 299514 w 3658664"/>
                <a:gd name="connsiteY152" fmla="*/ 749300 h 847725"/>
                <a:gd name="connsiteX153" fmla="*/ 318564 w 3658664"/>
                <a:gd name="connsiteY153" fmla="*/ 746125 h 847725"/>
                <a:gd name="connsiteX154" fmla="*/ 340789 w 3658664"/>
                <a:gd name="connsiteY154" fmla="*/ 742950 h 847725"/>
                <a:gd name="connsiteX155" fmla="*/ 366189 w 3658664"/>
                <a:gd name="connsiteY155" fmla="*/ 736600 h 847725"/>
                <a:gd name="connsiteX156" fmla="*/ 397939 w 3658664"/>
                <a:gd name="connsiteY156" fmla="*/ 730250 h 847725"/>
                <a:gd name="connsiteX157" fmla="*/ 416989 w 3658664"/>
                <a:gd name="connsiteY157" fmla="*/ 723900 h 847725"/>
                <a:gd name="connsiteX158" fmla="*/ 445564 w 3658664"/>
                <a:gd name="connsiteY158" fmla="*/ 714375 h 847725"/>
                <a:gd name="connsiteX159" fmla="*/ 455089 w 3658664"/>
                <a:gd name="connsiteY159" fmla="*/ 711200 h 847725"/>
                <a:gd name="connsiteX160" fmla="*/ 464614 w 3658664"/>
                <a:gd name="connsiteY160" fmla="*/ 708025 h 847725"/>
                <a:gd name="connsiteX161" fmla="*/ 480489 w 3658664"/>
                <a:gd name="connsiteY161" fmla="*/ 704850 h 847725"/>
                <a:gd name="connsiteX162" fmla="*/ 499539 w 3658664"/>
                <a:gd name="connsiteY162" fmla="*/ 698500 h 847725"/>
                <a:gd name="connsiteX163" fmla="*/ 534464 w 3658664"/>
                <a:gd name="connsiteY163" fmla="*/ 692150 h 847725"/>
                <a:gd name="connsiteX164" fmla="*/ 553514 w 3658664"/>
                <a:gd name="connsiteY164" fmla="*/ 685800 h 847725"/>
                <a:gd name="connsiteX165" fmla="*/ 566214 w 3658664"/>
                <a:gd name="connsiteY165" fmla="*/ 682625 h 847725"/>
                <a:gd name="connsiteX166" fmla="*/ 575739 w 3658664"/>
                <a:gd name="connsiteY166" fmla="*/ 679450 h 847725"/>
                <a:gd name="connsiteX167" fmla="*/ 632889 w 3658664"/>
                <a:gd name="connsiteY167" fmla="*/ 673100 h 847725"/>
                <a:gd name="connsiteX168" fmla="*/ 667814 w 3658664"/>
                <a:gd name="connsiteY168" fmla="*/ 663575 h 847725"/>
                <a:gd name="connsiteX169" fmla="*/ 677339 w 3658664"/>
                <a:gd name="connsiteY169" fmla="*/ 660400 h 847725"/>
                <a:gd name="connsiteX170" fmla="*/ 690039 w 3658664"/>
                <a:gd name="connsiteY170" fmla="*/ 657225 h 847725"/>
                <a:gd name="connsiteX171" fmla="*/ 699564 w 3658664"/>
                <a:gd name="connsiteY171" fmla="*/ 654050 h 847725"/>
                <a:gd name="connsiteX172" fmla="*/ 728139 w 3658664"/>
                <a:gd name="connsiteY172" fmla="*/ 647700 h 847725"/>
                <a:gd name="connsiteX173" fmla="*/ 753539 w 3658664"/>
                <a:gd name="connsiteY173" fmla="*/ 641350 h 847725"/>
                <a:gd name="connsiteX174" fmla="*/ 766239 w 3658664"/>
                <a:gd name="connsiteY174" fmla="*/ 638175 h 847725"/>
                <a:gd name="connsiteX175" fmla="*/ 782114 w 3658664"/>
                <a:gd name="connsiteY175" fmla="*/ 635000 h 847725"/>
                <a:gd name="connsiteX176" fmla="*/ 829739 w 3658664"/>
                <a:gd name="connsiteY176" fmla="*/ 631825 h 847725"/>
                <a:gd name="connsiteX177" fmla="*/ 874189 w 3658664"/>
                <a:gd name="connsiteY177" fmla="*/ 625475 h 847725"/>
                <a:gd name="connsiteX178" fmla="*/ 896414 w 3658664"/>
                <a:gd name="connsiteY178" fmla="*/ 622300 h 847725"/>
                <a:gd name="connsiteX179" fmla="*/ 909114 w 3658664"/>
                <a:gd name="connsiteY179" fmla="*/ 619125 h 847725"/>
                <a:gd name="connsiteX180" fmla="*/ 924989 w 3658664"/>
                <a:gd name="connsiteY180" fmla="*/ 615950 h 847725"/>
                <a:gd name="connsiteX181" fmla="*/ 934514 w 3658664"/>
                <a:gd name="connsiteY181" fmla="*/ 612775 h 847725"/>
                <a:gd name="connsiteX182" fmla="*/ 959914 w 3658664"/>
                <a:gd name="connsiteY182" fmla="*/ 606425 h 847725"/>
                <a:gd name="connsiteX183" fmla="*/ 972614 w 3658664"/>
                <a:gd name="connsiteY183" fmla="*/ 603250 h 847725"/>
                <a:gd name="connsiteX184" fmla="*/ 1007539 w 3658664"/>
                <a:gd name="connsiteY184" fmla="*/ 593725 h 847725"/>
                <a:gd name="connsiteX185" fmla="*/ 1039289 w 3658664"/>
                <a:gd name="connsiteY185" fmla="*/ 587375 h 847725"/>
                <a:gd name="connsiteX186" fmla="*/ 1055164 w 3658664"/>
                <a:gd name="connsiteY186" fmla="*/ 584200 h 847725"/>
                <a:gd name="connsiteX187" fmla="*/ 1096439 w 3658664"/>
                <a:gd name="connsiteY187" fmla="*/ 577850 h 847725"/>
                <a:gd name="connsiteX188" fmla="*/ 1115489 w 3658664"/>
                <a:gd name="connsiteY188" fmla="*/ 574675 h 847725"/>
                <a:gd name="connsiteX189" fmla="*/ 1140889 w 3658664"/>
                <a:gd name="connsiteY189" fmla="*/ 571500 h 847725"/>
                <a:gd name="connsiteX190" fmla="*/ 1172639 w 3658664"/>
                <a:gd name="connsiteY190" fmla="*/ 565150 h 847725"/>
                <a:gd name="connsiteX191" fmla="*/ 1194864 w 3658664"/>
                <a:gd name="connsiteY191" fmla="*/ 561975 h 847725"/>
                <a:gd name="connsiteX192" fmla="*/ 1207564 w 3658664"/>
                <a:gd name="connsiteY192" fmla="*/ 558800 h 847725"/>
                <a:gd name="connsiteX193" fmla="*/ 1226614 w 3658664"/>
                <a:gd name="connsiteY193" fmla="*/ 555625 h 847725"/>
                <a:gd name="connsiteX194" fmla="*/ 1236139 w 3658664"/>
                <a:gd name="connsiteY194" fmla="*/ 552450 h 847725"/>
                <a:gd name="connsiteX195" fmla="*/ 1252014 w 3658664"/>
                <a:gd name="connsiteY195" fmla="*/ 549275 h 847725"/>
                <a:gd name="connsiteX196" fmla="*/ 1290114 w 3658664"/>
                <a:gd name="connsiteY196" fmla="*/ 542925 h 847725"/>
                <a:gd name="connsiteX197" fmla="*/ 1309164 w 3658664"/>
                <a:gd name="connsiteY197" fmla="*/ 539750 h 847725"/>
                <a:gd name="connsiteX198" fmla="*/ 1331389 w 3658664"/>
                <a:gd name="connsiteY198" fmla="*/ 536575 h 847725"/>
                <a:gd name="connsiteX199" fmla="*/ 1356789 w 3658664"/>
                <a:gd name="connsiteY199" fmla="*/ 533400 h 847725"/>
                <a:gd name="connsiteX200" fmla="*/ 1375839 w 3658664"/>
                <a:gd name="connsiteY200" fmla="*/ 530225 h 847725"/>
                <a:gd name="connsiteX201" fmla="*/ 1404414 w 3658664"/>
                <a:gd name="connsiteY201" fmla="*/ 527050 h 847725"/>
                <a:gd name="connsiteX202" fmla="*/ 1423464 w 3658664"/>
                <a:gd name="connsiteY202" fmla="*/ 523875 h 847725"/>
                <a:gd name="connsiteX203" fmla="*/ 1448864 w 3658664"/>
                <a:gd name="connsiteY203" fmla="*/ 517525 h 847725"/>
                <a:gd name="connsiteX204" fmla="*/ 1471089 w 3658664"/>
                <a:gd name="connsiteY204" fmla="*/ 514350 h 847725"/>
                <a:gd name="connsiteX205" fmla="*/ 1509189 w 3658664"/>
                <a:gd name="connsiteY205" fmla="*/ 508000 h 847725"/>
                <a:gd name="connsiteX206" fmla="*/ 1528239 w 3658664"/>
                <a:gd name="connsiteY206" fmla="*/ 504825 h 847725"/>
                <a:gd name="connsiteX207" fmla="*/ 1544114 w 3658664"/>
                <a:gd name="connsiteY207" fmla="*/ 501650 h 847725"/>
                <a:gd name="connsiteX208" fmla="*/ 1563164 w 3658664"/>
                <a:gd name="connsiteY208" fmla="*/ 498475 h 847725"/>
                <a:gd name="connsiteX209" fmla="*/ 1579039 w 3658664"/>
                <a:gd name="connsiteY209" fmla="*/ 495300 h 847725"/>
                <a:gd name="connsiteX210" fmla="*/ 1598089 w 3658664"/>
                <a:gd name="connsiteY210" fmla="*/ 488950 h 847725"/>
                <a:gd name="connsiteX211" fmla="*/ 1636189 w 3658664"/>
                <a:gd name="connsiteY211" fmla="*/ 476250 h 847725"/>
                <a:gd name="connsiteX212" fmla="*/ 1655239 w 3658664"/>
                <a:gd name="connsiteY212" fmla="*/ 469900 h 847725"/>
                <a:gd name="connsiteX213" fmla="*/ 1664764 w 3658664"/>
                <a:gd name="connsiteY213" fmla="*/ 466725 h 847725"/>
                <a:gd name="connsiteX214" fmla="*/ 1715564 w 3658664"/>
                <a:gd name="connsiteY214" fmla="*/ 460375 h 847725"/>
                <a:gd name="connsiteX215" fmla="*/ 1740964 w 3658664"/>
                <a:gd name="connsiteY215" fmla="*/ 457200 h 847725"/>
                <a:gd name="connsiteX216" fmla="*/ 1769539 w 3658664"/>
                <a:gd name="connsiteY216" fmla="*/ 454025 h 847725"/>
                <a:gd name="connsiteX217" fmla="*/ 1788589 w 3658664"/>
                <a:gd name="connsiteY217" fmla="*/ 450850 h 847725"/>
                <a:gd name="connsiteX218" fmla="*/ 1836214 w 3658664"/>
                <a:gd name="connsiteY218" fmla="*/ 444500 h 847725"/>
                <a:gd name="connsiteX219" fmla="*/ 1855264 w 3658664"/>
                <a:gd name="connsiteY219" fmla="*/ 441325 h 847725"/>
                <a:gd name="connsiteX220" fmla="*/ 1887014 w 3658664"/>
                <a:gd name="connsiteY220" fmla="*/ 438150 h 847725"/>
                <a:gd name="connsiteX221" fmla="*/ 1909239 w 3658664"/>
                <a:gd name="connsiteY221" fmla="*/ 434975 h 847725"/>
                <a:gd name="connsiteX222" fmla="*/ 1956864 w 3658664"/>
                <a:gd name="connsiteY222" fmla="*/ 428625 h 847725"/>
                <a:gd name="connsiteX223" fmla="*/ 1985439 w 3658664"/>
                <a:gd name="connsiteY223" fmla="*/ 419100 h 847725"/>
                <a:gd name="connsiteX224" fmla="*/ 1994964 w 3658664"/>
                <a:gd name="connsiteY224" fmla="*/ 415925 h 847725"/>
                <a:gd name="connsiteX225" fmla="*/ 2004489 w 3658664"/>
                <a:gd name="connsiteY225" fmla="*/ 412750 h 847725"/>
                <a:gd name="connsiteX226" fmla="*/ 2048939 w 3658664"/>
                <a:gd name="connsiteY226" fmla="*/ 406400 h 847725"/>
                <a:gd name="connsiteX227" fmla="*/ 2067989 w 3658664"/>
                <a:gd name="connsiteY227" fmla="*/ 400050 h 847725"/>
                <a:gd name="connsiteX228" fmla="*/ 2106089 w 3658664"/>
                <a:gd name="connsiteY228" fmla="*/ 387350 h 847725"/>
                <a:gd name="connsiteX229" fmla="*/ 2141014 w 3658664"/>
                <a:gd name="connsiteY229" fmla="*/ 377825 h 847725"/>
                <a:gd name="connsiteX230" fmla="*/ 2163239 w 3658664"/>
                <a:gd name="connsiteY230" fmla="*/ 374650 h 847725"/>
                <a:gd name="connsiteX231" fmla="*/ 2201339 w 3658664"/>
                <a:gd name="connsiteY231" fmla="*/ 368300 h 847725"/>
                <a:gd name="connsiteX232" fmla="*/ 2239439 w 3658664"/>
                <a:gd name="connsiteY232" fmla="*/ 361950 h 847725"/>
                <a:gd name="connsiteX233" fmla="*/ 2264839 w 3658664"/>
                <a:gd name="connsiteY233" fmla="*/ 355600 h 847725"/>
                <a:gd name="connsiteX234" fmla="*/ 2283889 w 3658664"/>
                <a:gd name="connsiteY234" fmla="*/ 349250 h 847725"/>
                <a:gd name="connsiteX235" fmla="*/ 2296589 w 3658664"/>
                <a:gd name="connsiteY235" fmla="*/ 346075 h 847725"/>
                <a:gd name="connsiteX236" fmla="*/ 2318814 w 3658664"/>
                <a:gd name="connsiteY236" fmla="*/ 339725 h 847725"/>
                <a:gd name="connsiteX237" fmla="*/ 2341039 w 3658664"/>
                <a:gd name="connsiteY237" fmla="*/ 336550 h 847725"/>
                <a:gd name="connsiteX238" fmla="*/ 2353739 w 3658664"/>
                <a:gd name="connsiteY238" fmla="*/ 333375 h 847725"/>
                <a:gd name="connsiteX239" fmla="*/ 2398189 w 3658664"/>
                <a:gd name="connsiteY239" fmla="*/ 327025 h 847725"/>
                <a:gd name="connsiteX240" fmla="*/ 2417239 w 3658664"/>
                <a:gd name="connsiteY240" fmla="*/ 323850 h 847725"/>
                <a:gd name="connsiteX241" fmla="*/ 2433114 w 3658664"/>
                <a:gd name="connsiteY241" fmla="*/ 320675 h 847725"/>
                <a:gd name="connsiteX242" fmla="*/ 2471214 w 3658664"/>
                <a:gd name="connsiteY242" fmla="*/ 314325 h 847725"/>
                <a:gd name="connsiteX243" fmla="*/ 2490264 w 3658664"/>
                <a:gd name="connsiteY243" fmla="*/ 311150 h 847725"/>
                <a:gd name="connsiteX244" fmla="*/ 2518839 w 3658664"/>
                <a:gd name="connsiteY244" fmla="*/ 304800 h 847725"/>
                <a:gd name="connsiteX245" fmla="*/ 2528364 w 3658664"/>
                <a:gd name="connsiteY245" fmla="*/ 301625 h 847725"/>
                <a:gd name="connsiteX246" fmla="*/ 2550589 w 3658664"/>
                <a:gd name="connsiteY246" fmla="*/ 295275 h 847725"/>
                <a:gd name="connsiteX247" fmla="*/ 2579164 w 3658664"/>
                <a:gd name="connsiteY247" fmla="*/ 288925 h 847725"/>
                <a:gd name="connsiteX248" fmla="*/ 2598214 w 3658664"/>
                <a:gd name="connsiteY248" fmla="*/ 282575 h 847725"/>
                <a:gd name="connsiteX249" fmla="*/ 2610914 w 3658664"/>
                <a:gd name="connsiteY249" fmla="*/ 279400 h 847725"/>
                <a:gd name="connsiteX250" fmla="*/ 2629964 w 3658664"/>
                <a:gd name="connsiteY250" fmla="*/ 273050 h 847725"/>
                <a:gd name="connsiteX251" fmla="*/ 2639489 w 3658664"/>
                <a:gd name="connsiteY251" fmla="*/ 269875 h 847725"/>
                <a:gd name="connsiteX252" fmla="*/ 2683939 w 3658664"/>
                <a:gd name="connsiteY252" fmla="*/ 260350 h 847725"/>
                <a:gd name="connsiteX253" fmla="*/ 2702989 w 3658664"/>
                <a:gd name="connsiteY253" fmla="*/ 257175 h 847725"/>
                <a:gd name="connsiteX254" fmla="*/ 2722039 w 3658664"/>
                <a:gd name="connsiteY254" fmla="*/ 250825 h 847725"/>
                <a:gd name="connsiteX255" fmla="*/ 2737914 w 3658664"/>
                <a:gd name="connsiteY255" fmla="*/ 247650 h 847725"/>
                <a:gd name="connsiteX256" fmla="*/ 2766489 w 3658664"/>
                <a:gd name="connsiteY256" fmla="*/ 238125 h 847725"/>
                <a:gd name="connsiteX257" fmla="*/ 2776014 w 3658664"/>
                <a:gd name="connsiteY257" fmla="*/ 234950 h 847725"/>
                <a:gd name="connsiteX258" fmla="*/ 2785539 w 3658664"/>
                <a:gd name="connsiteY258" fmla="*/ 228600 h 847725"/>
                <a:gd name="connsiteX259" fmla="*/ 2817289 w 3658664"/>
                <a:gd name="connsiteY259" fmla="*/ 219075 h 847725"/>
                <a:gd name="connsiteX260" fmla="*/ 2858564 w 3658664"/>
                <a:gd name="connsiteY260" fmla="*/ 212725 h 847725"/>
                <a:gd name="connsiteX261" fmla="*/ 2877614 w 3658664"/>
                <a:gd name="connsiteY261" fmla="*/ 209550 h 847725"/>
                <a:gd name="connsiteX262" fmla="*/ 2909364 w 3658664"/>
                <a:gd name="connsiteY262" fmla="*/ 206375 h 847725"/>
                <a:gd name="connsiteX263" fmla="*/ 2966514 w 3658664"/>
                <a:gd name="connsiteY263" fmla="*/ 200025 h 847725"/>
                <a:gd name="connsiteX264" fmla="*/ 3001439 w 3658664"/>
                <a:gd name="connsiteY264" fmla="*/ 193675 h 847725"/>
                <a:gd name="connsiteX265" fmla="*/ 3033189 w 3658664"/>
                <a:gd name="connsiteY265" fmla="*/ 184150 h 847725"/>
                <a:gd name="connsiteX266" fmla="*/ 3042714 w 3658664"/>
                <a:gd name="connsiteY266" fmla="*/ 177800 h 847725"/>
                <a:gd name="connsiteX267" fmla="*/ 3052239 w 3658664"/>
                <a:gd name="connsiteY267" fmla="*/ 174625 h 847725"/>
                <a:gd name="connsiteX268" fmla="*/ 3080814 w 3658664"/>
                <a:gd name="connsiteY268" fmla="*/ 155575 h 847725"/>
                <a:gd name="connsiteX269" fmla="*/ 3090339 w 3658664"/>
                <a:gd name="connsiteY269" fmla="*/ 149225 h 847725"/>
                <a:gd name="connsiteX270" fmla="*/ 3109389 w 3658664"/>
                <a:gd name="connsiteY270" fmla="*/ 142875 h 847725"/>
                <a:gd name="connsiteX271" fmla="*/ 3131614 w 3658664"/>
                <a:gd name="connsiteY271" fmla="*/ 136525 h 847725"/>
                <a:gd name="connsiteX272" fmla="*/ 3150664 w 3658664"/>
                <a:gd name="connsiteY272" fmla="*/ 133350 h 847725"/>
                <a:gd name="connsiteX273" fmla="*/ 3169714 w 3658664"/>
                <a:gd name="connsiteY273" fmla="*/ 127000 h 847725"/>
                <a:gd name="connsiteX274" fmla="*/ 3179239 w 3658664"/>
                <a:gd name="connsiteY274" fmla="*/ 123825 h 847725"/>
                <a:gd name="connsiteX275" fmla="*/ 3220514 w 3658664"/>
                <a:gd name="connsiteY275" fmla="*/ 117475 h 847725"/>
                <a:gd name="connsiteX276" fmla="*/ 3236389 w 3658664"/>
                <a:gd name="connsiteY276" fmla="*/ 114300 h 847725"/>
                <a:gd name="connsiteX277" fmla="*/ 3255439 w 3658664"/>
                <a:gd name="connsiteY277" fmla="*/ 107950 h 847725"/>
                <a:gd name="connsiteX278" fmla="*/ 3264964 w 3658664"/>
                <a:gd name="connsiteY278" fmla="*/ 104775 h 847725"/>
                <a:gd name="connsiteX279" fmla="*/ 3280839 w 3658664"/>
                <a:gd name="connsiteY279" fmla="*/ 101600 h 847725"/>
                <a:gd name="connsiteX280" fmla="*/ 3299889 w 3658664"/>
                <a:gd name="connsiteY280" fmla="*/ 95250 h 847725"/>
                <a:gd name="connsiteX281" fmla="*/ 3312589 w 3658664"/>
                <a:gd name="connsiteY281" fmla="*/ 92075 h 847725"/>
                <a:gd name="connsiteX282" fmla="*/ 3331639 w 3658664"/>
                <a:gd name="connsiteY282" fmla="*/ 88900 h 847725"/>
                <a:gd name="connsiteX283" fmla="*/ 3350689 w 3658664"/>
                <a:gd name="connsiteY283" fmla="*/ 82550 h 847725"/>
                <a:gd name="connsiteX284" fmla="*/ 3382439 w 3658664"/>
                <a:gd name="connsiteY284" fmla="*/ 73025 h 847725"/>
                <a:gd name="connsiteX285" fmla="*/ 3391964 w 3658664"/>
                <a:gd name="connsiteY285" fmla="*/ 69850 h 847725"/>
                <a:gd name="connsiteX286" fmla="*/ 3401489 w 3658664"/>
                <a:gd name="connsiteY286" fmla="*/ 66675 h 847725"/>
                <a:gd name="connsiteX287" fmla="*/ 3411014 w 3658664"/>
                <a:gd name="connsiteY287" fmla="*/ 60325 h 847725"/>
                <a:gd name="connsiteX288" fmla="*/ 3461814 w 3658664"/>
                <a:gd name="connsiteY288" fmla="*/ 47625 h 847725"/>
                <a:gd name="connsiteX289" fmla="*/ 3490389 w 3658664"/>
                <a:gd name="connsiteY289" fmla="*/ 38100 h 847725"/>
                <a:gd name="connsiteX290" fmla="*/ 3499914 w 3658664"/>
                <a:gd name="connsiteY290" fmla="*/ 34925 h 847725"/>
                <a:gd name="connsiteX291" fmla="*/ 3544364 w 3658664"/>
                <a:gd name="connsiteY291" fmla="*/ 28575 h 847725"/>
                <a:gd name="connsiteX0" fmla="*/ 3544364 w 3655743"/>
                <a:gd name="connsiteY0" fmla="*/ 28575 h 847725"/>
                <a:gd name="connsiteX1" fmla="*/ 3566589 w 3655743"/>
                <a:gd name="connsiteY1" fmla="*/ 34925 h 847725"/>
                <a:gd name="connsiteX2" fmla="*/ 3585639 w 3655743"/>
                <a:gd name="connsiteY2" fmla="*/ 28575 h 847725"/>
                <a:gd name="connsiteX3" fmla="*/ 3614214 w 3655743"/>
                <a:gd name="connsiteY3" fmla="*/ 19050 h 847725"/>
                <a:gd name="connsiteX4" fmla="*/ 3633264 w 3655743"/>
                <a:gd name="connsiteY4" fmla="*/ 12700 h 847725"/>
                <a:gd name="connsiteX5" fmla="*/ 3642789 w 3655743"/>
                <a:gd name="connsiteY5" fmla="*/ 9525 h 847725"/>
                <a:gd name="connsiteX6" fmla="*/ 3652314 w 3655743"/>
                <a:gd name="connsiteY6" fmla="*/ 0 h 847725"/>
                <a:gd name="connsiteX7" fmla="*/ 3649139 w 3655743"/>
                <a:gd name="connsiteY7" fmla="*/ 9525 h 847725"/>
                <a:gd name="connsiteX8" fmla="*/ 3652314 w 3655743"/>
                <a:gd name="connsiteY8" fmla="*/ 44450 h 847725"/>
                <a:gd name="connsiteX9" fmla="*/ 3655489 w 3655743"/>
                <a:gd name="connsiteY9" fmla="*/ 63500 h 847725"/>
                <a:gd name="connsiteX10" fmla="*/ 3652314 w 3655743"/>
                <a:gd name="connsiteY10" fmla="*/ 158750 h 847725"/>
                <a:gd name="connsiteX11" fmla="*/ 3626914 w 3655743"/>
                <a:gd name="connsiteY11" fmla="*/ 174625 h 847725"/>
                <a:gd name="connsiteX12" fmla="*/ 3607864 w 3655743"/>
                <a:gd name="connsiteY12" fmla="*/ 180975 h 847725"/>
                <a:gd name="connsiteX13" fmla="*/ 3598339 w 3655743"/>
                <a:gd name="connsiteY13" fmla="*/ 184150 h 847725"/>
                <a:gd name="connsiteX14" fmla="*/ 3534839 w 3655743"/>
                <a:gd name="connsiteY14" fmla="*/ 187325 h 847725"/>
                <a:gd name="connsiteX15" fmla="*/ 3509439 w 3655743"/>
                <a:gd name="connsiteY15" fmla="*/ 193675 h 847725"/>
                <a:gd name="connsiteX16" fmla="*/ 3490389 w 3655743"/>
                <a:gd name="connsiteY16" fmla="*/ 196850 h 847725"/>
                <a:gd name="connsiteX17" fmla="*/ 3468164 w 3655743"/>
                <a:gd name="connsiteY17" fmla="*/ 200025 h 847725"/>
                <a:gd name="connsiteX18" fmla="*/ 3455464 w 3655743"/>
                <a:gd name="connsiteY18" fmla="*/ 203200 h 847725"/>
                <a:gd name="connsiteX19" fmla="*/ 3439589 w 3655743"/>
                <a:gd name="connsiteY19" fmla="*/ 206375 h 847725"/>
                <a:gd name="connsiteX20" fmla="*/ 3420539 w 3655743"/>
                <a:gd name="connsiteY20" fmla="*/ 209550 h 847725"/>
                <a:gd name="connsiteX21" fmla="*/ 3411014 w 3655743"/>
                <a:gd name="connsiteY21" fmla="*/ 212725 h 847725"/>
                <a:gd name="connsiteX22" fmla="*/ 3363389 w 3655743"/>
                <a:gd name="connsiteY22" fmla="*/ 219075 h 847725"/>
                <a:gd name="connsiteX23" fmla="*/ 3334814 w 3655743"/>
                <a:gd name="connsiteY23" fmla="*/ 225425 h 847725"/>
                <a:gd name="connsiteX24" fmla="*/ 3299889 w 3655743"/>
                <a:gd name="connsiteY24" fmla="*/ 231775 h 847725"/>
                <a:gd name="connsiteX25" fmla="*/ 3290364 w 3655743"/>
                <a:gd name="connsiteY25" fmla="*/ 238125 h 847725"/>
                <a:gd name="connsiteX26" fmla="*/ 3271314 w 3655743"/>
                <a:gd name="connsiteY26" fmla="*/ 244475 h 847725"/>
                <a:gd name="connsiteX27" fmla="*/ 3261789 w 3655743"/>
                <a:gd name="connsiteY27" fmla="*/ 247650 h 847725"/>
                <a:gd name="connsiteX28" fmla="*/ 3252264 w 3655743"/>
                <a:gd name="connsiteY28" fmla="*/ 250825 h 847725"/>
                <a:gd name="connsiteX29" fmla="*/ 3239564 w 3655743"/>
                <a:gd name="connsiteY29" fmla="*/ 254000 h 847725"/>
                <a:gd name="connsiteX30" fmla="*/ 3220514 w 3655743"/>
                <a:gd name="connsiteY30" fmla="*/ 260350 h 847725"/>
                <a:gd name="connsiteX31" fmla="*/ 3210989 w 3655743"/>
                <a:gd name="connsiteY31" fmla="*/ 263525 h 847725"/>
                <a:gd name="connsiteX32" fmla="*/ 3201464 w 3655743"/>
                <a:gd name="connsiteY32" fmla="*/ 273050 h 847725"/>
                <a:gd name="connsiteX33" fmla="*/ 3191939 w 3655743"/>
                <a:gd name="connsiteY33" fmla="*/ 276225 h 847725"/>
                <a:gd name="connsiteX34" fmla="*/ 3160189 w 3655743"/>
                <a:gd name="connsiteY34" fmla="*/ 282575 h 847725"/>
                <a:gd name="connsiteX35" fmla="*/ 3128439 w 3655743"/>
                <a:gd name="connsiteY35" fmla="*/ 288925 h 847725"/>
                <a:gd name="connsiteX36" fmla="*/ 3061764 w 3655743"/>
                <a:gd name="connsiteY36" fmla="*/ 295275 h 847725"/>
                <a:gd name="connsiteX37" fmla="*/ 3026839 w 3655743"/>
                <a:gd name="connsiteY37" fmla="*/ 304800 h 847725"/>
                <a:gd name="connsiteX38" fmla="*/ 3020489 w 3655743"/>
                <a:gd name="connsiteY38" fmla="*/ 314325 h 847725"/>
                <a:gd name="connsiteX39" fmla="*/ 3010964 w 3655743"/>
                <a:gd name="connsiteY39" fmla="*/ 317500 h 847725"/>
                <a:gd name="connsiteX40" fmla="*/ 3001439 w 3655743"/>
                <a:gd name="connsiteY40" fmla="*/ 323850 h 847725"/>
                <a:gd name="connsiteX41" fmla="*/ 2985564 w 3655743"/>
                <a:gd name="connsiteY41" fmla="*/ 327025 h 847725"/>
                <a:gd name="connsiteX42" fmla="*/ 2972864 w 3655743"/>
                <a:gd name="connsiteY42" fmla="*/ 330200 h 847725"/>
                <a:gd name="connsiteX43" fmla="*/ 2963339 w 3655743"/>
                <a:gd name="connsiteY43" fmla="*/ 333375 h 847725"/>
                <a:gd name="connsiteX44" fmla="*/ 2896664 w 3655743"/>
                <a:gd name="connsiteY44" fmla="*/ 342900 h 847725"/>
                <a:gd name="connsiteX45" fmla="*/ 2855389 w 3655743"/>
                <a:gd name="connsiteY45" fmla="*/ 346075 h 847725"/>
                <a:gd name="connsiteX46" fmla="*/ 2836339 w 3655743"/>
                <a:gd name="connsiteY46" fmla="*/ 349250 h 847725"/>
                <a:gd name="connsiteX47" fmla="*/ 2734739 w 3655743"/>
                <a:gd name="connsiteY47" fmla="*/ 352425 h 847725"/>
                <a:gd name="connsiteX48" fmla="*/ 2715689 w 3655743"/>
                <a:gd name="connsiteY48" fmla="*/ 358775 h 847725"/>
                <a:gd name="connsiteX49" fmla="*/ 2706164 w 3655743"/>
                <a:gd name="connsiteY49" fmla="*/ 361950 h 847725"/>
                <a:gd name="connsiteX50" fmla="*/ 2668064 w 3655743"/>
                <a:gd name="connsiteY50" fmla="*/ 374650 h 847725"/>
                <a:gd name="connsiteX51" fmla="*/ 2658539 w 3655743"/>
                <a:gd name="connsiteY51" fmla="*/ 377825 h 847725"/>
                <a:gd name="connsiteX52" fmla="*/ 2649014 w 3655743"/>
                <a:gd name="connsiteY52" fmla="*/ 381000 h 847725"/>
                <a:gd name="connsiteX53" fmla="*/ 2620439 w 3655743"/>
                <a:gd name="connsiteY53" fmla="*/ 393700 h 847725"/>
                <a:gd name="connsiteX54" fmla="*/ 2534714 w 3655743"/>
                <a:gd name="connsiteY54" fmla="*/ 403225 h 847725"/>
                <a:gd name="connsiteX55" fmla="*/ 2499789 w 3655743"/>
                <a:gd name="connsiteY55" fmla="*/ 406400 h 847725"/>
                <a:gd name="connsiteX56" fmla="*/ 2483914 w 3655743"/>
                <a:gd name="connsiteY56" fmla="*/ 409575 h 847725"/>
                <a:gd name="connsiteX57" fmla="*/ 2433114 w 3655743"/>
                <a:gd name="connsiteY57" fmla="*/ 415925 h 847725"/>
                <a:gd name="connsiteX58" fmla="*/ 2417239 w 3655743"/>
                <a:gd name="connsiteY58" fmla="*/ 419100 h 847725"/>
                <a:gd name="connsiteX59" fmla="*/ 2398189 w 3655743"/>
                <a:gd name="connsiteY59" fmla="*/ 425450 h 847725"/>
                <a:gd name="connsiteX60" fmla="*/ 2379139 w 3655743"/>
                <a:gd name="connsiteY60" fmla="*/ 431800 h 847725"/>
                <a:gd name="connsiteX61" fmla="*/ 2369614 w 3655743"/>
                <a:gd name="connsiteY61" fmla="*/ 434975 h 847725"/>
                <a:gd name="connsiteX62" fmla="*/ 2356914 w 3655743"/>
                <a:gd name="connsiteY62" fmla="*/ 438150 h 847725"/>
                <a:gd name="connsiteX63" fmla="*/ 2347389 w 3655743"/>
                <a:gd name="connsiteY63" fmla="*/ 441325 h 847725"/>
                <a:gd name="connsiteX64" fmla="*/ 2321989 w 3655743"/>
                <a:gd name="connsiteY64" fmla="*/ 447675 h 847725"/>
                <a:gd name="connsiteX65" fmla="*/ 2312464 w 3655743"/>
                <a:gd name="connsiteY65" fmla="*/ 450850 h 847725"/>
                <a:gd name="connsiteX66" fmla="*/ 2261664 w 3655743"/>
                <a:gd name="connsiteY66" fmla="*/ 460375 h 847725"/>
                <a:gd name="connsiteX67" fmla="*/ 2245789 w 3655743"/>
                <a:gd name="connsiteY67" fmla="*/ 463550 h 847725"/>
                <a:gd name="connsiteX68" fmla="*/ 2210864 w 3655743"/>
                <a:gd name="connsiteY68" fmla="*/ 469900 h 847725"/>
                <a:gd name="connsiteX69" fmla="*/ 2201339 w 3655743"/>
                <a:gd name="connsiteY69" fmla="*/ 473075 h 847725"/>
                <a:gd name="connsiteX70" fmla="*/ 2175939 w 3655743"/>
                <a:gd name="connsiteY70" fmla="*/ 479425 h 847725"/>
                <a:gd name="connsiteX71" fmla="*/ 2137839 w 3655743"/>
                <a:gd name="connsiteY71" fmla="*/ 492125 h 847725"/>
                <a:gd name="connsiteX72" fmla="*/ 2109264 w 3655743"/>
                <a:gd name="connsiteY72" fmla="*/ 501650 h 847725"/>
                <a:gd name="connsiteX73" fmla="*/ 2099739 w 3655743"/>
                <a:gd name="connsiteY73" fmla="*/ 504825 h 847725"/>
                <a:gd name="connsiteX74" fmla="*/ 2061639 w 3655743"/>
                <a:gd name="connsiteY74" fmla="*/ 511175 h 847725"/>
                <a:gd name="connsiteX75" fmla="*/ 2045764 w 3655743"/>
                <a:gd name="connsiteY75" fmla="*/ 514350 h 847725"/>
                <a:gd name="connsiteX76" fmla="*/ 2007664 w 3655743"/>
                <a:gd name="connsiteY76" fmla="*/ 520700 h 847725"/>
                <a:gd name="connsiteX77" fmla="*/ 1975914 w 3655743"/>
                <a:gd name="connsiteY77" fmla="*/ 527050 h 847725"/>
                <a:gd name="connsiteX78" fmla="*/ 1960039 w 3655743"/>
                <a:gd name="connsiteY78" fmla="*/ 530225 h 847725"/>
                <a:gd name="connsiteX79" fmla="*/ 1909239 w 3655743"/>
                <a:gd name="connsiteY79" fmla="*/ 536575 h 847725"/>
                <a:gd name="connsiteX80" fmla="*/ 1893364 w 3655743"/>
                <a:gd name="connsiteY80" fmla="*/ 539750 h 847725"/>
                <a:gd name="connsiteX81" fmla="*/ 1874314 w 3655743"/>
                <a:gd name="connsiteY81" fmla="*/ 546100 h 847725"/>
                <a:gd name="connsiteX82" fmla="*/ 1864789 w 3655743"/>
                <a:gd name="connsiteY82" fmla="*/ 549275 h 847725"/>
                <a:gd name="connsiteX83" fmla="*/ 1848914 w 3655743"/>
                <a:gd name="connsiteY83" fmla="*/ 552450 h 847725"/>
                <a:gd name="connsiteX84" fmla="*/ 1820339 w 3655743"/>
                <a:gd name="connsiteY84" fmla="*/ 558800 h 847725"/>
                <a:gd name="connsiteX85" fmla="*/ 1760014 w 3655743"/>
                <a:gd name="connsiteY85" fmla="*/ 565150 h 847725"/>
                <a:gd name="connsiteX86" fmla="*/ 1715564 w 3655743"/>
                <a:gd name="connsiteY86" fmla="*/ 571500 h 847725"/>
                <a:gd name="connsiteX87" fmla="*/ 1690164 w 3655743"/>
                <a:gd name="connsiteY87" fmla="*/ 574675 h 847725"/>
                <a:gd name="connsiteX88" fmla="*/ 1661589 w 3655743"/>
                <a:gd name="connsiteY88" fmla="*/ 577850 h 847725"/>
                <a:gd name="connsiteX89" fmla="*/ 1626664 w 3655743"/>
                <a:gd name="connsiteY89" fmla="*/ 584200 h 847725"/>
                <a:gd name="connsiteX90" fmla="*/ 1607614 w 3655743"/>
                <a:gd name="connsiteY90" fmla="*/ 587375 h 847725"/>
                <a:gd name="connsiteX91" fmla="*/ 1579039 w 3655743"/>
                <a:gd name="connsiteY91" fmla="*/ 593725 h 847725"/>
                <a:gd name="connsiteX92" fmla="*/ 1537764 w 3655743"/>
                <a:gd name="connsiteY92" fmla="*/ 596900 h 847725"/>
                <a:gd name="connsiteX93" fmla="*/ 1471089 w 3655743"/>
                <a:gd name="connsiteY93" fmla="*/ 606425 h 847725"/>
                <a:gd name="connsiteX94" fmla="*/ 1442514 w 3655743"/>
                <a:gd name="connsiteY94" fmla="*/ 609600 h 847725"/>
                <a:gd name="connsiteX95" fmla="*/ 1407589 w 3655743"/>
                <a:gd name="connsiteY95" fmla="*/ 612775 h 847725"/>
                <a:gd name="connsiteX96" fmla="*/ 1375839 w 3655743"/>
                <a:gd name="connsiteY96" fmla="*/ 619125 h 847725"/>
                <a:gd name="connsiteX97" fmla="*/ 1340914 w 3655743"/>
                <a:gd name="connsiteY97" fmla="*/ 628650 h 847725"/>
                <a:gd name="connsiteX98" fmla="*/ 1325039 w 3655743"/>
                <a:gd name="connsiteY98" fmla="*/ 631825 h 847725"/>
                <a:gd name="connsiteX99" fmla="*/ 1271064 w 3655743"/>
                <a:gd name="connsiteY99" fmla="*/ 641350 h 847725"/>
                <a:gd name="connsiteX100" fmla="*/ 1245664 w 3655743"/>
                <a:gd name="connsiteY100" fmla="*/ 647700 h 847725"/>
                <a:gd name="connsiteX101" fmla="*/ 1232964 w 3655743"/>
                <a:gd name="connsiteY101" fmla="*/ 650875 h 847725"/>
                <a:gd name="connsiteX102" fmla="*/ 1207564 w 3655743"/>
                <a:gd name="connsiteY102" fmla="*/ 654050 h 847725"/>
                <a:gd name="connsiteX103" fmla="*/ 1191689 w 3655743"/>
                <a:gd name="connsiteY103" fmla="*/ 657225 h 847725"/>
                <a:gd name="connsiteX104" fmla="*/ 1172639 w 3655743"/>
                <a:gd name="connsiteY104" fmla="*/ 660400 h 847725"/>
                <a:gd name="connsiteX105" fmla="*/ 1156764 w 3655743"/>
                <a:gd name="connsiteY105" fmla="*/ 663575 h 847725"/>
                <a:gd name="connsiteX106" fmla="*/ 1102789 w 3655743"/>
                <a:gd name="connsiteY106" fmla="*/ 669925 h 847725"/>
                <a:gd name="connsiteX107" fmla="*/ 1048814 w 3655743"/>
                <a:gd name="connsiteY107" fmla="*/ 679450 h 847725"/>
                <a:gd name="connsiteX108" fmla="*/ 1004364 w 3655743"/>
                <a:gd name="connsiteY108" fmla="*/ 685800 h 847725"/>
                <a:gd name="connsiteX109" fmla="*/ 959914 w 3655743"/>
                <a:gd name="connsiteY109" fmla="*/ 692150 h 847725"/>
                <a:gd name="connsiteX110" fmla="*/ 928164 w 3655743"/>
                <a:gd name="connsiteY110" fmla="*/ 701675 h 847725"/>
                <a:gd name="connsiteX111" fmla="*/ 909114 w 3655743"/>
                <a:gd name="connsiteY111" fmla="*/ 708025 h 847725"/>
                <a:gd name="connsiteX112" fmla="*/ 890064 w 3655743"/>
                <a:gd name="connsiteY112" fmla="*/ 714375 h 847725"/>
                <a:gd name="connsiteX113" fmla="*/ 880539 w 3655743"/>
                <a:gd name="connsiteY113" fmla="*/ 717550 h 847725"/>
                <a:gd name="connsiteX114" fmla="*/ 829739 w 3655743"/>
                <a:gd name="connsiteY114" fmla="*/ 727075 h 847725"/>
                <a:gd name="connsiteX115" fmla="*/ 750364 w 3655743"/>
                <a:gd name="connsiteY115" fmla="*/ 736600 h 847725"/>
                <a:gd name="connsiteX116" fmla="*/ 677339 w 3655743"/>
                <a:gd name="connsiteY116" fmla="*/ 746125 h 847725"/>
                <a:gd name="connsiteX117" fmla="*/ 658289 w 3655743"/>
                <a:gd name="connsiteY117" fmla="*/ 749300 h 847725"/>
                <a:gd name="connsiteX118" fmla="*/ 613839 w 3655743"/>
                <a:gd name="connsiteY118" fmla="*/ 755650 h 847725"/>
                <a:gd name="connsiteX119" fmla="*/ 591614 w 3655743"/>
                <a:gd name="connsiteY119" fmla="*/ 758825 h 847725"/>
                <a:gd name="connsiteX120" fmla="*/ 566214 w 3655743"/>
                <a:gd name="connsiteY120" fmla="*/ 762000 h 847725"/>
                <a:gd name="connsiteX121" fmla="*/ 534464 w 3655743"/>
                <a:gd name="connsiteY121" fmla="*/ 765175 h 847725"/>
                <a:gd name="connsiteX122" fmla="*/ 502714 w 3655743"/>
                <a:gd name="connsiteY122" fmla="*/ 771525 h 847725"/>
                <a:gd name="connsiteX123" fmla="*/ 483664 w 3655743"/>
                <a:gd name="connsiteY123" fmla="*/ 774700 h 847725"/>
                <a:gd name="connsiteX124" fmla="*/ 467789 w 3655743"/>
                <a:gd name="connsiteY124" fmla="*/ 777875 h 847725"/>
                <a:gd name="connsiteX125" fmla="*/ 442389 w 3655743"/>
                <a:gd name="connsiteY125" fmla="*/ 781050 h 847725"/>
                <a:gd name="connsiteX126" fmla="*/ 407464 w 3655743"/>
                <a:gd name="connsiteY126" fmla="*/ 787400 h 847725"/>
                <a:gd name="connsiteX127" fmla="*/ 331264 w 3655743"/>
                <a:gd name="connsiteY127" fmla="*/ 796925 h 847725"/>
                <a:gd name="connsiteX128" fmla="*/ 309039 w 3655743"/>
                <a:gd name="connsiteY128" fmla="*/ 800100 h 847725"/>
                <a:gd name="connsiteX129" fmla="*/ 289989 w 3655743"/>
                <a:gd name="connsiteY129" fmla="*/ 803275 h 847725"/>
                <a:gd name="connsiteX130" fmla="*/ 258239 w 3655743"/>
                <a:gd name="connsiteY130" fmla="*/ 806450 h 847725"/>
                <a:gd name="connsiteX131" fmla="*/ 213789 w 3655743"/>
                <a:gd name="connsiteY131" fmla="*/ 815975 h 847725"/>
                <a:gd name="connsiteX132" fmla="*/ 201089 w 3655743"/>
                <a:gd name="connsiteY132" fmla="*/ 819150 h 847725"/>
                <a:gd name="connsiteX133" fmla="*/ 166164 w 3655743"/>
                <a:gd name="connsiteY133" fmla="*/ 825500 h 847725"/>
                <a:gd name="connsiteX134" fmla="*/ 115364 w 3655743"/>
                <a:gd name="connsiteY134" fmla="*/ 831850 h 847725"/>
                <a:gd name="connsiteX135" fmla="*/ 61389 w 3655743"/>
                <a:gd name="connsiteY135" fmla="*/ 841375 h 847725"/>
                <a:gd name="connsiteX136" fmla="*/ 26464 w 3655743"/>
                <a:gd name="connsiteY136" fmla="*/ 847725 h 847725"/>
                <a:gd name="connsiteX137" fmla="*/ 1064 w 3655743"/>
                <a:gd name="connsiteY137" fmla="*/ 844550 h 847725"/>
                <a:gd name="connsiteX138" fmla="*/ 4239 w 3655743"/>
                <a:gd name="connsiteY138" fmla="*/ 835025 h 847725"/>
                <a:gd name="connsiteX139" fmla="*/ 23289 w 3655743"/>
                <a:gd name="connsiteY139" fmla="*/ 822325 h 847725"/>
                <a:gd name="connsiteX140" fmla="*/ 42339 w 3655743"/>
                <a:gd name="connsiteY140" fmla="*/ 815975 h 847725"/>
                <a:gd name="connsiteX141" fmla="*/ 51864 w 3655743"/>
                <a:gd name="connsiteY141" fmla="*/ 812800 h 847725"/>
                <a:gd name="connsiteX142" fmla="*/ 83614 w 3655743"/>
                <a:gd name="connsiteY142" fmla="*/ 803275 h 847725"/>
                <a:gd name="connsiteX143" fmla="*/ 131239 w 3655743"/>
                <a:gd name="connsiteY143" fmla="*/ 787400 h 847725"/>
                <a:gd name="connsiteX144" fmla="*/ 150289 w 3655743"/>
                <a:gd name="connsiteY144" fmla="*/ 781050 h 847725"/>
                <a:gd name="connsiteX145" fmla="*/ 159814 w 3655743"/>
                <a:gd name="connsiteY145" fmla="*/ 777875 h 847725"/>
                <a:gd name="connsiteX146" fmla="*/ 191564 w 3655743"/>
                <a:gd name="connsiteY146" fmla="*/ 771525 h 847725"/>
                <a:gd name="connsiteX147" fmla="*/ 213789 w 3655743"/>
                <a:gd name="connsiteY147" fmla="*/ 765175 h 847725"/>
                <a:gd name="connsiteX148" fmla="*/ 232839 w 3655743"/>
                <a:gd name="connsiteY148" fmla="*/ 758825 h 847725"/>
                <a:gd name="connsiteX149" fmla="*/ 264589 w 3655743"/>
                <a:gd name="connsiteY149" fmla="*/ 755650 h 847725"/>
                <a:gd name="connsiteX150" fmla="*/ 277289 w 3655743"/>
                <a:gd name="connsiteY150" fmla="*/ 752475 h 847725"/>
                <a:gd name="connsiteX151" fmla="*/ 299514 w 3655743"/>
                <a:gd name="connsiteY151" fmla="*/ 749300 h 847725"/>
                <a:gd name="connsiteX152" fmla="*/ 318564 w 3655743"/>
                <a:gd name="connsiteY152" fmla="*/ 746125 h 847725"/>
                <a:gd name="connsiteX153" fmla="*/ 340789 w 3655743"/>
                <a:gd name="connsiteY153" fmla="*/ 742950 h 847725"/>
                <a:gd name="connsiteX154" fmla="*/ 366189 w 3655743"/>
                <a:gd name="connsiteY154" fmla="*/ 736600 h 847725"/>
                <a:gd name="connsiteX155" fmla="*/ 397939 w 3655743"/>
                <a:gd name="connsiteY155" fmla="*/ 730250 h 847725"/>
                <a:gd name="connsiteX156" fmla="*/ 416989 w 3655743"/>
                <a:gd name="connsiteY156" fmla="*/ 723900 h 847725"/>
                <a:gd name="connsiteX157" fmla="*/ 445564 w 3655743"/>
                <a:gd name="connsiteY157" fmla="*/ 714375 h 847725"/>
                <a:gd name="connsiteX158" fmla="*/ 455089 w 3655743"/>
                <a:gd name="connsiteY158" fmla="*/ 711200 h 847725"/>
                <a:gd name="connsiteX159" fmla="*/ 464614 w 3655743"/>
                <a:gd name="connsiteY159" fmla="*/ 708025 h 847725"/>
                <a:gd name="connsiteX160" fmla="*/ 480489 w 3655743"/>
                <a:gd name="connsiteY160" fmla="*/ 704850 h 847725"/>
                <a:gd name="connsiteX161" fmla="*/ 499539 w 3655743"/>
                <a:gd name="connsiteY161" fmla="*/ 698500 h 847725"/>
                <a:gd name="connsiteX162" fmla="*/ 534464 w 3655743"/>
                <a:gd name="connsiteY162" fmla="*/ 692150 h 847725"/>
                <a:gd name="connsiteX163" fmla="*/ 553514 w 3655743"/>
                <a:gd name="connsiteY163" fmla="*/ 685800 h 847725"/>
                <a:gd name="connsiteX164" fmla="*/ 566214 w 3655743"/>
                <a:gd name="connsiteY164" fmla="*/ 682625 h 847725"/>
                <a:gd name="connsiteX165" fmla="*/ 575739 w 3655743"/>
                <a:gd name="connsiteY165" fmla="*/ 679450 h 847725"/>
                <a:gd name="connsiteX166" fmla="*/ 632889 w 3655743"/>
                <a:gd name="connsiteY166" fmla="*/ 673100 h 847725"/>
                <a:gd name="connsiteX167" fmla="*/ 667814 w 3655743"/>
                <a:gd name="connsiteY167" fmla="*/ 663575 h 847725"/>
                <a:gd name="connsiteX168" fmla="*/ 677339 w 3655743"/>
                <a:gd name="connsiteY168" fmla="*/ 660400 h 847725"/>
                <a:gd name="connsiteX169" fmla="*/ 690039 w 3655743"/>
                <a:gd name="connsiteY169" fmla="*/ 657225 h 847725"/>
                <a:gd name="connsiteX170" fmla="*/ 699564 w 3655743"/>
                <a:gd name="connsiteY170" fmla="*/ 654050 h 847725"/>
                <a:gd name="connsiteX171" fmla="*/ 728139 w 3655743"/>
                <a:gd name="connsiteY171" fmla="*/ 647700 h 847725"/>
                <a:gd name="connsiteX172" fmla="*/ 753539 w 3655743"/>
                <a:gd name="connsiteY172" fmla="*/ 641350 h 847725"/>
                <a:gd name="connsiteX173" fmla="*/ 766239 w 3655743"/>
                <a:gd name="connsiteY173" fmla="*/ 638175 h 847725"/>
                <a:gd name="connsiteX174" fmla="*/ 782114 w 3655743"/>
                <a:gd name="connsiteY174" fmla="*/ 635000 h 847725"/>
                <a:gd name="connsiteX175" fmla="*/ 829739 w 3655743"/>
                <a:gd name="connsiteY175" fmla="*/ 631825 h 847725"/>
                <a:gd name="connsiteX176" fmla="*/ 874189 w 3655743"/>
                <a:gd name="connsiteY176" fmla="*/ 625475 h 847725"/>
                <a:gd name="connsiteX177" fmla="*/ 896414 w 3655743"/>
                <a:gd name="connsiteY177" fmla="*/ 622300 h 847725"/>
                <a:gd name="connsiteX178" fmla="*/ 909114 w 3655743"/>
                <a:gd name="connsiteY178" fmla="*/ 619125 h 847725"/>
                <a:gd name="connsiteX179" fmla="*/ 924989 w 3655743"/>
                <a:gd name="connsiteY179" fmla="*/ 615950 h 847725"/>
                <a:gd name="connsiteX180" fmla="*/ 934514 w 3655743"/>
                <a:gd name="connsiteY180" fmla="*/ 612775 h 847725"/>
                <a:gd name="connsiteX181" fmla="*/ 959914 w 3655743"/>
                <a:gd name="connsiteY181" fmla="*/ 606425 h 847725"/>
                <a:gd name="connsiteX182" fmla="*/ 972614 w 3655743"/>
                <a:gd name="connsiteY182" fmla="*/ 603250 h 847725"/>
                <a:gd name="connsiteX183" fmla="*/ 1007539 w 3655743"/>
                <a:gd name="connsiteY183" fmla="*/ 593725 h 847725"/>
                <a:gd name="connsiteX184" fmla="*/ 1039289 w 3655743"/>
                <a:gd name="connsiteY184" fmla="*/ 587375 h 847725"/>
                <a:gd name="connsiteX185" fmla="*/ 1055164 w 3655743"/>
                <a:gd name="connsiteY185" fmla="*/ 584200 h 847725"/>
                <a:gd name="connsiteX186" fmla="*/ 1096439 w 3655743"/>
                <a:gd name="connsiteY186" fmla="*/ 577850 h 847725"/>
                <a:gd name="connsiteX187" fmla="*/ 1115489 w 3655743"/>
                <a:gd name="connsiteY187" fmla="*/ 574675 h 847725"/>
                <a:gd name="connsiteX188" fmla="*/ 1140889 w 3655743"/>
                <a:gd name="connsiteY188" fmla="*/ 571500 h 847725"/>
                <a:gd name="connsiteX189" fmla="*/ 1172639 w 3655743"/>
                <a:gd name="connsiteY189" fmla="*/ 565150 h 847725"/>
                <a:gd name="connsiteX190" fmla="*/ 1194864 w 3655743"/>
                <a:gd name="connsiteY190" fmla="*/ 561975 h 847725"/>
                <a:gd name="connsiteX191" fmla="*/ 1207564 w 3655743"/>
                <a:gd name="connsiteY191" fmla="*/ 558800 h 847725"/>
                <a:gd name="connsiteX192" fmla="*/ 1226614 w 3655743"/>
                <a:gd name="connsiteY192" fmla="*/ 555625 h 847725"/>
                <a:gd name="connsiteX193" fmla="*/ 1236139 w 3655743"/>
                <a:gd name="connsiteY193" fmla="*/ 552450 h 847725"/>
                <a:gd name="connsiteX194" fmla="*/ 1252014 w 3655743"/>
                <a:gd name="connsiteY194" fmla="*/ 549275 h 847725"/>
                <a:gd name="connsiteX195" fmla="*/ 1290114 w 3655743"/>
                <a:gd name="connsiteY195" fmla="*/ 542925 h 847725"/>
                <a:gd name="connsiteX196" fmla="*/ 1309164 w 3655743"/>
                <a:gd name="connsiteY196" fmla="*/ 539750 h 847725"/>
                <a:gd name="connsiteX197" fmla="*/ 1331389 w 3655743"/>
                <a:gd name="connsiteY197" fmla="*/ 536575 h 847725"/>
                <a:gd name="connsiteX198" fmla="*/ 1356789 w 3655743"/>
                <a:gd name="connsiteY198" fmla="*/ 533400 h 847725"/>
                <a:gd name="connsiteX199" fmla="*/ 1375839 w 3655743"/>
                <a:gd name="connsiteY199" fmla="*/ 530225 h 847725"/>
                <a:gd name="connsiteX200" fmla="*/ 1404414 w 3655743"/>
                <a:gd name="connsiteY200" fmla="*/ 527050 h 847725"/>
                <a:gd name="connsiteX201" fmla="*/ 1423464 w 3655743"/>
                <a:gd name="connsiteY201" fmla="*/ 523875 h 847725"/>
                <a:gd name="connsiteX202" fmla="*/ 1448864 w 3655743"/>
                <a:gd name="connsiteY202" fmla="*/ 517525 h 847725"/>
                <a:gd name="connsiteX203" fmla="*/ 1471089 w 3655743"/>
                <a:gd name="connsiteY203" fmla="*/ 514350 h 847725"/>
                <a:gd name="connsiteX204" fmla="*/ 1509189 w 3655743"/>
                <a:gd name="connsiteY204" fmla="*/ 508000 h 847725"/>
                <a:gd name="connsiteX205" fmla="*/ 1528239 w 3655743"/>
                <a:gd name="connsiteY205" fmla="*/ 504825 h 847725"/>
                <a:gd name="connsiteX206" fmla="*/ 1544114 w 3655743"/>
                <a:gd name="connsiteY206" fmla="*/ 501650 h 847725"/>
                <a:gd name="connsiteX207" fmla="*/ 1563164 w 3655743"/>
                <a:gd name="connsiteY207" fmla="*/ 498475 h 847725"/>
                <a:gd name="connsiteX208" fmla="*/ 1579039 w 3655743"/>
                <a:gd name="connsiteY208" fmla="*/ 495300 h 847725"/>
                <a:gd name="connsiteX209" fmla="*/ 1598089 w 3655743"/>
                <a:gd name="connsiteY209" fmla="*/ 488950 h 847725"/>
                <a:gd name="connsiteX210" fmla="*/ 1636189 w 3655743"/>
                <a:gd name="connsiteY210" fmla="*/ 476250 h 847725"/>
                <a:gd name="connsiteX211" fmla="*/ 1655239 w 3655743"/>
                <a:gd name="connsiteY211" fmla="*/ 469900 h 847725"/>
                <a:gd name="connsiteX212" fmla="*/ 1664764 w 3655743"/>
                <a:gd name="connsiteY212" fmla="*/ 466725 h 847725"/>
                <a:gd name="connsiteX213" fmla="*/ 1715564 w 3655743"/>
                <a:gd name="connsiteY213" fmla="*/ 460375 h 847725"/>
                <a:gd name="connsiteX214" fmla="*/ 1740964 w 3655743"/>
                <a:gd name="connsiteY214" fmla="*/ 457200 h 847725"/>
                <a:gd name="connsiteX215" fmla="*/ 1769539 w 3655743"/>
                <a:gd name="connsiteY215" fmla="*/ 454025 h 847725"/>
                <a:gd name="connsiteX216" fmla="*/ 1788589 w 3655743"/>
                <a:gd name="connsiteY216" fmla="*/ 450850 h 847725"/>
                <a:gd name="connsiteX217" fmla="*/ 1836214 w 3655743"/>
                <a:gd name="connsiteY217" fmla="*/ 444500 h 847725"/>
                <a:gd name="connsiteX218" fmla="*/ 1855264 w 3655743"/>
                <a:gd name="connsiteY218" fmla="*/ 441325 h 847725"/>
                <a:gd name="connsiteX219" fmla="*/ 1887014 w 3655743"/>
                <a:gd name="connsiteY219" fmla="*/ 438150 h 847725"/>
                <a:gd name="connsiteX220" fmla="*/ 1909239 w 3655743"/>
                <a:gd name="connsiteY220" fmla="*/ 434975 h 847725"/>
                <a:gd name="connsiteX221" fmla="*/ 1956864 w 3655743"/>
                <a:gd name="connsiteY221" fmla="*/ 428625 h 847725"/>
                <a:gd name="connsiteX222" fmla="*/ 1985439 w 3655743"/>
                <a:gd name="connsiteY222" fmla="*/ 419100 h 847725"/>
                <a:gd name="connsiteX223" fmla="*/ 1994964 w 3655743"/>
                <a:gd name="connsiteY223" fmla="*/ 415925 h 847725"/>
                <a:gd name="connsiteX224" fmla="*/ 2004489 w 3655743"/>
                <a:gd name="connsiteY224" fmla="*/ 412750 h 847725"/>
                <a:gd name="connsiteX225" fmla="*/ 2048939 w 3655743"/>
                <a:gd name="connsiteY225" fmla="*/ 406400 h 847725"/>
                <a:gd name="connsiteX226" fmla="*/ 2067989 w 3655743"/>
                <a:gd name="connsiteY226" fmla="*/ 400050 h 847725"/>
                <a:gd name="connsiteX227" fmla="*/ 2106089 w 3655743"/>
                <a:gd name="connsiteY227" fmla="*/ 387350 h 847725"/>
                <a:gd name="connsiteX228" fmla="*/ 2141014 w 3655743"/>
                <a:gd name="connsiteY228" fmla="*/ 377825 h 847725"/>
                <a:gd name="connsiteX229" fmla="*/ 2163239 w 3655743"/>
                <a:gd name="connsiteY229" fmla="*/ 374650 h 847725"/>
                <a:gd name="connsiteX230" fmla="*/ 2201339 w 3655743"/>
                <a:gd name="connsiteY230" fmla="*/ 368300 h 847725"/>
                <a:gd name="connsiteX231" fmla="*/ 2239439 w 3655743"/>
                <a:gd name="connsiteY231" fmla="*/ 361950 h 847725"/>
                <a:gd name="connsiteX232" fmla="*/ 2264839 w 3655743"/>
                <a:gd name="connsiteY232" fmla="*/ 355600 h 847725"/>
                <a:gd name="connsiteX233" fmla="*/ 2283889 w 3655743"/>
                <a:gd name="connsiteY233" fmla="*/ 349250 h 847725"/>
                <a:gd name="connsiteX234" fmla="*/ 2296589 w 3655743"/>
                <a:gd name="connsiteY234" fmla="*/ 346075 h 847725"/>
                <a:gd name="connsiteX235" fmla="*/ 2318814 w 3655743"/>
                <a:gd name="connsiteY235" fmla="*/ 339725 h 847725"/>
                <a:gd name="connsiteX236" fmla="*/ 2341039 w 3655743"/>
                <a:gd name="connsiteY236" fmla="*/ 336550 h 847725"/>
                <a:gd name="connsiteX237" fmla="*/ 2353739 w 3655743"/>
                <a:gd name="connsiteY237" fmla="*/ 333375 h 847725"/>
                <a:gd name="connsiteX238" fmla="*/ 2398189 w 3655743"/>
                <a:gd name="connsiteY238" fmla="*/ 327025 h 847725"/>
                <a:gd name="connsiteX239" fmla="*/ 2417239 w 3655743"/>
                <a:gd name="connsiteY239" fmla="*/ 323850 h 847725"/>
                <a:gd name="connsiteX240" fmla="*/ 2433114 w 3655743"/>
                <a:gd name="connsiteY240" fmla="*/ 320675 h 847725"/>
                <a:gd name="connsiteX241" fmla="*/ 2471214 w 3655743"/>
                <a:gd name="connsiteY241" fmla="*/ 314325 h 847725"/>
                <a:gd name="connsiteX242" fmla="*/ 2490264 w 3655743"/>
                <a:gd name="connsiteY242" fmla="*/ 311150 h 847725"/>
                <a:gd name="connsiteX243" fmla="*/ 2518839 w 3655743"/>
                <a:gd name="connsiteY243" fmla="*/ 304800 h 847725"/>
                <a:gd name="connsiteX244" fmla="*/ 2528364 w 3655743"/>
                <a:gd name="connsiteY244" fmla="*/ 301625 h 847725"/>
                <a:gd name="connsiteX245" fmla="*/ 2550589 w 3655743"/>
                <a:gd name="connsiteY245" fmla="*/ 295275 h 847725"/>
                <a:gd name="connsiteX246" fmla="*/ 2579164 w 3655743"/>
                <a:gd name="connsiteY246" fmla="*/ 288925 h 847725"/>
                <a:gd name="connsiteX247" fmla="*/ 2598214 w 3655743"/>
                <a:gd name="connsiteY247" fmla="*/ 282575 h 847725"/>
                <a:gd name="connsiteX248" fmla="*/ 2610914 w 3655743"/>
                <a:gd name="connsiteY248" fmla="*/ 279400 h 847725"/>
                <a:gd name="connsiteX249" fmla="*/ 2629964 w 3655743"/>
                <a:gd name="connsiteY249" fmla="*/ 273050 h 847725"/>
                <a:gd name="connsiteX250" fmla="*/ 2639489 w 3655743"/>
                <a:gd name="connsiteY250" fmla="*/ 269875 h 847725"/>
                <a:gd name="connsiteX251" fmla="*/ 2683939 w 3655743"/>
                <a:gd name="connsiteY251" fmla="*/ 260350 h 847725"/>
                <a:gd name="connsiteX252" fmla="*/ 2702989 w 3655743"/>
                <a:gd name="connsiteY252" fmla="*/ 257175 h 847725"/>
                <a:gd name="connsiteX253" fmla="*/ 2722039 w 3655743"/>
                <a:gd name="connsiteY253" fmla="*/ 250825 h 847725"/>
                <a:gd name="connsiteX254" fmla="*/ 2737914 w 3655743"/>
                <a:gd name="connsiteY254" fmla="*/ 247650 h 847725"/>
                <a:gd name="connsiteX255" fmla="*/ 2766489 w 3655743"/>
                <a:gd name="connsiteY255" fmla="*/ 238125 h 847725"/>
                <a:gd name="connsiteX256" fmla="*/ 2776014 w 3655743"/>
                <a:gd name="connsiteY256" fmla="*/ 234950 h 847725"/>
                <a:gd name="connsiteX257" fmla="*/ 2785539 w 3655743"/>
                <a:gd name="connsiteY257" fmla="*/ 228600 h 847725"/>
                <a:gd name="connsiteX258" fmla="*/ 2817289 w 3655743"/>
                <a:gd name="connsiteY258" fmla="*/ 219075 h 847725"/>
                <a:gd name="connsiteX259" fmla="*/ 2858564 w 3655743"/>
                <a:gd name="connsiteY259" fmla="*/ 212725 h 847725"/>
                <a:gd name="connsiteX260" fmla="*/ 2877614 w 3655743"/>
                <a:gd name="connsiteY260" fmla="*/ 209550 h 847725"/>
                <a:gd name="connsiteX261" fmla="*/ 2909364 w 3655743"/>
                <a:gd name="connsiteY261" fmla="*/ 206375 h 847725"/>
                <a:gd name="connsiteX262" fmla="*/ 2966514 w 3655743"/>
                <a:gd name="connsiteY262" fmla="*/ 200025 h 847725"/>
                <a:gd name="connsiteX263" fmla="*/ 3001439 w 3655743"/>
                <a:gd name="connsiteY263" fmla="*/ 193675 h 847725"/>
                <a:gd name="connsiteX264" fmla="*/ 3033189 w 3655743"/>
                <a:gd name="connsiteY264" fmla="*/ 184150 h 847725"/>
                <a:gd name="connsiteX265" fmla="*/ 3042714 w 3655743"/>
                <a:gd name="connsiteY265" fmla="*/ 177800 h 847725"/>
                <a:gd name="connsiteX266" fmla="*/ 3052239 w 3655743"/>
                <a:gd name="connsiteY266" fmla="*/ 174625 h 847725"/>
                <a:gd name="connsiteX267" fmla="*/ 3080814 w 3655743"/>
                <a:gd name="connsiteY267" fmla="*/ 155575 h 847725"/>
                <a:gd name="connsiteX268" fmla="*/ 3090339 w 3655743"/>
                <a:gd name="connsiteY268" fmla="*/ 149225 h 847725"/>
                <a:gd name="connsiteX269" fmla="*/ 3109389 w 3655743"/>
                <a:gd name="connsiteY269" fmla="*/ 142875 h 847725"/>
                <a:gd name="connsiteX270" fmla="*/ 3131614 w 3655743"/>
                <a:gd name="connsiteY270" fmla="*/ 136525 h 847725"/>
                <a:gd name="connsiteX271" fmla="*/ 3150664 w 3655743"/>
                <a:gd name="connsiteY271" fmla="*/ 133350 h 847725"/>
                <a:gd name="connsiteX272" fmla="*/ 3169714 w 3655743"/>
                <a:gd name="connsiteY272" fmla="*/ 127000 h 847725"/>
                <a:gd name="connsiteX273" fmla="*/ 3179239 w 3655743"/>
                <a:gd name="connsiteY273" fmla="*/ 123825 h 847725"/>
                <a:gd name="connsiteX274" fmla="*/ 3220514 w 3655743"/>
                <a:gd name="connsiteY274" fmla="*/ 117475 h 847725"/>
                <a:gd name="connsiteX275" fmla="*/ 3236389 w 3655743"/>
                <a:gd name="connsiteY275" fmla="*/ 114300 h 847725"/>
                <a:gd name="connsiteX276" fmla="*/ 3255439 w 3655743"/>
                <a:gd name="connsiteY276" fmla="*/ 107950 h 847725"/>
                <a:gd name="connsiteX277" fmla="*/ 3264964 w 3655743"/>
                <a:gd name="connsiteY277" fmla="*/ 104775 h 847725"/>
                <a:gd name="connsiteX278" fmla="*/ 3280839 w 3655743"/>
                <a:gd name="connsiteY278" fmla="*/ 101600 h 847725"/>
                <a:gd name="connsiteX279" fmla="*/ 3299889 w 3655743"/>
                <a:gd name="connsiteY279" fmla="*/ 95250 h 847725"/>
                <a:gd name="connsiteX280" fmla="*/ 3312589 w 3655743"/>
                <a:gd name="connsiteY280" fmla="*/ 92075 h 847725"/>
                <a:gd name="connsiteX281" fmla="*/ 3331639 w 3655743"/>
                <a:gd name="connsiteY281" fmla="*/ 88900 h 847725"/>
                <a:gd name="connsiteX282" fmla="*/ 3350689 w 3655743"/>
                <a:gd name="connsiteY282" fmla="*/ 82550 h 847725"/>
                <a:gd name="connsiteX283" fmla="*/ 3382439 w 3655743"/>
                <a:gd name="connsiteY283" fmla="*/ 73025 h 847725"/>
                <a:gd name="connsiteX284" fmla="*/ 3391964 w 3655743"/>
                <a:gd name="connsiteY284" fmla="*/ 69850 h 847725"/>
                <a:gd name="connsiteX285" fmla="*/ 3401489 w 3655743"/>
                <a:gd name="connsiteY285" fmla="*/ 66675 h 847725"/>
                <a:gd name="connsiteX286" fmla="*/ 3411014 w 3655743"/>
                <a:gd name="connsiteY286" fmla="*/ 60325 h 847725"/>
                <a:gd name="connsiteX287" fmla="*/ 3461814 w 3655743"/>
                <a:gd name="connsiteY287" fmla="*/ 47625 h 847725"/>
                <a:gd name="connsiteX288" fmla="*/ 3490389 w 3655743"/>
                <a:gd name="connsiteY288" fmla="*/ 38100 h 847725"/>
                <a:gd name="connsiteX289" fmla="*/ 3499914 w 3655743"/>
                <a:gd name="connsiteY289" fmla="*/ 34925 h 847725"/>
                <a:gd name="connsiteX290" fmla="*/ 3544364 w 3655743"/>
                <a:gd name="connsiteY290" fmla="*/ 28575 h 847725"/>
                <a:gd name="connsiteX0" fmla="*/ 3544364 w 3654318"/>
                <a:gd name="connsiteY0" fmla="*/ 28575 h 847725"/>
                <a:gd name="connsiteX1" fmla="*/ 3566589 w 3654318"/>
                <a:gd name="connsiteY1" fmla="*/ 34925 h 847725"/>
                <a:gd name="connsiteX2" fmla="*/ 3585639 w 3654318"/>
                <a:gd name="connsiteY2" fmla="*/ 28575 h 847725"/>
                <a:gd name="connsiteX3" fmla="*/ 3614214 w 3654318"/>
                <a:gd name="connsiteY3" fmla="*/ 19050 h 847725"/>
                <a:gd name="connsiteX4" fmla="*/ 3633264 w 3654318"/>
                <a:gd name="connsiteY4" fmla="*/ 12700 h 847725"/>
                <a:gd name="connsiteX5" fmla="*/ 3642789 w 3654318"/>
                <a:gd name="connsiteY5" fmla="*/ 9525 h 847725"/>
                <a:gd name="connsiteX6" fmla="*/ 3652314 w 3654318"/>
                <a:gd name="connsiteY6" fmla="*/ 0 h 847725"/>
                <a:gd name="connsiteX7" fmla="*/ 3649139 w 3654318"/>
                <a:gd name="connsiteY7" fmla="*/ 9525 h 847725"/>
                <a:gd name="connsiteX8" fmla="*/ 3652314 w 3654318"/>
                <a:gd name="connsiteY8" fmla="*/ 44450 h 847725"/>
                <a:gd name="connsiteX9" fmla="*/ 3652314 w 3654318"/>
                <a:gd name="connsiteY9" fmla="*/ 158750 h 847725"/>
                <a:gd name="connsiteX10" fmla="*/ 3626914 w 3654318"/>
                <a:gd name="connsiteY10" fmla="*/ 174625 h 847725"/>
                <a:gd name="connsiteX11" fmla="*/ 3607864 w 3654318"/>
                <a:gd name="connsiteY11" fmla="*/ 180975 h 847725"/>
                <a:gd name="connsiteX12" fmla="*/ 3598339 w 3654318"/>
                <a:gd name="connsiteY12" fmla="*/ 184150 h 847725"/>
                <a:gd name="connsiteX13" fmla="*/ 3534839 w 3654318"/>
                <a:gd name="connsiteY13" fmla="*/ 187325 h 847725"/>
                <a:gd name="connsiteX14" fmla="*/ 3509439 w 3654318"/>
                <a:gd name="connsiteY14" fmla="*/ 193675 h 847725"/>
                <a:gd name="connsiteX15" fmla="*/ 3490389 w 3654318"/>
                <a:gd name="connsiteY15" fmla="*/ 196850 h 847725"/>
                <a:gd name="connsiteX16" fmla="*/ 3468164 w 3654318"/>
                <a:gd name="connsiteY16" fmla="*/ 200025 h 847725"/>
                <a:gd name="connsiteX17" fmla="*/ 3455464 w 3654318"/>
                <a:gd name="connsiteY17" fmla="*/ 203200 h 847725"/>
                <a:gd name="connsiteX18" fmla="*/ 3439589 w 3654318"/>
                <a:gd name="connsiteY18" fmla="*/ 206375 h 847725"/>
                <a:gd name="connsiteX19" fmla="*/ 3420539 w 3654318"/>
                <a:gd name="connsiteY19" fmla="*/ 209550 h 847725"/>
                <a:gd name="connsiteX20" fmla="*/ 3411014 w 3654318"/>
                <a:gd name="connsiteY20" fmla="*/ 212725 h 847725"/>
                <a:gd name="connsiteX21" fmla="*/ 3363389 w 3654318"/>
                <a:gd name="connsiteY21" fmla="*/ 219075 h 847725"/>
                <a:gd name="connsiteX22" fmla="*/ 3334814 w 3654318"/>
                <a:gd name="connsiteY22" fmla="*/ 225425 h 847725"/>
                <a:gd name="connsiteX23" fmla="*/ 3299889 w 3654318"/>
                <a:gd name="connsiteY23" fmla="*/ 231775 h 847725"/>
                <a:gd name="connsiteX24" fmla="*/ 3290364 w 3654318"/>
                <a:gd name="connsiteY24" fmla="*/ 238125 h 847725"/>
                <a:gd name="connsiteX25" fmla="*/ 3271314 w 3654318"/>
                <a:gd name="connsiteY25" fmla="*/ 244475 h 847725"/>
                <a:gd name="connsiteX26" fmla="*/ 3261789 w 3654318"/>
                <a:gd name="connsiteY26" fmla="*/ 247650 h 847725"/>
                <a:gd name="connsiteX27" fmla="*/ 3252264 w 3654318"/>
                <a:gd name="connsiteY27" fmla="*/ 250825 h 847725"/>
                <a:gd name="connsiteX28" fmla="*/ 3239564 w 3654318"/>
                <a:gd name="connsiteY28" fmla="*/ 254000 h 847725"/>
                <a:gd name="connsiteX29" fmla="*/ 3220514 w 3654318"/>
                <a:gd name="connsiteY29" fmla="*/ 260350 h 847725"/>
                <a:gd name="connsiteX30" fmla="*/ 3210989 w 3654318"/>
                <a:gd name="connsiteY30" fmla="*/ 263525 h 847725"/>
                <a:gd name="connsiteX31" fmla="*/ 3201464 w 3654318"/>
                <a:gd name="connsiteY31" fmla="*/ 273050 h 847725"/>
                <a:gd name="connsiteX32" fmla="*/ 3191939 w 3654318"/>
                <a:gd name="connsiteY32" fmla="*/ 276225 h 847725"/>
                <a:gd name="connsiteX33" fmla="*/ 3160189 w 3654318"/>
                <a:gd name="connsiteY33" fmla="*/ 282575 h 847725"/>
                <a:gd name="connsiteX34" fmla="*/ 3128439 w 3654318"/>
                <a:gd name="connsiteY34" fmla="*/ 288925 h 847725"/>
                <a:gd name="connsiteX35" fmla="*/ 3061764 w 3654318"/>
                <a:gd name="connsiteY35" fmla="*/ 295275 h 847725"/>
                <a:gd name="connsiteX36" fmla="*/ 3026839 w 3654318"/>
                <a:gd name="connsiteY36" fmla="*/ 304800 h 847725"/>
                <a:gd name="connsiteX37" fmla="*/ 3020489 w 3654318"/>
                <a:gd name="connsiteY37" fmla="*/ 314325 h 847725"/>
                <a:gd name="connsiteX38" fmla="*/ 3010964 w 3654318"/>
                <a:gd name="connsiteY38" fmla="*/ 317500 h 847725"/>
                <a:gd name="connsiteX39" fmla="*/ 3001439 w 3654318"/>
                <a:gd name="connsiteY39" fmla="*/ 323850 h 847725"/>
                <a:gd name="connsiteX40" fmla="*/ 2985564 w 3654318"/>
                <a:gd name="connsiteY40" fmla="*/ 327025 h 847725"/>
                <a:gd name="connsiteX41" fmla="*/ 2972864 w 3654318"/>
                <a:gd name="connsiteY41" fmla="*/ 330200 h 847725"/>
                <a:gd name="connsiteX42" fmla="*/ 2963339 w 3654318"/>
                <a:gd name="connsiteY42" fmla="*/ 333375 h 847725"/>
                <a:gd name="connsiteX43" fmla="*/ 2896664 w 3654318"/>
                <a:gd name="connsiteY43" fmla="*/ 342900 h 847725"/>
                <a:gd name="connsiteX44" fmla="*/ 2855389 w 3654318"/>
                <a:gd name="connsiteY44" fmla="*/ 346075 h 847725"/>
                <a:gd name="connsiteX45" fmla="*/ 2836339 w 3654318"/>
                <a:gd name="connsiteY45" fmla="*/ 349250 h 847725"/>
                <a:gd name="connsiteX46" fmla="*/ 2734739 w 3654318"/>
                <a:gd name="connsiteY46" fmla="*/ 352425 h 847725"/>
                <a:gd name="connsiteX47" fmla="*/ 2715689 w 3654318"/>
                <a:gd name="connsiteY47" fmla="*/ 358775 h 847725"/>
                <a:gd name="connsiteX48" fmla="*/ 2706164 w 3654318"/>
                <a:gd name="connsiteY48" fmla="*/ 361950 h 847725"/>
                <a:gd name="connsiteX49" fmla="*/ 2668064 w 3654318"/>
                <a:gd name="connsiteY49" fmla="*/ 374650 h 847725"/>
                <a:gd name="connsiteX50" fmla="*/ 2658539 w 3654318"/>
                <a:gd name="connsiteY50" fmla="*/ 377825 h 847725"/>
                <a:gd name="connsiteX51" fmla="*/ 2649014 w 3654318"/>
                <a:gd name="connsiteY51" fmla="*/ 381000 h 847725"/>
                <a:gd name="connsiteX52" fmla="*/ 2620439 w 3654318"/>
                <a:gd name="connsiteY52" fmla="*/ 393700 h 847725"/>
                <a:gd name="connsiteX53" fmla="*/ 2534714 w 3654318"/>
                <a:gd name="connsiteY53" fmla="*/ 403225 h 847725"/>
                <a:gd name="connsiteX54" fmla="*/ 2499789 w 3654318"/>
                <a:gd name="connsiteY54" fmla="*/ 406400 h 847725"/>
                <a:gd name="connsiteX55" fmla="*/ 2483914 w 3654318"/>
                <a:gd name="connsiteY55" fmla="*/ 409575 h 847725"/>
                <a:gd name="connsiteX56" fmla="*/ 2433114 w 3654318"/>
                <a:gd name="connsiteY56" fmla="*/ 415925 h 847725"/>
                <a:gd name="connsiteX57" fmla="*/ 2417239 w 3654318"/>
                <a:gd name="connsiteY57" fmla="*/ 419100 h 847725"/>
                <a:gd name="connsiteX58" fmla="*/ 2398189 w 3654318"/>
                <a:gd name="connsiteY58" fmla="*/ 425450 h 847725"/>
                <a:gd name="connsiteX59" fmla="*/ 2379139 w 3654318"/>
                <a:gd name="connsiteY59" fmla="*/ 431800 h 847725"/>
                <a:gd name="connsiteX60" fmla="*/ 2369614 w 3654318"/>
                <a:gd name="connsiteY60" fmla="*/ 434975 h 847725"/>
                <a:gd name="connsiteX61" fmla="*/ 2356914 w 3654318"/>
                <a:gd name="connsiteY61" fmla="*/ 438150 h 847725"/>
                <a:gd name="connsiteX62" fmla="*/ 2347389 w 3654318"/>
                <a:gd name="connsiteY62" fmla="*/ 441325 h 847725"/>
                <a:gd name="connsiteX63" fmla="*/ 2321989 w 3654318"/>
                <a:gd name="connsiteY63" fmla="*/ 447675 h 847725"/>
                <a:gd name="connsiteX64" fmla="*/ 2312464 w 3654318"/>
                <a:gd name="connsiteY64" fmla="*/ 450850 h 847725"/>
                <a:gd name="connsiteX65" fmla="*/ 2261664 w 3654318"/>
                <a:gd name="connsiteY65" fmla="*/ 460375 h 847725"/>
                <a:gd name="connsiteX66" fmla="*/ 2245789 w 3654318"/>
                <a:gd name="connsiteY66" fmla="*/ 463550 h 847725"/>
                <a:gd name="connsiteX67" fmla="*/ 2210864 w 3654318"/>
                <a:gd name="connsiteY67" fmla="*/ 469900 h 847725"/>
                <a:gd name="connsiteX68" fmla="*/ 2201339 w 3654318"/>
                <a:gd name="connsiteY68" fmla="*/ 473075 h 847725"/>
                <a:gd name="connsiteX69" fmla="*/ 2175939 w 3654318"/>
                <a:gd name="connsiteY69" fmla="*/ 479425 h 847725"/>
                <a:gd name="connsiteX70" fmla="*/ 2137839 w 3654318"/>
                <a:gd name="connsiteY70" fmla="*/ 492125 h 847725"/>
                <a:gd name="connsiteX71" fmla="*/ 2109264 w 3654318"/>
                <a:gd name="connsiteY71" fmla="*/ 501650 h 847725"/>
                <a:gd name="connsiteX72" fmla="*/ 2099739 w 3654318"/>
                <a:gd name="connsiteY72" fmla="*/ 504825 h 847725"/>
                <a:gd name="connsiteX73" fmla="*/ 2061639 w 3654318"/>
                <a:gd name="connsiteY73" fmla="*/ 511175 h 847725"/>
                <a:gd name="connsiteX74" fmla="*/ 2045764 w 3654318"/>
                <a:gd name="connsiteY74" fmla="*/ 514350 h 847725"/>
                <a:gd name="connsiteX75" fmla="*/ 2007664 w 3654318"/>
                <a:gd name="connsiteY75" fmla="*/ 520700 h 847725"/>
                <a:gd name="connsiteX76" fmla="*/ 1975914 w 3654318"/>
                <a:gd name="connsiteY76" fmla="*/ 527050 h 847725"/>
                <a:gd name="connsiteX77" fmla="*/ 1960039 w 3654318"/>
                <a:gd name="connsiteY77" fmla="*/ 530225 h 847725"/>
                <a:gd name="connsiteX78" fmla="*/ 1909239 w 3654318"/>
                <a:gd name="connsiteY78" fmla="*/ 536575 h 847725"/>
                <a:gd name="connsiteX79" fmla="*/ 1893364 w 3654318"/>
                <a:gd name="connsiteY79" fmla="*/ 539750 h 847725"/>
                <a:gd name="connsiteX80" fmla="*/ 1874314 w 3654318"/>
                <a:gd name="connsiteY80" fmla="*/ 546100 h 847725"/>
                <a:gd name="connsiteX81" fmla="*/ 1864789 w 3654318"/>
                <a:gd name="connsiteY81" fmla="*/ 549275 h 847725"/>
                <a:gd name="connsiteX82" fmla="*/ 1848914 w 3654318"/>
                <a:gd name="connsiteY82" fmla="*/ 552450 h 847725"/>
                <a:gd name="connsiteX83" fmla="*/ 1820339 w 3654318"/>
                <a:gd name="connsiteY83" fmla="*/ 558800 h 847725"/>
                <a:gd name="connsiteX84" fmla="*/ 1760014 w 3654318"/>
                <a:gd name="connsiteY84" fmla="*/ 565150 h 847725"/>
                <a:gd name="connsiteX85" fmla="*/ 1715564 w 3654318"/>
                <a:gd name="connsiteY85" fmla="*/ 571500 h 847725"/>
                <a:gd name="connsiteX86" fmla="*/ 1690164 w 3654318"/>
                <a:gd name="connsiteY86" fmla="*/ 574675 h 847725"/>
                <a:gd name="connsiteX87" fmla="*/ 1661589 w 3654318"/>
                <a:gd name="connsiteY87" fmla="*/ 577850 h 847725"/>
                <a:gd name="connsiteX88" fmla="*/ 1626664 w 3654318"/>
                <a:gd name="connsiteY88" fmla="*/ 584200 h 847725"/>
                <a:gd name="connsiteX89" fmla="*/ 1607614 w 3654318"/>
                <a:gd name="connsiteY89" fmla="*/ 587375 h 847725"/>
                <a:gd name="connsiteX90" fmla="*/ 1579039 w 3654318"/>
                <a:gd name="connsiteY90" fmla="*/ 593725 h 847725"/>
                <a:gd name="connsiteX91" fmla="*/ 1537764 w 3654318"/>
                <a:gd name="connsiteY91" fmla="*/ 596900 h 847725"/>
                <a:gd name="connsiteX92" fmla="*/ 1471089 w 3654318"/>
                <a:gd name="connsiteY92" fmla="*/ 606425 h 847725"/>
                <a:gd name="connsiteX93" fmla="*/ 1442514 w 3654318"/>
                <a:gd name="connsiteY93" fmla="*/ 609600 h 847725"/>
                <a:gd name="connsiteX94" fmla="*/ 1407589 w 3654318"/>
                <a:gd name="connsiteY94" fmla="*/ 612775 h 847725"/>
                <a:gd name="connsiteX95" fmla="*/ 1375839 w 3654318"/>
                <a:gd name="connsiteY95" fmla="*/ 619125 h 847725"/>
                <a:gd name="connsiteX96" fmla="*/ 1340914 w 3654318"/>
                <a:gd name="connsiteY96" fmla="*/ 628650 h 847725"/>
                <a:gd name="connsiteX97" fmla="*/ 1325039 w 3654318"/>
                <a:gd name="connsiteY97" fmla="*/ 631825 h 847725"/>
                <a:gd name="connsiteX98" fmla="*/ 1271064 w 3654318"/>
                <a:gd name="connsiteY98" fmla="*/ 641350 h 847725"/>
                <a:gd name="connsiteX99" fmla="*/ 1245664 w 3654318"/>
                <a:gd name="connsiteY99" fmla="*/ 647700 h 847725"/>
                <a:gd name="connsiteX100" fmla="*/ 1232964 w 3654318"/>
                <a:gd name="connsiteY100" fmla="*/ 650875 h 847725"/>
                <a:gd name="connsiteX101" fmla="*/ 1207564 w 3654318"/>
                <a:gd name="connsiteY101" fmla="*/ 654050 h 847725"/>
                <a:gd name="connsiteX102" fmla="*/ 1191689 w 3654318"/>
                <a:gd name="connsiteY102" fmla="*/ 657225 h 847725"/>
                <a:gd name="connsiteX103" fmla="*/ 1172639 w 3654318"/>
                <a:gd name="connsiteY103" fmla="*/ 660400 h 847725"/>
                <a:gd name="connsiteX104" fmla="*/ 1156764 w 3654318"/>
                <a:gd name="connsiteY104" fmla="*/ 663575 h 847725"/>
                <a:gd name="connsiteX105" fmla="*/ 1102789 w 3654318"/>
                <a:gd name="connsiteY105" fmla="*/ 669925 h 847725"/>
                <a:gd name="connsiteX106" fmla="*/ 1048814 w 3654318"/>
                <a:gd name="connsiteY106" fmla="*/ 679450 h 847725"/>
                <a:gd name="connsiteX107" fmla="*/ 1004364 w 3654318"/>
                <a:gd name="connsiteY107" fmla="*/ 685800 h 847725"/>
                <a:gd name="connsiteX108" fmla="*/ 959914 w 3654318"/>
                <a:gd name="connsiteY108" fmla="*/ 692150 h 847725"/>
                <a:gd name="connsiteX109" fmla="*/ 928164 w 3654318"/>
                <a:gd name="connsiteY109" fmla="*/ 701675 h 847725"/>
                <a:gd name="connsiteX110" fmla="*/ 909114 w 3654318"/>
                <a:gd name="connsiteY110" fmla="*/ 708025 h 847725"/>
                <a:gd name="connsiteX111" fmla="*/ 890064 w 3654318"/>
                <a:gd name="connsiteY111" fmla="*/ 714375 h 847725"/>
                <a:gd name="connsiteX112" fmla="*/ 880539 w 3654318"/>
                <a:gd name="connsiteY112" fmla="*/ 717550 h 847725"/>
                <a:gd name="connsiteX113" fmla="*/ 829739 w 3654318"/>
                <a:gd name="connsiteY113" fmla="*/ 727075 h 847725"/>
                <a:gd name="connsiteX114" fmla="*/ 750364 w 3654318"/>
                <a:gd name="connsiteY114" fmla="*/ 736600 h 847725"/>
                <a:gd name="connsiteX115" fmla="*/ 677339 w 3654318"/>
                <a:gd name="connsiteY115" fmla="*/ 746125 h 847725"/>
                <a:gd name="connsiteX116" fmla="*/ 658289 w 3654318"/>
                <a:gd name="connsiteY116" fmla="*/ 749300 h 847725"/>
                <a:gd name="connsiteX117" fmla="*/ 613839 w 3654318"/>
                <a:gd name="connsiteY117" fmla="*/ 755650 h 847725"/>
                <a:gd name="connsiteX118" fmla="*/ 591614 w 3654318"/>
                <a:gd name="connsiteY118" fmla="*/ 758825 h 847725"/>
                <a:gd name="connsiteX119" fmla="*/ 566214 w 3654318"/>
                <a:gd name="connsiteY119" fmla="*/ 762000 h 847725"/>
                <a:gd name="connsiteX120" fmla="*/ 534464 w 3654318"/>
                <a:gd name="connsiteY120" fmla="*/ 765175 h 847725"/>
                <a:gd name="connsiteX121" fmla="*/ 502714 w 3654318"/>
                <a:gd name="connsiteY121" fmla="*/ 771525 h 847725"/>
                <a:gd name="connsiteX122" fmla="*/ 483664 w 3654318"/>
                <a:gd name="connsiteY122" fmla="*/ 774700 h 847725"/>
                <a:gd name="connsiteX123" fmla="*/ 467789 w 3654318"/>
                <a:gd name="connsiteY123" fmla="*/ 777875 h 847725"/>
                <a:gd name="connsiteX124" fmla="*/ 442389 w 3654318"/>
                <a:gd name="connsiteY124" fmla="*/ 781050 h 847725"/>
                <a:gd name="connsiteX125" fmla="*/ 407464 w 3654318"/>
                <a:gd name="connsiteY125" fmla="*/ 787400 h 847725"/>
                <a:gd name="connsiteX126" fmla="*/ 331264 w 3654318"/>
                <a:gd name="connsiteY126" fmla="*/ 796925 h 847725"/>
                <a:gd name="connsiteX127" fmla="*/ 309039 w 3654318"/>
                <a:gd name="connsiteY127" fmla="*/ 800100 h 847725"/>
                <a:gd name="connsiteX128" fmla="*/ 289989 w 3654318"/>
                <a:gd name="connsiteY128" fmla="*/ 803275 h 847725"/>
                <a:gd name="connsiteX129" fmla="*/ 258239 w 3654318"/>
                <a:gd name="connsiteY129" fmla="*/ 806450 h 847725"/>
                <a:gd name="connsiteX130" fmla="*/ 213789 w 3654318"/>
                <a:gd name="connsiteY130" fmla="*/ 815975 h 847725"/>
                <a:gd name="connsiteX131" fmla="*/ 201089 w 3654318"/>
                <a:gd name="connsiteY131" fmla="*/ 819150 h 847725"/>
                <a:gd name="connsiteX132" fmla="*/ 166164 w 3654318"/>
                <a:gd name="connsiteY132" fmla="*/ 825500 h 847725"/>
                <a:gd name="connsiteX133" fmla="*/ 115364 w 3654318"/>
                <a:gd name="connsiteY133" fmla="*/ 831850 h 847725"/>
                <a:gd name="connsiteX134" fmla="*/ 61389 w 3654318"/>
                <a:gd name="connsiteY134" fmla="*/ 841375 h 847725"/>
                <a:gd name="connsiteX135" fmla="*/ 26464 w 3654318"/>
                <a:gd name="connsiteY135" fmla="*/ 847725 h 847725"/>
                <a:gd name="connsiteX136" fmla="*/ 1064 w 3654318"/>
                <a:gd name="connsiteY136" fmla="*/ 844550 h 847725"/>
                <a:gd name="connsiteX137" fmla="*/ 4239 w 3654318"/>
                <a:gd name="connsiteY137" fmla="*/ 835025 h 847725"/>
                <a:gd name="connsiteX138" fmla="*/ 23289 w 3654318"/>
                <a:gd name="connsiteY138" fmla="*/ 822325 h 847725"/>
                <a:gd name="connsiteX139" fmla="*/ 42339 w 3654318"/>
                <a:gd name="connsiteY139" fmla="*/ 815975 h 847725"/>
                <a:gd name="connsiteX140" fmla="*/ 51864 w 3654318"/>
                <a:gd name="connsiteY140" fmla="*/ 812800 h 847725"/>
                <a:gd name="connsiteX141" fmla="*/ 83614 w 3654318"/>
                <a:gd name="connsiteY141" fmla="*/ 803275 h 847725"/>
                <a:gd name="connsiteX142" fmla="*/ 131239 w 3654318"/>
                <a:gd name="connsiteY142" fmla="*/ 787400 h 847725"/>
                <a:gd name="connsiteX143" fmla="*/ 150289 w 3654318"/>
                <a:gd name="connsiteY143" fmla="*/ 781050 h 847725"/>
                <a:gd name="connsiteX144" fmla="*/ 159814 w 3654318"/>
                <a:gd name="connsiteY144" fmla="*/ 777875 h 847725"/>
                <a:gd name="connsiteX145" fmla="*/ 191564 w 3654318"/>
                <a:gd name="connsiteY145" fmla="*/ 771525 h 847725"/>
                <a:gd name="connsiteX146" fmla="*/ 213789 w 3654318"/>
                <a:gd name="connsiteY146" fmla="*/ 765175 h 847725"/>
                <a:gd name="connsiteX147" fmla="*/ 232839 w 3654318"/>
                <a:gd name="connsiteY147" fmla="*/ 758825 h 847725"/>
                <a:gd name="connsiteX148" fmla="*/ 264589 w 3654318"/>
                <a:gd name="connsiteY148" fmla="*/ 755650 h 847725"/>
                <a:gd name="connsiteX149" fmla="*/ 277289 w 3654318"/>
                <a:gd name="connsiteY149" fmla="*/ 752475 h 847725"/>
                <a:gd name="connsiteX150" fmla="*/ 299514 w 3654318"/>
                <a:gd name="connsiteY150" fmla="*/ 749300 h 847725"/>
                <a:gd name="connsiteX151" fmla="*/ 318564 w 3654318"/>
                <a:gd name="connsiteY151" fmla="*/ 746125 h 847725"/>
                <a:gd name="connsiteX152" fmla="*/ 340789 w 3654318"/>
                <a:gd name="connsiteY152" fmla="*/ 742950 h 847725"/>
                <a:gd name="connsiteX153" fmla="*/ 366189 w 3654318"/>
                <a:gd name="connsiteY153" fmla="*/ 736600 h 847725"/>
                <a:gd name="connsiteX154" fmla="*/ 397939 w 3654318"/>
                <a:gd name="connsiteY154" fmla="*/ 730250 h 847725"/>
                <a:gd name="connsiteX155" fmla="*/ 416989 w 3654318"/>
                <a:gd name="connsiteY155" fmla="*/ 723900 h 847725"/>
                <a:gd name="connsiteX156" fmla="*/ 445564 w 3654318"/>
                <a:gd name="connsiteY156" fmla="*/ 714375 h 847725"/>
                <a:gd name="connsiteX157" fmla="*/ 455089 w 3654318"/>
                <a:gd name="connsiteY157" fmla="*/ 711200 h 847725"/>
                <a:gd name="connsiteX158" fmla="*/ 464614 w 3654318"/>
                <a:gd name="connsiteY158" fmla="*/ 708025 h 847725"/>
                <a:gd name="connsiteX159" fmla="*/ 480489 w 3654318"/>
                <a:gd name="connsiteY159" fmla="*/ 704850 h 847725"/>
                <a:gd name="connsiteX160" fmla="*/ 499539 w 3654318"/>
                <a:gd name="connsiteY160" fmla="*/ 698500 h 847725"/>
                <a:gd name="connsiteX161" fmla="*/ 534464 w 3654318"/>
                <a:gd name="connsiteY161" fmla="*/ 692150 h 847725"/>
                <a:gd name="connsiteX162" fmla="*/ 553514 w 3654318"/>
                <a:gd name="connsiteY162" fmla="*/ 685800 h 847725"/>
                <a:gd name="connsiteX163" fmla="*/ 566214 w 3654318"/>
                <a:gd name="connsiteY163" fmla="*/ 682625 h 847725"/>
                <a:gd name="connsiteX164" fmla="*/ 575739 w 3654318"/>
                <a:gd name="connsiteY164" fmla="*/ 679450 h 847725"/>
                <a:gd name="connsiteX165" fmla="*/ 632889 w 3654318"/>
                <a:gd name="connsiteY165" fmla="*/ 673100 h 847725"/>
                <a:gd name="connsiteX166" fmla="*/ 667814 w 3654318"/>
                <a:gd name="connsiteY166" fmla="*/ 663575 h 847725"/>
                <a:gd name="connsiteX167" fmla="*/ 677339 w 3654318"/>
                <a:gd name="connsiteY167" fmla="*/ 660400 h 847725"/>
                <a:gd name="connsiteX168" fmla="*/ 690039 w 3654318"/>
                <a:gd name="connsiteY168" fmla="*/ 657225 h 847725"/>
                <a:gd name="connsiteX169" fmla="*/ 699564 w 3654318"/>
                <a:gd name="connsiteY169" fmla="*/ 654050 h 847725"/>
                <a:gd name="connsiteX170" fmla="*/ 728139 w 3654318"/>
                <a:gd name="connsiteY170" fmla="*/ 647700 h 847725"/>
                <a:gd name="connsiteX171" fmla="*/ 753539 w 3654318"/>
                <a:gd name="connsiteY171" fmla="*/ 641350 h 847725"/>
                <a:gd name="connsiteX172" fmla="*/ 766239 w 3654318"/>
                <a:gd name="connsiteY172" fmla="*/ 638175 h 847725"/>
                <a:gd name="connsiteX173" fmla="*/ 782114 w 3654318"/>
                <a:gd name="connsiteY173" fmla="*/ 635000 h 847725"/>
                <a:gd name="connsiteX174" fmla="*/ 829739 w 3654318"/>
                <a:gd name="connsiteY174" fmla="*/ 631825 h 847725"/>
                <a:gd name="connsiteX175" fmla="*/ 874189 w 3654318"/>
                <a:gd name="connsiteY175" fmla="*/ 625475 h 847725"/>
                <a:gd name="connsiteX176" fmla="*/ 896414 w 3654318"/>
                <a:gd name="connsiteY176" fmla="*/ 622300 h 847725"/>
                <a:gd name="connsiteX177" fmla="*/ 909114 w 3654318"/>
                <a:gd name="connsiteY177" fmla="*/ 619125 h 847725"/>
                <a:gd name="connsiteX178" fmla="*/ 924989 w 3654318"/>
                <a:gd name="connsiteY178" fmla="*/ 615950 h 847725"/>
                <a:gd name="connsiteX179" fmla="*/ 934514 w 3654318"/>
                <a:gd name="connsiteY179" fmla="*/ 612775 h 847725"/>
                <a:gd name="connsiteX180" fmla="*/ 959914 w 3654318"/>
                <a:gd name="connsiteY180" fmla="*/ 606425 h 847725"/>
                <a:gd name="connsiteX181" fmla="*/ 972614 w 3654318"/>
                <a:gd name="connsiteY181" fmla="*/ 603250 h 847725"/>
                <a:gd name="connsiteX182" fmla="*/ 1007539 w 3654318"/>
                <a:gd name="connsiteY182" fmla="*/ 593725 h 847725"/>
                <a:gd name="connsiteX183" fmla="*/ 1039289 w 3654318"/>
                <a:gd name="connsiteY183" fmla="*/ 587375 h 847725"/>
                <a:gd name="connsiteX184" fmla="*/ 1055164 w 3654318"/>
                <a:gd name="connsiteY184" fmla="*/ 584200 h 847725"/>
                <a:gd name="connsiteX185" fmla="*/ 1096439 w 3654318"/>
                <a:gd name="connsiteY185" fmla="*/ 577850 h 847725"/>
                <a:gd name="connsiteX186" fmla="*/ 1115489 w 3654318"/>
                <a:gd name="connsiteY186" fmla="*/ 574675 h 847725"/>
                <a:gd name="connsiteX187" fmla="*/ 1140889 w 3654318"/>
                <a:gd name="connsiteY187" fmla="*/ 571500 h 847725"/>
                <a:gd name="connsiteX188" fmla="*/ 1172639 w 3654318"/>
                <a:gd name="connsiteY188" fmla="*/ 565150 h 847725"/>
                <a:gd name="connsiteX189" fmla="*/ 1194864 w 3654318"/>
                <a:gd name="connsiteY189" fmla="*/ 561975 h 847725"/>
                <a:gd name="connsiteX190" fmla="*/ 1207564 w 3654318"/>
                <a:gd name="connsiteY190" fmla="*/ 558800 h 847725"/>
                <a:gd name="connsiteX191" fmla="*/ 1226614 w 3654318"/>
                <a:gd name="connsiteY191" fmla="*/ 555625 h 847725"/>
                <a:gd name="connsiteX192" fmla="*/ 1236139 w 3654318"/>
                <a:gd name="connsiteY192" fmla="*/ 552450 h 847725"/>
                <a:gd name="connsiteX193" fmla="*/ 1252014 w 3654318"/>
                <a:gd name="connsiteY193" fmla="*/ 549275 h 847725"/>
                <a:gd name="connsiteX194" fmla="*/ 1290114 w 3654318"/>
                <a:gd name="connsiteY194" fmla="*/ 542925 h 847725"/>
                <a:gd name="connsiteX195" fmla="*/ 1309164 w 3654318"/>
                <a:gd name="connsiteY195" fmla="*/ 539750 h 847725"/>
                <a:gd name="connsiteX196" fmla="*/ 1331389 w 3654318"/>
                <a:gd name="connsiteY196" fmla="*/ 536575 h 847725"/>
                <a:gd name="connsiteX197" fmla="*/ 1356789 w 3654318"/>
                <a:gd name="connsiteY197" fmla="*/ 533400 h 847725"/>
                <a:gd name="connsiteX198" fmla="*/ 1375839 w 3654318"/>
                <a:gd name="connsiteY198" fmla="*/ 530225 h 847725"/>
                <a:gd name="connsiteX199" fmla="*/ 1404414 w 3654318"/>
                <a:gd name="connsiteY199" fmla="*/ 527050 h 847725"/>
                <a:gd name="connsiteX200" fmla="*/ 1423464 w 3654318"/>
                <a:gd name="connsiteY200" fmla="*/ 523875 h 847725"/>
                <a:gd name="connsiteX201" fmla="*/ 1448864 w 3654318"/>
                <a:gd name="connsiteY201" fmla="*/ 517525 h 847725"/>
                <a:gd name="connsiteX202" fmla="*/ 1471089 w 3654318"/>
                <a:gd name="connsiteY202" fmla="*/ 514350 h 847725"/>
                <a:gd name="connsiteX203" fmla="*/ 1509189 w 3654318"/>
                <a:gd name="connsiteY203" fmla="*/ 508000 h 847725"/>
                <a:gd name="connsiteX204" fmla="*/ 1528239 w 3654318"/>
                <a:gd name="connsiteY204" fmla="*/ 504825 h 847725"/>
                <a:gd name="connsiteX205" fmla="*/ 1544114 w 3654318"/>
                <a:gd name="connsiteY205" fmla="*/ 501650 h 847725"/>
                <a:gd name="connsiteX206" fmla="*/ 1563164 w 3654318"/>
                <a:gd name="connsiteY206" fmla="*/ 498475 h 847725"/>
                <a:gd name="connsiteX207" fmla="*/ 1579039 w 3654318"/>
                <a:gd name="connsiteY207" fmla="*/ 495300 h 847725"/>
                <a:gd name="connsiteX208" fmla="*/ 1598089 w 3654318"/>
                <a:gd name="connsiteY208" fmla="*/ 488950 h 847725"/>
                <a:gd name="connsiteX209" fmla="*/ 1636189 w 3654318"/>
                <a:gd name="connsiteY209" fmla="*/ 476250 h 847725"/>
                <a:gd name="connsiteX210" fmla="*/ 1655239 w 3654318"/>
                <a:gd name="connsiteY210" fmla="*/ 469900 h 847725"/>
                <a:gd name="connsiteX211" fmla="*/ 1664764 w 3654318"/>
                <a:gd name="connsiteY211" fmla="*/ 466725 h 847725"/>
                <a:gd name="connsiteX212" fmla="*/ 1715564 w 3654318"/>
                <a:gd name="connsiteY212" fmla="*/ 460375 h 847725"/>
                <a:gd name="connsiteX213" fmla="*/ 1740964 w 3654318"/>
                <a:gd name="connsiteY213" fmla="*/ 457200 h 847725"/>
                <a:gd name="connsiteX214" fmla="*/ 1769539 w 3654318"/>
                <a:gd name="connsiteY214" fmla="*/ 454025 h 847725"/>
                <a:gd name="connsiteX215" fmla="*/ 1788589 w 3654318"/>
                <a:gd name="connsiteY215" fmla="*/ 450850 h 847725"/>
                <a:gd name="connsiteX216" fmla="*/ 1836214 w 3654318"/>
                <a:gd name="connsiteY216" fmla="*/ 444500 h 847725"/>
                <a:gd name="connsiteX217" fmla="*/ 1855264 w 3654318"/>
                <a:gd name="connsiteY217" fmla="*/ 441325 h 847725"/>
                <a:gd name="connsiteX218" fmla="*/ 1887014 w 3654318"/>
                <a:gd name="connsiteY218" fmla="*/ 438150 h 847725"/>
                <a:gd name="connsiteX219" fmla="*/ 1909239 w 3654318"/>
                <a:gd name="connsiteY219" fmla="*/ 434975 h 847725"/>
                <a:gd name="connsiteX220" fmla="*/ 1956864 w 3654318"/>
                <a:gd name="connsiteY220" fmla="*/ 428625 h 847725"/>
                <a:gd name="connsiteX221" fmla="*/ 1985439 w 3654318"/>
                <a:gd name="connsiteY221" fmla="*/ 419100 h 847725"/>
                <a:gd name="connsiteX222" fmla="*/ 1994964 w 3654318"/>
                <a:gd name="connsiteY222" fmla="*/ 415925 h 847725"/>
                <a:gd name="connsiteX223" fmla="*/ 2004489 w 3654318"/>
                <a:gd name="connsiteY223" fmla="*/ 412750 h 847725"/>
                <a:gd name="connsiteX224" fmla="*/ 2048939 w 3654318"/>
                <a:gd name="connsiteY224" fmla="*/ 406400 h 847725"/>
                <a:gd name="connsiteX225" fmla="*/ 2067989 w 3654318"/>
                <a:gd name="connsiteY225" fmla="*/ 400050 h 847725"/>
                <a:gd name="connsiteX226" fmla="*/ 2106089 w 3654318"/>
                <a:gd name="connsiteY226" fmla="*/ 387350 h 847725"/>
                <a:gd name="connsiteX227" fmla="*/ 2141014 w 3654318"/>
                <a:gd name="connsiteY227" fmla="*/ 377825 h 847725"/>
                <a:gd name="connsiteX228" fmla="*/ 2163239 w 3654318"/>
                <a:gd name="connsiteY228" fmla="*/ 374650 h 847725"/>
                <a:gd name="connsiteX229" fmla="*/ 2201339 w 3654318"/>
                <a:gd name="connsiteY229" fmla="*/ 368300 h 847725"/>
                <a:gd name="connsiteX230" fmla="*/ 2239439 w 3654318"/>
                <a:gd name="connsiteY230" fmla="*/ 361950 h 847725"/>
                <a:gd name="connsiteX231" fmla="*/ 2264839 w 3654318"/>
                <a:gd name="connsiteY231" fmla="*/ 355600 h 847725"/>
                <a:gd name="connsiteX232" fmla="*/ 2283889 w 3654318"/>
                <a:gd name="connsiteY232" fmla="*/ 349250 h 847725"/>
                <a:gd name="connsiteX233" fmla="*/ 2296589 w 3654318"/>
                <a:gd name="connsiteY233" fmla="*/ 346075 h 847725"/>
                <a:gd name="connsiteX234" fmla="*/ 2318814 w 3654318"/>
                <a:gd name="connsiteY234" fmla="*/ 339725 h 847725"/>
                <a:gd name="connsiteX235" fmla="*/ 2341039 w 3654318"/>
                <a:gd name="connsiteY235" fmla="*/ 336550 h 847725"/>
                <a:gd name="connsiteX236" fmla="*/ 2353739 w 3654318"/>
                <a:gd name="connsiteY236" fmla="*/ 333375 h 847725"/>
                <a:gd name="connsiteX237" fmla="*/ 2398189 w 3654318"/>
                <a:gd name="connsiteY237" fmla="*/ 327025 h 847725"/>
                <a:gd name="connsiteX238" fmla="*/ 2417239 w 3654318"/>
                <a:gd name="connsiteY238" fmla="*/ 323850 h 847725"/>
                <a:gd name="connsiteX239" fmla="*/ 2433114 w 3654318"/>
                <a:gd name="connsiteY239" fmla="*/ 320675 h 847725"/>
                <a:gd name="connsiteX240" fmla="*/ 2471214 w 3654318"/>
                <a:gd name="connsiteY240" fmla="*/ 314325 h 847725"/>
                <a:gd name="connsiteX241" fmla="*/ 2490264 w 3654318"/>
                <a:gd name="connsiteY241" fmla="*/ 311150 h 847725"/>
                <a:gd name="connsiteX242" fmla="*/ 2518839 w 3654318"/>
                <a:gd name="connsiteY242" fmla="*/ 304800 h 847725"/>
                <a:gd name="connsiteX243" fmla="*/ 2528364 w 3654318"/>
                <a:gd name="connsiteY243" fmla="*/ 301625 h 847725"/>
                <a:gd name="connsiteX244" fmla="*/ 2550589 w 3654318"/>
                <a:gd name="connsiteY244" fmla="*/ 295275 h 847725"/>
                <a:gd name="connsiteX245" fmla="*/ 2579164 w 3654318"/>
                <a:gd name="connsiteY245" fmla="*/ 288925 h 847725"/>
                <a:gd name="connsiteX246" fmla="*/ 2598214 w 3654318"/>
                <a:gd name="connsiteY246" fmla="*/ 282575 h 847725"/>
                <a:gd name="connsiteX247" fmla="*/ 2610914 w 3654318"/>
                <a:gd name="connsiteY247" fmla="*/ 279400 h 847725"/>
                <a:gd name="connsiteX248" fmla="*/ 2629964 w 3654318"/>
                <a:gd name="connsiteY248" fmla="*/ 273050 h 847725"/>
                <a:gd name="connsiteX249" fmla="*/ 2639489 w 3654318"/>
                <a:gd name="connsiteY249" fmla="*/ 269875 h 847725"/>
                <a:gd name="connsiteX250" fmla="*/ 2683939 w 3654318"/>
                <a:gd name="connsiteY250" fmla="*/ 260350 h 847725"/>
                <a:gd name="connsiteX251" fmla="*/ 2702989 w 3654318"/>
                <a:gd name="connsiteY251" fmla="*/ 257175 h 847725"/>
                <a:gd name="connsiteX252" fmla="*/ 2722039 w 3654318"/>
                <a:gd name="connsiteY252" fmla="*/ 250825 h 847725"/>
                <a:gd name="connsiteX253" fmla="*/ 2737914 w 3654318"/>
                <a:gd name="connsiteY253" fmla="*/ 247650 h 847725"/>
                <a:gd name="connsiteX254" fmla="*/ 2766489 w 3654318"/>
                <a:gd name="connsiteY254" fmla="*/ 238125 h 847725"/>
                <a:gd name="connsiteX255" fmla="*/ 2776014 w 3654318"/>
                <a:gd name="connsiteY255" fmla="*/ 234950 h 847725"/>
                <a:gd name="connsiteX256" fmla="*/ 2785539 w 3654318"/>
                <a:gd name="connsiteY256" fmla="*/ 228600 h 847725"/>
                <a:gd name="connsiteX257" fmla="*/ 2817289 w 3654318"/>
                <a:gd name="connsiteY257" fmla="*/ 219075 h 847725"/>
                <a:gd name="connsiteX258" fmla="*/ 2858564 w 3654318"/>
                <a:gd name="connsiteY258" fmla="*/ 212725 h 847725"/>
                <a:gd name="connsiteX259" fmla="*/ 2877614 w 3654318"/>
                <a:gd name="connsiteY259" fmla="*/ 209550 h 847725"/>
                <a:gd name="connsiteX260" fmla="*/ 2909364 w 3654318"/>
                <a:gd name="connsiteY260" fmla="*/ 206375 h 847725"/>
                <a:gd name="connsiteX261" fmla="*/ 2966514 w 3654318"/>
                <a:gd name="connsiteY261" fmla="*/ 200025 h 847725"/>
                <a:gd name="connsiteX262" fmla="*/ 3001439 w 3654318"/>
                <a:gd name="connsiteY262" fmla="*/ 193675 h 847725"/>
                <a:gd name="connsiteX263" fmla="*/ 3033189 w 3654318"/>
                <a:gd name="connsiteY263" fmla="*/ 184150 h 847725"/>
                <a:gd name="connsiteX264" fmla="*/ 3042714 w 3654318"/>
                <a:gd name="connsiteY264" fmla="*/ 177800 h 847725"/>
                <a:gd name="connsiteX265" fmla="*/ 3052239 w 3654318"/>
                <a:gd name="connsiteY265" fmla="*/ 174625 h 847725"/>
                <a:gd name="connsiteX266" fmla="*/ 3080814 w 3654318"/>
                <a:gd name="connsiteY266" fmla="*/ 155575 h 847725"/>
                <a:gd name="connsiteX267" fmla="*/ 3090339 w 3654318"/>
                <a:gd name="connsiteY267" fmla="*/ 149225 h 847725"/>
                <a:gd name="connsiteX268" fmla="*/ 3109389 w 3654318"/>
                <a:gd name="connsiteY268" fmla="*/ 142875 h 847725"/>
                <a:gd name="connsiteX269" fmla="*/ 3131614 w 3654318"/>
                <a:gd name="connsiteY269" fmla="*/ 136525 h 847725"/>
                <a:gd name="connsiteX270" fmla="*/ 3150664 w 3654318"/>
                <a:gd name="connsiteY270" fmla="*/ 133350 h 847725"/>
                <a:gd name="connsiteX271" fmla="*/ 3169714 w 3654318"/>
                <a:gd name="connsiteY271" fmla="*/ 127000 h 847725"/>
                <a:gd name="connsiteX272" fmla="*/ 3179239 w 3654318"/>
                <a:gd name="connsiteY272" fmla="*/ 123825 h 847725"/>
                <a:gd name="connsiteX273" fmla="*/ 3220514 w 3654318"/>
                <a:gd name="connsiteY273" fmla="*/ 117475 h 847725"/>
                <a:gd name="connsiteX274" fmla="*/ 3236389 w 3654318"/>
                <a:gd name="connsiteY274" fmla="*/ 114300 h 847725"/>
                <a:gd name="connsiteX275" fmla="*/ 3255439 w 3654318"/>
                <a:gd name="connsiteY275" fmla="*/ 107950 h 847725"/>
                <a:gd name="connsiteX276" fmla="*/ 3264964 w 3654318"/>
                <a:gd name="connsiteY276" fmla="*/ 104775 h 847725"/>
                <a:gd name="connsiteX277" fmla="*/ 3280839 w 3654318"/>
                <a:gd name="connsiteY277" fmla="*/ 101600 h 847725"/>
                <a:gd name="connsiteX278" fmla="*/ 3299889 w 3654318"/>
                <a:gd name="connsiteY278" fmla="*/ 95250 h 847725"/>
                <a:gd name="connsiteX279" fmla="*/ 3312589 w 3654318"/>
                <a:gd name="connsiteY279" fmla="*/ 92075 h 847725"/>
                <a:gd name="connsiteX280" fmla="*/ 3331639 w 3654318"/>
                <a:gd name="connsiteY280" fmla="*/ 88900 h 847725"/>
                <a:gd name="connsiteX281" fmla="*/ 3350689 w 3654318"/>
                <a:gd name="connsiteY281" fmla="*/ 82550 h 847725"/>
                <a:gd name="connsiteX282" fmla="*/ 3382439 w 3654318"/>
                <a:gd name="connsiteY282" fmla="*/ 73025 h 847725"/>
                <a:gd name="connsiteX283" fmla="*/ 3391964 w 3654318"/>
                <a:gd name="connsiteY283" fmla="*/ 69850 h 847725"/>
                <a:gd name="connsiteX284" fmla="*/ 3401489 w 3654318"/>
                <a:gd name="connsiteY284" fmla="*/ 66675 h 847725"/>
                <a:gd name="connsiteX285" fmla="*/ 3411014 w 3654318"/>
                <a:gd name="connsiteY285" fmla="*/ 60325 h 847725"/>
                <a:gd name="connsiteX286" fmla="*/ 3461814 w 3654318"/>
                <a:gd name="connsiteY286" fmla="*/ 47625 h 847725"/>
                <a:gd name="connsiteX287" fmla="*/ 3490389 w 3654318"/>
                <a:gd name="connsiteY287" fmla="*/ 38100 h 847725"/>
                <a:gd name="connsiteX288" fmla="*/ 3499914 w 3654318"/>
                <a:gd name="connsiteY288" fmla="*/ 34925 h 847725"/>
                <a:gd name="connsiteX289" fmla="*/ 3544364 w 3654318"/>
                <a:gd name="connsiteY289" fmla="*/ 28575 h 847725"/>
                <a:gd name="connsiteX0" fmla="*/ 3544364 w 3653409"/>
                <a:gd name="connsiteY0" fmla="*/ 33911 h 853061"/>
                <a:gd name="connsiteX1" fmla="*/ 3566589 w 3653409"/>
                <a:gd name="connsiteY1" fmla="*/ 40261 h 853061"/>
                <a:gd name="connsiteX2" fmla="*/ 3585639 w 3653409"/>
                <a:gd name="connsiteY2" fmla="*/ 33911 h 853061"/>
                <a:gd name="connsiteX3" fmla="*/ 3614214 w 3653409"/>
                <a:gd name="connsiteY3" fmla="*/ 24386 h 853061"/>
                <a:gd name="connsiteX4" fmla="*/ 3633264 w 3653409"/>
                <a:gd name="connsiteY4" fmla="*/ 18036 h 853061"/>
                <a:gd name="connsiteX5" fmla="*/ 3642789 w 3653409"/>
                <a:gd name="connsiteY5" fmla="*/ 14861 h 853061"/>
                <a:gd name="connsiteX6" fmla="*/ 3652314 w 3653409"/>
                <a:gd name="connsiteY6" fmla="*/ 5336 h 853061"/>
                <a:gd name="connsiteX7" fmla="*/ 3649139 w 3653409"/>
                <a:gd name="connsiteY7" fmla="*/ 14861 h 853061"/>
                <a:gd name="connsiteX8" fmla="*/ 3652314 w 3653409"/>
                <a:gd name="connsiteY8" fmla="*/ 164086 h 853061"/>
                <a:gd name="connsiteX9" fmla="*/ 3626914 w 3653409"/>
                <a:gd name="connsiteY9" fmla="*/ 179961 h 853061"/>
                <a:gd name="connsiteX10" fmla="*/ 3607864 w 3653409"/>
                <a:gd name="connsiteY10" fmla="*/ 186311 h 853061"/>
                <a:gd name="connsiteX11" fmla="*/ 3598339 w 3653409"/>
                <a:gd name="connsiteY11" fmla="*/ 189486 h 853061"/>
                <a:gd name="connsiteX12" fmla="*/ 3534839 w 3653409"/>
                <a:gd name="connsiteY12" fmla="*/ 192661 h 853061"/>
                <a:gd name="connsiteX13" fmla="*/ 3509439 w 3653409"/>
                <a:gd name="connsiteY13" fmla="*/ 199011 h 853061"/>
                <a:gd name="connsiteX14" fmla="*/ 3490389 w 3653409"/>
                <a:gd name="connsiteY14" fmla="*/ 202186 h 853061"/>
                <a:gd name="connsiteX15" fmla="*/ 3468164 w 3653409"/>
                <a:gd name="connsiteY15" fmla="*/ 205361 h 853061"/>
                <a:gd name="connsiteX16" fmla="*/ 3455464 w 3653409"/>
                <a:gd name="connsiteY16" fmla="*/ 208536 h 853061"/>
                <a:gd name="connsiteX17" fmla="*/ 3439589 w 3653409"/>
                <a:gd name="connsiteY17" fmla="*/ 211711 h 853061"/>
                <a:gd name="connsiteX18" fmla="*/ 3420539 w 3653409"/>
                <a:gd name="connsiteY18" fmla="*/ 214886 h 853061"/>
                <a:gd name="connsiteX19" fmla="*/ 3411014 w 3653409"/>
                <a:gd name="connsiteY19" fmla="*/ 218061 h 853061"/>
                <a:gd name="connsiteX20" fmla="*/ 3363389 w 3653409"/>
                <a:gd name="connsiteY20" fmla="*/ 224411 h 853061"/>
                <a:gd name="connsiteX21" fmla="*/ 3334814 w 3653409"/>
                <a:gd name="connsiteY21" fmla="*/ 230761 h 853061"/>
                <a:gd name="connsiteX22" fmla="*/ 3299889 w 3653409"/>
                <a:gd name="connsiteY22" fmla="*/ 237111 h 853061"/>
                <a:gd name="connsiteX23" fmla="*/ 3290364 w 3653409"/>
                <a:gd name="connsiteY23" fmla="*/ 243461 h 853061"/>
                <a:gd name="connsiteX24" fmla="*/ 3271314 w 3653409"/>
                <a:gd name="connsiteY24" fmla="*/ 249811 h 853061"/>
                <a:gd name="connsiteX25" fmla="*/ 3261789 w 3653409"/>
                <a:gd name="connsiteY25" fmla="*/ 252986 h 853061"/>
                <a:gd name="connsiteX26" fmla="*/ 3252264 w 3653409"/>
                <a:gd name="connsiteY26" fmla="*/ 256161 h 853061"/>
                <a:gd name="connsiteX27" fmla="*/ 3239564 w 3653409"/>
                <a:gd name="connsiteY27" fmla="*/ 259336 h 853061"/>
                <a:gd name="connsiteX28" fmla="*/ 3220514 w 3653409"/>
                <a:gd name="connsiteY28" fmla="*/ 265686 h 853061"/>
                <a:gd name="connsiteX29" fmla="*/ 3210989 w 3653409"/>
                <a:gd name="connsiteY29" fmla="*/ 268861 h 853061"/>
                <a:gd name="connsiteX30" fmla="*/ 3201464 w 3653409"/>
                <a:gd name="connsiteY30" fmla="*/ 278386 h 853061"/>
                <a:gd name="connsiteX31" fmla="*/ 3191939 w 3653409"/>
                <a:gd name="connsiteY31" fmla="*/ 281561 h 853061"/>
                <a:gd name="connsiteX32" fmla="*/ 3160189 w 3653409"/>
                <a:gd name="connsiteY32" fmla="*/ 287911 h 853061"/>
                <a:gd name="connsiteX33" fmla="*/ 3128439 w 3653409"/>
                <a:gd name="connsiteY33" fmla="*/ 294261 h 853061"/>
                <a:gd name="connsiteX34" fmla="*/ 3061764 w 3653409"/>
                <a:gd name="connsiteY34" fmla="*/ 300611 h 853061"/>
                <a:gd name="connsiteX35" fmla="*/ 3026839 w 3653409"/>
                <a:gd name="connsiteY35" fmla="*/ 310136 h 853061"/>
                <a:gd name="connsiteX36" fmla="*/ 3020489 w 3653409"/>
                <a:gd name="connsiteY36" fmla="*/ 319661 h 853061"/>
                <a:gd name="connsiteX37" fmla="*/ 3010964 w 3653409"/>
                <a:gd name="connsiteY37" fmla="*/ 322836 h 853061"/>
                <a:gd name="connsiteX38" fmla="*/ 3001439 w 3653409"/>
                <a:gd name="connsiteY38" fmla="*/ 329186 h 853061"/>
                <a:gd name="connsiteX39" fmla="*/ 2985564 w 3653409"/>
                <a:gd name="connsiteY39" fmla="*/ 332361 h 853061"/>
                <a:gd name="connsiteX40" fmla="*/ 2972864 w 3653409"/>
                <a:gd name="connsiteY40" fmla="*/ 335536 h 853061"/>
                <a:gd name="connsiteX41" fmla="*/ 2963339 w 3653409"/>
                <a:gd name="connsiteY41" fmla="*/ 338711 h 853061"/>
                <a:gd name="connsiteX42" fmla="*/ 2896664 w 3653409"/>
                <a:gd name="connsiteY42" fmla="*/ 348236 h 853061"/>
                <a:gd name="connsiteX43" fmla="*/ 2855389 w 3653409"/>
                <a:gd name="connsiteY43" fmla="*/ 351411 h 853061"/>
                <a:gd name="connsiteX44" fmla="*/ 2836339 w 3653409"/>
                <a:gd name="connsiteY44" fmla="*/ 354586 h 853061"/>
                <a:gd name="connsiteX45" fmla="*/ 2734739 w 3653409"/>
                <a:gd name="connsiteY45" fmla="*/ 357761 h 853061"/>
                <a:gd name="connsiteX46" fmla="*/ 2715689 w 3653409"/>
                <a:gd name="connsiteY46" fmla="*/ 364111 h 853061"/>
                <a:gd name="connsiteX47" fmla="*/ 2706164 w 3653409"/>
                <a:gd name="connsiteY47" fmla="*/ 367286 h 853061"/>
                <a:gd name="connsiteX48" fmla="*/ 2668064 w 3653409"/>
                <a:gd name="connsiteY48" fmla="*/ 379986 h 853061"/>
                <a:gd name="connsiteX49" fmla="*/ 2658539 w 3653409"/>
                <a:gd name="connsiteY49" fmla="*/ 383161 h 853061"/>
                <a:gd name="connsiteX50" fmla="*/ 2649014 w 3653409"/>
                <a:gd name="connsiteY50" fmla="*/ 386336 h 853061"/>
                <a:gd name="connsiteX51" fmla="*/ 2620439 w 3653409"/>
                <a:gd name="connsiteY51" fmla="*/ 399036 h 853061"/>
                <a:gd name="connsiteX52" fmla="*/ 2534714 w 3653409"/>
                <a:gd name="connsiteY52" fmla="*/ 408561 h 853061"/>
                <a:gd name="connsiteX53" fmla="*/ 2499789 w 3653409"/>
                <a:gd name="connsiteY53" fmla="*/ 411736 h 853061"/>
                <a:gd name="connsiteX54" fmla="*/ 2483914 w 3653409"/>
                <a:gd name="connsiteY54" fmla="*/ 414911 h 853061"/>
                <a:gd name="connsiteX55" fmla="*/ 2433114 w 3653409"/>
                <a:gd name="connsiteY55" fmla="*/ 421261 h 853061"/>
                <a:gd name="connsiteX56" fmla="*/ 2417239 w 3653409"/>
                <a:gd name="connsiteY56" fmla="*/ 424436 h 853061"/>
                <a:gd name="connsiteX57" fmla="*/ 2398189 w 3653409"/>
                <a:gd name="connsiteY57" fmla="*/ 430786 h 853061"/>
                <a:gd name="connsiteX58" fmla="*/ 2379139 w 3653409"/>
                <a:gd name="connsiteY58" fmla="*/ 437136 h 853061"/>
                <a:gd name="connsiteX59" fmla="*/ 2369614 w 3653409"/>
                <a:gd name="connsiteY59" fmla="*/ 440311 h 853061"/>
                <a:gd name="connsiteX60" fmla="*/ 2356914 w 3653409"/>
                <a:gd name="connsiteY60" fmla="*/ 443486 h 853061"/>
                <a:gd name="connsiteX61" fmla="*/ 2347389 w 3653409"/>
                <a:gd name="connsiteY61" fmla="*/ 446661 h 853061"/>
                <a:gd name="connsiteX62" fmla="*/ 2321989 w 3653409"/>
                <a:gd name="connsiteY62" fmla="*/ 453011 h 853061"/>
                <a:gd name="connsiteX63" fmla="*/ 2312464 w 3653409"/>
                <a:gd name="connsiteY63" fmla="*/ 456186 h 853061"/>
                <a:gd name="connsiteX64" fmla="*/ 2261664 w 3653409"/>
                <a:gd name="connsiteY64" fmla="*/ 465711 h 853061"/>
                <a:gd name="connsiteX65" fmla="*/ 2245789 w 3653409"/>
                <a:gd name="connsiteY65" fmla="*/ 468886 h 853061"/>
                <a:gd name="connsiteX66" fmla="*/ 2210864 w 3653409"/>
                <a:gd name="connsiteY66" fmla="*/ 475236 h 853061"/>
                <a:gd name="connsiteX67" fmla="*/ 2201339 w 3653409"/>
                <a:gd name="connsiteY67" fmla="*/ 478411 h 853061"/>
                <a:gd name="connsiteX68" fmla="*/ 2175939 w 3653409"/>
                <a:gd name="connsiteY68" fmla="*/ 484761 h 853061"/>
                <a:gd name="connsiteX69" fmla="*/ 2137839 w 3653409"/>
                <a:gd name="connsiteY69" fmla="*/ 497461 h 853061"/>
                <a:gd name="connsiteX70" fmla="*/ 2109264 w 3653409"/>
                <a:gd name="connsiteY70" fmla="*/ 506986 h 853061"/>
                <a:gd name="connsiteX71" fmla="*/ 2099739 w 3653409"/>
                <a:gd name="connsiteY71" fmla="*/ 510161 h 853061"/>
                <a:gd name="connsiteX72" fmla="*/ 2061639 w 3653409"/>
                <a:gd name="connsiteY72" fmla="*/ 516511 h 853061"/>
                <a:gd name="connsiteX73" fmla="*/ 2045764 w 3653409"/>
                <a:gd name="connsiteY73" fmla="*/ 519686 h 853061"/>
                <a:gd name="connsiteX74" fmla="*/ 2007664 w 3653409"/>
                <a:gd name="connsiteY74" fmla="*/ 526036 h 853061"/>
                <a:gd name="connsiteX75" fmla="*/ 1975914 w 3653409"/>
                <a:gd name="connsiteY75" fmla="*/ 532386 h 853061"/>
                <a:gd name="connsiteX76" fmla="*/ 1960039 w 3653409"/>
                <a:gd name="connsiteY76" fmla="*/ 535561 h 853061"/>
                <a:gd name="connsiteX77" fmla="*/ 1909239 w 3653409"/>
                <a:gd name="connsiteY77" fmla="*/ 541911 h 853061"/>
                <a:gd name="connsiteX78" fmla="*/ 1893364 w 3653409"/>
                <a:gd name="connsiteY78" fmla="*/ 545086 h 853061"/>
                <a:gd name="connsiteX79" fmla="*/ 1874314 w 3653409"/>
                <a:gd name="connsiteY79" fmla="*/ 551436 h 853061"/>
                <a:gd name="connsiteX80" fmla="*/ 1864789 w 3653409"/>
                <a:gd name="connsiteY80" fmla="*/ 554611 h 853061"/>
                <a:gd name="connsiteX81" fmla="*/ 1848914 w 3653409"/>
                <a:gd name="connsiteY81" fmla="*/ 557786 h 853061"/>
                <a:gd name="connsiteX82" fmla="*/ 1820339 w 3653409"/>
                <a:gd name="connsiteY82" fmla="*/ 564136 h 853061"/>
                <a:gd name="connsiteX83" fmla="*/ 1760014 w 3653409"/>
                <a:gd name="connsiteY83" fmla="*/ 570486 h 853061"/>
                <a:gd name="connsiteX84" fmla="*/ 1715564 w 3653409"/>
                <a:gd name="connsiteY84" fmla="*/ 576836 h 853061"/>
                <a:gd name="connsiteX85" fmla="*/ 1690164 w 3653409"/>
                <a:gd name="connsiteY85" fmla="*/ 580011 h 853061"/>
                <a:gd name="connsiteX86" fmla="*/ 1661589 w 3653409"/>
                <a:gd name="connsiteY86" fmla="*/ 583186 h 853061"/>
                <a:gd name="connsiteX87" fmla="*/ 1626664 w 3653409"/>
                <a:gd name="connsiteY87" fmla="*/ 589536 h 853061"/>
                <a:gd name="connsiteX88" fmla="*/ 1607614 w 3653409"/>
                <a:gd name="connsiteY88" fmla="*/ 592711 h 853061"/>
                <a:gd name="connsiteX89" fmla="*/ 1579039 w 3653409"/>
                <a:gd name="connsiteY89" fmla="*/ 599061 h 853061"/>
                <a:gd name="connsiteX90" fmla="*/ 1537764 w 3653409"/>
                <a:gd name="connsiteY90" fmla="*/ 602236 h 853061"/>
                <a:gd name="connsiteX91" fmla="*/ 1471089 w 3653409"/>
                <a:gd name="connsiteY91" fmla="*/ 611761 h 853061"/>
                <a:gd name="connsiteX92" fmla="*/ 1442514 w 3653409"/>
                <a:gd name="connsiteY92" fmla="*/ 614936 h 853061"/>
                <a:gd name="connsiteX93" fmla="*/ 1407589 w 3653409"/>
                <a:gd name="connsiteY93" fmla="*/ 618111 h 853061"/>
                <a:gd name="connsiteX94" fmla="*/ 1375839 w 3653409"/>
                <a:gd name="connsiteY94" fmla="*/ 624461 h 853061"/>
                <a:gd name="connsiteX95" fmla="*/ 1340914 w 3653409"/>
                <a:gd name="connsiteY95" fmla="*/ 633986 h 853061"/>
                <a:gd name="connsiteX96" fmla="*/ 1325039 w 3653409"/>
                <a:gd name="connsiteY96" fmla="*/ 637161 h 853061"/>
                <a:gd name="connsiteX97" fmla="*/ 1271064 w 3653409"/>
                <a:gd name="connsiteY97" fmla="*/ 646686 h 853061"/>
                <a:gd name="connsiteX98" fmla="*/ 1245664 w 3653409"/>
                <a:gd name="connsiteY98" fmla="*/ 653036 h 853061"/>
                <a:gd name="connsiteX99" fmla="*/ 1232964 w 3653409"/>
                <a:gd name="connsiteY99" fmla="*/ 656211 h 853061"/>
                <a:gd name="connsiteX100" fmla="*/ 1207564 w 3653409"/>
                <a:gd name="connsiteY100" fmla="*/ 659386 h 853061"/>
                <a:gd name="connsiteX101" fmla="*/ 1191689 w 3653409"/>
                <a:gd name="connsiteY101" fmla="*/ 662561 h 853061"/>
                <a:gd name="connsiteX102" fmla="*/ 1172639 w 3653409"/>
                <a:gd name="connsiteY102" fmla="*/ 665736 h 853061"/>
                <a:gd name="connsiteX103" fmla="*/ 1156764 w 3653409"/>
                <a:gd name="connsiteY103" fmla="*/ 668911 h 853061"/>
                <a:gd name="connsiteX104" fmla="*/ 1102789 w 3653409"/>
                <a:gd name="connsiteY104" fmla="*/ 675261 h 853061"/>
                <a:gd name="connsiteX105" fmla="*/ 1048814 w 3653409"/>
                <a:gd name="connsiteY105" fmla="*/ 684786 h 853061"/>
                <a:gd name="connsiteX106" fmla="*/ 1004364 w 3653409"/>
                <a:gd name="connsiteY106" fmla="*/ 691136 h 853061"/>
                <a:gd name="connsiteX107" fmla="*/ 959914 w 3653409"/>
                <a:gd name="connsiteY107" fmla="*/ 697486 h 853061"/>
                <a:gd name="connsiteX108" fmla="*/ 928164 w 3653409"/>
                <a:gd name="connsiteY108" fmla="*/ 707011 h 853061"/>
                <a:gd name="connsiteX109" fmla="*/ 909114 w 3653409"/>
                <a:gd name="connsiteY109" fmla="*/ 713361 h 853061"/>
                <a:gd name="connsiteX110" fmla="*/ 890064 w 3653409"/>
                <a:gd name="connsiteY110" fmla="*/ 719711 h 853061"/>
                <a:gd name="connsiteX111" fmla="*/ 880539 w 3653409"/>
                <a:gd name="connsiteY111" fmla="*/ 722886 h 853061"/>
                <a:gd name="connsiteX112" fmla="*/ 829739 w 3653409"/>
                <a:gd name="connsiteY112" fmla="*/ 732411 h 853061"/>
                <a:gd name="connsiteX113" fmla="*/ 750364 w 3653409"/>
                <a:gd name="connsiteY113" fmla="*/ 741936 h 853061"/>
                <a:gd name="connsiteX114" fmla="*/ 677339 w 3653409"/>
                <a:gd name="connsiteY114" fmla="*/ 751461 h 853061"/>
                <a:gd name="connsiteX115" fmla="*/ 658289 w 3653409"/>
                <a:gd name="connsiteY115" fmla="*/ 754636 h 853061"/>
                <a:gd name="connsiteX116" fmla="*/ 613839 w 3653409"/>
                <a:gd name="connsiteY116" fmla="*/ 760986 h 853061"/>
                <a:gd name="connsiteX117" fmla="*/ 591614 w 3653409"/>
                <a:gd name="connsiteY117" fmla="*/ 764161 h 853061"/>
                <a:gd name="connsiteX118" fmla="*/ 566214 w 3653409"/>
                <a:gd name="connsiteY118" fmla="*/ 767336 h 853061"/>
                <a:gd name="connsiteX119" fmla="*/ 534464 w 3653409"/>
                <a:gd name="connsiteY119" fmla="*/ 770511 h 853061"/>
                <a:gd name="connsiteX120" fmla="*/ 502714 w 3653409"/>
                <a:gd name="connsiteY120" fmla="*/ 776861 h 853061"/>
                <a:gd name="connsiteX121" fmla="*/ 483664 w 3653409"/>
                <a:gd name="connsiteY121" fmla="*/ 780036 h 853061"/>
                <a:gd name="connsiteX122" fmla="*/ 467789 w 3653409"/>
                <a:gd name="connsiteY122" fmla="*/ 783211 h 853061"/>
                <a:gd name="connsiteX123" fmla="*/ 442389 w 3653409"/>
                <a:gd name="connsiteY123" fmla="*/ 786386 h 853061"/>
                <a:gd name="connsiteX124" fmla="*/ 407464 w 3653409"/>
                <a:gd name="connsiteY124" fmla="*/ 792736 h 853061"/>
                <a:gd name="connsiteX125" fmla="*/ 331264 w 3653409"/>
                <a:gd name="connsiteY125" fmla="*/ 802261 h 853061"/>
                <a:gd name="connsiteX126" fmla="*/ 309039 w 3653409"/>
                <a:gd name="connsiteY126" fmla="*/ 805436 h 853061"/>
                <a:gd name="connsiteX127" fmla="*/ 289989 w 3653409"/>
                <a:gd name="connsiteY127" fmla="*/ 808611 h 853061"/>
                <a:gd name="connsiteX128" fmla="*/ 258239 w 3653409"/>
                <a:gd name="connsiteY128" fmla="*/ 811786 h 853061"/>
                <a:gd name="connsiteX129" fmla="*/ 213789 w 3653409"/>
                <a:gd name="connsiteY129" fmla="*/ 821311 h 853061"/>
                <a:gd name="connsiteX130" fmla="*/ 201089 w 3653409"/>
                <a:gd name="connsiteY130" fmla="*/ 824486 h 853061"/>
                <a:gd name="connsiteX131" fmla="*/ 166164 w 3653409"/>
                <a:gd name="connsiteY131" fmla="*/ 830836 h 853061"/>
                <a:gd name="connsiteX132" fmla="*/ 115364 w 3653409"/>
                <a:gd name="connsiteY132" fmla="*/ 837186 h 853061"/>
                <a:gd name="connsiteX133" fmla="*/ 61389 w 3653409"/>
                <a:gd name="connsiteY133" fmla="*/ 846711 h 853061"/>
                <a:gd name="connsiteX134" fmla="*/ 26464 w 3653409"/>
                <a:gd name="connsiteY134" fmla="*/ 853061 h 853061"/>
                <a:gd name="connsiteX135" fmla="*/ 1064 w 3653409"/>
                <a:gd name="connsiteY135" fmla="*/ 849886 h 853061"/>
                <a:gd name="connsiteX136" fmla="*/ 4239 w 3653409"/>
                <a:gd name="connsiteY136" fmla="*/ 840361 h 853061"/>
                <a:gd name="connsiteX137" fmla="*/ 23289 w 3653409"/>
                <a:gd name="connsiteY137" fmla="*/ 827661 h 853061"/>
                <a:gd name="connsiteX138" fmla="*/ 42339 w 3653409"/>
                <a:gd name="connsiteY138" fmla="*/ 821311 h 853061"/>
                <a:gd name="connsiteX139" fmla="*/ 51864 w 3653409"/>
                <a:gd name="connsiteY139" fmla="*/ 818136 h 853061"/>
                <a:gd name="connsiteX140" fmla="*/ 83614 w 3653409"/>
                <a:gd name="connsiteY140" fmla="*/ 808611 h 853061"/>
                <a:gd name="connsiteX141" fmla="*/ 131239 w 3653409"/>
                <a:gd name="connsiteY141" fmla="*/ 792736 h 853061"/>
                <a:gd name="connsiteX142" fmla="*/ 150289 w 3653409"/>
                <a:gd name="connsiteY142" fmla="*/ 786386 h 853061"/>
                <a:gd name="connsiteX143" fmla="*/ 159814 w 3653409"/>
                <a:gd name="connsiteY143" fmla="*/ 783211 h 853061"/>
                <a:gd name="connsiteX144" fmla="*/ 191564 w 3653409"/>
                <a:gd name="connsiteY144" fmla="*/ 776861 h 853061"/>
                <a:gd name="connsiteX145" fmla="*/ 213789 w 3653409"/>
                <a:gd name="connsiteY145" fmla="*/ 770511 h 853061"/>
                <a:gd name="connsiteX146" fmla="*/ 232839 w 3653409"/>
                <a:gd name="connsiteY146" fmla="*/ 764161 h 853061"/>
                <a:gd name="connsiteX147" fmla="*/ 264589 w 3653409"/>
                <a:gd name="connsiteY147" fmla="*/ 760986 h 853061"/>
                <a:gd name="connsiteX148" fmla="*/ 277289 w 3653409"/>
                <a:gd name="connsiteY148" fmla="*/ 757811 h 853061"/>
                <a:gd name="connsiteX149" fmla="*/ 299514 w 3653409"/>
                <a:gd name="connsiteY149" fmla="*/ 754636 h 853061"/>
                <a:gd name="connsiteX150" fmla="*/ 318564 w 3653409"/>
                <a:gd name="connsiteY150" fmla="*/ 751461 h 853061"/>
                <a:gd name="connsiteX151" fmla="*/ 340789 w 3653409"/>
                <a:gd name="connsiteY151" fmla="*/ 748286 h 853061"/>
                <a:gd name="connsiteX152" fmla="*/ 366189 w 3653409"/>
                <a:gd name="connsiteY152" fmla="*/ 741936 h 853061"/>
                <a:gd name="connsiteX153" fmla="*/ 397939 w 3653409"/>
                <a:gd name="connsiteY153" fmla="*/ 735586 h 853061"/>
                <a:gd name="connsiteX154" fmla="*/ 416989 w 3653409"/>
                <a:gd name="connsiteY154" fmla="*/ 729236 h 853061"/>
                <a:gd name="connsiteX155" fmla="*/ 445564 w 3653409"/>
                <a:gd name="connsiteY155" fmla="*/ 719711 h 853061"/>
                <a:gd name="connsiteX156" fmla="*/ 455089 w 3653409"/>
                <a:gd name="connsiteY156" fmla="*/ 716536 h 853061"/>
                <a:gd name="connsiteX157" fmla="*/ 464614 w 3653409"/>
                <a:gd name="connsiteY157" fmla="*/ 713361 h 853061"/>
                <a:gd name="connsiteX158" fmla="*/ 480489 w 3653409"/>
                <a:gd name="connsiteY158" fmla="*/ 710186 h 853061"/>
                <a:gd name="connsiteX159" fmla="*/ 499539 w 3653409"/>
                <a:gd name="connsiteY159" fmla="*/ 703836 h 853061"/>
                <a:gd name="connsiteX160" fmla="*/ 534464 w 3653409"/>
                <a:gd name="connsiteY160" fmla="*/ 697486 h 853061"/>
                <a:gd name="connsiteX161" fmla="*/ 553514 w 3653409"/>
                <a:gd name="connsiteY161" fmla="*/ 691136 h 853061"/>
                <a:gd name="connsiteX162" fmla="*/ 566214 w 3653409"/>
                <a:gd name="connsiteY162" fmla="*/ 687961 h 853061"/>
                <a:gd name="connsiteX163" fmla="*/ 575739 w 3653409"/>
                <a:gd name="connsiteY163" fmla="*/ 684786 h 853061"/>
                <a:gd name="connsiteX164" fmla="*/ 632889 w 3653409"/>
                <a:gd name="connsiteY164" fmla="*/ 678436 h 853061"/>
                <a:gd name="connsiteX165" fmla="*/ 667814 w 3653409"/>
                <a:gd name="connsiteY165" fmla="*/ 668911 h 853061"/>
                <a:gd name="connsiteX166" fmla="*/ 677339 w 3653409"/>
                <a:gd name="connsiteY166" fmla="*/ 665736 h 853061"/>
                <a:gd name="connsiteX167" fmla="*/ 690039 w 3653409"/>
                <a:gd name="connsiteY167" fmla="*/ 662561 h 853061"/>
                <a:gd name="connsiteX168" fmla="*/ 699564 w 3653409"/>
                <a:gd name="connsiteY168" fmla="*/ 659386 h 853061"/>
                <a:gd name="connsiteX169" fmla="*/ 728139 w 3653409"/>
                <a:gd name="connsiteY169" fmla="*/ 653036 h 853061"/>
                <a:gd name="connsiteX170" fmla="*/ 753539 w 3653409"/>
                <a:gd name="connsiteY170" fmla="*/ 646686 h 853061"/>
                <a:gd name="connsiteX171" fmla="*/ 766239 w 3653409"/>
                <a:gd name="connsiteY171" fmla="*/ 643511 h 853061"/>
                <a:gd name="connsiteX172" fmla="*/ 782114 w 3653409"/>
                <a:gd name="connsiteY172" fmla="*/ 640336 h 853061"/>
                <a:gd name="connsiteX173" fmla="*/ 829739 w 3653409"/>
                <a:gd name="connsiteY173" fmla="*/ 637161 h 853061"/>
                <a:gd name="connsiteX174" fmla="*/ 874189 w 3653409"/>
                <a:gd name="connsiteY174" fmla="*/ 630811 h 853061"/>
                <a:gd name="connsiteX175" fmla="*/ 896414 w 3653409"/>
                <a:gd name="connsiteY175" fmla="*/ 627636 h 853061"/>
                <a:gd name="connsiteX176" fmla="*/ 909114 w 3653409"/>
                <a:gd name="connsiteY176" fmla="*/ 624461 h 853061"/>
                <a:gd name="connsiteX177" fmla="*/ 924989 w 3653409"/>
                <a:gd name="connsiteY177" fmla="*/ 621286 h 853061"/>
                <a:gd name="connsiteX178" fmla="*/ 934514 w 3653409"/>
                <a:gd name="connsiteY178" fmla="*/ 618111 h 853061"/>
                <a:gd name="connsiteX179" fmla="*/ 959914 w 3653409"/>
                <a:gd name="connsiteY179" fmla="*/ 611761 h 853061"/>
                <a:gd name="connsiteX180" fmla="*/ 972614 w 3653409"/>
                <a:gd name="connsiteY180" fmla="*/ 608586 h 853061"/>
                <a:gd name="connsiteX181" fmla="*/ 1007539 w 3653409"/>
                <a:gd name="connsiteY181" fmla="*/ 599061 h 853061"/>
                <a:gd name="connsiteX182" fmla="*/ 1039289 w 3653409"/>
                <a:gd name="connsiteY182" fmla="*/ 592711 h 853061"/>
                <a:gd name="connsiteX183" fmla="*/ 1055164 w 3653409"/>
                <a:gd name="connsiteY183" fmla="*/ 589536 h 853061"/>
                <a:gd name="connsiteX184" fmla="*/ 1096439 w 3653409"/>
                <a:gd name="connsiteY184" fmla="*/ 583186 h 853061"/>
                <a:gd name="connsiteX185" fmla="*/ 1115489 w 3653409"/>
                <a:gd name="connsiteY185" fmla="*/ 580011 h 853061"/>
                <a:gd name="connsiteX186" fmla="*/ 1140889 w 3653409"/>
                <a:gd name="connsiteY186" fmla="*/ 576836 h 853061"/>
                <a:gd name="connsiteX187" fmla="*/ 1172639 w 3653409"/>
                <a:gd name="connsiteY187" fmla="*/ 570486 h 853061"/>
                <a:gd name="connsiteX188" fmla="*/ 1194864 w 3653409"/>
                <a:gd name="connsiteY188" fmla="*/ 567311 h 853061"/>
                <a:gd name="connsiteX189" fmla="*/ 1207564 w 3653409"/>
                <a:gd name="connsiteY189" fmla="*/ 564136 h 853061"/>
                <a:gd name="connsiteX190" fmla="*/ 1226614 w 3653409"/>
                <a:gd name="connsiteY190" fmla="*/ 560961 h 853061"/>
                <a:gd name="connsiteX191" fmla="*/ 1236139 w 3653409"/>
                <a:gd name="connsiteY191" fmla="*/ 557786 h 853061"/>
                <a:gd name="connsiteX192" fmla="*/ 1252014 w 3653409"/>
                <a:gd name="connsiteY192" fmla="*/ 554611 h 853061"/>
                <a:gd name="connsiteX193" fmla="*/ 1290114 w 3653409"/>
                <a:gd name="connsiteY193" fmla="*/ 548261 h 853061"/>
                <a:gd name="connsiteX194" fmla="*/ 1309164 w 3653409"/>
                <a:gd name="connsiteY194" fmla="*/ 545086 h 853061"/>
                <a:gd name="connsiteX195" fmla="*/ 1331389 w 3653409"/>
                <a:gd name="connsiteY195" fmla="*/ 541911 h 853061"/>
                <a:gd name="connsiteX196" fmla="*/ 1356789 w 3653409"/>
                <a:gd name="connsiteY196" fmla="*/ 538736 h 853061"/>
                <a:gd name="connsiteX197" fmla="*/ 1375839 w 3653409"/>
                <a:gd name="connsiteY197" fmla="*/ 535561 h 853061"/>
                <a:gd name="connsiteX198" fmla="*/ 1404414 w 3653409"/>
                <a:gd name="connsiteY198" fmla="*/ 532386 h 853061"/>
                <a:gd name="connsiteX199" fmla="*/ 1423464 w 3653409"/>
                <a:gd name="connsiteY199" fmla="*/ 529211 h 853061"/>
                <a:gd name="connsiteX200" fmla="*/ 1448864 w 3653409"/>
                <a:gd name="connsiteY200" fmla="*/ 522861 h 853061"/>
                <a:gd name="connsiteX201" fmla="*/ 1471089 w 3653409"/>
                <a:gd name="connsiteY201" fmla="*/ 519686 h 853061"/>
                <a:gd name="connsiteX202" fmla="*/ 1509189 w 3653409"/>
                <a:gd name="connsiteY202" fmla="*/ 513336 h 853061"/>
                <a:gd name="connsiteX203" fmla="*/ 1528239 w 3653409"/>
                <a:gd name="connsiteY203" fmla="*/ 510161 h 853061"/>
                <a:gd name="connsiteX204" fmla="*/ 1544114 w 3653409"/>
                <a:gd name="connsiteY204" fmla="*/ 506986 h 853061"/>
                <a:gd name="connsiteX205" fmla="*/ 1563164 w 3653409"/>
                <a:gd name="connsiteY205" fmla="*/ 503811 h 853061"/>
                <a:gd name="connsiteX206" fmla="*/ 1579039 w 3653409"/>
                <a:gd name="connsiteY206" fmla="*/ 500636 h 853061"/>
                <a:gd name="connsiteX207" fmla="*/ 1598089 w 3653409"/>
                <a:gd name="connsiteY207" fmla="*/ 494286 h 853061"/>
                <a:gd name="connsiteX208" fmla="*/ 1636189 w 3653409"/>
                <a:gd name="connsiteY208" fmla="*/ 481586 h 853061"/>
                <a:gd name="connsiteX209" fmla="*/ 1655239 w 3653409"/>
                <a:gd name="connsiteY209" fmla="*/ 475236 h 853061"/>
                <a:gd name="connsiteX210" fmla="*/ 1664764 w 3653409"/>
                <a:gd name="connsiteY210" fmla="*/ 472061 h 853061"/>
                <a:gd name="connsiteX211" fmla="*/ 1715564 w 3653409"/>
                <a:gd name="connsiteY211" fmla="*/ 465711 h 853061"/>
                <a:gd name="connsiteX212" fmla="*/ 1740964 w 3653409"/>
                <a:gd name="connsiteY212" fmla="*/ 462536 h 853061"/>
                <a:gd name="connsiteX213" fmla="*/ 1769539 w 3653409"/>
                <a:gd name="connsiteY213" fmla="*/ 459361 h 853061"/>
                <a:gd name="connsiteX214" fmla="*/ 1788589 w 3653409"/>
                <a:gd name="connsiteY214" fmla="*/ 456186 h 853061"/>
                <a:gd name="connsiteX215" fmla="*/ 1836214 w 3653409"/>
                <a:gd name="connsiteY215" fmla="*/ 449836 h 853061"/>
                <a:gd name="connsiteX216" fmla="*/ 1855264 w 3653409"/>
                <a:gd name="connsiteY216" fmla="*/ 446661 h 853061"/>
                <a:gd name="connsiteX217" fmla="*/ 1887014 w 3653409"/>
                <a:gd name="connsiteY217" fmla="*/ 443486 h 853061"/>
                <a:gd name="connsiteX218" fmla="*/ 1909239 w 3653409"/>
                <a:gd name="connsiteY218" fmla="*/ 440311 h 853061"/>
                <a:gd name="connsiteX219" fmla="*/ 1956864 w 3653409"/>
                <a:gd name="connsiteY219" fmla="*/ 433961 h 853061"/>
                <a:gd name="connsiteX220" fmla="*/ 1985439 w 3653409"/>
                <a:gd name="connsiteY220" fmla="*/ 424436 h 853061"/>
                <a:gd name="connsiteX221" fmla="*/ 1994964 w 3653409"/>
                <a:gd name="connsiteY221" fmla="*/ 421261 h 853061"/>
                <a:gd name="connsiteX222" fmla="*/ 2004489 w 3653409"/>
                <a:gd name="connsiteY222" fmla="*/ 418086 h 853061"/>
                <a:gd name="connsiteX223" fmla="*/ 2048939 w 3653409"/>
                <a:gd name="connsiteY223" fmla="*/ 411736 h 853061"/>
                <a:gd name="connsiteX224" fmla="*/ 2067989 w 3653409"/>
                <a:gd name="connsiteY224" fmla="*/ 405386 h 853061"/>
                <a:gd name="connsiteX225" fmla="*/ 2106089 w 3653409"/>
                <a:gd name="connsiteY225" fmla="*/ 392686 h 853061"/>
                <a:gd name="connsiteX226" fmla="*/ 2141014 w 3653409"/>
                <a:gd name="connsiteY226" fmla="*/ 383161 h 853061"/>
                <a:gd name="connsiteX227" fmla="*/ 2163239 w 3653409"/>
                <a:gd name="connsiteY227" fmla="*/ 379986 h 853061"/>
                <a:gd name="connsiteX228" fmla="*/ 2201339 w 3653409"/>
                <a:gd name="connsiteY228" fmla="*/ 373636 h 853061"/>
                <a:gd name="connsiteX229" fmla="*/ 2239439 w 3653409"/>
                <a:gd name="connsiteY229" fmla="*/ 367286 h 853061"/>
                <a:gd name="connsiteX230" fmla="*/ 2264839 w 3653409"/>
                <a:gd name="connsiteY230" fmla="*/ 360936 h 853061"/>
                <a:gd name="connsiteX231" fmla="*/ 2283889 w 3653409"/>
                <a:gd name="connsiteY231" fmla="*/ 354586 h 853061"/>
                <a:gd name="connsiteX232" fmla="*/ 2296589 w 3653409"/>
                <a:gd name="connsiteY232" fmla="*/ 351411 h 853061"/>
                <a:gd name="connsiteX233" fmla="*/ 2318814 w 3653409"/>
                <a:gd name="connsiteY233" fmla="*/ 345061 h 853061"/>
                <a:gd name="connsiteX234" fmla="*/ 2341039 w 3653409"/>
                <a:gd name="connsiteY234" fmla="*/ 341886 h 853061"/>
                <a:gd name="connsiteX235" fmla="*/ 2353739 w 3653409"/>
                <a:gd name="connsiteY235" fmla="*/ 338711 h 853061"/>
                <a:gd name="connsiteX236" fmla="*/ 2398189 w 3653409"/>
                <a:gd name="connsiteY236" fmla="*/ 332361 h 853061"/>
                <a:gd name="connsiteX237" fmla="*/ 2417239 w 3653409"/>
                <a:gd name="connsiteY237" fmla="*/ 329186 h 853061"/>
                <a:gd name="connsiteX238" fmla="*/ 2433114 w 3653409"/>
                <a:gd name="connsiteY238" fmla="*/ 326011 h 853061"/>
                <a:gd name="connsiteX239" fmla="*/ 2471214 w 3653409"/>
                <a:gd name="connsiteY239" fmla="*/ 319661 h 853061"/>
                <a:gd name="connsiteX240" fmla="*/ 2490264 w 3653409"/>
                <a:gd name="connsiteY240" fmla="*/ 316486 h 853061"/>
                <a:gd name="connsiteX241" fmla="*/ 2518839 w 3653409"/>
                <a:gd name="connsiteY241" fmla="*/ 310136 h 853061"/>
                <a:gd name="connsiteX242" fmla="*/ 2528364 w 3653409"/>
                <a:gd name="connsiteY242" fmla="*/ 306961 h 853061"/>
                <a:gd name="connsiteX243" fmla="*/ 2550589 w 3653409"/>
                <a:gd name="connsiteY243" fmla="*/ 300611 h 853061"/>
                <a:gd name="connsiteX244" fmla="*/ 2579164 w 3653409"/>
                <a:gd name="connsiteY244" fmla="*/ 294261 h 853061"/>
                <a:gd name="connsiteX245" fmla="*/ 2598214 w 3653409"/>
                <a:gd name="connsiteY245" fmla="*/ 287911 h 853061"/>
                <a:gd name="connsiteX246" fmla="*/ 2610914 w 3653409"/>
                <a:gd name="connsiteY246" fmla="*/ 284736 h 853061"/>
                <a:gd name="connsiteX247" fmla="*/ 2629964 w 3653409"/>
                <a:gd name="connsiteY247" fmla="*/ 278386 h 853061"/>
                <a:gd name="connsiteX248" fmla="*/ 2639489 w 3653409"/>
                <a:gd name="connsiteY248" fmla="*/ 275211 h 853061"/>
                <a:gd name="connsiteX249" fmla="*/ 2683939 w 3653409"/>
                <a:gd name="connsiteY249" fmla="*/ 265686 h 853061"/>
                <a:gd name="connsiteX250" fmla="*/ 2702989 w 3653409"/>
                <a:gd name="connsiteY250" fmla="*/ 262511 h 853061"/>
                <a:gd name="connsiteX251" fmla="*/ 2722039 w 3653409"/>
                <a:gd name="connsiteY251" fmla="*/ 256161 h 853061"/>
                <a:gd name="connsiteX252" fmla="*/ 2737914 w 3653409"/>
                <a:gd name="connsiteY252" fmla="*/ 252986 h 853061"/>
                <a:gd name="connsiteX253" fmla="*/ 2766489 w 3653409"/>
                <a:gd name="connsiteY253" fmla="*/ 243461 h 853061"/>
                <a:gd name="connsiteX254" fmla="*/ 2776014 w 3653409"/>
                <a:gd name="connsiteY254" fmla="*/ 240286 h 853061"/>
                <a:gd name="connsiteX255" fmla="*/ 2785539 w 3653409"/>
                <a:gd name="connsiteY255" fmla="*/ 233936 h 853061"/>
                <a:gd name="connsiteX256" fmla="*/ 2817289 w 3653409"/>
                <a:gd name="connsiteY256" fmla="*/ 224411 h 853061"/>
                <a:gd name="connsiteX257" fmla="*/ 2858564 w 3653409"/>
                <a:gd name="connsiteY257" fmla="*/ 218061 h 853061"/>
                <a:gd name="connsiteX258" fmla="*/ 2877614 w 3653409"/>
                <a:gd name="connsiteY258" fmla="*/ 214886 h 853061"/>
                <a:gd name="connsiteX259" fmla="*/ 2909364 w 3653409"/>
                <a:gd name="connsiteY259" fmla="*/ 211711 h 853061"/>
                <a:gd name="connsiteX260" fmla="*/ 2966514 w 3653409"/>
                <a:gd name="connsiteY260" fmla="*/ 205361 h 853061"/>
                <a:gd name="connsiteX261" fmla="*/ 3001439 w 3653409"/>
                <a:gd name="connsiteY261" fmla="*/ 199011 h 853061"/>
                <a:gd name="connsiteX262" fmla="*/ 3033189 w 3653409"/>
                <a:gd name="connsiteY262" fmla="*/ 189486 h 853061"/>
                <a:gd name="connsiteX263" fmla="*/ 3042714 w 3653409"/>
                <a:gd name="connsiteY263" fmla="*/ 183136 h 853061"/>
                <a:gd name="connsiteX264" fmla="*/ 3052239 w 3653409"/>
                <a:gd name="connsiteY264" fmla="*/ 179961 h 853061"/>
                <a:gd name="connsiteX265" fmla="*/ 3080814 w 3653409"/>
                <a:gd name="connsiteY265" fmla="*/ 160911 h 853061"/>
                <a:gd name="connsiteX266" fmla="*/ 3090339 w 3653409"/>
                <a:gd name="connsiteY266" fmla="*/ 154561 h 853061"/>
                <a:gd name="connsiteX267" fmla="*/ 3109389 w 3653409"/>
                <a:gd name="connsiteY267" fmla="*/ 148211 h 853061"/>
                <a:gd name="connsiteX268" fmla="*/ 3131614 w 3653409"/>
                <a:gd name="connsiteY268" fmla="*/ 141861 h 853061"/>
                <a:gd name="connsiteX269" fmla="*/ 3150664 w 3653409"/>
                <a:gd name="connsiteY269" fmla="*/ 138686 h 853061"/>
                <a:gd name="connsiteX270" fmla="*/ 3169714 w 3653409"/>
                <a:gd name="connsiteY270" fmla="*/ 132336 h 853061"/>
                <a:gd name="connsiteX271" fmla="*/ 3179239 w 3653409"/>
                <a:gd name="connsiteY271" fmla="*/ 129161 h 853061"/>
                <a:gd name="connsiteX272" fmla="*/ 3220514 w 3653409"/>
                <a:gd name="connsiteY272" fmla="*/ 122811 h 853061"/>
                <a:gd name="connsiteX273" fmla="*/ 3236389 w 3653409"/>
                <a:gd name="connsiteY273" fmla="*/ 119636 h 853061"/>
                <a:gd name="connsiteX274" fmla="*/ 3255439 w 3653409"/>
                <a:gd name="connsiteY274" fmla="*/ 113286 h 853061"/>
                <a:gd name="connsiteX275" fmla="*/ 3264964 w 3653409"/>
                <a:gd name="connsiteY275" fmla="*/ 110111 h 853061"/>
                <a:gd name="connsiteX276" fmla="*/ 3280839 w 3653409"/>
                <a:gd name="connsiteY276" fmla="*/ 106936 h 853061"/>
                <a:gd name="connsiteX277" fmla="*/ 3299889 w 3653409"/>
                <a:gd name="connsiteY277" fmla="*/ 100586 h 853061"/>
                <a:gd name="connsiteX278" fmla="*/ 3312589 w 3653409"/>
                <a:gd name="connsiteY278" fmla="*/ 97411 h 853061"/>
                <a:gd name="connsiteX279" fmla="*/ 3331639 w 3653409"/>
                <a:gd name="connsiteY279" fmla="*/ 94236 h 853061"/>
                <a:gd name="connsiteX280" fmla="*/ 3350689 w 3653409"/>
                <a:gd name="connsiteY280" fmla="*/ 87886 h 853061"/>
                <a:gd name="connsiteX281" fmla="*/ 3382439 w 3653409"/>
                <a:gd name="connsiteY281" fmla="*/ 78361 h 853061"/>
                <a:gd name="connsiteX282" fmla="*/ 3391964 w 3653409"/>
                <a:gd name="connsiteY282" fmla="*/ 75186 h 853061"/>
                <a:gd name="connsiteX283" fmla="*/ 3401489 w 3653409"/>
                <a:gd name="connsiteY283" fmla="*/ 72011 h 853061"/>
                <a:gd name="connsiteX284" fmla="*/ 3411014 w 3653409"/>
                <a:gd name="connsiteY284" fmla="*/ 65661 h 853061"/>
                <a:gd name="connsiteX285" fmla="*/ 3461814 w 3653409"/>
                <a:gd name="connsiteY285" fmla="*/ 52961 h 853061"/>
                <a:gd name="connsiteX286" fmla="*/ 3490389 w 3653409"/>
                <a:gd name="connsiteY286" fmla="*/ 43436 h 853061"/>
                <a:gd name="connsiteX287" fmla="*/ 3499914 w 3653409"/>
                <a:gd name="connsiteY287" fmla="*/ 40261 h 853061"/>
                <a:gd name="connsiteX288" fmla="*/ 3544364 w 3653409"/>
                <a:gd name="connsiteY288" fmla="*/ 33911 h 853061"/>
                <a:gd name="connsiteX0" fmla="*/ 3544364 w 3674539"/>
                <a:gd name="connsiteY0" fmla="*/ 30233 h 849383"/>
                <a:gd name="connsiteX1" fmla="*/ 3566589 w 3674539"/>
                <a:gd name="connsiteY1" fmla="*/ 36583 h 849383"/>
                <a:gd name="connsiteX2" fmla="*/ 3585639 w 3674539"/>
                <a:gd name="connsiteY2" fmla="*/ 30233 h 849383"/>
                <a:gd name="connsiteX3" fmla="*/ 3614214 w 3674539"/>
                <a:gd name="connsiteY3" fmla="*/ 20708 h 849383"/>
                <a:gd name="connsiteX4" fmla="*/ 3633264 w 3674539"/>
                <a:gd name="connsiteY4" fmla="*/ 14358 h 849383"/>
                <a:gd name="connsiteX5" fmla="*/ 3642789 w 3674539"/>
                <a:gd name="connsiteY5" fmla="*/ 11183 h 849383"/>
                <a:gd name="connsiteX6" fmla="*/ 3652314 w 3674539"/>
                <a:gd name="connsiteY6" fmla="*/ 1658 h 849383"/>
                <a:gd name="connsiteX7" fmla="*/ 3674539 w 3674539"/>
                <a:gd name="connsiteY7" fmla="*/ 17533 h 849383"/>
                <a:gd name="connsiteX8" fmla="*/ 3652314 w 3674539"/>
                <a:gd name="connsiteY8" fmla="*/ 160408 h 849383"/>
                <a:gd name="connsiteX9" fmla="*/ 3626914 w 3674539"/>
                <a:gd name="connsiteY9" fmla="*/ 176283 h 849383"/>
                <a:gd name="connsiteX10" fmla="*/ 3607864 w 3674539"/>
                <a:gd name="connsiteY10" fmla="*/ 182633 h 849383"/>
                <a:gd name="connsiteX11" fmla="*/ 3598339 w 3674539"/>
                <a:gd name="connsiteY11" fmla="*/ 185808 h 849383"/>
                <a:gd name="connsiteX12" fmla="*/ 3534839 w 3674539"/>
                <a:gd name="connsiteY12" fmla="*/ 188983 h 849383"/>
                <a:gd name="connsiteX13" fmla="*/ 3509439 w 3674539"/>
                <a:gd name="connsiteY13" fmla="*/ 195333 h 849383"/>
                <a:gd name="connsiteX14" fmla="*/ 3490389 w 3674539"/>
                <a:gd name="connsiteY14" fmla="*/ 198508 h 849383"/>
                <a:gd name="connsiteX15" fmla="*/ 3468164 w 3674539"/>
                <a:gd name="connsiteY15" fmla="*/ 201683 h 849383"/>
                <a:gd name="connsiteX16" fmla="*/ 3455464 w 3674539"/>
                <a:gd name="connsiteY16" fmla="*/ 204858 h 849383"/>
                <a:gd name="connsiteX17" fmla="*/ 3439589 w 3674539"/>
                <a:gd name="connsiteY17" fmla="*/ 208033 h 849383"/>
                <a:gd name="connsiteX18" fmla="*/ 3420539 w 3674539"/>
                <a:gd name="connsiteY18" fmla="*/ 211208 h 849383"/>
                <a:gd name="connsiteX19" fmla="*/ 3411014 w 3674539"/>
                <a:gd name="connsiteY19" fmla="*/ 214383 h 849383"/>
                <a:gd name="connsiteX20" fmla="*/ 3363389 w 3674539"/>
                <a:gd name="connsiteY20" fmla="*/ 220733 h 849383"/>
                <a:gd name="connsiteX21" fmla="*/ 3334814 w 3674539"/>
                <a:gd name="connsiteY21" fmla="*/ 227083 h 849383"/>
                <a:gd name="connsiteX22" fmla="*/ 3299889 w 3674539"/>
                <a:gd name="connsiteY22" fmla="*/ 233433 h 849383"/>
                <a:gd name="connsiteX23" fmla="*/ 3290364 w 3674539"/>
                <a:gd name="connsiteY23" fmla="*/ 239783 h 849383"/>
                <a:gd name="connsiteX24" fmla="*/ 3271314 w 3674539"/>
                <a:gd name="connsiteY24" fmla="*/ 246133 h 849383"/>
                <a:gd name="connsiteX25" fmla="*/ 3261789 w 3674539"/>
                <a:gd name="connsiteY25" fmla="*/ 249308 h 849383"/>
                <a:gd name="connsiteX26" fmla="*/ 3252264 w 3674539"/>
                <a:gd name="connsiteY26" fmla="*/ 252483 h 849383"/>
                <a:gd name="connsiteX27" fmla="*/ 3239564 w 3674539"/>
                <a:gd name="connsiteY27" fmla="*/ 255658 h 849383"/>
                <a:gd name="connsiteX28" fmla="*/ 3220514 w 3674539"/>
                <a:gd name="connsiteY28" fmla="*/ 262008 h 849383"/>
                <a:gd name="connsiteX29" fmla="*/ 3210989 w 3674539"/>
                <a:gd name="connsiteY29" fmla="*/ 265183 h 849383"/>
                <a:gd name="connsiteX30" fmla="*/ 3201464 w 3674539"/>
                <a:gd name="connsiteY30" fmla="*/ 274708 h 849383"/>
                <a:gd name="connsiteX31" fmla="*/ 3191939 w 3674539"/>
                <a:gd name="connsiteY31" fmla="*/ 277883 h 849383"/>
                <a:gd name="connsiteX32" fmla="*/ 3160189 w 3674539"/>
                <a:gd name="connsiteY32" fmla="*/ 284233 h 849383"/>
                <a:gd name="connsiteX33" fmla="*/ 3128439 w 3674539"/>
                <a:gd name="connsiteY33" fmla="*/ 290583 h 849383"/>
                <a:gd name="connsiteX34" fmla="*/ 3061764 w 3674539"/>
                <a:gd name="connsiteY34" fmla="*/ 296933 h 849383"/>
                <a:gd name="connsiteX35" fmla="*/ 3026839 w 3674539"/>
                <a:gd name="connsiteY35" fmla="*/ 306458 h 849383"/>
                <a:gd name="connsiteX36" fmla="*/ 3020489 w 3674539"/>
                <a:gd name="connsiteY36" fmla="*/ 315983 h 849383"/>
                <a:gd name="connsiteX37" fmla="*/ 3010964 w 3674539"/>
                <a:gd name="connsiteY37" fmla="*/ 319158 h 849383"/>
                <a:gd name="connsiteX38" fmla="*/ 3001439 w 3674539"/>
                <a:gd name="connsiteY38" fmla="*/ 325508 h 849383"/>
                <a:gd name="connsiteX39" fmla="*/ 2985564 w 3674539"/>
                <a:gd name="connsiteY39" fmla="*/ 328683 h 849383"/>
                <a:gd name="connsiteX40" fmla="*/ 2972864 w 3674539"/>
                <a:gd name="connsiteY40" fmla="*/ 331858 h 849383"/>
                <a:gd name="connsiteX41" fmla="*/ 2963339 w 3674539"/>
                <a:gd name="connsiteY41" fmla="*/ 335033 h 849383"/>
                <a:gd name="connsiteX42" fmla="*/ 2896664 w 3674539"/>
                <a:gd name="connsiteY42" fmla="*/ 344558 h 849383"/>
                <a:gd name="connsiteX43" fmla="*/ 2855389 w 3674539"/>
                <a:gd name="connsiteY43" fmla="*/ 347733 h 849383"/>
                <a:gd name="connsiteX44" fmla="*/ 2836339 w 3674539"/>
                <a:gd name="connsiteY44" fmla="*/ 350908 h 849383"/>
                <a:gd name="connsiteX45" fmla="*/ 2734739 w 3674539"/>
                <a:gd name="connsiteY45" fmla="*/ 354083 h 849383"/>
                <a:gd name="connsiteX46" fmla="*/ 2715689 w 3674539"/>
                <a:gd name="connsiteY46" fmla="*/ 360433 h 849383"/>
                <a:gd name="connsiteX47" fmla="*/ 2706164 w 3674539"/>
                <a:gd name="connsiteY47" fmla="*/ 363608 h 849383"/>
                <a:gd name="connsiteX48" fmla="*/ 2668064 w 3674539"/>
                <a:gd name="connsiteY48" fmla="*/ 376308 h 849383"/>
                <a:gd name="connsiteX49" fmla="*/ 2658539 w 3674539"/>
                <a:gd name="connsiteY49" fmla="*/ 379483 h 849383"/>
                <a:gd name="connsiteX50" fmla="*/ 2649014 w 3674539"/>
                <a:gd name="connsiteY50" fmla="*/ 382658 h 849383"/>
                <a:gd name="connsiteX51" fmla="*/ 2620439 w 3674539"/>
                <a:gd name="connsiteY51" fmla="*/ 395358 h 849383"/>
                <a:gd name="connsiteX52" fmla="*/ 2534714 w 3674539"/>
                <a:gd name="connsiteY52" fmla="*/ 404883 h 849383"/>
                <a:gd name="connsiteX53" fmla="*/ 2499789 w 3674539"/>
                <a:gd name="connsiteY53" fmla="*/ 408058 h 849383"/>
                <a:gd name="connsiteX54" fmla="*/ 2483914 w 3674539"/>
                <a:gd name="connsiteY54" fmla="*/ 411233 h 849383"/>
                <a:gd name="connsiteX55" fmla="*/ 2433114 w 3674539"/>
                <a:gd name="connsiteY55" fmla="*/ 417583 h 849383"/>
                <a:gd name="connsiteX56" fmla="*/ 2417239 w 3674539"/>
                <a:gd name="connsiteY56" fmla="*/ 420758 h 849383"/>
                <a:gd name="connsiteX57" fmla="*/ 2398189 w 3674539"/>
                <a:gd name="connsiteY57" fmla="*/ 427108 h 849383"/>
                <a:gd name="connsiteX58" fmla="*/ 2379139 w 3674539"/>
                <a:gd name="connsiteY58" fmla="*/ 433458 h 849383"/>
                <a:gd name="connsiteX59" fmla="*/ 2369614 w 3674539"/>
                <a:gd name="connsiteY59" fmla="*/ 436633 h 849383"/>
                <a:gd name="connsiteX60" fmla="*/ 2356914 w 3674539"/>
                <a:gd name="connsiteY60" fmla="*/ 439808 h 849383"/>
                <a:gd name="connsiteX61" fmla="*/ 2347389 w 3674539"/>
                <a:gd name="connsiteY61" fmla="*/ 442983 h 849383"/>
                <a:gd name="connsiteX62" fmla="*/ 2321989 w 3674539"/>
                <a:gd name="connsiteY62" fmla="*/ 449333 h 849383"/>
                <a:gd name="connsiteX63" fmla="*/ 2312464 w 3674539"/>
                <a:gd name="connsiteY63" fmla="*/ 452508 h 849383"/>
                <a:gd name="connsiteX64" fmla="*/ 2261664 w 3674539"/>
                <a:gd name="connsiteY64" fmla="*/ 462033 h 849383"/>
                <a:gd name="connsiteX65" fmla="*/ 2245789 w 3674539"/>
                <a:gd name="connsiteY65" fmla="*/ 465208 h 849383"/>
                <a:gd name="connsiteX66" fmla="*/ 2210864 w 3674539"/>
                <a:gd name="connsiteY66" fmla="*/ 471558 h 849383"/>
                <a:gd name="connsiteX67" fmla="*/ 2201339 w 3674539"/>
                <a:gd name="connsiteY67" fmla="*/ 474733 h 849383"/>
                <a:gd name="connsiteX68" fmla="*/ 2175939 w 3674539"/>
                <a:gd name="connsiteY68" fmla="*/ 481083 h 849383"/>
                <a:gd name="connsiteX69" fmla="*/ 2137839 w 3674539"/>
                <a:gd name="connsiteY69" fmla="*/ 493783 h 849383"/>
                <a:gd name="connsiteX70" fmla="*/ 2109264 w 3674539"/>
                <a:gd name="connsiteY70" fmla="*/ 503308 h 849383"/>
                <a:gd name="connsiteX71" fmla="*/ 2099739 w 3674539"/>
                <a:gd name="connsiteY71" fmla="*/ 506483 h 849383"/>
                <a:gd name="connsiteX72" fmla="*/ 2061639 w 3674539"/>
                <a:gd name="connsiteY72" fmla="*/ 512833 h 849383"/>
                <a:gd name="connsiteX73" fmla="*/ 2045764 w 3674539"/>
                <a:gd name="connsiteY73" fmla="*/ 516008 h 849383"/>
                <a:gd name="connsiteX74" fmla="*/ 2007664 w 3674539"/>
                <a:gd name="connsiteY74" fmla="*/ 522358 h 849383"/>
                <a:gd name="connsiteX75" fmla="*/ 1975914 w 3674539"/>
                <a:gd name="connsiteY75" fmla="*/ 528708 h 849383"/>
                <a:gd name="connsiteX76" fmla="*/ 1960039 w 3674539"/>
                <a:gd name="connsiteY76" fmla="*/ 531883 h 849383"/>
                <a:gd name="connsiteX77" fmla="*/ 1909239 w 3674539"/>
                <a:gd name="connsiteY77" fmla="*/ 538233 h 849383"/>
                <a:gd name="connsiteX78" fmla="*/ 1893364 w 3674539"/>
                <a:gd name="connsiteY78" fmla="*/ 541408 h 849383"/>
                <a:gd name="connsiteX79" fmla="*/ 1874314 w 3674539"/>
                <a:gd name="connsiteY79" fmla="*/ 547758 h 849383"/>
                <a:gd name="connsiteX80" fmla="*/ 1864789 w 3674539"/>
                <a:gd name="connsiteY80" fmla="*/ 550933 h 849383"/>
                <a:gd name="connsiteX81" fmla="*/ 1848914 w 3674539"/>
                <a:gd name="connsiteY81" fmla="*/ 554108 h 849383"/>
                <a:gd name="connsiteX82" fmla="*/ 1820339 w 3674539"/>
                <a:gd name="connsiteY82" fmla="*/ 560458 h 849383"/>
                <a:gd name="connsiteX83" fmla="*/ 1760014 w 3674539"/>
                <a:gd name="connsiteY83" fmla="*/ 566808 h 849383"/>
                <a:gd name="connsiteX84" fmla="*/ 1715564 w 3674539"/>
                <a:gd name="connsiteY84" fmla="*/ 573158 h 849383"/>
                <a:gd name="connsiteX85" fmla="*/ 1690164 w 3674539"/>
                <a:gd name="connsiteY85" fmla="*/ 576333 h 849383"/>
                <a:gd name="connsiteX86" fmla="*/ 1661589 w 3674539"/>
                <a:gd name="connsiteY86" fmla="*/ 579508 h 849383"/>
                <a:gd name="connsiteX87" fmla="*/ 1626664 w 3674539"/>
                <a:gd name="connsiteY87" fmla="*/ 585858 h 849383"/>
                <a:gd name="connsiteX88" fmla="*/ 1607614 w 3674539"/>
                <a:gd name="connsiteY88" fmla="*/ 589033 h 849383"/>
                <a:gd name="connsiteX89" fmla="*/ 1579039 w 3674539"/>
                <a:gd name="connsiteY89" fmla="*/ 595383 h 849383"/>
                <a:gd name="connsiteX90" fmla="*/ 1537764 w 3674539"/>
                <a:gd name="connsiteY90" fmla="*/ 598558 h 849383"/>
                <a:gd name="connsiteX91" fmla="*/ 1471089 w 3674539"/>
                <a:gd name="connsiteY91" fmla="*/ 608083 h 849383"/>
                <a:gd name="connsiteX92" fmla="*/ 1442514 w 3674539"/>
                <a:gd name="connsiteY92" fmla="*/ 611258 h 849383"/>
                <a:gd name="connsiteX93" fmla="*/ 1407589 w 3674539"/>
                <a:gd name="connsiteY93" fmla="*/ 614433 h 849383"/>
                <a:gd name="connsiteX94" fmla="*/ 1375839 w 3674539"/>
                <a:gd name="connsiteY94" fmla="*/ 620783 h 849383"/>
                <a:gd name="connsiteX95" fmla="*/ 1340914 w 3674539"/>
                <a:gd name="connsiteY95" fmla="*/ 630308 h 849383"/>
                <a:gd name="connsiteX96" fmla="*/ 1325039 w 3674539"/>
                <a:gd name="connsiteY96" fmla="*/ 633483 h 849383"/>
                <a:gd name="connsiteX97" fmla="*/ 1271064 w 3674539"/>
                <a:gd name="connsiteY97" fmla="*/ 643008 h 849383"/>
                <a:gd name="connsiteX98" fmla="*/ 1245664 w 3674539"/>
                <a:gd name="connsiteY98" fmla="*/ 649358 h 849383"/>
                <a:gd name="connsiteX99" fmla="*/ 1232964 w 3674539"/>
                <a:gd name="connsiteY99" fmla="*/ 652533 h 849383"/>
                <a:gd name="connsiteX100" fmla="*/ 1207564 w 3674539"/>
                <a:gd name="connsiteY100" fmla="*/ 655708 h 849383"/>
                <a:gd name="connsiteX101" fmla="*/ 1191689 w 3674539"/>
                <a:gd name="connsiteY101" fmla="*/ 658883 h 849383"/>
                <a:gd name="connsiteX102" fmla="*/ 1172639 w 3674539"/>
                <a:gd name="connsiteY102" fmla="*/ 662058 h 849383"/>
                <a:gd name="connsiteX103" fmla="*/ 1156764 w 3674539"/>
                <a:gd name="connsiteY103" fmla="*/ 665233 h 849383"/>
                <a:gd name="connsiteX104" fmla="*/ 1102789 w 3674539"/>
                <a:gd name="connsiteY104" fmla="*/ 671583 h 849383"/>
                <a:gd name="connsiteX105" fmla="*/ 1048814 w 3674539"/>
                <a:gd name="connsiteY105" fmla="*/ 681108 h 849383"/>
                <a:gd name="connsiteX106" fmla="*/ 1004364 w 3674539"/>
                <a:gd name="connsiteY106" fmla="*/ 687458 h 849383"/>
                <a:gd name="connsiteX107" fmla="*/ 959914 w 3674539"/>
                <a:gd name="connsiteY107" fmla="*/ 693808 h 849383"/>
                <a:gd name="connsiteX108" fmla="*/ 928164 w 3674539"/>
                <a:gd name="connsiteY108" fmla="*/ 703333 h 849383"/>
                <a:gd name="connsiteX109" fmla="*/ 909114 w 3674539"/>
                <a:gd name="connsiteY109" fmla="*/ 709683 h 849383"/>
                <a:gd name="connsiteX110" fmla="*/ 890064 w 3674539"/>
                <a:gd name="connsiteY110" fmla="*/ 716033 h 849383"/>
                <a:gd name="connsiteX111" fmla="*/ 880539 w 3674539"/>
                <a:gd name="connsiteY111" fmla="*/ 719208 h 849383"/>
                <a:gd name="connsiteX112" fmla="*/ 829739 w 3674539"/>
                <a:gd name="connsiteY112" fmla="*/ 728733 h 849383"/>
                <a:gd name="connsiteX113" fmla="*/ 750364 w 3674539"/>
                <a:gd name="connsiteY113" fmla="*/ 738258 h 849383"/>
                <a:gd name="connsiteX114" fmla="*/ 677339 w 3674539"/>
                <a:gd name="connsiteY114" fmla="*/ 747783 h 849383"/>
                <a:gd name="connsiteX115" fmla="*/ 658289 w 3674539"/>
                <a:gd name="connsiteY115" fmla="*/ 750958 h 849383"/>
                <a:gd name="connsiteX116" fmla="*/ 613839 w 3674539"/>
                <a:gd name="connsiteY116" fmla="*/ 757308 h 849383"/>
                <a:gd name="connsiteX117" fmla="*/ 591614 w 3674539"/>
                <a:gd name="connsiteY117" fmla="*/ 760483 h 849383"/>
                <a:gd name="connsiteX118" fmla="*/ 566214 w 3674539"/>
                <a:gd name="connsiteY118" fmla="*/ 763658 h 849383"/>
                <a:gd name="connsiteX119" fmla="*/ 534464 w 3674539"/>
                <a:gd name="connsiteY119" fmla="*/ 766833 h 849383"/>
                <a:gd name="connsiteX120" fmla="*/ 502714 w 3674539"/>
                <a:gd name="connsiteY120" fmla="*/ 773183 h 849383"/>
                <a:gd name="connsiteX121" fmla="*/ 483664 w 3674539"/>
                <a:gd name="connsiteY121" fmla="*/ 776358 h 849383"/>
                <a:gd name="connsiteX122" fmla="*/ 467789 w 3674539"/>
                <a:gd name="connsiteY122" fmla="*/ 779533 h 849383"/>
                <a:gd name="connsiteX123" fmla="*/ 442389 w 3674539"/>
                <a:gd name="connsiteY123" fmla="*/ 782708 h 849383"/>
                <a:gd name="connsiteX124" fmla="*/ 407464 w 3674539"/>
                <a:gd name="connsiteY124" fmla="*/ 789058 h 849383"/>
                <a:gd name="connsiteX125" fmla="*/ 331264 w 3674539"/>
                <a:gd name="connsiteY125" fmla="*/ 798583 h 849383"/>
                <a:gd name="connsiteX126" fmla="*/ 309039 w 3674539"/>
                <a:gd name="connsiteY126" fmla="*/ 801758 h 849383"/>
                <a:gd name="connsiteX127" fmla="*/ 289989 w 3674539"/>
                <a:gd name="connsiteY127" fmla="*/ 804933 h 849383"/>
                <a:gd name="connsiteX128" fmla="*/ 258239 w 3674539"/>
                <a:gd name="connsiteY128" fmla="*/ 808108 h 849383"/>
                <a:gd name="connsiteX129" fmla="*/ 213789 w 3674539"/>
                <a:gd name="connsiteY129" fmla="*/ 817633 h 849383"/>
                <a:gd name="connsiteX130" fmla="*/ 201089 w 3674539"/>
                <a:gd name="connsiteY130" fmla="*/ 820808 h 849383"/>
                <a:gd name="connsiteX131" fmla="*/ 166164 w 3674539"/>
                <a:gd name="connsiteY131" fmla="*/ 827158 h 849383"/>
                <a:gd name="connsiteX132" fmla="*/ 115364 w 3674539"/>
                <a:gd name="connsiteY132" fmla="*/ 833508 h 849383"/>
                <a:gd name="connsiteX133" fmla="*/ 61389 w 3674539"/>
                <a:gd name="connsiteY133" fmla="*/ 843033 h 849383"/>
                <a:gd name="connsiteX134" fmla="*/ 26464 w 3674539"/>
                <a:gd name="connsiteY134" fmla="*/ 849383 h 849383"/>
                <a:gd name="connsiteX135" fmla="*/ 1064 w 3674539"/>
                <a:gd name="connsiteY135" fmla="*/ 846208 h 849383"/>
                <a:gd name="connsiteX136" fmla="*/ 4239 w 3674539"/>
                <a:gd name="connsiteY136" fmla="*/ 836683 h 849383"/>
                <a:gd name="connsiteX137" fmla="*/ 23289 w 3674539"/>
                <a:gd name="connsiteY137" fmla="*/ 823983 h 849383"/>
                <a:gd name="connsiteX138" fmla="*/ 42339 w 3674539"/>
                <a:gd name="connsiteY138" fmla="*/ 817633 h 849383"/>
                <a:gd name="connsiteX139" fmla="*/ 51864 w 3674539"/>
                <a:gd name="connsiteY139" fmla="*/ 814458 h 849383"/>
                <a:gd name="connsiteX140" fmla="*/ 83614 w 3674539"/>
                <a:gd name="connsiteY140" fmla="*/ 804933 h 849383"/>
                <a:gd name="connsiteX141" fmla="*/ 131239 w 3674539"/>
                <a:gd name="connsiteY141" fmla="*/ 789058 h 849383"/>
                <a:gd name="connsiteX142" fmla="*/ 150289 w 3674539"/>
                <a:gd name="connsiteY142" fmla="*/ 782708 h 849383"/>
                <a:gd name="connsiteX143" fmla="*/ 159814 w 3674539"/>
                <a:gd name="connsiteY143" fmla="*/ 779533 h 849383"/>
                <a:gd name="connsiteX144" fmla="*/ 191564 w 3674539"/>
                <a:gd name="connsiteY144" fmla="*/ 773183 h 849383"/>
                <a:gd name="connsiteX145" fmla="*/ 213789 w 3674539"/>
                <a:gd name="connsiteY145" fmla="*/ 766833 h 849383"/>
                <a:gd name="connsiteX146" fmla="*/ 232839 w 3674539"/>
                <a:gd name="connsiteY146" fmla="*/ 760483 h 849383"/>
                <a:gd name="connsiteX147" fmla="*/ 264589 w 3674539"/>
                <a:gd name="connsiteY147" fmla="*/ 757308 h 849383"/>
                <a:gd name="connsiteX148" fmla="*/ 277289 w 3674539"/>
                <a:gd name="connsiteY148" fmla="*/ 754133 h 849383"/>
                <a:gd name="connsiteX149" fmla="*/ 299514 w 3674539"/>
                <a:gd name="connsiteY149" fmla="*/ 750958 h 849383"/>
                <a:gd name="connsiteX150" fmla="*/ 318564 w 3674539"/>
                <a:gd name="connsiteY150" fmla="*/ 747783 h 849383"/>
                <a:gd name="connsiteX151" fmla="*/ 340789 w 3674539"/>
                <a:gd name="connsiteY151" fmla="*/ 744608 h 849383"/>
                <a:gd name="connsiteX152" fmla="*/ 366189 w 3674539"/>
                <a:gd name="connsiteY152" fmla="*/ 738258 h 849383"/>
                <a:gd name="connsiteX153" fmla="*/ 397939 w 3674539"/>
                <a:gd name="connsiteY153" fmla="*/ 731908 h 849383"/>
                <a:gd name="connsiteX154" fmla="*/ 416989 w 3674539"/>
                <a:gd name="connsiteY154" fmla="*/ 725558 h 849383"/>
                <a:gd name="connsiteX155" fmla="*/ 445564 w 3674539"/>
                <a:gd name="connsiteY155" fmla="*/ 716033 h 849383"/>
                <a:gd name="connsiteX156" fmla="*/ 455089 w 3674539"/>
                <a:gd name="connsiteY156" fmla="*/ 712858 h 849383"/>
                <a:gd name="connsiteX157" fmla="*/ 464614 w 3674539"/>
                <a:gd name="connsiteY157" fmla="*/ 709683 h 849383"/>
                <a:gd name="connsiteX158" fmla="*/ 480489 w 3674539"/>
                <a:gd name="connsiteY158" fmla="*/ 706508 h 849383"/>
                <a:gd name="connsiteX159" fmla="*/ 499539 w 3674539"/>
                <a:gd name="connsiteY159" fmla="*/ 700158 h 849383"/>
                <a:gd name="connsiteX160" fmla="*/ 534464 w 3674539"/>
                <a:gd name="connsiteY160" fmla="*/ 693808 h 849383"/>
                <a:gd name="connsiteX161" fmla="*/ 553514 w 3674539"/>
                <a:gd name="connsiteY161" fmla="*/ 687458 h 849383"/>
                <a:gd name="connsiteX162" fmla="*/ 566214 w 3674539"/>
                <a:gd name="connsiteY162" fmla="*/ 684283 h 849383"/>
                <a:gd name="connsiteX163" fmla="*/ 575739 w 3674539"/>
                <a:gd name="connsiteY163" fmla="*/ 681108 h 849383"/>
                <a:gd name="connsiteX164" fmla="*/ 632889 w 3674539"/>
                <a:gd name="connsiteY164" fmla="*/ 674758 h 849383"/>
                <a:gd name="connsiteX165" fmla="*/ 667814 w 3674539"/>
                <a:gd name="connsiteY165" fmla="*/ 665233 h 849383"/>
                <a:gd name="connsiteX166" fmla="*/ 677339 w 3674539"/>
                <a:gd name="connsiteY166" fmla="*/ 662058 h 849383"/>
                <a:gd name="connsiteX167" fmla="*/ 690039 w 3674539"/>
                <a:gd name="connsiteY167" fmla="*/ 658883 h 849383"/>
                <a:gd name="connsiteX168" fmla="*/ 699564 w 3674539"/>
                <a:gd name="connsiteY168" fmla="*/ 655708 h 849383"/>
                <a:gd name="connsiteX169" fmla="*/ 728139 w 3674539"/>
                <a:gd name="connsiteY169" fmla="*/ 649358 h 849383"/>
                <a:gd name="connsiteX170" fmla="*/ 753539 w 3674539"/>
                <a:gd name="connsiteY170" fmla="*/ 643008 h 849383"/>
                <a:gd name="connsiteX171" fmla="*/ 766239 w 3674539"/>
                <a:gd name="connsiteY171" fmla="*/ 639833 h 849383"/>
                <a:gd name="connsiteX172" fmla="*/ 782114 w 3674539"/>
                <a:gd name="connsiteY172" fmla="*/ 636658 h 849383"/>
                <a:gd name="connsiteX173" fmla="*/ 829739 w 3674539"/>
                <a:gd name="connsiteY173" fmla="*/ 633483 h 849383"/>
                <a:gd name="connsiteX174" fmla="*/ 874189 w 3674539"/>
                <a:gd name="connsiteY174" fmla="*/ 627133 h 849383"/>
                <a:gd name="connsiteX175" fmla="*/ 896414 w 3674539"/>
                <a:gd name="connsiteY175" fmla="*/ 623958 h 849383"/>
                <a:gd name="connsiteX176" fmla="*/ 909114 w 3674539"/>
                <a:gd name="connsiteY176" fmla="*/ 620783 h 849383"/>
                <a:gd name="connsiteX177" fmla="*/ 924989 w 3674539"/>
                <a:gd name="connsiteY177" fmla="*/ 617608 h 849383"/>
                <a:gd name="connsiteX178" fmla="*/ 934514 w 3674539"/>
                <a:gd name="connsiteY178" fmla="*/ 614433 h 849383"/>
                <a:gd name="connsiteX179" fmla="*/ 959914 w 3674539"/>
                <a:gd name="connsiteY179" fmla="*/ 608083 h 849383"/>
                <a:gd name="connsiteX180" fmla="*/ 972614 w 3674539"/>
                <a:gd name="connsiteY180" fmla="*/ 604908 h 849383"/>
                <a:gd name="connsiteX181" fmla="*/ 1007539 w 3674539"/>
                <a:gd name="connsiteY181" fmla="*/ 595383 h 849383"/>
                <a:gd name="connsiteX182" fmla="*/ 1039289 w 3674539"/>
                <a:gd name="connsiteY182" fmla="*/ 589033 h 849383"/>
                <a:gd name="connsiteX183" fmla="*/ 1055164 w 3674539"/>
                <a:gd name="connsiteY183" fmla="*/ 585858 h 849383"/>
                <a:gd name="connsiteX184" fmla="*/ 1096439 w 3674539"/>
                <a:gd name="connsiteY184" fmla="*/ 579508 h 849383"/>
                <a:gd name="connsiteX185" fmla="*/ 1115489 w 3674539"/>
                <a:gd name="connsiteY185" fmla="*/ 576333 h 849383"/>
                <a:gd name="connsiteX186" fmla="*/ 1140889 w 3674539"/>
                <a:gd name="connsiteY186" fmla="*/ 573158 h 849383"/>
                <a:gd name="connsiteX187" fmla="*/ 1172639 w 3674539"/>
                <a:gd name="connsiteY187" fmla="*/ 566808 h 849383"/>
                <a:gd name="connsiteX188" fmla="*/ 1194864 w 3674539"/>
                <a:gd name="connsiteY188" fmla="*/ 563633 h 849383"/>
                <a:gd name="connsiteX189" fmla="*/ 1207564 w 3674539"/>
                <a:gd name="connsiteY189" fmla="*/ 560458 h 849383"/>
                <a:gd name="connsiteX190" fmla="*/ 1226614 w 3674539"/>
                <a:gd name="connsiteY190" fmla="*/ 557283 h 849383"/>
                <a:gd name="connsiteX191" fmla="*/ 1236139 w 3674539"/>
                <a:gd name="connsiteY191" fmla="*/ 554108 h 849383"/>
                <a:gd name="connsiteX192" fmla="*/ 1252014 w 3674539"/>
                <a:gd name="connsiteY192" fmla="*/ 550933 h 849383"/>
                <a:gd name="connsiteX193" fmla="*/ 1290114 w 3674539"/>
                <a:gd name="connsiteY193" fmla="*/ 544583 h 849383"/>
                <a:gd name="connsiteX194" fmla="*/ 1309164 w 3674539"/>
                <a:gd name="connsiteY194" fmla="*/ 541408 h 849383"/>
                <a:gd name="connsiteX195" fmla="*/ 1331389 w 3674539"/>
                <a:gd name="connsiteY195" fmla="*/ 538233 h 849383"/>
                <a:gd name="connsiteX196" fmla="*/ 1356789 w 3674539"/>
                <a:gd name="connsiteY196" fmla="*/ 535058 h 849383"/>
                <a:gd name="connsiteX197" fmla="*/ 1375839 w 3674539"/>
                <a:gd name="connsiteY197" fmla="*/ 531883 h 849383"/>
                <a:gd name="connsiteX198" fmla="*/ 1404414 w 3674539"/>
                <a:gd name="connsiteY198" fmla="*/ 528708 h 849383"/>
                <a:gd name="connsiteX199" fmla="*/ 1423464 w 3674539"/>
                <a:gd name="connsiteY199" fmla="*/ 525533 h 849383"/>
                <a:gd name="connsiteX200" fmla="*/ 1448864 w 3674539"/>
                <a:gd name="connsiteY200" fmla="*/ 519183 h 849383"/>
                <a:gd name="connsiteX201" fmla="*/ 1471089 w 3674539"/>
                <a:gd name="connsiteY201" fmla="*/ 516008 h 849383"/>
                <a:gd name="connsiteX202" fmla="*/ 1509189 w 3674539"/>
                <a:gd name="connsiteY202" fmla="*/ 509658 h 849383"/>
                <a:gd name="connsiteX203" fmla="*/ 1528239 w 3674539"/>
                <a:gd name="connsiteY203" fmla="*/ 506483 h 849383"/>
                <a:gd name="connsiteX204" fmla="*/ 1544114 w 3674539"/>
                <a:gd name="connsiteY204" fmla="*/ 503308 h 849383"/>
                <a:gd name="connsiteX205" fmla="*/ 1563164 w 3674539"/>
                <a:gd name="connsiteY205" fmla="*/ 500133 h 849383"/>
                <a:gd name="connsiteX206" fmla="*/ 1579039 w 3674539"/>
                <a:gd name="connsiteY206" fmla="*/ 496958 h 849383"/>
                <a:gd name="connsiteX207" fmla="*/ 1598089 w 3674539"/>
                <a:gd name="connsiteY207" fmla="*/ 490608 h 849383"/>
                <a:gd name="connsiteX208" fmla="*/ 1636189 w 3674539"/>
                <a:gd name="connsiteY208" fmla="*/ 477908 h 849383"/>
                <a:gd name="connsiteX209" fmla="*/ 1655239 w 3674539"/>
                <a:gd name="connsiteY209" fmla="*/ 471558 h 849383"/>
                <a:gd name="connsiteX210" fmla="*/ 1664764 w 3674539"/>
                <a:gd name="connsiteY210" fmla="*/ 468383 h 849383"/>
                <a:gd name="connsiteX211" fmla="*/ 1715564 w 3674539"/>
                <a:gd name="connsiteY211" fmla="*/ 462033 h 849383"/>
                <a:gd name="connsiteX212" fmla="*/ 1740964 w 3674539"/>
                <a:gd name="connsiteY212" fmla="*/ 458858 h 849383"/>
                <a:gd name="connsiteX213" fmla="*/ 1769539 w 3674539"/>
                <a:gd name="connsiteY213" fmla="*/ 455683 h 849383"/>
                <a:gd name="connsiteX214" fmla="*/ 1788589 w 3674539"/>
                <a:gd name="connsiteY214" fmla="*/ 452508 h 849383"/>
                <a:gd name="connsiteX215" fmla="*/ 1836214 w 3674539"/>
                <a:gd name="connsiteY215" fmla="*/ 446158 h 849383"/>
                <a:gd name="connsiteX216" fmla="*/ 1855264 w 3674539"/>
                <a:gd name="connsiteY216" fmla="*/ 442983 h 849383"/>
                <a:gd name="connsiteX217" fmla="*/ 1887014 w 3674539"/>
                <a:gd name="connsiteY217" fmla="*/ 439808 h 849383"/>
                <a:gd name="connsiteX218" fmla="*/ 1909239 w 3674539"/>
                <a:gd name="connsiteY218" fmla="*/ 436633 h 849383"/>
                <a:gd name="connsiteX219" fmla="*/ 1956864 w 3674539"/>
                <a:gd name="connsiteY219" fmla="*/ 430283 h 849383"/>
                <a:gd name="connsiteX220" fmla="*/ 1985439 w 3674539"/>
                <a:gd name="connsiteY220" fmla="*/ 420758 h 849383"/>
                <a:gd name="connsiteX221" fmla="*/ 1994964 w 3674539"/>
                <a:gd name="connsiteY221" fmla="*/ 417583 h 849383"/>
                <a:gd name="connsiteX222" fmla="*/ 2004489 w 3674539"/>
                <a:gd name="connsiteY222" fmla="*/ 414408 h 849383"/>
                <a:gd name="connsiteX223" fmla="*/ 2048939 w 3674539"/>
                <a:gd name="connsiteY223" fmla="*/ 408058 h 849383"/>
                <a:gd name="connsiteX224" fmla="*/ 2067989 w 3674539"/>
                <a:gd name="connsiteY224" fmla="*/ 401708 h 849383"/>
                <a:gd name="connsiteX225" fmla="*/ 2106089 w 3674539"/>
                <a:gd name="connsiteY225" fmla="*/ 389008 h 849383"/>
                <a:gd name="connsiteX226" fmla="*/ 2141014 w 3674539"/>
                <a:gd name="connsiteY226" fmla="*/ 379483 h 849383"/>
                <a:gd name="connsiteX227" fmla="*/ 2163239 w 3674539"/>
                <a:gd name="connsiteY227" fmla="*/ 376308 h 849383"/>
                <a:gd name="connsiteX228" fmla="*/ 2201339 w 3674539"/>
                <a:gd name="connsiteY228" fmla="*/ 369958 h 849383"/>
                <a:gd name="connsiteX229" fmla="*/ 2239439 w 3674539"/>
                <a:gd name="connsiteY229" fmla="*/ 363608 h 849383"/>
                <a:gd name="connsiteX230" fmla="*/ 2264839 w 3674539"/>
                <a:gd name="connsiteY230" fmla="*/ 357258 h 849383"/>
                <a:gd name="connsiteX231" fmla="*/ 2283889 w 3674539"/>
                <a:gd name="connsiteY231" fmla="*/ 350908 h 849383"/>
                <a:gd name="connsiteX232" fmla="*/ 2296589 w 3674539"/>
                <a:gd name="connsiteY232" fmla="*/ 347733 h 849383"/>
                <a:gd name="connsiteX233" fmla="*/ 2318814 w 3674539"/>
                <a:gd name="connsiteY233" fmla="*/ 341383 h 849383"/>
                <a:gd name="connsiteX234" fmla="*/ 2341039 w 3674539"/>
                <a:gd name="connsiteY234" fmla="*/ 338208 h 849383"/>
                <a:gd name="connsiteX235" fmla="*/ 2353739 w 3674539"/>
                <a:gd name="connsiteY235" fmla="*/ 335033 h 849383"/>
                <a:gd name="connsiteX236" fmla="*/ 2398189 w 3674539"/>
                <a:gd name="connsiteY236" fmla="*/ 328683 h 849383"/>
                <a:gd name="connsiteX237" fmla="*/ 2417239 w 3674539"/>
                <a:gd name="connsiteY237" fmla="*/ 325508 h 849383"/>
                <a:gd name="connsiteX238" fmla="*/ 2433114 w 3674539"/>
                <a:gd name="connsiteY238" fmla="*/ 322333 h 849383"/>
                <a:gd name="connsiteX239" fmla="*/ 2471214 w 3674539"/>
                <a:gd name="connsiteY239" fmla="*/ 315983 h 849383"/>
                <a:gd name="connsiteX240" fmla="*/ 2490264 w 3674539"/>
                <a:gd name="connsiteY240" fmla="*/ 312808 h 849383"/>
                <a:gd name="connsiteX241" fmla="*/ 2518839 w 3674539"/>
                <a:gd name="connsiteY241" fmla="*/ 306458 h 849383"/>
                <a:gd name="connsiteX242" fmla="*/ 2528364 w 3674539"/>
                <a:gd name="connsiteY242" fmla="*/ 303283 h 849383"/>
                <a:gd name="connsiteX243" fmla="*/ 2550589 w 3674539"/>
                <a:gd name="connsiteY243" fmla="*/ 296933 h 849383"/>
                <a:gd name="connsiteX244" fmla="*/ 2579164 w 3674539"/>
                <a:gd name="connsiteY244" fmla="*/ 290583 h 849383"/>
                <a:gd name="connsiteX245" fmla="*/ 2598214 w 3674539"/>
                <a:gd name="connsiteY245" fmla="*/ 284233 h 849383"/>
                <a:gd name="connsiteX246" fmla="*/ 2610914 w 3674539"/>
                <a:gd name="connsiteY246" fmla="*/ 281058 h 849383"/>
                <a:gd name="connsiteX247" fmla="*/ 2629964 w 3674539"/>
                <a:gd name="connsiteY247" fmla="*/ 274708 h 849383"/>
                <a:gd name="connsiteX248" fmla="*/ 2639489 w 3674539"/>
                <a:gd name="connsiteY248" fmla="*/ 271533 h 849383"/>
                <a:gd name="connsiteX249" fmla="*/ 2683939 w 3674539"/>
                <a:gd name="connsiteY249" fmla="*/ 262008 h 849383"/>
                <a:gd name="connsiteX250" fmla="*/ 2702989 w 3674539"/>
                <a:gd name="connsiteY250" fmla="*/ 258833 h 849383"/>
                <a:gd name="connsiteX251" fmla="*/ 2722039 w 3674539"/>
                <a:gd name="connsiteY251" fmla="*/ 252483 h 849383"/>
                <a:gd name="connsiteX252" fmla="*/ 2737914 w 3674539"/>
                <a:gd name="connsiteY252" fmla="*/ 249308 h 849383"/>
                <a:gd name="connsiteX253" fmla="*/ 2766489 w 3674539"/>
                <a:gd name="connsiteY253" fmla="*/ 239783 h 849383"/>
                <a:gd name="connsiteX254" fmla="*/ 2776014 w 3674539"/>
                <a:gd name="connsiteY254" fmla="*/ 236608 h 849383"/>
                <a:gd name="connsiteX255" fmla="*/ 2785539 w 3674539"/>
                <a:gd name="connsiteY255" fmla="*/ 230258 h 849383"/>
                <a:gd name="connsiteX256" fmla="*/ 2817289 w 3674539"/>
                <a:gd name="connsiteY256" fmla="*/ 220733 h 849383"/>
                <a:gd name="connsiteX257" fmla="*/ 2858564 w 3674539"/>
                <a:gd name="connsiteY257" fmla="*/ 214383 h 849383"/>
                <a:gd name="connsiteX258" fmla="*/ 2877614 w 3674539"/>
                <a:gd name="connsiteY258" fmla="*/ 211208 h 849383"/>
                <a:gd name="connsiteX259" fmla="*/ 2909364 w 3674539"/>
                <a:gd name="connsiteY259" fmla="*/ 208033 h 849383"/>
                <a:gd name="connsiteX260" fmla="*/ 2966514 w 3674539"/>
                <a:gd name="connsiteY260" fmla="*/ 201683 h 849383"/>
                <a:gd name="connsiteX261" fmla="*/ 3001439 w 3674539"/>
                <a:gd name="connsiteY261" fmla="*/ 195333 h 849383"/>
                <a:gd name="connsiteX262" fmla="*/ 3033189 w 3674539"/>
                <a:gd name="connsiteY262" fmla="*/ 185808 h 849383"/>
                <a:gd name="connsiteX263" fmla="*/ 3042714 w 3674539"/>
                <a:gd name="connsiteY263" fmla="*/ 179458 h 849383"/>
                <a:gd name="connsiteX264" fmla="*/ 3052239 w 3674539"/>
                <a:gd name="connsiteY264" fmla="*/ 176283 h 849383"/>
                <a:gd name="connsiteX265" fmla="*/ 3080814 w 3674539"/>
                <a:gd name="connsiteY265" fmla="*/ 157233 h 849383"/>
                <a:gd name="connsiteX266" fmla="*/ 3090339 w 3674539"/>
                <a:gd name="connsiteY266" fmla="*/ 150883 h 849383"/>
                <a:gd name="connsiteX267" fmla="*/ 3109389 w 3674539"/>
                <a:gd name="connsiteY267" fmla="*/ 144533 h 849383"/>
                <a:gd name="connsiteX268" fmla="*/ 3131614 w 3674539"/>
                <a:gd name="connsiteY268" fmla="*/ 138183 h 849383"/>
                <a:gd name="connsiteX269" fmla="*/ 3150664 w 3674539"/>
                <a:gd name="connsiteY269" fmla="*/ 135008 h 849383"/>
                <a:gd name="connsiteX270" fmla="*/ 3169714 w 3674539"/>
                <a:gd name="connsiteY270" fmla="*/ 128658 h 849383"/>
                <a:gd name="connsiteX271" fmla="*/ 3179239 w 3674539"/>
                <a:gd name="connsiteY271" fmla="*/ 125483 h 849383"/>
                <a:gd name="connsiteX272" fmla="*/ 3220514 w 3674539"/>
                <a:gd name="connsiteY272" fmla="*/ 119133 h 849383"/>
                <a:gd name="connsiteX273" fmla="*/ 3236389 w 3674539"/>
                <a:gd name="connsiteY273" fmla="*/ 115958 h 849383"/>
                <a:gd name="connsiteX274" fmla="*/ 3255439 w 3674539"/>
                <a:gd name="connsiteY274" fmla="*/ 109608 h 849383"/>
                <a:gd name="connsiteX275" fmla="*/ 3264964 w 3674539"/>
                <a:gd name="connsiteY275" fmla="*/ 106433 h 849383"/>
                <a:gd name="connsiteX276" fmla="*/ 3280839 w 3674539"/>
                <a:gd name="connsiteY276" fmla="*/ 103258 h 849383"/>
                <a:gd name="connsiteX277" fmla="*/ 3299889 w 3674539"/>
                <a:gd name="connsiteY277" fmla="*/ 96908 h 849383"/>
                <a:gd name="connsiteX278" fmla="*/ 3312589 w 3674539"/>
                <a:gd name="connsiteY278" fmla="*/ 93733 h 849383"/>
                <a:gd name="connsiteX279" fmla="*/ 3331639 w 3674539"/>
                <a:gd name="connsiteY279" fmla="*/ 90558 h 849383"/>
                <a:gd name="connsiteX280" fmla="*/ 3350689 w 3674539"/>
                <a:gd name="connsiteY280" fmla="*/ 84208 h 849383"/>
                <a:gd name="connsiteX281" fmla="*/ 3382439 w 3674539"/>
                <a:gd name="connsiteY281" fmla="*/ 74683 h 849383"/>
                <a:gd name="connsiteX282" fmla="*/ 3391964 w 3674539"/>
                <a:gd name="connsiteY282" fmla="*/ 71508 h 849383"/>
                <a:gd name="connsiteX283" fmla="*/ 3401489 w 3674539"/>
                <a:gd name="connsiteY283" fmla="*/ 68333 h 849383"/>
                <a:gd name="connsiteX284" fmla="*/ 3411014 w 3674539"/>
                <a:gd name="connsiteY284" fmla="*/ 61983 h 849383"/>
                <a:gd name="connsiteX285" fmla="*/ 3461814 w 3674539"/>
                <a:gd name="connsiteY285" fmla="*/ 49283 h 849383"/>
                <a:gd name="connsiteX286" fmla="*/ 3490389 w 3674539"/>
                <a:gd name="connsiteY286" fmla="*/ 39758 h 849383"/>
                <a:gd name="connsiteX287" fmla="*/ 3499914 w 3674539"/>
                <a:gd name="connsiteY287" fmla="*/ 36583 h 849383"/>
                <a:gd name="connsiteX288" fmla="*/ 3544364 w 3674539"/>
                <a:gd name="connsiteY288" fmla="*/ 30233 h 849383"/>
                <a:gd name="connsiteX0" fmla="*/ 3544364 w 3658664"/>
                <a:gd name="connsiteY0" fmla="*/ 33911 h 853061"/>
                <a:gd name="connsiteX1" fmla="*/ 3566589 w 3658664"/>
                <a:gd name="connsiteY1" fmla="*/ 40261 h 853061"/>
                <a:gd name="connsiteX2" fmla="*/ 3585639 w 3658664"/>
                <a:gd name="connsiteY2" fmla="*/ 33911 h 853061"/>
                <a:gd name="connsiteX3" fmla="*/ 3614214 w 3658664"/>
                <a:gd name="connsiteY3" fmla="*/ 24386 h 853061"/>
                <a:gd name="connsiteX4" fmla="*/ 3633264 w 3658664"/>
                <a:gd name="connsiteY4" fmla="*/ 18036 h 853061"/>
                <a:gd name="connsiteX5" fmla="*/ 3642789 w 3658664"/>
                <a:gd name="connsiteY5" fmla="*/ 14861 h 853061"/>
                <a:gd name="connsiteX6" fmla="*/ 3652314 w 3658664"/>
                <a:gd name="connsiteY6" fmla="*/ 5336 h 853061"/>
                <a:gd name="connsiteX7" fmla="*/ 3658664 w 3658664"/>
                <a:gd name="connsiteY7" fmla="*/ 14861 h 853061"/>
                <a:gd name="connsiteX8" fmla="*/ 3652314 w 3658664"/>
                <a:gd name="connsiteY8" fmla="*/ 164086 h 853061"/>
                <a:gd name="connsiteX9" fmla="*/ 3626914 w 3658664"/>
                <a:gd name="connsiteY9" fmla="*/ 179961 h 853061"/>
                <a:gd name="connsiteX10" fmla="*/ 3607864 w 3658664"/>
                <a:gd name="connsiteY10" fmla="*/ 186311 h 853061"/>
                <a:gd name="connsiteX11" fmla="*/ 3598339 w 3658664"/>
                <a:gd name="connsiteY11" fmla="*/ 189486 h 853061"/>
                <a:gd name="connsiteX12" fmla="*/ 3534839 w 3658664"/>
                <a:gd name="connsiteY12" fmla="*/ 192661 h 853061"/>
                <a:gd name="connsiteX13" fmla="*/ 3509439 w 3658664"/>
                <a:gd name="connsiteY13" fmla="*/ 199011 h 853061"/>
                <a:gd name="connsiteX14" fmla="*/ 3490389 w 3658664"/>
                <a:gd name="connsiteY14" fmla="*/ 202186 h 853061"/>
                <a:gd name="connsiteX15" fmla="*/ 3468164 w 3658664"/>
                <a:gd name="connsiteY15" fmla="*/ 205361 h 853061"/>
                <a:gd name="connsiteX16" fmla="*/ 3455464 w 3658664"/>
                <a:gd name="connsiteY16" fmla="*/ 208536 h 853061"/>
                <a:gd name="connsiteX17" fmla="*/ 3439589 w 3658664"/>
                <a:gd name="connsiteY17" fmla="*/ 211711 h 853061"/>
                <a:gd name="connsiteX18" fmla="*/ 3420539 w 3658664"/>
                <a:gd name="connsiteY18" fmla="*/ 214886 h 853061"/>
                <a:gd name="connsiteX19" fmla="*/ 3411014 w 3658664"/>
                <a:gd name="connsiteY19" fmla="*/ 218061 h 853061"/>
                <a:gd name="connsiteX20" fmla="*/ 3363389 w 3658664"/>
                <a:gd name="connsiteY20" fmla="*/ 224411 h 853061"/>
                <a:gd name="connsiteX21" fmla="*/ 3334814 w 3658664"/>
                <a:gd name="connsiteY21" fmla="*/ 230761 h 853061"/>
                <a:gd name="connsiteX22" fmla="*/ 3299889 w 3658664"/>
                <a:gd name="connsiteY22" fmla="*/ 237111 h 853061"/>
                <a:gd name="connsiteX23" fmla="*/ 3290364 w 3658664"/>
                <a:gd name="connsiteY23" fmla="*/ 243461 h 853061"/>
                <a:gd name="connsiteX24" fmla="*/ 3271314 w 3658664"/>
                <a:gd name="connsiteY24" fmla="*/ 249811 h 853061"/>
                <a:gd name="connsiteX25" fmla="*/ 3261789 w 3658664"/>
                <a:gd name="connsiteY25" fmla="*/ 252986 h 853061"/>
                <a:gd name="connsiteX26" fmla="*/ 3252264 w 3658664"/>
                <a:gd name="connsiteY26" fmla="*/ 256161 h 853061"/>
                <a:gd name="connsiteX27" fmla="*/ 3239564 w 3658664"/>
                <a:gd name="connsiteY27" fmla="*/ 259336 h 853061"/>
                <a:gd name="connsiteX28" fmla="*/ 3220514 w 3658664"/>
                <a:gd name="connsiteY28" fmla="*/ 265686 h 853061"/>
                <a:gd name="connsiteX29" fmla="*/ 3210989 w 3658664"/>
                <a:gd name="connsiteY29" fmla="*/ 268861 h 853061"/>
                <a:gd name="connsiteX30" fmla="*/ 3201464 w 3658664"/>
                <a:gd name="connsiteY30" fmla="*/ 278386 h 853061"/>
                <a:gd name="connsiteX31" fmla="*/ 3191939 w 3658664"/>
                <a:gd name="connsiteY31" fmla="*/ 281561 h 853061"/>
                <a:gd name="connsiteX32" fmla="*/ 3160189 w 3658664"/>
                <a:gd name="connsiteY32" fmla="*/ 287911 h 853061"/>
                <a:gd name="connsiteX33" fmla="*/ 3128439 w 3658664"/>
                <a:gd name="connsiteY33" fmla="*/ 294261 h 853061"/>
                <a:gd name="connsiteX34" fmla="*/ 3061764 w 3658664"/>
                <a:gd name="connsiteY34" fmla="*/ 300611 h 853061"/>
                <a:gd name="connsiteX35" fmla="*/ 3026839 w 3658664"/>
                <a:gd name="connsiteY35" fmla="*/ 310136 h 853061"/>
                <a:gd name="connsiteX36" fmla="*/ 3020489 w 3658664"/>
                <a:gd name="connsiteY36" fmla="*/ 319661 h 853061"/>
                <a:gd name="connsiteX37" fmla="*/ 3010964 w 3658664"/>
                <a:gd name="connsiteY37" fmla="*/ 322836 h 853061"/>
                <a:gd name="connsiteX38" fmla="*/ 3001439 w 3658664"/>
                <a:gd name="connsiteY38" fmla="*/ 329186 h 853061"/>
                <a:gd name="connsiteX39" fmla="*/ 2985564 w 3658664"/>
                <a:gd name="connsiteY39" fmla="*/ 332361 h 853061"/>
                <a:gd name="connsiteX40" fmla="*/ 2972864 w 3658664"/>
                <a:gd name="connsiteY40" fmla="*/ 335536 h 853061"/>
                <a:gd name="connsiteX41" fmla="*/ 2963339 w 3658664"/>
                <a:gd name="connsiteY41" fmla="*/ 338711 h 853061"/>
                <a:gd name="connsiteX42" fmla="*/ 2896664 w 3658664"/>
                <a:gd name="connsiteY42" fmla="*/ 348236 h 853061"/>
                <a:gd name="connsiteX43" fmla="*/ 2855389 w 3658664"/>
                <a:gd name="connsiteY43" fmla="*/ 351411 h 853061"/>
                <a:gd name="connsiteX44" fmla="*/ 2836339 w 3658664"/>
                <a:gd name="connsiteY44" fmla="*/ 354586 h 853061"/>
                <a:gd name="connsiteX45" fmla="*/ 2734739 w 3658664"/>
                <a:gd name="connsiteY45" fmla="*/ 357761 h 853061"/>
                <a:gd name="connsiteX46" fmla="*/ 2715689 w 3658664"/>
                <a:gd name="connsiteY46" fmla="*/ 364111 h 853061"/>
                <a:gd name="connsiteX47" fmla="*/ 2706164 w 3658664"/>
                <a:gd name="connsiteY47" fmla="*/ 367286 h 853061"/>
                <a:gd name="connsiteX48" fmla="*/ 2668064 w 3658664"/>
                <a:gd name="connsiteY48" fmla="*/ 379986 h 853061"/>
                <a:gd name="connsiteX49" fmla="*/ 2658539 w 3658664"/>
                <a:gd name="connsiteY49" fmla="*/ 383161 h 853061"/>
                <a:gd name="connsiteX50" fmla="*/ 2649014 w 3658664"/>
                <a:gd name="connsiteY50" fmla="*/ 386336 h 853061"/>
                <a:gd name="connsiteX51" fmla="*/ 2620439 w 3658664"/>
                <a:gd name="connsiteY51" fmla="*/ 399036 h 853061"/>
                <a:gd name="connsiteX52" fmla="*/ 2534714 w 3658664"/>
                <a:gd name="connsiteY52" fmla="*/ 408561 h 853061"/>
                <a:gd name="connsiteX53" fmla="*/ 2499789 w 3658664"/>
                <a:gd name="connsiteY53" fmla="*/ 411736 h 853061"/>
                <a:gd name="connsiteX54" fmla="*/ 2483914 w 3658664"/>
                <a:gd name="connsiteY54" fmla="*/ 414911 h 853061"/>
                <a:gd name="connsiteX55" fmla="*/ 2433114 w 3658664"/>
                <a:gd name="connsiteY55" fmla="*/ 421261 h 853061"/>
                <a:gd name="connsiteX56" fmla="*/ 2417239 w 3658664"/>
                <a:gd name="connsiteY56" fmla="*/ 424436 h 853061"/>
                <a:gd name="connsiteX57" fmla="*/ 2398189 w 3658664"/>
                <a:gd name="connsiteY57" fmla="*/ 430786 h 853061"/>
                <a:gd name="connsiteX58" fmla="*/ 2379139 w 3658664"/>
                <a:gd name="connsiteY58" fmla="*/ 437136 h 853061"/>
                <a:gd name="connsiteX59" fmla="*/ 2369614 w 3658664"/>
                <a:gd name="connsiteY59" fmla="*/ 440311 h 853061"/>
                <a:gd name="connsiteX60" fmla="*/ 2356914 w 3658664"/>
                <a:gd name="connsiteY60" fmla="*/ 443486 h 853061"/>
                <a:gd name="connsiteX61" fmla="*/ 2347389 w 3658664"/>
                <a:gd name="connsiteY61" fmla="*/ 446661 h 853061"/>
                <a:gd name="connsiteX62" fmla="*/ 2321989 w 3658664"/>
                <a:gd name="connsiteY62" fmla="*/ 453011 h 853061"/>
                <a:gd name="connsiteX63" fmla="*/ 2312464 w 3658664"/>
                <a:gd name="connsiteY63" fmla="*/ 456186 h 853061"/>
                <a:gd name="connsiteX64" fmla="*/ 2261664 w 3658664"/>
                <a:gd name="connsiteY64" fmla="*/ 465711 h 853061"/>
                <a:gd name="connsiteX65" fmla="*/ 2245789 w 3658664"/>
                <a:gd name="connsiteY65" fmla="*/ 468886 h 853061"/>
                <a:gd name="connsiteX66" fmla="*/ 2210864 w 3658664"/>
                <a:gd name="connsiteY66" fmla="*/ 475236 h 853061"/>
                <a:gd name="connsiteX67" fmla="*/ 2201339 w 3658664"/>
                <a:gd name="connsiteY67" fmla="*/ 478411 h 853061"/>
                <a:gd name="connsiteX68" fmla="*/ 2175939 w 3658664"/>
                <a:gd name="connsiteY68" fmla="*/ 484761 h 853061"/>
                <a:gd name="connsiteX69" fmla="*/ 2137839 w 3658664"/>
                <a:gd name="connsiteY69" fmla="*/ 497461 h 853061"/>
                <a:gd name="connsiteX70" fmla="*/ 2109264 w 3658664"/>
                <a:gd name="connsiteY70" fmla="*/ 506986 h 853061"/>
                <a:gd name="connsiteX71" fmla="*/ 2099739 w 3658664"/>
                <a:gd name="connsiteY71" fmla="*/ 510161 h 853061"/>
                <a:gd name="connsiteX72" fmla="*/ 2061639 w 3658664"/>
                <a:gd name="connsiteY72" fmla="*/ 516511 h 853061"/>
                <a:gd name="connsiteX73" fmla="*/ 2045764 w 3658664"/>
                <a:gd name="connsiteY73" fmla="*/ 519686 h 853061"/>
                <a:gd name="connsiteX74" fmla="*/ 2007664 w 3658664"/>
                <a:gd name="connsiteY74" fmla="*/ 526036 h 853061"/>
                <a:gd name="connsiteX75" fmla="*/ 1975914 w 3658664"/>
                <a:gd name="connsiteY75" fmla="*/ 532386 h 853061"/>
                <a:gd name="connsiteX76" fmla="*/ 1960039 w 3658664"/>
                <a:gd name="connsiteY76" fmla="*/ 535561 h 853061"/>
                <a:gd name="connsiteX77" fmla="*/ 1909239 w 3658664"/>
                <a:gd name="connsiteY77" fmla="*/ 541911 h 853061"/>
                <a:gd name="connsiteX78" fmla="*/ 1893364 w 3658664"/>
                <a:gd name="connsiteY78" fmla="*/ 545086 h 853061"/>
                <a:gd name="connsiteX79" fmla="*/ 1874314 w 3658664"/>
                <a:gd name="connsiteY79" fmla="*/ 551436 h 853061"/>
                <a:gd name="connsiteX80" fmla="*/ 1864789 w 3658664"/>
                <a:gd name="connsiteY80" fmla="*/ 554611 h 853061"/>
                <a:gd name="connsiteX81" fmla="*/ 1848914 w 3658664"/>
                <a:gd name="connsiteY81" fmla="*/ 557786 h 853061"/>
                <a:gd name="connsiteX82" fmla="*/ 1820339 w 3658664"/>
                <a:gd name="connsiteY82" fmla="*/ 564136 h 853061"/>
                <a:gd name="connsiteX83" fmla="*/ 1760014 w 3658664"/>
                <a:gd name="connsiteY83" fmla="*/ 570486 h 853061"/>
                <a:gd name="connsiteX84" fmla="*/ 1715564 w 3658664"/>
                <a:gd name="connsiteY84" fmla="*/ 576836 h 853061"/>
                <a:gd name="connsiteX85" fmla="*/ 1690164 w 3658664"/>
                <a:gd name="connsiteY85" fmla="*/ 580011 h 853061"/>
                <a:gd name="connsiteX86" fmla="*/ 1661589 w 3658664"/>
                <a:gd name="connsiteY86" fmla="*/ 583186 h 853061"/>
                <a:gd name="connsiteX87" fmla="*/ 1626664 w 3658664"/>
                <a:gd name="connsiteY87" fmla="*/ 589536 h 853061"/>
                <a:gd name="connsiteX88" fmla="*/ 1607614 w 3658664"/>
                <a:gd name="connsiteY88" fmla="*/ 592711 h 853061"/>
                <a:gd name="connsiteX89" fmla="*/ 1579039 w 3658664"/>
                <a:gd name="connsiteY89" fmla="*/ 599061 h 853061"/>
                <a:gd name="connsiteX90" fmla="*/ 1537764 w 3658664"/>
                <a:gd name="connsiteY90" fmla="*/ 602236 h 853061"/>
                <a:gd name="connsiteX91" fmla="*/ 1471089 w 3658664"/>
                <a:gd name="connsiteY91" fmla="*/ 611761 h 853061"/>
                <a:gd name="connsiteX92" fmla="*/ 1442514 w 3658664"/>
                <a:gd name="connsiteY92" fmla="*/ 614936 h 853061"/>
                <a:gd name="connsiteX93" fmla="*/ 1407589 w 3658664"/>
                <a:gd name="connsiteY93" fmla="*/ 618111 h 853061"/>
                <a:gd name="connsiteX94" fmla="*/ 1375839 w 3658664"/>
                <a:gd name="connsiteY94" fmla="*/ 624461 h 853061"/>
                <a:gd name="connsiteX95" fmla="*/ 1340914 w 3658664"/>
                <a:gd name="connsiteY95" fmla="*/ 633986 h 853061"/>
                <a:gd name="connsiteX96" fmla="*/ 1325039 w 3658664"/>
                <a:gd name="connsiteY96" fmla="*/ 637161 h 853061"/>
                <a:gd name="connsiteX97" fmla="*/ 1271064 w 3658664"/>
                <a:gd name="connsiteY97" fmla="*/ 646686 h 853061"/>
                <a:gd name="connsiteX98" fmla="*/ 1245664 w 3658664"/>
                <a:gd name="connsiteY98" fmla="*/ 653036 h 853061"/>
                <a:gd name="connsiteX99" fmla="*/ 1232964 w 3658664"/>
                <a:gd name="connsiteY99" fmla="*/ 656211 h 853061"/>
                <a:gd name="connsiteX100" fmla="*/ 1207564 w 3658664"/>
                <a:gd name="connsiteY100" fmla="*/ 659386 h 853061"/>
                <a:gd name="connsiteX101" fmla="*/ 1191689 w 3658664"/>
                <a:gd name="connsiteY101" fmla="*/ 662561 h 853061"/>
                <a:gd name="connsiteX102" fmla="*/ 1172639 w 3658664"/>
                <a:gd name="connsiteY102" fmla="*/ 665736 h 853061"/>
                <a:gd name="connsiteX103" fmla="*/ 1156764 w 3658664"/>
                <a:gd name="connsiteY103" fmla="*/ 668911 h 853061"/>
                <a:gd name="connsiteX104" fmla="*/ 1102789 w 3658664"/>
                <a:gd name="connsiteY104" fmla="*/ 675261 h 853061"/>
                <a:gd name="connsiteX105" fmla="*/ 1048814 w 3658664"/>
                <a:gd name="connsiteY105" fmla="*/ 684786 h 853061"/>
                <a:gd name="connsiteX106" fmla="*/ 1004364 w 3658664"/>
                <a:gd name="connsiteY106" fmla="*/ 691136 h 853061"/>
                <a:gd name="connsiteX107" fmla="*/ 959914 w 3658664"/>
                <a:gd name="connsiteY107" fmla="*/ 697486 h 853061"/>
                <a:gd name="connsiteX108" fmla="*/ 928164 w 3658664"/>
                <a:gd name="connsiteY108" fmla="*/ 707011 h 853061"/>
                <a:gd name="connsiteX109" fmla="*/ 909114 w 3658664"/>
                <a:gd name="connsiteY109" fmla="*/ 713361 h 853061"/>
                <a:gd name="connsiteX110" fmla="*/ 890064 w 3658664"/>
                <a:gd name="connsiteY110" fmla="*/ 719711 h 853061"/>
                <a:gd name="connsiteX111" fmla="*/ 880539 w 3658664"/>
                <a:gd name="connsiteY111" fmla="*/ 722886 h 853061"/>
                <a:gd name="connsiteX112" fmla="*/ 829739 w 3658664"/>
                <a:gd name="connsiteY112" fmla="*/ 732411 h 853061"/>
                <a:gd name="connsiteX113" fmla="*/ 750364 w 3658664"/>
                <a:gd name="connsiteY113" fmla="*/ 741936 h 853061"/>
                <a:gd name="connsiteX114" fmla="*/ 677339 w 3658664"/>
                <a:gd name="connsiteY114" fmla="*/ 751461 h 853061"/>
                <a:gd name="connsiteX115" fmla="*/ 658289 w 3658664"/>
                <a:gd name="connsiteY115" fmla="*/ 754636 h 853061"/>
                <a:gd name="connsiteX116" fmla="*/ 613839 w 3658664"/>
                <a:gd name="connsiteY116" fmla="*/ 760986 h 853061"/>
                <a:gd name="connsiteX117" fmla="*/ 591614 w 3658664"/>
                <a:gd name="connsiteY117" fmla="*/ 764161 h 853061"/>
                <a:gd name="connsiteX118" fmla="*/ 566214 w 3658664"/>
                <a:gd name="connsiteY118" fmla="*/ 767336 h 853061"/>
                <a:gd name="connsiteX119" fmla="*/ 534464 w 3658664"/>
                <a:gd name="connsiteY119" fmla="*/ 770511 h 853061"/>
                <a:gd name="connsiteX120" fmla="*/ 502714 w 3658664"/>
                <a:gd name="connsiteY120" fmla="*/ 776861 h 853061"/>
                <a:gd name="connsiteX121" fmla="*/ 483664 w 3658664"/>
                <a:gd name="connsiteY121" fmla="*/ 780036 h 853061"/>
                <a:gd name="connsiteX122" fmla="*/ 467789 w 3658664"/>
                <a:gd name="connsiteY122" fmla="*/ 783211 h 853061"/>
                <a:gd name="connsiteX123" fmla="*/ 442389 w 3658664"/>
                <a:gd name="connsiteY123" fmla="*/ 786386 h 853061"/>
                <a:gd name="connsiteX124" fmla="*/ 407464 w 3658664"/>
                <a:gd name="connsiteY124" fmla="*/ 792736 h 853061"/>
                <a:gd name="connsiteX125" fmla="*/ 331264 w 3658664"/>
                <a:gd name="connsiteY125" fmla="*/ 802261 h 853061"/>
                <a:gd name="connsiteX126" fmla="*/ 309039 w 3658664"/>
                <a:gd name="connsiteY126" fmla="*/ 805436 h 853061"/>
                <a:gd name="connsiteX127" fmla="*/ 289989 w 3658664"/>
                <a:gd name="connsiteY127" fmla="*/ 808611 h 853061"/>
                <a:gd name="connsiteX128" fmla="*/ 258239 w 3658664"/>
                <a:gd name="connsiteY128" fmla="*/ 811786 h 853061"/>
                <a:gd name="connsiteX129" fmla="*/ 213789 w 3658664"/>
                <a:gd name="connsiteY129" fmla="*/ 821311 h 853061"/>
                <a:gd name="connsiteX130" fmla="*/ 201089 w 3658664"/>
                <a:gd name="connsiteY130" fmla="*/ 824486 h 853061"/>
                <a:gd name="connsiteX131" fmla="*/ 166164 w 3658664"/>
                <a:gd name="connsiteY131" fmla="*/ 830836 h 853061"/>
                <a:gd name="connsiteX132" fmla="*/ 115364 w 3658664"/>
                <a:gd name="connsiteY132" fmla="*/ 837186 h 853061"/>
                <a:gd name="connsiteX133" fmla="*/ 61389 w 3658664"/>
                <a:gd name="connsiteY133" fmla="*/ 846711 h 853061"/>
                <a:gd name="connsiteX134" fmla="*/ 26464 w 3658664"/>
                <a:gd name="connsiteY134" fmla="*/ 853061 h 853061"/>
                <a:gd name="connsiteX135" fmla="*/ 1064 w 3658664"/>
                <a:gd name="connsiteY135" fmla="*/ 849886 h 853061"/>
                <a:gd name="connsiteX136" fmla="*/ 4239 w 3658664"/>
                <a:gd name="connsiteY136" fmla="*/ 840361 h 853061"/>
                <a:gd name="connsiteX137" fmla="*/ 23289 w 3658664"/>
                <a:gd name="connsiteY137" fmla="*/ 827661 h 853061"/>
                <a:gd name="connsiteX138" fmla="*/ 42339 w 3658664"/>
                <a:gd name="connsiteY138" fmla="*/ 821311 h 853061"/>
                <a:gd name="connsiteX139" fmla="*/ 51864 w 3658664"/>
                <a:gd name="connsiteY139" fmla="*/ 818136 h 853061"/>
                <a:gd name="connsiteX140" fmla="*/ 83614 w 3658664"/>
                <a:gd name="connsiteY140" fmla="*/ 808611 h 853061"/>
                <a:gd name="connsiteX141" fmla="*/ 131239 w 3658664"/>
                <a:gd name="connsiteY141" fmla="*/ 792736 h 853061"/>
                <a:gd name="connsiteX142" fmla="*/ 150289 w 3658664"/>
                <a:gd name="connsiteY142" fmla="*/ 786386 h 853061"/>
                <a:gd name="connsiteX143" fmla="*/ 159814 w 3658664"/>
                <a:gd name="connsiteY143" fmla="*/ 783211 h 853061"/>
                <a:gd name="connsiteX144" fmla="*/ 191564 w 3658664"/>
                <a:gd name="connsiteY144" fmla="*/ 776861 h 853061"/>
                <a:gd name="connsiteX145" fmla="*/ 213789 w 3658664"/>
                <a:gd name="connsiteY145" fmla="*/ 770511 h 853061"/>
                <a:gd name="connsiteX146" fmla="*/ 232839 w 3658664"/>
                <a:gd name="connsiteY146" fmla="*/ 764161 h 853061"/>
                <a:gd name="connsiteX147" fmla="*/ 264589 w 3658664"/>
                <a:gd name="connsiteY147" fmla="*/ 760986 h 853061"/>
                <a:gd name="connsiteX148" fmla="*/ 277289 w 3658664"/>
                <a:gd name="connsiteY148" fmla="*/ 757811 h 853061"/>
                <a:gd name="connsiteX149" fmla="*/ 299514 w 3658664"/>
                <a:gd name="connsiteY149" fmla="*/ 754636 h 853061"/>
                <a:gd name="connsiteX150" fmla="*/ 318564 w 3658664"/>
                <a:gd name="connsiteY150" fmla="*/ 751461 h 853061"/>
                <a:gd name="connsiteX151" fmla="*/ 340789 w 3658664"/>
                <a:gd name="connsiteY151" fmla="*/ 748286 h 853061"/>
                <a:gd name="connsiteX152" fmla="*/ 366189 w 3658664"/>
                <a:gd name="connsiteY152" fmla="*/ 741936 h 853061"/>
                <a:gd name="connsiteX153" fmla="*/ 397939 w 3658664"/>
                <a:gd name="connsiteY153" fmla="*/ 735586 h 853061"/>
                <a:gd name="connsiteX154" fmla="*/ 416989 w 3658664"/>
                <a:gd name="connsiteY154" fmla="*/ 729236 h 853061"/>
                <a:gd name="connsiteX155" fmla="*/ 445564 w 3658664"/>
                <a:gd name="connsiteY155" fmla="*/ 719711 h 853061"/>
                <a:gd name="connsiteX156" fmla="*/ 455089 w 3658664"/>
                <a:gd name="connsiteY156" fmla="*/ 716536 h 853061"/>
                <a:gd name="connsiteX157" fmla="*/ 464614 w 3658664"/>
                <a:gd name="connsiteY157" fmla="*/ 713361 h 853061"/>
                <a:gd name="connsiteX158" fmla="*/ 480489 w 3658664"/>
                <a:gd name="connsiteY158" fmla="*/ 710186 h 853061"/>
                <a:gd name="connsiteX159" fmla="*/ 499539 w 3658664"/>
                <a:gd name="connsiteY159" fmla="*/ 703836 h 853061"/>
                <a:gd name="connsiteX160" fmla="*/ 534464 w 3658664"/>
                <a:gd name="connsiteY160" fmla="*/ 697486 h 853061"/>
                <a:gd name="connsiteX161" fmla="*/ 553514 w 3658664"/>
                <a:gd name="connsiteY161" fmla="*/ 691136 h 853061"/>
                <a:gd name="connsiteX162" fmla="*/ 566214 w 3658664"/>
                <a:gd name="connsiteY162" fmla="*/ 687961 h 853061"/>
                <a:gd name="connsiteX163" fmla="*/ 575739 w 3658664"/>
                <a:gd name="connsiteY163" fmla="*/ 684786 h 853061"/>
                <a:gd name="connsiteX164" fmla="*/ 632889 w 3658664"/>
                <a:gd name="connsiteY164" fmla="*/ 678436 h 853061"/>
                <a:gd name="connsiteX165" fmla="*/ 667814 w 3658664"/>
                <a:gd name="connsiteY165" fmla="*/ 668911 h 853061"/>
                <a:gd name="connsiteX166" fmla="*/ 677339 w 3658664"/>
                <a:gd name="connsiteY166" fmla="*/ 665736 h 853061"/>
                <a:gd name="connsiteX167" fmla="*/ 690039 w 3658664"/>
                <a:gd name="connsiteY167" fmla="*/ 662561 h 853061"/>
                <a:gd name="connsiteX168" fmla="*/ 699564 w 3658664"/>
                <a:gd name="connsiteY168" fmla="*/ 659386 h 853061"/>
                <a:gd name="connsiteX169" fmla="*/ 728139 w 3658664"/>
                <a:gd name="connsiteY169" fmla="*/ 653036 h 853061"/>
                <a:gd name="connsiteX170" fmla="*/ 753539 w 3658664"/>
                <a:gd name="connsiteY170" fmla="*/ 646686 h 853061"/>
                <a:gd name="connsiteX171" fmla="*/ 766239 w 3658664"/>
                <a:gd name="connsiteY171" fmla="*/ 643511 h 853061"/>
                <a:gd name="connsiteX172" fmla="*/ 782114 w 3658664"/>
                <a:gd name="connsiteY172" fmla="*/ 640336 h 853061"/>
                <a:gd name="connsiteX173" fmla="*/ 829739 w 3658664"/>
                <a:gd name="connsiteY173" fmla="*/ 637161 h 853061"/>
                <a:gd name="connsiteX174" fmla="*/ 874189 w 3658664"/>
                <a:gd name="connsiteY174" fmla="*/ 630811 h 853061"/>
                <a:gd name="connsiteX175" fmla="*/ 896414 w 3658664"/>
                <a:gd name="connsiteY175" fmla="*/ 627636 h 853061"/>
                <a:gd name="connsiteX176" fmla="*/ 909114 w 3658664"/>
                <a:gd name="connsiteY176" fmla="*/ 624461 h 853061"/>
                <a:gd name="connsiteX177" fmla="*/ 924989 w 3658664"/>
                <a:gd name="connsiteY177" fmla="*/ 621286 h 853061"/>
                <a:gd name="connsiteX178" fmla="*/ 934514 w 3658664"/>
                <a:gd name="connsiteY178" fmla="*/ 618111 h 853061"/>
                <a:gd name="connsiteX179" fmla="*/ 959914 w 3658664"/>
                <a:gd name="connsiteY179" fmla="*/ 611761 h 853061"/>
                <a:gd name="connsiteX180" fmla="*/ 972614 w 3658664"/>
                <a:gd name="connsiteY180" fmla="*/ 608586 h 853061"/>
                <a:gd name="connsiteX181" fmla="*/ 1007539 w 3658664"/>
                <a:gd name="connsiteY181" fmla="*/ 599061 h 853061"/>
                <a:gd name="connsiteX182" fmla="*/ 1039289 w 3658664"/>
                <a:gd name="connsiteY182" fmla="*/ 592711 h 853061"/>
                <a:gd name="connsiteX183" fmla="*/ 1055164 w 3658664"/>
                <a:gd name="connsiteY183" fmla="*/ 589536 h 853061"/>
                <a:gd name="connsiteX184" fmla="*/ 1096439 w 3658664"/>
                <a:gd name="connsiteY184" fmla="*/ 583186 h 853061"/>
                <a:gd name="connsiteX185" fmla="*/ 1115489 w 3658664"/>
                <a:gd name="connsiteY185" fmla="*/ 580011 h 853061"/>
                <a:gd name="connsiteX186" fmla="*/ 1140889 w 3658664"/>
                <a:gd name="connsiteY186" fmla="*/ 576836 h 853061"/>
                <a:gd name="connsiteX187" fmla="*/ 1172639 w 3658664"/>
                <a:gd name="connsiteY187" fmla="*/ 570486 h 853061"/>
                <a:gd name="connsiteX188" fmla="*/ 1194864 w 3658664"/>
                <a:gd name="connsiteY188" fmla="*/ 567311 h 853061"/>
                <a:gd name="connsiteX189" fmla="*/ 1207564 w 3658664"/>
                <a:gd name="connsiteY189" fmla="*/ 564136 h 853061"/>
                <a:gd name="connsiteX190" fmla="*/ 1226614 w 3658664"/>
                <a:gd name="connsiteY190" fmla="*/ 560961 h 853061"/>
                <a:gd name="connsiteX191" fmla="*/ 1236139 w 3658664"/>
                <a:gd name="connsiteY191" fmla="*/ 557786 h 853061"/>
                <a:gd name="connsiteX192" fmla="*/ 1252014 w 3658664"/>
                <a:gd name="connsiteY192" fmla="*/ 554611 h 853061"/>
                <a:gd name="connsiteX193" fmla="*/ 1290114 w 3658664"/>
                <a:gd name="connsiteY193" fmla="*/ 548261 h 853061"/>
                <a:gd name="connsiteX194" fmla="*/ 1309164 w 3658664"/>
                <a:gd name="connsiteY194" fmla="*/ 545086 h 853061"/>
                <a:gd name="connsiteX195" fmla="*/ 1331389 w 3658664"/>
                <a:gd name="connsiteY195" fmla="*/ 541911 h 853061"/>
                <a:gd name="connsiteX196" fmla="*/ 1356789 w 3658664"/>
                <a:gd name="connsiteY196" fmla="*/ 538736 h 853061"/>
                <a:gd name="connsiteX197" fmla="*/ 1375839 w 3658664"/>
                <a:gd name="connsiteY197" fmla="*/ 535561 h 853061"/>
                <a:gd name="connsiteX198" fmla="*/ 1404414 w 3658664"/>
                <a:gd name="connsiteY198" fmla="*/ 532386 h 853061"/>
                <a:gd name="connsiteX199" fmla="*/ 1423464 w 3658664"/>
                <a:gd name="connsiteY199" fmla="*/ 529211 h 853061"/>
                <a:gd name="connsiteX200" fmla="*/ 1448864 w 3658664"/>
                <a:gd name="connsiteY200" fmla="*/ 522861 h 853061"/>
                <a:gd name="connsiteX201" fmla="*/ 1471089 w 3658664"/>
                <a:gd name="connsiteY201" fmla="*/ 519686 h 853061"/>
                <a:gd name="connsiteX202" fmla="*/ 1509189 w 3658664"/>
                <a:gd name="connsiteY202" fmla="*/ 513336 h 853061"/>
                <a:gd name="connsiteX203" fmla="*/ 1528239 w 3658664"/>
                <a:gd name="connsiteY203" fmla="*/ 510161 h 853061"/>
                <a:gd name="connsiteX204" fmla="*/ 1544114 w 3658664"/>
                <a:gd name="connsiteY204" fmla="*/ 506986 h 853061"/>
                <a:gd name="connsiteX205" fmla="*/ 1563164 w 3658664"/>
                <a:gd name="connsiteY205" fmla="*/ 503811 h 853061"/>
                <a:gd name="connsiteX206" fmla="*/ 1579039 w 3658664"/>
                <a:gd name="connsiteY206" fmla="*/ 500636 h 853061"/>
                <a:gd name="connsiteX207" fmla="*/ 1598089 w 3658664"/>
                <a:gd name="connsiteY207" fmla="*/ 494286 h 853061"/>
                <a:gd name="connsiteX208" fmla="*/ 1636189 w 3658664"/>
                <a:gd name="connsiteY208" fmla="*/ 481586 h 853061"/>
                <a:gd name="connsiteX209" fmla="*/ 1655239 w 3658664"/>
                <a:gd name="connsiteY209" fmla="*/ 475236 h 853061"/>
                <a:gd name="connsiteX210" fmla="*/ 1664764 w 3658664"/>
                <a:gd name="connsiteY210" fmla="*/ 472061 h 853061"/>
                <a:gd name="connsiteX211" fmla="*/ 1715564 w 3658664"/>
                <a:gd name="connsiteY211" fmla="*/ 465711 h 853061"/>
                <a:gd name="connsiteX212" fmla="*/ 1740964 w 3658664"/>
                <a:gd name="connsiteY212" fmla="*/ 462536 h 853061"/>
                <a:gd name="connsiteX213" fmla="*/ 1769539 w 3658664"/>
                <a:gd name="connsiteY213" fmla="*/ 459361 h 853061"/>
                <a:gd name="connsiteX214" fmla="*/ 1788589 w 3658664"/>
                <a:gd name="connsiteY214" fmla="*/ 456186 h 853061"/>
                <a:gd name="connsiteX215" fmla="*/ 1836214 w 3658664"/>
                <a:gd name="connsiteY215" fmla="*/ 449836 h 853061"/>
                <a:gd name="connsiteX216" fmla="*/ 1855264 w 3658664"/>
                <a:gd name="connsiteY216" fmla="*/ 446661 h 853061"/>
                <a:gd name="connsiteX217" fmla="*/ 1887014 w 3658664"/>
                <a:gd name="connsiteY217" fmla="*/ 443486 h 853061"/>
                <a:gd name="connsiteX218" fmla="*/ 1909239 w 3658664"/>
                <a:gd name="connsiteY218" fmla="*/ 440311 h 853061"/>
                <a:gd name="connsiteX219" fmla="*/ 1956864 w 3658664"/>
                <a:gd name="connsiteY219" fmla="*/ 433961 h 853061"/>
                <a:gd name="connsiteX220" fmla="*/ 1985439 w 3658664"/>
                <a:gd name="connsiteY220" fmla="*/ 424436 h 853061"/>
                <a:gd name="connsiteX221" fmla="*/ 1994964 w 3658664"/>
                <a:gd name="connsiteY221" fmla="*/ 421261 h 853061"/>
                <a:gd name="connsiteX222" fmla="*/ 2004489 w 3658664"/>
                <a:gd name="connsiteY222" fmla="*/ 418086 h 853061"/>
                <a:gd name="connsiteX223" fmla="*/ 2048939 w 3658664"/>
                <a:gd name="connsiteY223" fmla="*/ 411736 h 853061"/>
                <a:gd name="connsiteX224" fmla="*/ 2067989 w 3658664"/>
                <a:gd name="connsiteY224" fmla="*/ 405386 h 853061"/>
                <a:gd name="connsiteX225" fmla="*/ 2106089 w 3658664"/>
                <a:gd name="connsiteY225" fmla="*/ 392686 h 853061"/>
                <a:gd name="connsiteX226" fmla="*/ 2141014 w 3658664"/>
                <a:gd name="connsiteY226" fmla="*/ 383161 h 853061"/>
                <a:gd name="connsiteX227" fmla="*/ 2163239 w 3658664"/>
                <a:gd name="connsiteY227" fmla="*/ 379986 h 853061"/>
                <a:gd name="connsiteX228" fmla="*/ 2201339 w 3658664"/>
                <a:gd name="connsiteY228" fmla="*/ 373636 h 853061"/>
                <a:gd name="connsiteX229" fmla="*/ 2239439 w 3658664"/>
                <a:gd name="connsiteY229" fmla="*/ 367286 h 853061"/>
                <a:gd name="connsiteX230" fmla="*/ 2264839 w 3658664"/>
                <a:gd name="connsiteY230" fmla="*/ 360936 h 853061"/>
                <a:gd name="connsiteX231" fmla="*/ 2283889 w 3658664"/>
                <a:gd name="connsiteY231" fmla="*/ 354586 h 853061"/>
                <a:gd name="connsiteX232" fmla="*/ 2296589 w 3658664"/>
                <a:gd name="connsiteY232" fmla="*/ 351411 h 853061"/>
                <a:gd name="connsiteX233" fmla="*/ 2318814 w 3658664"/>
                <a:gd name="connsiteY233" fmla="*/ 345061 h 853061"/>
                <a:gd name="connsiteX234" fmla="*/ 2341039 w 3658664"/>
                <a:gd name="connsiteY234" fmla="*/ 341886 h 853061"/>
                <a:gd name="connsiteX235" fmla="*/ 2353739 w 3658664"/>
                <a:gd name="connsiteY235" fmla="*/ 338711 h 853061"/>
                <a:gd name="connsiteX236" fmla="*/ 2398189 w 3658664"/>
                <a:gd name="connsiteY236" fmla="*/ 332361 h 853061"/>
                <a:gd name="connsiteX237" fmla="*/ 2417239 w 3658664"/>
                <a:gd name="connsiteY237" fmla="*/ 329186 h 853061"/>
                <a:gd name="connsiteX238" fmla="*/ 2433114 w 3658664"/>
                <a:gd name="connsiteY238" fmla="*/ 326011 h 853061"/>
                <a:gd name="connsiteX239" fmla="*/ 2471214 w 3658664"/>
                <a:gd name="connsiteY239" fmla="*/ 319661 h 853061"/>
                <a:gd name="connsiteX240" fmla="*/ 2490264 w 3658664"/>
                <a:gd name="connsiteY240" fmla="*/ 316486 h 853061"/>
                <a:gd name="connsiteX241" fmla="*/ 2518839 w 3658664"/>
                <a:gd name="connsiteY241" fmla="*/ 310136 h 853061"/>
                <a:gd name="connsiteX242" fmla="*/ 2528364 w 3658664"/>
                <a:gd name="connsiteY242" fmla="*/ 306961 h 853061"/>
                <a:gd name="connsiteX243" fmla="*/ 2550589 w 3658664"/>
                <a:gd name="connsiteY243" fmla="*/ 300611 h 853061"/>
                <a:gd name="connsiteX244" fmla="*/ 2579164 w 3658664"/>
                <a:gd name="connsiteY244" fmla="*/ 294261 h 853061"/>
                <a:gd name="connsiteX245" fmla="*/ 2598214 w 3658664"/>
                <a:gd name="connsiteY245" fmla="*/ 287911 h 853061"/>
                <a:gd name="connsiteX246" fmla="*/ 2610914 w 3658664"/>
                <a:gd name="connsiteY246" fmla="*/ 284736 h 853061"/>
                <a:gd name="connsiteX247" fmla="*/ 2629964 w 3658664"/>
                <a:gd name="connsiteY247" fmla="*/ 278386 h 853061"/>
                <a:gd name="connsiteX248" fmla="*/ 2639489 w 3658664"/>
                <a:gd name="connsiteY248" fmla="*/ 275211 h 853061"/>
                <a:gd name="connsiteX249" fmla="*/ 2683939 w 3658664"/>
                <a:gd name="connsiteY249" fmla="*/ 265686 h 853061"/>
                <a:gd name="connsiteX250" fmla="*/ 2702989 w 3658664"/>
                <a:gd name="connsiteY250" fmla="*/ 262511 h 853061"/>
                <a:gd name="connsiteX251" fmla="*/ 2722039 w 3658664"/>
                <a:gd name="connsiteY251" fmla="*/ 256161 h 853061"/>
                <a:gd name="connsiteX252" fmla="*/ 2737914 w 3658664"/>
                <a:gd name="connsiteY252" fmla="*/ 252986 h 853061"/>
                <a:gd name="connsiteX253" fmla="*/ 2766489 w 3658664"/>
                <a:gd name="connsiteY253" fmla="*/ 243461 h 853061"/>
                <a:gd name="connsiteX254" fmla="*/ 2776014 w 3658664"/>
                <a:gd name="connsiteY254" fmla="*/ 240286 h 853061"/>
                <a:gd name="connsiteX255" fmla="*/ 2785539 w 3658664"/>
                <a:gd name="connsiteY255" fmla="*/ 233936 h 853061"/>
                <a:gd name="connsiteX256" fmla="*/ 2817289 w 3658664"/>
                <a:gd name="connsiteY256" fmla="*/ 224411 h 853061"/>
                <a:gd name="connsiteX257" fmla="*/ 2858564 w 3658664"/>
                <a:gd name="connsiteY257" fmla="*/ 218061 h 853061"/>
                <a:gd name="connsiteX258" fmla="*/ 2877614 w 3658664"/>
                <a:gd name="connsiteY258" fmla="*/ 214886 h 853061"/>
                <a:gd name="connsiteX259" fmla="*/ 2909364 w 3658664"/>
                <a:gd name="connsiteY259" fmla="*/ 211711 h 853061"/>
                <a:gd name="connsiteX260" fmla="*/ 2966514 w 3658664"/>
                <a:gd name="connsiteY260" fmla="*/ 205361 h 853061"/>
                <a:gd name="connsiteX261" fmla="*/ 3001439 w 3658664"/>
                <a:gd name="connsiteY261" fmla="*/ 199011 h 853061"/>
                <a:gd name="connsiteX262" fmla="*/ 3033189 w 3658664"/>
                <a:gd name="connsiteY262" fmla="*/ 189486 h 853061"/>
                <a:gd name="connsiteX263" fmla="*/ 3042714 w 3658664"/>
                <a:gd name="connsiteY263" fmla="*/ 183136 h 853061"/>
                <a:gd name="connsiteX264" fmla="*/ 3052239 w 3658664"/>
                <a:gd name="connsiteY264" fmla="*/ 179961 h 853061"/>
                <a:gd name="connsiteX265" fmla="*/ 3080814 w 3658664"/>
                <a:gd name="connsiteY265" fmla="*/ 160911 h 853061"/>
                <a:gd name="connsiteX266" fmla="*/ 3090339 w 3658664"/>
                <a:gd name="connsiteY266" fmla="*/ 154561 h 853061"/>
                <a:gd name="connsiteX267" fmla="*/ 3109389 w 3658664"/>
                <a:gd name="connsiteY267" fmla="*/ 148211 h 853061"/>
                <a:gd name="connsiteX268" fmla="*/ 3131614 w 3658664"/>
                <a:gd name="connsiteY268" fmla="*/ 141861 h 853061"/>
                <a:gd name="connsiteX269" fmla="*/ 3150664 w 3658664"/>
                <a:gd name="connsiteY269" fmla="*/ 138686 h 853061"/>
                <a:gd name="connsiteX270" fmla="*/ 3169714 w 3658664"/>
                <a:gd name="connsiteY270" fmla="*/ 132336 h 853061"/>
                <a:gd name="connsiteX271" fmla="*/ 3179239 w 3658664"/>
                <a:gd name="connsiteY271" fmla="*/ 129161 h 853061"/>
                <a:gd name="connsiteX272" fmla="*/ 3220514 w 3658664"/>
                <a:gd name="connsiteY272" fmla="*/ 122811 h 853061"/>
                <a:gd name="connsiteX273" fmla="*/ 3236389 w 3658664"/>
                <a:gd name="connsiteY273" fmla="*/ 119636 h 853061"/>
                <a:gd name="connsiteX274" fmla="*/ 3255439 w 3658664"/>
                <a:gd name="connsiteY274" fmla="*/ 113286 h 853061"/>
                <a:gd name="connsiteX275" fmla="*/ 3264964 w 3658664"/>
                <a:gd name="connsiteY275" fmla="*/ 110111 h 853061"/>
                <a:gd name="connsiteX276" fmla="*/ 3280839 w 3658664"/>
                <a:gd name="connsiteY276" fmla="*/ 106936 h 853061"/>
                <a:gd name="connsiteX277" fmla="*/ 3299889 w 3658664"/>
                <a:gd name="connsiteY277" fmla="*/ 100586 h 853061"/>
                <a:gd name="connsiteX278" fmla="*/ 3312589 w 3658664"/>
                <a:gd name="connsiteY278" fmla="*/ 97411 h 853061"/>
                <a:gd name="connsiteX279" fmla="*/ 3331639 w 3658664"/>
                <a:gd name="connsiteY279" fmla="*/ 94236 h 853061"/>
                <a:gd name="connsiteX280" fmla="*/ 3350689 w 3658664"/>
                <a:gd name="connsiteY280" fmla="*/ 87886 h 853061"/>
                <a:gd name="connsiteX281" fmla="*/ 3382439 w 3658664"/>
                <a:gd name="connsiteY281" fmla="*/ 78361 h 853061"/>
                <a:gd name="connsiteX282" fmla="*/ 3391964 w 3658664"/>
                <a:gd name="connsiteY282" fmla="*/ 75186 h 853061"/>
                <a:gd name="connsiteX283" fmla="*/ 3401489 w 3658664"/>
                <a:gd name="connsiteY283" fmla="*/ 72011 h 853061"/>
                <a:gd name="connsiteX284" fmla="*/ 3411014 w 3658664"/>
                <a:gd name="connsiteY284" fmla="*/ 65661 h 853061"/>
                <a:gd name="connsiteX285" fmla="*/ 3461814 w 3658664"/>
                <a:gd name="connsiteY285" fmla="*/ 52961 h 853061"/>
                <a:gd name="connsiteX286" fmla="*/ 3490389 w 3658664"/>
                <a:gd name="connsiteY286" fmla="*/ 43436 h 853061"/>
                <a:gd name="connsiteX287" fmla="*/ 3499914 w 3658664"/>
                <a:gd name="connsiteY287" fmla="*/ 40261 h 853061"/>
                <a:gd name="connsiteX288" fmla="*/ 3544364 w 3658664"/>
                <a:gd name="connsiteY288" fmla="*/ 33911 h 853061"/>
                <a:gd name="connsiteX0" fmla="*/ 3544364 w 3663807"/>
                <a:gd name="connsiteY0" fmla="*/ 33258 h 852408"/>
                <a:gd name="connsiteX1" fmla="*/ 3566589 w 3663807"/>
                <a:gd name="connsiteY1" fmla="*/ 39608 h 852408"/>
                <a:gd name="connsiteX2" fmla="*/ 3585639 w 3663807"/>
                <a:gd name="connsiteY2" fmla="*/ 33258 h 852408"/>
                <a:gd name="connsiteX3" fmla="*/ 3614214 w 3663807"/>
                <a:gd name="connsiteY3" fmla="*/ 23733 h 852408"/>
                <a:gd name="connsiteX4" fmla="*/ 3633264 w 3663807"/>
                <a:gd name="connsiteY4" fmla="*/ 17383 h 852408"/>
                <a:gd name="connsiteX5" fmla="*/ 3642789 w 3663807"/>
                <a:gd name="connsiteY5" fmla="*/ 14208 h 852408"/>
                <a:gd name="connsiteX6" fmla="*/ 3652314 w 3663807"/>
                <a:gd name="connsiteY6" fmla="*/ 4683 h 852408"/>
                <a:gd name="connsiteX7" fmla="*/ 3658664 w 3663807"/>
                <a:gd name="connsiteY7" fmla="*/ 14208 h 852408"/>
                <a:gd name="connsiteX8" fmla="*/ 3661839 w 3663807"/>
                <a:gd name="connsiteY8" fmla="*/ 153908 h 852408"/>
                <a:gd name="connsiteX9" fmla="*/ 3626914 w 3663807"/>
                <a:gd name="connsiteY9" fmla="*/ 179308 h 852408"/>
                <a:gd name="connsiteX10" fmla="*/ 3607864 w 3663807"/>
                <a:gd name="connsiteY10" fmla="*/ 185658 h 852408"/>
                <a:gd name="connsiteX11" fmla="*/ 3598339 w 3663807"/>
                <a:gd name="connsiteY11" fmla="*/ 188833 h 852408"/>
                <a:gd name="connsiteX12" fmla="*/ 3534839 w 3663807"/>
                <a:gd name="connsiteY12" fmla="*/ 192008 h 852408"/>
                <a:gd name="connsiteX13" fmla="*/ 3509439 w 3663807"/>
                <a:gd name="connsiteY13" fmla="*/ 198358 h 852408"/>
                <a:gd name="connsiteX14" fmla="*/ 3490389 w 3663807"/>
                <a:gd name="connsiteY14" fmla="*/ 201533 h 852408"/>
                <a:gd name="connsiteX15" fmla="*/ 3468164 w 3663807"/>
                <a:gd name="connsiteY15" fmla="*/ 204708 h 852408"/>
                <a:gd name="connsiteX16" fmla="*/ 3455464 w 3663807"/>
                <a:gd name="connsiteY16" fmla="*/ 207883 h 852408"/>
                <a:gd name="connsiteX17" fmla="*/ 3439589 w 3663807"/>
                <a:gd name="connsiteY17" fmla="*/ 211058 h 852408"/>
                <a:gd name="connsiteX18" fmla="*/ 3420539 w 3663807"/>
                <a:gd name="connsiteY18" fmla="*/ 214233 h 852408"/>
                <a:gd name="connsiteX19" fmla="*/ 3411014 w 3663807"/>
                <a:gd name="connsiteY19" fmla="*/ 217408 h 852408"/>
                <a:gd name="connsiteX20" fmla="*/ 3363389 w 3663807"/>
                <a:gd name="connsiteY20" fmla="*/ 223758 h 852408"/>
                <a:gd name="connsiteX21" fmla="*/ 3334814 w 3663807"/>
                <a:gd name="connsiteY21" fmla="*/ 230108 h 852408"/>
                <a:gd name="connsiteX22" fmla="*/ 3299889 w 3663807"/>
                <a:gd name="connsiteY22" fmla="*/ 236458 h 852408"/>
                <a:gd name="connsiteX23" fmla="*/ 3290364 w 3663807"/>
                <a:gd name="connsiteY23" fmla="*/ 242808 h 852408"/>
                <a:gd name="connsiteX24" fmla="*/ 3271314 w 3663807"/>
                <a:gd name="connsiteY24" fmla="*/ 249158 h 852408"/>
                <a:gd name="connsiteX25" fmla="*/ 3261789 w 3663807"/>
                <a:gd name="connsiteY25" fmla="*/ 252333 h 852408"/>
                <a:gd name="connsiteX26" fmla="*/ 3252264 w 3663807"/>
                <a:gd name="connsiteY26" fmla="*/ 255508 h 852408"/>
                <a:gd name="connsiteX27" fmla="*/ 3239564 w 3663807"/>
                <a:gd name="connsiteY27" fmla="*/ 258683 h 852408"/>
                <a:gd name="connsiteX28" fmla="*/ 3220514 w 3663807"/>
                <a:gd name="connsiteY28" fmla="*/ 265033 h 852408"/>
                <a:gd name="connsiteX29" fmla="*/ 3210989 w 3663807"/>
                <a:gd name="connsiteY29" fmla="*/ 268208 h 852408"/>
                <a:gd name="connsiteX30" fmla="*/ 3201464 w 3663807"/>
                <a:gd name="connsiteY30" fmla="*/ 277733 h 852408"/>
                <a:gd name="connsiteX31" fmla="*/ 3191939 w 3663807"/>
                <a:gd name="connsiteY31" fmla="*/ 280908 h 852408"/>
                <a:gd name="connsiteX32" fmla="*/ 3160189 w 3663807"/>
                <a:gd name="connsiteY32" fmla="*/ 287258 h 852408"/>
                <a:gd name="connsiteX33" fmla="*/ 3128439 w 3663807"/>
                <a:gd name="connsiteY33" fmla="*/ 293608 h 852408"/>
                <a:gd name="connsiteX34" fmla="*/ 3061764 w 3663807"/>
                <a:gd name="connsiteY34" fmla="*/ 299958 h 852408"/>
                <a:gd name="connsiteX35" fmla="*/ 3026839 w 3663807"/>
                <a:gd name="connsiteY35" fmla="*/ 309483 h 852408"/>
                <a:gd name="connsiteX36" fmla="*/ 3020489 w 3663807"/>
                <a:gd name="connsiteY36" fmla="*/ 319008 h 852408"/>
                <a:gd name="connsiteX37" fmla="*/ 3010964 w 3663807"/>
                <a:gd name="connsiteY37" fmla="*/ 322183 h 852408"/>
                <a:gd name="connsiteX38" fmla="*/ 3001439 w 3663807"/>
                <a:gd name="connsiteY38" fmla="*/ 328533 h 852408"/>
                <a:gd name="connsiteX39" fmla="*/ 2985564 w 3663807"/>
                <a:gd name="connsiteY39" fmla="*/ 331708 h 852408"/>
                <a:gd name="connsiteX40" fmla="*/ 2972864 w 3663807"/>
                <a:gd name="connsiteY40" fmla="*/ 334883 h 852408"/>
                <a:gd name="connsiteX41" fmla="*/ 2963339 w 3663807"/>
                <a:gd name="connsiteY41" fmla="*/ 338058 h 852408"/>
                <a:gd name="connsiteX42" fmla="*/ 2896664 w 3663807"/>
                <a:gd name="connsiteY42" fmla="*/ 347583 h 852408"/>
                <a:gd name="connsiteX43" fmla="*/ 2855389 w 3663807"/>
                <a:gd name="connsiteY43" fmla="*/ 350758 h 852408"/>
                <a:gd name="connsiteX44" fmla="*/ 2836339 w 3663807"/>
                <a:gd name="connsiteY44" fmla="*/ 353933 h 852408"/>
                <a:gd name="connsiteX45" fmla="*/ 2734739 w 3663807"/>
                <a:gd name="connsiteY45" fmla="*/ 357108 h 852408"/>
                <a:gd name="connsiteX46" fmla="*/ 2715689 w 3663807"/>
                <a:gd name="connsiteY46" fmla="*/ 363458 h 852408"/>
                <a:gd name="connsiteX47" fmla="*/ 2706164 w 3663807"/>
                <a:gd name="connsiteY47" fmla="*/ 366633 h 852408"/>
                <a:gd name="connsiteX48" fmla="*/ 2668064 w 3663807"/>
                <a:gd name="connsiteY48" fmla="*/ 379333 h 852408"/>
                <a:gd name="connsiteX49" fmla="*/ 2658539 w 3663807"/>
                <a:gd name="connsiteY49" fmla="*/ 382508 h 852408"/>
                <a:gd name="connsiteX50" fmla="*/ 2649014 w 3663807"/>
                <a:gd name="connsiteY50" fmla="*/ 385683 h 852408"/>
                <a:gd name="connsiteX51" fmla="*/ 2620439 w 3663807"/>
                <a:gd name="connsiteY51" fmla="*/ 398383 h 852408"/>
                <a:gd name="connsiteX52" fmla="*/ 2534714 w 3663807"/>
                <a:gd name="connsiteY52" fmla="*/ 407908 h 852408"/>
                <a:gd name="connsiteX53" fmla="*/ 2499789 w 3663807"/>
                <a:gd name="connsiteY53" fmla="*/ 411083 h 852408"/>
                <a:gd name="connsiteX54" fmla="*/ 2483914 w 3663807"/>
                <a:gd name="connsiteY54" fmla="*/ 414258 h 852408"/>
                <a:gd name="connsiteX55" fmla="*/ 2433114 w 3663807"/>
                <a:gd name="connsiteY55" fmla="*/ 420608 h 852408"/>
                <a:gd name="connsiteX56" fmla="*/ 2417239 w 3663807"/>
                <a:gd name="connsiteY56" fmla="*/ 423783 h 852408"/>
                <a:gd name="connsiteX57" fmla="*/ 2398189 w 3663807"/>
                <a:gd name="connsiteY57" fmla="*/ 430133 h 852408"/>
                <a:gd name="connsiteX58" fmla="*/ 2379139 w 3663807"/>
                <a:gd name="connsiteY58" fmla="*/ 436483 h 852408"/>
                <a:gd name="connsiteX59" fmla="*/ 2369614 w 3663807"/>
                <a:gd name="connsiteY59" fmla="*/ 439658 h 852408"/>
                <a:gd name="connsiteX60" fmla="*/ 2356914 w 3663807"/>
                <a:gd name="connsiteY60" fmla="*/ 442833 h 852408"/>
                <a:gd name="connsiteX61" fmla="*/ 2347389 w 3663807"/>
                <a:gd name="connsiteY61" fmla="*/ 446008 h 852408"/>
                <a:gd name="connsiteX62" fmla="*/ 2321989 w 3663807"/>
                <a:gd name="connsiteY62" fmla="*/ 452358 h 852408"/>
                <a:gd name="connsiteX63" fmla="*/ 2312464 w 3663807"/>
                <a:gd name="connsiteY63" fmla="*/ 455533 h 852408"/>
                <a:gd name="connsiteX64" fmla="*/ 2261664 w 3663807"/>
                <a:gd name="connsiteY64" fmla="*/ 465058 h 852408"/>
                <a:gd name="connsiteX65" fmla="*/ 2245789 w 3663807"/>
                <a:gd name="connsiteY65" fmla="*/ 468233 h 852408"/>
                <a:gd name="connsiteX66" fmla="*/ 2210864 w 3663807"/>
                <a:gd name="connsiteY66" fmla="*/ 474583 h 852408"/>
                <a:gd name="connsiteX67" fmla="*/ 2201339 w 3663807"/>
                <a:gd name="connsiteY67" fmla="*/ 477758 h 852408"/>
                <a:gd name="connsiteX68" fmla="*/ 2175939 w 3663807"/>
                <a:gd name="connsiteY68" fmla="*/ 484108 h 852408"/>
                <a:gd name="connsiteX69" fmla="*/ 2137839 w 3663807"/>
                <a:gd name="connsiteY69" fmla="*/ 496808 h 852408"/>
                <a:gd name="connsiteX70" fmla="*/ 2109264 w 3663807"/>
                <a:gd name="connsiteY70" fmla="*/ 506333 h 852408"/>
                <a:gd name="connsiteX71" fmla="*/ 2099739 w 3663807"/>
                <a:gd name="connsiteY71" fmla="*/ 509508 h 852408"/>
                <a:gd name="connsiteX72" fmla="*/ 2061639 w 3663807"/>
                <a:gd name="connsiteY72" fmla="*/ 515858 h 852408"/>
                <a:gd name="connsiteX73" fmla="*/ 2045764 w 3663807"/>
                <a:gd name="connsiteY73" fmla="*/ 519033 h 852408"/>
                <a:gd name="connsiteX74" fmla="*/ 2007664 w 3663807"/>
                <a:gd name="connsiteY74" fmla="*/ 525383 h 852408"/>
                <a:gd name="connsiteX75" fmla="*/ 1975914 w 3663807"/>
                <a:gd name="connsiteY75" fmla="*/ 531733 h 852408"/>
                <a:gd name="connsiteX76" fmla="*/ 1960039 w 3663807"/>
                <a:gd name="connsiteY76" fmla="*/ 534908 h 852408"/>
                <a:gd name="connsiteX77" fmla="*/ 1909239 w 3663807"/>
                <a:gd name="connsiteY77" fmla="*/ 541258 h 852408"/>
                <a:gd name="connsiteX78" fmla="*/ 1893364 w 3663807"/>
                <a:gd name="connsiteY78" fmla="*/ 544433 h 852408"/>
                <a:gd name="connsiteX79" fmla="*/ 1874314 w 3663807"/>
                <a:gd name="connsiteY79" fmla="*/ 550783 h 852408"/>
                <a:gd name="connsiteX80" fmla="*/ 1864789 w 3663807"/>
                <a:gd name="connsiteY80" fmla="*/ 553958 h 852408"/>
                <a:gd name="connsiteX81" fmla="*/ 1848914 w 3663807"/>
                <a:gd name="connsiteY81" fmla="*/ 557133 h 852408"/>
                <a:gd name="connsiteX82" fmla="*/ 1820339 w 3663807"/>
                <a:gd name="connsiteY82" fmla="*/ 563483 h 852408"/>
                <a:gd name="connsiteX83" fmla="*/ 1760014 w 3663807"/>
                <a:gd name="connsiteY83" fmla="*/ 569833 h 852408"/>
                <a:gd name="connsiteX84" fmla="*/ 1715564 w 3663807"/>
                <a:gd name="connsiteY84" fmla="*/ 576183 h 852408"/>
                <a:gd name="connsiteX85" fmla="*/ 1690164 w 3663807"/>
                <a:gd name="connsiteY85" fmla="*/ 579358 h 852408"/>
                <a:gd name="connsiteX86" fmla="*/ 1661589 w 3663807"/>
                <a:gd name="connsiteY86" fmla="*/ 582533 h 852408"/>
                <a:gd name="connsiteX87" fmla="*/ 1626664 w 3663807"/>
                <a:gd name="connsiteY87" fmla="*/ 588883 h 852408"/>
                <a:gd name="connsiteX88" fmla="*/ 1607614 w 3663807"/>
                <a:gd name="connsiteY88" fmla="*/ 592058 h 852408"/>
                <a:gd name="connsiteX89" fmla="*/ 1579039 w 3663807"/>
                <a:gd name="connsiteY89" fmla="*/ 598408 h 852408"/>
                <a:gd name="connsiteX90" fmla="*/ 1537764 w 3663807"/>
                <a:gd name="connsiteY90" fmla="*/ 601583 h 852408"/>
                <a:gd name="connsiteX91" fmla="*/ 1471089 w 3663807"/>
                <a:gd name="connsiteY91" fmla="*/ 611108 h 852408"/>
                <a:gd name="connsiteX92" fmla="*/ 1442514 w 3663807"/>
                <a:gd name="connsiteY92" fmla="*/ 614283 h 852408"/>
                <a:gd name="connsiteX93" fmla="*/ 1407589 w 3663807"/>
                <a:gd name="connsiteY93" fmla="*/ 617458 h 852408"/>
                <a:gd name="connsiteX94" fmla="*/ 1375839 w 3663807"/>
                <a:gd name="connsiteY94" fmla="*/ 623808 h 852408"/>
                <a:gd name="connsiteX95" fmla="*/ 1340914 w 3663807"/>
                <a:gd name="connsiteY95" fmla="*/ 633333 h 852408"/>
                <a:gd name="connsiteX96" fmla="*/ 1325039 w 3663807"/>
                <a:gd name="connsiteY96" fmla="*/ 636508 h 852408"/>
                <a:gd name="connsiteX97" fmla="*/ 1271064 w 3663807"/>
                <a:gd name="connsiteY97" fmla="*/ 646033 h 852408"/>
                <a:gd name="connsiteX98" fmla="*/ 1245664 w 3663807"/>
                <a:gd name="connsiteY98" fmla="*/ 652383 h 852408"/>
                <a:gd name="connsiteX99" fmla="*/ 1232964 w 3663807"/>
                <a:gd name="connsiteY99" fmla="*/ 655558 h 852408"/>
                <a:gd name="connsiteX100" fmla="*/ 1207564 w 3663807"/>
                <a:gd name="connsiteY100" fmla="*/ 658733 h 852408"/>
                <a:gd name="connsiteX101" fmla="*/ 1191689 w 3663807"/>
                <a:gd name="connsiteY101" fmla="*/ 661908 h 852408"/>
                <a:gd name="connsiteX102" fmla="*/ 1172639 w 3663807"/>
                <a:gd name="connsiteY102" fmla="*/ 665083 h 852408"/>
                <a:gd name="connsiteX103" fmla="*/ 1156764 w 3663807"/>
                <a:gd name="connsiteY103" fmla="*/ 668258 h 852408"/>
                <a:gd name="connsiteX104" fmla="*/ 1102789 w 3663807"/>
                <a:gd name="connsiteY104" fmla="*/ 674608 h 852408"/>
                <a:gd name="connsiteX105" fmla="*/ 1048814 w 3663807"/>
                <a:gd name="connsiteY105" fmla="*/ 684133 h 852408"/>
                <a:gd name="connsiteX106" fmla="*/ 1004364 w 3663807"/>
                <a:gd name="connsiteY106" fmla="*/ 690483 h 852408"/>
                <a:gd name="connsiteX107" fmla="*/ 959914 w 3663807"/>
                <a:gd name="connsiteY107" fmla="*/ 696833 h 852408"/>
                <a:gd name="connsiteX108" fmla="*/ 928164 w 3663807"/>
                <a:gd name="connsiteY108" fmla="*/ 706358 h 852408"/>
                <a:gd name="connsiteX109" fmla="*/ 909114 w 3663807"/>
                <a:gd name="connsiteY109" fmla="*/ 712708 h 852408"/>
                <a:gd name="connsiteX110" fmla="*/ 890064 w 3663807"/>
                <a:gd name="connsiteY110" fmla="*/ 719058 h 852408"/>
                <a:gd name="connsiteX111" fmla="*/ 880539 w 3663807"/>
                <a:gd name="connsiteY111" fmla="*/ 722233 h 852408"/>
                <a:gd name="connsiteX112" fmla="*/ 829739 w 3663807"/>
                <a:gd name="connsiteY112" fmla="*/ 731758 h 852408"/>
                <a:gd name="connsiteX113" fmla="*/ 750364 w 3663807"/>
                <a:gd name="connsiteY113" fmla="*/ 741283 h 852408"/>
                <a:gd name="connsiteX114" fmla="*/ 677339 w 3663807"/>
                <a:gd name="connsiteY114" fmla="*/ 750808 h 852408"/>
                <a:gd name="connsiteX115" fmla="*/ 658289 w 3663807"/>
                <a:gd name="connsiteY115" fmla="*/ 753983 h 852408"/>
                <a:gd name="connsiteX116" fmla="*/ 613839 w 3663807"/>
                <a:gd name="connsiteY116" fmla="*/ 760333 h 852408"/>
                <a:gd name="connsiteX117" fmla="*/ 591614 w 3663807"/>
                <a:gd name="connsiteY117" fmla="*/ 763508 h 852408"/>
                <a:gd name="connsiteX118" fmla="*/ 566214 w 3663807"/>
                <a:gd name="connsiteY118" fmla="*/ 766683 h 852408"/>
                <a:gd name="connsiteX119" fmla="*/ 534464 w 3663807"/>
                <a:gd name="connsiteY119" fmla="*/ 769858 h 852408"/>
                <a:gd name="connsiteX120" fmla="*/ 502714 w 3663807"/>
                <a:gd name="connsiteY120" fmla="*/ 776208 h 852408"/>
                <a:gd name="connsiteX121" fmla="*/ 483664 w 3663807"/>
                <a:gd name="connsiteY121" fmla="*/ 779383 h 852408"/>
                <a:gd name="connsiteX122" fmla="*/ 467789 w 3663807"/>
                <a:gd name="connsiteY122" fmla="*/ 782558 h 852408"/>
                <a:gd name="connsiteX123" fmla="*/ 442389 w 3663807"/>
                <a:gd name="connsiteY123" fmla="*/ 785733 h 852408"/>
                <a:gd name="connsiteX124" fmla="*/ 407464 w 3663807"/>
                <a:gd name="connsiteY124" fmla="*/ 792083 h 852408"/>
                <a:gd name="connsiteX125" fmla="*/ 331264 w 3663807"/>
                <a:gd name="connsiteY125" fmla="*/ 801608 h 852408"/>
                <a:gd name="connsiteX126" fmla="*/ 309039 w 3663807"/>
                <a:gd name="connsiteY126" fmla="*/ 804783 h 852408"/>
                <a:gd name="connsiteX127" fmla="*/ 289989 w 3663807"/>
                <a:gd name="connsiteY127" fmla="*/ 807958 h 852408"/>
                <a:gd name="connsiteX128" fmla="*/ 258239 w 3663807"/>
                <a:gd name="connsiteY128" fmla="*/ 811133 h 852408"/>
                <a:gd name="connsiteX129" fmla="*/ 213789 w 3663807"/>
                <a:gd name="connsiteY129" fmla="*/ 820658 h 852408"/>
                <a:gd name="connsiteX130" fmla="*/ 201089 w 3663807"/>
                <a:gd name="connsiteY130" fmla="*/ 823833 h 852408"/>
                <a:gd name="connsiteX131" fmla="*/ 166164 w 3663807"/>
                <a:gd name="connsiteY131" fmla="*/ 830183 h 852408"/>
                <a:gd name="connsiteX132" fmla="*/ 115364 w 3663807"/>
                <a:gd name="connsiteY132" fmla="*/ 836533 h 852408"/>
                <a:gd name="connsiteX133" fmla="*/ 61389 w 3663807"/>
                <a:gd name="connsiteY133" fmla="*/ 846058 h 852408"/>
                <a:gd name="connsiteX134" fmla="*/ 26464 w 3663807"/>
                <a:gd name="connsiteY134" fmla="*/ 852408 h 852408"/>
                <a:gd name="connsiteX135" fmla="*/ 1064 w 3663807"/>
                <a:gd name="connsiteY135" fmla="*/ 849233 h 852408"/>
                <a:gd name="connsiteX136" fmla="*/ 4239 w 3663807"/>
                <a:gd name="connsiteY136" fmla="*/ 839708 h 852408"/>
                <a:gd name="connsiteX137" fmla="*/ 23289 w 3663807"/>
                <a:gd name="connsiteY137" fmla="*/ 827008 h 852408"/>
                <a:gd name="connsiteX138" fmla="*/ 42339 w 3663807"/>
                <a:gd name="connsiteY138" fmla="*/ 820658 h 852408"/>
                <a:gd name="connsiteX139" fmla="*/ 51864 w 3663807"/>
                <a:gd name="connsiteY139" fmla="*/ 817483 h 852408"/>
                <a:gd name="connsiteX140" fmla="*/ 83614 w 3663807"/>
                <a:gd name="connsiteY140" fmla="*/ 807958 h 852408"/>
                <a:gd name="connsiteX141" fmla="*/ 131239 w 3663807"/>
                <a:gd name="connsiteY141" fmla="*/ 792083 h 852408"/>
                <a:gd name="connsiteX142" fmla="*/ 150289 w 3663807"/>
                <a:gd name="connsiteY142" fmla="*/ 785733 h 852408"/>
                <a:gd name="connsiteX143" fmla="*/ 159814 w 3663807"/>
                <a:gd name="connsiteY143" fmla="*/ 782558 h 852408"/>
                <a:gd name="connsiteX144" fmla="*/ 191564 w 3663807"/>
                <a:gd name="connsiteY144" fmla="*/ 776208 h 852408"/>
                <a:gd name="connsiteX145" fmla="*/ 213789 w 3663807"/>
                <a:gd name="connsiteY145" fmla="*/ 769858 h 852408"/>
                <a:gd name="connsiteX146" fmla="*/ 232839 w 3663807"/>
                <a:gd name="connsiteY146" fmla="*/ 763508 h 852408"/>
                <a:gd name="connsiteX147" fmla="*/ 264589 w 3663807"/>
                <a:gd name="connsiteY147" fmla="*/ 760333 h 852408"/>
                <a:gd name="connsiteX148" fmla="*/ 277289 w 3663807"/>
                <a:gd name="connsiteY148" fmla="*/ 757158 h 852408"/>
                <a:gd name="connsiteX149" fmla="*/ 299514 w 3663807"/>
                <a:gd name="connsiteY149" fmla="*/ 753983 h 852408"/>
                <a:gd name="connsiteX150" fmla="*/ 318564 w 3663807"/>
                <a:gd name="connsiteY150" fmla="*/ 750808 h 852408"/>
                <a:gd name="connsiteX151" fmla="*/ 340789 w 3663807"/>
                <a:gd name="connsiteY151" fmla="*/ 747633 h 852408"/>
                <a:gd name="connsiteX152" fmla="*/ 366189 w 3663807"/>
                <a:gd name="connsiteY152" fmla="*/ 741283 h 852408"/>
                <a:gd name="connsiteX153" fmla="*/ 397939 w 3663807"/>
                <a:gd name="connsiteY153" fmla="*/ 734933 h 852408"/>
                <a:gd name="connsiteX154" fmla="*/ 416989 w 3663807"/>
                <a:gd name="connsiteY154" fmla="*/ 728583 h 852408"/>
                <a:gd name="connsiteX155" fmla="*/ 445564 w 3663807"/>
                <a:gd name="connsiteY155" fmla="*/ 719058 h 852408"/>
                <a:gd name="connsiteX156" fmla="*/ 455089 w 3663807"/>
                <a:gd name="connsiteY156" fmla="*/ 715883 h 852408"/>
                <a:gd name="connsiteX157" fmla="*/ 464614 w 3663807"/>
                <a:gd name="connsiteY157" fmla="*/ 712708 h 852408"/>
                <a:gd name="connsiteX158" fmla="*/ 480489 w 3663807"/>
                <a:gd name="connsiteY158" fmla="*/ 709533 h 852408"/>
                <a:gd name="connsiteX159" fmla="*/ 499539 w 3663807"/>
                <a:gd name="connsiteY159" fmla="*/ 703183 h 852408"/>
                <a:gd name="connsiteX160" fmla="*/ 534464 w 3663807"/>
                <a:gd name="connsiteY160" fmla="*/ 696833 h 852408"/>
                <a:gd name="connsiteX161" fmla="*/ 553514 w 3663807"/>
                <a:gd name="connsiteY161" fmla="*/ 690483 h 852408"/>
                <a:gd name="connsiteX162" fmla="*/ 566214 w 3663807"/>
                <a:gd name="connsiteY162" fmla="*/ 687308 h 852408"/>
                <a:gd name="connsiteX163" fmla="*/ 575739 w 3663807"/>
                <a:gd name="connsiteY163" fmla="*/ 684133 h 852408"/>
                <a:gd name="connsiteX164" fmla="*/ 632889 w 3663807"/>
                <a:gd name="connsiteY164" fmla="*/ 677783 h 852408"/>
                <a:gd name="connsiteX165" fmla="*/ 667814 w 3663807"/>
                <a:gd name="connsiteY165" fmla="*/ 668258 h 852408"/>
                <a:gd name="connsiteX166" fmla="*/ 677339 w 3663807"/>
                <a:gd name="connsiteY166" fmla="*/ 665083 h 852408"/>
                <a:gd name="connsiteX167" fmla="*/ 690039 w 3663807"/>
                <a:gd name="connsiteY167" fmla="*/ 661908 h 852408"/>
                <a:gd name="connsiteX168" fmla="*/ 699564 w 3663807"/>
                <a:gd name="connsiteY168" fmla="*/ 658733 h 852408"/>
                <a:gd name="connsiteX169" fmla="*/ 728139 w 3663807"/>
                <a:gd name="connsiteY169" fmla="*/ 652383 h 852408"/>
                <a:gd name="connsiteX170" fmla="*/ 753539 w 3663807"/>
                <a:gd name="connsiteY170" fmla="*/ 646033 h 852408"/>
                <a:gd name="connsiteX171" fmla="*/ 766239 w 3663807"/>
                <a:gd name="connsiteY171" fmla="*/ 642858 h 852408"/>
                <a:gd name="connsiteX172" fmla="*/ 782114 w 3663807"/>
                <a:gd name="connsiteY172" fmla="*/ 639683 h 852408"/>
                <a:gd name="connsiteX173" fmla="*/ 829739 w 3663807"/>
                <a:gd name="connsiteY173" fmla="*/ 636508 h 852408"/>
                <a:gd name="connsiteX174" fmla="*/ 874189 w 3663807"/>
                <a:gd name="connsiteY174" fmla="*/ 630158 h 852408"/>
                <a:gd name="connsiteX175" fmla="*/ 896414 w 3663807"/>
                <a:gd name="connsiteY175" fmla="*/ 626983 h 852408"/>
                <a:gd name="connsiteX176" fmla="*/ 909114 w 3663807"/>
                <a:gd name="connsiteY176" fmla="*/ 623808 h 852408"/>
                <a:gd name="connsiteX177" fmla="*/ 924989 w 3663807"/>
                <a:gd name="connsiteY177" fmla="*/ 620633 h 852408"/>
                <a:gd name="connsiteX178" fmla="*/ 934514 w 3663807"/>
                <a:gd name="connsiteY178" fmla="*/ 617458 h 852408"/>
                <a:gd name="connsiteX179" fmla="*/ 959914 w 3663807"/>
                <a:gd name="connsiteY179" fmla="*/ 611108 h 852408"/>
                <a:gd name="connsiteX180" fmla="*/ 972614 w 3663807"/>
                <a:gd name="connsiteY180" fmla="*/ 607933 h 852408"/>
                <a:gd name="connsiteX181" fmla="*/ 1007539 w 3663807"/>
                <a:gd name="connsiteY181" fmla="*/ 598408 h 852408"/>
                <a:gd name="connsiteX182" fmla="*/ 1039289 w 3663807"/>
                <a:gd name="connsiteY182" fmla="*/ 592058 h 852408"/>
                <a:gd name="connsiteX183" fmla="*/ 1055164 w 3663807"/>
                <a:gd name="connsiteY183" fmla="*/ 588883 h 852408"/>
                <a:gd name="connsiteX184" fmla="*/ 1096439 w 3663807"/>
                <a:gd name="connsiteY184" fmla="*/ 582533 h 852408"/>
                <a:gd name="connsiteX185" fmla="*/ 1115489 w 3663807"/>
                <a:gd name="connsiteY185" fmla="*/ 579358 h 852408"/>
                <a:gd name="connsiteX186" fmla="*/ 1140889 w 3663807"/>
                <a:gd name="connsiteY186" fmla="*/ 576183 h 852408"/>
                <a:gd name="connsiteX187" fmla="*/ 1172639 w 3663807"/>
                <a:gd name="connsiteY187" fmla="*/ 569833 h 852408"/>
                <a:gd name="connsiteX188" fmla="*/ 1194864 w 3663807"/>
                <a:gd name="connsiteY188" fmla="*/ 566658 h 852408"/>
                <a:gd name="connsiteX189" fmla="*/ 1207564 w 3663807"/>
                <a:gd name="connsiteY189" fmla="*/ 563483 h 852408"/>
                <a:gd name="connsiteX190" fmla="*/ 1226614 w 3663807"/>
                <a:gd name="connsiteY190" fmla="*/ 560308 h 852408"/>
                <a:gd name="connsiteX191" fmla="*/ 1236139 w 3663807"/>
                <a:gd name="connsiteY191" fmla="*/ 557133 h 852408"/>
                <a:gd name="connsiteX192" fmla="*/ 1252014 w 3663807"/>
                <a:gd name="connsiteY192" fmla="*/ 553958 h 852408"/>
                <a:gd name="connsiteX193" fmla="*/ 1290114 w 3663807"/>
                <a:gd name="connsiteY193" fmla="*/ 547608 h 852408"/>
                <a:gd name="connsiteX194" fmla="*/ 1309164 w 3663807"/>
                <a:gd name="connsiteY194" fmla="*/ 544433 h 852408"/>
                <a:gd name="connsiteX195" fmla="*/ 1331389 w 3663807"/>
                <a:gd name="connsiteY195" fmla="*/ 541258 h 852408"/>
                <a:gd name="connsiteX196" fmla="*/ 1356789 w 3663807"/>
                <a:gd name="connsiteY196" fmla="*/ 538083 h 852408"/>
                <a:gd name="connsiteX197" fmla="*/ 1375839 w 3663807"/>
                <a:gd name="connsiteY197" fmla="*/ 534908 h 852408"/>
                <a:gd name="connsiteX198" fmla="*/ 1404414 w 3663807"/>
                <a:gd name="connsiteY198" fmla="*/ 531733 h 852408"/>
                <a:gd name="connsiteX199" fmla="*/ 1423464 w 3663807"/>
                <a:gd name="connsiteY199" fmla="*/ 528558 h 852408"/>
                <a:gd name="connsiteX200" fmla="*/ 1448864 w 3663807"/>
                <a:gd name="connsiteY200" fmla="*/ 522208 h 852408"/>
                <a:gd name="connsiteX201" fmla="*/ 1471089 w 3663807"/>
                <a:gd name="connsiteY201" fmla="*/ 519033 h 852408"/>
                <a:gd name="connsiteX202" fmla="*/ 1509189 w 3663807"/>
                <a:gd name="connsiteY202" fmla="*/ 512683 h 852408"/>
                <a:gd name="connsiteX203" fmla="*/ 1528239 w 3663807"/>
                <a:gd name="connsiteY203" fmla="*/ 509508 h 852408"/>
                <a:gd name="connsiteX204" fmla="*/ 1544114 w 3663807"/>
                <a:gd name="connsiteY204" fmla="*/ 506333 h 852408"/>
                <a:gd name="connsiteX205" fmla="*/ 1563164 w 3663807"/>
                <a:gd name="connsiteY205" fmla="*/ 503158 h 852408"/>
                <a:gd name="connsiteX206" fmla="*/ 1579039 w 3663807"/>
                <a:gd name="connsiteY206" fmla="*/ 499983 h 852408"/>
                <a:gd name="connsiteX207" fmla="*/ 1598089 w 3663807"/>
                <a:gd name="connsiteY207" fmla="*/ 493633 h 852408"/>
                <a:gd name="connsiteX208" fmla="*/ 1636189 w 3663807"/>
                <a:gd name="connsiteY208" fmla="*/ 480933 h 852408"/>
                <a:gd name="connsiteX209" fmla="*/ 1655239 w 3663807"/>
                <a:gd name="connsiteY209" fmla="*/ 474583 h 852408"/>
                <a:gd name="connsiteX210" fmla="*/ 1664764 w 3663807"/>
                <a:gd name="connsiteY210" fmla="*/ 471408 h 852408"/>
                <a:gd name="connsiteX211" fmla="*/ 1715564 w 3663807"/>
                <a:gd name="connsiteY211" fmla="*/ 465058 h 852408"/>
                <a:gd name="connsiteX212" fmla="*/ 1740964 w 3663807"/>
                <a:gd name="connsiteY212" fmla="*/ 461883 h 852408"/>
                <a:gd name="connsiteX213" fmla="*/ 1769539 w 3663807"/>
                <a:gd name="connsiteY213" fmla="*/ 458708 h 852408"/>
                <a:gd name="connsiteX214" fmla="*/ 1788589 w 3663807"/>
                <a:gd name="connsiteY214" fmla="*/ 455533 h 852408"/>
                <a:gd name="connsiteX215" fmla="*/ 1836214 w 3663807"/>
                <a:gd name="connsiteY215" fmla="*/ 449183 h 852408"/>
                <a:gd name="connsiteX216" fmla="*/ 1855264 w 3663807"/>
                <a:gd name="connsiteY216" fmla="*/ 446008 h 852408"/>
                <a:gd name="connsiteX217" fmla="*/ 1887014 w 3663807"/>
                <a:gd name="connsiteY217" fmla="*/ 442833 h 852408"/>
                <a:gd name="connsiteX218" fmla="*/ 1909239 w 3663807"/>
                <a:gd name="connsiteY218" fmla="*/ 439658 h 852408"/>
                <a:gd name="connsiteX219" fmla="*/ 1956864 w 3663807"/>
                <a:gd name="connsiteY219" fmla="*/ 433308 h 852408"/>
                <a:gd name="connsiteX220" fmla="*/ 1985439 w 3663807"/>
                <a:gd name="connsiteY220" fmla="*/ 423783 h 852408"/>
                <a:gd name="connsiteX221" fmla="*/ 1994964 w 3663807"/>
                <a:gd name="connsiteY221" fmla="*/ 420608 h 852408"/>
                <a:gd name="connsiteX222" fmla="*/ 2004489 w 3663807"/>
                <a:gd name="connsiteY222" fmla="*/ 417433 h 852408"/>
                <a:gd name="connsiteX223" fmla="*/ 2048939 w 3663807"/>
                <a:gd name="connsiteY223" fmla="*/ 411083 h 852408"/>
                <a:gd name="connsiteX224" fmla="*/ 2067989 w 3663807"/>
                <a:gd name="connsiteY224" fmla="*/ 404733 h 852408"/>
                <a:gd name="connsiteX225" fmla="*/ 2106089 w 3663807"/>
                <a:gd name="connsiteY225" fmla="*/ 392033 h 852408"/>
                <a:gd name="connsiteX226" fmla="*/ 2141014 w 3663807"/>
                <a:gd name="connsiteY226" fmla="*/ 382508 h 852408"/>
                <a:gd name="connsiteX227" fmla="*/ 2163239 w 3663807"/>
                <a:gd name="connsiteY227" fmla="*/ 379333 h 852408"/>
                <a:gd name="connsiteX228" fmla="*/ 2201339 w 3663807"/>
                <a:gd name="connsiteY228" fmla="*/ 372983 h 852408"/>
                <a:gd name="connsiteX229" fmla="*/ 2239439 w 3663807"/>
                <a:gd name="connsiteY229" fmla="*/ 366633 h 852408"/>
                <a:gd name="connsiteX230" fmla="*/ 2264839 w 3663807"/>
                <a:gd name="connsiteY230" fmla="*/ 360283 h 852408"/>
                <a:gd name="connsiteX231" fmla="*/ 2283889 w 3663807"/>
                <a:gd name="connsiteY231" fmla="*/ 353933 h 852408"/>
                <a:gd name="connsiteX232" fmla="*/ 2296589 w 3663807"/>
                <a:gd name="connsiteY232" fmla="*/ 350758 h 852408"/>
                <a:gd name="connsiteX233" fmla="*/ 2318814 w 3663807"/>
                <a:gd name="connsiteY233" fmla="*/ 344408 h 852408"/>
                <a:gd name="connsiteX234" fmla="*/ 2341039 w 3663807"/>
                <a:gd name="connsiteY234" fmla="*/ 341233 h 852408"/>
                <a:gd name="connsiteX235" fmla="*/ 2353739 w 3663807"/>
                <a:gd name="connsiteY235" fmla="*/ 338058 h 852408"/>
                <a:gd name="connsiteX236" fmla="*/ 2398189 w 3663807"/>
                <a:gd name="connsiteY236" fmla="*/ 331708 h 852408"/>
                <a:gd name="connsiteX237" fmla="*/ 2417239 w 3663807"/>
                <a:gd name="connsiteY237" fmla="*/ 328533 h 852408"/>
                <a:gd name="connsiteX238" fmla="*/ 2433114 w 3663807"/>
                <a:gd name="connsiteY238" fmla="*/ 325358 h 852408"/>
                <a:gd name="connsiteX239" fmla="*/ 2471214 w 3663807"/>
                <a:gd name="connsiteY239" fmla="*/ 319008 h 852408"/>
                <a:gd name="connsiteX240" fmla="*/ 2490264 w 3663807"/>
                <a:gd name="connsiteY240" fmla="*/ 315833 h 852408"/>
                <a:gd name="connsiteX241" fmla="*/ 2518839 w 3663807"/>
                <a:gd name="connsiteY241" fmla="*/ 309483 h 852408"/>
                <a:gd name="connsiteX242" fmla="*/ 2528364 w 3663807"/>
                <a:gd name="connsiteY242" fmla="*/ 306308 h 852408"/>
                <a:gd name="connsiteX243" fmla="*/ 2550589 w 3663807"/>
                <a:gd name="connsiteY243" fmla="*/ 299958 h 852408"/>
                <a:gd name="connsiteX244" fmla="*/ 2579164 w 3663807"/>
                <a:gd name="connsiteY244" fmla="*/ 293608 h 852408"/>
                <a:gd name="connsiteX245" fmla="*/ 2598214 w 3663807"/>
                <a:gd name="connsiteY245" fmla="*/ 287258 h 852408"/>
                <a:gd name="connsiteX246" fmla="*/ 2610914 w 3663807"/>
                <a:gd name="connsiteY246" fmla="*/ 284083 h 852408"/>
                <a:gd name="connsiteX247" fmla="*/ 2629964 w 3663807"/>
                <a:gd name="connsiteY247" fmla="*/ 277733 h 852408"/>
                <a:gd name="connsiteX248" fmla="*/ 2639489 w 3663807"/>
                <a:gd name="connsiteY248" fmla="*/ 274558 h 852408"/>
                <a:gd name="connsiteX249" fmla="*/ 2683939 w 3663807"/>
                <a:gd name="connsiteY249" fmla="*/ 265033 h 852408"/>
                <a:gd name="connsiteX250" fmla="*/ 2702989 w 3663807"/>
                <a:gd name="connsiteY250" fmla="*/ 261858 h 852408"/>
                <a:gd name="connsiteX251" fmla="*/ 2722039 w 3663807"/>
                <a:gd name="connsiteY251" fmla="*/ 255508 h 852408"/>
                <a:gd name="connsiteX252" fmla="*/ 2737914 w 3663807"/>
                <a:gd name="connsiteY252" fmla="*/ 252333 h 852408"/>
                <a:gd name="connsiteX253" fmla="*/ 2766489 w 3663807"/>
                <a:gd name="connsiteY253" fmla="*/ 242808 h 852408"/>
                <a:gd name="connsiteX254" fmla="*/ 2776014 w 3663807"/>
                <a:gd name="connsiteY254" fmla="*/ 239633 h 852408"/>
                <a:gd name="connsiteX255" fmla="*/ 2785539 w 3663807"/>
                <a:gd name="connsiteY255" fmla="*/ 233283 h 852408"/>
                <a:gd name="connsiteX256" fmla="*/ 2817289 w 3663807"/>
                <a:gd name="connsiteY256" fmla="*/ 223758 h 852408"/>
                <a:gd name="connsiteX257" fmla="*/ 2858564 w 3663807"/>
                <a:gd name="connsiteY257" fmla="*/ 217408 h 852408"/>
                <a:gd name="connsiteX258" fmla="*/ 2877614 w 3663807"/>
                <a:gd name="connsiteY258" fmla="*/ 214233 h 852408"/>
                <a:gd name="connsiteX259" fmla="*/ 2909364 w 3663807"/>
                <a:gd name="connsiteY259" fmla="*/ 211058 h 852408"/>
                <a:gd name="connsiteX260" fmla="*/ 2966514 w 3663807"/>
                <a:gd name="connsiteY260" fmla="*/ 204708 h 852408"/>
                <a:gd name="connsiteX261" fmla="*/ 3001439 w 3663807"/>
                <a:gd name="connsiteY261" fmla="*/ 198358 h 852408"/>
                <a:gd name="connsiteX262" fmla="*/ 3033189 w 3663807"/>
                <a:gd name="connsiteY262" fmla="*/ 188833 h 852408"/>
                <a:gd name="connsiteX263" fmla="*/ 3042714 w 3663807"/>
                <a:gd name="connsiteY263" fmla="*/ 182483 h 852408"/>
                <a:gd name="connsiteX264" fmla="*/ 3052239 w 3663807"/>
                <a:gd name="connsiteY264" fmla="*/ 179308 h 852408"/>
                <a:gd name="connsiteX265" fmla="*/ 3080814 w 3663807"/>
                <a:gd name="connsiteY265" fmla="*/ 160258 h 852408"/>
                <a:gd name="connsiteX266" fmla="*/ 3090339 w 3663807"/>
                <a:gd name="connsiteY266" fmla="*/ 153908 h 852408"/>
                <a:gd name="connsiteX267" fmla="*/ 3109389 w 3663807"/>
                <a:gd name="connsiteY267" fmla="*/ 147558 h 852408"/>
                <a:gd name="connsiteX268" fmla="*/ 3131614 w 3663807"/>
                <a:gd name="connsiteY268" fmla="*/ 141208 h 852408"/>
                <a:gd name="connsiteX269" fmla="*/ 3150664 w 3663807"/>
                <a:gd name="connsiteY269" fmla="*/ 138033 h 852408"/>
                <a:gd name="connsiteX270" fmla="*/ 3169714 w 3663807"/>
                <a:gd name="connsiteY270" fmla="*/ 131683 h 852408"/>
                <a:gd name="connsiteX271" fmla="*/ 3179239 w 3663807"/>
                <a:gd name="connsiteY271" fmla="*/ 128508 h 852408"/>
                <a:gd name="connsiteX272" fmla="*/ 3220514 w 3663807"/>
                <a:gd name="connsiteY272" fmla="*/ 122158 h 852408"/>
                <a:gd name="connsiteX273" fmla="*/ 3236389 w 3663807"/>
                <a:gd name="connsiteY273" fmla="*/ 118983 h 852408"/>
                <a:gd name="connsiteX274" fmla="*/ 3255439 w 3663807"/>
                <a:gd name="connsiteY274" fmla="*/ 112633 h 852408"/>
                <a:gd name="connsiteX275" fmla="*/ 3264964 w 3663807"/>
                <a:gd name="connsiteY275" fmla="*/ 109458 h 852408"/>
                <a:gd name="connsiteX276" fmla="*/ 3280839 w 3663807"/>
                <a:gd name="connsiteY276" fmla="*/ 106283 h 852408"/>
                <a:gd name="connsiteX277" fmla="*/ 3299889 w 3663807"/>
                <a:gd name="connsiteY277" fmla="*/ 99933 h 852408"/>
                <a:gd name="connsiteX278" fmla="*/ 3312589 w 3663807"/>
                <a:gd name="connsiteY278" fmla="*/ 96758 h 852408"/>
                <a:gd name="connsiteX279" fmla="*/ 3331639 w 3663807"/>
                <a:gd name="connsiteY279" fmla="*/ 93583 h 852408"/>
                <a:gd name="connsiteX280" fmla="*/ 3350689 w 3663807"/>
                <a:gd name="connsiteY280" fmla="*/ 87233 h 852408"/>
                <a:gd name="connsiteX281" fmla="*/ 3382439 w 3663807"/>
                <a:gd name="connsiteY281" fmla="*/ 77708 h 852408"/>
                <a:gd name="connsiteX282" fmla="*/ 3391964 w 3663807"/>
                <a:gd name="connsiteY282" fmla="*/ 74533 h 852408"/>
                <a:gd name="connsiteX283" fmla="*/ 3401489 w 3663807"/>
                <a:gd name="connsiteY283" fmla="*/ 71358 h 852408"/>
                <a:gd name="connsiteX284" fmla="*/ 3411014 w 3663807"/>
                <a:gd name="connsiteY284" fmla="*/ 65008 h 852408"/>
                <a:gd name="connsiteX285" fmla="*/ 3461814 w 3663807"/>
                <a:gd name="connsiteY285" fmla="*/ 52308 h 852408"/>
                <a:gd name="connsiteX286" fmla="*/ 3490389 w 3663807"/>
                <a:gd name="connsiteY286" fmla="*/ 42783 h 852408"/>
                <a:gd name="connsiteX287" fmla="*/ 3499914 w 3663807"/>
                <a:gd name="connsiteY287" fmla="*/ 39608 h 852408"/>
                <a:gd name="connsiteX288" fmla="*/ 3544364 w 3663807"/>
                <a:gd name="connsiteY288" fmla="*/ 33258 h 852408"/>
                <a:gd name="connsiteX0" fmla="*/ 3544364 w 3664816"/>
                <a:gd name="connsiteY0" fmla="*/ 33258 h 852408"/>
                <a:gd name="connsiteX1" fmla="*/ 3566589 w 3664816"/>
                <a:gd name="connsiteY1" fmla="*/ 39608 h 852408"/>
                <a:gd name="connsiteX2" fmla="*/ 3585639 w 3664816"/>
                <a:gd name="connsiteY2" fmla="*/ 33258 h 852408"/>
                <a:gd name="connsiteX3" fmla="*/ 3614214 w 3664816"/>
                <a:gd name="connsiteY3" fmla="*/ 23733 h 852408"/>
                <a:gd name="connsiteX4" fmla="*/ 3633264 w 3664816"/>
                <a:gd name="connsiteY4" fmla="*/ 17383 h 852408"/>
                <a:gd name="connsiteX5" fmla="*/ 3642789 w 3664816"/>
                <a:gd name="connsiteY5" fmla="*/ 14208 h 852408"/>
                <a:gd name="connsiteX6" fmla="*/ 3652314 w 3664816"/>
                <a:gd name="connsiteY6" fmla="*/ 4683 h 852408"/>
                <a:gd name="connsiteX7" fmla="*/ 3661839 w 3664816"/>
                <a:gd name="connsiteY7" fmla="*/ 14208 h 852408"/>
                <a:gd name="connsiteX8" fmla="*/ 3661839 w 3664816"/>
                <a:gd name="connsiteY8" fmla="*/ 153908 h 852408"/>
                <a:gd name="connsiteX9" fmla="*/ 3626914 w 3664816"/>
                <a:gd name="connsiteY9" fmla="*/ 179308 h 852408"/>
                <a:gd name="connsiteX10" fmla="*/ 3607864 w 3664816"/>
                <a:gd name="connsiteY10" fmla="*/ 185658 h 852408"/>
                <a:gd name="connsiteX11" fmla="*/ 3598339 w 3664816"/>
                <a:gd name="connsiteY11" fmla="*/ 188833 h 852408"/>
                <a:gd name="connsiteX12" fmla="*/ 3534839 w 3664816"/>
                <a:gd name="connsiteY12" fmla="*/ 192008 h 852408"/>
                <a:gd name="connsiteX13" fmla="*/ 3509439 w 3664816"/>
                <a:gd name="connsiteY13" fmla="*/ 198358 h 852408"/>
                <a:gd name="connsiteX14" fmla="*/ 3490389 w 3664816"/>
                <a:gd name="connsiteY14" fmla="*/ 201533 h 852408"/>
                <a:gd name="connsiteX15" fmla="*/ 3468164 w 3664816"/>
                <a:gd name="connsiteY15" fmla="*/ 204708 h 852408"/>
                <a:gd name="connsiteX16" fmla="*/ 3455464 w 3664816"/>
                <a:gd name="connsiteY16" fmla="*/ 207883 h 852408"/>
                <a:gd name="connsiteX17" fmla="*/ 3439589 w 3664816"/>
                <a:gd name="connsiteY17" fmla="*/ 211058 h 852408"/>
                <a:gd name="connsiteX18" fmla="*/ 3420539 w 3664816"/>
                <a:gd name="connsiteY18" fmla="*/ 214233 h 852408"/>
                <a:gd name="connsiteX19" fmla="*/ 3411014 w 3664816"/>
                <a:gd name="connsiteY19" fmla="*/ 217408 h 852408"/>
                <a:gd name="connsiteX20" fmla="*/ 3363389 w 3664816"/>
                <a:gd name="connsiteY20" fmla="*/ 223758 h 852408"/>
                <a:gd name="connsiteX21" fmla="*/ 3334814 w 3664816"/>
                <a:gd name="connsiteY21" fmla="*/ 230108 h 852408"/>
                <a:gd name="connsiteX22" fmla="*/ 3299889 w 3664816"/>
                <a:gd name="connsiteY22" fmla="*/ 236458 h 852408"/>
                <a:gd name="connsiteX23" fmla="*/ 3290364 w 3664816"/>
                <a:gd name="connsiteY23" fmla="*/ 242808 h 852408"/>
                <a:gd name="connsiteX24" fmla="*/ 3271314 w 3664816"/>
                <a:gd name="connsiteY24" fmla="*/ 249158 h 852408"/>
                <a:gd name="connsiteX25" fmla="*/ 3261789 w 3664816"/>
                <a:gd name="connsiteY25" fmla="*/ 252333 h 852408"/>
                <a:gd name="connsiteX26" fmla="*/ 3252264 w 3664816"/>
                <a:gd name="connsiteY26" fmla="*/ 255508 h 852408"/>
                <a:gd name="connsiteX27" fmla="*/ 3239564 w 3664816"/>
                <a:gd name="connsiteY27" fmla="*/ 258683 h 852408"/>
                <a:gd name="connsiteX28" fmla="*/ 3220514 w 3664816"/>
                <a:gd name="connsiteY28" fmla="*/ 265033 h 852408"/>
                <a:gd name="connsiteX29" fmla="*/ 3210989 w 3664816"/>
                <a:gd name="connsiteY29" fmla="*/ 268208 h 852408"/>
                <a:gd name="connsiteX30" fmla="*/ 3201464 w 3664816"/>
                <a:gd name="connsiteY30" fmla="*/ 277733 h 852408"/>
                <a:gd name="connsiteX31" fmla="*/ 3191939 w 3664816"/>
                <a:gd name="connsiteY31" fmla="*/ 280908 h 852408"/>
                <a:gd name="connsiteX32" fmla="*/ 3160189 w 3664816"/>
                <a:gd name="connsiteY32" fmla="*/ 287258 h 852408"/>
                <a:gd name="connsiteX33" fmla="*/ 3128439 w 3664816"/>
                <a:gd name="connsiteY33" fmla="*/ 293608 h 852408"/>
                <a:gd name="connsiteX34" fmla="*/ 3061764 w 3664816"/>
                <a:gd name="connsiteY34" fmla="*/ 299958 h 852408"/>
                <a:gd name="connsiteX35" fmla="*/ 3026839 w 3664816"/>
                <a:gd name="connsiteY35" fmla="*/ 309483 h 852408"/>
                <a:gd name="connsiteX36" fmla="*/ 3020489 w 3664816"/>
                <a:gd name="connsiteY36" fmla="*/ 319008 h 852408"/>
                <a:gd name="connsiteX37" fmla="*/ 3010964 w 3664816"/>
                <a:gd name="connsiteY37" fmla="*/ 322183 h 852408"/>
                <a:gd name="connsiteX38" fmla="*/ 3001439 w 3664816"/>
                <a:gd name="connsiteY38" fmla="*/ 328533 h 852408"/>
                <a:gd name="connsiteX39" fmla="*/ 2985564 w 3664816"/>
                <a:gd name="connsiteY39" fmla="*/ 331708 h 852408"/>
                <a:gd name="connsiteX40" fmla="*/ 2972864 w 3664816"/>
                <a:gd name="connsiteY40" fmla="*/ 334883 h 852408"/>
                <a:gd name="connsiteX41" fmla="*/ 2963339 w 3664816"/>
                <a:gd name="connsiteY41" fmla="*/ 338058 h 852408"/>
                <a:gd name="connsiteX42" fmla="*/ 2896664 w 3664816"/>
                <a:gd name="connsiteY42" fmla="*/ 347583 h 852408"/>
                <a:gd name="connsiteX43" fmla="*/ 2855389 w 3664816"/>
                <a:gd name="connsiteY43" fmla="*/ 350758 h 852408"/>
                <a:gd name="connsiteX44" fmla="*/ 2836339 w 3664816"/>
                <a:gd name="connsiteY44" fmla="*/ 353933 h 852408"/>
                <a:gd name="connsiteX45" fmla="*/ 2734739 w 3664816"/>
                <a:gd name="connsiteY45" fmla="*/ 357108 h 852408"/>
                <a:gd name="connsiteX46" fmla="*/ 2715689 w 3664816"/>
                <a:gd name="connsiteY46" fmla="*/ 363458 h 852408"/>
                <a:gd name="connsiteX47" fmla="*/ 2706164 w 3664816"/>
                <a:gd name="connsiteY47" fmla="*/ 366633 h 852408"/>
                <a:gd name="connsiteX48" fmla="*/ 2668064 w 3664816"/>
                <a:gd name="connsiteY48" fmla="*/ 379333 h 852408"/>
                <a:gd name="connsiteX49" fmla="*/ 2658539 w 3664816"/>
                <a:gd name="connsiteY49" fmla="*/ 382508 h 852408"/>
                <a:gd name="connsiteX50" fmla="*/ 2649014 w 3664816"/>
                <a:gd name="connsiteY50" fmla="*/ 385683 h 852408"/>
                <a:gd name="connsiteX51" fmla="*/ 2620439 w 3664816"/>
                <a:gd name="connsiteY51" fmla="*/ 398383 h 852408"/>
                <a:gd name="connsiteX52" fmla="*/ 2534714 w 3664816"/>
                <a:gd name="connsiteY52" fmla="*/ 407908 h 852408"/>
                <a:gd name="connsiteX53" fmla="*/ 2499789 w 3664816"/>
                <a:gd name="connsiteY53" fmla="*/ 411083 h 852408"/>
                <a:gd name="connsiteX54" fmla="*/ 2483914 w 3664816"/>
                <a:gd name="connsiteY54" fmla="*/ 414258 h 852408"/>
                <a:gd name="connsiteX55" fmla="*/ 2433114 w 3664816"/>
                <a:gd name="connsiteY55" fmla="*/ 420608 h 852408"/>
                <a:gd name="connsiteX56" fmla="*/ 2417239 w 3664816"/>
                <a:gd name="connsiteY56" fmla="*/ 423783 h 852408"/>
                <a:gd name="connsiteX57" fmla="*/ 2398189 w 3664816"/>
                <a:gd name="connsiteY57" fmla="*/ 430133 h 852408"/>
                <a:gd name="connsiteX58" fmla="*/ 2379139 w 3664816"/>
                <a:gd name="connsiteY58" fmla="*/ 436483 h 852408"/>
                <a:gd name="connsiteX59" fmla="*/ 2369614 w 3664816"/>
                <a:gd name="connsiteY59" fmla="*/ 439658 h 852408"/>
                <a:gd name="connsiteX60" fmla="*/ 2356914 w 3664816"/>
                <a:gd name="connsiteY60" fmla="*/ 442833 h 852408"/>
                <a:gd name="connsiteX61" fmla="*/ 2347389 w 3664816"/>
                <a:gd name="connsiteY61" fmla="*/ 446008 h 852408"/>
                <a:gd name="connsiteX62" fmla="*/ 2321989 w 3664816"/>
                <a:gd name="connsiteY62" fmla="*/ 452358 h 852408"/>
                <a:gd name="connsiteX63" fmla="*/ 2312464 w 3664816"/>
                <a:gd name="connsiteY63" fmla="*/ 455533 h 852408"/>
                <a:gd name="connsiteX64" fmla="*/ 2261664 w 3664816"/>
                <a:gd name="connsiteY64" fmla="*/ 465058 h 852408"/>
                <a:gd name="connsiteX65" fmla="*/ 2245789 w 3664816"/>
                <a:gd name="connsiteY65" fmla="*/ 468233 h 852408"/>
                <a:gd name="connsiteX66" fmla="*/ 2210864 w 3664816"/>
                <a:gd name="connsiteY66" fmla="*/ 474583 h 852408"/>
                <a:gd name="connsiteX67" fmla="*/ 2201339 w 3664816"/>
                <a:gd name="connsiteY67" fmla="*/ 477758 h 852408"/>
                <a:gd name="connsiteX68" fmla="*/ 2175939 w 3664816"/>
                <a:gd name="connsiteY68" fmla="*/ 484108 h 852408"/>
                <a:gd name="connsiteX69" fmla="*/ 2137839 w 3664816"/>
                <a:gd name="connsiteY69" fmla="*/ 496808 h 852408"/>
                <a:gd name="connsiteX70" fmla="*/ 2109264 w 3664816"/>
                <a:gd name="connsiteY70" fmla="*/ 506333 h 852408"/>
                <a:gd name="connsiteX71" fmla="*/ 2099739 w 3664816"/>
                <a:gd name="connsiteY71" fmla="*/ 509508 h 852408"/>
                <a:gd name="connsiteX72" fmla="*/ 2061639 w 3664816"/>
                <a:gd name="connsiteY72" fmla="*/ 515858 h 852408"/>
                <a:gd name="connsiteX73" fmla="*/ 2045764 w 3664816"/>
                <a:gd name="connsiteY73" fmla="*/ 519033 h 852408"/>
                <a:gd name="connsiteX74" fmla="*/ 2007664 w 3664816"/>
                <a:gd name="connsiteY74" fmla="*/ 525383 h 852408"/>
                <a:gd name="connsiteX75" fmla="*/ 1975914 w 3664816"/>
                <a:gd name="connsiteY75" fmla="*/ 531733 h 852408"/>
                <a:gd name="connsiteX76" fmla="*/ 1960039 w 3664816"/>
                <a:gd name="connsiteY76" fmla="*/ 534908 h 852408"/>
                <a:gd name="connsiteX77" fmla="*/ 1909239 w 3664816"/>
                <a:gd name="connsiteY77" fmla="*/ 541258 h 852408"/>
                <a:gd name="connsiteX78" fmla="*/ 1893364 w 3664816"/>
                <a:gd name="connsiteY78" fmla="*/ 544433 h 852408"/>
                <a:gd name="connsiteX79" fmla="*/ 1874314 w 3664816"/>
                <a:gd name="connsiteY79" fmla="*/ 550783 h 852408"/>
                <a:gd name="connsiteX80" fmla="*/ 1864789 w 3664816"/>
                <a:gd name="connsiteY80" fmla="*/ 553958 h 852408"/>
                <a:gd name="connsiteX81" fmla="*/ 1848914 w 3664816"/>
                <a:gd name="connsiteY81" fmla="*/ 557133 h 852408"/>
                <a:gd name="connsiteX82" fmla="*/ 1820339 w 3664816"/>
                <a:gd name="connsiteY82" fmla="*/ 563483 h 852408"/>
                <a:gd name="connsiteX83" fmla="*/ 1760014 w 3664816"/>
                <a:gd name="connsiteY83" fmla="*/ 569833 h 852408"/>
                <a:gd name="connsiteX84" fmla="*/ 1715564 w 3664816"/>
                <a:gd name="connsiteY84" fmla="*/ 576183 h 852408"/>
                <a:gd name="connsiteX85" fmla="*/ 1690164 w 3664816"/>
                <a:gd name="connsiteY85" fmla="*/ 579358 h 852408"/>
                <a:gd name="connsiteX86" fmla="*/ 1661589 w 3664816"/>
                <a:gd name="connsiteY86" fmla="*/ 582533 h 852408"/>
                <a:gd name="connsiteX87" fmla="*/ 1626664 w 3664816"/>
                <a:gd name="connsiteY87" fmla="*/ 588883 h 852408"/>
                <a:gd name="connsiteX88" fmla="*/ 1607614 w 3664816"/>
                <a:gd name="connsiteY88" fmla="*/ 592058 h 852408"/>
                <a:gd name="connsiteX89" fmla="*/ 1579039 w 3664816"/>
                <a:gd name="connsiteY89" fmla="*/ 598408 h 852408"/>
                <a:gd name="connsiteX90" fmla="*/ 1537764 w 3664816"/>
                <a:gd name="connsiteY90" fmla="*/ 601583 h 852408"/>
                <a:gd name="connsiteX91" fmla="*/ 1471089 w 3664816"/>
                <a:gd name="connsiteY91" fmla="*/ 611108 h 852408"/>
                <a:gd name="connsiteX92" fmla="*/ 1442514 w 3664816"/>
                <a:gd name="connsiteY92" fmla="*/ 614283 h 852408"/>
                <a:gd name="connsiteX93" fmla="*/ 1407589 w 3664816"/>
                <a:gd name="connsiteY93" fmla="*/ 617458 h 852408"/>
                <a:gd name="connsiteX94" fmla="*/ 1375839 w 3664816"/>
                <a:gd name="connsiteY94" fmla="*/ 623808 h 852408"/>
                <a:gd name="connsiteX95" fmla="*/ 1340914 w 3664816"/>
                <a:gd name="connsiteY95" fmla="*/ 633333 h 852408"/>
                <a:gd name="connsiteX96" fmla="*/ 1325039 w 3664816"/>
                <a:gd name="connsiteY96" fmla="*/ 636508 h 852408"/>
                <a:gd name="connsiteX97" fmla="*/ 1271064 w 3664816"/>
                <a:gd name="connsiteY97" fmla="*/ 646033 h 852408"/>
                <a:gd name="connsiteX98" fmla="*/ 1245664 w 3664816"/>
                <a:gd name="connsiteY98" fmla="*/ 652383 h 852408"/>
                <a:gd name="connsiteX99" fmla="*/ 1232964 w 3664816"/>
                <a:gd name="connsiteY99" fmla="*/ 655558 h 852408"/>
                <a:gd name="connsiteX100" fmla="*/ 1207564 w 3664816"/>
                <a:gd name="connsiteY100" fmla="*/ 658733 h 852408"/>
                <a:gd name="connsiteX101" fmla="*/ 1191689 w 3664816"/>
                <a:gd name="connsiteY101" fmla="*/ 661908 h 852408"/>
                <a:gd name="connsiteX102" fmla="*/ 1172639 w 3664816"/>
                <a:gd name="connsiteY102" fmla="*/ 665083 h 852408"/>
                <a:gd name="connsiteX103" fmla="*/ 1156764 w 3664816"/>
                <a:gd name="connsiteY103" fmla="*/ 668258 h 852408"/>
                <a:gd name="connsiteX104" fmla="*/ 1102789 w 3664816"/>
                <a:gd name="connsiteY104" fmla="*/ 674608 h 852408"/>
                <a:gd name="connsiteX105" fmla="*/ 1048814 w 3664816"/>
                <a:gd name="connsiteY105" fmla="*/ 684133 h 852408"/>
                <a:gd name="connsiteX106" fmla="*/ 1004364 w 3664816"/>
                <a:gd name="connsiteY106" fmla="*/ 690483 h 852408"/>
                <a:gd name="connsiteX107" fmla="*/ 959914 w 3664816"/>
                <a:gd name="connsiteY107" fmla="*/ 696833 h 852408"/>
                <a:gd name="connsiteX108" fmla="*/ 928164 w 3664816"/>
                <a:gd name="connsiteY108" fmla="*/ 706358 h 852408"/>
                <a:gd name="connsiteX109" fmla="*/ 909114 w 3664816"/>
                <a:gd name="connsiteY109" fmla="*/ 712708 h 852408"/>
                <a:gd name="connsiteX110" fmla="*/ 890064 w 3664816"/>
                <a:gd name="connsiteY110" fmla="*/ 719058 h 852408"/>
                <a:gd name="connsiteX111" fmla="*/ 880539 w 3664816"/>
                <a:gd name="connsiteY111" fmla="*/ 722233 h 852408"/>
                <a:gd name="connsiteX112" fmla="*/ 829739 w 3664816"/>
                <a:gd name="connsiteY112" fmla="*/ 731758 h 852408"/>
                <a:gd name="connsiteX113" fmla="*/ 750364 w 3664816"/>
                <a:gd name="connsiteY113" fmla="*/ 741283 h 852408"/>
                <a:gd name="connsiteX114" fmla="*/ 677339 w 3664816"/>
                <a:gd name="connsiteY114" fmla="*/ 750808 h 852408"/>
                <a:gd name="connsiteX115" fmla="*/ 658289 w 3664816"/>
                <a:gd name="connsiteY115" fmla="*/ 753983 h 852408"/>
                <a:gd name="connsiteX116" fmla="*/ 613839 w 3664816"/>
                <a:gd name="connsiteY116" fmla="*/ 760333 h 852408"/>
                <a:gd name="connsiteX117" fmla="*/ 591614 w 3664816"/>
                <a:gd name="connsiteY117" fmla="*/ 763508 h 852408"/>
                <a:gd name="connsiteX118" fmla="*/ 566214 w 3664816"/>
                <a:gd name="connsiteY118" fmla="*/ 766683 h 852408"/>
                <a:gd name="connsiteX119" fmla="*/ 534464 w 3664816"/>
                <a:gd name="connsiteY119" fmla="*/ 769858 h 852408"/>
                <a:gd name="connsiteX120" fmla="*/ 502714 w 3664816"/>
                <a:gd name="connsiteY120" fmla="*/ 776208 h 852408"/>
                <a:gd name="connsiteX121" fmla="*/ 483664 w 3664816"/>
                <a:gd name="connsiteY121" fmla="*/ 779383 h 852408"/>
                <a:gd name="connsiteX122" fmla="*/ 467789 w 3664816"/>
                <a:gd name="connsiteY122" fmla="*/ 782558 h 852408"/>
                <a:gd name="connsiteX123" fmla="*/ 442389 w 3664816"/>
                <a:gd name="connsiteY123" fmla="*/ 785733 h 852408"/>
                <a:gd name="connsiteX124" fmla="*/ 407464 w 3664816"/>
                <a:gd name="connsiteY124" fmla="*/ 792083 h 852408"/>
                <a:gd name="connsiteX125" fmla="*/ 331264 w 3664816"/>
                <a:gd name="connsiteY125" fmla="*/ 801608 h 852408"/>
                <a:gd name="connsiteX126" fmla="*/ 309039 w 3664816"/>
                <a:gd name="connsiteY126" fmla="*/ 804783 h 852408"/>
                <a:gd name="connsiteX127" fmla="*/ 289989 w 3664816"/>
                <a:gd name="connsiteY127" fmla="*/ 807958 h 852408"/>
                <a:gd name="connsiteX128" fmla="*/ 258239 w 3664816"/>
                <a:gd name="connsiteY128" fmla="*/ 811133 h 852408"/>
                <a:gd name="connsiteX129" fmla="*/ 213789 w 3664816"/>
                <a:gd name="connsiteY129" fmla="*/ 820658 h 852408"/>
                <a:gd name="connsiteX130" fmla="*/ 201089 w 3664816"/>
                <a:gd name="connsiteY130" fmla="*/ 823833 h 852408"/>
                <a:gd name="connsiteX131" fmla="*/ 166164 w 3664816"/>
                <a:gd name="connsiteY131" fmla="*/ 830183 h 852408"/>
                <a:gd name="connsiteX132" fmla="*/ 115364 w 3664816"/>
                <a:gd name="connsiteY132" fmla="*/ 836533 h 852408"/>
                <a:gd name="connsiteX133" fmla="*/ 61389 w 3664816"/>
                <a:gd name="connsiteY133" fmla="*/ 846058 h 852408"/>
                <a:gd name="connsiteX134" fmla="*/ 26464 w 3664816"/>
                <a:gd name="connsiteY134" fmla="*/ 852408 h 852408"/>
                <a:gd name="connsiteX135" fmla="*/ 1064 w 3664816"/>
                <a:gd name="connsiteY135" fmla="*/ 849233 h 852408"/>
                <a:gd name="connsiteX136" fmla="*/ 4239 w 3664816"/>
                <a:gd name="connsiteY136" fmla="*/ 839708 h 852408"/>
                <a:gd name="connsiteX137" fmla="*/ 23289 w 3664816"/>
                <a:gd name="connsiteY137" fmla="*/ 827008 h 852408"/>
                <a:gd name="connsiteX138" fmla="*/ 42339 w 3664816"/>
                <a:gd name="connsiteY138" fmla="*/ 820658 h 852408"/>
                <a:gd name="connsiteX139" fmla="*/ 51864 w 3664816"/>
                <a:gd name="connsiteY139" fmla="*/ 817483 h 852408"/>
                <a:gd name="connsiteX140" fmla="*/ 83614 w 3664816"/>
                <a:gd name="connsiteY140" fmla="*/ 807958 h 852408"/>
                <a:gd name="connsiteX141" fmla="*/ 131239 w 3664816"/>
                <a:gd name="connsiteY141" fmla="*/ 792083 h 852408"/>
                <a:gd name="connsiteX142" fmla="*/ 150289 w 3664816"/>
                <a:gd name="connsiteY142" fmla="*/ 785733 h 852408"/>
                <a:gd name="connsiteX143" fmla="*/ 159814 w 3664816"/>
                <a:gd name="connsiteY143" fmla="*/ 782558 h 852408"/>
                <a:gd name="connsiteX144" fmla="*/ 191564 w 3664816"/>
                <a:gd name="connsiteY144" fmla="*/ 776208 h 852408"/>
                <a:gd name="connsiteX145" fmla="*/ 213789 w 3664816"/>
                <a:gd name="connsiteY145" fmla="*/ 769858 h 852408"/>
                <a:gd name="connsiteX146" fmla="*/ 232839 w 3664816"/>
                <a:gd name="connsiteY146" fmla="*/ 763508 h 852408"/>
                <a:gd name="connsiteX147" fmla="*/ 264589 w 3664816"/>
                <a:gd name="connsiteY147" fmla="*/ 760333 h 852408"/>
                <a:gd name="connsiteX148" fmla="*/ 277289 w 3664816"/>
                <a:gd name="connsiteY148" fmla="*/ 757158 h 852408"/>
                <a:gd name="connsiteX149" fmla="*/ 299514 w 3664816"/>
                <a:gd name="connsiteY149" fmla="*/ 753983 h 852408"/>
                <a:gd name="connsiteX150" fmla="*/ 318564 w 3664816"/>
                <a:gd name="connsiteY150" fmla="*/ 750808 h 852408"/>
                <a:gd name="connsiteX151" fmla="*/ 340789 w 3664816"/>
                <a:gd name="connsiteY151" fmla="*/ 747633 h 852408"/>
                <a:gd name="connsiteX152" fmla="*/ 366189 w 3664816"/>
                <a:gd name="connsiteY152" fmla="*/ 741283 h 852408"/>
                <a:gd name="connsiteX153" fmla="*/ 397939 w 3664816"/>
                <a:gd name="connsiteY153" fmla="*/ 734933 h 852408"/>
                <a:gd name="connsiteX154" fmla="*/ 416989 w 3664816"/>
                <a:gd name="connsiteY154" fmla="*/ 728583 h 852408"/>
                <a:gd name="connsiteX155" fmla="*/ 445564 w 3664816"/>
                <a:gd name="connsiteY155" fmla="*/ 719058 h 852408"/>
                <a:gd name="connsiteX156" fmla="*/ 455089 w 3664816"/>
                <a:gd name="connsiteY156" fmla="*/ 715883 h 852408"/>
                <a:gd name="connsiteX157" fmla="*/ 464614 w 3664816"/>
                <a:gd name="connsiteY157" fmla="*/ 712708 h 852408"/>
                <a:gd name="connsiteX158" fmla="*/ 480489 w 3664816"/>
                <a:gd name="connsiteY158" fmla="*/ 709533 h 852408"/>
                <a:gd name="connsiteX159" fmla="*/ 499539 w 3664816"/>
                <a:gd name="connsiteY159" fmla="*/ 703183 h 852408"/>
                <a:gd name="connsiteX160" fmla="*/ 534464 w 3664816"/>
                <a:gd name="connsiteY160" fmla="*/ 696833 h 852408"/>
                <a:gd name="connsiteX161" fmla="*/ 553514 w 3664816"/>
                <a:gd name="connsiteY161" fmla="*/ 690483 h 852408"/>
                <a:gd name="connsiteX162" fmla="*/ 566214 w 3664816"/>
                <a:gd name="connsiteY162" fmla="*/ 687308 h 852408"/>
                <a:gd name="connsiteX163" fmla="*/ 575739 w 3664816"/>
                <a:gd name="connsiteY163" fmla="*/ 684133 h 852408"/>
                <a:gd name="connsiteX164" fmla="*/ 632889 w 3664816"/>
                <a:gd name="connsiteY164" fmla="*/ 677783 h 852408"/>
                <a:gd name="connsiteX165" fmla="*/ 667814 w 3664816"/>
                <a:gd name="connsiteY165" fmla="*/ 668258 h 852408"/>
                <a:gd name="connsiteX166" fmla="*/ 677339 w 3664816"/>
                <a:gd name="connsiteY166" fmla="*/ 665083 h 852408"/>
                <a:gd name="connsiteX167" fmla="*/ 690039 w 3664816"/>
                <a:gd name="connsiteY167" fmla="*/ 661908 h 852408"/>
                <a:gd name="connsiteX168" fmla="*/ 699564 w 3664816"/>
                <a:gd name="connsiteY168" fmla="*/ 658733 h 852408"/>
                <a:gd name="connsiteX169" fmla="*/ 728139 w 3664816"/>
                <a:gd name="connsiteY169" fmla="*/ 652383 h 852408"/>
                <a:gd name="connsiteX170" fmla="*/ 753539 w 3664816"/>
                <a:gd name="connsiteY170" fmla="*/ 646033 h 852408"/>
                <a:gd name="connsiteX171" fmla="*/ 766239 w 3664816"/>
                <a:gd name="connsiteY171" fmla="*/ 642858 h 852408"/>
                <a:gd name="connsiteX172" fmla="*/ 782114 w 3664816"/>
                <a:gd name="connsiteY172" fmla="*/ 639683 h 852408"/>
                <a:gd name="connsiteX173" fmla="*/ 829739 w 3664816"/>
                <a:gd name="connsiteY173" fmla="*/ 636508 h 852408"/>
                <a:gd name="connsiteX174" fmla="*/ 874189 w 3664816"/>
                <a:gd name="connsiteY174" fmla="*/ 630158 h 852408"/>
                <a:gd name="connsiteX175" fmla="*/ 896414 w 3664816"/>
                <a:gd name="connsiteY175" fmla="*/ 626983 h 852408"/>
                <a:gd name="connsiteX176" fmla="*/ 909114 w 3664816"/>
                <a:gd name="connsiteY176" fmla="*/ 623808 h 852408"/>
                <a:gd name="connsiteX177" fmla="*/ 924989 w 3664816"/>
                <a:gd name="connsiteY177" fmla="*/ 620633 h 852408"/>
                <a:gd name="connsiteX178" fmla="*/ 934514 w 3664816"/>
                <a:gd name="connsiteY178" fmla="*/ 617458 h 852408"/>
                <a:gd name="connsiteX179" fmla="*/ 959914 w 3664816"/>
                <a:gd name="connsiteY179" fmla="*/ 611108 h 852408"/>
                <a:gd name="connsiteX180" fmla="*/ 972614 w 3664816"/>
                <a:gd name="connsiteY180" fmla="*/ 607933 h 852408"/>
                <a:gd name="connsiteX181" fmla="*/ 1007539 w 3664816"/>
                <a:gd name="connsiteY181" fmla="*/ 598408 h 852408"/>
                <a:gd name="connsiteX182" fmla="*/ 1039289 w 3664816"/>
                <a:gd name="connsiteY182" fmla="*/ 592058 h 852408"/>
                <a:gd name="connsiteX183" fmla="*/ 1055164 w 3664816"/>
                <a:gd name="connsiteY183" fmla="*/ 588883 h 852408"/>
                <a:gd name="connsiteX184" fmla="*/ 1096439 w 3664816"/>
                <a:gd name="connsiteY184" fmla="*/ 582533 h 852408"/>
                <a:gd name="connsiteX185" fmla="*/ 1115489 w 3664816"/>
                <a:gd name="connsiteY185" fmla="*/ 579358 h 852408"/>
                <a:gd name="connsiteX186" fmla="*/ 1140889 w 3664816"/>
                <a:gd name="connsiteY186" fmla="*/ 576183 h 852408"/>
                <a:gd name="connsiteX187" fmla="*/ 1172639 w 3664816"/>
                <a:gd name="connsiteY187" fmla="*/ 569833 h 852408"/>
                <a:gd name="connsiteX188" fmla="*/ 1194864 w 3664816"/>
                <a:gd name="connsiteY188" fmla="*/ 566658 h 852408"/>
                <a:gd name="connsiteX189" fmla="*/ 1207564 w 3664816"/>
                <a:gd name="connsiteY189" fmla="*/ 563483 h 852408"/>
                <a:gd name="connsiteX190" fmla="*/ 1226614 w 3664816"/>
                <a:gd name="connsiteY190" fmla="*/ 560308 h 852408"/>
                <a:gd name="connsiteX191" fmla="*/ 1236139 w 3664816"/>
                <a:gd name="connsiteY191" fmla="*/ 557133 h 852408"/>
                <a:gd name="connsiteX192" fmla="*/ 1252014 w 3664816"/>
                <a:gd name="connsiteY192" fmla="*/ 553958 h 852408"/>
                <a:gd name="connsiteX193" fmla="*/ 1290114 w 3664816"/>
                <a:gd name="connsiteY193" fmla="*/ 547608 h 852408"/>
                <a:gd name="connsiteX194" fmla="*/ 1309164 w 3664816"/>
                <a:gd name="connsiteY194" fmla="*/ 544433 h 852408"/>
                <a:gd name="connsiteX195" fmla="*/ 1331389 w 3664816"/>
                <a:gd name="connsiteY195" fmla="*/ 541258 h 852408"/>
                <a:gd name="connsiteX196" fmla="*/ 1356789 w 3664816"/>
                <a:gd name="connsiteY196" fmla="*/ 538083 h 852408"/>
                <a:gd name="connsiteX197" fmla="*/ 1375839 w 3664816"/>
                <a:gd name="connsiteY197" fmla="*/ 534908 h 852408"/>
                <a:gd name="connsiteX198" fmla="*/ 1404414 w 3664816"/>
                <a:gd name="connsiteY198" fmla="*/ 531733 h 852408"/>
                <a:gd name="connsiteX199" fmla="*/ 1423464 w 3664816"/>
                <a:gd name="connsiteY199" fmla="*/ 528558 h 852408"/>
                <a:gd name="connsiteX200" fmla="*/ 1448864 w 3664816"/>
                <a:gd name="connsiteY200" fmla="*/ 522208 h 852408"/>
                <a:gd name="connsiteX201" fmla="*/ 1471089 w 3664816"/>
                <a:gd name="connsiteY201" fmla="*/ 519033 h 852408"/>
                <a:gd name="connsiteX202" fmla="*/ 1509189 w 3664816"/>
                <a:gd name="connsiteY202" fmla="*/ 512683 h 852408"/>
                <a:gd name="connsiteX203" fmla="*/ 1528239 w 3664816"/>
                <a:gd name="connsiteY203" fmla="*/ 509508 h 852408"/>
                <a:gd name="connsiteX204" fmla="*/ 1544114 w 3664816"/>
                <a:gd name="connsiteY204" fmla="*/ 506333 h 852408"/>
                <a:gd name="connsiteX205" fmla="*/ 1563164 w 3664816"/>
                <a:gd name="connsiteY205" fmla="*/ 503158 h 852408"/>
                <a:gd name="connsiteX206" fmla="*/ 1579039 w 3664816"/>
                <a:gd name="connsiteY206" fmla="*/ 499983 h 852408"/>
                <a:gd name="connsiteX207" fmla="*/ 1598089 w 3664816"/>
                <a:gd name="connsiteY207" fmla="*/ 493633 h 852408"/>
                <a:gd name="connsiteX208" fmla="*/ 1636189 w 3664816"/>
                <a:gd name="connsiteY208" fmla="*/ 480933 h 852408"/>
                <a:gd name="connsiteX209" fmla="*/ 1655239 w 3664816"/>
                <a:gd name="connsiteY209" fmla="*/ 474583 h 852408"/>
                <a:gd name="connsiteX210" fmla="*/ 1664764 w 3664816"/>
                <a:gd name="connsiteY210" fmla="*/ 471408 h 852408"/>
                <a:gd name="connsiteX211" fmla="*/ 1715564 w 3664816"/>
                <a:gd name="connsiteY211" fmla="*/ 465058 h 852408"/>
                <a:gd name="connsiteX212" fmla="*/ 1740964 w 3664816"/>
                <a:gd name="connsiteY212" fmla="*/ 461883 h 852408"/>
                <a:gd name="connsiteX213" fmla="*/ 1769539 w 3664816"/>
                <a:gd name="connsiteY213" fmla="*/ 458708 h 852408"/>
                <a:gd name="connsiteX214" fmla="*/ 1788589 w 3664816"/>
                <a:gd name="connsiteY214" fmla="*/ 455533 h 852408"/>
                <a:gd name="connsiteX215" fmla="*/ 1836214 w 3664816"/>
                <a:gd name="connsiteY215" fmla="*/ 449183 h 852408"/>
                <a:gd name="connsiteX216" fmla="*/ 1855264 w 3664816"/>
                <a:gd name="connsiteY216" fmla="*/ 446008 h 852408"/>
                <a:gd name="connsiteX217" fmla="*/ 1887014 w 3664816"/>
                <a:gd name="connsiteY217" fmla="*/ 442833 h 852408"/>
                <a:gd name="connsiteX218" fmla="*/ 1909239 w 3664816"/>
                <a:gd name="connsiteY218" fmla="*/ 439658 h 852408"/>
                <a:gd name="connsiteX219" fmla="*/ 1956864 w 3664816"/>
                <a:gd name="connsiteY219" fmla="*/ 433308 h 852408"/>
                <a:gd name="connsiteX220" fmla="*/ 1985439 w 3664816"/>
                <a:gd name="connsiteY220" fmla="*/ 423783 h 852408"/>
                <a:gd name="connsiteX221" fmla="*/ 1994964 w 3664816"/>
                <a:gd name="connsiteY221" fmla="*/ 420608 h 852408"/>
                <a:gd name="connsiteX222" fmla="*/ 2004489 w 3664816"/>
                <a:gd name="connsiteY222" fmla="*/ 417433 h 852408"/>
                <a:gd name="connsiteX223" fmla="*/ 2048939 w 3664816"/>
                <a:gd name="connsiteY223" fmla="*/ 411083 h 852408"/>
                <a:gd name="connsiteX224" fmla="*/ 2067989 w 3664816"/>
                <a:gd name="connsiteY224" fmla="*/ 404733 h 852408"/>
                <a:gd name="connsiteX225" fmla="*/ 2106089 w 3664816"/>
                <a:gd name="connsiteY225" fmla="*/ 392033 h 852408"/>
                <a:gd name="connsiteX226" fmla="*/ 2141014 w 3664816"/>
                <a:gd name="connsiteY226" fmla="*/ 382508 h 852408"/>
                <a:gd name="connsiteX227" fmla="*/ 2163239 w 3664816"/>
                <a:gd name="connsiteY227" fmla="*/ 379333 h 852408"/>
                <a:gd name="connsiteX228" fmla="*/ 2201339 w 3664816"/>
                <a:gd name="connsiteY228" fmla="*/ 372983 h 852408"/>
                <a:gd name="connsiteX229" fmla="*/ 2239439 w 3664816"/>
                <a:gd name="connsiteY229" fmla="*/ 366633 h 852408"/>
                <a:gd name="connsiteX230" fmla="*/ 2264839 w 3664816"/>
                <a:gd name="connsiteY230" fmla="*/ 360283 h 852408"/>
                <a:gd name="connsiteX231" fmla="*/ 2283889 w 3664816"/>
                <a:gd name="connsiteY231" fmla="*/ 353933 h 852408"/>
                <a:gd name="connsiteX232" fmla="*/ 2296589 w 3664816"/>
                <a:gd name="connsiteY232" fmla="*/ 350758 h 852408"/>
                <a:gd name="connsiteX233" fmla="*/ 2318814 w 3664816"/>
                <a:gd name="connsiteY233" fmla="*/ 344408 h 852408"/>
                <a:gd name="connsiteX234" fmla="*/ 2341039 w 3664816"/>
                <a:gd name="connsiteY234" fmla="*/ 341233 h 852408"/>
                <a:gd name="connsiteX235" fmla="*/ 2353739 w 3664816"/>
                <a:gd name="connsiteY235" fmla="*/ 338058 h 852408"/>
                <a:gd name="connsiteX236" fmla="*/ 2398189 w 3664816"/>
                <a:gd name="connsiteY236" fmla="*/ 331708 h 852408"/>
                <a:gd name="connsiteX237" fmla="*/ 2417239 w 3664816"/>
                <a:gd name="connsiteY237" fmla="*/ 328533 h 852408"/>
                <a:gd name="connsiteX238" fmla="*/ 2433114 w 3664816"/>
                <a:gd name="connsiteY238" fmla="*/ 325358 h 852408"/>
                <a:gd name="connsiteX239" fmla="*/ 2471214 w 3664816"/>
                <a:gd name="connsiteY239" fmla="*/ 319008 h 852408"/>
                <a:gd name="connsiteX240" fmla="*/ 2490264 w 3664816"/>
                <a:gd name="connsiteY240" fmla="*/ 315833 h 852408"/>
                <a:gd name="connsiteX241" fmla="*/ 2518839 w 3664816"/>
                <a:gd name="connsiteY241" fmla="*/ 309483 h 852408"/>
                <a:gd name="connsiteX242" fmla="*/ 2528364 w 3664816"/>
                <a:gd name="connsiteY242" fmla="*/ 306308 h 852408"/>
                <a:gd name="connsiteX243" fmla="*/ 2550589 w 3664816"/>
                <a:gd name="connsiteY243" fmla="*/ 299958 h 852408"/>
                <a:gd name="connsiteX244" fmla="*/ 2579164 w 3664816"/>
                <a:gd name="connsiteY244" fmla="*/ 293608 h 852408"/>
                <a:gd name="connsiteX245" fmla="*/ 2598214 w 3664816"/>
                <a:gd name="connsiteY245" fmla="*/ 287258 h 852408"/>
                <a:gd name="connsiteX246" fmla="*/ 2610914 w 3664816"/>
                <a:gd name="connsiteY246" fmla="*/ 284083 h 852408"/>
                <a:gd name="connsiteX247" fmla="*/ 2629964 w 3664816"/>
                <a:gd name="connsiteY247" fmla="*/ 277733 h 852408"/>
                <a:gd name="connsiteX248" fmla="*/ 2639489 w 3664816"/>
                <a:gd name="connsiteY248" fmla="*/ 274558 h 852408"/>
                <a:gd name="connsiteX249" fmla="*/ 2683939 w 3664816"/>
                <a:gd name="connsiteY249" fmla="*/ 265033 h 852408"/>
                <a:gd name="connsiteX250" fmla="*/ 2702989 w 3664816"/>
                <a:gd name="connsiteY250" fmla="*/ 261858 h 852408"/>
                <a:gd name="connsiteX251" fmla="*/ 2722039 w 3664816"/>
                <a:gd name="connsiteY251" fmla="*/ 255508 h 852408"/>
                <a:gd name="connsiteX252" fmla="*/ 2737914 w 3664816"/>
                <a:gd name="connsiteY252" fmla="*/ 252333 h 852408"/>
                <a:gd name="connsiteX253" fmla="*/ 2766489 w 3664816"/>
                <a:gd name="connsiteY253" fmla="*/ 242808 h 852408"/>
                <a:gd name="connsiteX254" fmla="*/ 2776014 w 3664816"/>
                <a:gd name="connsiteY254" fmla="*/ 239633 h 852408"/>
                <a:gd name="connsiteX255" fmla="*/ 2785539 w 3664816"/>
                <a:gd name="connsiteY255" fmla="*/ 233283 h 852408"/>
                <a:gd name="connsiteX256" fmla="*/ 2817289 w 3664816"/>
                <a:gd name="connsiteY256" fmla="*/ 223758 h 852408"/>
                <a:gd name="connsiteX257" fmla="*/ 2858564 w 3664816"/>
                <a:gd name="connsiteY257" fmla="*/ 217408 h 852408"/>
                <a:gd name="connsiteX258" fmla="*/ 2877614 w 3664816"/>
                <a:gd name="connsiteY258" fmla="*/ 214233 h 852408"/>
                <a:gd name="connsiteX259" fmla="*/ 2909364 w 3664816"/>
                <a:gd name="connsiteY259" fmla="*/ 211058 h 852408"/>
                <a:gd name="connsiteX260" fmla="*/ 2966514 w 3664816"/>
                <a:gd name="connsiteY260" fmla="*/ 204708 h 852408"/>
                <a:gd name="connsiteX261" fmla="*/ 3001439 w 3664816"/>
                <a:gd name="connsiteY261" fmla="*/ 198358 h 852408"/>
                <a:gd name="connsiteX262" fmla="*/ 3033189 w 3664816"/>
                <a:gd name="connsiteY262" fmla="*/ 188833 h 852408"/>
                <a:gd name="connsiteX263" fmla="*/ 3042714 w 3664816"/>
                <a:gd name="connsiteY263" fmla="*/ 182483 h 852408"/>
                <a:gd name="connsiteX264" fmla="*/ 3052239 w 3664816"/>
                <a:gd name="connsiteY264" fmla="*/ 179308 h 852408"/>
                <a:gd name="connsiteX265" fmla="*/ 3080814 w 3664816"/>
                <a:gd name="connsiteY265" fmla="*/ 160258 h 852408"/>
                <a:gd name="connsiteX266" fmla="*/ 3090339 w 3664816"/>
                <a:gd name="connsiteY266" fmla="*/ 153908 h 852408"/>
                <a:gd name="connsiteX267" fmla="*/ 3109389 w 3664816"/>
                <a:gd name="connsiteY267" fmla="*/ 147558 h 852408"/>
                <a:gd name="connsiteX268" fmla="*/ 3131614 w 3664816"/>
                <a:gd name="connsiteY268" fmla="*/ 141208 h 852408"/>
                <a:gd name="connsiteX269" fmla="*/ 3150664 w 3664816"/>
                <a:gd name="connsiteY269" fmla="*/ 138033 h 852408"/>
                <a:gd name="connsiteX270" fmla="*/ 3169714 w 3664816"/>
                <a:gd name="connsiteY270" fmla="*/ 131683 h 852408"/>
                <a:gd name="connsiteX271" fmla="*/ 3179239 w 3664816"/>
                <a:gd name="connsiteY271" fmla="*/ 128508 h 852408"/>
                <a:gd name="connsiteX272" fmla="*/ 3220514 w 3664816"/>
                <a:gd name="connsiteY272" fmla="*/ 122158 h 852408"/>
                <a:gd name="connsiteX273" fmla="*/ 3236389 w 3664816"/>
                <a:gd name="connsiteY273" fmla="*/ 118983 h 852408"/>
                <a:gd name="connsiteX274" fmla="*/ 3255439 w 3664816"/>
                <a:gd name="connsiteY274" fmla="*/ 112633 h 852408"/>
                <a:gd name="connsiteX275" fmla="*/ 3264964 w 3664816"/>
                <a:gd name="connsiteY275" fmla="*/ 109458 h 852408"/>
                <a:gd name="connsiteX276" fmla="*/ 3280839 w 3664816"/>
                <a:gd name="connsiteY276" fmla="*/ 106283 h 852408"/>
                <a:gd name="connsiteX277" fmla="*/ 3299889 w 3664816"/>
                <a:gd name="connsiteY277" fmla="*/ 99933 h 852408"/>
                <a:gd name="connsiteX278" fmla="*/ 3312589 w 3664816"/>
                <a:gd name="connsiteY278" fmla="*/ 96758 h 852408"/>
                <a:gd name="connsiteX279" fmla="*/ 3331639 w 3664816"/>
                <a:gd name="connsiteY279" fmla="*/ 93583 h 852408"/>
                <a:gd name="connsiteX280" fmla="*/ 3350689 w 3664816"/>
                <a:gd name="connsiteY280" fmla="*/ 87233 h 852408"/>
                <a:gd name="connsiteX281" fmla="*/ 3382439 w 3664816"/>
                <a:gd name="connsiteY281" fmla="*/ 77708 h 852408"/>
                <a:gd name="connsiteX282" fmla="*/ 3391964 w 3664816"/>
                <a:gd name="connsiteY282" fmla="*/ 74533 h 852408"/>
                <a:gd name="connsiteX283" fmla="*/ 3401489 w 3664816"/>
                <a:gd name="connsiteY283" fmla="*/ 71358 h 852408"/>
                <a:gd name="connsiteX284" fmla="*/ 3411014 w 3664816"/>
                <a:gd name="connsiteY284" fmla="*/ 65008 h 852408"/>
                <a:gd name="connsiteX285" fmla="*/ 3461814 w 3664816"/>
                <a:gd name="connsiteY285" fmla="*/ 52308 h 852408"/>
                <a:gd name="connsiteX286" fmla="*/ 3490389 w 3664816"/>
                <a:gd name="connsiteY286" fmla="*/ 42783 h 852408"/>
                <a:gd name="connsiteX287" fmla="*/ 3499914 w 3664816"/>
                <a:gd name="connsiteY287" fmla="*/ 39608 h 852408"/>
                <a:gd name="connsiteX288" fmla="*/ 3544364 w 3664816"/>
                <a:gd name="connsiteY288" fmla="*/ 33258 h 852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Lst>
              <a:rect l="l" t="t" r="r" b="b"/>
              <a:pathLst>
                <a:path w="3664816" h="852408">
                  <a:moveTo>
                    <a:pt x="3544364" y="33258"/>
                  </a:moveTo>
                  <a:cubicBezTo>
                    <a:pt x="3555476" y="33258"/>
                    <a:pt x="3558884" y="39608"/>
                    <a:pt x="3566589" y="39608"/>
                  </a:cubicBezTo>
                  <a:cubicBezTo>
                    <a:pt x="3573282" y="39608"/>
                    <a:pt x="3579289" y="35375"/>
                    <a:pt x="3585639" y="33258"/>
                  </a:cubicBezTo>
                  <a:lnTo>
                    <a:pt x="3614214" y="23733"/>
                  </a:lnTo>
                  <a:lnTo>
                    <a:pt x="3633264" y="17383"/>
                  </a:lnTo>
                  <a:lnTo>
                    <a:pt x="3642789" y="14208"/>
                  </a:lnTo>
                  <a:cubicBezTo>
                    <a:pt x="3645964" y="11033"/>
                    <a:pt x="3649139" y="4683"/>
                    <a:pt x="3652314" y="4683"/>
                  </a:cubicBezTo>
                  <a:cubicBezTo>
                    <a:pt x="3655489" y="4683"/>
                    <a:pt x="3660252" y="-10663"/>
                    <a:pt x="3661839" y="14208"/>
                  </a:cubicBezTo>
                  <a:cubicBezTo>
                    <a:pt x="3663427" y="39079"/>
                    <a:pt x="3667660" y="126391"/>
                    <a:pt x="3661839" y="153908"/>
                  </a:cubicBezTo>
                  <a:cubicBezTo>
                    <a:pt x="3656018" y="181425"/>
                    <a:pt x="3644289" y="173516"/>
                    <a:pt x="3626914" y="179308"/>
                  </a:cubicBezTo>
                  <a:lnTo>
                    <a:pt x="3607864" y="185658"/>
                  </a:lnTo>
                  <a:cubicBezTo>
                    <a:pt x="3604689" y="186716"/>
                    <a:pt x="3601682" y="188666"/>
                    <a:pt x="3598339" y="188833"/>
                  </a:cubicBezTo>
                  <a:lnTo>
                    <a:pt x="3534839" y="192008"/>
                  </a:lnTo>
                  <a:cubicBezTo>
                    <a:pt x="3526372" y="194125"/>
                    <a:pt x="3518047" y="196923"/>
                    <a:pt x="3509439" y="198358"/>
                  </a:cubicBezTo>
                  <a:lnTo>
                    <a:pt x="3490389" y="201533"/>
                  </a:lnTo>
                  <a:cubicBezTo>
                    <a:pt x="3482992" y="202671"/>
                    <a:pt x="3475527" y="203369"/>
                    <a:pt x="3468164" y="204708"/>
                  </a:cubicBezTo>
                  <a:cubicBezTo>
                    <a:pt x="3463871" y="205489"/>
                    <a:pt x="3459724" y="206936"/>
                    <a:pt x="3455464" y="207883"/>
                  </a:cubicBezTo>
                  <a:cubicBezTo>
                    <a:pt x="3450196" y="209054"/>
                    <a:pt x="3444898" y="210093"/>
                    <a:pt x="3439589" y="211058"/>
                  </a:cubicBezTo>
                  <a:cubicBezTo>
                    <a:pt x="3433255" y="212210"/>
                    <a:pt x="3426823" y="212836"/>
                    <a:pt x="3420539" y="214233"/>
                  </a:cubicBezTo>
                  <a:cubicBezTo>
                    <a:pt x="3417272" y="214959"/>
                    <a:pt x="3414296" y="216752"/>
                    <a:pt x="3411014" y="217408"/>
                  </a:cubicBezTo>
                  <a:cubicBezTo>
                    <a:pt x="3400323" y="219546"/>
                    <a:pt x="3373433" y="222213"/>
                    <a:pt x="3363389" y="223758"/>
                  </a:cubicBezTo>
                  <a:cubicBezTo>
                    <a:pt x="3322424" y="230060"/>
                    <a:pt x="3369577" y="223787"/>
                    <a:pt x="3334814" y="230108"/>
                  </a:cubicBezTo>
                  <a:cubicBezTo>
                    <a:pt x="3293101" y="237692"/>
                    <a:pt x="3328694" y="229257"/>
                    <a:pt x="3299889" y="236458"/>
                  </a:cubicBezTo>
                  <a:cubicBezTo>
                    <a:pt x="3296714" y="238575"/>
                    <a:pt x="3293851" y="241258"/>
                    <a:pt x="3290364" y="242808"/>
                  </a:cubicBezTo>
                  <a:cubicBezTo>
                    <a:pt x="3284247" y="245526"/>
                    <a:pt x="3277664" y="247041"/>
                    <a:pt x="3271314" y="249158"/>
                  </a:cubicBezTo>
                  <a:lnTo>
                    <a:pt x="3261789" y="252333"/>
                  </a:lnTo>
                  <a:cubicBezTo>
                    <a:pt x="3258614" y="253391"/>
                    <a:pt x="3255511" y="254696"/>
                    <a:pt x="3252264" y="255508"/>
                  </a:cubicBezTo>
                  <a:cubicBezTo>
                    <a:pt x="3248031" y="256566"/>
                    <a:pt x="3243744" y="257429"/>
                    <a:pt x="3239564" y="258683"/>
                  </a:cubicBezTo>
                  <a:cubicBezTo>
                    <a:pt x="3233153" y="260606"/>
                    <a:pt x="3226864" y="262916"/>
                    <a:pt x="3220514" y="265033"/>
                  </a:cubicBezTo>
                  <a:lnTo>
                    <a:pt x="3210989" y="268208"/>
                  </a:lnTo>
                  <a:cubicBezTo>
                    <a:pt x="3207814" y="271383"/>
                    <a:pt x="3205200" y="275242"/>
                    <a:pt x="3201464" y="277733"/>
                  </a:cubicBezTo>
                  <a:cubicBezTo>
                    <a:pt x="3198679" y="279589"/>
                    <a:pt x="3195157" y="279989"/>
                    <a:pt x="3191939" y="280908"/>
                  </a:cubicBezTo>
                  <a:cubicBezTo>
                    <a:pt x="3176525" y="285312"/>
                    <a:pt x="3178334" y="283856"/>
                    <a:pt x="3160189" y="287258"/>
                  </a:cubicBezTo>
                  <a:cubicBezTo>
                    <a:pt x="3149581" y="289247"/>
                    <a:pt x="3139195" y="292712"/>
                    <a:pt x="3128439" y="293608"/>
                  </a:cubicBezTo>
                  <a:cubicBezTo>
                    <a:pt x="3080788" y="297579"/>
                    <a:pt x="3103005" y="295376"/>
                    <a:pt x="3061764" y="299958"/>
                  </a:cubicBezTo>
                  <a:cubicBezTo>
                    <a:pt x="3033117" y="307120"/>
                    <a:pt x="3044643" y="303548"/>
                    <a:pt x="3026839" y="309483"/>
                  </a:cubicBezTo>
                  <a:cubicBezTo>
                    <a:pt x="3024722" y="312658"/>
                    <a:pt x="3023469" y="316624"/>
                    <a:pt x="3020489" y="319008"/>
                  </a:cubicBezTo>
                  <a:cubicBezTo>
                    <a:pt x="3017876" y="321099"/>
                    <a:pt x="3013957" y="320686"/>
                    <a:pt x="3010964" y="322183"/>
                  </a:cubicBezTo>
                  <a:cubicBezTo>
                    <a:pt x="3007551" y="323890"/>
                    <a:pt x="3005012" y="327193"/>
                    <a:pt x="3001439" y="328533"/>
                  </a:cubicBezTo>
                  <a:cubicBezTo>
                    <a:pt x="2996386" y="330428"/>
                    <a:pt x="2990832" y="330537"/>
                    <a:pt x="2985564" y="331708"/>
                  </a:cubicBezTo>
                  <a:cubicBezTo>
                    <a:pt x="2981304" y="332655"/>
                    <a:pt x="2977060" y="333684"/>
                    <a:pt x="2972864" y="334883"/>
                  </a:cubicBezTo>
                  <a:cubicBezTo>
                    <a:pt x="2969646" y="335802"/>
                    <a:pt x="2966621" y="337402"/>
                    <a:pt x="2963339" y="338058"/>
                  </a:cubicBezTo>
                  <a:cubicBezTo>
                    <a:pt x="2940609" y="342604"/>
                    <a:pt x="2919559" y="345502"/>
                    <a:pt x="2896664" y="347583"/>
                  </a:cubicBezTo>
                  <a:cubicBezTo>
                    <a:pt x="2882922" y="348832"/>
                    <a:pt x="2869147" y="349700"/>
                    <a:pt x="2855389" y="350758"/>
                  </a:cubicBezTo>
                  <a:cubicBezTo>
                    <a:pt x="2849039" y="351816"/>
                    <a:pt x="2842768" y="353595"/>
                    <a:pt x="2836339" y="353933"/>
                  </a:cubicBezTo>
                  <a:cubicBezTo>
                    <a:pt x="2802503" y="355714"/>
                    <a:pt x="2768517" y="354441"/>
                    <a:pt x="2734739" y="357108"/>
                  </a:cubicBezTo>
                  <a:cubicBezTo>
                    <a:pt x="2728066" y="357635"/>
                    <a:pt x="2722039" y="361341"/>
                    <a:pt x="2715689" y="363458"/>
                  </a:cubicBezTo>
                  <a:lnTo>
                    <a:pt x="2706164" y="366633"/>
                  </a:lnTo>
                  <a:lnTo>
                    <a:pt x="2668064" y="379333"/>
                  </a:lnTo>
                  <a:lnTo>
                    <a:pt x="2658539" y="382508"/>
                  </a:lnTo>
                  <a:cubicBezTo>
                    <a:pt x="2655364" y="383566"/>
                    <a:pt x="2651799" y="383827"/>
                    <a:pt x="2649014" y="385683"/>
                  </a:cubicBezTo>
                  <a:cubicBezTo>
                    <a:pt x="2636504" y="394023"/>
                    <a:pt x="2638575" y="393849"/>
                    <a:pt x="2620439" y="398383"/>
                  </a:cubicBezTo>
                  <a:cubicBezTo>
                    <a:pt x="2583926" y="407511"/>
                    <a:pt x="2612698" y="401027"/>
                    <a:pt x="2534714" y="407908"/>
                  </a:cubicBezTo>
                  <a:lnTo>
                    <a:pt x="2499789" y="411083"/>
                  </a:lnTo>
                  <a:cubicBezTo>
                    <a:pt x="2494497" y="412141"/>
                    <a:pt x="2489256" y="413495"/>
                    <a:pt x="2483914" y="414258"/>
                  </a:cubicBezTo>
                  <a:cubicBezTo>
                    <a:pt x="2440496" y="420461"/>
                    <a:pt x="2470609" y="414359"/>
                    <a:pt x="2433114" y="420608"/>
                  </a:cubicBezTo>
                  <a:cubicBezTo>
                    <a:pt x="2427791" y="421495"/>
                    <a:pt x="2422445" y="422363"/>
                    <a:pt x="2417239" y="423783"/>
                  </a:cubicBezTo>
                  <a:cubicBezTo>
                    <a:pt x="2410781" y="425544"/>
                    <a:pt x="2404539" y="428016"/>
                    <a:pt x="2398189" y="430133"/>
                  </a:cubicBezTo>
                  <a:lnTo>
                    <a:pt x="2379139" y="436483"/>
                  </a:lnTo>
                  <a:cubicBezTo>
                    <a:pt x="2375964" y="437541"/>
                    <a:pt x="2372861" y="438846"/>
                    <a:pt x="2369614" y="439658"/>
                  </a:cubicBezTo>
                  <a:cubicBezTo>
                    <a:pt x="2365381" y="440716"/>
                    <a:pt x="2361110" y="441634"/>
                    <a:pt x="2356914" y="442833"/>
                  </a:cubicBezTo>
                  <a:cubicBezTo>
                    <a:pt x="2353696" y="443752"/>
                    <a:pt x="2350618" y="445127"/>
                    <a:pt x="2347389" y="446008"/>
                  </a:cubicBezTo>
                  <a:cubicBezTo>
                    <a:pt x="2338969" y="448304"/>
                    <a:pt x="2330268" y="449598"/>
                    <a:pt x="2321989" y="452358"/>
                  </a:cubicBezTo>
                  <a:cubicBezTo>
                    <a:pt x="2318814" y="453416"/>
                    <a:pt x="2315725" y="454780"/>
                    <a:pt x="2312464" y="455533"/>
                  </a:cubicBezTo>
                  <a:cubicBezTo>
                    <a:pt x="2282916" y="462352"/>
                    <a:pt x="2286281" y="460582"/>
                    <a:pt x="2261664" y="465058"/>
                  </a:cubicBezTo>
                  <a:cubicBezTo>
                    <a:pt x="2256355" y="466023"/>
                    <a:pt x="2251098" y="467268"/>
                    <a:pt x="2245789" y="468233"/>
                  </a:cubicBezTo>
                  <a:cubicBezTo>
                    <a:pt x="2235410" y="470120"/>
                    <a:pt x="2221321" y="471969"/>
                    <a:pt x="2210864" y="474583"/>
                  </a:cubicBezTo>
                  <a:cubicBezTo>
                    <a:pt x="2207617" y="475395"/>
                    <a:pt x="2204568" y="476877"/>
                    <a:pt x="2201339" y="477758"/>
                  </a:cubicBezTo>
                  <a:cubicBezTo>
                    <a:pt x="2192919" y="480054"/>
                    <a:pt x="2184218" y="481348"/>
                    <a:pt x="2175939" y="484108"/>
                  </a:cubicBezTo>
                  <a:lnTo>
                    <a:pt x="2137839" y="496808"/>
                  </a:lnTo>
                  <a:lnTo>
                    <a:pt x="2109264" y="506333"/>
                  </a:lnTo>
                  <a:cubicBezTo>
                    <a:pt x="2106089" y="507391"/>
                    <a:pt x="2103021" y="508852"/>
                    <a:pt x="2099739" y="509508"/>
                  </a:cubicBezTo>
                  <a:cubicBezTo>
                    <a:pt x="2062326" y="516991"/>
                    <a:pt x="2108897" y="507982"/>
                    <a:pt x="2061639" y="515858"/>
                  </a:cubicBezTo>
                  <a:cubicBezTo>
                    <a:pt x="2056316" y="516745"/>
                    <a:pt x="2051078" y="518095"/>
                    <a:pt x="2045764" y="519033"/>
                  </a:cubicBezTo>
                  <a:cubicBezTo>
                    <a:pt x="2033085" y="521271"/>
                    <a:pt x="2020289" y="522858"/>
                    <a:pt x="2007664" y="525383"/>
                  </a:cubicBezTo>
                  <a:lnTo>
                    <a:pt x="1975914" y="531733"/>
                  </a:lnTo>
                  <a:cubicBezTo>
                    <a:pt x="1970622" y="532791"/>
                    <a:pt x="1965409" y="534371"/>
                    <a:pt x="1960039" y="534908"/>
                  </a:cubicBezTo>
                  <a:cubicBezTo>
                    <a:pt x="1930922" y="537820"/>
                    <a:pt x="1933310" y="536881"/>
                    <a:pt x="1909239" y="541258"/>
                  </a:cubicBezTo>
                  <a:cubicBezTo>
                    <a:pt x="1903930" y="542223"/>
                    <a:pt x="1898570" y="543013"/>
                    <a:pt x="1893364" y="544433"/>
                  </a:cubicBezTo>
                  <a:cubicBezTo>
                    <a:pt x="1886906" y="546194"/>
                    <a:pt x="1880664" y="548666"/>
                    <a:pt x="1874314" y="550783"/>
                  </a:cubicBezTo>
                  <a:cubicBezTo>
                    <a:pt x="1871139" y="551841"/>
                    <a:pt x="1868071" y="553302"/>
                    <a:pt x="1864789" y="553958"/>
                  </a:cubicBezTo>
                  <a:cubicBezTo>
                    <a:pt x="1859497" y="555016"/>
                    <a:pt x="1854182" y="555962"/>
                    <a:pt x="1848914" y="557133"/>
                  </a:cubicBezTo>
                  <a:cubicBezTo>
                    <a:pt x="1825982" y="562229"/>
                    <a:pt x="1846673" y="558695"/>
                    <a:pt x="1820339" y="563483"/>
                  </a:cubicBezTo>
                  <a:cubicBezTo>
                    <a:pt x="1783918" y="570105"/>
                    <a:pt x="1815766" y="563638"/>
                    <a:pt x="1760014" y="569833"/>
                  </a:cubicBezTo>
                  <a:cubicBezTo>
                    <a:pt x="1745138" y="571486"/>
                    <a:pt x="1730416" y="574327"/>
                    <a:pt x="1715564" y="576183"/>
                  </a:cubicBezTo>
                  <a:lnTo>
                    <a:pt x="1690164" y="579358"/>
                  </a:lnTo>
                  <a:cubicBezTo>
                    <a:pt x="1680646" y="580478"/>
                    <a:pt x="1671089" y="581266"/>
                    <a:pt x="1661589" y="582533"/>
                  </a:cubicBezTo>
                  <a:cubicBezTo>
                    <a:pt x="1644047" y="584872"/>
                    <a:pt x="1643125" y="585890"/>
                    <a:pt x="1626664" y="588883"/>
                  </a:cubicBezTo>
                  <a:cubicBezTo>
                    <a:pt x="1620330" y="590035"/>
                    <a:pt x="1613898" y="590661"/>
                    <a:pt x="1607614" y="592058"/>
                  </a:cubicBezTo>
                  <a:cubicBezTo>
                    <a:pt x="1583232" y="597476"/>
                    <a:pt x="1618222" y="594284"/>
                    <a:pt x="1579039" y="598408"/>
                  </a:cubicBezTo>
                  <a:cubicBezTo>
                    <a:pt x="1565316" y="599853"/>
                    <a:pt x="1551501" y="600275"/>
                    <a:pt x="1537764" y="601583"/>
                  </a:cubicBezTo>
                  <a:cubicBezTo>
                    <a:pt x="1515366" y="603716"/>
                    <a:pt x="1493394" y="608320"/>
                    <a:pt x="1471089" y="611108"/>
                  </a:cubicBezTo>
                  <a:cubicBezTo>
                    <a:pt x="1461579" y="612297"/>
                    <a:pt x="1452050" y="613329"/>
                    <a:pt x="1442514" y="614283"/>
                  </a:cubicBezTo>
                  <a:cubicBezTo>
                    <a:pt x="1430882" y="615446"/>
                    <a:pt x="1419199" y="616092"/>
                    <a:pt x="1407589" y="617458"/>
                  </a:cubicBezTo>
                  <a:cubicBezTo>
                    <a:pt x="1396986" y="618705"/>
                    <a:pt x="1386141" y="620864"/>
                    <a:pt x="1375839" y="623808"/>
                  </a:cubicBezTo>
                  <a:cubicBezTo>
                    <a:pt x="1354552" y="629890"/>
                    <a:pt x="1378644" y="625787"/>
                    <a:pt x="1340914" y="633333"/>
                  </a:cubicBezTo>
                  <a:cubicBezTo>
                    <a:pt x="1335622" y="634391"/>
                    <a:pt x="1330353" y="635570"/>
                    <a:pt x="1325039" y="636508"/>
                  </a:cubicBezTo>
                  <a:cubicBezTo>
                    <a:pt x="1312307" y="638755"/>
                    <a:pt x="1286700" y="642425"/>
                    <a:pt x="1271064" y="646033"/>
                  </a:cubicBezTo>
                  <a:cubicBezTo>
                    <a:pt x="1262560" y="647995"/>
                    <a:pt x="1254131" y="650266"/>
                    <a:pt x="1245664" y="652383"/>
                  </a:cubicBezTo>
                  <a:cubicBezTo>
                    <a:pt x="1241431" y="653441"/>
                    <a:pt x="1237294" y="655017"/>
                    <a:pt x="1232964" y="655558"/>
                  </a:cubicBezTo>
                  <a:cubicBezTo>
                    <a:pt x="1224497" y="656616"/>
                    <a:pt x="1215997" y="657436"/>
                    <a:pt x="1207564" y="658733"/>
                  </a:cubicBezTo>
                  <a:cubicBezTo>
                    <a:pt x="1202230" y="659554"/>
                    <a:pt x="1196998" y="660943"/>
                    <a:pt x="1191689" y="661908"/>
                  </a:cubicBezTo>
                  <a:cubicBezTo>
                    <a:pt x="1185355" y="663060"/>
                    <a:pt x="1178973" y="663931"/>
                    <a:pt x="1172639" y="665083"/>
                  </a:cubicBezTo>
                  <a:cubicBezTo>
                    <a:pt x="1167330" y="666048"/>
                    <a:pt x="1162113" y="667545"/>
                    <a:pt x="1156764" y="668258"/>
                  </a:cubicBezTo>
                  <a:cubicBezTo>
                    <a:pt x="1078812" y="678652"/>
                    <a:pt x="1162811" y="665374"/>
                    <a:pt x="1102789" y="674608"/>
                  </a:cubicBezTo>
                  <a:cubicBezTo>
                    <a:pt x="1084710" y="677389"/>
                    <a:pt x="1066903" y="681420"/>
                    <a:pt x="1048814" y="684133"/>
                  </a:cubicBezTo>
                  <a:cubicBezTo>
                    <a:pt x="1034012" y="686353"/>
                    <a:pt x="1019127" y="688022"/>
                    <a:pt x="1004364" y="690483"/>
                  </a:cubicBezTo>
                  <a:cubicBezTo>
                    <a:pt x="976898" y="695061"/>
                    <a:pt x="991702" y="692860"/>
                    <a:pt x="959914" y="696833"/>
                  </a:cubicBezTo>
                  <a:cubicBezTo>
                    <a:pt x="892562" y="719284"/>
                    <a:pt x="976148" y="691963"/>
                    <a:pt x="928164" y="706358"/>
                  </a:cubicBezTo>
                  <a:cubicBezTo>
                    <a:pt x="921753" y="708281"/>
                    <a:pt x="915464" y="710591"/>
                    <a:pt x="909114" y="712708"/>
                  </a:cubicBezTo>
                  <a:lnTo>
                    <a:pt x="890064" y="719058"/>
                  </a:lnTo>
                  <a:cubicBezTo>
                    <a:pt x="886889" y="720116"/>
                    <a:pt x="883821" y="721577"/>
                    <a:pt x="880539" y="722233"/>
                  </a:cubicBezTo>
                  <a:cubicBezTo>
                    <a:pt x="866184" y="725104"/>
                    <a:pt x="845294" y="729637"/>
                    <a:pt x="829739" y="731758"/>
                  </a:cubicBezTo>
                  <a:cubicBezTo>
                    <a:pt x="767266" y="740277"/>
                    <a:pt x="797115" y="735673"/>
                    <a:pt x="750364" y="741283"/>
                  </a:cubicBezTo>
                  <a:cubicBezTo>
                    <a:pt x="729702" y="743762"/>
                    <a:pt x="699985" y="747324"/>
                    <a:pt x="677339" y="750808"/>
                  </a:cubicBezTo>
                  <a:cubicBezTo>
                    <a:pt x="670976" y="751787"/>
                    <a:pt x="664655" y="753028"/>
                    <a:pt x="658289" y="753983"/>
                  </a:cubicBezTo>
                  <a:lnTo>
                    <a:pt x="613839" y="760333"/>
                  </a:lnTo>
                  <a:lnTo>
                    <a:pt x="591614" y="763508"/>
                  </a:lnTo>
                  <a:lnTo>
                    <a:pt x="566214" y="766683"/>
                  </a:lnTo>
                  <a:cubicBezTo>
                    <a:pt x="555643" y="767858"/>
                    <a:pt x="544982" y="768280"/>
                    <a:pt x="534464" y="769858"/>
                  </a:cubicBezTo>
                  <a:cubicBezTo>
                    <a:pt x="523790" y="771459"/>
                    <a:pt x="513360" y="774434"/>
                    <a:pt x="502714" y="776208"/>
                  </a:cubicBezTo>
                  <a:lnTo>
                    <a:pt x="483664" y="779383"/>
                  </a:lnTo>
                  <a:cubicBezTo>
                    <a:pt x="478355" y="780348"/>
                    <a:pt x="473123" y="781737"/>
                    <a:pt x="467789" y="782558"/>
                  </a:cubicBezTo>
                  <a:cubicBezTo>
                    <a:pt x="459356" y="783855"/>
                    <a:pt x="450822" y="784436"/>
                    <a:pt x="442389" y="785733"/>
                  </a:cubicBezTo>
                  <a:cubicBezTo>
                    <a:pt x="397040" y="792710"/>
                    <a:pt x="459466" y="784992"/>
                    <a:pt x="407464" y="792083"/>
                  </a:cubicBezTo>
                  <a:cubicBezTo>
                    <a:pt x="382101" y="795542"/>
                    <a:pt x="356604" y="797988"/>
                    <a:pt x="331264" y="801608"/>
                  </a:cubicBezTo>
                  <a:lnTo>
                    <a:pt x="309039" y="804783"/>
                  </a:lnTo>
                  <a:cubicBezTo>
                    <a:pt x="302676" y="805762"/>
                    <a:pt x="296377" y="807160"/>
                    <a:pt x="289989" y="807958"/>
                  </a:cubicBezTo>
                  <a:cubicBezTo>
                    <a:pt x="279435" y="809277"/>
                    <a:pt x="268822" y="810075"/>
                    <a:pt x="258239" y="811133"/>
                  </a:cubicBezTo>
                  <a:cubicBezTo>
                    <a:pt x="201596" y="825294"/>
                    <a:pt x="259886" y="811439"/>
                    <a:pt x="213789" y="820658"/>
                  </a:cubicBezTo>
                  <a:cubicBezTo>
                    <a:pt x="209510" y="821514"/>
                    <a:pt x="205349" y="822886"/>
                    <a:pt x="201089" y="823833"/>
                  </a:cubicBezTo>
                  <a:cubicBezTo>
                    <a:pt x="192110" y="825828"/>
                    <a:pt x="174780" y="829034"/>
                    <a:pt x="166164" y="830183"/>
                  </a:cubicBezTo>
                  <a:cubicBezTo>
                    <a:pt x="122432" y="836014"/>
                    <a:pt x="153104" y="830574"/>
                    <a:pt x="115364" y="836533"/>
                  </a:cubicBezTo>
                  <a:cubicBezTo>
                    <a:pt x="36185" y="849035"/>
                    <a:pt x="104876" y="838151"/>
                    <a:pt x="61389" y="846058"/>
                  </a:cubicBezTo>
                  <a:cubicBezTo>
                    <a:pt x="16705" y="854182"/>
                    <a:pt x="65678" y="844565"/>
                    <a:pt x="26464" y="852408"/>
                  </a:cubicBezTo>
                  <a:cubicBezTo>
                    <a:pt x="17997" y="851350"/>
                    <a:pt x="8472" y="853466"/>
                    <a:pt x="1064" y="849233"/>
                  </a:cubicBezTo>
                  <a:cubicBezTo>
                    <a:pt x="-1842" y="847573"/>
                    <a:pt x="1872" y="842075"/>
                    <a:pt x="4239" y="839708"/>
                  </a:cubicBezTo>
                  <a:cubicBezTo>
                    <a:pt x="9635" y="834312"/>
                    <a:pt x="16049" y="829421"/>
                    <a:pt x="23289" y="827008"/>
                  </a:cubicBezTo>
                  <a:lnTo>
                    <a:pt x="42339" y="820658"/>
                  </a:lnTo>
                  <a:cubicBezTo>
                    <a:pt x="45514" y="819600"/>
                    <a:pt x="48617" y="818295"/>
                    <a:pt x="51864" y="817483"/>
                  </a:cubicBezTo>
                  <a:cubicBezTo>
                    <a:pt x="71058" y="812685"/>
                    <a:pt x="60424" y="815688"/>
                    <a:pt x="83614" y="807958"/>
                  </a:cubicBezTo>
                  <a:lnTo>
                    <a:pt x="131239" y="792083"/>
                  </a:lnTo>
                  <a:lnTo>
                    <a:pt x="150289" y="785733"/>
                  </a:lnTo>
                  <a:cubicBezTo>
                    <a:pt x="153464" y="784675"/>
                    <a:pt x="156532" y="783214"/>
                    <a:pt x="159814" y="782558"/>
                  </a:cubicBezTo>
                  <a:cubicBezTo>
                    <a:pt x="170397" y="780441"/>
                    <a:pt x="181325" y="779621"/>
                    <a:pt x="191564" y="776208"/>
                  </a:cubicBezTo>
                  <a:cubicBezTo>
                    <a:pt x="223575" y="765538"/>
                    <a:pt x="173922" y="781818"/>
                    <a:pt x="213789" y="769858"/>
                  </a:cubicBezTo>
                  <a:cubicBezTo>
                    <a:pt x="220200" y="767935"/>
                    <a:pt x="226179" y="764174"/>
                    <a:pt x="232839" y="763508"/>
                  </a:cubicBezTo>
                  <a:lnTo>
                    <a:pt x="264589" y="760333"/>
                  </a:lnTo>
                  <a:cubicBezTo>
                    <a:pt x="268822" y="759275"/>
                    <a:pt x="272996" y="757939"/>
                    <a:pt x="277289" y="757158"/>
                  </a:cubicBezTo>
                  <a:cubicBezTo>
                    <a:pt x="284652" y="755819"/>
                    <a:pt x="292117" y="755121"/>
                    <a:pt x="299514" y="753983"/>
                  </a:cubicBezTo>
                  <a:cubicBezTo>
                    <a:pt x="305877" y="753004"/>
                    <a:pt x="312201" y="751787"/>
                    <a:pt x="318564" y="750808"/>
                  </a:cubicBezTo>
                  <a:cubicBezTo>
                    <a:pt x="325961" y="749670"/>
                    <a:pt x="333451" y="749101"/>
                    <a:pt x="340789" y="747633"/>
                  </a:cubicBezTo>
                  <a:cubicBezTo>
                    <a:pt x="349347" y="745921"/>
                    <a:pt x="357581" y="742718"/>
                    <a:pt x="366189" y="741283"/>
                  </a:cubicBezTo>
                  <a:cubicBezTo>
                    <a:pt x="379062" y="739137"/>
                    <a:pt x="386098" y="738485"/>
                    <a:pt x="397939" y="734933"/>
                  </a:cubicBezTo>
                  <a:cubicBezTo>
                    <a:pt x="404350" y="733010"/>
                    <a:pt x="410639" y="730700"/>
                    <a:pt x="416989" y="728583"/>
                  </a:cubicBezTo>
                  <a:lnTo>
                    <a:pt x="445564" y="719058"/>
                  </a:lnTo>
                  <a:lnTo>
                    <a:pt x="455089" y="715883"/>
                  </a:lnTo>
                  <a:cubicBezTo>
                    <a:pt x="458264" y="714825"/>
                    <a:pt x="461332" y="713364"/>
                    <a:pt x="464614" y="712708"/>
                  </a:cubicBezTo>
                  <a:cubicBezTo>
                    <a:pt x="469906" y="711650"/>
                    <a:pt x="475283" y="710953"/>
                    <a:pt x="480489" y="709533"/>
                  </a:cubicBezTo>
                  <a:cubicBezTo>
                    <a:pt x="486947" y="707772"/>
                    <a:pt x="492937" y="704283"/>
                    <a:pt x="499539" y="703183"/>
                  </a:cubicBezTo>
                  <a:cubicBezTo>
                    <a:pt x="505762" y="702146"/>
                    <a:pt x="527491" y="698735"/>
                    <a:pt x="534464" y="696833"/>
                  </a:cubicBezTo>
                  <a:cubicBezTo>
                    <a:pt x="540922" y="695072"/>
                    <a:pt x="547020" y="692106"/>
                    <a:pt x="553514" y="690483"/>
                  </a:cubicBezTo>
                  <a:cubicBezTo>
                    <a:pt x="557747" y="689425"/>
                    <a:pt x="562018" y="688507"/>
                    <a:pt x="566214" y="687308"/>
                  </a:cubicBezTo>
                  <a:cubicBezTo>
                    <a:pt x="569432" y="686389"/>
                    <a:pt x="572457" y="684789"/>
                    <a:pt x="575739" y="684133"/>
                  </a:cubicBezTo>
                  <a:cubicBezTo>
                    <a:pt x="591833" y="680914"/>
                    <a:pt x="618165" y="679122"/>
                    <a:pt x="632889" y="677783"/>
                  </a:cubicBezTo>
                  <a:cubicBezTo>
                    <a:pt x="673757" y="664160"/>
                    <a:pt x="631912" y="677233"/>
                    <a:pt x="667814" y="668258"/>
                  </a:cubicBezTo>
                  <a:cubicBezTo>
                    <a:pt x="671061" y="667446"/>
                    <a:pt x="674121" y="666002"/>
                    <a:pt x="677339" y="665083"/>
                  </a:cubicBezTo>
                  <a:cubicBezTo>
                    <a:pt x="681535" y="663884"/>
                    <a:pt x="685843" y="663107"/>
                    <a:pt x="690039" y="661908"/>
                  </a:cubicBezTo>
                  <a:cubicBezTo>
                    <a:pt x="693257" y="660989"/>
                    <a:pt x="696346" y="659652"/>
                    <a:pt x="699564" y="658733"/>
                  </a:cubicBezTo>
                  <a:cubicBezTo>
                    <a:pt x="714967" y="654332"/>
                    <a:pt x="711116" y="656311"/>
                    <a:pt x="728139" y="652383"/>
                  </a:cubicBezTo>
                  <a:cubicBezTo>
                    <a:pt x="736643" y="650421"/>
                    <a:pt x="745072" y="648150"/>
                    <a:pt x="753539" y="646033"/>
                  </a:cubicBezTo>
                  <a:cubicBezTo>
                    <a:pt x="757772" y="644975"/>
                    <a:pt x="761960" y="643714"/>
                    <a:pt x="766239" y="642858"/>
                  </a:cubicBezTo>
                  <a:cubicBezTo>
                    <a:pt x="771531" y="641800"/>
                    <a:pt x="776744" y="640220"/>
                    <a:pt x="782114" y="639683"/>
                  </a:cubicBezTo>
                  <a:cubicBezTo>
                    <a:pt x="797945" y="638100"/>
                    <a:pt x="813889" y="637886"/>
                    <a:pt x="829739" y="636508"/>
                  </a:cubicBezTo>
                  <a:cubicBezTo>
                    <a:pt x="850425" y="634709"/>
                    <a:pt x="855099" y="633095"/>
                    <a:pt x="874189" y="630158"/>
                  </a:cubicBezTo>
                  <a:cubicBezTo>
                    <a:pt x="881586" y="629020"/>
                    <a:pt x="889051" y="628322"/>
                    <a:pt x="896414" y="626983"/>
                  </a:cubicBezTo>
                  <a:cubicBezTo>
                    <a:pt x="900707" y="626202"/>
                    <a:pt x="904854" y="624755"/>
                    <a:pt x="909114" y="623808"/>
                  </a:cubicBezTo>
                  <a:cubicBezTo>
                    <a:pt x="914382" y="622637"/>
                    <a:pt x="919754" y="621942"/>
                    <a:pt x="924989" y="620633"/>
                  </a:cubicBezTo>
                  <a:cubicBezTo>
                    <a:pt x="928236" y="619821"/>
                    <a:pt x="931285" y="618339"/>
                    <a:pt x="934514" y="617458"/>
                  </a:cubicBezTo>
                  <a:cubicBezTo>
                    <a:pt x="942934" y="615162"/>
                    <a:pt x="951447" y="613225"/>
                    <a:pt x="959914" y="611108"/>
                  </a:cubicBezTo>
                  <a:cubicBezTo>
                    <a:pt x="964147" y="610050"/>
                    <a:pt x="968474" y="609313"/>
                    <a:pt x="972614" y="607933"/>
                  </a:cubicBezTo>
                  <a:cubicBezTo>
                    <a:pt x="986299" y="603371"/>
                    <a:pt x="989635" y="601989"/>
                    <a:pt x="1007539" y="598408"/>
                  </a:cubicBezTo>
                  <a:lnTo>
                    <a:pt x="1039289" y="592058"/>
                  </a:lnTo>
                  <a:cubicBezTo>
                    <a:pt x="1044581" y="591000"/>
                    <a:pt x="1049841" y="589770"/>
                    <a:pt x="1055164" y="588883"/>
                  </a:cubicBezTo>
                  <a:cubicBezTo>
                    <a:pt x="1102682" y="580963"/>
                    <a:pt x="1043329" y="590704"/>
                    <a:pt x="1096439" y="582533"/>
                  </a:cubicBezTo>
                  <a:cubicBezTo>
                    <a:pt x="1102802" y="581554"/>
                    <a:pt x="1109116" y="580268"/>
                    <a:pt x="1115489" y="579358"/>
                  </a:cubicBezTo>
                  <a:cubicBezTo>
                    <a:pt x="1123936" y="578151"/>
                    <a:pt x="1132473" y="577586"/>
                    <a:pt x="1140889" y="576183"/>
                  </a:cubicBezTo>
                  <a:cubicBezTo>
                    <a:pt x="1151535" y="574409"/>
                    <a:pt x="1161955" y="571359"/>
                    <a:pt x="1172639" y="569833"/>
                  </a:cubicBezTo>
                  <a:cubicBezTo>
                    <a:pt x="1180047" y="568775"/>
                    <a:pt x="1187501" y="567997"/>
                    <a:pt x="1194864" y="566658"/>
                  </a:cubicBezTo>
                  <a:cubicBezTo>
                    <a:pt x="1199157" y="565877"/>
                    <a:pt x="1203285" y="564339"/>
                    <a:pt x="1207564" y="563483"/>
                  </a:cubicBezTo>
                  <a:cubicBezTo>
                    <a:pt x="1213877" y="562220"/>
                    <a:pt x="1220330" y="561705"/>
                    <a:pt x="1226614" y="560308"/>
                  </a:cubicBezTo>
                  <a:cubicBezTo>
                    <a:pt x="1229881" y="559582"/>
                    <a:pt x="1232892" y="557945"/>
                    <a:pt x="1236139" y="557133"/>
                  </a:cubicBezTo>
                  <a:cubicBezTo>
                    <a:pt x="1241374" y="555824"/>
                    <a:pt x="1246700" y="554896"/>
                    <a:pt x="1252014" y="553958"/>
                  </a:cubicBezTo>
                  <a:lnTo>
                    <a:pt x="1290114" y="547608"/>
                  </a:lnTo>
                  <a:cubicBezTo>
                    <a:pt x="1296464" y="546550"/>
                    <a:pt x="1302791" y="545343"/>
                    <a:pt x="1309164" y="544433"/>
                  </a:cubicBezTo>
                  <a:lnTo>
                    <a:pt x="1331389" y="541258"/>
                  </a:lnTo>
                  <a:lnTo>
                    <a:pt x="1356789" y="538083"/>
                  </a:lnTo>
                  <a:cubicBezTo>
                    <a:pt x="1363162" y="537173"/>
                    <a:pt x="1369458" y="535759"/>
                    <a:pt x="1375839" y="534908"/>
                  </a:cubicBezTo>
                  <a:cubicBezTo>
                    <a:pt x="1385339" y="533641"/>
                    <a:pt x="1394914" y="533000"/>
                    <a:pt x="1404414" y="531733"/>
                  </a:cubicBezTo>
                  <a:cubicBezTo>
                    <a:pt x="1410795" y="530882"/>
                    <a:pt x="1417180" y="529955"/>
                    <a:pt x="1423464" y="528558"/>
                  </a:cubicBezTo>
                  <a:cubicBezTo>
                    <a:pt x="1460269" y="520379"/>
                    <a:pt x="1393974" y="531356"/>
                    <a:pt x="1448864" y="522208"/>
                  </a:cubicBezTo>
                  <a:cubicBezTo>
                    <a:pt x="1456246" y="520978"/>
                    <a:pt x="1463697" y="520200"/>
                    <a:pt x="1471089" y="519033"/>
                  </a:cubicBezTo>
                  <a:lnTo>
                    <a:pt x="1509189" y="512683"/>
                  </a:lnTo>
                  <a:cubicBezTo>
                    <a:pt x="1515539" y="511625"/>
                    <a:pt x="1521926" y="510771"/>
                    <a:pt x="1528239" y="509508"/>
                  </a:cubicBezTo>
                  <a:lnTo>
                    <a:pt x="1544114" y="506333"/>
                  </a:lnTo>
                  <a:cubicBezTo>
                    <a:pt x="1550448" y="505181"/>
                    <a:pt x="1556830" y="504310"/>
                    <a:pt x="1563164" y="503158"/>
                  </a:cubicBezTo>
                  <a:cubicBezTo>
                    <a:pt x="1568473" y="502193"/>
                    <a:pt x="1573833" y="501403"/>
                    <a:pt x="1579039" y="499983"/>
                  </a:cubicBezTo>
                  <a:cubicBezTo>
                    <a:pt x="1585497" y="498222"/>
                    <a:pt x="1591739" y="495750"/>
                    <a:pt x="1598089" y="493633"/>
                  </a:cubicBezTo>
                  <a:lnTo>
                    <a:pt x="1636189" y="480933"/>
                  </a:lnTo>
                  <a:lnTo>
                    <a:pt x="1655239" y="474583"/>
                  </a:lnTo>
                  <a:cubicBezTo>
                    <a:pt x="1658414" y="473525"/>
                    <a:pt x="1661451" y="471881"/>
                    <a:pt x="1664764" y="471408"/>
                  </a:cubicBezTo>
                  <a:cubicBezTo>
                    <a:pt x="1703767" y="465836"/>
                    <a:pt x="1670215" y="470393"/>
                    <a:pt x="1715564" y="465058"/>
                  </a:cubicBezTo>
                  <a:lnTo>
                    <a:pt x="1740964" y="461883"/>
                  </a:lnTo>
                  <a:cubicBezTo>
                    <a:pt x="1750482" y="460763"/>
                    <a:pt x="1760039" y="459975"/>
                    <a:pt x="1769539" y="458708"/>
                  </a:cubicBezTo>
                  <a:cubicBezTo>
                    <a:pt x="1775920" y="457857"/>
                    <a:pt x="1782226" y="456512"/>
                    <a:pt x="1788589" y="455533"/>
                  </a:cubicBezTo>
                  <a:cubicBezTo>
                    <a:pt x="1835373" y="448335"/>
                    <a:pt x="1785018" y="456497"/>
                    <a:pt x="1836214" y="449183"/>
                  </a:cubicBezTo>
                  <a:cubicBezTo>
                    <a:pt x="1842587" y="448273"/>
                    <a:pt x="1848876" y="446806"/>
                    <a:pt x="1855264" y="446008"/>
                  </a:cubicBezTo>
                  <a:cubicBezTo>
                    <a:pt x="1865818" y="444689"/>
                    <a:pt x="1876451" y="444076"/>
                    <a:pt x="1887014" y="442833"/>
                  </a:cubicBezTo>
                  <a:cubicBezTo>
                    <a:pt x="1894446" y="441959"/>
                    <a:pt x="1901821" y="440647"/>
                    <a:pt x="1909239" y="439658"/>
                  </a:cubicBezTo>
                  <a:cubicBezTo>
                    <a:pt x="1970787" y="431452"/>
                    <a:pt x="1901001" y="441288"/>
                    <a:pt x="1956864" y="433308"/>
                  </a:cubicBezTo>
                  <a:lnTo>
                    <a:pt x="1985439" y="423783"/>
                  </a:lnTo>
                  <a:lnTo>
                    <a:pt x="1994964" y="420608"/>
                  </a:lnTo>
                  <a:cubicBezTo>
                    <a:pt x="1998139" y="419550"/>
                    <a:pt x="2001168" y="417848"/>
                    <a:pt x="2004489" y="417433"/>
                  </a:cubicBezTo>
                  <a:cubicBezTo>
                    <a:pt x="2012007" y="416493"/>
                    <a:pt x="2039784" y="413372"/>
                    <a:pt x="2048939" y="411083"/>
                  </a:cubicBezTo>
                  <a:cubicBezTo>
                    <a:pt x="2055433" y="409460"/>
                    <a:pt x="2061639" y="406850"/>
                    <a:pt x="2067989" y="404733"/>
                  </a:cubicBezTo>
                  <a:lnTo>
                    <a:pt x="2106089" y="392033"/>
                  </a:lnTo>
                  <a:cubicBezTo>
                    <a:pt x="2117714" y="388158"/>
                    <a:pt x="2128481" y="384298"/>
                    <a:pt x="2141014" y="382508"/>
                  </a:cubicBezTo>
                  <a:lnTo>
                    <a:pt x="2163239" y="379333"/>
                  </a:lnTo>
                  <a:cubicBezTo>
                    <a:pt x="2175957" y="377325"/>
                    <a:pt x="2188593" y="374804"/>
                    <a:pt x="2201339" y="372983"/>
                  </a:cubicBezTo>
                  <a:cubicBezTo>
                    <a:pt x="2217639" y="370654"/>
                    <a:pt x="2224350" y="370115"/>
                    <a:pt x="2239439" y="366633"/>
                  </a:cubicBezTo>
                  <a:cubicBezTo>
                    <a:pt x="2247943" y="364671"/>
                    <a:pt x="2256560" y="363043"/>
                    <a:pt x="2264839" y="360283"/>
                  </a:cubicBezTo>
                  <a:cubicBezTo>
                    <a:pt x="2271189" y="358166"/>
                    <a:pt x="2277395" y="355556"/>
                    <a:pt x="2283889" y="353933"/>
                  </a:cubicBezTo>
                  <a:cubicBezTo>
                    <a:pt x="2288122" y="352875"/>
                    <a:pt x="2292393" y="351957"/>
                    <a:pt x="2296589" y="350758"/>
                  </a:cubicBezTo>
                  <a:cubicBezTo>
                    <a:pt x="2308490" y="347358"/>
                    <a:pt x="2305166" y="346889"/>
                    <a:pt x="2318814" y="344408"/>
                  </a:cubicBezTo>
                  <a:cubicBezTo>
                    <a:pt x="2326177" y="343069"/>
                    <a:pt x="2333676" y="342572"/>
                    <a:pt x="2341039" y="341233"/>
                  </a:cubicBezTo>
                  <a:cubicBezTo>
                    <a:pt x="2345332" y="340452"/>
                    <a:pt x="2349435" y="338775"/>
                    <a:pt x="2353739" y="338058"/>
                  </a:cubicBezTo>
                  <a:cubicBezTo>
                    <a:pt x="2368502" y="335597"/>
                    <a:pt x="2383426" y="334169"/>
                    <a:pt x="2398189" y="331708"/>
                  </a:cubicBezTo>
                  <a:lnTo>
                    <a:pt x="2417239" y="328533"/>
                  </a:lnTo>
                  <a:cubicBezTo>
                    <a:pt x="2422548" y="327568"/>
                    <a:pt x="2427800" y="326296"/>
                    <a:pt x="2433114" y="325358"/>
                  </a:cubicBezTo>
                  <a:lnTo>
                    <a:pt x="2471214" y="319008"/>
                  </a:lnTo>
                  <a:cubicBezTo>
                    <a:pt x="2477564" y="317950"/>
                    <a:pt x="2483980" y="317230"/>
                    <a:pt x="2490264" y="315833"/>
                  </a:cubicBezTo>
                  <a:cubicBezTo>
                    <a:pt x="2499789" y="313716"/>
                    <a:pt x="2509373" y="311850"/>
                    <a:pt x="2518839" y="309483"/>
                  </a:cubicBezTo>
                  <a:cubicBezTo>
                    <a:pt x="2522086" y="308671"/>
                    <a:pt x="2525158" y="307270"/>
                    <a:pt x="2528364" y="306308"/>
                  </a:cubicBezTo>
                  <a:cubicBezTo>
                    <a:pt x="2535744" y="304094"/>
                    <a:pt x="2543114" y="301827"/>
                    <a:pt x="2550589" y="299958"/>
                  </a:cubicBezTo>
                  <a:cubicBezTo>
                    <a:pt x="2568716" y="295426"/>
                    <a:pt x="2562867" y="298497"/>
                    <a:pt x="2579164" y="293608"/>
                  </a:cubicBezTo>
                  <a:cubicBezTo>
                    <a:pt x="2585575" y="291685"/>
                    <a:pt x="2591720" y="288881"/>
                    <a:pt x="2598214" y="287258"/>
                  </a:cubicBezTo>
                  <a:cubicBezTo>
                    <a:pt x="2602447" y="286200"/>
                    <a:pt x="2606734" y="285337"/>
                    <a:pt x="2610914" y="284083"/>
                  </a:cubicBezTo>
                  <a:cubicBezTo>
                    <a:pt x="2617325" y="282160"/>
                    <a:pt x="2623614" y="279850"/>
                    <a:pt x="2629964" y="277733"/>
                  </a:cubicBezTo>
                  <a:cubicBezTo>
                    <a:pt x="2633139" y="276675"/>
                    <a:pt x="2636242" y="275370"/>
                    <a:pt x="2639489" y="274558"/>
                  </a:cubicBezTo>
                  <a:cubicBezTo>
                    <a:pt x="2656833" y="270222"/>
                    <a:pt x="2662322" y="268636"/>
                    <a:pt x="2683939" y="265033"/>
                  </a:cubicBezTo>
                  <a:cubicBezTo>
                    <a:pt x="2690289" y="263975"/>
                    <a:pt x="2696744" y="263419"/>
                    <a:pt x="2702989" y="261858"/>
                  </a:cubicBezTo>
                  <a:cubicBezTo>
                    <a:pt x="2709483" y="260235"/>
                    <a:pt x="2715475" y="256821"/>
                    <a:pt x="2722039" y="255508"/>
                  </a:cubicBezTo>
                  <a:cubicBezTo>
                    <a:pt x="2727331" y="254450"/>
                    <a:pt x="2732708" y="253753"/>
                    <a:pt x="2737914" y="252333"/>
                  </a:cubicBezTo>
                  <a:lnTo>
                    <a:pt x="2766489" y="242808"/>
                  </a:lnTo>
                  <a:cubicBezTo>
                    <a:pt x="2769664" y="241750"/>
                    <a:pt x="2773229" y="241489"/>
                    <a:pt x="2776014" y="239633"/>
                  </a:cubicBezTo>
                  <a:cubicBezTo>
                    <a:pt x="2779189" y="237516"/>
                    <a:pt x="2782052" y="234833"/>
                    <a:pt x="2785539" y="233283"/>
                  </a:cubicBezTo>
                  <a:cubicBezTo>
                    <a:pt x="2793454" y="229765"/>
                    <a:pt x="2808053" y="225810"/>
                    <a:pt x="2817289" y="223758"/>
                  </a:cubicBezTo>
                  <a:cubicBezTo>
                    <a:pt x="2839120" y="218907"/>
                    <a:pt x="2831622" y="221257"/>
                    <a:pt x="2858564" y="217408"/>
                  </a:cubicBezTo>
                  <a:cubicBezTo>
                    <a:pt x="2864937" y="216498"/>
                    <a:pt x="2871226" y="215031"/>
                    <a:pt x="2877614" y="214233"/>
                  </a:cubicBezTo>
                  <a:cubicBezTo>
                    <a:pt x="2888168" y="212914"/>
                    <a:pt x="2898788" y="212191"/>
                    <a:pt x="2909364" y="211058"/>
                  </a:cubicBezTo>
                  <a:cubicBezTo>
                    <a:pt x="2928422" y="209016"/>
                    <a:pt x="2947608" y="207859"/>
                    <a:pt x="2966514" y="204708"/>
                  </a:cubicBezTo>
                  <a:cubicBezTo>
                    <a:pt x="2980300" y="202410"/>
                    <a:pt x="2988126" y="201316"/>
                    <a:pt x="3001439" y="198358"/>
                  </a:cubicBezTo>
                  <a:cubicBezTo>
                    <a:pt x="3008095" y="196879"/>
                    <a:pt x="3029232" y="191471"/>
                    <a:pt x="3033189" y="188833"/>
                  </a:cubicBezTo>
                  <a:cubicBezTo>
                    <a:pt x="3036364" y="186716"/>
                    <a:pt x="3039301" y="184190"/>
                    <a:pt x="3042714" y="182483"/>
                  </a:cubicBezTo>
                  <a:cubicBezTo>
                    <a:pt x="3045707" y="180986"/>
                    <a:pt x="3049313" y="180933"/>
                    <a:pt x="3052239" y="179308"/>
                  </a:cubicBezTo>
                  <a:lnTo>
                    <a:pt x="3080814" y="160258"/>
                  </a:lnTo>
                  <a:cubicBezTo>
                    <a:pt x="3083989" y="158141"/>
                    <a:pt x="3086719" y="155115"/>
                    <a:pt x="3090339" y="153908"/>
                  </a:cubicBezTo>
                  <a:lnTo>
                    <a:pt x="3109389" y="147558"/>
                  </a:lnTo>
                  <a:cubicBezTo>
                    <a:pt x="3118467" y="144532"/>
                    <a:pt x="3121647" y="143201"/>
                    <a:pt x="3131614" y="141208"/>
                  </a:cubicBezTo>
                  <a:cubicBezTo>
                    <a:pt x="3137927" y="139945"/>
                    <a:pt x="3144419" y="139594"/>
                    <a:pt x="3150664" y="138033"/>
                  </a:cubicBezTo>
                  <a:cubicBezTo>
                    <a:pt x="3157158" y="136410"/>
                    <a:pt x="3163364" y="133800"/>
                    <a:pt x="3169714" y="131683"/>
                  </a:cubicBezTo>
                  <a:cubicBezTo>
                    <a:pt x="3172889" y="130625"/>
                    <a:pt x="3175926" y="128981"/>
                    <a:pt x="3179239" y="128508"/>
                  </a:cubicBezTo>
                  <a:cubicBezTo>
                    <a:pt x="3195888" y="126130"/>
                    <a:pt x="3204361" y="125095"/>
                    <a:pt x="3220514" y="122158"/>
                  </a:cubicBezTo>
                  <a:cubicBezTo>
                    <a:pt x="3225823" y="121193"/>
                    <a:pt x="3231183" y="120403"/>
                    <a:pt x="3236389" y="118983"/>
                  </a:cubicBezTo>
                  <a:cubicBezTo>
                    <a:pt x="3242847" y="117222"/>
                    <a:pt x="3249089" y="114750"/>
                    <a:pt x="3255439" y="112633"/>
                  </a:cubicBezTo>
                  <a:cubicBezTo>
                    <a:pt x="3258614" y="111575"/>
                    <a:pt x="3261682" y="110114"/>
                    <a:pt x="3264964" y="109458"/>
                  </a:cubicBezTo>
                  <a:cubicBezTo>
                    <a:pt x="3270256" y="108400"/>
                    <a:pt x="3275633" y="107703"/>
                    <a:pt x="3280839" y="106283"/>
                  </a:cubicBezTo>
                  <a:cubicBezTo>
                    <a:pt x="3287297" y="104522"/>
                    <a:pt x="3293395" y="101556"/>
                    <a:pt x="3299889" y="99933"/>
                  </a:cubicBezTo>
                  <a:cubicBezTo>
                    <a:pt x="3304122" y="98875"/>
                    <a:pt x="3308310" y="97614"/>
                    <a:pt x="3312589" y="96758"/>
                  </a:cubicBezTo>
                  <a:cubicBezTo>
                    <a:pt x="3318902" y="95495"/>
                    <a:pt x="3325394" y="95144"/>
                    <a:pt x="3331639" y="93583"/>
                  </a:cubicBezTo>
                  <a:cubicBezTo>
                    <a:pt x="3338133" y="91960"/>
                    <a:pt x="3344195" y="88856"/>
                    <a:pt x="3350689" y="87233"/>
                  </a:cubicBezTo>
                  <a:cubicBezTo>
                    <a:pt x="3369883" y="82435"/>
                    <a:pt x="3359249" y="85438"/>
                    <a:pt x="3382439" y="77708"/>
                  </a:cubicBezTo>
                  <a:lnTo>
                    <a:pt x="3391964" y="74533"/>
                  </a:lnTo>
                  <a:cubicBezTo>
                    <a:pt x="3395139" y="73475"/>
                    <a:pt x="3398704" y="73214"/>
                    <a:pt x="3401489" y="71358"/>
                  </a:cubicBezTo>
                  <a:cubicBezTo>
                    <a:pt x="3404664" y="69241"/>
                    <a:pt x="3407527" y="66558"/>
                    <a:pt x="3411014" y="65008"/>
                  </a:cubicBezTo>
                  <a:cubicBezTo>
                    <a:pt x="3439527" y="52335"/>
                    <a:pt x="3424751" y="64662"/>
                    <a:pt x="3461814" y="52308"/>
                  </a:cubicBezTo>
                  <a:lnTo>
                    <a:pt x="3490389" y="42783"/>
                  </a:lnTo>
                  <a:cubicBezTo>
                    <a:pt x="3493564" y="41725"/>
                    <a:pt x="3496593" y="40023"/>
                    <a:pt x="3499914" y="39608"/>
                  </a:cubicBezTo>
                  <a:cubicBezTo>
                    <a:pt x="3528464" y="36039"/>
                    <a:pt x="3533252" y="33258"/>
                    <a:pt x="3544364" y="33258"/>
                  </a:cubicBezTo>
                  <a:close/>
                </a:path>
              </a:pathLst>
            </a:custGeom>
            <a:solidFill>
              <a:srgbClr val="F3B5A4">
                <a:alpha val="50196"/>
              </a:srgb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65" name="Group 64">
              <a:extLst>
                <a:ext uri="{FF2B5EF4-FFF2-40B4-BE49-F238E27FC236}">
                  <a16:creationId xmlns:a16="http://schemas.microsoft.com/office/drawing/2014/main" id="{EA85EACE-691D-E6EE-765A-BB0167CEBC9F}"/>
                </a:ext>
              </a:extLst>
            </p:cNvPr>
            <p:cNvGrpSpPr/>
            <p:nvPr/>
          </p:nvGrpSpPr>
          <p:grpSpPr>
            <a:xfrm>
              <a:off x="1797050" y="4051300"/>
              <a:ext cx="4276725" cy="898525"/>
              <a:chOff x="1797050" y="4051300"/>
              <a:chExt cx="4276725" cy="898525"/>
            </a:xfrm>
          </p:grpSpPr>
          <p:sp>
            <p:nvSpPr>
              <p:cNvPr id="63" name="Freeform 62">
                <a:extLst>
                  <a:ext uri="{FF2B5EF4-FFF2-40B4-BE49-F238E27FC236}">
                    <a16:creationId xmlns:a16="http://schemas.microsoft.com/office/drawing/2014/main" id="{402DAECE-58A2-839C-F844-2E6573C8DB75}"/>
                  </a:ext>
                </a:extLst>
              </p:cNvPr>
              <p:cNvSpPr/>
              <p:nvPr/>
            </p:nvSpPr>
            <p:spPr bwMode="auto">
              <a:xfrm>
                <a:off x="1797050" y="4343239"/>
                <a:ext cx="3111500" cy="606586"/>
              </a:xfrm>
              <a:custGeom>
                <a:avLst/>
                <a:gdLst>
                  <a:gd name="connsiteX0" fmla="*/ 0 w 3111500"/>
                  <a:gd name="connsiteY0" fmla="*/ 606586 h 606586"/>
                  <a:gd name="connsiteX1" fmla="*/ 22225 w 3111500"/>
                  <a:gd name="connsiteY1" fmla="*/ 600236 h 606586"/>
                  <a:gd name="connsiteX2" fmla="*/ 31750 w 3111500"/>
                  <a:gd name="connsiteY2" fmla="*/ 597061 h 606586"/>
                  <a:gd name="connsiteX3" fmla="*/ 41275 w 3111500"/>
                  <a:gd name="connsiteY3" fmla="*/ 590711 h 606586"/>
                  <a:gd name="connsiteX4" fmla="*/ 60325 w 3111500"/>
                  <a:gd name="connsiteY4" fmla="*/ 584361 h 606586"/>
                  <a:gd name="connsiteX5" fmla="*/ 69850 w 3111500"/>
                  <a:gd name="connsiteY5" fmla="*/ 581186 h 606586"/>
                  <a:gd name="connsiteX6" fmla="*/ 79375 w 3111500"/>
                  <a:gd name="connsiteY6" fmla="*/ 578011 h 606586"/>
                  <a:gd name="connsiteX7" fmla="*/ 95250 w 3111500"/>
                  <a:gd name="connsiteY7" fmla="*/ 574836 h 606586"/>
                  <a:gd name="connsiteX8" fmla="*/ 104775 w 3111500"/>
                  <a:gd name="connsiteY8" fmla="*/ 571661 h 606586"/>
                  <a:gd name="connsiteX9" fmla="*/ 120650 w 3111500"/>
                  <a:gd name="connsiteY9" fmla="*/ 568486 h 606586"/>
                  <a:gd name="connsiteX10" fmla="*/ 149225 w 3111500"/>
                  <a:gd name="connsiteY10" fmla="*/ 562136 h 606586"/>
                  <a:gd name="connsiteX11" fmla="*/ 212725 w 3111500"/>
                  <a:gd name="connsiteY11" fmla="*/ 555786 h 606586"/>
                  <a:gd name="connsiteX12" fmla="*/ 231775 w 3111500"/>
                  <a:gd name="connsiteY12" fmla="*/ 552611 h 606586"/>
                  <a:gd name="connsiteX13" fmla="*/ 260350 w 3111500"/>
                  <a:gd name="connsiteY13" fmla="*/ 546261 h 606586"/>
                  <a:gd name="connsiteX14" fmla="*/ 288925 w 3111500"/>
                  <a:gd name="connsiteY14" fmla="*/ 539911 h 606586"/>
                  <a:gd name="connsiteX15" fmla="*/ 298450 w 3111500"/>
                  <a:gd name="connsiteY15" fmla="*/ 536736 h 606586"/>
                  <a:gd name="connsiteX16" fmla="*/ 314325 w 3111500"/>
                  <a:gd name="connsiteY16" fmla="*/ 533561 h 606586"/>
                  <a:gd name="connsiteX17" fmla="*/ 323850 w 3111500"/>
                  <a:gd name="connsiteY17" fmla="*/ 530386 h 606586"/>
                  <a:gd name="connsiteX18" fmla="*/ 346075 w 3111500"/>
                  <a:gd name="connsiteY18" fmla="*/ 527211 h 606586"/>
                  <a:gd name="connsiteX19" fmla="*/ 381000 w 3111500"/>
                  <a:gd name="connsiteY19" fmla="*/ 517686 h 606586"/>
                  <a:gd name="connsiteX20" fmla="*/ 406400 w 3111500"/>
                  <a:gd name="connsiteY20" fmla="*/ 511336 h 606586"/>
                  <a:gd name="connsiteX21" fmla="*/ 431800 w 3111500"/>
                  <a:gd name="connsiteY21" fmla="*/ 504986 h 606586"/>
                  <a:gd name="connsiteX22" fmla="*/ 444500 w 3111500"/>
                  <a:gd name="connsiteY22" fmla="*/ 501811 h 606586"/>
                  <a:gd name="connsiteX23" fmla="*/ 460375 w 3111500"/>
                  <a:gd name="connsiteY23" fmla="*/ 498636 h 606586"/>
                  <a:gd name="connsiteX24" fmla="*/ 479425 w 3111500"/>
                  <a:gd name="connsiteY24" fmla="*/ 495461 h 606586"/>
                  <a:gd name="connsiteX25" fmla="*/ 508000 w 3111500"/>
                  <a:gd name="connsiteY25" fmla="*/ 489111 h 606586"/>
                  <a:gd name="connsiteX26" fmla="*/ 533400 w 3111500"/>
                  <a:gd name="connsiteY26" fmla="*/ 485936 h 606586"/>
                  <a:gd name="connsiteX27" fmla="*/ 552450 w 3111500"/>
                  <a:gd name="connsiteY27" fmla="*/ 482761 h 606586"/>
                  <a:gd name="connsiteX28" fmla="*/ 584200 w 3111500"/>
                  <a:gd name="connsiteY28" fmla="*/ 476411 h 606586"/>
                  <a:gd name="connsiteX29" fmla="*/ 609600 w 3111500"/>
                  <a:gd name="connsiteY29" fmla="*/ 473236 h 606586"/>
                  <a:gd name="connsiteX30" fmla="*/ 638175 w 3111500"/>
                  <a:gd name="connsiteY30" fmla="*/ 466886 h 606586"/>
                  <a:gd name="connsiteX31" fmla="*/ 660400 w 3111500"/>
                  <a:gd name="connsiteY31" fmla="*/ 463711 h 606586"/>
                  <a:gd name="connsiteX32" fmla="*/ 673100 w 3111500"/>
                  <a:gd name="connsiteY32" fmla="*/ 460536 h 606586"/>
                  <a:gd name="connsiteX33" fmla="*/ 692150 w 3111500"/>
                  <a:gd name="connsiteY33" fmla="*/ 454186 h 606586"/>
                  <a:gd name="connsiteX34" fmla="*/ 727075 w 3111500"/>
                  <a:gd name="connsiteY34" fmla="*/ 444661 h 606586"/>
                  <a:gd name="connsiteX35" fmla="*/ 736600 w 3111500"/>
                  <a:gd name="connsiteY35" fmla="*/ 441486 h 606586"/>
                  <a:gd name="connsiteX36" fmla="*/ 746125 w 3111500"/>
                  <a:gd name="connsiteY36" fmla="*/ 438311 h 606586"/>
                  <a:gd name="connsiteX37" fmla="*/ 784225 w 3111500"/>
                  <a:gd name="connsiteY37" fmla="*/ 431961 h 606586"/>
                  <a:gd name="connsiteX38" fmla="*/ 822325 w 3111500"/>
                  <a:gd name="connsiteY38" fmla="*/ 425611 h 606586"/>
                  <a:gd name="connsiteX39" fmla="*/ 857250 w 3111500"/>
                  <a:gd name="connsiteY39" fmla="*/ 422436 h 606586"/>
                  <a:gd name="connsiteX40" fmla="*/ 889000 w 3111500"/>
                  <a:gd name="connsiteY40" fmla="*/ 412911 h 606586"/>
                  <a:gd name="connsiteX41" fmla="*/ 898525 w 3111500"/>
                  <a:gd name="connsiteY41" fmla="*/ 406561 h 606586"/>
                  <a:gd name="connsiteX42" fmla="*/ 911225 w 3111500"/>
                  <a:gd name="connsiteY42" fmla="*/ 403386 h 606586"/>
                  <a:gd name="connsiteX43" fmla="*/ 952500 w 3111500"/>
                  <a:gd name="connsiteY43" fmla="*/ 397036 h 606586"/>
                  <a:gd name="connsiteX44" fmla="*/ 962025 w 3111500"/>
                  <a:gd name="connsiteY44" fmla="*/ 393861 h 606586"/>
                  <a:gd name="connsiteX45" fmla="*/ 996950 w 3111500"/>
                  <a:gd name="connsiteY45" fmla="*/ 387511 h 606586"/>
                  <a:gd name="connsiteX46" fmla="*/ 1009650 w 3111500"/>
                  <a:gd name="connsiteY46" fmla="*/ 384336 h 606586"/>
                  <a:gd name="connsiteX47" fmla="*/ 1025525 w 3111500"/>
                  <a:gd name="connsiteY47" fmla="*/ 381161 h 606586"/>
                  <a:gd name="connsiteX48" fmla="*/ 1069975 w 3111500"/>
                  <a:gd name="connsiteY48" fmla="*/ 374811 h 606586"/>
                  <a:gd name="connsiteX49" fmla="*/ 1101725 w 3111500"/>
                  <a:gd name="connsiteY49" fmla="*/ 365286 h 606586"/>
                  <a:gd name="connsiteX50" fmla="*/ 1146175 w 3111500"/>
                  <a:gd name="connsiteY50" fmla="*/ 362111 h 606586"/>
                  <a:gd name="connsiteX51" fmla="*/ 1190625 w 3111500"/>
                  <a:gd name="connsiteY51" fmla="*/ 355761 h 606586"/>
                  <a:gd name="connsiteX52" fmla="*/ 1235075 w 3111500"/>
                  <a:gd name="connsiteY52" fmla="*/ 346236 h 606586"/>
                  <a:gd name="connsiteX53" fmla="*/ 1244600 w 3111500"/>
                  <a:gd name="connsiteY53" fmla="*/ 343061 h 606586"/>
                  <a:gd name="connsiteX54" fmla="*/ 1282700 w 3111500"/>
                  <a:gd name="connsiteY54" fmla="*/ 336711 h 606586"/>
                  <a:gd name="connsiteX55" fmla="*/ 1314450 w 3111500"/>
                  <a:gd name="connsiteY55" fmla="*/ 330361 h 606586"/>
                  <a:gd name="connsiteX56" fmla="*/ 1346200 w 3111500"/>
                  <a:gd name="connsiteY56" fmla="*/ 320836 h 606586"/>
                  <a:gd name="connsiteX57" fmla="*/ 1355725 w 3111500"/>
                  <a:gd name="connsiteY57" fmla="*/ 317661 h 606586"/>
                  <a:gd name="connsiteX58" fmla="*/ 1365250 w 3111500"/>
                  <a:gd name="connsiteY58" fmla="*/ 314486 h 606586"/>
                  <a:gd name="connsiteX59" fmla="*/ 1393825 w 3111500"/>
                  <a:gd name="connsiteY59" fmla="*/ 308136 h 606586"/>
                  <a:gd name="connsiteX60" fmla="*/ 1419225 w 3111500"/>
                  <a:gd name="connsiteY60" fmla="*/ 304961 h 606586"/>
                  <a:gd name="connsiteX61" fmla="*/ 1444625 w 3111500"/>
                  <a:gd name="connsiteY61" fmla="*/ 298611 h 606586"/>
                  <a:gd name="connsiteX62" fmla="*/ 1460500 w 3111500"/>
                  <a:gd name="connsiteY62" fmla="*/ 295436 h 606586"/>
                  <a:gd name="connsiteX63" fmla="*/ 1501775 w 3111500"/>
                  <a:gd name="connsiteY63" fmla="*/ 285911 h 606586"/>
                  <a:gd name="connsiteX64" fmla="*/ 1543050 w 3111500"/>
                  <a:gd name="connsiteY64" fmla="*/ 279561 h 606586"/>
                  <a:gd name="connsiteX65" fmla="*/ 1574800 w 3111500"/>
                  <a:gd name="connsiteY65" fmla="*/ 276386 h 606586"/>
                  <a:gd name="connsiteX66" fmla="*/ 1619250 w 3111500"/>
                  <a:gd name="connsiteY66" fmla="*/ 270036 h 606586"/>
                  <a:gd name="connsiteX67" fmla="*/ 1641475 w 3111500"/>
                  <a:gd name="connsiteY67" fmla="*/ 266861 h 606586"/>
                  <a:gd name="connsiteX68" fmla="*/ 1657350 w 3111500"/>
                  <a:gd name="connsiteY68" fmla="*/ 263686 h 606586"/>
                  <a:gd name="connsiteX69" fmla="*/ 1676400 w 3111500"/>
                  <a:gd name="connsiteY69" fmla="*/ 260511 h 606586"/>
                  <a:gd name="connsiteX70" fmla="*/ 1708150 w 3111500"/>
                  <a:gd name="connsiteY70" fmla="*/ 254161 h 606586"/>
                  <a:gd name="connsiteX71" fmla="*/ 1749425 w 3111500"/>
                  <a:gd name="connsiteY71" fmla="*/ 250986 h 606586"/>
                  <a:gd name="connsiteX72" fmla="*/ 1781175 w 3111500"/>
                  <a:gd name="connsiteY72" fmla="*/ 244636 h 606586"/>
                  <a:gd name="connsiteX73" fmla="*/ 1803400 w 3111500"/>
                  <a:gd name="connsiteY73" fmla="*/ 238286 h 606586"/>
                  <a:gd name="connsiteX74" fmla="*/ 1831975 w 3111500"/>
                  <a:gd name="connsiteY74" fmla="*/ 228761 h 606586"/>
                  <a:gd name="connsiteX75" fmla="*/ 1841500 w 3111500"/>
                  <a:gd name="connsiteY75" fmla="*/ 225586 h 606586"/>
                  <a:gd name="connsiteX76" fmla="*/ 1901825 w 3111500"/>
                  <a:gd name="connsiteY76" fmla="*/ 219236 h 606586"/>
                  <a:gd name="connsiteX77" fmla="*/ 1958975 w 3111500"/>
                  <a:gd name="connsiteY77" fmla="*/ 212886 h 606586"/>
                  <a:gd name="connsiteX78" fmla="*/ 1990725 w 3111500"/>
                  <a:gd name="connsiteY78" fmla="*/ 206536 h 606586"/>
                  <a:gd name="connsiteX79" fmla="*/ 2025650 w 3111500"/>
                  <a:gd name="connsiteY79" fmla="*/ 203361 h 606586"/>
                  <a:gd name="connsiteX80" fmla="*/ 2054225 w 3111500"/>
                  <a:gd name="connsiteY80" fmla="*/ 200186 h 606586"/>
                  <a:gd name="connsiteX81" fmla="*/ 2095500 w 3111500"/>
                  <a:gd name="connsiteY81" fmla="*/ 197011 h 606586"/>
                  <a:gd name="connsiteX82" fmla="*/ 2114550 w 3111500"/>
                  <a:gd name="connsiteY82" fmla="*/ 193836 h 606586"/>
                  <a:gd name="connsiteX83" fmla="*/ 2159000 w 3111500"/>
                  <a:gd name="connsiteY83" fmla="*/ 187486 h 606586"/>
                  <a:gd name="connsiteX84" fmla="*/ 2184400 w 3111500"/>
                  <a:gd name="connsiteY84" fmla="*/ 177961 h 606586"/>
                  <a:gd name="connsiteX85" fmla="*/ 2209800 w 3111500"/>
                  <a:gd name="connsiteY85" fmla="*/ 171611 h 606586"/>
                  <a:gd name="connsiteX86" fmla="*/ 2238375 w 3111500"/>
                  <a:gd name="connsiteY86" fmla="*/ 158911 h 606586"/>
                  <a:gd name="connsiteX87" fmla="*/ 2254250 w 3111500"/>
                  <a:gd name="connsiteY87" fmla="*/ 155736 h 606586"/>
                  <a:gd name="connsiteX88" fmla="*/ 2298700 w 3111500"/>
                  <a:gd name="connsiteY88" fmla="*/ 149386 h 606586"/>
                  <a:gd name="connsiteX89" fmla="*/ 2359025 w 3111500"/>
                  <a:gd name="connsiteY89" fmla="*/ 143036 h 606586"/>
                  <a:gd name="connsiteX90" fmla="*/ 2374900 w 3111500"/>
                  <a:gd name="connsiteY90" fmla="*/ 139861 h 606586"/>
                  <a:gd name="connsiteX91" fmla="*/ 2397125 w 3111500"/>
                  <a:gd name="connsiteY91" fmla="*/ 136686 h 606586"/>
                  <a:gd name="connsiteX92" fmla="*/ 2441575 w 3111500"/>
                  <a:gd name="connsiteY92" fmla="*/ 133511 h 606586"/>
                  <a:gd name="connsiteX93" fmla="*/ 2460625 w 3111500"/>
                  <a:gd name="connsiteY93" fmla="*/ 130336 h 606586"/>
                  <a:gd name="connsiteX94" fmla="*/ 2495550 w 3111500"/>
                  <a:gd name="connsiteY94" fmla="*/ 120811 h 606586"/>
                  <a:gd name="connsiteX95" fmla="*/ 2536825 w 3111500"/>
                  <a:gd name="connsiteY95" fmla="*/ 114461 h 606586"/>
                  <a:gd name="connsiteX96" fmla="*/ 2562225 w 3111500"/>
                  <a:gd name="connsiteY96" fmla="*/ 108111 h 606586"/>
                  <a:gd name="connsiteX97" fmla="*/ 2574925 w 3111500"/>
                  <a:gd name="connsiteY97" fmla="*/ 104936 h 606586"/>
                  <a:gd name="connsiteX98" fmla="*/ 2593975 w 3111500"/>
                  <a:gd name="connsiteY98" fmla="*/ 98586 h 606586"/>
                  <a:gd name="connsiteX99" fmla="*/ 2613025 w 3111500"/>
                  <a:gd name="connsiteY99" fmla="*/ 92236 h 606586"/>
                  <a:gd name="connsiteX100" fmla="*/ 2622550 w 3111500"/>
                  <a:gd name="connsiteY100" fmla="*/ 89061 h 606586"/>
                  <a:gd name="connsiteX101" fmla="*/ 2632075 w 3111500"/>
                  <a:gd name="connsiteY101" fmla="*/ 82711 h 606586"/>
                  <a:gd name="connsiteX102" fmla="*/ 2663825 w 3111500"/>
                  <a:gd name="connsiteY102" fmla="*/ 73186 h 606586"/>
                  <a:gd name="connsiteX103" fmla="*/ 2682875 w 3111500"/>
                  <a:gd name="connsiteY103" fmla="*/ 70011 h 606586"/>
                  <a:gd name="connsiteX104" fmla="*/ 2708275 w 3111500"/>
                  <a:gd name="connsiteY104" fmla="*/ 63661 h 606586"/>
                  <a:gd name="connsiteX105" fmla="*/ 2720975 w 3111500"/>
                  <a:gd name="connsiteY105" fmla="*/ 60486 h 606586"/>
                  <a:gd name="connsiteX106" fmla="*/ 2762250 w 3111500"/>
                  <a:gd name="connsiteY106" fmla="*/ 54136 h 606586"/>
                  <a:gd name="connsiteX107" fmla="*/ 2813050 w 3111500"/>
                  <a:gd name="connsiteY107" fmla="*/ 47786 h 606586"/>
                  <a:gd name="connsiteX108" fmla="*/ 2870200 w 3111500"/>
                  <a:gd name="connsiteY108" fmla="*/ 38261 h 606586"/>
                  <a:gd name="connsiteX109" fmla="*/ 2886075 w 3111500"/>
                  <a:gd name="connsiteY109" fmla="*/ 35086 h 606586"/>
                  <a:gd name="connsiteX110" fmla="*/ 2936875 w 3111500"/>
                  <a:gd name="connsiteY110" fmla="*/ 28736 h 606586"/>
                  <a:gd name="connsiteX111" fmla="*/ 2984500 w 3111500"/>
                  <a:gd name="connsiteY111" fmla="*/ 22386 h 606586"/>
                  <a:gd name="connsiteX112" fmla="*/ 3013075 w 3111500"/>
                  <a:gd name="connsiteY112" fmla="*/ 16036 h 606586"/>
                  <a:gd name="connsiteX113" fmla="*/ 3022600 w 3111500"/>
                  <a:gd name="connsiteY113" fmla="*/ 12861 h 606586"/>
                  <a:gd name="connsiteX114" fmla="*/ 3038475 w 3111500"/>
                  <a:gd name="connsiteY114" fmla="*/ 9686 h 606586"/>
                  <a:gd name="connsiteX115" fmla="*/ 3051175 w 3111500"/>
                  <a:gd name="connsiteY115" fmla="*/ 6511 h 606586"/>
                  <a:gd name="connsiteX116" fmla="*/ 3076575 w 3111500"/>
                  <a:gd name="connsiteY116" fmla="*/ 3336 h 606586"/>
                  <a:gd name="connsiteX117" fmla="*/ 3111500 w 3111500"/>
                  <a:gd name="connsiteY117" fmla="*/ 161 h 606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3111500" h="606586">
                    <a:moveTo>
                      <a:pt x="0" y="606586"/>
                    </a:moveTo>
                    <a:lnTo>
                      <a:pt x="22225" y="600236"/>
                    </a:lnTo>
                    <a:cubicBezTo>
                      <a:pt x="25431" y="599274"/>
                      <a:pt x="28757" y="598558"/>
                      <a:pt x="31750" y="597061"/>
                    </a:cubicBezTo>
                    <a:cubicBezTo>
                      <a:pt x="35163" y="595354"/>
                      <a:pt x="37788" y="592261"/>
                      <a:pt x="41275" y="590711"/>
                    </a:cubicBezTo>
                    <a:cubicBezTo>
                      <a:pt x="47392" y="587993"/>
                      <a:pt x="53975" y="586478"/>
                      <a:pt x="60325" y="584361"/>
                    </a:cubicBezTo>
                    <a:lnTo>
                      <a:pt x="69850" y="581186"/>
                    </a:lnTo>
                    <a:cubicBezTo>
                      <a:pt x="73025" y="580128"/>
                      <a:pt x="76093" y="578667"/>
                      <a:pt x="79375" y="578011"/>
                    </a:cubicBezTo>
                    <a:cubicBezTo>
                      <a:pt x="84667" y="576953"/>
                      <a:pt x="90015" y="576145"/>
                      <a:pt x="95250" y="574836"/>
                    </a:cubicBezTo>
                    <a:cubicBezTo>
                      <a:pt x="98497" y="574024"/>
                      <a:pt x="101528" y="572473"/>
                      <a:pt x="104775" y="571661"/>
                    </a:cubicBezTo>
                    <a:cubicBezTo>
                      <a:pt x="110010" y="570352"/>
                      <a:pt x="115415" y="569795"/>
                      <a:pt x="120650" y="568486"/>
                    </a:cubicBezTo>
                    <a:cubicBezTo>
                      <a:pt x="145858" y="562184"/>
                      <a:pt x="108454" y="567960"/>
                      <a:pt x="149225" y="562136"/>
                    </a:cubicBezTo>
                    <a:cubicBezTo>
                      <a:pt x="193172" y="555858"/>
                      <a:pt x="157308" y="561943"/>
                      <a:pt x="212725" y="555786"/>
                    </a:cubicBezTo>
                    <a:cubicBezTo>
                      <a:pt x="219123" y="555075"/>
                      <a:pt x="225441" y="553763"/>
                      <a:pt x="231775" y="552611"/>
                    </a:cubicBezTo>
                    <a:cubicBezTo>
                      <a:pt x="258109" y="547823"/>
                      <a:pt x="237418" y="551357"/>
                      <a:pt x="260350" y="546261"/>
                    </a:cubicBezTo>
                    <a:cubicBezTo>
                      <a:pt x="275081" y="542987"/>
                      <a:pt x="275374" y="543783"/>
                      <a:pt x="288925" y="539911"/>
                    </a:cubicBezTo>
                    <a:cubicBezTo>
                      <a:pt x="292143" y="538992"/>
                      <a:pt x="295203" y="537548"/>
                      <a:pt x="298450" y="536736"/>
                    </a:cubicBezTo>
                    <a:cubicBezTo>
                      <a:pt x="303685" y="535427"/>
                      <a:pt x="309090" y="534870"/>
                      <a:pt x="314325" y="533561"/>
                    </a:cubicBezTo>
                    <a:cubicBezTo>
                      <a:pt x="317572" y="532749"/>
                      <a:pt x="320568" y="531042"/>
                      <a:pt x="323850" y="530386"/>
                    </a:cubicBezTo>
                    <a:cubicBezTo>
                      <a:pt x="331188" y="528918"/>
                      <a:pt x="338667" y="528269"/>
                      <a:pt x="346075" y="527211"/>
                    </a:cubicBezTo>
                    <a:cubicBezTo>
                      <a:pt x="363879" y="521276"/>
                      <a:pt x="352353" y="524848"/>
                      <a:pt x="381000" y="517686"/>
                    </a:cubicBezTo>
                    <a:lnTo>
                      <a:pt x="406400" y="511336"/>
                    </a:lnTo>
                    <a:lnTo>
                      <a:pt x="431800" y="504986"/>
                    </a:lnTo>
                    <a:cubicBezTo>
                      <a:pt x="436033" y="503928"/>
                      <a:pt x="440221" y="502667"/>
                      <a:pt x="444500" y="501811"/>
                    </a:cubicBezTo>
                    <a:lnTo>
                      <a:pt x="460375" y="498636"/>
                    </a:lnTo>
                    <a:cubicBezTo>
                      <a:pt x="466709" y="497484"/>
                      <a:pt x="473112" y="496724"/>
                      <a:pt x="479425" y="495461"/>
                    </a:cubicBezTo>
                    <a:cubicBezTo>
                      <a:pt x="500494" y="491247"/>
                      <a:pt x="483971" y="492808"/>
                      <a:pt x="508000" y="489111"/>
                    </a:cubicBezTo>
                    <a:cubicBezTo>
                      <a:pt x="516433" y="487814"/>
                      <a:pt x="524953" y="487143"/>
                      <a:pt x="533400" y="485936"/>
                    </a:cubicBezTo>
                    <a:cubicBezTo>
                      <a:pt x="539773" y="485026"/>
                      <a:pt x="546123" y="483947"/>
                      <a:pt x="552450" y="482761"/>
                    </a:cubicBezTo>
                    <a:cubicBezTo>
                      <a:pt x="563058" y="480772"/>
                      <a:pt x="573490" y="477750"/>
                      <a:pt x="584200" y="476411"/>
                    </a:cubicBezTo>
                    <a:cubicBezTo>
                      <a:pt x="592667" y="475353"/>
                      <a:pt x="601167" y="474533"/>
                      <a:pt x="609600" y="473236"/>
                    </a:cubicBezTo>
                    <a:cubicBezTo>
                      <a:pt x="650565" y="466934"/>
                      <a:pt x="603412" y="473207"/>
                      <a:pt x="638175" y="466886"/>
                    </a:cubicBezTo>
                    <a:cubicBezTo>
                      <a:pt x="645538" y="465547"/>
                      <a:pt x="653037" y="465050"/>
                      <a:pt x="660400" y="463711"/>
                    </a:cubicBezTo>
                    <a:cubicBezTo>
                      <a:pt x="664693" y="462930"/>
                      <a:pt x="668920" y="461790"/>
                      <a:pt x="673100" y="460536"/>
                    </a:cubicBezTo>
                    <a:cubicBezTo>
                      <a:pt x="679511" y="458613"/>
                      <a:pt x="685586" y="455499"/>
                      <a:pt x="692150" y="454186"/>
                    </a:cubicBezTo>
                    <a:cubicBezTo>
                      <a:pt x="714589" y="449698"/>
                      <a:pt x="702905" y="452718"/>
                      <a:pt x="727075" y="444661"/>
                    </a:cubicBezTo>
                    <a:lnTo>
                      <a:pt x="736600" y="441486"/>
                    </a:lnTo>
                    <a:cubicBezTo>
                      <a:pt x="739775" y="440428"/>
                      <a:pt x="742843" y="438967"/>
                      <a:pt x="746125" y="438311"/>
                    </a:cubicBezTo>
                    <a:cubicBezTo>
                      <a:pt x="776438" y="432248"/>
                      <a:pt x="746812" y="437868"/>
                      <a:pt x="784225" y="431961"/>
                    </a:cubicBezTo>
                    <a:cubicBezTo>
                      <a:pt x="796943" y="429953"/>
                      <a:pt x="809503" y="426777"/>
                      <a:pt x="822325" y="425611"/>
                    </a:cubicBezTo>
                    <a:lnTo>
                      <a:pt x="857250" y="422436"/>
                    </a:lnTo>
                    <a:cubicBezTo>
                      <a:pt x="864349" y="420661"/>
                      <a:pt x="884362" y="416003"/>
                      <a:pt x="889000" y="412911"/>
                    </a:cubicBezTo>
                    <a:cubicBezTo>
                      <a:pt x="892175" y="410794"/>
                      <a:pt x="895018" y="408064"/>
                      <a:pt x="898525" y="406561"/>
                    </a:cubicBezTo>
                    <a:cubicBezTo>
                      <a:pt x="902536" y="404842"/>
                      <a:pt x="906932" y="404167"/>
                      <a:pt x="911225" y="403386"/>
                    </a:cubicBezTo>
                    <a:cubicBezTo>
                      <a:pt x="925151" y="400854"/>
                      <a:pt x="938690" y="400105"/>
                      <a:pt x="952500" y="397036"/>
                    </a:cubicBezTo>
                    <a:cubicBezTo>
                      <a:pt x="955767" y="396310"/>
                      <a:pt x="958778" y="394673"/>
                      <a:pt x="962025" y="393861"/>
                    </a:cubicBezTo>
                    <a:cubicBezTo>
                      <a:pt x="975646" y="390456"/>
                      <a:pt x="982796" y="390342"/>
                      <a:pt x="996950" y="387511"/>
                    </a:cubicBezTo>
                    <a:cubicBezTo>
                      <a:pt x="1001229" y="386655"/>
                      <a:pt x="1005390" y="385283"/>
                      <a:pt x="1009650" y="384336"/>
                    </a:cubicBezTo>
                    <a:cubicBezTo>
                      <a:pt x="1014918" y="383165"/>
                      <a:pt x="1020216" y="382126"/>
                      <a:pt x="1025525" y="381161"/>
                    </a:cubicBezTo>
                    <a:cubicBezTo>
                      <a:pt x="1045667" y="377499"/>
                      <a:pt x="1047895" y="377571"/>
                      <a:pt x="1069975" y="374811"/>
                    </a:cubicBezTo>
                    <a:cubicBezTo>
                      <a:pt x="1074764" y="373215"/>
                      <a:pt x="1094527" y="366086"/>
                      <a:pt x="1101725" y="365286"/>
                    </a:cubicBezTo>
                    <a:cubicBezTo>
                      <a:pt x="1116489" y="363646"/>
                      <a:pt x="1131358" y="363169"/>
                      <a:pt x="1146175" y="362111"/>
                    </a:cubicBezTo>
                    <a:cubicBezTo>
                      <a:pt x="1169777" y="354244"/>
                      <a:pt x="1141933" y="362717"/>
                      <a:pt x="1190625" y="355761"/>
                    </a:cubicBezTo>
                    <a:cubicBezTo>
                      <a:pt x="1197915" y="354720"/>
                      <a:pt x="1223524" y="349536"/>
                      <a:pt x="1235075" y="346236"/>
                    </a:cubicBezTo>
                    <a:cubicBezTo>
                      <a:pt x="1238293" y="345317"/>
                      <a:pt x="1241353" y="343873"/>
                      <a:pt x="1244600" y="343061"/>
                    </a:cubicBezTo>
                    <a:cubicBezTo>
                      <a:pt x="1261116" y="338932"/>
                      <a:pt x="1264420" y="339937"/>
                      <a:pt x="1282700" y="336711"/>
                    </a:cubicBezTo>
                    <a:cubicBezTo>
                      <a:pt x="1293329" y="334835"/>
                      <a:pt x="1303979" y="332979"/>
                      <a:pt x="1314450" y="330361"/>
                    </a:cubicBezTo>
                    <a:cubicBezTo>
                      <a:pt x="1333644" y="325563"/>
                      <a:pt x="1323010" y="328566"/>
                      <a:pt x="1346200" y="320836"/>
                    </a:cubicBezTo>
                    <a:lnTo>
                      <a:pt x="1355725" y="317661"/>
                    </a:lnTo>
                    <a:cubicBezTo>
                      <a:pt x="1358900" y="316603"/>
                      <a:pt x="1362003" y="315298"/>
                      <a:pt x="1365250" y="314486"/>
                    </a:cubicBezTo>
                    <a:cubicBezTo>
                      <a:pt x="1375363" y="311958"/>
                      <a:pt x="1383345" y="309748"/>
                      <a:pt x="1393825" y="308136"/>
                    </a:cubicBezTo>
                    <a:cubicBezTo>
                      <a:pt x="1402258" y="306839"/>
                      <a:pt x="1410839" y="306533"/>
                      <a:pt x="1419225" y="304961"/>
                    </a:cubicBezTo>
                    <a:cubicBezTo>
                      <a:pt x="1427803" y="303353"/>
                      <a:pt x="1436067" y="300323"/>
                      <a:pt x="1444625" y="298611"/>
                    </a:cubicBezTo>
                    <a:cubicBezTo>
                      <a:pt x="1449917" y="297553"/>
                      <a:pt x="1455242" y="296649"/>
                      <a:pt x="1460500" y="295436"/>
                    </a:cubicBezTo>
                    <a:cubicBezTo>
                      <a:pt x="1488494" y="288976"/>
                      <a:pt x="1478975" y="290056"/>
                      <a:pt x="1501775" y="285911"/>
                    </a:cubicBezTo>
                    <a:cubicBezTo>
                      <a:pt x="1512301" y="283997"/>
                      <a:pt x="1532942" y="280750"/>
                      <a:pt x="1543050" y="279561"/>
                    </a:cubicBezTo>
                    <a:cubicBezTo>
                      <a:pt x="1553613" y="278318"/>
                      <a:pt x="1564246" y="277705"/>
                      <a:pt x="1574800" y="276386"/>
                    </a:cubicBezTo>
                    <a:cubicBezTo>
                      <a:pt x="1589652" y="274530"/>
                      <a:pt x="1604433" y="272153"/>
                      <a:pt x="1619250" y="270036"/>
                    </a:cubicBezTo>
                    <a:cubicBezTo>
                      <a:pt x="1626658" y="268978"/>
                      <a:pt x="1634137" y="268329"/>
                      <a:pt x="1641475" y="266861"/>
                    </a:cubicBezTo>
                    <a:lnTo>
                      <a:pt x="1657350" y="263686"/>
                    </a:lnTo>
                    <a:cubicBezTo>
                      <a:pt x="1663684" y="262534"/>
                      <a:pt x="1670087" y="261774"/>
                      <a:pt x="1676400" y="260511"/>
                    </a:cubicBezTo>
                    <a:cubicBezTo>
                      <a:pt x="1695084" y="256774"/>
                      <a:pt x="1685181" y="256579"/>
                      <a:pt x="1708150" y="254161"/>
                    </a:cubicBezTo>
                    <a:cubicBezTo>
                      <a:pt x="1721873" y="252716"/>
                      <a:pt x="1735667" y="252044"/>
                      <a:pt x="1749425" y="250986"/>
                    </a:cubicBezTo>
                    <a:cubicBezTo>
                      <a:pt x="1760008" y="248869"/>
                      <a:pt x="1770936" y="248049"/>
                      <a:pt x="1781175" y="244636"/>
                    </a:cubicBezTo>
                    <a:cubicBezTo>
                      <a:pt x="1813186" y="233966"/>
                      <a:pt x="1763533" y="250246"/>
                      <a:pt x="1803400" y="238286"/>
                    </a:cubicBezTo>
                    <a:cubicBezTo>
                      <a:pt x="1813017" y="235401"/>
                      <a:pt x="1822450" y="231936"/>
                      <a:pt x="1831975" y="228761"/>
                    </a:cubicBezTo>
                    <a:cubicBezTo>
                      <a:pt x="1835150" y="227703"/>
                      <a:pt x="1838167" y="225889"/>
                      <a:pt x="1841500" y="225586"/>
                    </a:cubicBezTo>
                    <a:cubicBezTo>
                      <a:pt x="1919772" y="218470"/>
                      <a:pt x="1839389" y="226173"/>
                      <a:pt x="1901825" y="219236"/>
                    </a:cubicBezTo>
                    <a:cubicBezTo>
                      <a:pt x="1916500" y="217605"/>
                      <a:pt x="1943530" y="215460"/>
                      <a:pt x="1958975" y="212886"/>
                    </a:cubicBezTo>
                    <a:cubicBezTo>
                      <a:pt x="1969621" y="211112"/>
                      <a:pt x="1979976" y="207513"/>
                      <a:pt x="1990725" y="206536"/>
                    </a:cubicBezTo>
                    <a:lnTo>
                      <a:pt x="2025650" y="203361"/>
                    </a:lnTo>
                    <a:cubicBezTo>
                      <a:pt x="2035186" y="202407"/>
                      <a:pt x="2044681" y="201054"/>
                      <a:pt x="2054225" y="200186"/>
                    </a:cubicBezTo>
                    <a:cubicBezTo>
                      <a:pt x="2067967" y="198937"/>
                      <a:pt x="2081742" y="198069"/>
                      <a:pt x="2095500" y="197011"/>
                    </a:cubicBezTo>
                    <a:cubicBezTo>
                      <a:pt x="2101850" y="195953"/>
                      <a:pt x="2108169" y="194687"/>
                      <a:pt x="2114550" y="193836"/>
                    </a:cubicBezTo>
                    <a:cubicBezTo>
                      <a:pt x="2135718" y="191014"/>
                      <a:pt x="2140918" y="192006"/>
                      <a:pt x="2159000" y="187486"/>
                    </a:cubicBezTo>
                    <a:cubicBezTo>
                      <a:pt x="2171339" y="184401"/>
                      <a:pt x="2169833" y="182331"/>
                      <a:pt x="2184400" y="177961"/>
                    </a:cubicBezTo>
                    <a:cubicBezTo>
                      <a:pt x="2193457" y="175244"/>
                      <a:pt x="2201419" y="175802"/>
                      <a:pt x="2209800" y="171611"/>
                    </a:cubicBezTo>
                    <a:cubicBezTo>
                      <a:pt x="2227536" y="162743"/>
                      <a:pt x="2211071" y="164372"/>
                      <a:pt x="2238375" y="158911"/>
                    </a:cubicBezTo>
                    <a:cubicBezTo>
                      <a:pt x="2243667" y="157853"/>
                      <a:pt x="2248920" y="156578"/>
                      <a:pt x="2254250" y="155736"/>
                    </a:cubicBezTo>
                    <a:cubicBezTo>
                      <a:pt x="2269034" y="153402"/>
                      <a:pt x="2298700" y="149386"/>
                      <a:pt x="2298700" y="149386"/>
                    </a:cubicBezTo>
                    <a:cubicBezTo>
                      <a:pt x="2325789" y="140356"/>
                      <a:pt x="2297440" y="148901"/>
                      <a:pt x="2359025" y="143036"/>
                    </a:cubicBezTo>
                    <a:cubicBezTo>
                      <a:pt x="2364397" y="142524"/>
                      <a:pt x="2369577" y="140748"/>
                      <a:pt x="2374900" y="139861"/>
                    </a:cubicBezTo>
                    <a:cubicBezTo>
                      <a:pt x="2382282" y="138631"/>
                      <a:pt x="2389675" y="137396"/>
                      <a:pt x="2397125" y="136686"/>
                    </a:cubicBezTo>
                    <a:cubicBezTo>
                      <a:pt x="2411913" y="135278"/>
                      <a:pt x="2426758" y="134569"/>
                      <a:pt x="2441575" y="133511"/>
                    </a:cubicBezTo>
                    <a:cubicBezTo>
                      <a:pt x="2447925" y="132453"/>
                      <a:pt x="2454380" y="131897"/>
                      <a:pt x="2460625" y="130336"/>
                    </a:cubicBezTo>
                    <a:cubicBezTo>
                      <a:pt x="2506913" y="118764"/>
                      <a:pt x="2455279" y="128133"/>
                      <a:pt x="2495550" y="120811"/>
                    </a:cubicBezTo>
                    <a:cubicBezTo>
                      <a:pt x="2534208" y="113782"/>
                      <a:pt x="2494014" y="121596"/>
                      <a:pt x="2536825" y="114461"/>
                    </a:cubicBezTo>
                    <a:cubicBezTo>
                      <a:pt x="2560063" y="110588"/>
                      <a:pt x="2545049" y="113018"/>
                      <a:pt x="2562225" y="108111"/>
                    </a:cubicBezTo>
                    <a:cubicBezTo>
                      <a:pt x="2566421" y="106912"/>
                      <a:pt x="2570745" y="106190"/>
                      <a:pt x="2574925" y="104936"/>
                    </a:cubicBezTo>
                    <a:cubicBezTo>
                      <a:pt x="2581336" y="103013"/>
                      <a:pt x="2587625" y="100703"/>
                      <a:pt x="2593975" y="98586"/>
                    </a:cubicBezTo>
                    <a:lnTo>
                      <a:pt x="2613025" y="92236"/>
                    </a:lnTo>
                    <a:cubicBezTo>
                      <a:pt x="2616200" y="91178"/>
                      <a:pt x="2619765" y="90917"/>
                      <a:pt x="2622550" y="89061"/>
                    </a:cubicBezTo>
                    <a:cubicBezTo>
                      <a:pt x="2625725" y="86944"/>
                      <a:pt x="2628588" y="84261"/>
                      <a:pt x="2632075" y="82711"/>
                    </a:cubicBezTo>
                    <a:cubicBezTo>
                      <a:pt x="2638702" y="79766"/>
                      <a:pt x="2655429" y="74865"/>
                      <a:pt x="2663825" y="73186"/>
                    </a:cubicBezTo>
                    <a:cubicBezTo>
                      <a:pt x="2670138" y="71923"/>
                      <a:pt x="2676580" y="71360"/>
                      <a:pt x="2682875" y="70011"/>
                    </a:cubicBezTo>
                    <a:cubicBezTo>
                      <a:pt x="2691409" y="68182"/>
                      <a:pt x="2699808" y="65778"/>
                      <a:pt x="2708275" y="63661"/>
                    </a:cubicBezTo>
                    <a:cubicBezTo>
                      <a:pt x="2712508" y="62603"/>
                      <a:pt x="2716671" y="61203"/>
                      <a:pt x="2720975" y="60486"/>
                    </a:cubicBezTo>
                    <a:cubicBezTo>
                      <a:pt x="2738972" y="57486"/>
                      <a:pt x="2743457" y="56587"/>
                      <a:pt x="2762250" y="54136"/>
                    </a:cubicBezTo>
                    <a:cubicBezTo>
                      <a:pt x="2779172" y="51929"/>
                      <a:pt x="2796316" y="51133"/>
                      <a:pt x="2813050" y="47786"/>
                    </a:cubicBezTo>
                    <a:cubicBezTo>
                      <a:pt x="2881714" y="34053"/>
                      <a:pt x="2811522" y="47288"/>
                      <a:pt x="2870200" y="38261"/>
                    </a:cubicBezTo>
                    <a:cubicBezTo>
                      <a:pt x="2875534" y="37440"/>
                      <a:pt x="2880752" y="35973"/>
                      <a:pt x="2886075" y="35086"/>
                    </a:cubicBezTo>
                    <a:cubicBezTo>
                      <a:pt x="2906134" y="31743"/>
                      <a:pt x="2915786" y="31217"/>
                      <a:pt x="2936875" y="28736"/>
                    </a:cubicBezTo>
                    <a:cubicBezTo>
                      <a:pt x="2947791" y="27452"/>
                      <a:pt x="2973044" y="24295"/>
                      <a:pt x="2984500" y="22386"/>
                    </a:cubicBezTo>
                    <a:cubicBezTo>
                      <a:pt x="2992357" y="21077"/>
                      <a:pt x="3005083" y="18319"/>
                      <a:pt x="3013075" y="16036"/>
                    </a:cubicBezTo>
                    <a:cubicBezTo>
                      <a:pt x="3016293" y="15117"/>
                      <a:pt x="3019353" y="13673"/>
                      <a:pt x="3022600" y="12861"/>
                    </a:cubicBezTo>
                    <a:cubicBezTo>
                      <a:pt x="3027835" y="11552"/>
                      <a:pt x="3033207" y="10857"/>
                      <a:pt x="3038475" y="9686"/>
                    </a:cubicBezTo>
                    <a:cubicBezTo>
                      <a:pt x="3042735" y="8739"/>
                      <a:pt x="3046871" y="7228"/>
                      <a:pt x="3051175" y="6511"/>
                    </a:cubicBezTo>
                    <a:cubicBezTo>
                      <a:pt x="3059591" y="5108"/>
                      <a:pt x="3068142" y="4633"/>
                      <a:pt x="3076575" y="3336"/>
                    </a:cubicBezTo>
                    <a:cubicBezTo>
                      <a:pt x="3105307" y="-1084"/>
                      <a:pt x="3079251" y="161"/>
                      <a:pt x="3111500" y="161"/>
                    </a:cubicBezTo>
                  </a:path>
                </a:pathLst>
              </a:custGeom>
              <a:noFill/>
              <a:ln w="12700">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64" name="Freeform 63">
                <a:extLst>
                  <a:ext uri="{FF2B5EF4-FFF2-40B4-BE49-F238E27FC236}">
                    <a16:creationId xmlns:a16="http://schemas.microsoft.com/office/drawing/2014/main" id="{CCB1FC4B-DD64-7E8D-08A4-38969109F883}"/>
                  </a:ext>
                </a:extLst>
              </p:cNvPr>
              <p:cNvSpPr/>
              <p:nvPr/>
            </p:nvSpPr>
            <p:spPr bwMode="auto">
              <a:xfrm>
                <a:off x="4892675" y="4051300"/>
                <a:ext cx="1181100" cy="292411"/>
              </a:xfrm>
              <a:custGeom>
                <a:avLst/>
                <a:gdLst>
                  <a:gd name="connsiteX0" fmla="*/ 1181100 w 1181100"/>
                  <a:gd name="connsiteY0" fmla="*/ 0 h 292411"/>
                  <a:gd name="connsiteX1" fmla="*/ 1139825 w 1181100"/>
                  <a:gd name="connsiteY1" fmla="*/ 12700 h 292411"/>
                  <a:gd name="connsiteX2" fmla="*/ 1130300 w 1181100"/>
                  <a:gd name="connsiteY2" fmla="*/ 15875 h 292411"/>
                  <a:gd name="connsiteX3" fmla="*/ 1120775 w 1181100"/>
                  <a:gd name="connsiteY3" fmla="*/ 19050 h 292411"/>
                  <a:gd name="connsiteX4" fmla="*/ 1060450 w 1181100"/>
                  <a:gd name="connsiteY4" fmla="*/ 22225 h 292411"/>
                  <a:gd name="connsiteX5" fmla="*/ 1022350 w 1181100"/>
                  <a:gd name="connsiteY5" fmla="*/ 34925 h 292411"/>
                  <a:gd name="connsiteX6" fmla="*/ 990600 w 1181100"/>
                  <a:gd name="connsiteY6" fmla="*/ 44450 h 292411"/>
                  <a:gd name="connsiteX7" fmla="*/ 933450 w 1181100"/>
                  <a:gd name="connsiteY7" fmla="*/ 50800 h 292411"/>
                  <a:gd name="connsiteX8" fmla="*/ 904875 w 1181100"/>
                  <a:gd name="connsiteY8" fmla="*/ 60325 h 292411"/>
                  <a:gd name="connsiteX9" fmla="*/ 895350 w 1181100"/>
                  <a:gd name="connsiteY9" fmla="*/ 63500 h 292411"/>
                  <a:gd name="connsiteX10" fmla="*/ 885825 w 1181100"/>
                  <a:gd name="connsiteY10" fmla="*/ 69850 h 292411"/>
                  <a:gd name="connsiteX11" fmla="*/ 866775 w 1181100"/>
                  <a:gd name="connsiteY11" fmla="*/ 76200 h 292411"/>
                  <a:gd name="connsiteX12" fmla="*/ 857250 w 1181100"/>
                  <a:gd name="connsiteY12" fmla="*/ 79375 h 292411"/>
                  <a:gd name="connsiteX13" fmla="*/ 831850 w 1181100"/>
                  <a:gd name="connsiteY13" fmla="*/ 85725 h 292411"/>
                  <a:gd name="connsiteX14" fmla="*/ 815975 w 1181100"/>
                  <a:gd name="connsiteY14" fmla="*/ 88900 h 292411"/>
                  <a:gd name="connsiteX15" fmla="*/ 774700 w 1181100"/>
                  <a:gd name="connsiteY15" fmla="*/ 95250 h 292411"/>
                  <a:gd name="connsiteX16" fmla="*/ 755650 w 1181100"/>
                  <a:gd name="connsiteY16" fmla="*/ 101600 h 292411"/>
                  <a:gd name="connsiteX17" fmla="*/ 746125 w 1181100"/>
                  <a:gd name="connsiteY17" fmla="*/ 104775 h 292411"/>
                  <a:gd name="connsiteX18" fmla="*/ 727075 w 1181100"/>
                  <a:gd name="connsiteY18" fmla="*/ 117475 h 292411"/>
                  <a:gd name="connsiteX19" fmla="*/ 708025 w 1181100"/>
                  <a:gd name="connsiteY19" fmla="*/ 127000 h 292411"/>
                  <a:gd name="connsiteX20" fmla="*/ 669925 w 1181100"/>
                  <a:gd name="connsiteY20" fmla="*/ 130175 h 292411"/>
                  <a:gd name="connsiteX21" fmla="*/ 650875 w 1181100"/>
                  <a:gd name="connsiteY21" fmla="*/ 139700 h 292411"/>
                  <a:gd name="connsiteX22" fmla="*/ 628650 w 1181100"/>
                  <a:gd name="connsiteY22" fmla="*/ 146050 h 292411"/>
                  <a:gd name="connsiteX23" fmla="*/ 603250 w 1181100"/>
                  <a:gd name="connsiteY23" fmla="*/ 142875 h 292411"/>
                  <a:gd name="connsiteX24" fmla="*/ 574675 w 1181100"/>
                  <a:gd name="connsiteY24" fmla="*/ 149225 h 292411"/>
                  <a:gd name="connsiteX25" fmla="*/ 565150 w 1181100"/>
                  <a:gd name="connsiteY25" fmla="*/ 155575 h 292411"/>
                  <a:gd name="connsiteX26" fmla="*/ 555625 w 1181100"/>
                  <a:gd name="connsiteY26" fmla="*/ 158750 h 292411"/>
                  <a:gd name="connsiteX27" fmla="*/ 536575 w 1181100"/>
                  <a:gd name="connsiteY27" fmla="*/ 168275 h 292411"/>
                  <a:gd name="connsiteX28" fmla="*/ 504825 w 1181100"/>
                  <a:gd name="connsiteY28" fmla="*/ 174625 h 292411"/>
                  <a:gd name="connsiteX29" fmla="*/ 476250 w 1181100"/>
                  <a:gd name="connsiteY29" fmla="*/ 184150 h 292411"/>
                  <a:gd name="connsiteX30" fmla="*/ 450850 w 1181100"/>
                  <a:gd name="connsiteY30" fmla="*/ 190500 h 292411"/>
                  <a:gd name="connsiteX31" fmla="*/ 384175 w 1181100"/>
                  <a:gd name="connsiteY31" fmla="*/ 193675 h 292411"/>
                  <a:gd name="connsiteX32" fmla="*/ 371475 w 1181100"/>
                  <a:gd name="connsiteY32" fmla="*/ 196850 h 292411"/>
                  <a:gd name="connsiteX33" fmla="*/ 352425 w 1181100"/>
                  <a:gd name="connsiteY33" fmla="*/ 203200 h 292411"/>
                  <a:gd name="connsiteX34" fmla="*/ 327025 w 1181100"/>
                  <a:gd name="connsiteY34" fmla="*/ 209550 h 292411"/>
                  <a:gd name="connsiteX35" fmla="*/ 317500 w 1181100"/>
                  <a:gd name="connsiteY35" fmla="*/ 215900 h 292411"/>
                  <a:gd name="connsiteX36" fmla="*/ 288925 w 1181100"/>
                  <a:gd name="connsiteY36" fmla="*/ 225425 h 292411"/>
                  <a:gd name="connsiteX37" fmla="*/ 279400 w 1181100"/>
                  <a:gd name="connsiteY37" fmla="*/ 228600 h 292411"/>
                  <a:gd name="connsiteX38" fmla="*/ 244475 w 1181100"/>
                  <a:gd name="connsiteY38" fmla="*/ 231775 h 292411"/>
                  <a:gd name="connsiteX39" fmla="*/ 225425 w 1181100"/>
                  <a:gd name="connsiteY39" fmla="*/ 238125 h 292411"/>
                  <a:gd name="connsiteX40" fmla="*/ 203200 w 1181100"/>
                  <a:gd name="connsiteY40" fmla="*/ 247650 h 292411"/>
                  <a:gd name="connsiteX41" fmla="*/ 158750 w 1181100"/>
                  <a:gd name="connsiteY41" fmla="*/ 250825 h 292411"/>
                  <a:gd name="connsiteX42" fmla="*/ 130175 w 1181100"/>
                  <a:gd name="connsiteY42" fmla="*/ 260350 h 292411"/>
                  <a:gd name="connsiteX43" fmla="*/ 120650 w 1181100"/>
                  <a:gd name="connsiteY43" fmla="*/ 263525 h 292411"/>
                  <a:gd name="connsiteX44" fmla="*/ 111125 w 1181100"/>
                  <a:gd name="connsiteY44" fmla="*/ 269875 h 292411"/>
                  <a:gd name="connsiteX45" fmla="*/ 73025 w 1181100"/>
                  <a:gd name="connsiteY45" fmla="*/ 279400 h 292411"/>
                  <a:gd name="connsiteX46" fmla="*/ 44450 w 1181100"/>
                  <a:gd name="connsiteY46" fmla="*/ 285750 h 292411"/>
                  <a:gd name="connsiteX47" fmla="*/ 28575 w 1181100"/>
                  <a:gd name="connsiteY47" fmla="*/ 288925 h 292411"/>
                  <a:gd name="connsiteX48" fmla="*/ 19050 w 1181100"/>
                  <a:gd name="connsiteY48" fmla="*/ 292100 h 292411"/>
                  <a:gd name="connsiteX49" fmla="*/ 0 w 1181100"/>
                  <a:gd name="connsiteY49" fmla="*/ 292100 h 2924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181100" h="292411">
                    <a:moveTo>
                      <a:pt x="1181100" y="0"/>
                    </a:moveTo>
                    <a:cubicBezTo>
                      <a:pt x="1152439" y="8189"/>
                      <a:pt x="1166184" y="3914"/>
                      <a:pt x="1139825" y="12700"/>
                    </a:cubicBezTo>
                    <a:lnTo>
                      <a:pt x="1130300" y="15875"/>
                    </a:lnTo>
                    <a:cubicBezTo>
                      <a:pt x="1127125" y="16933"/>
                      <a:pt x="1124117" y="18874"/>
                      <a:pt x="1120775" y="19050"/>
                    </a:cubicBezTo>
                    <a:lnTo>
                      <a:pt x="1060450" y="22225"/>
                    </a:lnTo>
                    <a:lnTo>
                      <a:pt x="1022350" y="34925"/>
                    </a:lnTo>
                    <a:cubicBezTo>
                      <a:pt x="1011824" y="38434"/>
                      <a:pt x="1001514" y="42267"/>
                      <a:pt x="990600" y="44450"/>
                    </a:cubicBezTo>
                    <a:cubicBezTo>
                      <a:pt x="968014" y="48967"/>
                      <a:pt x="960080" y="48581"/>
                      <a:pt x="933450" y="50800"/>
                    </a:cubicBezTo>
                    <a:lnTo>
                      <a:pt x="904875" y="60325"/>
                    </a:lnTo>
                    <a:cubicBezTo>
                      <a:pt x="901700" y="61383"/>
                      <a:pt x="898135" y="61644"/>
                      <a:pt x="895350" y="63500"/>
                    </a:cubicBezTo>
                    <a:cubicBezTo>
                      <a:pt x="892175" y="65617"/>
                      <a:pt x="889312" y="68300"/>
                      <a:pt x="885825" y="69850"/>
                    </a:cubicBezTo>
                    <a:cubicBezTo>
                      <a:pt x="879708" y="72568"/>
                      <a:pt x="873125" y="74083"/>
                      <a:pt x="866775" y="76200"/>
                    </a:cubicBezTo>
                    <a:cubicBezTo>
                      <a:pt x="863600" y="77258"/>
                      <a:pt x="860497" y="78563"/>
                      <a:pt x="857250" y="79375"/>
                    </a:cubicBezTo>
                    <a:cubicBezTo>
                      <a:pt x="848783" y="81492"/>
                      <a:pt x="840408" y="84013"/>
                      <a:pt x="831850" y="85725"/>
                    </a:cubicBezTo>
                    <a:lnTo>
                      <a:pt x="815975" y="88900"/>
                    </a:lnTo>
                    <a:cubicBezTo>
                      <a:pt x="799822" y="91837"/>
                      <a:pt x="791349" y="92872"/>
                      <a:pt x="774700" y="95250"/>
                    </a:cubicBezTo>
                    <a:lnTo>
                      <a:pt x="755650" y="101600"/>
                    </a:lnTo>
                    <a:cubicBezTo>
                      <a:pt x="752475" y="102658"/>
                      <a:pt x="748910" y="102919"/>
                      <a:pt x="746125" y="104775"/>
                    </a:cubicBezTo>
                    <a:lnTo>
                      <a:pt x="727075" y="117475"/>
                    </a:lnTo>
                    <a:cubicBezTo>
                      <a:pt x="720386" y="121935"/>
                      <a:pt x="716241" y="125905"/>
                      <a:pt x="708025" y="127000"/>
                    </a:cubicBezTo>
                    <a:cubicBezTo>
                      <a:pt x="695393" y="128684"/>
                      <a:pt x="682625" y="129117"/>
                      <a:pt x="669925" y="130175"/>
                    </a:cubicBezTo>
                    <a:cubicBezTo>
                      <a:pt x="645984" y="138155"/>
                      <a:pt x="675494" y="127390"/>
                      <a:pt x="650875" y="139700"/>
                    </a:cubicBezTo>
                    <a:cubicBezTo>
                      <a:pt x="646320" y="141977"/>
                      <a:pt x="632719" y="145033"/>
                      <a:pt x="628650" y="146050"/>
                    </a:cubicBezTo>
                    <a:cubicBezTo>
                      <a:pt x="620183" y="144992"/>
                      <a:pt x="611783" y="142875"/>
                      <a:pt x="603250" y="142875"/>
                    </a:cubicBezTo>
                    <a:cubicBezTo>
                      <a:pt x="598372" y="142875"/>
                      <a:pt x="581223" y="145951"/>
                      <a:pt x="574675" y="149225"/>
                    </a:cubicBezTo>
                    <a:cubicBezTo>
                      <a:pt x="571262" y="150932"/>
                      <a:pt x="568563" y="153868"/>
                      <a:pt x="565150" y="155575"/>
                    </a:cubicBezTo>
                    <a:cubicBezTo>
                      <a:pt x="562157" y="157072"/>
                      <a:pt x="558618" y="157253"/>
                      <a:pt x="555625" y="158750"/>
                    </a:cubicBezTo>
                    <a:cubicBezTo>
                      <a:pt x="541405" y="165860"/>
                      <a:pt x="551396" y="164855"/>
                      <a:pt x="536575" y="168275"/>
                    </a:cubicBezTo>
                    <a:cubicBezTo>
                      <a:pt x="526058" y="170702"/>
                      <a:pt x="515064" y="171212"/>
                      <a:pt x="504825" y="174625"/>
                    </a:cubicBezTo>
                    <a:lnTo>
                      <a:pt x="476250" y="184150"/>
                    </a:lnTo>
                    <a:cubicBezTo>
                      <a:pt x="467308" y="187131"/>
                      <a:pt x="460812" y="189734"/>
                      <a:pt x="450850" y="190500"/>
                    </a:cubicBezTo>
                    <a:cubicBezTo>
                      <a:pt x="428665" y="192207"/>
                      <a:pt x="406400" y="192617"/>
                      <a:pt x="384175" y="193675"/>
                    </a:cubicBezTo>
                    <a:cubicBezTo>
                      <a:pt x="379942" y="194733"/>
                      <a:pt x="375655" y="195596"/>
                      <a:pt x="371475" y="196850"/>
                    </a:cubicBezTo>
                    <a:cubicBezTo>
                      <a:pt x="365064" y="198773"/>
                      <a:pt x="358989" y="201887"/>
                      <a:pt x="352425" y="203200"/>
                    </a:cubicBezTo>
                    <a:cubicBezTo>
                      <a:pt x="346387" y="204408"/>
                      <a:pt x="333534" y="206296"/>
                      <a:pt x="327025" y="209550"/>
                    </a:cubicBezTo>
                    <a:cubicBezTo>
                      <a:pt x="323612" y="211257"/>
                      <a:pt x="320987" y="214350"/>
                      <a:pt x="317500" y="215900"/>
                    </a:cubicBezTo>
                    <a:lnTo>
                      <a:pt x="288925" y="225425"/>
                    </a:lnTo>
                    <a:cubicBezTo>
                      <a:pt x="285750" y="226483"/>
                      <a:pt x="282733" y="228297"/>
                      <a:pt x="279400" y="228600"/>
                    </a:cubicBezTo>
                    <a:lnTo>
                      <a:pt x="244475" y="231775"/>
                    </a:lnTo>
                    <a:cubicBezTo>
                      <a:pt x="238125" y="233892"/>
                      <a:pt x="230994" y="234412"/>
                      <a:pt x="225425" y="238125"/>
                    </a:cubicBezTo>
                    <a:cubicBezTo>
                      <a:pt x="215855" y="244505"/>
                      <a:pt x="215501" y="246283"/>
                      <a:pt x="203200" y="247650"/>
                    </a:cubicBezTo>
                    <a:cubicBezTo>
                      <a:pt x="188436" y="249290"/>
                      <a:pt x="173567" y="249767"/>
                      <a:pt x="158750" y="250825"/>
                    </a:cubicBezTo>
                    <a:lnTo>
                      <a:pt x="130175" y="260350"/>
                    </a:lnTo>
                    <a:cubicBezTo>
                      <a:pt x="127000" y="261408"/>
                      <a:pt x="123435" y="261669"/>
                      <a:pt x="120650" y="263525"/>
                    </a:cubicBezTo>
                    <a:cubicBezTo>
                      <a:pt x="117475" y="265642"/>
                      <a:pt x="114711" y="268571"/>
                      <a:pt x="111125" y="269875"/>
                    </a:cubicBezTo>
                    <a:cubicBezTo>
                      <a:pt x="76200" y="282575"/>
                      <a:pt x="96837" y="271463"/>
                      <a:pt x="73025" y="279400"/>
                    </a:cubicBezTo>
                    <a:cubicBezTo>
                      <a:pt x="56231" y="284998"/>
                      <a:pt x="69036" y="281280"/>
                      <a:pt x="44450" y="285750"/>
                    </a:cubicBezTo>
                    <a:cubicBezTo>
                      <a:pt x="39141" y="286715"/>
                      <a:pt x="33810" y="287616"/>
                      <a:pt x="28575" y="288925"/>
                    </a:cubicBezTo>
                    <a:cubicBezTo>
                      <a:pt x="25328" y="289737"/>
                      <a:pt x="22376" y="291730"/>
                      <a:pt x="19050" y="292100"/>
                    </a:cubicBezTo>
                    <a:cubicBezTo>
                      <a:pt x="12739" y="292801"/>
                      <a:pt x="6350" y="292100"/>
                      <a:pt x="0" y="292100"/>
                    </a:cubicBezTo>
                  </a:path>
                </a:pathLst>
              </a:custGeom>
              <a:noFill/>
              <a:ln w="12700">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80" name="Group 79">
            <a:extLst>
              <a:ext uri="{FF2B5EF4-FFF2-40B4-BE49-F238E27FC236}">
                <a16:creationId xmlns:a16="http://schemas.microsoft.com/office/drawing/2014/main" id="{E7C98869-6759-15EF-9101-F2A00B5911D5}"/>
              </a:ext>
            </a:extLst>
          </p:cNvPr>
          <p:cNvGrpSpPr/>
          <p:nvPr/>
        </p:nvGrpSpPr>
        <p:grpSpPr>
          <a:xfrm>
            <a:off x="1809750" y="4187152"/>
            <a:ext cx="4264025" cy="765848"/>
            <a:chOff x="1809750" y="4187152"/>
            <a:chExt cx="4264025" cy="765848"/>
          </a:xfrm>
        </p:grpSpPr>
        <p:sp>
          <p:nvSpPr>
            <p:cNvPr id="79" name="Freeform 78">
              <a:extLst>
                <a:ext uri="{FF2B5EF4-FFF2-40B4-BE49-F238E27FC236}">
                  <a16:creationId xmlns:a16="http://schemas.microsoft.com/office/drawing/2014/main" id="{9BDE9B1D-B828-B2BD-DDBE-D605313A8A39}"/>
                </a:ext>
              </a:extLst>
            </p:cNvPr>
            <p:cNvSpPr/>
            <p:nvPr/>
          </p:nvSpPr>
          <p:spPr bwMode="auto">
            <a:xfrm>
              <a:off x="2305050" y="4187152"/>
              <a:ext cx="3767419" cy="673773"/>
            </a:xfrm>
            <a:custGeom>
              <a:avLst/>
              <a:gdLst>
                <a:gd name="connsiteX0" fmla="*/ 3708400 w 3766109"/>
                <a:gd name="connsiteY0" fmla="*/ 947 h 677222"/>
                <a:gd name="connsiteX1" fmla="*/ 3765550 w 3766109"/>
                <a:gd name="connsiteY1" fmla="*/ 26347 h 677222"/>
                <a:gd name="connsiteX2" fmla="*/ 3762375 w 3766109"/>
                <a:gd name="connsiteY2" fmla="*/ 99372 h 677222"/>
                <a:gd name="connsiteX3" fmla="*/ 3749675 w 3766109"/>
                <a:gd name="connsiteY3" fmla="*/ 112072 h 677222"/>
                <a:gd name="connsiteX4" fmla="*/ 3692525 w 3766109"/>
                <a:gd name="connsiteY4" fmla="*/ 115247 h 677222"/>
                <a:gd name="connsiteX5" fmla="*/ 3673475 w 3766109"/>
                <a:gd name="connsiteY5" fmla="*/ 118422 h 677222"/>
                <a:gd name="connsiteX6" fmla="*/ 3622675 w 3766109"/>
                <a:gd name="connsiteY6" fmla="*/ 121597 h 677222"/>
                <a:gd name="connsiteX7" fmla="*/ 3594100 w 3766109"/>
                <a:gd name="connsiteY7" fmla="*/ 131122 h 677222"/>
                <a:gd name="connsiteX8" fmla="*/ 3584575 w 3766109"/>
                <a:gd name="connsiteY8" fmla="*/ 134297 h 677222"/>
                <a:gd name="connsiteX9" fmla="*/ 3530600 w 3766109"/>
                <a:gd name="connsiteY9" fmla="*/ 137472 h 677222"/>
                <a:gd name="connsiteX10" fmla="*/ 3511550 w 3766109"/>
                <a:gd name="connsiteY10" fmla="*/ 140647 h 677222"/>
                <a:gd name="connsiteX11" fmla="*/ 3463925 w 3766109"/>
                <a:gd name="connsiteY11" fmla="*/ 146997 h 677222"/>
                <a:gd name="connsiteX12" fmla="*/ 3454400 w 3766109"/>
                <a:gd name="connsiteY12" fmla="*/ 153347 h 677222"/>
                <a:gd name="connsiteX13" fmla="*/ 3403600 w 3766109"/>
                <a:gd name="connsiteY13" fmla="*/ 146997 h 677222"/>
                <a:gd name="connsiteX14" fmla="*/ 3352800 w 3766109"/>
                <a:gd name="connsiteY14" fmla="*/ 153347 h 677222"/>
                <a:gd name="connsiteX15" fmla="*/ 3343275 w 3766109"/>
                <a:gd name="connsiteY15" fmla="*/ 156522 h 677222"/>
                <a:gd name="connsiteX16" fmla="*/ 3324225 w 3766109"/>
                <a:gd name="connsiteY16" fmla="*/ 166047 h 677222"/>
                <a:gd name="connsiteX17" fmla="*/ 3175000 w 3766109"/>
                <a:gd name="connsiteY17" fmla="*/ 172397 h 677222"/>
                <a:gd name="connsiteX18" fmla="*/ 3092450 w 3766109"/>
                <a:gd name="connsiteY18" fmla="*/ 181922 h 677222"/>
                <a:gd name="connsiteX19" fmla="*/ 3051175 w 3766109"/>
                <a:gd name="connsiteY19" fmla="*/ 188272 h 677222"/>
                <a:gd name="connsiteX20" fmla="*/ 3035300 w 3766109"/>
                <a:gd name="connsiteY20" fmla="*/ 191447 h 677222"/>
                <a:gd name="connsiteX21" fmla="*/ 3025775 w 3766109"/>
                <a:gd name="connsiteY21" fmla="*/ 194622 h 677222"/>
                <a:gd name="connsiteX22" fmla="*/ 2968625 w 3766109"/>
                <a:gd name="connsiteY22" fmla="*/ 207322 h 677222"/>
                <a:gd name="connsiteX23" fmla="*/ 2943225 w 3766109"/>
                <a:gd name="connsiteY23" fmla="*/ 210497 h 677222"/>
                <a:gd name="connsiteX24" fmla="*/ 2927350 w 3766109"/>
                <a:gd name="connsiteY24" fmla="*/ 213672 h 677222"/>
                <a:gd name="connsiteX25" fmla="*/ 2841625 w 3766109"/>
                <a:gd name="connsiteY25" fmla="*/ 223197 h 677222"/>
                <a:gd name="connsiteX26" fmla="*/ 2828925 w 3766109"/>
                <a:gd name="connsiteY26" fmla="*/ 226372 h 677222"/>
                <a:gd name="connsiteX27" fmla="*/ 2784475 w 3766109"/>
                <a:gd name="connsiteY27" fmla="*/ 232722 h 677222"/>
                <a:gd name="connsiteX28" fmla="*/ 2755900 w 3766109"/>
                <a:gd name="connsiteY28" fmla="*/ 239072 h 677222"/>
                <a:gd name="connsiteX29" fmla="*/ 2670175 w 3766109"/>
                <a:gd name="connsiteY29" fmla="*/ 242247 h 677222"/>
                <a:gd name="connsiteX30" fmla="*/ 2657475 w 3766109"/>
                <a:gd name="connsiteY30" fmla="*/ 245422 h 677222"/>
                <a:gd name="connsiteX31" fmla="*/ 2638425 w 3766109"/>
                <a:gd name="connsiteY31" fmla="*/ 251772 h 677222"/>
                <a:gd name="connsiteX32" fmla="*/ 2581275 w 3766109"/>
                <a:gd name="connsiteY32" fmla="*/ 258122 h 677222"/>
                <a:gd name="connsiteX33" fmla="*/ 2546350 w 3766109"/>
                <a:gd name="connsiteY33" fmla="*/ 264472 h 677222"/>
                <a:gd name="connsiteX34" fmla="*/ 2514600 w 3766109"/>
                <a:gd name="connsiteY34" fmla="*/ 270822 h 677222"/>
                <a:gd name="connsiteX35" fmla="*/ 2470150 w 3766109"/>
                <a:gd name="connsiteY35" fmla="*/ 283522 h 677222"/>
                <a:gd name="connsiteX36" fmla="*/ 2454275 w 3766109"/>
                <a:gd name="connsiteY36" fmla="*/ 286697 h 677222"/>
                <a:gd name="connsiteX37" fmla="*/ 2444750 w 3766109"/>
                <a:gd name="connsiteY37" fmla="*/ 289872 h 677222"/>
                <a:gd name="connsiteX38" fmla="*/ 2393950 w 3766109"/>
                <a:gd name="connsiteY38" fmla="*/ 296222 h 677222"/>
                <a:gd name="connsiteX39" fmla="*/ 2352675 w 3766109"/>
                <a:gd name="connsiteY39" fmla="*/ 302572 h 677222"/>
                <a:gd name="connsiteX40" fmla="*/ 2330450 w 3766109"/>
                <a:gd name="connsiteY40" fmla="*/ 305747 h 677222"/>
                <a:gd name="connsiteX41" fmla="*/ 2308225 w 3766109"/>
                <a:gd name="connsiteY41" fmla="*/ 312097 h 677222"/>
                <a:gd name="connsiteX42" fmla="*/ 2295525 w 3766109"/>
                <a:gd name="connsiteY42" fmla="*/ 315272 h 677222"/>
                <a:gd name="connsiteX43" fmla="*/ 2276475 w 3766109"/>
                <a:gd name="connsiteY43" fmla="*/ 321622 h 677222"/>
                <a:gd name="connsiteX44" fmla="*/ 2257425 w 3766109"/>
                <a:gd name="connsiteY44" fmla="*/ 327972 h 677222"/>
                <a:gd name="connsiteX45" fmla="*/ 2238375 w 3766109"/>
                <a:gd name="connsiteY45" fmla="*/ 334322 h 677222"/>
                <a:gd name="connsiteX46" fmla="*/ 2228850 w 3766109"/>
                <a:gd name="connsiteY46" fmla="*/ 337497 h 677222"/>
                <a:gd name="connsiteX47" fmla="*/ 2212975 w 3766109"/>
                <a:gd name="connsiteY47" fmla="*/ 340672 h 677222"/>
                <a:gd name="connsiteX48" fmla="*/ 2155825 w 3766109"/>
                <a:gd name="connsiteY48" fmla="*/ 347022 h 677222"/>
                <a:gd name="connsiteX49" fmla="*/ 2105025 w 3766109"/>
                <a:gd name="connsiteY49" fmla="*/ 356547 h 677222"/>
                <a:gd name="connsiteX50" fmla="*/ 2038350 w 3766109"/>
                <a:gd name="connsiteY50" fmla="*/ 366072 h 677222"/>
                <a:gd name="connsiteX51" fmla="*/ 2016125 w 3766109"/>
                <a:gd name="connsiteY51" fmla="*/ 369247 h 677222"/>
                <a:gd name="connsiteX52" fmla="*/ 2000250 w 3766109"/>
                <a:gd name="connsiteY52" fmla="*/ 372422 h 677222"/>
                <a:gd name="connsiteX53" fmla="*/ 1987550 w 3766109"/>
                <a:gd name="connsiteY53" fmla="*/ 375597 h 677222"/>
                <a:gd name="connsiteX54" fmla="*/ 1965325 w 3766109"/>
                <a:gd name="connsiteY54" fmla="*/ 378772 h 677222"/>
                <a:gd name="connsiteX55" fmla="*/ 1936750 w 3766109"/>
                <a:gd name="connsiteY55" fmla="*/ 388297 h 677222"/>
                <a:gd name="connsiteX56" fmla="*/ 1927225 w 3766109"/>
                <a:gd name="connsiteY56" fmla="*/ 391472 h 677222"/>
                <a:gd name="connsiteX57" fmla="*/ 1898650 w 3766109"/>
                <a:gd name="connsiteY57" fmla="*/ 394647 h 677222"/>
                <a:gd name="connsiteX58" fmla="*/ 1889125 w 3766109"/>
                <a:gd name="connsiteY58" fmla="*/ 397822 h 677222"/>
                <a:gd name="connsiteX59" fmla="*/ 1841500 w 3766109"/>
                <a:gd name="connsiteY59" fmla="*/ 404172 h 677222"/>
                <a:gd name="connsiteX60" fmla="*/ 1816100 w 3766109"/>
                <a:gd name="connsiteY60" fmla="*/ 410522 h 677222"/>
                <a:gd name="connsiteX61" fmla="*/ 1768475 w 3766109"/>
                <a:gd name="connsiteY61" fmla="*/ 416872 h 677222"/>
                <a:gd name="connsiteX62" fmla="*/ 1704975 w 3766109"/>
                <a:gd name="connsiteY62" fmla="*/ 423222 h 677222"/>
                <a:gd name="connsiteX63" fmla="*/ 1660525 w 3766109"/>
                <a:gd name="connsiteY63" fmla="*/ 429572 h 677222"/>
                <a:gd name="connsiteX64" fmla="*/ 1647825 w 3766109"/>
                <a:gd name="connsiteY64" fmla="*/ 432747 h 677222"/>
                <a:gd name="connsiteX65" fmla="*/ 1600200 w 3766109"/>
                <a:gd name="connsiteY65" fmla="*/ 439097 h 677222"/>
                <a:gd name="connsiteX66" fmla="*/ 1581150 w 3766109"/>
                <a:gd name="connsiteY66" fmla="*/ 442272 h 677222"/>
                <a:gd name="connsiteX67" fmla="*/ 1558925 w 3766109"/>
                <a:gd name="connsiteY67" fmla="*/ 445447 h 677222"/>
                <a:gd name="connsiteX68" fmla="*/ 1543050 w 3766109"/>
                <a:gd name="connsiteY68" fmla="*/ 448622 h 677222"/>
                <a:gd name="connsiteX69" fmla="*/ 1479550 w 3766109"/>
                <a:gd name="connsiteY69" fmla="*/ 454972 h 677222"/>
                <a:gd name="connsiteX70" fmla="*/ 1470025 w 3766109"/>
                <a:gd name="connsiteY70" fmla="*/ 458147 h 677222"/>
                <a:gd name="connsiteX71" fmla="*/ 1450975 w 3766109"/>
                <a:gd name="connsiteY71" fmla="*/ 467672 h 677222"/>
                <a:gd name="connsiteX72" fmla="*/ 1428750 w 3766109"/>
                <a:gd name="connsiteY72" fmla="*/ 470847 h 677222"/>
                <a:gd name="connsiteX73" fmla="*/ 1371600 w 3766109"/>
                <a:gd name="connsiteY73" fmla="*/ 477197 h 677222"/>
                <a:gd name="connsiteX74" fmla="*/ 1333500 w 3766109"/>
                <a:gd name="connsiteY74" fmla="*/ 480372 h 677222"/>
                <a:gd name="connsiteX75" fmla="*/ 1311275 w 3766109"/>
                <a:gd name="connsiteY75" fmla="*/ 483547 h 677222"/>
                <a:gd name="connsiteX76" fmla="*/ 1279525 w 3766109"/>
                <a:gd name="connsiteY76" fmla="*/ 486722 h 677222"/>
                <a:gd name="connsiteX77" fmla="*/ 1244600 w 3766109"/>
                <a:gd name="connsiteY77" fmla="*/ 493072 h 677222"/>
                <a:gd name="connsiteX78" fmla="*/ 1184275 w 3766109"/>
                <a:gd name="connsiteY78" fmla="*/ 499422 h 677222"/>
                <a:gd name="connsiteX79" fmla="*/ 1146175 w 3766109"/>
                <a:gd name="connsiteY79" fmla="*/ 505772 h 677222"/>
                <a:gd name="connsiteX80" fmla="*/ 1114425 w 3766109"/>
                <a:gd name="connsiteY80" fmla="*/ 512122 h 677222"/>
                <a:gd name="connsiteX81" fmla="*/ 1063625 w 3766109"/>
                <a:gd name="connsiteY81" fmla="*/ 518472 h 677222"/>
                <a:gd name="connsiteX82" fmla="*/ 1041400 w 3766109"/>
                <a:gd name="connsiteY82" fmla="*/ 521647 h 677222"/>
                <a:gd name="connsiteX83" fmla="*/ 1019175 w 3766109"/>
                <a:gd name="connsiteY83" fmla="*/ 527997 h 677222"/>
                <a:gd name="connsiteX84" fmla="*/ 996950 w 3766109"/>
                <a:gd name="connsiteY84" fmla="*/ 531172 h 677222"/>
                <a:gd name="connsiteX85" fmla="*/ 981075 w 3766109"/>
                <a:gd name="connsiteY85" fmla="*/ 534347 h 677222"/>
                <a:gd name="connsiteX86" fmla="*/ 958850 w 3766109"/>
                <a:gd name="connsiteY86" fmla="*/ 537522 h 677222"/>
                <a:gd name="connsiteX87" fmla="*/ 946150 w 3766109"/>
                <a:gd name="connsiteY87" fmla="*/ 540697 h 677222"/>
                <a:gd name="connsiteX88" fmla="*/ 936625 w 3766109"/>
                <a:gd name="connsiteY88" fmla="*/ 543872 h 677222"/>
                <a:gd name="connsiteX89" fmla="*/ 914400 w 3766109"/>
                <a:gd name="connsiteY89" fmla="*/ 547047 h 677222"/>
                <a:gd name="connsiteX90" fmla="*/ 879475 w 3766109"/>
                <a:gd name="connsiteY90" fmla="*/ 553397 h 677222"/>
                <a:gd name="connsiteX91" fmla="*/ 825500 w 3766109"/>
                <a:gd name="connsiteY91" fmla="*/ 559747 h 677222"/>
                <a:gd name="connsiteX92" fmla="*/ 790575 w 3766109"/>
                <a:gd name="connsiteY92" fmla="*/ 566097 h 677222"/>
                <a:gd name="connsiteX93" fmla="*/ 777875 w 3766109"/>
                <a:gd name="connsiteY93" fmla="*/ 569272 h 677222"/>
                <a:gd name="connsiteX94" fmla="*/ 758825 w 3766109"/>
                <a:gd name="connsiteY94" fmla="*/ 572447 h 677222"/>
                <a:gd name="connsiteX95" fmla="*/ 749300 w 3766109"/>
                <a:gd name="connsiteY95" fmla="*/ 575622 h 677222"/>
                <a:gd name="connsiteX96" fmla="*/ 708025 w 3766109"/>
                <a:gd name="connsiteY96" fmla="*/ 581972 h 677222"/>
                <a:gd name="connsiteX97" fmla="*/ 692150 w 3766109"/>
                <a:gd name="connsiteY97" fmla="*/ 585147 h 677222"/>
                <a:gd name="connsiteX98" fmla="*/ 647700 w 3766109"/>
                <a:gd name="connsiteY98" fmla="*/ 591497 h 677222"/>
                <a:gd name="connsiteX99" fmla="*/ 596900 w 3766109"/>
                <a:gd name="connsiteY99" fmla="*/ 601022 h 677222"/>
                <a:gd name="connsiteX100" fmla="*/ 561975 w 3766109"/>
                <a:gd name="connsiteY100" fmla="*/ 604197 h 677222"/>
                <a:gd name="connsiteX101" fmla="*/ 527050 w 3766109"/>
                <a:gd name="connsiteY101" fmla="*/ 610547 h 677222"/>
                <a:gd name="connsiteX102" fmla="*/ 511175 w 3766109"/>
                <a:gd name="connsiteY102" fmla="*/ 613722 h 677222"/>
                <a:gd name="connsiteX103" fmla="*/ 466725 w 3766109"/>
                <a:gd name="connsiteY103" fmla="*/ 620072 h 677222"/>
                <a:gd name="connsiteX104" fmla="*/ 396875 w 3766109"/>
                <a:gd name="connsiteY104" fmla="*/ 626422 h 677222"/>
                <a:gd name="connsiteX105" fmla="*/ 381000 w 3766109"/>
                <a:gd name="connsiteY105" fmla="*/ 629597 h 677222"/>
                <a:gd name="connsiteX106" fmla="*/ 358775 w 3766109"/>
                <a:gd name="connsiteY106" fmla="*/ 632772 h 677222"/>
                <a:gd name="connsiteX107" fmla="*/ 342900 w 3766109"/>
                <a:gd name="connsiteY107" fmla="*/ 635947 h 677222"/>
                <a:gd name="connsiteX108" fmla="*/ 304800 w 3766109"/>
                <a:gd name="connsiteY108" fmla="*/ 642297 h 677222"/>
                <a:gd name="connsiteX109" fmla="*/ 209550 w 3766109"/>
                <a:gd name="connsiteY109" fmla="*/ 645472 h 677222"/>
                <a:gd name="connsiteX110" fmla="*/ 152400 w 3766109"/>
                <a:gd name="connsiteY110" fmla="*/ 651822 h 677222"/>
                <a:gd name="connsiteX111" fmla="*/ 130175 w 3766109"/>
                <a:gd name="connsiteY111" fmla="*/ 654997 h 677222"/>
                <a:gd name="connsiteX112" fmla="*/ 114300 w 3766109"/>
                <a:gd name="connsiteY112" fmla="*/ 658172 h 677222"/>
                <a:gd name="connsiteX113" fmla="*/ 82550 w 3766109"/>
                <a:gd name="connsiteY113" fmla="*/ 661347 h 677222"/>
                <a:gd name="connsiteX114" fmla="*/ 57150 w 3766109"/>
                <a:gd name="connsiteY114" fmla="*/ 667697 h 677222"/>
                <a:gd name="connsiteX115" fmla="*/ 31750 w 3766109"/>
                <a:gd name="connsiteY115" fmla="*/ 670872 h 677222"/>
                <a:gd name="connsiteX116" fmla="*/ 0 w 3766109"/>
                <a:gd name="connsiteY116" fmla="*/ 677222 h 677222"/>
                <a:gd name="connsiteX117" fmla="*/ 3175 w 3766109"/>
                <a:gd name="connsiteY117" fmla="*/ 667697 h 677222"/>
                <a:gd name="connsiteX118" fmla="*/ 12700 w 3766109"/>
                <a:gd name="connsiteY118" fmla="*/ 664522 h 677222"/>
                <a:gd name="connsiteX119" fmla="*/ 22225 w 3766109"/>
                <a:gd name="connsiteY119" fmla="*/ 658172 h 677222"/>
                <a:gd name="connsiteX120" fmla="*/ 41275 w 3766109"/>
                <a:gd name="connsiteY120" fmla="*/ 651822 h 677222"/>
                <a:gd name="connsiteX121" fmla="*/ 63500 w 3766109"/>
                <a:gd name="connsiteY121" fmla="*/ 645472 h 677222"/>
                <a:gd name="connsiteX122" fmla="*/ 85725 w 3766109"/>
                <a:gd name="connsiteY122" fmla="*/ 639122 h 677222"/>
                <a:gd name="connsiteX123" fmla="*/ 107950 w 3766109"/>
                <a:gd name="connsiteY123" fmla="*/ 635947 h 677222"/>
                <a:gd name="connsiteX124" fmla="*/ 123825 w 3766109"/>
                <a:gd name="connsiteY124" fmla="*/ 632772 h 677222"/>
                <a:gd name="connsiteX125" fmla="*/ 146050 w 3766109"/>
                <a:gd name="connsiteY125" fmla="*/ 629597 h 677222"/>
                <a:gd name="connsiteX126" fmla="*/ 177800 w 3766109"/>
                <a:gd name="connsiteY126" fmla="*/ 623247 h 677222"/>
                <a:gd name="connsiteX127" fmla="*/ 241300 w 3766109"/>
                <a:gd name="connsiteY127" fmla="*/ 613722 h 677222"/>
                <a:gd name="connsiteX128" fmla="*/ 279400 w 3766109"/>
                <a:gd name="connsiteY128" fmla="*/ 607372 h 677222"/>
                <a:gd name="connsiteX129" fmla="*/ 317500 w 3766109"/>
                <a:gd name="connsiteY129" fmla="*/ 601022 h 677222"/>
                <a:gd name="connsiteX130" fmla="*/ 336550 w 3766109"/>
                <a:gd name="connsiteY130" fmla="*/ 597847 h 677222"/>
                <a:gd name="connsiteX131" fmla="*/ 358775 w 3766109"/>
                <a:gd name="connsiteY131" fmla="*/ 594672 h 677222"/>
                <a:gd name="connsiteX132" fmla="*/ 384175 w 3766109"/>
                <a:gd name="connsiteY132" fmla="*/ 588322 h 677222"/>
                <a:gd name="connsiteX133" fmla="*/ 400050 w 3766109"/>
                <a:gd name="connsiteY133" fmla="*/ 585147 h 677222"/>
                <a:gd name="connsiteX134" fmla="*/ 412750 w 3766109"/>
                <a:gd name="connsiteY134" fmla="*/ 581972 h 677222"/>
                <a:gd name="connsiteX135" fmla="*/ 441325 w 3766109"/>
                <a:gd name="connsiteY135" fmla="*/ 578797 h 677222"/>
                <a:gd name="connsiteX136" fmla="*/ 463550 w 3766109"/>
                <a:gd name="connsiteY136" fmla="*/ 575622 h 677222"/>
                <a:gd name="connsiteX137" fmla="*/ 492125 w 3766109"/>
                <a:gd name="connsiteY137" fmla="*/ 572447 h 677222"/>
                <a:gd name="connsiteX138" fmla="*/ 523875 w 3766109"/>
                <a:gd name="connsiteY138" fmla="*/ 566097 h 677222"/>
                <a:gd name="connsiteX139" fmla="*/ 546100 w 3766109"/>
                <a:gd name="connsiteY139" fmla="*/ 559747 h 677222"/>
                <a:gd name="connsiteX140" fmla="*/ 584200 w 3766109"/>
                <a:gd name="connsiteY140" fmla="*/ 553397 h 677222"/>
                <a:gd name="connsiteX141" fmla="*/ 631825 w 3766109"/>
                <a:gd name="connsiteY141" fmla="*/ 543872 h 677222"/>
                <a:gd name="connsiteX142" fmla="*/ 644525 w 3766109"/>
                <a:gd name="connsiteY142" fmla="*/ 540697 h 677222"/>
                <a:gd name="connsiteX143" fmla="*/ 669925 w 3766109"/>
                <a:gd name="connsiteY143" fmla="*/ 537522 h 677222"/>
                <a:gd name="connsiteX144" fmla="*/ 685800 w 3766109"/>
                <a:gd name="connsiteY144" fmla="*/ 534347 h 677222"/>
                <a:gd name="connsiteX145" fmla="*/ 736600 w 3766109"/>
                <a:gd name="connsiteY145" fmla="*/ 527997 h 677222"/>
                <a:gd name="connsiteX146" fmla="*/ 781050 w 3766109"/>
                <a:gd name="connsiteY146" fmla="*/ 521647 h 677222"/>
                <a:gd name="connsiteX147" fmla="*/ 803275 w 3766109"/>
                <a:gd name="connsiteY147" fmla="*/ 518472 h 677222"/>
                <a:gd name="connsiteX148" fmla="*/ 841375 w 3766109"/>
                <a:gd name="connsiteY148" fmla="*/ 512122 h 677222"/>
                <a:gd name="connsiteX149" fmla="*/ 885825 w 3766109"/>
                <a:gd name="connsiteY149" fmla="*/ 502597 h 677222"/>
                <a:gd name="connsiteX150" fmla="*/ 901700 w 3766109"/>
                <a:gd name="connsiteY150" fmla="*/ 499422 h 677222"/>
                <a:gd name="connsiteX151" fmla="*/ 939800 w 3766109"/>
                <a:gd name="connsiteY151" fmla="*/ 493072 h 677222"/>
                <a:gd name="connsiteX152" fmla="*/ 962025 w 3766109"/>
                <a:gd name="connsiteY152" fmla="*/ 489897 h 677222"/>
                <a:gd name="connsiteX153" fmla="*/ 974725 w 3766109"/>
                <a:gd name="connsiteY153" fmla="*/ 486722 h 677222"/>
                <a:gd name="connsiteX154" fmla="*/ 996950 w 3766109"/>
                <a:gd name="connsiteY154" fmla="*/ 483547 h 677222"/>
                <a:gd name="connsiteX155" fmla="*/ 1016000 w 3766109"/>
                <a:gd name="connsiteY155" fmla="*/ 480372 h 677222"/>
                <a:gd name="connsiteX156" fmla="*/ 1050925 w 3766109"/>
                <a:gd name="connsiteY156" fmla="*/ 477197 h 677222"/>
                <a:gd name="connsiteX157" fmla="*/ 1069975 w 3766109"/>
                <a:gd name="connsiteY157" fmla="*/ 474022 h 677222"/>
                <a:gd name="connsiteX158" fmla="*/ 1095375 w 3766109"/>
                <a:gd name="connsiteY158" fmla="*/ 470847 h 677222"/>
                <a:gd name="connsiteX159" fmla="*/ 1114425 w 3766109"/>
                <a:gd name="connsiteY159" fmla="*/ 467672 h 677222"/>
                <a:gd name="connsiteX160" fmla="*/ 1136650 w 3766109"/>
                <a:gd name="connsiteY160" fmla="*/ 464497 h 677222"/>
                <a:gd name="connsiteX161" fmla="*/ 1146175 w 3766109"/>
                <a:gd name="connsiteY161" fmla="*/ 461322 h 677222"/>
                <a:gd name="connsiteX162" fmla="*/ 1174750 w 3766109"/>
                <a:gd name="connsiteY162" fmla="*/ 445447 h 677222"/>
                <a:gd name="connsiteX163" fmla="*/ 1209675 w 3766109"/>
                <a:gd name="connsiteY163" fmla="*/ 442272 h 677222"/>
                <a:gd name="connsiteX164" fmla="*/ 1225550 w 3766109"/>
                <a:gd name="connsiteY164" fmla="*/ 439097 h 677222"/>
                <a:gd name="connsiteX165" fmla="*/ 1244600 w 3766109"/>
                <a:gd name="connsiteY165" fmla="*/ 435922 h 677222"/>
                <a:gd name="connsiteX166" fmla="*/ 1254125 w 3766109"/>
                <a:gd name="connsiteY166" fmla="*/ 432747 h 677222"/>
                <a:gd name="connsiteX167" fmla="*/ 1273175 w 3766109"/>
                <a:gd name="connsiteY167" fmla="*/ 429572 h 677222"/>
                <a:gd name="connsiteX168" fmla="*/ 1289050 w 3766109"/>
                <a:gd name="connsiteY168" fmla="*/ 426397 h 677222"/>
                <a:gd name="connsiteX169" fmla="*/ 1301750 w 3766109"/>
                <a:gd name="connsiteY169" fmla="*/ 423222 h 677222"/>
                <a:gd name="connsiteX170" fmla="*/ 1311275 w 3766109"/>
                <a:gd name="connsiteY170" fmla="*/ 420047 h 677222"/>
                <a:gd name="connsiteX171" fmla="*/ 1368425 w 3766109"/>
                <a:gd name="connsiteY171" fmla="*/ 413697 h 677222"/>
                <a:gd name="connsiteX172" fmla="*/ 1387475 w 3766109"/>
                <a:gd name="connsiteY172" fmla="*/ 410522 h 677222"/>
                <a:gd name="connsiteX173" fmla="*/ 1412875 w 3766109"/>
                <a:gd name="connsiteY173" fmla="*/ 404172 h 677222"/>
                <a:gd name="connsiteX174" fmla="*/ 1438275 w 3766109"/>
                <a:gd name="connsiteY174" fmla="*/ 400997 h 677222"/>
                <a:gd name="connsiteX175" fmla="*/ 1498600 w 3766109"/>
                <a:gd name="connsiteY175" fmla="*/ 394647 h 677222"/>
                <a:gd name="connsiteX176" fmla="*/ 1517650 w 3766109"/>
                <a:gd name="connsiteY176" fmla="*/ 391472 h 677222"/>
                <a:gd name="connsiteX177" fmla="*/ 1527175 w 3766109"/>
                <a:gd name="connsiteY177" fmla="*/ 388297 h 677222"/>
                <a:gd name="connsiteX178" fmla="*/ 1581150 w 3766109"/>
                <a:gd name="connsiteY178" fmla="*/ 381947 h 677222"/>
                <a:gd name="connsiteX179" fmla="*/ 1612900 w 3766109"/>
                <a:gd name="connsiteY179" fmla="*/ 375597 h 677222"/>
                <a:gd name="connsiteX180" fmla="*/ 1657350 w 3766109"/>
                <a:gd name="connsiteY180" fmla="*/ 369247 h 677222"/>
                <a:gd name="connsiteX181" fmla="*/ 1727200 w 3766109"/>
                <a:gd name="connsiteY181" fmla="*/ 359722 h 677222"/>
                <a:gd name="connsiteX182" fmla="*/ 1749425 w 3766109"/>
                <a:gd name="connsiteY182" fmla="*/ 356547 h 677222"/>
                <a:gd name="connsiteX183" fmla="*/ 1778000 w 3766109"/>
                <a:gd name="connsiteY183" fmla="*/ 350197 h 677222"/>
                <a:gd name="connsiteX184" fmla="*/ 1787525 w 3766109"/>
                <a:gd name="connsiteY184" fmla="*/ 343847 h 677222"/>
                <a:gd name="connsiteX185" fmla="*/ 1809750 w 3766109"/>
                <a:gd name="connsiteY185" fmla="*/ 340672 h 677222"/>
                <a:gd name="connsiteX186" fmla="*/ 1882775 w 3766109"/>
                <a:gd name="connsiteY186" fmla="*/ 331147 h 677222"/>
                <a:gd name="connsiteX187" fmla="*/ 1914525 w 3766109"/>
                <a:gd name="connsiteY187" fmla="*/ 324797 h 677222"/>
                <a:gd name="connsiteX188" fmla="*/ 1933575 w 3766109"/>
                <a:gd name="connsiteY188" fmla="*/ 321622 h 677222"/>
                <a:gd name="connsiteX189" fmla="*/ 1981200 w 3766109"/>
                <a:gd name="connsiteY189" fmla="*/ 315272 h 677222"/>
                <a:gd name="connsiteX190" fmla="*/ 2000250 w 3766109"/>
                <a:gd name="connsiteY190" fmla="*/ 308922 h 677222"/>
                <a:gd name="connsiteX191" fmla="*/ 2009775 w 3766109"/>
                <a:gd name="connsiteY191" fmla="*/ 305747 h 677222"/>
                <a:gd name="connsiteX192" fmla="*/ 2022475 w 3766109"/>
                <a:gd name="connsiteY192" fmla="*/ 302572 h 677222"/>
                <a:gd name="connsiteX193" fmla="*/ 2041525 w 3766109"/>
                <a:gd name="connsiteY193" fmla="*/ 296222 h 677222"/>
                <a:gd name="connsiteX194" fmla="*/ 2060575 w 3766109"/>
                <a:gd name="connsiteY194" fmla="*/ 289872 h 677222"/>
                <a:gd name="connsiteX195" fmla="*/ 2089150 w 3766109"/>
                <a:gd name="connsiteY195" fmla="*/ 280347 h 677222"/>
                <a:gd name="connsiteX196" fmla="*/ 2098675 w 3766109"/>
                <a:gd name="connsiteY196" fmla="*/ 277172 h 677222"/>
                <a:gd name="connsiteX197" fmla="*/ 2136775 w 3766109"/>
                <a:gd name="connsiteY197" fmla="*/ 270822 h 677222"/>
                <a:gd name="connsiteX198" fmla="*/ 2232025 w 3766109"/>
                <a:gd name="connsiteY198" fmla="*/ 258122 h 677222"/>
                <a:gd name="connsiteX199" fmla="*/ 2251075 w 3766109"/>
                <a:gd name="connsiteY199" fmla="*/ 254947 h 677222"/>
                <a:gd name="connsiteX200" fmla="*/ 2266950 w 3766109"/>
                <a:gd name="connsiteY200" fmla="*/ 251772 h 677222"/>
                <a:gd name="connsiteX201" fmla="*/ 2292350 w 3766109"/>
                <a:gd name="connsiteY201" fmla="*/ 248597 h 677222"/>
                <a:gd name="connsiteX202" fmla="*/ 2314575 w 3766109"/>
                <a:gd name="connsiteY202" fmla="*/ 242247 h 677222"/>
                <a:gd name="connsiteX203" fmla="*/ 2327275 w 3766109"/>
                <a:gd name="connsiteY203" fmla="*/ 239072 h 677222"/>
                <a:gd name="connsiteX204" fmla="*/ 2355850 w 3766109"/>
                <a:gd name="connsiteY204" fmla="*/ 229547 h 677222"/>
                <a:gd name="connsiteX205" fmla="*/ 2365375 w 3766109"/>
                <a:gd name="connsiteY205" fmla="*/ 226372 h 677222"/>
                <a:gd name="connsiteX206" fmla="*/ 2403475 w 3766109"/>
                <a:gd name="connsiteY206" fmla="*/ 216847 h 677222"/>
                <a:gd name="connsiteX207" fmla="*/ 2416175 w 3766109"/>
                <a:gd name="connsiteY207" fmla="*/ 213672 h 677222"/>
                <a:gd name="connsiteX208" fmla="*/ 2432050 w 3766109"/>
                <a:gd name="connsiteY208" fmla="*/ 210497 h 677222"/>
                <a:gd name="connsiteX209" fmla="*/ 2444750 w 3766109"/>
                <a:gd name="connsiteY209" fmla="*/ 207322 h 677222"/>
                <a:gd name="connsiteX210" fmla="*/ 2508250 w 3766109"/>
                <a:gd name="connsiteY210" fmla="*/ 197797 h 677222"/>
                <a:gd name="connsiteX211" fmla="*/ 2530475 w 3766109"/>
                <a:gd name="connsiteY211" fmla="*/ 191447 h 677222"/>
                <a:gd name="connsiteX212" fmla="*/ 2546350 w 3766109"/>
                <a:gd name="connsiteY212" fmla="*/ 188272 h 677222"/>
                <a:gd name="connsiteX213" fmla="*/ 2606675 w 3766109"/>
                <a:gd name="connsiteY213" fmla="*/ 178747 h 677222"/>
                <a:gd name="connsiteX214" fmla="*/ 2625725 w 3766109"/>
                <a:gd name="connsiteY214" fmla="*/ 175572 h 677222"/>
                <a:gd name="connsiteX215" fmla="*/ 2654300 w 3766109"/>
                <a:gd name="connsiteY215" fmla="*/ 172397 h 677222"/>
                <a:gd name="connsiteX216" fmla="*/ 2682875 w 3766109"/>
                <a:gd name="connsiteY216" fmla="*/ 166047 h 677222"/>
                <a:gd name="connsiteX217" fmla="*/ 2720975 w 3766109"/>
                <a:gd name="connsiteY217" fmla="*/ 159697 h 677222"/>
                <a:gd name="connsiteX218" fmla="*/ 2768600 w 3766109"/>
                <a:gd name="connsiteY218" fmla="*/ 150172 h 677222"/>
                <a:gd name="connsiteX219" fmla="*/ 2784475 w 3766109"/>
                <a:gd name="connsiteY219" fmla="*/ 146997 h 677222"/>
                <a:gd name="connsiteX220" fmla="*/ 2803525 w 3766109"/>
                <a:gd name="connsiteY220" fmla="*/ 143822 h 677222"/>
                <a:gd name="connsiteX221" fmla="*/ 2825750 w 3766109"/>
                <a:gd name="connsiteY221" fmla="*/ 140647 h 677222"/>
                <a:gd name="connsiteX222" fmla="*/ 2841625 w 3766109"/>
                <a:gd name="connsiteY222" fmla="*/ 137472 h 677222"/>
                <a:gd name="connsiteX223" fmla="*/ 2870200 w 3766109"/>
                <a:gd name="connsiteY223" fmla="*/ 134297 h 677222"/>
                <a:gd name="connsiteX224" fmla="*/ 2911475 w 3766109"/>
                <a:gd name="connsiteY224" fmla="*/ 124772 h 677222"/>
                <a:gd name="connsiteX225" fmla="*/ 2924175 w 3766109"/>
                <a:gd name="connsiteY225" fmla="*/ 121597 h 677222"/>
                <a:gd name="connsiteX226" fmla="*/ 2968625 w 3766109"/>
                <a:gd name="connsiteY226" fmla="*/ 115247 h 677222"/>
                <a:gd name="connsiteX227" fmla="*/ 2987675 w 3766109"/>
                <a:gd name="connsiteY227" fmla="*/ 112072 h 677222"/>
                <a:gd name="connsiteX228" fmla="*/ 3044825 w 3766109"/>
                <a:gd name="connsiteY228" fmla="*/ 105722 h 677222"/>
                <a:gd name="connsiteX229" fmla="*/ 3060700 w 3766109"/>
                <a:gd name="connsiteY229" fmla="*/ 102547 h 677222"/>
                <a:gd name="connsiteX230" fmla="*/ 3105150 w 3766109"/>
                <a:gd name="connsiteY230" fmla="*/ 96197 h 677222"/>
                <a:gd name="connsiteX231" fmla="*/ 3146425 w 3766109"/>
                <a:gd name="connsiteY231" fmla="*/ 89847 h 677222"/>
                <a:gd name="connsiteX232" fmla="*/ 3165475 w 3766109"/>
                <a:gd name="connsiteY232" fmla="*/ 86672 h 677222"/>
                <a:gd name="connsiteX233" fmla="*/ 3194050 w 3766109"/>
                <a:gd name="connsiteY233" fmla="*/ 83497 h 677222"/>
                <a:gd name="connsiteX234" fmla="*/ 3213100 w 3766109"/>
                <a:gd name="connsiteY234" fmla="*/ 80322 h 677222"/>
                <a:gd name="connsiteX235" fmla="*/ 3244850 w 3766109"/>
                <a:gd name="connsiteY235" fmla="*/ 73972 h 677222"/>
                <a:gd name="connsiteX236" fmla="*/ 3295650 w 3766109"/>
                <a:gd name="connsiteY236" fmla="*/ 67622 h 677222"/>
                <a:gd name="connsiteX237" fmla="*/ 3324225 w 3766109"/>
                <a:gd name="connsiteY237" fmla="*/ 64447 h 677222"/>
                <a:gd name="connsiteX238" fmla="*/ 3384550 w 3766109"/>
                <a:gd name="connsiteY238" fmla="*/ 54922 h 677222"/>
                <a:gd name="connsiteX239" fmla="*/ 3473450 w 3766109"/>
                <a:gd name="connsiteY239" fmla="*/ 48572 h 677222"/>
                <a:gd name="connsiteX240" fmla="*/ 3495675 w 3766109"/>
                <a:gd name="connsiteY240" fmla="*/ 45397 h 677222"/>
                <a:gd name="connsiteX241" fmla="*/ 3559175 w 3766109"/>
                <a:gd name="connsiteY241" fmla="*/ 39047 h 677222"/>
                <a:gd name="connsiteX242" fmla="*/ 3590925 w 3766109"/>
                <a:gd name="connsiteY242" fmla="*/ 32697 h 677222"/>
                <a:gd name="connsiteX243" fmla="*/ 3625850 w 3766109"/>
                <a:gd name="connsiteY243" fmla="*/ 26347 h 677222"/>
                <a:gd name="connsiteX244" fmla="*/ 3644900 w 3766109"/>
                <a:gd name="connsiteY244" fmla="*/ 19997 h 677222"/>
                <a:gd name="connsiteX245" fmla="*/ 3654425 w 3766109"/>
                <a:gd name="connsiteY245" fmla="*/ 16822 h 677222"/>
                <a:gd name="connsiteX246" fmla="*/ 3670300 w 3766109"/>
                <a:gd name="connsiteY246" fmla="*/ 13647 h 677222"/>
                <a:gd name="connsiteX247" fmla="*/ 3714750 w 3766109"/>
                <a:gd name="connsiteY247" fmla="*/ 7297 h 677222"/>
                <a:gd name="connsiteX248" fmla="*/ 3724275 w 3766109"/>
                <a:gd name="connsiteY248" fmla="*/ 4122 h 677222"/>
                <a:gd name="connsiteX249" fmla="*/ 3740150 w 3766109"/>
                <a:gd name="connsiteY249" fmla="*/ 947 h 677222"/>
                <a:gd name="connsiteX250" fmla="*/ 3711575 w 3766109"/>
                <a:gd name="connsiteY250" fmla="*/ 4122 h 677222"/>
                <a:gd name="connsiteX251" fmla="*/ 3683000 w 3766109"/>
                <a:gd name="connsiteY251" fmla="*/ 10472 h 677222"/>
                <a:gd name="connsiteX252" fmla="*/ 3695700 w 3766109"/>
                <a:gd name="connsiteY252" fmla="*/ 7297 h 677222"/>
                <a:gd name="connsiteX253" fmla="*/ 3708400 w 3766109"/>
                <a:gd name="connsiteY253" fmla="*/ 947 h 677222"/>
                <a:gd name="connsiteX0" fmla="*/ 3708400 w 3764605"/>
                <a:gd name="connsiteY0" fmla="*/ 686 h 676961"/>
                <a:gd name="connsiteX1" fmla="*/ 3762375 w 3764605"/>
                <a:gd name="connsiteY1" fmla="*/ 99111 h 676961"/>
                <a:gd name="connsiteX2" fmla="*/ 3749675 w 3764605"/>
                <a:gd name="connsiteY2" fmla="*/ 111811 h 676961"/>
                <a:gd name="connsiteX3" fmla="*/ 3692525 w 3764605"/>
                <a:gd name="connsiteY3" fmla="*/ 114986 h 676961"/>
                <a:gd name="connsiteX4" fmla="*/ 3673475 w 3764605"/>
                <a:gd name="connsiteY4" fmla="*/ 118161 h 676961"/>
                <a:gd name="connsiteX5" fmla="*/ 3622675 w 3764605"/>
                <a:gd name="connsiteY5" fmla="*/ 121336 h 676961"/>
                <a:gd name="connsiteX6" fmla="*/ 3594100 w 3764605"/>
                <a:gd name="connsiteY6" fmla="*/ 130861 h 676961"/>
                <a:gd name="connsiteX7" fmla="*/ 3584575 w 3764605"/>
                <a:gd name="connsiteY7" fmla="*/ 134036 h 676961"/>
                <a:gd name="connsiteX8" fmla="*/ 3530600 w 3764605"/>
                <a:gd name="connsiteY8" fmla="*/ 137211 h 676961"/>
                <a:gd name="connsiteX9" fmla="*/ 3511550 w 3764605"/>
                <a:gd name="connsiteY9" fmla="*/ 140386 h 676961"/>
                <a:gd name="connsiteX10" fmla="*/ 3463925 w 3764605"/>
                <a:gd name="connsiteY10" fmla="*/ 146736 h 676961"/>
                <a:gd name="connsiteX11" fmla="*/ 3454400 w 3764605"/>
                <a:gd name="connsiteY11" fmla="*/ 153086 h 676961"/>
                <a:gd name="connsiteX12" fmla="*/ 3403600 w 3764605"/>
                <a:gd name="connsiteY12" fmla="*/ 146736 h 676961"/>
                <a:gd name="connsiteX13" fmla="*/ 3352800 w 3764605"/>
                <a:gd name="connsiteY13" fmla="*/ 153086 h 676961"/>
                <a:gd name="connsiteX14" fmla="*/ 3343275 w 3764605"/>
                <a:gd name="connsiteY14" fmla="*/ 156261 h 676961"/>
                <a:gd name="connsiteX15" fmla="*/ 3324225 w 3764605"/>
                <a:gd name="connsiteY15" fmla="*/ 165786 h 676961"/>
                <a:gd name="connsiteX16" fmla="*/ 3175000 w 3764605"/>
                <a:gd name="connsiteY16" fmla="*/ 172136 h 676961"/>
                <a:gd name="connsiteX17" fmla="*/ 3092450 w 3764605"/>
                <a:gd name="connsiteY17" fmla="*/ 181661 h 676961"/>
                <a:gd name="connsiteX18" fmla="*/ 3051175 w 3764605"/>
                <a:gd name="connsiteY18" fmla="*/ 188011 h 676961"/>
                <a:gd name="connsiteX19" fmla="*/ 3035300 w 3764605"/>
                <a:gd name="connsiteY19" fmla="*/ 191186 h 676961"/>
                <a:gd name="connsiteX20" fmla="*/ 3025775 w 3764605"/>
                <a:gd name="connsiteY20" fmla="*/ 194361 h 676961"/>
                <a:gd name="connsiteX21" fmla="*/ 2968625 w 3764605"/>
                <a:gd name="connsiteY21" fmla="*/ 207061 h 676961"/>
                <a:gd name="connsiteX22" fmla="*/ 2943225 w 3764605"/>
                <a:gd name="connsiteY22" fmla="*/ 210236 h 676961"/>
                <a:gd name="connsiteX23" fmla="*/ 2927350 w 3764605"/>
                <a:gd name="connsiteY23" fmla="*/ 213411 h 676961"/>
                <a:gd name="connsiteX24" fmla="*/ 2841625 w 3764605"/>
                <a:gd name="connsiteY24" fmla="*/ 222936 h 676961"/>
                <a:gd name="connsiteX25" fmla="*/ 2828925 w 3764605"/>
                <a:gd name="connsiteY25" fmla="*/ 226111 h 676961"/>
                <a:gd name="connsiteX26" fmla="*/ 2784475 w 3764605"/>
                <a:gd name="connsiteY26" fmla="*/ 232461 h 676961"/>
                <a:gd name="connsiteX27" fmla="*/ 2755900 w 3764605"/>
                <a:gd name="connsiteY27" fmla="*/ 238811 h 676961"/>
                <a:gd name="connsiteX28" fmla="*/ 2670175 w 3764605"/>
                <a:gd name="connsiteY28" fmla="*/ 241986 h 676961"/>
                <a:gd name="connsiteX29" fmla="*/ 2657475 w 3764605"/>
                <a:gd name="connsiteY29" fmla="*/ 245161 h 676961"/>
                <a:gd name="connsiteX30" fmla="*/ 2638425 w 3764605"/>
                <a:gd name="connsiteY30" fmla="*/ 251511 h 676961"/>
                <a:gd name="connsiteX31" fmla="*/ 2581275 w 3764605"/>
                <a:gd name="connsiteY31" fmla="*/ 257861 h 676961"/>
                <a:gd name="connsiteX32" fmla="*/ 2546350 w 3764605"/>
                <a:gd name="connsiteY32" fmla="*/ 264211 h 676961"/>
                <a:gd name="connsiteX33" fmla="*/ 2514600 w 3764605"/>
                <a:gd name="connsiteY33" fmla="*/ 270561 h 676961"/>
                <a:gd name="connsiteX34" fmla="*/ 2470150 w 3764605"/>
                <a:gd name="connsiteY34" fmla="*/ 283261 h 676961"/>
                <a:gd name="connsiteX35" fmla="*/ 2454275 w 3764605"/>
                <a:gd name="connsiteY35" fmla="*/ 286436 h 676961"/>
                <a:gd name="connsiteX36" fmla="*/ 2444750 w 3764605"/>
                <a:gd name="connsiteY36" fmla="*/ 289611 h 676961"/>
                <a:gd name="connsiteX37" fmla="*/ 2393950 w 3764605"/>
                <a:gd name="connsiteY37" fmla="*/ 295961 h 676961"/>
                <a:gd name="connsiteX38" fmla="*/ 2352675 w 3764605"/>
                <a:gd name="connsiteY38" fmla="*/ 302311 h 676961"/>
                <a:gd name="connsiteX39" fmla="*/ 2330450 w 3764605"/>
                <a:gd name="connsiteY39" fmla="*/ 305486 h 676961"/>
                <a:gd name="connsiteX40" fmla="*/ 2308225 w 3764605"/>
                <a:gd name="connsiteY40" fmla="*/ 311836 h 676961"/>
                <a:gd name="connsiteX41" fmla="*/ 2295525 w 3764605"/>
                <a:gd name="connsiteY41" fmla="*/ 315011 h 676961"/>
                <a:gd name="connsiteX42" fmla="*/ 2276475 w 3764605"/>
                <a:gd name="connsiteY42" fmla="*/ 321361 h 676961"/>
                <a:gd name="connsiteX43" fmla="*/ 2257425 w 3764605"/>
                <a:gd name="connsiteY43" fmla="*/ 327711 h 676961"/>
                <a:gd name="connsiteX44" fmla="*/ 2238375 w 3764605"/>
                <a:gd name="connsiteY44" fmla="*/ 334061 h 676961"/>
                <a:gd name="connsiteX45" fmla="*/ 2228850 w 3764605"/>
                <a:gd name="connsiteY45" fmla="*/ 337236 h 676961"/>
                <a:gd name="connsiteX46" fmla="*/ 2212975 w 3764605"/>
                <a:gd name="connsiteY46" fmla="*/ 340411 h 676961"/>
                <a:gd name="connsiteX47" fmla="*/ 2155825 w 3764605"/>
                <a:gd name="connsiteY47" fmla="*/ 346761 h 676961"/>
                <a:gd name="connsiteX48" fmla="*/ 2105025 w 3764605"/>
                <a:gd name="connsiteY48" fmla="*/ 356286 h 676961"/>
                <a:gd name="connsiteX49" fmla="*/ 2038350 w 3764605"/>
                <a:gd name="connsiteY49" fmla="*/ 365811 h 676961"/>
                <a:gd name="connsiteX50" fmla="*/ 2016125 w 3764605"/>
                <a:gd name="connsiteY50" fmla="*/ 368986 h 676961"/>
                <a:gd name="connsiteX51" fmla="*/ 2000250 w 3764605"/>
                <a:gd name="connsiteY51" fmla="*/ 372161 h 676961"/>
                <a:gd name="connsiteX52" fmla="*/ 1987550 w 3764605"/>
                <a:gd name="connsiteY52" fmla="*/ 375336 h 676961"/>
                <a:gd name="connsiteX53" fmla="*/ 1965325 w 3764605"/>
                <a:gd name="connsiteY53" fmla="*/ 378511 h 676961"/>
                <a:gd name="connsiteX54" fmla="*/ 1936750 w 3764605"/>
                <a:gd name="connsiteY54" fmla="*/ 388036 h 676961"/>
                <a:gd name="connsiteX55" fmla="*/ 1927225 w 3764605"/>
                <a:gd name="connsiteY55" fmla="*/ 391211 h 676961"/>
                <a:gd name="connsiteX56" fmla="*/ 1898650 w 3764605"/>
                <a:gd name="connsiteY56" fmla="*/ 394386 h 676961"/>
                <a:gd name="connsiteX57" fmla="*/ 1889125 w 3764605"/>
                <a:gd name="connsiteY57" fmla="*/ 397561 h 676961"/>
                <a:gd name="connsiteX58" fmla="*/ 1841500 w 3764605"/>
                <a:gd name="connsiteY58" fmla="*/ 403911 h 676961"/>
                <a:gd name="connsiteX59" fmla="*/ 1816100 w 3764605"/>
                <a:gd name="connsiteY59" fmla="*/ 410261 h 676961"/>
                <a:gd name="connsiteX60" fmla="*/ 1768475 w 3764605"/>
                <a:gd name="connsiteY60" fmla="*/ 416611 h 676961"/>
                <a:gd name="connsiteX61" fmla="*/ 1704975 w 3764605"/>
                <a:gd name="connsiteY61" fmla="*/ 422961 h 676961"/>
                <a:gd name="connsiteX62" fmla="*/ 1660525 w 3764605"/>
                <a:gd name="connsiteY62" fmla="*/ 429311 h 676961"/>
                <a:gd name="connsiteX63" fmla="*/ 1647825 w 3764605"/>
                <a:gd name="connsiteY63" fmla="*/ 432486 h 676961"/>
                <a:gd name="connsiteX64" fmla="*/ 1600200 w 3764605"/>
                <a:gd name="connsiteY64" fmla="*/ 438836 h 676961"/>
                <a:gd name="connsiteX65" fmla="*/ 1581150 w 3764605"/>
                <a:gd name="connsiteY65" fmla="*/ 442011 h 676961"/>
                <a:gd name="connsiteX66" fmla="*/ 1558925 w 3764605"/>
                <a:gd name="connsiteY66" fmla="*/ 445186 h 676961"/>
                <a:gd name="connsiteX67" fmla="*/ 1543050 w 3764605"/>
                <a:gd name="connsiteY67" fmla="*/ 448361 h 676961"/>
                <a:gd name="connsiteX68" fmla="*/ 1479550 w 3764605"/>
                <a:gd name="connsiteY68" fmla="*/ 454711 h 676961"/>
                <a:gd name="connsiteX69" fmla="*/ 1470025 w 3764605"/>
                <a:gd name="connsiteY69" fmla="*/ 457886 h 676961"/>
                <a:gd name="connsiteX70" fmla="*/ 1450975 w 3764605"/>
                <a:gd name="connsiteY70" fmla="*/ 467411 h 676961"/>
                <a:gd name="connsiteX71" fmla="*/ 1428750 w 3764605"/>
                <a:gd name="connsiteY71" fmla="*/ 470586 h 676961"/>
                <a:gd name="connsiteX72" fmla="*/ 1371600 w 3764605"/>
                <a:gd name="connsiteY72" fmla="*/ 476936 h 676961"/>
                <a:gd name="connsiteX73" fmla="*/ 1333500 w 3764605"/>
                <a:gd name="connsiteY73" fmla="*/ 480111 h 676961"/>
                <a:gd name="connsiteX74" fmla="*/ 1311275 w 3764605"/>
                <a:gd name="connsiteY74" fmla="*/ 483286 h 676961"/>
                <a:gd name="connsiteX75" fmla="*/ 1279525 w 3764605"/>
                <a:gd name="connsiteY75" fmla="*/ 486461 h 676961"/>
                <a:gd name="connsiteX76" fmla="*/ 1244600 w 3764605"/>
                <a:gd name="connsiteY76" fmla="*/ 492811 h 676961"/>
                <a:gd name="connsiteX77" fmla="*/ 1184275 w 3764605"/>
                <a:gd name="connsiteY77" fmla="*/ 499161 h 676961"/>
                <a:gd name="connsiteX78" fmla="*/ 1146175 w 3764605"/>
                <a:gd name="connsiteY78" fmla="*/ 505511 h 676961"/>
                <a:gd name="connsiteX79" fmla="*/ 1114425 w 3764605"/>
                <a:gd name="connsiteY79" fmla="*/ 511861 h 676961"/>
                <a:gd name="connsiteX80" fmla="*/ 1063625 w 3764605"/>
                <a:gd name="connsiteY80" fmla="*/ 518211 h 676961"/>
                <a:gd name="connsiteX81" fmla="*/ 1041400 w 3764605"/>
                <a:gd name="connsiteY81" fmla="*/ 521386 h 676961"/>
                <a:gd name="connsiteX82" fmla="*/ 1019175 w 3764605"/>
                <a:gd name="connsiteY82" fmla="*/ 527736 h 676961"/>
                <a:gd name="connsiteX83" fmla="*/ 996950 w 3764605"/>
                <a:gd name="connsiteY83" fmla="*/ 530911 h 676961"/>
                <a:gd name="connsiteX84" fmla="*/ 981075 w 3764605"/>
                <a:gd name="connsiteY84" fmla="*/ 534086 h 676961"/>
                <a:gd name="connsiteX85" fmla="*/ 958850 w 3764605"/>
                <a:gd name="connsiteY85" fmla="*/ 537261 h 676961"/>
                <a:gd name="connsiteX86" fmla="*/ 946150 w 3764605"/>
                <a:gd name="connsiteY86" fmla="*/ 540436 h 676961"/>
                <a:gd name="connsiteX87" fmla="*/ 936625 w 3764605"/>
                <a:gd name="connsiteY87" fmla="*/ 543611 h 676961"/>
                <a:gd name="connsiteX88" fmla="*/ 914400 w 3764605"/>
                <a:gd name="connsiteY88" fmla="*/ 546786 h 676961"/>
                <a:gd name="connsiteX89" fmla="*/ 879475 w 3764605"/>
                <a:gd name="connsiteY89" fmla="*/ 553136 h 676961"/>
                <a:gd name="connsiteX90" fmla="*/ 825500 w 3764605"/>
                <a:gd name="connsiteY90" fmla="*/ 559486 h 676961"/>
                <a:gd name="connsiteX91" fmla="*/ 790575 w 3764605"/>
                <a:gd name="connsiteY91" fmla="*/ 565836 h 676961"/>
                <a:gd name="connsiteX92" fmla="*/ 777875 w 3764605"/>
                <a:gd name="connsiteY92" fmla="*/ 569011 h 676961"/>
                <a:gd name="connsiteX93" fmla="*/ 758825 w 3764605"/>
                <a:gd name="connsiteY93" fmla="*/ 572186 h 676961"/>
                <a:gd name="connsiteX94" fmla="*/ 749300 w 3764605"/>
                <a:gd name="connsiteY94" fmla="*/ 575361 h 676961"/>
                <a:gd name="connsiteX95" fmla="*/ 708025 w 3764605"/>
                <a:gd name="connsiteY95" fmla="*/ 581711 h 676961"/>
                <a:gd name="connsiteX96" fmla="*/ 692150 w 3764605"/>
                <a:gd name="connsiteY96" fmla="*/ 584886 h 676961"/>
                <a:gd name="connsiteX97" fmla="*/ 647700 w 3764605"/>
                <a:gd name="connsiteY97" fmla="*/ 591236 h 676961"/>
                <a:gd name="connsiteX98" fmla="*/ 596900 w 3764605"/>
                <a:gd name="connsiteY98" fmla="*/ 600761 h 676961"/>
                <a:gd name="connsiteX99" fmla="*/ 561975 w 3764605"/>
                <a:gd name="connsiteY99" fmla="*/ 603936 h 676961"/>
                <a:gd name="connsiteX100" fmla="*/ 527050 w 3764605"/>
                <a:gd name="connsiteY100" fmla="*/ 610286 h 676961"/>
                <a:gd name="connsiteX101" fmla="*/ 511175 w 3764605"/>
                <a:gd name="connsiteY101" fmla="*/ 613461 h 676961"/>
                <a:gd name="connsiteX102" fmla="*/ 466725 w 3764605"/>
                <a:gd name="connsiteY102" fmla="*/ 619811 h 676961"/>
                <a:gd name="connsiteX103" fmla="*/ 396875 w 3764605"/>
                <a:gd name="connsiteY103" fmla="*/ 626161 h 676961"/>
                <a:gd name="connsiteX104" fmla="*/ 381000 w 3764605"/>
                <a:gd name="connsiteY104" fmla="*/ 629336 h 676961"/>
                <a:gd name="connsiteX105" fmla="*/ 358775 w 3764605"/>
                <a:gd name="connsiteY105" fmla="*/ 632511 h 676961"/>
                <a:gd name="connsiteX106" fmla="*/ 342900 w 3764605"/>
                <a:gd name="connsiteY106" fmla="*/ 635686 h 676961"/>
                <a:gd name="connsiteX107" fmla="*/ 304800 w 3764605"/>
                <a:gd name="connsiteY107" fmla="*/ 642036 h 676961"/>
                <a:gd name="connsiteX108" fmla="*/ 209550 w 3764605"/>
                <a:gd name="connsiteY108" fmla="*/ 645211 h 676961"/>
                <a:gd name="connsiteX109" fmla="*/ 152400 w 3764605"/>
                <a:gd name="connsiteY109" fmla="*/ 651561 h 676961"/>
                <a:gd name="connsiteX110" fmla="*/ 130175 w 3764605"/>
                <a:gd name="connsiteY110" fmla="*/ 654736 h 676961"/>
                <a:gd name="connsiteX111" fmla="*/ 114300 w 3764605"/>
                <a:gd name="connsiteY111" fmla="*/ 657911 h 676961"/>
                <a:gd name="connsiteX112" fmla="*/ 82550 w 3764605"/>
                <a:gd name="connsiteY112" fmla="*/ 661086 h 676961"/>
                <a:gd name="connsiteX113" fmla="*/ 57150 w 3764605"/>
                <a:gd name="connsiteY113" fmla="*/ 667436 h 676961"/>
                <a:gd name="connsiteX114" fmla="*/ 31750 w 3764605"/>
                <a:gd name="connsiteY114" fmla="*/ 670611 h 676961"/>
                <a:gd name="connsiteX115" fmla="*/ 0 w 3764605"/>
                <a:gd name="connsiteY115" fmla="*/ 676961 h 676961"/>
                <a:gd name="connsiteX116" fmla="*/ 3175 w 3764605"/>
                <a:gd name="connsiteY116" fmla="*/ 667436 h 676961"/>
                <a:gd name="connsiteX117" fmla="*/ 12700 w 3764605"/>
                <a:gd name="connsiteY117" fmla="*/ 664261 h 676961"/>
                <a:gd name="connsiteX118" fmla="*/ 22225 w 3764605"/>
                <a:gd name="connsiteY118" fmla="*/ 657911 h 676961"/>
                <a:gd name="connsiteX119" fmla="*/ 41275 w 3764605"/>
                <a:gd name="connsiteY119" fmla="*/ 651561 h 676961"/>
                <a:gd name="connsiteX120" fmla="*/ 63500 w 3764605"/>
                <a:gd name="connsiteY120" fmla="*/ 645211 h 676961"/>
                <a:gd name="connsiteX121" fmla="*/ 85725 w 3764605"/>
                <a:gd name="connsiteY121" fmla="*/ 638861 h 676961"/>
                <a:gd name="connsiteX122" fmla="*/ 107950 w 3764605"/>
                <a:gd name="connsiteY122" fmla="*/ 635686 h 676961"/>
                <a:gd name="connsiteX123" fmla="*/ 123825 w 3764605"/>
                <a:gd name="connsiteY123" fmla="*/ 632511 h 676961"/>
                <a:gd name="connsiteX124" fmla="*/ 146050 w 3764605"/>
                <a:gd name="connsiteY124" fmla="*/ 629336 h 676961"/>
                <a:gd name="connsiteX125" fmla="*/ 177800 w 3764605"/>
                <a:gd name="connsiteY125" fmla="*/ 622986 h 676961"/>
                <a:gd name="connsiteX126" fmla="*/ 241300 w 3764605"/>
                <a:gd name="connsiteY126" fmla="*/ 613461 h 676961"/>
                <a:gd name="connsiteX127" fmla="*/ 279400 w 3764605"/>
                <a:gd name="connsiteY127" fmla="*/ 607111 h 676961"/>
                <a:gd name="connsiteX128" fmla="*/ 317500 w 3764605"/>
                <a:gd name="connsiteY128" fmla="*/ 600761 h 676961"/>
                <a:gd name="connsiteX129" fmla="*/ 336550 w 3764605"/>
                <a:gd name="connsiteY129" fmla="*/ 597586 h 676961"/>
                <a:gd name="connsiteX130" fmla="*/ 358775 w 3764605"/>
                <a:gd name="connsiteY130" fmla="*/ 594411 h 676961"/>
                <a:gd name="connsiteX131" fmla="*/ 384175 w 3764605"/>
                <a:gd name="connsiteY131" fmla="*/ 588061 h 676961"/>
                <a:gd name="connsiteX132" fmla="*/ 400050 w 3764605"/>
                <a:gd name="connsiteY132" fmla="*/ 584886 h 676961"/>
                <a:gd name="connsiteX133" fmla="*/ 412750 w 3764605"/>
                <a:gd name="connsiteY133" fmla="*/ 581711 h 676961"/>
                <a:gd name="connsiteX134" fmla="*/ 441325 w 3764605"/>
                <a:gd name="connsiteY134" fmla="*/ 578536 h 676961"/>
                <a:gd name="connsiteX135" fmla="*/ 463550 w 3764605"/>
                <a:gd name="connsiteY135" fmla="*/ 575361 h 676961"/>
                <a:gd name="connsiteX136" fmla="*/ 492125 w 3764605"/>
                <a:gd name="connsiteY136" fmla="*/ 572186 h 676961"/>
                <a:gd name="connsiteX137" fmla="*/ 523875 w 3764605"/>
                <a:gd name="connsiteY137" fmla="*/ 565836 h 676961"/>
                <a:gd name="connsiteX138" fmla="*/ 546100 w 3764605"/>
                <a:gd name="connsiteY138" fmla="*/ 559486 h 676961"/>
                <a:gd name="connsiteX139" fmla="*/ 584200 w 3764605"/>
                <a:gd name="connsiteY139" fmla="*/ 553136 h 676961"/>
                <a:gd name="connsiteX140" fmla="*/ 631825 w 3764605"/>
                <a:gd name="connsiteY140" fmla="*/ 543611 h 676961"/>
                <a:gd name="connsiteX141" fmla="*/ 644525 w 3764605"/>
                <a:gd name="connsiteY141" fmla="*/ 540436 h 676961"/>
                <a:gd name="connsiteX142" fmla="*/ 669925 w 3764605"/>
                <a:gd name="connsiteY142" fmla="*/ 537261 h 676961"/>
                <a:gd name="connsiteX143" fmla="*/ 685800 w 3764605"/>
                <a:gd name="connsiteY143" fmla="*/ 534086 h 676961"/>
                <a:gd name="connsiteX144" fmla="*/ 736600 w 3764605"/>
                <a:gd name="connsiteY144" fmla="*/ 527736 h 676961"/>
                <a:gd name="connsiteX145" fmla="*/ 781050 w 3764605"/>
                <a:gd name="connsiteY145" fmla="*/ 521386 h 676961"/>
                <a:gd name="connsiteX146" fmla="*/ 803275 w 3764605"/>
                <a:gd name="connsiteY146" fmla="*/ 518211 h 676961"/>
                <a:gd name="connsiteX147" fmla="*/ 841375 w 3764605"/>
                <a:gd name="connsiteY147" fmla="*/ 511861 h 676961"/>
                <a:gd name="connsiteX148" fmla="*/ 885825 w 3764605"/>
                <a:gd name="connsiteY148" fmla="*/ 502336 h 676961"/>
                <a:gd name="connsiteX149" fmla="*/ 901700 w 3764605"/>
                <a:gd name="connsiteY149" fmla="*/ 499161 h 676961"/>
                <a:gd name="connsiteX150" fmla="*/ 939800 w 3764605"/>
                <a:gd name="connsiteY150" fmla="*/ 492811 h 676961"/>
                <a:gd name="connsiteX151" fmla="*/ 962025 w 3764605"/>
                <a:gd name="connsiteY151" fmla="*/ 489636 h 676961"/>
                <a:gd name="connsiteX152" fmla="*/ 974725 w 3764605"/>
                <a:gd name="connsiteY152" fmla="*/ 486461 h 676961"/>
                <a:gd name="connsiteX153" fmla="*/ 996950 w 3764605"/>
                <a:gd name="connsiteY153" fmla="*/ 483286 h 676961"/>
                <a:gd name="connsiteX154" fmla="*/ 1016000 w 3764605"/>
                <a:gd name="connsiteY154" fmla="*/ 480111 h 676961"/>
                <a:gd name="connsiteX155" fmla="*/ 1050925 w 3764605"/>
                <a:gd name="connsiteY155" fmla="*/ 476936 h 676961"/>
                <a:gd name="connsiteX156" fmla="*/ 1069975 w 3764605"/>
                <a:gd name="connsiteY156" fmla="*/ 473761 h 676961"/>
                <a:gd name="connsiteX157" fmla="*/ 1095375 w 3764605"/>
                <a:gd name="connsiteY157" fmla="*/ 470586 h 676961"/>
                <a:gd name="connsiteX158" fmla="*/ 1114425 w 3764605"/>
                <a:gd name="connsiteY158" fmla="*/ 467411 h 676961"/>
                <a:gd name="connsiteX159" fmla="*/ 1136650 w 3764605"/>
                <a:gd name="connsiteY159" fmla="*/ 464236 h 676961"/>
                <a:gd name="connsiteX160" fmla="*/ 1146175 w 3764605"/>
                <a:gd name="connsiteY160" fmla="*/ 461061 h 676961"/>
                <a:gd name="connsiteX161" fmla="*/ 1174750 w 3764605"/>
                <a:gd name="connsiteY161" fmla="*/ 445186 h 676961"/>
                <a:gd name="connsiteX162" fmla="*/ 1209675 w 3764605"/>
                <a:gd name="connsiteY162" fmla="*/ 442011 h 676961"/>
                <a:gd name="connsiteX163" fmla="*/ 1225550 w 3764605"/>
                <a:gd name="connsiteY163" fmla="*/ 438836 h 676961"/>
                <a:gd name="connsiteX164" fmla="*/ 1244600 w 3764605"/>
                <a:gd name="connsiteY164" fmla="*/ 435661 h 676961"/>
                <a:gd name="connsiteX165" fmla="*/ 1254125 w 3764605"/>
                <a:gd name="connsiteY165" fmla="*/ 432486 h 676961"/>
                <a:gd name="connsiteX166" fmla="*/ 1273175 w 3764605"/>
                <a:gd name="connsiteY166" fmla="*/ 429311 h 676961"/>
                <a:gd name="connsiteX167" fmla="*/ 1289050 w 3764605"/>
                <a:gd name="connsiteY167" fmla="*/ 426136 h 676961"/>
                <a:gd name="connsiteX168" fmla="*/ 1301750 w 3764605"/>
                <a:gd name="connsiteY168" fmla="*/ 422961 h 676961"/>
                <a:gd name="connsiteX169" fmla="*/ 1311275 w 3764605"/>
                <a:gd name="connsiteY169" fmla="*/ 419786 h 676961"/>
                <a:gd name="connsiteX170" fmla="*/ 1368425 w 3764605"/>
                <a:gd name="connsiteY170" fmla="*/ 413436 h 676961"/>
                <a:gd name="connsiteX171" fmla="*/ 1387475 w 3764605"/>
                <a:gd name="connsiteY171" fmla="*/ 410261 h 676961"/>
                <a:gd name="connsiteX172" fmla="*/ 1412875 w 3764605"/>
                <a:gd name="connsiteY172" fmla="*/ 403911 h 676961"/>
                <a:gd name="connsiteX173" fmla="*/ 1438275 w 3764605"/>
                <a:gd name="connsiteY173" fmla="*/ 400736 h 676961"/>
                <a:gd name="connsiteX174" fmla="*/ 1498600 w 3764605"/>
                <a:gd name="connsiteY174" fmla="*/ 394386 h 676961"/>
                <a:gd name="connsiteX175" fmla="*/ 1517650 w 3764605"/>
                <a:gd name="connsiteY175" fmla="*/ 391211 h 676961"/>
                <a:gd name="connsiteX176" fmla="*/ 1527175 w 3764605"/>
                <a:gd name="connsiteY176" fmla="*/ 388036 h 676961"/>
                <a:gd name="connsiteX177" fmla="*/ 1581150 w 3764605"/>
                <a:gd name="connsiteY177" fmla="*/ 381686 h 676961"/>
                <a:gd name="connsiteX178" fmla="*/ 1612900 w 3764605"/>
                <a:gd name="connsiteY178" fmla="*/ 375336 h 676961"/>
                <a:gd name="connsiteX179" fmla="*/ 1657350 w 3764605"/>
                <a:gd name="connsiteY179" fmla="*/ 368986 h 676961"/>
                <a:gd name="connsiteX180" fmla="*/ 1727200 w 3764605"/>
                <a:gd name="connsiteY180" fmla="*/ 359461 h 676961"/>
                <a:gd name="connsiteX181" fmla="*/ 1749425 w 3764605"/>
                <a:gd name="connsiteY181" fmla="*/ 356286 h 676961"/>
                <a:gd name="connsiteX182" fmla="*/ 1778000 w 3764605"/>
                <a:gd name="connsiteY182" fmla="*/ 349936 h 676961"/>
                <a:gd name="connsiteX183" fmla="*/ 1787525 w 3764605"/>
                <a:gd name="connsiteY183" fmla="*/ 343586 h 676961"/>
                <a:gd name="connsiteX184" fmla="*/ 1809750 w 3764605"/>
                <a:gd name="connsiteY184" fmla="*/ 340411 h 676961"/>
                <a:gd name="connsiteX185" fmla="*/ 1882775 w 3764605"/>
                <a:gd name="connsiteY185" fmla="*/ 330886 h 676961"/>
                <a:gd name="connsiteX186" fmla="*/ 1914525 w 3764605"/>
                <a:gd name="connsiteY186" fmla="*/ 324536 h 676961"/>
                <a:gd name="connsiteX187" fmla="*/ 1933575 w 3764605"/>
                <a:gd name="connsiteY187" fmla="*/ 321361 h 676961"/>
                <a:gd name="connsiteX188" fmla="*/ 1981200 w 3764605"/>
                <a:gd name="connsiteY188" fmla="*/ 315011 h 676961"/>
                <a:gd name="connsiteX189" fmla="*/ 2000250 w 3764605"/>
                <a:gd name="connsiteY189" fmla="*/ 308661 h 676961"/>
                <a:gd name="connsiteX190" fmla="*/ 2009775 w 3764605"/>
                <a:gd name="connsiteY190" fmla="*/ 305486 h 676961"/>
                <a:gd name="connsiteX191" fmla="*/ 2022475 w 3764605"/>
                <a:gd name="connsiteY191" fmla="*/ 302311 h 676961"/>
                <a:gd name="connsiteX192" fmla="*/ 2041525 w 3764605"/>
                <a:gd name="connsiteY192" fmla="*/ 295961 h 676961"/>
                <a:gd name="connsiteX193" fmla="*/ 2060575 w 3764605"/>
                <a:gd name="connsiteY193" fmla="*/ 289611 h 676961"/>
                <a:gd name="connsiteX194" fmla="*/ 2089150 w 3764605"/>
                <a:gd name="connsiteY194" fmla="*/ 280086 h 676961"/>
                <a:gd name="connsiteX195" fmla="*/ 2098675 w 3764605"/>
                <a:gd name="connsiteY195" fmla="*/ 276911 h 676961"/>
                <a:gd name="connsiteX196" fmla="*/ 2136775 w 3764605"/>
                <a:gd name="connsiteY196" fmla="*/ 270561 h 676961"/>
                <a:gd name="connsiteX197" fmla="*/ 2232025 w 3764605"/>
                <a:gd name="connsiteY197" fmla="*/ 257861 h 676961"/>
                <a:gd name="connsiteX198" fmla="*/ 2251075 w 3764605"/>
                <a:gd name="connsiteY198" fmla="*/ 254686 h 676961"/>
                <a:gd name="connsiteX199" fmla="*/ 2266950 w 3764605"/>
                <a:gd name="connsiteY199" fmla="*/ 251511 h 676961"/>
                <a:gd name="connsiteX200" fmla="*/ 2292350 w 3764605"/>
                <a:gd name="connsiteY200" fmla="*/ 248336 h 676961"/>
                <a:gd name="connsiteX201" fmla="*/ 2314575 w 3764605"/>
                <a:gd name="connsiteY201" fmla="*/ 241986 h 676961"/>
                <a:gd name="connsiteX202" fmla="*/ 2327275 w 3764605"/>
                <a:gd name="connsiteY202" fmla="*/ 238811 h 676961"/>
                <a:gd name="connsiteX203" fmla="*/ 2355850 w 3764605"/>
                <a:gd name="connsiteY203" fmla="*/ 229286 h 676961"/>
                <a:gd name="connsiteX204" fmla="*/ 2365375 w 3764605"/>
                <a:gd name="connsiteY204" fmla="*/ 226111 h 676961"/>
                <a:gd name="connsiteX205" fmla="*/ 2403475 w 3764605"/>
                <a:gd name="connsiteY205" fmla="*/ 216586 h 676961"/>
                <a:gd name="connsiteX206" fmla="*/ 2416175 w 3764605"/>
                <a:gd name="connsiteY206" fmla="*/ 213411 h 676961"/>
                <a:gd name="connsiteX207" fmla="*/ 2432050 w 3764605"/>
                <a:gd name="connsiteY207" fmla="*/ 210236 h 676961"/>
                <a:gd name="connsiteX208" fmla="*/ 2444750 w 3764605"/>
                <a:gd name="connsiteY208" fmla="*/ 207061 h 676961"/>
                <a:gd name="connsiteX209" fmla="*/ 2508250 w 3764605"/>
                <a:gd name="connsiteY209" fmla="*/ 197536 h 676961"/>
                <a:gd name="connsiteX210" fmla="*/ 2530475 w 3764605"/>
                <a:gd name="connsiteY210" fmla="*/ 191186 h 676961"/>
                <a:gd name="connsiteX211" fmla="*/ 2546350 w 3764605"/>
                <a:gd name="connsiteY211" fmla="*/ 188011 h 676961"/>
                <a:gd name="connsiteX212" fmla="*/ 2606675 w 3764605"/>
                <a:gd name="connsiteY212" fmla="*/ 178486 h 676961"/>
                <a:gd name="connsiteX213" fmla="*/ 2625725 w 3764605"/>
                <a:gd name="connsiteY213" fmla="*/ 175311 h 676961"/>
                <a:gd name="connsiteX214" fmla="*/ 2654300 w 3764605"/>
                <a:gd name="connsiteY214" fmla="*/ 172136 h 676961"/>
                <a:gd name="connsiteX215" fmla="*/ 2682875 w 3764605"/>
                <a:gd name="connsiteY215" fmla="*/ 165786 h 676961"/>
                <a:gd name="connsiteX216" fmla="*/ 2720975 w 3764605"/>
                <a:gd name="connsiteY216" fmla="*/ 159436 h 676961"/>
                <a:gd name="connsiteX217" fmla="*/ 2768600 w 3764605"/>
                <a:gd name="connsiteY217" fmla="*/ 149911 h 676961"/>
                <a:gd name="connsiteX218" fmla="*/ 2784475 w 3764605"/>
                <a:gd name="connsiteY218" fmla="*/ 146736 h 676961"/>
                <a:gd name="connsiteX219" fmla="*/ 2803525 w 3764605"/>
                <a:gd name="connsiteY219" fmla="*/ 143561 h 676961"/>
                <a:gd name="connsiteX220" fmla="*/ 2825750 w 3764605"/>
                <a:gd name="connsiteY220" fmla="*/ 140386 h 676961"/>
                <a:gd name="connsiteX221" fmla="*/ 2841625 w 3764605"/>
                <a:gd name="connsiteY221" fmla="*/ 137211 h 676961"/>
                <a:gd name="connsiteX222" fmla="*/ 2870200 w 3764605"/>
                <a:gd name="connsiteY222" fmla="*/ 134036 h 676961"/>
                <a:gd name="connsiteX223" fmla="*/ 2911475 w 3764605"/>
                <a:gd name="connsiteY223" fmla="*/ 124511 h 676961"/>
                <a:gd name="connsiteX224" fmla="*/ 2924175 w 3764605"/>
                <a:gd name="connsiteY224" fmla="*/ 121336 h 676961"/>
                <a:gd name="connsiteX225" fmla="*/ 2968625 w 3764605"/>
                <a:gd name="connsiteY225" fmla="*/ 114986 h 676961"/>
                <a:gd name="connsiteX226" fmla="*/ 2987675 w 3764605"/>
                <a:gd name="connsiteY226" fmla="*/ 111811 h 676961"/>
                <a:gd name="connsiteX227" fmla="*/ 3044825 w 3764605"/>
                <a:gd name="connsiteY227" fmla="*/ 105461 h 676961"/>
                <a:gd name="connsiteX228" fmla="*/ 3060700 w 3764605"/>
                <a:gd name="connsiteY228" fmla="*/ 102286 h 676961"/>
                <a:gd name="connsiteX229" fmla="*/ 3105150 w 3764605"/>
                <a:gd name="connsiteY229" fmla="*/ 95936 h 676961"/>
                <a:gd name="connsiteX230" fmla="*/ 3146425 w 3764605"/>
                <a:gd name="connsiteY230" fmla="*/ 89586 h 676961"/>
                <a:gd name="connsiteX231" fmla="*/ 3165475 w 3764605"/>
                <a:gd name="connsiteY231" fmla="*/ 86411 h 676961"/>
                <a:gd name="connsiteX232" fmla="*/ 3194050 w 3764605"/>
                <a:gd name="connsiteY232" fmla="*/ 83236 h 676961"/>
                <a:gd name="connsiteX233" fmla="*/ 3213100 w 3764605"/>
                <a:gd name="connsiteY233" fmla="*/ 80061 h 676961"/>
                <a:gd name="connsiteX234" fmla="*/ 3244850 w 3764605"/>
                <a:gd name="connsiteY234" fmla="*/ 73711 h 676961"/>
                <a:gd name="connsiteX235" fmla="*/ 3295650 w 3764605"/>
                <a:gd name="connsiteY235" fmla="*/ 67361 h 676961"/>
                <a:gd name="connsiteX236" fmla="*/ 3324225 w 3764605"/>
                <a:gd name="connsiteY236" fmla="*/ 64186 h 676961"/>
                <a:gd name="connsiteX237" fmla="*/ 3384550 w 3764605"/>
                <a:gd name="connsiteY237" fmla="*/ 54661 h 676961"/>
                <a:gd name="connsiteX238" fmla="*/ 3473450 w 3764605"/>
                <a:gd name="connsiteY238" fmla="*/ 48311 h 676961"/>
                <a:gd name="connsiteX239" fmla="*/ 3495675 w 3764605"/>
                <a:gd name="connsiteY239" fmla="*/ 45136 h 676961"/>
                <a:gd name="connsiteX240" fmla="*/ 3559175 w 3764605"/>
                <a:gd name="connsiteY240" fmla="*/ 38786 h 676961"/>
                <a:gd name="connsiteX241" fmla="*/ 3590925 w 3764605"/>
                <a:gd name="connsiteY241" fmla="*/ 32436 h 676961"/>
                <a:gd name="connsiteX242" fmla="*/ 3625850 w 3764605"/>
                <a:gd name="connsiteY242" fmla="*/ 26086 h 676961"/>
                <a:gd name="connsiteX243" fmla="*/ 3644900 w 3764605"/>
                <a:gd name="connsiteY243" fmla="*/ 19736 h 676961"/>
                <a:gd name="connsiteX244" fmla="*/ 3654425 w 3764605"/>
                <a:gd name="connsiteY244" fmla="*/ 16561 h 676961"/>
                <a:gd name="connsiteX245" fmla="*/ 3670300 w 3764605"/>
                <a:gd name="connsiteY245" fmla="*/ 13386 h 676961"/>
                <a:gd name="connsiteX246" fmla="*/ 3714750 w 3764605"/>
                <a:gd name="connsiteY246" fmla="*/ 7036 h 676961"/>
                <a:gd name="connsiteX247" fmla="*/ 3724275 w 3764605"/>
                <a:gd name="connsiteY247" fmla="*/ 3861 h 676961"/>
                <a:gd name="connsiteX248" fmla="*/ 3740150 w 3764605"/>
                <a:gd name="connsiteY248" fmla="*/ 686 h 676961"/>
                <a:gd name="connsiteX249" fmla="*/ 3711575 w 3764605"/>
                <a:gd name="connsiteY249" fmla="*/ 3861 h 676961"/>
                <a:gd name="connsiteX250" fmla="*/ 3683000 w 3764605"/>
                <a:gd name="connsiteY250" fmla="*/ 10211 h 676961"/>
                <a:gd name="connsiteX251" fmla="*/ 3695700 w 3764605"/>
                <a:gd name="connsiteY251" fmla="*/ 7036 h 676961"/>
                <a:gd name="connsiteX252" fmla="*/ 3708400 w 3764605"/>
                <a:gd name="connsiteY252" fmla="*/ 686 h 676961"/>
                <a:gd name="connsiteX0" fmla="*/ 3708400 w 3764605"/>
                <a:gd name="connsiteY0" fmla="*/ 686 h 676961"/>
                <a:gd name="connsiteX1" fmla="*/ 3762375 w 3764605"/>
                <a:gd name="connsiteY1" fmla="*/ 99111 h 676961"/>
                <a:gd name="connsiteX2" fmla="*/ 3749675 w 3764605"/>
                <a:gd name="connsiteY2" fmla="*/ 111811 h 676961"/>
                <a:gd name="connsiteX3" fmla="*/ 3692525 w 3764605"/>
                <a:gd name="connsiteY3" fmla="*/ 114986 h 676961"/>
                <a:gd name="connsiteX4" fmla="*/ 3673475 w 3764605"/>
                <a:gd name="connsiteY4" fmla="*/ 118161 h 676961"/>
                <a:gd name="connsiteX5" fmla="*/ 3622675 w 3764605"/>
                <a:gd name="connsiteY5" fmla="*/ 121336 h 676961"/>
                <a:gd name="connsiteX6" fmla="*/ 3594100 w 3764605"/>
                <a:gd name="connsiteY6" fmla="*/ 130861 h 676961"/>
                <a:gd name="connsiteX7" fmla="*/ 3584575 w 3764605"/>
                <a:gd name="connsiteY7" fmla="*/ 134036 h 676961"/>
                <a:gd name="connsiteX8" fmla="*/ 3530600 w 3764605"/>
                <a:gd name="connsiteY8" fmla="*/ 137211 h 676961"/>
                <a:gd name="connsiteX9" fmla="*/ 3511550 w 3764605"/>
                <a:gd name="connsiteY9" fmla="*/ 140386 h 676961"/>
                <a:gd name="connsiteX10" fmla="*/ 3463925 w 3764605"/>
                <a:gd name="connsiteY10" fmla="*/ 146736 h 676961"/>
                <a:gd name="connsiteX11" fmla="*/ 3454400 w 3764605"/>
                <a:gd name="connsiteY11" fmla="*/ 153086 h 676961"/>
                <a:gd name="connsiteX12" fmla="*/ 3403600 w 3764605"/>
                <a:gd name="connsiteY12" fmla="*/ 146736 h 676961"/>
                <a:gd name="connsiteX13" fmla="*/ 3352800 w 3764605"/>
                <a:gd name="connsiteY13" fmla="*/ 153086 h 676961"/>
                <a:gd name="connsiteX14" fmla="*/ 3343275 w 3764605"/>
                <a:gd name="connsiteY14" fmla="*/ 156261 h 676961"/>
                <a:gd name="connsiteX15" fmla="*/ 3324225 w 3764605"/>
                <a:gd name="connsiteY15" fmla="*/ 165786 h 676961"/>
                <a:gd name="connsiteX16" fmla="*/ 3175000 w 3764605"/>
                <a:gd name="connsiteY16" fmla="*/ 172136 h 676961"/>
                <a:gd name="connsiteX17" fmla="*/ 3092450 w 3764605"/>
                <a:gd name="connsiteY17" fmla="*/ 181661 h 676961"/>
                <a:gd name="connsiteX18" fmla="*/ 3051175 w 3764605"/>
                <a:gd name="connsiteY18" fmla="*/ 188011 h 676961"/>
                <a:gd name="connsiteX19" fmla="*/ 3035300 w 3764605"/>
                <a:gd name="connsiteY19" fmla="*/ 191186 h 676961"/>
                <a:gd name="connsiteX20" fmla="*/ 3025775 w 3764605"/>
                <a:gd name="connsiteY20" fmla="*/ 194361 h 676961"/>
                <a:gd name="connsiteX21" fmla="*/ 2968625 w 3764605"/>
                <a:gd name="connsiteY21" fmla="*/ 207061 h 676961"/>
                <a:gd name="connsiteX22" fmla="*/ 2943225 w 3764605"/>
                <a:gd name="connsiteY22" fmla="*/ 210236 h 676961"/>
                <a:gd name="connsiteX23" fmla="*/ 2927350 w 3764605"/>
                <a:gd name="connsiteY23" fmla="*/ 213411 h 676961"/>
                <a:gd name="connsiteX24" fmla="*/ 2841625 w 3764605"/>
                <a:gd name="connsiteY24" fmla="*/ 222936 h 676961"/>
                <a:gd name="connsiteX25" fmla="*/ 2828925 w 3764605"/>
                <a:gd name="connsiteY25" fmla="*/ 226111 h 676961"/>
                <a:gd name="connsiteX26" fmla="*/ 2784475 w 3764605"/>
                <a:gd name="connsiteY26" fmla="*/ 232461 h 676961"/>
                <a:gd name="connsiteX27" fmla="*/ 2755900 w 3764605"/>
                <a:gd name="connsiteY27" fmla="*/ 238811 h 676961"/>
                <a:gd name="connsiteX28" fmla="*/ 2670175 w 3764605"/>
                <a:gd name="connsiteY28" fmla="*/ 241986 h 676961"/>
                <a:gd name="connsiteX29" fmla="*/ 2657475 w 3764605"/>
                <a:gd name="connsiteY29" fmla="*/ 245161 h 676961"/>
                <a:gd name="connsiteX30" fmla="*/ 2638425 w 3764605"/>
                <a:gd name="connsiteY30" fmla="*/ 251511 h 676961"/>
                <a:gd name="connsiteX31" fmla="*/ 2581275 w 3764605"/>
                <a:gd name="connsiteY31" fmla="*/ 257861 h 676961"/>
                <a:gd name="connsiteX32" fmla="*/ 2546350 w 3764605"/>
                <a:gd name="connsiteY32" fmla="*/ 264211 h 676961"/>
                <a:gd name="connsiteX33" fmla="*/ 2514600 w 3764605"/>
                <a:gd name="connsiteY33" fmla="*/ 270561 h 676961"/>
                <a:gd name="connsiteX34" fmla="*/ 2470150 w 3764605"/>
                <a:gd name="connsiteY34" fmla="*/ 283261 h 676961"/>
                <a:gd name="connsiteX35" fmla="*/ 2454275 w 3764605"/>
                <a:gd name="connsiteY35" fmla="*/ 286436 h 676961"/>
                <a:gd name="connsiteX36" fmla="*/ 2444750 w 3764605"/>
                <a:gd name="connsiteY36" fmla="*/ 289611 h 676961"/>
                <a:gd name="connsiteX37" fmla="*/ 2393950 w 3764605"/>
                <a:gd name="connsiteY37" fmla="*/ 295961 h 676961"/>
                <a:gd name="connsiteX38" fmla="*/ 2352675 w 3764605"/>
                <a:gd name="connsiteY38" fmla="*/ 302311 h 676961"/>
                <a:gd name="connsiteX39" fmla="*/ 2330450 w 3764605"/>
                <a:gd name="connsiteY39" fmla="*/ 305486 h 676961"/>
                <a:gd name="connsiteX40" fmla="*/ 2308225 w 3764605"/>
                <a:gd name="connsiteY40" fmla="*/ 311836 h 676961"/>
                <a:gd name="connsiteX41" fmla="*/ 2295525 w 3764605"/>
                <a:gd name="connsiteY41" fmla="*/ 315011 h 676961"/>
                <a:gd name="connsiteX42" fmla="*/ 2276475 w 3764605"/>
                <a:gd name="connsiteY42" fmla="*/ 321361 h 676961"/>
                <a:gd name="connsiteX43" fmla="*/ 2257425 w 3764605"/>
                <a:gd name="connsiteY43" fmla="*/ 327711 h 676961"/>
                <a:gd name="connsiteX44" fmla="*/ 2238375 w 3764605"/>
                <a:gd name="connsiteY44" fmla="*/ 334061 h 676961"/>
                <a:gd name="connsiteX45" fmla="*/ 2228850 w 3764605"/>
                <a:gd name="connsiteY45" fmla="*/ 337236 h 676961"/>
                <a:gd name="connsiteX46" fmla="*/ 2212975 w 3764605"/>
                <a:gd name="connsiteY46" fmla="*/ 340411 h 676961"/>
                <a:gd name="connsiteX47" fmla="*/ 2155825 w 3764605"/>
                <a:gd name="connsiteY47" fmla="*/ 346761 h 676961"/>
                <a:gd name="connsiteX48" fmla="*/ 2105025 w 3764605"/>
                <a:gd name="connsiteY48" fmla="*/ 356286 h 676961"/>
                <a:gd name="connsiteX49" fmla="*/ 2038350 w 3764605"/>
                <a:gd name="connsiteY49" fmla="*/ 365811 h 676961"/>
                <a:gd name="connsiteX50" fmla="*/ 2016125 w 3764605"/>
                <a:gd name="connsiteY50" fmla="*/ 368986 h 676961"/>
                <a:gd name="connsiteX51" fmla="*/ 2000250 w 3764605"/>
                <a:gd name="connsiteY51" fmla="*/ 372161 h 676961"/>
                <a:gd name="connsiteX52" fmla="*/ 1987550 w 3764605"/>
                <a:gd name="connsiteY52" fmla="*/ 375336 h 676961"/>
                <a:gd name="connsiteX53" fmla="*/ 1965325 w 3764605"/>
                <a:gd name="connsiteY53" fmla="*/ 378511 h 676961"/>
                <a:gd name="connsiteX54" fmla="*/ 1936750 w 3764605"/>
                <a:gd name="connsiteY54" fmla="*/ 388036 h 676961"/>
                <a:gd name="connsiteX55" fmla="*/ 1927225 w 3764605"/>
                <a:gd name="connsiteY55" fmla="*/ 391211 h 676961"/>
                <a:gd name="connsiteX56" fmla="*/ 1898650 w 3764605"/>
                <a:gd name="connsiteY56" fmla="*/ 394386 h 676961"/>
                <a:gd name="connsiteX57" fmla="*/ 1889125 w 3764605"/>
                <a:gd name="connsiteY57" fmla="*/ 397561 h 676961"/>
                <a:gd name="connsiteX58" fmla="*/ 1841500 w 3764605"/>
                <a:gd name="connsiteY58" fmla="*/ 403911 h 676961"/>
                <a:gd name="connsiteX59" fmla="*/ 1816100 w 3764605"/>
                <a:gd name="connsiteY59" fmla="*/ 410261 h 676961"/>
                <a:gd name="connsiteX60" fmla="*/ 1768475 w 3764605"/>
                <a:gd name="connsiteY60" fmla="*/ 416611 h 676961"/>
                <a:gd name="connsiteX61" fmla="*/ 1704975 w 3764605"/>
                <a:gd name="connsiteY61" fmla="*/ 422961 h 676961"/>
                <a:gd name="connsiteX62" fmla="*/ 1660525 w 3764605"/>
                <a:gd name="connsiteY62" fmla="*/ 429311 h 676961"/>
                <a:gd name="connsiteX63" fmla="*/ 1647825 w 3764605"/>
                <a:gd name="connsiteY63" fmla="*/ 432486 h 676961"/>
                <a:gd name="connsiteX64" fmla="*/ 1600200 w 3764605"/>
                <a:gd name="connsiteY64" fmla="*/ 438836 h 676961"/>
                <a:gd name="connsiteX65" fmla="*/ 1581150 w 3764605"/>
                <a:gd name="connsiteY65" fmla="*/ 442011 h 676961"/>
                <a:gd name="connsiteX66" fmla="*/ 1558925 w 3764605"/>
                <a:gd name="connsiteY66" fmla="*/ 445186 h 676961"/>
                <a:gd name="connsiteX67" fmla="*/ 1543050 w 3764605"/>
                <a:gd name="connsiteY67" fmla="*/ 448361 h 676961"/>
                <a:gd name="connsiteX68" fmla="*/ 1479550 w 3764605"/>
                <a:gd name="connsiteY68" fmla="*/ 454711 h 676961"/>
                <a:gd name="connsiteX69" fmla="*/ 1470025 w 3764605"/>
                <a:gd name="connsiteY69" fmla="*/ 457886 h 676961"/>
                <a:gd name="connsiteX70" fmla="*/ 1450975 w 3764605"/>
                <a:gd name="connsiteY70" fmla="*/ 467411 h 676961"/>
                <a:gd name="connsiteX71" fmla="*/ 1428750 w 3764605"/>
                <a:gd name="connsiteY71" fmla="*/ 470586 h 676961"/>
                <a:gd name="connsiteX72" fmla="*/ 1371600 w 3764605"/>
                <a:gd name="connsiteY72" fmla="*/ 476936 h 676961"/>
                <a:gd name="connsiteX73" fmla="*/ 1333500 w 3764605"/>
                <a:gd name="connsiteY73" fmla="*/ 480111 h 676961"/>
                <a:gd name="connsiteX74" fmla="*/ 1311275 w 3764605"/>
                <a:gd name="connsiteY74" fmla="*/ 483286 h 676961"/>
                <a:gd name="connsiteX75" fmla="*/ 1279525 w 3764605"/>
                <a:gd name="connsiteY75" fmla="*/ 486461 h 676961"/>
                <a:gd name="connsiteX76" fmla="*/ 1244600 w 3764605"/>
                <a:gd name="connsiteY76" fmla="*/ 492811 h 676961"/>
                <a:gd name="connsiteX77" fmla="*/ 1184275 w 3764605"/>
                <a:gd name="connsiteY77" fmla="*/ 499161 h 676961"/>
                <a:gd name="connsiteX78" fmla="*/ 1146175 w 3764605"/>
                <a:gd name="connsiteY78" fmla="*/ 505511 h 676961"/>
                <a:gd name="connsiteX79" fmla="*/ 1114425 w 3764605"/>
                <a:gd name="connsiteY79" fmla="*/ 511861 h 676961"/>
                <a:gd name="connsiteX80" fmla="*/ 1063625 w 3764605"/>
                <a:gd name="connsiteY80" fmla="*/ 518211 h 676961"/>
                <a:gd name="connsiteX81" fmla="*/ 1041400 w 3764605"/>
                <a:gd name="connsiteY81" fmla="*/ 521386 h 676961"/>
                <a:gd name="connsiteX82" fmla="*/ 1019175 w 3764605"/>
                <a:gd name="connsiteY82" fmla="*/ 527736 h 676961"/>
                <a:gd name="connsiteX83" fmla="*/ 996950 w 3764605"/>
                <a:gd name="connsiteY83" fmla="*/ 530911 h 676961"/>
                <a:gd name="connsiteX84" fmla="*/ 981075 w 3764605"/>
                <a:gd name="connsiteY84" fmla="*/ 534086 h 676961"/>
                <a:gd name="connsiteX85" fmla="*/ 958850 w 3764605"/>
                <a:gd name="connsiteY85" fmla="*/ 537261 h 676961"/>
                <a:gd name="connsiteX86" fmla="*/ 946150 w 3764605"/>
                <a:gd name="connsiteY86" fmla="*/ 540436 h 676961"/>
                <a:gd name="connsiteX87" fmla="*/ 936625 w 3764605"/>
                <a:gd name="connsiteY87" fmla="*/ 543611 h 676961"/>
                <a:gd name="connsiteX88" fmla="*/ 914400 w 3764605"/>
                <a:gd name="connsiteY88" fmla="*/ 546786 h 676961"/>
                <a:gd name="connsiteX89" fmla="*/ 879475 w 3764605"/>
                <a:gd name="connsiteY89" fmla="*/ 553136 h 676961"/>
                <a:gd name="connsiteX90" fmla="*/ 825500 w 3764605"/>
                <a:gd name="connsiteY90" fmla="*/ 559486 h 676961"/>
                <a:gd name="connsiteX91" fmla="*/ 790575 w 3764605"/>
                <a:gd name="connsiteY91" fmla="*/ 565836 h 676961"/>
                <a:gd name="connsiteX92" fmla="*/ 777875 w 3764605"/>
                <a:gd name="connsiteY92" fmla="*/ 569011 h 676961"/>
                <a:gd name="connsiteX93" fmla="*/ 758825 w 3764605"/>
                <a:gd name="connsiteY93" fmla="*/ 572186 h 676961"/>
                <a:gd name="connsiteX94" fmla="*/ 749300 w 3764605"/>
                <a:gd name="connsiteY94" fmla="*/ 575361 h 676961"/>
                <a:gd name="connsiteX95" fmla="*/ 708025 w 3764605"/>
                <a:gd name="connsiteY95" fmla="*/ 581711 h 676961"/>
                <a:gd name="connsiteX96" fmla="*/ 692150 w 3764605"/>
                <a:gd name="connsiteY96" fmla="*/ 584886 h 676961"/>
                <a:gd name="connsiteX97" fmla="*/ 647700 w 3764605"/>
                <a:gd name="connsiteY97" fmla="*/ 591236 h 676961"/>
                <a:gd name="connsiteX98" fmla="*/ 596900 w 3764605"/>
                <a:gd name="connsiteY98" fmla="*/ 600761 h 676961"/>
                <a:gd name="connsiteX99" fmla="*/ 561975 w 3764605"/>
                <a:gd name="connsiteY99" fmla="*/ 603936 h 676961"/>
                <a:gd name="connsiteX100" fmla="*/ 527050 w 3764605"/>
                <a:gd name="connsiteY100" fmla="*/ 610286 h 676961"/>
                <a:gd name="connsiteX101" fmla="*/ 511175 w 3764605"/>
                <a:gd name="connsiteY101" fmla="*/ 613461 h 676961"/>
                <a:gd name="connsiteX102" fmla="*/ 466725 w 3764605"/>
                <a:gd name="connsiteY102" fmla="*/ 619811 h 676961"/>
                <a:gd name="connsiteX103" fmla="*/ 396875 w 3764605"/>
                <a:gd name="connsiteY103" fmla="*/ 626161 h 676961"/>
                <a:gd name="connsiteX104" fmla="*/ 381000 w 3764605"/>
                <a:gd name="connsiteY104" fmla="*/ 629336 h 676961"/>
                <a:gd name="connsiteX105" fmla="*/ 358775 w 3764605"/>
                <a:gd name="connsiteY105" fmla="*/ 632511 h 676961"/>
                <a:gd name="connsiteX106" fmla="*/ 342900 w 3764605"/>
                <a:gd name="connsiteY106" fmla="*/ 635686 h 676961"/>
                <a:gd name="connsiteX107" fmla="*/ 304800 w 3764605"/>
                <a:gd name="connsiteY107" fmla="*/ 642036 h 676961"/>
                <a:gd name="connsiteX108" fmla="*/ 209550 w 3764605"/>
                <a:gd name="connsiteY108" fmla="*/ 645211 h 676961"/>
                <a:gd name="connsiteX109" fmla="*/ 152400 w 3764605"/>
                <a:gd name="connsiteY109" fmla="*/ 651561 h 676961"/>
                <a:gd name="connsiteX110" fmla="*/ 130175 w 3764605"/>
                <a:gd name="connsiteY110" fmla="*/ 654736 h 676961"/>
                <a:gd name="connsiteX111" fmla="*/ 114300 w 3764605"/>
                <a:gd name="connsiteY111" fmla="*/ 657911 h 676961"/>
                <a:gd name="connsiteX112" fmla="*/ 82550 w 3764605"/>
                <a:gd name="connsiteY112" fmla="*/ 661086 h 676961"/>
                <a:gd name="connsiteX113" fmla="*/ 57150 w 3764605"/>
                <a:gd name="connsiteY113" fmla="*/ 667436 h 676961"/>
                <a:gd name="connsiteX114" fmla="*/ 31750 w 3764605"/>
                <a:gd name="connsiteY114" fmla="*/ 670611 h 676961"/>
                <a:gd name="connsiteX115" fmla="*/ 0 w 3764605"/>
                <a:gd name="connsiteY115" fmla="*/ 676961 h 676961"/>
                <a:gd name="connsiteX116" fmla="*/ 3175 w 3764605"/>
                <a:gd name="connsiteY116" fmla="*/ 667436 h 676961"/>
                <a:gd name="connsiteX117" fmla="*/ 12700 w 3764605"/>
                <a:gd name="connsiteY117" fmla="*/ 664261 h 676961"/>
                <a:gd name="connsiteX118" fmla="*/ 22225 w 3764605"/>
                <a:gd name="connsiteY118" fmla="*/ 657911 h 676961"/>
                <a:gd name="connsiteX119" fmla="*/ 41275 w 3764605"/>
                <a:gd name="connsiteY119" fmla="*/ 651561 h 676961"/>
                <a:gd name="connsiteX120" fmla="*/ 63500 w 3764605"/>
                <a:gd name="connsiteY120" fmla="*/ 645211 h 676961"/>
                <a:gd name="connsiteX121" fmla="*/ 85725 w 3764605"/>
                <a:gd name="connsiteY121" fmla="*/ 638861 h 676961"/>
                <a:gd name="connsiteX122" fmla="*/ 107950 w 3764605"/>
                <a:gd name="connsiteY122" fmla="*/ 635686 h 676961"/>
                <a:gd name="connsiteX123" fmla="*/ 123825 w 3764605"/>
                <a:gd name="connsiteY123" fmla="*/ 632511 h 676961"/>
                <a:gd name="connsiteX124" fmla="*/ 146050 w 3764605"/>
                <a:gd name="connsiteY124" fmla="*/ 629336 h 676961"/>
                <a:gd name="connsiteX125" fmla="*/ 177800 w 3764605"/>
                <a:gd name="connsiteY125" fmla="*/ 622986 h 676961"/>
                <a:gd name="connsiteX126" fmla="*/ 241300 w 3764605"/>
                <a:gd name="connsiteY126" fmla="*/ 613461 h 676961"/>
                <a:gd name="connsiteX127" fmla="*/ 279400 w 3764605"/>
                <a:gd name="connsiteY127" fmla="*/ 607111 h 676961"/>
                <a:gd name="connsiteX128" fmla="*/ 317500 w 3764605"/>
                <a:gd name="connsiteY128" fmla="*/ 600761 h 676961"/>
                <a:gd name="connsiteX129" fmla="*/ 336550 w 3764605"/>
                <a:gd name="connsiteY129" fmla="*/ 597586 h 676961"/>
                <a:gd name="connsiteX130" fmla="*/ 358775 w 3764605"/>
                <a:gd name="connsiteY130" fmla="*/ 594411 h 676961"/>
                <a:gd name="connsiteX131" fmla="*/ 384175 w 3764605"/>
                <a:gd name="connsiteY131" fmla="*/ 588061 h 676961"/>
                <a:gd name="connsiteX132" fmla="*/ 400050 w 3764605"/>
                <a:gd name="connsiteY132" fmla="*/ 584886 h 676961"/>
                <a:gd name="connsiteX133" fmla="*/ 412750 w 3764605"/>
                <a:gd name="connsiteY133" fmla="*/ 581711 h 676961"/>
                <a:gd name="connsiteX134" fmla="*/ 441325 w 3764605"/>
                <a:gd name="connsiteY134" fmla="*/ 578536 h 676961"/>
                <a:gd name="connsiteX135" fmla="*/ 463550 w 3764605"/>
                <a:gd name="connsiteY135" fmla="*/ 575361 h 676961"/>
                <a:gd name="connsiteX136" fmla="*/ 492125 w 3764605"/>
                <a:gd name="connsiteY136" fmla="*/ 572186 h 676961"/>
                <a:gd name="connsiteX137" fmla="*/ 523875 w 3764605"/>
                <a:gd name="connsiteY137" fmla="*/ 565836 h 676961"/>
                <a:gd name="connsiteX138" fmla="*/ 546100 w 3764605"/>
                <a:gd name="connsiteY138" fmla="*/ 559486 h 676961"/>
                <a:gd name="connsiteX139" fmla="*/ 584200 w 3764605"/>
                <a:gd name="connsiteY139" fmla="*/ 553136 h 676961"/>
                <a:gd name="connsiteX140" fmla="*/ 631825 w 3764605"/>
                <a:gd name="connsiteY140" fmla="*/ 543611 h 676961"/>
                <a:gd name="connsiteX141" fmla="*/ 644525 w 3764605"/>
                <a:gd name="connsiteY141" fmla="*/ 540436 h 676961"/>
                <a:gd name="connsiteX142" fmla="*/ 669925 w 3764605"/>
                <a:gd name="connsiteY142" fmla="*/ 537261 h 676961"/>
                <a:gd name="connsiteX143" fmla="*/ 685800 w 3764605"/>
                <a:gd name="connsiteY143" fmla="*/ 534086 h 676961"/>
                <a:gd name="connsiteX144" fmla="*/ 736600 w 3764605"/>
                <a:gd name="connsiteY144" fmla="*/ 527736 h 676961"/>
                <a:gd name="connsiteX145" fmla="*/ 781050 w 3764605"/>
                <a:gd name="connsiteY145" fmla="*/ 521386 h 676961"/>
                <a:gd name="connsiteX146" fmla="*/ 803275 w 3764605"/>
                <a:gd name="connsiteY146" fmla="*/ 518211 h 676961"/>
                <a:gd name="connsiteX147" fmla="*/ 841375 w 3764605"/>
                <a:gd name="connsiteY147" fmla="*/ 511861 h 676961"/>
                <a:gd name="connsiteX148" fmla="*/ 885825 w 3764605"/>
                <a:gd name="connsiteY148" fmla="*/ 502336 h 676961"/>
                <a:gd name="connsiteX149" fmla="*/ 901700 w 3764605"/>
                <a:gd name="connsiteY149" fmla="*/ 499161 h 676961"/>
                <a:gd name="connsiteX150" fmla="*/ 939800 w 3764605"/>
                <a:gd name="connsiteY150" fmla="*/ 492811 h 676961"/>
                <a:gd name="connsiteX151" fmla="*/ 962025 w 3764605"/>
                <a:gd name="connsiteY151" fmla="*/ 489636 h 676961"/>
                <a:gd name="connsiteX152" fmla="*/ 974725 w 3764605"/>
                <a:gd name="connsiteY152" fmla="*/ 486461 h 676961"/>
                <a:gd name="connsiteX153" fmla="*/ 996950 w 3764605"/>
                <a:gd name="connsiteY153" fmla="*/ 483286 h 676961"/>
                <a:gd name="connsiteX154" fmla="*/ 1016000 w 3764605"/>
                <a:gd name="connsiteY154" fmla="*/ 480111 h 676961"/>
                <a:gd name="connsiteX155" fmla="*/ 1050925 w 3764605"/>
                <a:gd name="connsiteY155" fmla="*/ 476936 h 676961"/>
                <a:gd name="connsiteX156" fmla="*/ 1069975 w 3764605"/>
                <a:gd name="connsiteY156" fmla="*/ 473761 h 676961"/>
                <a:gd name="connsiteX157" fmla="*/ 1095375 w 3764605"/>
                <a:gd name="connsiteY157" fmla="*/ 470586 h 676961"/>
                <a:gd name="connsiteX158" fmla="*/ 1114425 w 3764605"/>
                <a:gd name="connsiteY158" fmla="*/ 467411 h 676961"/>
                <a:gd name="connsiteX159" fmla="*/ 1136650 w 3764605"/>
                <a:gd name="connsiteY159" fmla="*/ 464236 h 676961"/>
                <a:gd name="connsiteX160" fmla="*/ 1146175 w 3764605"/>
                <a:gd name="connsiteY160" fmla="*/ 461061 h 676961"/>
                <a:gd name="connsiteX161" fmla="*/ 1174750 w 3764605"/>
                <a:gd name="connsiteY161" fmla="*/ 445186 h 676961"/>
                <a:gd name="connsiteX162" fmla="*/ 1209675 w 3764605"/>
                <a:gd name="connsiteY162" fmla="*/ 442011 h 676961"/>
                <a:gd name="connsiteX163" fmla="*/ 1225550 w 3764605"/>
                <a:gd name="connsiteY163" fmla="*/ 438836 h 676961"/>
                <a:gd name="connsiteX164" fmla="*/ 1244600 w 3764605"/>
                <a:gd name="connsiteY164" fmla="*/ 435661 h 676961"/>
                <a:gd name="connsiteX165" fmla="*/ 1254125 w 3764605"/>
                <a:gd name="connsiteY165" fmla="*/ 432486 h 676961"/>
                <a:gd name="connsiteX166" fmla="*/ 1273175 w 3764605"/>
                <a:gd name="connsiteY166" fmla="*/ 429311 h 676961"/>
                <a:gd name="connsiteX167" fmla="*/ 1289050 w 3764605"/>
                <a:gd name="connsiteY167" fmla="*/ 426136 h 676961"/>
                <a:gd name="connsiteX168" fmla="*/ 1301750 w 3764605"/>
                <a:gd name="connsiteY168" fmla="*/ 422961 h 676961"/>
                <a:gd name="connsiteX169" fmla="*/ 1311275 w 3764605"/>
                <a:gd name="connsiteY169" fmla="*/ 419786 h 676961"/>
                <a:gd name="connsiteX170" fmla="*/ 1368425 w 3764605"/>
                <a:gd name="connsiteY170" fmla="*/ 413436 h 676961"/>
                <a:gd name="connsiteX171" fmla="*/ 1387475 w 3764605"/>
                <a:gd name="connsiteY171" fmla="*/ 410261 h 676961"/>
                <a:gd name="connsiteX172" fmla="*/ 1412875 w 3764605"/>
                <a:gd name="connsiteY172" fmla="*/ 403911 h 676961"/>
                <a:gd name="connsiteX173" fmla="*/ 1438275 w 3764605"/>
                <a:gd name="connsiteY173" fmla="*/ 400736 h 676961"/>
                <a:gd name="connsiteX174" fmla="*/ 1498600 w 3764605"/>
                <a:gd name="connsiteY174" fmla="*/ 394386 h 676961"/>
                <a:gd name="connsiteX175" fmla="*/ 1517650 w 3764605"/>
                <a:gd name="connsiteY175" fmla="*/ 391211 h 676961"/>
                <a:gd name="connsiteX176" fmla="*/ 1527175 w 3764605"/>
                <a:gd name="connsiteY176" fmla="*/ 388036 h 676961"/>
                <a:gd name="connsiteX177" fmla="*/ 1581150 w 3764605"/>
                <a:gd name="connsiteY177" fmla="*/ 381686 h 676961"/>
                <a:gd name="connsiteX178" fmla="*/ 1612900 w 3764605"/>
                <a:gd name="connsiteY178" fmla="*/ 375336 h 676961"/>
                <a:gd name="connsiteX179" fmla="*/ 1657350 w 3764605"/>
                <a:gd name="connsiteY179" fmla="*/ 368986 h 676961"/>
                <a:gd name="connsiteX180" fmla="*/ 1727200 w 3764605"/>
                <a:gd name="connsiteY180" fmla="*/ 359461 h 676961"/>
                <a:gd name="connsiteX181" fmla="*/ 1749425 w 3764605"/>
                <a:gd name="connsiteY181" fmla="*/ 356286 h 676961"/>
                <a:gd name="connsiteX182" fmla="*/ 1778000 w 3764605"/>
                <a:gd name="connsiteY182" fmla="*/ 349936 h 676961"/>
                <a:gd name="connsiteX183" fmla="*/ 1787525 w 3764605"/>
                <a:gd name="connsiteY183" fmla="*/ 343586 h 676961"/>
                <a:gd name="connsiteX184" fmla="*/ 1809750 w 3764605"/>
                <a:gd name="connsiteY184" fmla="*/ 340411 h 676961"/>
                <a:gd name="connsiteX185" fmla="*/ 1882775 w 3764605"/>
                <a:gd name="connsiteY185" fmla="*/ 330886 h 676961"/>
                <a:gd name="connsiteX186" fmla="*/ 1914525 w 3764605"/>
                <a:gd name="connsiteY186" fmla="*/ 324536 h 676961"/>
                <a:gd name="connsiteX187" fmla="*/ 1933575 w 3764605"/>
                <a:gd name="connsiteY187" fmla="*/ 321361 h 676961"/>
                <a:gd name="connsiteX188" fmla="*/ 1981200 w 3764605"/>
                <a:gd name="connsiteY188" fmla="*/ 315011 h 676961"/>
                <a:gd name="connsiteX189" fmla="*/ 2000250 w 3764605"/>
                <a:gd name="connsiteY189" fmla="*/ 308661 h 676961"/>
                <a:gd name="connsiteX190" fmla="*/ 2009775 w 3764605"/>
                <a:gd name="connsiteY190" fmla="*/ 305486 h 676961"/>
                <a:gd name="connsiteX191" fmla="*/ 2022475 w 3764605"/>
                <a:gd name="connsiteY191" fmla="*/ 302311 h 676961"/>
                <a:gd name="connsiteX192" fmla="*/ 2041525 w 3764605"/>
                <a:gd name="connsiteY192" fmla="*/ 295961 h 676961"/>
                <a:gd name="connsiteX193" fmla="*/ 2060575 w 3764605"/>
                <a:gd name="connsiteY193" fmla="*/ 289611 h 676961"/>
                <a:gd name="connsiteX194" fmla="*/ 2089150 w 3764605"/>
                <a:gd name="connsiteY194" fmla="*/ 280086 h 676961"/>
                <a:gd name="connsiteX195" fmla="*/ 2098675 w 3764605"/>
                <a:gd name="connsiteY195" fmla="*/ 276911 h 676961"/>
                <a:gd name="connsiteX196" fmla="*/ 2136775 w 3764605"/>
                <a:gd name="connsiteY196" fmla="*/ 270561 h 676961"/>
                <a:gd name="connsiteX197" fmla="*/ 2232025 w 3764605"/>
                <a:gd name="connsiteY197" fmla="*/ 257861 h 676961"/>
                <a:gd name="connsiteX198" fmla="*/ 2251075 w 3764605"/>
                <a:gd name="connsiteY198" fmla="*/ 254686 h 676961"/>
                <a:gd name="connsiteX199" fmla="*/ 2266950 w 3764605"/>
                <a:gd name="connsiteY199" fmla="*/ 251511 h 676961"/>
                <a:gd name="connsiteX200" fmla="*/ 2292350 w 3764605"/>
                <a:gd name="connsiteY200" fmla="*/ 248336 h 676961"/>
                <a:gd name="connsiteX201" fmla="*/ 2314575 w 3764605"/>
                <a:gd name="connsiteY201" fmla="*/ 241986 h 676961"/>
                <a:gd name="connsiteX202" fmla="*/ 2327275 w 3764605"/>
                <a:gd name="connsiteY202" fmla="*/ 238811 h 676961"/>
                <a:gd name="connsiteX203" fmla="*/ 2355850 w 3764605"/>
                <a:gd name="connsiteY203" fmla="*/ 229286 h 676961"/>
                <a:gd name="connsiteX204" fmla="*/ 2365375 w 3764605"/>
                <a:gd name="connsiteY204" fmla="*/ 226111 h 676961"/>
                <a:gd name="connsiteX205" fmla="*/ 2403475 w 3764605"/>
                <a:gd name="connsiteY205" fmla="*/ 216586 h 676961"/>
                <a:gd name="connsiteX206" fmla="*/ 2416175 w 3764605"/>
                <a:gd name="connsiteY206" fmla="*/ 213411 h 676961"/>
                <a:gd name="connsiteX207" fmla="*/ 2432050 w 3764605"/>
                <a:gd name="connsiteY207" fmla="*/ 210236 h 676961"/>
                <a:gd name="connsiteX208" fmla="*/ 2444750 w 3764605"/>
                <a:gd name="connsiteY208" fmla="*/ 207061 h 676961"/>
                <a:gd name="connsiteX209" fmla="*/ 2508250 w 3764605"/>
                <a:gd name="connsiteY209" fmla="*/ 197536 h 676961"/>
                <a:gd name="connsiteX210" fmla="*/ 2530475 w 3764605"/>
                <a:gd name="connsiteY210" fmla="*/ 191186 h 676961"/>
                <a:gd name="connsiteX211" fmla="*/ 2546350 w 3764605"/>
                <a:gd name="connsiteY211" fmla="*/ 188011 h 676961"/>
                <a:gd name="connsiteX212" fmla="*/ 2606675 w 3764605"/>
                <a:gd name="connsiteY212" fmla="*/ 178486 h 676961"/>
                <a:gd name="connsiteX213" fmla="*/ 2625725 w 3764605"/>
                <a:gd name="connsiteY213" fmla="*/ 175311 h 676961"/>
                <a:gd name="connsiteX214" fmla="*/ 2654300 w 3764605"/>
                <a:gd name="connsiteY214" fmla="*/ 172136 h 676961"/>
                <a:gd name="connsiteX215" fmla="*/ 2682875 w 3764605"/>
                <a:gd name="connsiteY215" fmla="*/ 165786 h 676961"/>
                <a:gd name="connsiteX216" fmla="*/ 2720975 w 3764605"/>
                <a:gd name="connsiteY216" fmla="*/ 159436 h 676961"/>
                <a:gd name="connsiteX217" fmla="*/ 2768600 w 3764605"/>
                <a:gd name="connsiteY217" fmla="*/ 149911 h 676961"/>
                <a:gd name="connsiteX218" fmla="*/ 2784475 w 3764605"/>
                <a:gd name="connsiteY218" fmla="*/ 146736 h 676961"/>
                <a:gd name="connsiteX219" fmla="*/ 2803525 w 3764605"/>
                <a:gd name="connsiteY219" fmla="*/ 143561 h 676961"/>
                <a:gd name="connsiteX220" fmla="*/ 2825750 w 3764605"/>
                <a:gd name="connsiteY220" fmla="*/ 140386 h 676961"/>
                <a:gd name="connsiteX221" fmla="*/ 2841625 w 3764605"/>
                <a:gd name="connsiteY221" fmla="*/ 137211 h 676961"/>
                <a:gd name="connsiteX222" fmla="*/ 2870200 w 3764605"/>
                <a:gd name="connsiteY222" fmla="*/ 134036 h 676961"/>
                <a:gd name="connsiteX223" fmla="*/ 2911475 w 3764605"/>
                <a:gd name="connsiteY223" fmla="*/ 124511 h 676961"/>
                <a:gd name="connsiteX224" fmla="*/ 2924175 w 3764605"/>
                <a:gd name="connsiteY224" fmla="*/ 121336 h 676961"/>
                <a:gd name="connsiteX225" fmla="*/ 2968625 w 3764605"/>
                <a:gd name="connsiteY225" fmla="*/ 114986 h 676961"/>
                <a:gd name="connsiteX226" fmla="*/ 2987675 w 3764605"/>
                <a:gd name="connsiteY226" fmla="*/ 111811 h 676961"/>
                <a:gd name="connsiteX227" fmla="*/ 3044825 w 3764605"/>
                <a:gd name="connsiteY227" fmla="*/ 105461 h 676961"/>
                <a:gd name="connsiteX228" fmla="*/ 3060700 w 3764605"/>
                <a:gd name="connsiteY228" fmla="*/ 102286 h 676961"/>
                <a:gd name="connsiteX229" fmla="*/ 3105150 w 3764605"/>
                <a:gd name="connsiteY229" fmla="*/ 95936 h 676961"/>
                <a:gd name="connsiteX230" fmla="*/ 3146425 w 3764605"/>
                <a:gd name="connsiteY230" fmla="*/ 89586 h 676961"/>
                <a:gd name="connsiteX231" fmla="*/ 3165475 w 3764605"/>
                <a:gd name="connsiteY231" fmla="*/ 86411 h 676961"/>
                <a:gd name="connsiteX232" fmla="*/ 3194050 w 3764605"/>
                <a:gd name="connsiteY232" fmla="*/ 83236 h 676961"/>
                <a:gd name="connsiteX233" fmla="*/ 3213100 w 3764605"/>
                <a:gd name="connsiteY233" fmla="*/ 80061 h 676961"/>
                <a:gd name="connsiteX234" fmla="*/ 3244850 w 3764605"/>
                <a:gd name="connsiteY234" fmla="*/ 73711 h 676961"/>
                <a:gd name="connsiteX235" fmla="*/ 3295650 w 3764605"/>
                <a:gd name="connsiteY235" fmla="*/ 67361 h 676961"/>
                <a:gd name="connsiteX236" fmla="*/ 3324225 w 3764605"/>
                <a:gd name="connsiteY236" fmla="*/ 64186 h 676961"/>
                <a:gd name="connsiteX237" fmla="*/ 3384550 w 3764605"/>
                <a:gd name="connsiteY237" fmla="*/ 54661 h 676961"/>
                <a:gd name="connsiteX238" fmla="*/ 3473450 w 3764605"/>
                <a:gd name="connsiteY238" fmla="*/ 48311 h 676961"/>
                <a:gd name="connsiteX239" fmla="*/ 3495675 w 3764605"/>
                <a:gd name="connsiteY239" fmla="*/ 45136 h 676961"/>
                <a:gd name="connsiteX240" fmla="*/ 3559175 w 3764605"/>
                <a:gd name="connsiteY240" fmla="*/ 38786 h 676961"/>
                <a:gd name="connsiteX241" fmla="*/ 3590925 w 3764605"/>
                <a:gd name="connsiteY241" fmla="*/ 32436 h 676961"/>
                <a:gd name="connsiteX242" fmla="*/ 3625850 w 3764605"/>
                <a:gd name="connsiteY242" fmla="*/ 26086 h 676961"/>
                <a:gd name="connsiteX243" fmla="*/ 3644900 w 3764605"/>
                <a:gd name="connsiteY243" fmla="*/ 19736 h 676961"/>
                <a:gd name="connsiteX244" fmla="*/ 3654425 w 3764605"/>
                <a:gd name="connsiteY244" fmla="*/ 16561 h 676961"/>
                <a:gd name="connsiteX245" fmla="*/ 3670300 w 3764605"/>
                <a:gd name="connsiteY245" fmla="*/ 13386 h 676961"/>
                <a:gd name="connsiteX246" fmla="*/ 3714750 w 3764605"/>
                <a:gd name="connsiteY246" fmla="*/ 7036 h 676961"/>
                <a:gd name="connsiteX247" fmla="*/ 3724275 w 3764605"/>
                <a:gd name="connsiteY247" fmla="*/ 3861 h 676961"/>
                <a:gd name="connsiteX248" fmla="*/ 3711575 w 3764605"/>
                <a:gd name="connsiteY248" fmla="*/ 3861 h 676961"/>
                <a:gd name="connsiteX249" fmla="*/ 3683000 w 3764605"/>
                <a:gd name="connsiteY249" fmla="*/ 10211 h 676961"/>
                <a:gd name="connsiteX250" fmla="*/ 3695700 w 3764605"/>
                <a:gd name="connsiteY250" fmla="*/ 7036 h 676961"/>
                <a:gd name="connsiteX251" fmla="*/ 3708400 w 3764605"/>
                <a:gd name="connsiteY251" fmla="*/ 686 h 676961"/>
                <a:gd name="connsiteX0" fmla="*/ 3695700 w 3765479"/>
                <a:gd name="connsiteY0" fmla="*/ 3786 h 673711"/>
                <a:gd name="connsiteX1" fmla="*/ 3762375 w 3765479"/>
                <a:gd name="connsiteY1" fmla="*/ 95861 h 673711"/>
                <a:gd name="connsiteX2" fmla="*/ 3749675 w 3765479"/>
                <a:gd name="connsiteY2" fmla="*/ 108561 h 673711"/>
                <a:gd name="connsiteX3" fmla="*/ 3692525 w 3765479"/>
                <a:gd name="connsiteY3" fmla="*/ 111736 h 673711"/>
                <a:gd name="connsiteX4" fmla="*/ 3673475 w 3765479"/>
                <a:gd name="connsiteY4" fmla="*/ 114911 h 673711"/>
                <a:gd name="connsiteX5" fmla="*/ 3622675 w 3765479"/>
                <a:gd name="connsiteY5" fmla="*/ 118086 h 673711"/>
                <a:gd name="connsiteX6" fmla="*/ 3594100 w 3765479"/>
                <a:gd name="connsiteY6" fmla="*/ 127611 h 673711"/>
                <a:gd name="connsiteX7" fmla="*/ 3584575 w 3765479"/>
                <a:gd name="connsiteY7" fmla="*/ 130786 h 673711"/>
                <a:gd name="connsiteX8" fmla="*/ 3530600 w 3765479"/>
                <a:gd name="connsiteY8" fmla="*/ 133961 h 673711"/>
                <a:gd name="connsiteX9" fmla="*/ 3511550 w 3765479"/>
                <a:gd name="connsiteY9" fmla="*/ 137136 h 673711"/>
                <a:gd name="connsiteX10" fmla="*/ 3463925 w 3765479"/>
                <a:gd name="connsiteY10" fmla="*/ 143486 h 673711"/>
                <a:gd name="connsiteX11" fmla="*/ 3454400 w 3765479"/>
                <a:gd name="connsiteY11" fmla="*/ 149836 h 673711"/>
                <a:gd name="connsiteX12" fmla="*/ 3403600 w 3765479"/>
                <a:gd name="connsiteY12" fmla="*/ 143486 h 673711"/>
                <a:gd name="connsiteX13" fmla="*/ 3352800 w 3765479"/>
                <a:gd name="connsiteY13" fmla="*/ 149836 h 673711"/>
                <a:gd name="connsiteX14" fmla="*/ 3343275 w 3765479"/>
                <a:gd name="connsiteY14" fmla="*/ 153011 h 673711"/>
                <a:gd name="connsiteX15" fmla="*/ 3324225 w 3765479"/>
                <a:gd name="connsiteY15" fmla="*/ 162536 h 673711"/>
                <a:gd name="connsiteX16" fmla="*/ 3175000 w 3765479"/>
                <a:gd name="connsiteY16" fmla="*/ 168886 h 673711"/>
                <a:gd name="connsiteX17" fmla="*/ 3092450 w 3765479"/>
                <a:gd name="connsiteY17" fmla="*/ 178411 h 673711"/>
                <a:gd name="connsiteX18" fmla="*/ 3051175 w 3765479"/>
                <a:gd name="connsiteY18" fmla="*/ 184761 h 673711"/>
                <a:gd name="connsiteX19" fmla="*/ 3035300 w 3765479"/>
                <a:gd name="connsiteY19" fmla="*/ 187936 h 673711"/>
                <a:gd name="connsiteX20" fmla="*/ 3025775 w 3765479"/>
                <a:gd name="connsiteY20" fmla="*/ 191111 h 673711"/>
                <a:gd name="connsiteX21" fmla="*/ 2968625 w 3765479"/>
                <a:gd name="connsiteY21" fmla="*/ 203811 h 673711"/>
                <a:gd name="connsiteX22" fmla="*/ 2943225 w 3765479"/>
                <a:gd name="connsiteY22" fmla="*/ 206986 h 673711"/>
                <a:gd name="connsiteX23" fmla="*/ 2927350 w 3765479"/>
                <a:gd name="connsiteY23" fmla="*/ 210161 h 673711"/>
                <a:gd name="connsiteX24" fmla="*/ 2841625 w 3765479"/>
                <a:gd name="connsiteY24" fmla="*/ 219686 h 673711"/>
                <a:gd name="connsiteX25" fmla="*/ 2828925 w 3765479"/>
                <a:gd name="connsiteY25" fmla="*/ 222861 h 673711"/>
                <a:gd name="connsiteX26" fmla="*/ 2784475 w 3765479"/>
                <a:gd name="connsiteY26" fmla="*/ 229211 h 673711"/>
                <a:gd name="connsiteX27" fmla="*/ 2755900 w 3765479"/>
                <a:gd name="connsiteY27" fmla="*/ 235561 h 673711"/>
                <a:gd name="connsiteX28" fmla="*/ 2670175 w 3765479"/>
                <a:gd name="connsiteY28" fmla="*/ 238736 h 673711"/>
                <a:gd name="connsiteX29" fmla="*/ 2657475 w 3765479"/>
                <a:gd name="connsiteY29" fmla="*/ 241911 h 673711"/>
                <a:gd name="connsiteX30" fmla="*/ 2638425 w 3765479"/>
                <a:gd name="connsiteY30" fmla="*/ 248261 h 673711"/>
                <a:gd name="connsiteX31" fmla="*/ 2581275 w 3765479"/>
                <a:gd name="connsiteY31" fmla="*/ 254611 h 673711"/>
                <a:gd name="connsiteX32" fmla="*/ 2546350 w 3765479"/>
                <a:gd name="connsiteY32" fmla="*/ 260961 h 673711"/>
                <a:gd name="connsiteX33" fmla="*/ 2514600 w 3765479"/>
                <a:gd name="connsiteY33" fmla="*/ 267311 h 673711"/>
                <a:gd name="connsiteX34" fmla="*/ 2470150 w 3765479"/>
                <a:gd name="connsiteY34" fmla="*/ 280011 h 673711"/>
                <a:gd name="connsiteX35" fmla="*/ 2454275 w 3765479"/>
                <a:gd name="connsiteY35" fmla="*/ 283186 h 673711"/>
                <a:gd name="connsiteX36" fmla="*/ 2444750 w 3765479"/>
                <a:gd name="connsiteY36" fmla="*/ 286361 h 673711"/>
                <a:gd name="connsiteX37" fmla="*/ 2393950 w 3765479"/>
                <a:gd name="connsiteY37" fmla="*/ 292711 h 673711"/>
                <a:gd name="connsiteX38" fmla="*/ 2352675 w 3765479"/>
                <a:gd name="connsiteY38" fmla="*/ 299061 h 673711"/>
                <a:gd name="connsiteX39" fmla="*/ 2330450 w 3765479"/>
                <a:gd name="connsiteY39" fmla="*/ 302236 h 673711"/>
                <a:gd name="connsiteX40" fmla="*/ 2308225 w 3765479"/>
                <a:gd name="connsiteY40" fmla="*/ 308586 h 673711"/>
                <a:gd name="connsiteX41" fmla="*/ 2295525 w 3765479"/>
                <a:gd name="connsiteY41" fmla="*/ 311761 h 673711"/>
                <a:gd name="connsiteX42" fmla="*/ 2276475 w 3765479"/>
                <a:gd name="connsiteY42" fmla="*/ 318111 h 673711"/>
                <a:gd name="connsiteX43" fmla="*/ 2257425 w 3765479"/>
                <a:gd name="connsiteY43" fmla="*/ 324461 h 673711"/>
                <a:gd name="connsiteX44" fmla="*/ 2238375 w 3765479"/>
                <a:gd name="connsiteY44" fmla="*/ 330811 h 673711"/>
                <a:gd name="connsiteX45" fmla="*/ 2228850 w 3765479"/>
                <a:gd name="connsiteY45" fmla="*/ 333986 h 673711"/>
                <a:gd name="connsiteX46" fmla="*/ 2212975 w 3765479"/>
                <a:gd name="connsiteY46" fmla="*/ 337161 h 673711"/>
                <a:gd name="connsiteX47" fmla="*/ 2155825 w 3765479"/>
                <a:gd name="connsiteY47" fmla="*/ 343511 h 673711"/>
                <a:gd name="connsiteX48" fmla="*/ 2105025 w 3765479"/>
                <a:gd name="connsiteY48" fmla="*/ 353036 h 673711"/>
                <a:gd name="connsiteX49" fmla="*/ 2038350 w 3765479"/>
                <a:gd name="connsiteY49" fmla="*/ 362561 h 673711"/>
                <a:gd name="connsiteX50" fmla="*/ 2016125 w 3765479"/>
                <a:gd name="connsiteY50" fmla="*/ 365736 h 673711"/>
                <a:gd name="connsiteX51" fmla="*/ 2000250 w 3765479"/>
                <a:gd name="connsiteY51" fmla="*/ 368911 h 673711"/>
                <a:gd name="connsiteX52" fmla="*/ 1987550 w 3765479"/>
                <a:gd name="connsiteY52" fmla="*/ 372086 h 673711"/>
                <a:gd name="connsiteX53" fmla="*/ 1965325 w 3765479"/>
                <a:gd name="connsiteY53" fmla="*/ 375261 h 673711"/>
                <a:gd name="connsiteX54" fmla="*/ 1936750 w 3765479"/>
                <a:gd name="connsiteY54" fmla="*/ 384786 h 673711"/>
                <a:gd name="connsiteX55" fmla="*/ 1927225 w 3765479"/>
                <a:gd name="connsiteY55" fmla="*/ 387961 h 673711"/>
                <a:gd name="connsiteX56" fmla="*/ 1898650 w 3765479"/>
                <a:gd name="connsiteY56" fmla="*/ 391136 h 673711"/>
                <a:gd name="connsiteX57" fmla="*/ 1889125 w 3765479"/>
                <a:gd name="connsiteY57" fmla="*/ 394311 h 673711"/>
                <a:gd name="connsiteX58" fmla="*/ 1841500 w 3765479"/>
                <a:gd name="connsiteY58" fmla="*/ 400661 h 673711"/>
                <a:gd name="connsiteX59" fmla="*/ 1816100 w 3765479"/>
                <a:gd name="connsiteY59" fmla="*/ 407011 h 673711"/>
                <a:gd name="connsiteX60" fmla="*/ 1768475 w 3765479"/>
                <a:gd name="connsiteY60" fmla="*/ 413361 h 673711"/>
                <a:gd name="connsiteX61" fmla="*/ 1704975 w 3765479"/>
                <a:gd name="connsiteY61" fmla="*/ 419711 h 673711"/>
                <a:gd name="connsiteX62" fmla="*/ 1660525 w 3765479"/>
                <a:gd name="connsiteY62" fmla="*/ 426061 h 673711"/>
                <a:gd name="connsiteX63" fmla="*/ 1647825 w 3765479"/>
                <a:gd name="connsiteY63" fmla="*/ 429236 h 673711"/>
                <a:gd name="connsiteX64" fmla="*/ 1600200 w 3765479"/>
                <a:gd name="connsiteY64" fmla="*/ 435586 h 673711"/>
                <a:gd name="connsiteX65" fmla="*/ 1581150 w 3765479"/>
                <a:gd name="connsiteY65" fmla="*/ 438761 h 673711"/>
                <a:gd name="connsiteX66" fmla="*/ 1558925 w 3765479"/>
                <a:gd name="connsiteY66" fmla="*/ 441936 h 673711"/>
                <a:gd name="connsiteX67" fmla="*/ 1543050 w 3765479"/>
                <a:gd name="connsiteY67" fmla="*/ 445111 h 673711"/>
                <a:gd name="connsiteX68" fmla="*/ 1479550 w 3765479"/>
                <a:gd name="connsiteY68" fmla="*/ 451461 h 673711"/>
                <a:gd name="connsiteX69" fmla="*/ 1470025 w 3765479"/>
                <a:gd name="connsiteY69" fmla="*/ 454636 h 673711"/>
                <a:gd name="connsiteX70" fmla="*/ 1450975 w 3765479"/>
                <a:gd name="connsiteY70" fmla="*/ 464161 h 673711"/>
                <a:gd name="connsiteX71" fmla="*/ 1428750 w 3765479"/>
                <a:gd name="connsiteY71" fmla="*/ 467336 h 673711"/>
                <a:gd name="connsiteX72" fmla="*/ 1371600 w 3765479"/>
                <a:gd name="connsiteY72" fmla="*/ 473686 h 673711"/>
                <a:gd name="connsiteX73" fmla="*/ 1333500 w 3765479"/>
                <a:gd name="connsiteY73" fmla="*/ 476861 h 673711"/>
                <a:gd name="connsiteX74" fmla="*/ 1311275 w 3765479"/>
                <a:gd name="connsiteY74" fmla="*/ 480036 h 673711"/>
                <a:gd name="connsiteX75" fmla="*/ 1279525 w 3765479"/>
                <a:gd name="connsiteY75" fmla="*/ 483211 h 673711"/>
                <a:gd name="connsiteX76" fmla="*/ 1244600 w 3765479"/>
                <a:gd name="connsiteY76" fmla="*/ 489561 h 673711"/>
                <a:gd name="connsiteX77" fmla="*/ 1184275 w 3765479"/>
                <a:gd name="connsiteY77" fmla="*/ 495911 h 673711"/>
                <a:gd name="connsiteX78" fmla="*/ 1146175 w 3765479"/>
                <a:gd name="connsiteY78" fmla="*/ 502261 h 673711"/>
                <a:gd name="connsiteX79" fmla="*/ 1114425 w 3765479"/>
                <a:gd name="connsiteY79" fmla="*/ 508611 h 673711"/>
                <a:gd name="connsiteX80" fmla="*/ 1063625 w 3765479"/>
                <a:gd name="connsiteY80" fmla="*/ 514961 h 673711"/>
                <a:gd name="connsiteX81" fmla="*/ 1041400 w 3765479"/>
                <a:gd name="connsiteY81" fmla="*/ 518136 h 673711"/>
                <a:gd name="connsiteX82" fmla="*/ 1019175 w 3765479"/>
                <a:gd name="connsiteY82" fmla="*/ 524486 h 673711"/>
                <a:gd name="connsiteX83" fmla="*/ 996950 w 3765479"/>
                <a:gd name="connsiteY83" fmla="*/ 527661 h 673711"/>
                <a:gd name="connsiteX84" fmla="*/ 981075 w 3765479"/>
                <a:gd name="connsiteY84" fmla="*/ 530836 h 673711"/>
                <a:gd name="connsiteX85" fmla="*/ 958850 w 3765479"/>
                <a:gd name="connsiteY85" fmla="*/ 534011 h 673711"/>
                <a:gd name="connsiteX86" fmla="*/ 946150 w 3765479"/>
                <a:gd name="connsiteY86" fmla="*/ 537186 h 673711"/>
                <a:gd name="connsiteX87" fmla="*/ 936625 w 3765479"/>
                <a:gd name="connsiteY87" fmla="*/ 540361 h 673711"/>
                <a:gd name="connsiteX88" fmla="*/ 914400 w 3765479"/>
                <a:gd name="connsiteY88" fmla="*/ 543536 h 673711"/>
                <a:gd name="connsiteX89" fmla="*/ 879475 w 3765479"/>
                <a:gd name="connsiteY89" fmla="*/ 549886 h 673711"/>
                <a:gd name="connsiteX90" fmla="*/ 825500 w 3765479"/>
                <a:gd name="connsiteY90" fmla="*/ 556236 h 673711"/>
                <a:gd name="connsiteX91" fmla="*/ 790575 w 3765479"/>
                <a:gd name="connsiteY91" fmla="*/ 562586 h 673711"/>
                <a:gd name="connsiteX92" fmla="*/ 777875 w 3765479"/>
                <a:gd name="connsiteY92" fmla="*/ 565761 h 673711"/>
                <a:gd name="connsiteX93" fmla="*/ 758825 w 3765479"/>
                <a:gd name="connsiteY93" fmla="*/ 568936 h 673711"/>
                <a:gd name="connsiteX94" fmla="*/ 749300 w 3765479"/>
                <a:gd name="connsiteY94" fmla="*/ 572111 h 673711"/>
                <a:gd name="connsiteX95" fmla="*/ 708025 w 3765479"/>
                <a:gd name="connsiteY95" fmla="*/ 578461 h 673711"/>
                <a:gd name="connsiteX96" fmla="*/ 692150 w 3765479"/>
                <a:gd name="connsiteY96" fmla="*/ 581636 h 673711"/>
                <a:gd name="connsiteX97" fmla="*/ 647700 w 3765479"/>
                <a:gd name="connsiteY97" fmla="*/ 587986 h 673711"/>
                <a:gd name="connsiteX98" fmla="*/ 596900 w 3765479"/>
                <a:gd name="connsiteY98" fmla="*/ 597511 h 673711"/>
                <a:gd name="connsiteX99" fmla="*/ 561975 w 3765479"/>
                <a:gd name="connsiteY99" fmla="*/ 600686 h 673711"/>
                <a:gd name="connsiteX100" fmla="*/ 527050 w 3765479"/>
                <a:gd name="connsiteY100" fmla="*/ 607036 h 673711"/>
                <a:gd name="connsiteX101" fmla="*/ 511175 w 3765479"/>
                <a:gd name="connsiteY101" fmla="*/ 610211 h 673711"/>
                <a:gd name="connsiteX102" fmla="*/ 466725 w 3765479"/>
                <a:gd name="connsiteY102" fmla="*/ 616561 h 673711"/>
                <a:gd name="connsiteX103" fmla="*/ 396875 w 3765479"/>
                <a:gd name="connsiteY103" fmla="*/ 622911 h 673711"/>
                <a:gd name="connsiteX104" fmla="*/ 381000 w 3765479"/>
                <a:gd name="connsiteY104" fmla="*/ 626086 h 673711"/>
                <a:gd name="connsiteX105" fmla="*/ 358775 w 3765479"/>
                <a:gd name="connsiteY105" fmla="*/ 629261 h 673711"/>
                <a:gd name="connsiteX106" fmla="*/ 342900 w 3765479"/>
                <a:gd name="connsiteY106" fmla="*/ 632436 h 673711"/>
                <a:gd name="connsiteX107" fmla="*/ 304800 w 3765479"/>
                <a:gd name="connsiteY107" fmla="*/ 638786 h 673711"/>
                <a:gd name="connsiteX108" fmla="*/ 209550 w 3765479"/>
                <a:gd name="connsiteY108" fmla="*/ 641961 h 673711"/>
                <a:gd name="connsiteX109" fmla="*/ 152400 w 3765479"/>
                <a:gd name="connsiteY109" fmla="*/ 648311 h 673711"/>
                <a:gd name="connsiteX110" fmla="*/ 130175 w 3765479"/>
                <a:gd name="connsiteY110" fmla="*/ 651486 h 673711"/>
                <a:gd name="connsiteX111" fmla="*/ 114300 w 3765479"/>
                <a:gd name="connsiteY111" fmla="*/ 654661 h 673711"/>
                <a:gd name="connsiteX112" fmla="*/ 82550 w 3765479"/>
                <a:gd name="connsiteY112" fmla="*/ 657836 h 673711"/>
                <a:gd name="connsiteX113" fmla="*/ 57150 w 3765479"/>
                <a:gd name="connsiteY113" fmla="*/ 664186 h 673711"/>
                <a:gd name="connsiteX114" fmla="*/ 31750 w 3765479"/>
                <a:gd name="connsiteY114" fmla="*/ 667361 h 673711"/>
                <a:gd name="connsiteX115" fmla="*/ 0 w 3765479"/>
                <a:gd name="connsiteY115" fmla="*/ 673711 h 673711"/>
                <a:gd name="connsiteX116" fmla="*/ 3175 w 3765479"/>
                <a:gd name="connsiteY116" fmla="*/ 664186 h 673711"/>
                <a:gd name="connsiteX117" fmla="*/ 12700 w 3765479"/>
                <a:gd name="connsiteY117" fmla="*/ 661011 h 673711"/>
                <a:gd name="connsiteX118" fmla="*/ 22225 w 3765479"/>
                <a:gd name="connsiteY118" fmla="*/ 654661 h 673711"/>
                <a:gd name="connsiteX119" fmla="*/ 41275 w 3765479"/>
                <a:gd name="connsiteY119" fmla="*/ 648311 h 673711"/>
                <a:gd name="connsiteX120" fmla="*/ 63500 w 3765479"/>
                <a:gd name="connsiteY120" fmla="*/ 641961 h 673711"/>
                <a:gd name="connsiteX121" fmla="*/ 85725 w 3765479"/>
                <a:gd name="connsiteY121" fmla="*/ 635611 h 673711"/>
                <a:gd name="connsiteX122" fmla="*/ 107950 w 3765479"/>
                <a:gd name="connsiteY122" fmla="*/ 632436 h 673711"/>
                <a:gd name="connsiteX123" fmla="*/ 123825 w 3765479"/>
                <a:gd name="connsiteY123" fmla="*/ 629261 h 673711"/>
                <a:gd name="connsiteX124" fmla="*/ 146050 w 3765479"/>
                <a:gd name="connsiteY124" fmla="*/ 626086 h 673711"/>
                <a:gd name="connsiteX125" fmla="*/ 177800 w 3765479"/>
                <a:gd name="connsiteY125" fmla="*/ 619736 h 673711"/>
                <a:gd name="connsiteX126" fmla="*/ 241300 w 3765479"/>
                <a:gd name="connsiteY126" fmla="*/ 610211 h 673711"/>
                <a:gd name="connsiteX127" fmla="*/ 279400 w 3765479"/>
                <a:gd name="connsiteY127" fmla="*/ 603861 h 673711"/>
                <a:gd name="connsiteX128" fmla="*/ 317500 w 3765479"/>
                <a:gd name="connsiteY128" fmla="*/ 597511 h 673711"/>
                <a:gd name="connsiteX129" fmla="*/ 336550 w 3765479"/>
                <a:gd name="connsiteY129" fmla="*/ 594336 h 673711"/>
                <a:gd name="connsiteX130" fmla="*/ 358775 w 3765479"/>
                <a:gd name="connsiteY130" fmla="*/ 591161 h 673711"/>
                <a:gd name="connsiteX131" fmla="*/ 384175 w 3765479"/>
                <a:gd name="connsiteY131" fmla="*/ 584811 h 673711"/>
                <a:gd name="connsiteX132" fmla="*/ 400050 w 3765479"/>
                <a:gd name="connsiteY132" fmla="*/ 581636 h 673711"/>
                <a:gd name="connsiteX133" fmla="*/ 412750 w 3765479"/>
                <a:gd name="connsiteY133" fmla="*/ 578461 h 673711"/>
                <a:gd name="connsiteX134" fmla="*/ 441325 w 3765479"/>
                <a:gd name="connsiteY134" fmla="*/ 575286 h 673711"/>
                <a:gd name="connsiteX135" fmla="*/ 463550 w 3765479"/>
                <a:gd name="connsiteY135" fmla="*/ 572111 h 673711"/>
                <a:gd name="connsiteX136" fmla="*/ 492125 w 3765479"/>
                <a:gd name="connsiteY136" fmla="*/ 568936 h 673711"/>
                <a:gd name="connsiteX137" fmla="*/ 523875 w 3765479"/>
                <a:gd name="connsiteY137" fmla="*/ 562586 h 673711"/>
                <a:gd name="connsiteX138" fmla="*/ 546100 w 3765479"/>
                <a:gd name="connsiteY138" fmla="*/ 556236 h 673711"/>
                <a:gd name="connsiteX139" fmla="*/ 584200 w 3765479"/>
                <a:gd name="connsiteY139" fmla="*/ 549886 h 673711"/>
                <a:gd name="connsiteX140" fmla="*/ 631825 w 3765479"/>
                <a:gd name="connsiteY140" fmla="*/ 540361 h 673711"/>
                <a:gd name="connsiteX141" fmla="*/ 644525 w 3765479"/>
                <a:gd name="connsiteY141" fmla="*/ 537186 h 673711"/>
                <a:gd name="connsiteX142" fmla="*/ 669925 w 3765479"/>
                <a:gd name="connsiteY142" fmla="*/ 534011 h 673711"/>
                <a:gd name="connsiteX143" fmla="*/ 685800 w 3765479"/>
                <a:gd name="connsiteY143" fmla="*/ 530836 h 673711"/>
                <a:gd name="connsiteX144" fmla="*/ 736600 w 3765479"/>
                <a:gd name="connsiteY144" fmla="*/ 524486 h 673711"/>
                <a:gd name="connsiteX145" fmla="*/ 781050 w 3765479"/>
                <a:gd name="connsiteY145" fmla="*/ 518136 h 673711"/>
                <a:gd name="connsiteX146" fmla="*/ 803275 w 3765479"/>
                <a:gd name="connsiteY146" fmla="*/ 514961 h 673711"/>
                <a:gd name="connsiteX147" fmla="*/ 841375 w 3765479"/>
                <a:gd name="connsiteY147" fmla="*/ 508611 h 673711"/>
                <a:gd name="connsiteX148" fmla="*/ 885825 w 3765479"/>
                <a:gd name="connsiteY148" fmla="*/ 499086 h 673711"/>
                <a:gd name="connsiteX149" fmla="*/ 901700 w 3765479"/>
                <a:gd name="connsiteY149" fmla="*/ 495911 h 673711"/>
                <a:gd name="connsiteX150" fmla="*/ 939800 w 3765479"/>
                <a:gd name="connsiteY150" fmla="*/ 489561 h 673711"/>
                <a:gd name="connsiteX151" fmla="*/ 962025 w 3765479"/>
                <a:gd name="connsiteY151" fmla="*/ 486386 h 673711"/>
                <a:gd name="connsiteX152" fmla="*/ 974725 w 3765479"/>
                <a:gd name="connsiteY152" fmla="*/ 483211 h 673711"/>
                <a:gd name="connsiteX153" fmla="*/ 996950 w 3765479"/>
                <a:gd name="connsiteY153" fmla="*/ 480036 h 673711"/>
                <a:gd name="connsiteX154" fmla="*/ 1016000 w 3765479"/>
                <a:gd name="connsiteY154" fmla="*/ 476861 h 673711"/>
                <a:gd name="connsiteX155" fmla="*/ 1050925 w 3765479"/>
                <a:gd name="connsiteY155" fmla="*/ 473686 h 673711"/>
                <a:gd name="connsiteX156" fmla="*/ 1069975 w 3765479"/>
                <a:gd name="connsiteY156" fmla="*/ 470511 h 673711"/>
                <a:gd name="connsiteX157" fmla="*/ 1095375 w 3765479"/>
                <a:gd name="connsiteY157" fmla="*/ 467336 h 673711"/>
                <a:gd name="connsiteX158" fmla="*/ 1114425 w 3765479"/>
                <a:gd name="connsiteY158" fmla="*/ 464161 h 673711"/>
                <a:gd name="connsiteX159" fmla="*/ 1136650 w 3765479"/>
                <a:gd name="connsiteY159" fmla="*/ 460986 h 673711"/>
                <a:gd name="connsiteX160" fmla="*/ 1146175 w 3765479"/>
                <a:gd name="connsiteY160" fmla="*/ 457811 h 673711"/>
                <a:gd name="connsiteX161" fmla="*/ 1174750 w 3765479"/>
                <a:gd name="connsiteY161" fmla="*/ 441936 h 673711"/>
                <a:gd name="connsiteX162" fmla="*/ 1209675 w 3765479"/>
                <a:gd name="connsiteY162" fmla="*/ 438761 h 673711"/>
                <a:gd name="connsiteX163" fmla="*/ 1225550 w 3765479"/>
                <a:gd name="connsiteY163" fmla="*/ 435586 h 673711"/>
                <a:gd name="connsiteX164" fmla="*/ 1244600 w 3765479"/>
                <a:gd name="connsiteY164" fmla="*/ 432411 h 673711"/>
                <a:gd name="connsiteX165" fmla="*/ 1254125 w 3765479"/>
                <a:gd name="connsiteY165" fmla="*/ 429236 h 673711"/>
                <a:gd name="connsiteX166" fmla="*/ 1273175 w 3765479"/>
                <a:gd name="connsiteY166" fmla="*/ 426061 h 673711"/>
                <a:gd name="connsiteX167" fmla="*/ 1289050 w 3765479"/>
                <a:gd name="connsiteY167" fmla="*/ 422886 h 673711"/>
                <a:gd name="connsiteX168" fmla="*/ 1301750 w 3765479"/>
                <a:gd name="connsiteY168" fmla="*/ 419711 h 673711"/>
                <a:gd name="connsiteX169" fmla="*/ 1311275 w 3765479"/>
                <a:gd name="connsiteY169" fmla="*/ 416536 h 673711"/>
                <a:gd name="connsiteX170" fmla="*/ 1368425 w 3765479"/>
                <a:gd name="connsiteY170" fmla="*/ 410186 h 673711"/>
                <a:gd name="connsiteX171" fmla="*/ 1387475 w 3765479"/>
                <a:gd name="connsiteY171" fmla="*/ 407011 h 673711"/>
                <a:gd name="connsiteX172" fmla="*/ 1412875 w 3765479"/>
                <a:gd name="connsiteY172" fmla="*/ 400661 h 673711"/>
                <a:gd name="connsiteX173" fmla="*/ 1438275 w 3765479"/>
                <a:gd name="connsiteY173" fmla="*/ 397486 h 673711"/>
                <a:gd name="connsiteX174" fmla="*/ 1498600 w 3765479"/>
                <a:gd name="connsiteY174" fmla="*/ 391136 h 673711"/>
                <a:gd name="connsiteX175" fmla="*/ 1517650 w 3765479"/>
                <a:gd name="connsiteY175" fmla="*/ 387961 h 673711"/>
                <a:gd name="connsiteX176" fmla="*/ 1527175 w 3765479"/>
                <a:gd name="connsiteY176" fmla="*/ 384786 h 673711"/>
                <a:gd name="connsiteX177" fmla="*/ 1581150 w 3765479"/>
                <a:gd name="connsiteY177" fmla="*/ 378436 h 673711"/>
                <a:gd name="connsiteX178" fmla="*/ 1612900 w 3765479"/>
                <a:gd name="connsiteY178" fmla="*/ 372086 h 673711"/>
                <a:gd name="connsiteX179" fmla="*/ 1657350 w 3765479"/>
                <a:gd name="connsiteY179" fmla="*/ 365736 h 673711"/>
                <a:gd name="connsiteX180" fmla="*/ 1727200 w 3765479"/>
                <a:gd name="connsiteY180" fmla="*/ 356211 h 673711"/>
                <a:gd name="connsiteX181" fmla="*/ 1749425 w 3765479"/>
                <a:gd name="connsiteY181" fmla="*/ 353036 h 673711"/>
                <a:gd name="connsiteX182" fmla="*/ 1778000 w 3765479"/>
                <a:gd name="connsiteY182" fmla="*/ 346686 h 673711"/>
                <a:gd name="connsiteX183" fmla="*/ 1787525 w 3765479"/>
                <a:gd name="connsiteY183" fmla="*/ 340336 h 673711"/>
                <a:gd name="connsiteX184" fmla="*/ 1809750 w 3765479"/>
                <a:gd name="connsiteY184" fmla="*/ 337161 h 673711"/>
                <a:gd name="connsiteX185" fmla="*/ 1882775 w 3765479"/>
                <a:gd name="connsiteY185" fmla="*/ 327636 h 673711"/>
                <a:gd name="connsiteX186" fmla="*/ 1914525 w 3765479"/>
                <a:gd name="connsiteY186" fmla="*/ 321286 h 673711"/>
                <a:gd name="connsiteX187" fmla="*/ 1933575 w 3765479"/>
                <a:gd name="connsiteY187" fmla="*/ 318111 h 673711"/>
                <a:gd name="connsiteX188" fmla="*/ 1981200 w 3765479"/>
                <a:gd name="connsiteY188" fmla="*/ 311761 h 673711"/>
                <a:gd name="connsiteX189" fmla="*/ 2000250 w 3765479"/>
                <a:gd name="connsiteY189" fmla="*/ 305411 h 673711"/>
                <a:gd name="connsiteX190" fmla="*/ 2009775 w 3765479"/>
                <a:gd name="connsiteY190" fmla="*/ 302236 h 673711"/>
                <a:gd name="connsiteX191" fmla="*/ 2022475 w 3765479"/>
                <a:gd name="connsiteY191" fmla="*/ 299061 h 673711"/>
                <a:gd name="connsiteX192" fmla="*/ 2041525 w 3765479"/>
                <a:gd name="connsiteY192" fmla="*/ 292711 h 673711"/>
                <a:gd name="connsiteX193" fmla="*/ 2060575 w 3765479"/>
                <a:gd name="connsiteY193" fmla="*/ 286361 h 673711"/>
                <a:gd name="connsiteX194" fmla="*/ 2089150 w 3765479"/>
                <a:gd name="connsiteY194" fmla="*/ 276836 h 673711"/>
                <a:gd name="connsiteX195" fmla="*/ 2098675 w 3765479"/>
                <a:gd name="connsiteY195" fmla="*/ 273661 h 673711"/>
                <a:gd name="connsiteX196" fmla="*/ 2136775 w 3765479"/>
                <a:gd name="connsiteY196" fmla="*/ 267311 h 673711"/>
                <a:gd name="connsiteX197" fmla="*/ 2232025 w 3765479"/>
                <a:gd name="connsiteY197" fmla="*/ 254611 h 673711"/>
                <a:gd name="connsiteX198" fmla="*/ 2251075 w 3765479"/>
                <a:gd name="connsiteY198" fmla="*/ 251436 h 673711"/>
                <a:gd name="connsiteX199" fmla="*/ 2266950 w 3765479"/>
                <a:gd name="connsiteY199" fmla="*/ 248261 h 673711"/>
                <a:gd name="connsiteX200" fmla="*/ 2292350 w 3765479"/>
                <a:gd name="connsiteY200" fmla="*/ 245086 h 673711"/>
                <a:gd name="connsiteX201" fmla="*/ 2314575 w 3765479"/>
                <a:gd name="connsiteY201" fmla="*/ 238736 h 673711"/>
                <a:gd name="connsiteX202" fmla="*/ 2327275 w 3765479"/>
                <a:gd name="connsiteY202" fmla="*/ 235561 h 673711"/>
                <a:gd name="connsiteX203" fmla="*/ 2355850 w 3765479"/>
                <a:gd name="connsiteY203" fmla="*/ 226036 h 673711"/>
                <a:gd name="connsiteX204" fmla="*/ 2365375 w 3765479"/>
                <a:gd name="connsiteY204" fmla="*/ 222861 h 673711"/>
                <a:gd name="connsiteX205" fmla="*/ 2403475 w 3765479"/>
                <a:gd name="connsiteY205" fmla="*/ 213336 h 673711"/>
                <a:gd name="connsiteX206" fmla="*/ 2416175 w 3765479"/>
                <a:gd name="connsiteY206" fmla="*/ 210161 h 673711"/>
                <a:gd name="connsiteX207" fmla="*/ 2432050 w 3765479"/>
                <a:gd name="connsiteY207" fmla="*/ 206986 h 673711"/>
                <a:gd name="connsiteX208" fmla="*/ 2444750 w 3765479"/>
                <a:gd name="connsiteY208" fmla="*/ 203811 h 673711"/>
                <a:gd name="connsiteX209" fmla="*/ 2508250 w 3765479"/>
                <a:gd name="connsiteY209" fmla="*/ 194286 h 673711"/>
                <a:gd name="connsiteX210" fmla="*/ 2530475 w 3765479"/>
                <a:gd name="connsiteY210" fmla="*/ 187936 h 673711"/>
                <a:gd name="connsiteX211" fmla="*/ 2546350 w 3765479"/>
                <a:gd name="connsiteY211" fmla="*/ 184761 h 673711"/>
                <a:gd name="connsiteX212" fmla="*/ 2606675 w 3765479"/>
                <a:gd name="connsiteY212" fmla="*/ 175236 h 673711"/>
                <a:gd name="connsiteX213" fmla="*/ 2625725 w 3765479"/>
                <a:gd name="connsiteY213" fmla="*/ 172061 h 673711"/>
                <a:gd name="connsiteX214" fmla="*/ 2654300 w 3765479"/>
                <a:gd name="connsiteY214" fmla="*/ 168886 h 673711"/>
                <a:gd name="connsiteX215" fmla="*/ 2682875 w 3765479"/>
                <a:gd name="connsiteY215" fmla="*/ 162536 h 673711"/>
                <a:gd name="connsiteX216" fmla="*/ 2720975 w 3765479"/>
                <a:gd name="connsiteY216" fmla="*/ 156186 h 673711"/>
                <a:gd name="connsiteX217" fmla="*/ 2768600 w 3765479"/>
                <a:gd name="connsiteY217" fmla="*/ 146661 h 673711"/>
                <a:gd name="connsiteX218" fmla="*/ 2784475 w 3765479"/>
                <a:gd name="connsiteY218" fmla="*/ 143486 h 673711"/>
                <a:gd name="connsiteX219" fmla="*/ 2803525 w 3765479"/>
                <a:gd name="connsiteY219" fmla="*/ 140311 h 673711"/>
                <a:gd name="connsiteX220" fmla="*/ 2825750 w 3765479"/>
                <a:gd name="connsiteY220" fmla="*/ 137136 h 673711"/>
                <a:gd name="connsiteX221" fmla="*/ 2841625 w 3765479"/>
                <a:gd name="connsiteY221" fmla="*/ 133961 h 673711"/>
                <a:gd name="connsiteX222" fmla="*/ 2870200 w 3765479"/>
                <a:gd name="connsiteY222" fmla="*/ 130786 h 673711"/>
                <a:gd name="connsiteX223" fmla="*/ 2911475 w 3765479"/>
                <a:gd name="connsiteY223" fmla="*/ 121261 h 673711"/>
                <a:gd name="connsiteX224" fmla="*/ 2924175 w 3765479"/>
                <a:gd name="connsiteY224" fmla="*/ 118086 h 673711"/>
                <a:gd name="connsiteX225" fmla="*/ 2968625 w 3765479"/>
                <a:gd name="connsiteY225" fmla="*/ 111736 h 673711"/>
                <a:gd name="connsiteX226" fmla="*/ 2987675 w 3765479"/>
                <a:gd name="connsiteY226" fmla="*/ 108561 h 673711"/>
                <a:gd name="connsiteX227" fmla="*/ 3044825 w 3765479"/>
                <a:gd name="connsiteY227" fmla="*/ 102211 h 673711"/>
                <a:gd name="connsiteX228" fmla="*/ 3060700 w 3765479"/>
                <a:gd name="connsiteY228" fmla="*/ 99036 h 673711"/>
                <a:gd name="connsiteX229" fmla="*/ 3105150 w 3765479"/>
                <a:gd name="connsiteY229" fmla="*/ 92686 h 673711"/>
                <a:gd name="connsiteX230" fmla="*/ 3146425 w 3765479"/>
                <a:gd name="connsiteY230" fmla="*/ 86336 h 673711"/>
                <a:gd name="connsiteX231" fmla="*/ 3165475 w 3765479"/>
                <a:gd name="connsiteY231" fmla="*/ 83161 h 673711"/>
                <a:gd name="connsiteX232" fmla="*/ 3194050 w 3765479"/>
                <a:gd name="connsiteY232" fmla="*/ 79986 h 673711"/>
                <a:gd name="connsiteX233" fmla="*/ 3213100 w 3765479"/>
                <a:gd name="connsiteY233" fmla="*/ 76811 h 673711"/>
                <a:gd name="connsiteX234" fmla="*/ 3244850 w 3765479"/>
                <a:gd name="connsiteY234" fmla="*/ 70461 h 673711"/>
                <a:gd name="connsiteX235" fmla="*/ 3295650 w 3765479"/>
                <a:gd name="connsiteY235" fmla="*/ 64111 h 673711"/>
                <a:gd name="connsiteX236" fmla="*/ 3324225 w 3765479"/>
                <a:gd name="connsiteY236" fmla="*/ 60936 h 673711"/>
                <a:gd name="connsiteX237" fmla="*/ 3384550 w 3765479"/>
                <a:gd name="connsiteY237" fmla="*/ 51411 h 673711"/>
                <a:gd name="connsiteX238" fmla="*/ 3473450 w 3765479"/>
                <a:gd name="connsiteY238" fmla="*/ 45061 h 673711"/>
                <a:gd name="connsiteX239" fmla="*/ 3495675 w 3765479"/>
                <a:gd name="connsiteY239" fmla="*/ 41886 h 673711"/>
                <a:gd name="connsiteX240" fmla="*/ 3559175 w 3765479"/>
                <a:gd name="connsiteY240" fmla="*/ 35536 h 673711"/>
                <a:gd name="connsiteX241" fmla="*/ 3590925 w 3765479"/>
                <a:gd name="connsiteY241" fmla="*/ 29186 h 673711"/>
                <a:gd name="connsiteX242" fmla="*/ 3625850 w 3765479"/>
                <a:gd name="connsiteY242" fmla="*/ 22836 h 673711"/>
                <a:gd name="connsiteX243" fmla="*/ 3644900 w 3765479"/>
                <a:gd name="connsiteY243" fmla="*/ 16486 h 673711"/>
                <a:gd name="connsiteX244" fmla="*/ 3654425 w 3765479"/>
                <a:gd name="connsiteY244" fmla="*/ 13311 h 673711"/>
                <a:gd name="connsiteX245" fmla="*/ 3670300 w 3765479"/>
                <a:gd name="connsiteY245" fmla="*/ 10136 h 673711"/>
                <a:gd name="connsiteX246" fmla="*/ 3714750 w 3765479"/>
                <a:gd name="connsiteY246" fmla="*/ 3786 h 673711"/>
                <a:gd name="connsiteX247" fmla="*/ 3724275 w 3765479"/>
                <a:gd name="connsiteY247" fmla="*/ 611 h 673711"/>
                <a:gd name="connsiteX248" fmla="*/ 3711575 w 3765479"/>
                <a:gd name="connsiteY248" fmla="*/ 611 h 673711"/>
                <a:gd name="connsiteX249" fmla="*/ 3683000 w 3765479"/>
                <a:gd name="connsiteY249" fmla="*/ 6961 h 673711"/>
                <a:gd name="connsiteX250" fmla="*/ 3695700 w 3765479"/>
                <a:gd name="connsiteY250" fmla="*/ 3786 h 673711"/>
                <a:gd name="connsiteX0" fmla="*/ 3695700 w 3765479"/>
                <a:gd name="connsiteY0" fmla="*/ 25409 h 695334"/>
                <a:gd name="connsiteX1" fmla="*/ 3762375 w 3765479"/>
                <a:gd name="connsiteY1" fmla="*/ 117484 h 695334"/>
                <a:gd name="connsiteX2" fmla="*/ 3749675 w 3765479"/>
                <a:gd name="connsiteY2" fmla="*/ 130184 h 695334"/>
                <a:gd name="connsiteX3" fmla="*/ 3692525 w 3765479"/>
                <a:gd name="connsiteY3" fmla="*/ 133359 h 695334"/>
                <a:gd name="connsiteX4" fmla="*/ 3673475 w 3765479"/>
                <a:gd name="connsiteY4" fmla="*/ 136534 h 695334"/>
                <a:gd name="connsiteX5" fmla="*/ 3622675 w 3765479"/>
                <a:gd name="connsiteY5" fmla="*/ 139709 h 695334"/>
                <a:gd name="connsiteX6" fmla="*/ 3594100 w 3765479"/>
                <a:gd name="connsiteY6" fmla="*/ 149234 h 695334"/>
                <a:gd name="connsiteX7" fmla="*/ 3584575 w 3765479"/>
                <a:gd name="connsiteY7" fmla="*/ 152409 h 695334"/>
                <a:gd name="connsiteX8" fmla="*/ 3530600 w 3765479"/>
                <a:gd name="connsiteY8" fmla="*/ 155584 h 695334"/>
                <a:gd name="connsiteX9" fmla="*/ 3511550 w 3765479"/>
                <a:gd name="connsiteY9" fmla="*/ 158759 h 695334"/>
                <a:gd name="connsiteX10" fmla="*/ 3463925 w 3765479"/>
                <a:gd name="connsiteY10" fmla="*/ 165109 h 695334"/>
                <a:gd name="connsiteX11" fmla="*/ 3454400 w 3765479"/>
                <a:gd name="connsiteY11" fmla="*/ 171459 h 695334"/>
                <a:gd name="connsiteX12" fmla="*/ 3403600 w 3765479"/>
                <a:gd name="connsiteY12" fmla="*/ 165109 h 695334"/>
                <a:gd name="connsiteX13" fmla="*/ 3352800 w 3765479"/>
                <a:gd name="connsiteY13" fmla="*/ 171459 h 695334"/>
                <a:gd name="connsiteX14" fmla="*/ 3343275 w 3765479"/>
                <a:gd name="connsiteY14" fmla="*/ 174634 h 695334"/>
                <a:gd name="connsiteX15" fmla="*/ 3324225 w 3765479"/>
                <a:gd name="connsiteY15" fmla="*/ 184159 h 695334"/>
                <a:gd name="connsiteX16" fmla="*/ 3175000 w 3765479"/>
                <a:gd name="connsiteY16" fmla="*/ 190509 h 695334"/>
                <a:gd name="connsiteX17" fmla="*/ 3092450 w 3765479"/>
                <a:gd name="connsiteY17" fmla="*/ 200034 h 695334"/>
                <a:gd name="connsiteX18" fmla="*/ 3051175 w 3765479"/>
                <a:gd name="connsiteY18" fmla="*/ 206384 h 695334"/>
                <a:gd name="connsiteX19" fmla="*/ 3035300 w 3765479"/>
                <a:gd name="connsiteY19" fmla="*/ 209559 h 695334"/>
                <a:gd name="connsiteX20" fmla="*/ 3025775 w 3765479"/>
                <a:gd name="connsiteY20" fmla="*/ 212734 h 695334"/>
                <a:gd name="connsiteX21" fmla="*/ 2968625 w 3765479"/>
                <a:gd name="connsiteY21" fmla="*/ 225434 h 695334"/>
                <a:gd name="connsiteX22" fmla="*/ 2943225 w 3765479"/>
                <a:gd name="connsiteY22" fmla="*/ 228609 h 695334"/>
                <a:gd name="connsiteX23" fmla="*/ 2927350 w 3765479"/>
                <a:gd name="connsiteY23" fmla="*/ 231784 h 695334"/>
                <a:gd name="connsiteX24" fmla="*/ 2841625 w 3765479"/>
                <a:gd name="connsiteY24" fmla="*/ 241309 h 695334"/>
                <a:gd name="connsiteX25" fmla="*/ 2828925 w 3765479"/>
                <a:gd name="connsiteY25" fmla="*/ 244484 h 695334"/>
                <a:gd name="connsiteX26" fmla="*/ 2784475 w 3765479"/>
                <a:gd name="connsiteY26" fmla="*/ 250834 h 695334"/>
                <a:gd name="connsiteX27" fmla="*/ 2755900 w 3765479"/>
                <a:gd name="connsiteY27" fmla="*/ 257184 h 695334"/>
                <a:gd name="connsiteX28" fmla="*/ 2670175 w 3765479"/>
                <a:gd name="connsiteY28" fmla="*/ 260359 h 695334"/>
                <a:gd name="connsiteX29" fmla="*/ 2657475 w 3765479"/>
                <a:gd name="connsiteY29" fmla="*/ 263534 h 695334"/>
                <a:gd name="connsiteX30" fmla="*/ 2638425 w 3765479"/>
                <a:gd name="connsiteY30" fmla="*/ 269884 h 695334"/>
                <a:gd name="connsiteX31" fmla="*/ 2581275 w 3765479"/>
                <a:gd name="connsiteY31" fmla="*/ 276234 h 695334"/>
                <a:gd name="connsiteX32" fmla="*/ 2546350 w 3765479"/>
                <a:gd name="connsiteY32" fmla="*/ 282584 h 695334"/>
                <a:gd name="connsiteX33" fmla="*/ 2514600 w 3765479"/>
                <a:gd name="connsiteY33" fmla="*/ 288934 h 695334"/>
                <a:gd name="connsiteX34" fmla="*/ 2470150 w 3765479"/>
                <a:gd name="connsiteY34" fmla="*/ 301634 h 695334"/>
                <a:gd name="connsiteX35" fmla="*/ 2454275 w 3765479"/>
                <a:gd name="connsiteY35" fmla="*/ 304809 h 695334"/>
                <a:gd name="connsiteX36" fmla="*/ 2444750 w 3765479"/>
                <a:gd name="connsiteY36" fmla="*/ 307984 h 695334"/>
                <a:gd name="connsiteX37" fmla="*/ 2393950 w 3765479"/>
                <a:gd name="connsiteY37" fmla="*/ 314334 h 695334"/>
                <a:gd name="connsiteX38" fmla="*/ 2352675 w 3765479"/>
                <a:gd name="connsiteY38" fmla="*/ 320684 h 695334"/>
                <a:gd name="connsiteX39" fmla="*/ 2330450 w 3765479"/>
                <a:gd name="connsiteY39" fmla="*/ 323859 h 695334"/>
                <a:gd name="connsiteX40" fmla="*/ 2308225 w 3765479"/>
                <a:gd name="connsiteY40" fmla="*/ 330209 h 695334"/>
                <a:gd name="connsiteX41" fmla="*/ 2295525 w 3765479"/>
                <a:gd name="connsiteY41" fmla="*/ 333384 h 695334"/>
                <a:gd name="connsiteX42" fmla="*/ 2276475 w 3765479"/>
                <a:gd name="connsiteY42" fmla="*/ 339734 h 695334"/>
                <a:gd name="connsiteX43" fmla="*/ 2257425 w 3765479"/>
                <a:gd name="connsiteY43" fmla="*/ 346084 h 695334"/>
                <a:gd name="connsiteX44" fmla="*/ 2238375 w 3765479"/>
                <a:gd name="connsiteY44" fmla="*/ 352434 h 695334"/>
                <a:gd name="connsiteX45" fmla="*/ 2228850 w 3765479"/>
                <a:gd name="connsiteY45" fmla="*/ 355609 h 695334"/>
                <a:gd name="connsiteX46" fmla="*/ 2212975 w 3765479"/>
                <a:gd name="connsiteY46" fmla="*/ 358784 h 695334"/>
                <a:gd name="connsiteX47" fmla="*/ 2155825 w 3765479"/>
                <a:gd name="connsiteY47" fmla="*/ 365134 h 695334"/>
                <a:gd name="connsiteX48" fmla="*/ 2105025 w 3765479"/>
                <a:gd name="connsiteY48" fmla="*/ 374659 h 695334"/>
                <a:gd name="connsiteX49" fmla="*/ 2038350 w 3765479"/>
                <a:gd name="connsiteY49" fmla="*/ 384184 h 695334"/>
                <a:gd name="connsiteX50" fmla="*/ 2016125 w 3765479"/>
                <a:gd name="connsiteY50" fmla="*/ 387359 h 695334"/>
                <a:gd name="connsiteX51" fmla="*/ 2000250 w 3765479"/>
                <a:gd name="connsiteY51" fmla="*/ 390534 h 695334"/>
                <a:gd name="connsiteX52" fmla="*/ 1987550 w 3765479"/>
                <a:gd name="connsiteY52" fmla="*/ 393709 h 695334"/>
                <a:gd name="connsiteX53" fmla="*/ 1965325 w 3765479"/>
                <a:gd name="connsiteY53" fmla="*/ 396884 h 695334"/>
                <a:gd name="connsiteX54" fmla="*/ 1936750 w 3765479"/>
                <a:gd name="connsiteY54" fmla="*/ 406409 h 695334"/>
                <a:gd name="connsiteX55" fmla="*/ 1927225 w 3765479"/>
                <a:gd name="connsiteY55" fmla="*/ 409584 h 695334"/>
                <a:gd name="connsiteX56" fmla="*/ 1898650 w 3765479"/>
                <a:gd name="connsiteY56" fmla="*/ 412759 h 695334"/>
                <a:gd name="connsiteX57" fmla="*/ 1889125 w 3765479"/>
                <a:gd name="connsiteY57" fmla="*/ 415934 h 695334"/>
                <a:gd name="connsiteX58" fmla="*/ 1841500 w 3765479"/>
                <a:gd name="connsiteY58" fmla="*/ 422284 h 695334"/>
                <a:gd name="connsiteX59" fmla="*/ 1816100 w 3765479"/>
                <a:gd name="connsiteY59" fmla="*/ 428634 h 695334"/>
                <a:gd name="connsiteX60" fmla="*/ 1768475 w 3765479"/>
                <a:gd name="connsiteY60" fmla="*/ 434984 h 695334"/>
                <a:gd name="connsiteX61" fmla="*/ 1704975 w 3765479"/>
                <a:gd name="connsiteY61" fmla="*/ 441334 h 695334"/>
                <a:gd name="connsiteX62" fmla="*/ 1660525 w 3765479"/>
                <a:gd name="connsiteY62" fmla="*/ 447684 h 695334"/>
                <a:gd name="connsiteX63" fmla="*/ 1647825 w 3765479"/>
                <a:gd name="connsiteY63" fmla="*/ 450859 h 695334"/>
                <a:gd name="connsiteX64" fmla="*/ 1600200 w 3765479"/>
                <a:gd name="connsiteY64" fmla="*/ 457209 h 695334"/>
                <a:gd name="connsiteX65" fmla="*/ 1581150 w 3765479"/>
                <a:gd name="connsiteY65" fmla="*/ 460384 h 695334"/>
                <a:gd name="connsiteX66" fmla="*/ 1558925 w 3765479"/>
                <a:gd name="connsiteY66" fmla="*/ 463559 h 695334"/>
                <a:gd name="connsiteX67" fmla="*/ 1543050 w 3765479"/>
                <a:gd name="connsiteY67" fmla="*/ 466734 h 695334"/>
                <a:gd name="connsiteX68" fmla="*/ 1479550 w 3765479"/>
                <a:gd name="connsiteY68" fmla="*/ 473084 h 695334"/>
                <a:gd name="connsiteX69" fmla="*/ 1470025 w 3765479"/>
                <a:gd name="connsiteY69" fmla="*/ 476259 h 695334"/>
                <a:gd name="connsiteX70" fmla="*/ 1450975 w 3765479"/>
                <a:gd name="connsiteY70" fmla="*/ 485784 h 695334"/>
                <a:gd name="connsiteX71" fmla="*/ 1428750 w 3765479"/>
                <a:gd name="connsiteY71" fmla="*/ 488959 h 695334"/>
                <a:gd name="connsiteX72" fmla="*/ 1371600 w 3765479"/>
                <a:gd name="connsiteY72" fmla="*/ 495309 h 695334"/>
                <a:gd name="connsiteX73" fmla="*/ 1333500 w 3765479"/>
                <a:gd name="connsiteY73" fmla="*/ 498484 h 695334"/>
                <a:gd name="connsiteX74" fmla="*/ 1311275 w 3765479"/>
                <a:gd name="connsiteY74" fmla="*/ 501659 h 695334"/>
                <a:gd name="connsiteX75" fmla="*/ 1279525 w 3765479"/>
                <a:gd name="connsiteY75" fmla="*/ 504834 h 695334"/>
                <a:gd name="connsiteX76" fmla="*/ 1244600 w 3765479"/>
                <a:gd name="connsiteY76" fmla="*/ 511184 h 695334"/>
                <a:gd name="connsiteX77" fmla="*/ 1184275 w 3765479"/>
                <a:gd name="connsiteY77" fmla="*/ 517534 h 695334"/>
                <a:gd name="connsiteX78" fmla="*/ 1146175 w 3765479"/>
                <a:gd name="connsiteY78" fmla="*/ 523884 h 695334"/>
                <a:gd name="connsiteX79" fmla="*/ 1114425 w 3765479"/>
                <a:gd name="connsiteY79" fmla="*/ 530234 h 695334"/>
                <a:gd name="connsiteX80" fmla="*/ 1063625 w 3765479"/>
                <a:gd name="connsiteY80" fmla="*/ 536584 h 695334"/>
                <a:gd name="connsiteX81" fmla="*/ 1041400 w 3765479"/>
                <a:gd name="connsiteY81" fmla="*/ 539759 h 695334"/>
                <a:gd name="connsiteX82" fmla="*/ 1019175 w 3765479"/>
                <a:gd name="connsiteY82" fmla="*/ 546109 h 695334"/>
                <a:gd name="connsiteX83" fmla="*/ 996950 w 3765479"/>
                <a:gd name="connsiteY83" fmla="*/ 549284 h 695334"/>
                <a:gd name="connsiteX84" fmla="*/ 981075 w 3765479"/>
                <a:gd name="connsiteY84" fmla="*/ 552459 h 695334"/>
                <a:gd name="connsiteX85" fmla="*/ 958850 w 3765479"/>
                <a:gd name="connsiteY85" fmla="*/ 555634 h 695334"/>
                <a:gd name="connsiteX86" fmla="*/ 946150 w 3765479"/>
                <a:gd name="connsiteY86" fmla="*/ 558809 h 695334"/>
                <a:gd name="connsiteX87" fmla="*/ 936625 w 3765479"/>
                <a:gd name="connsiteY87" fmla="*/ 561984 h 695334"/>
                <a:gd name="connsiteX88" fmla="*/ 914400 w 3765479"/>
                <a:gd name="connsiteY88" fmla="*/ 565159 h 695334"/>
                <a:gd name="connsiteX89" fmla="*/ 879475 w 3765479"/>
                <a:gd name="connsiteY89" fmla="*/ 571509 h 695334"/>
                <a:gd name="connsiteX90" fmla="*/ 825500 w 3765479"/>
                <a:gd name="connsiteY90" fmla="*/ 577859 h 695334"/>
                <a:gd name="connsiteX91" fmla="*/ 790575 w 3765479"/>
                <a:gd name="connsiteY91" fmla="*/ 584209 h 695334"/>
                <a:gd name="connsiteX92" fmla="*/ 777875 w 3765479"/>
                <a:gd name="connsiteY92" fmla="*/ 587384 h 695334"/>
                <a:gd name="connsiteX93" fmla="*/ 758825 w 3765479"/>
                <a:gd name="connsiteY93" fmla="*/ 590559 h 695334"/>
                <a:gd name="connsiteX94" fmla="*/ 749300 w 3765479"/>
                <a:gd name="connsiteY94" fmla="*/ 593734 h 695334"/>
                <a:gd name="connsiteX95" fmla="*/ 708025 w 3765479"/>
                <a:gd name="connsiteY95" fmla="*/ 600084 h 695334"/>
                <a:gd name="connsiteX96" fmla="*/ 692150 w 3765479"/>
                <a:gd name="connsiteY96" fmla="*/ 603259 h 695334"/>
                <a:gd name="connsiteX97" fmla="*/ 647700 w 3765479"/>
                <a:gd name="connsiteY97" fmla="*/ 609609 h 695334"/>
                <a:gd name="connsiteX98" fmla="*/ 596900 w 3765479"/>
                <a:gd name="connsiteY98" fmla="*/ 619134 h 695334"/>
                <a:gd name="connsiteX99" fmla="*/ 561975 w 3765479"/>
                <a:gd name="connsiteY99" fmla="*/ 622309 h 695334"/>
                <a:gd name="connsiteX100" fmla="*/ 527050 w 3765479"/>
                <a:gd name="connsiteY100" fmla="*/ 628659 h 695334"/>
                <a:gd name="connsiteX101" fmla="*/ 511175 w 3765479"/>
                <a:gd name="connsiteY101" fmla="*/ 631834 h 695334"/>
                <a:gd name="connsiteX102" fmla="*/ 466725 w 3765479"/>
                <a:gd name="connsiteY102" fmla="*/ 638184 h 695334"/>
                <a:gd name="connsiteX103" fmla="*/ 396875 w 3765479"/>
                <a:gd name="connsiteY103" fmla="*/ 644534 h 695334"/>
                <a:gd name="connsiteX104" fmla="*/ 381000 w 3765479"/>
                <a:gd name="connsiteY104" fmla="*/ 647709 h 695334"/>
                <a:gd name="connsiteX105" fmla="*/ 358775 w 3765479"/>
                <a:gd name="connsiteY105" fmla="*/ 650884 h 695334"/>
                <a:gd name="connsiteX106" fmla="*/ 342900 w 3765479"/>
                <a:gd name="connsiteY106" fmla="*/ 654059 h 695334"/>
                <a:gd name="connsiteX107" fmla="*/ 304800 w 3765479"/>
                <a:gd name="connsiteY107" fmla="*/ 660409 h 695334"/>
                <a:gd name="connsiteX108" fmla="*/ 209550 w 3765479"/>
                <a:gd name="connsiteY108" fmla="*/ 663584 h 695334"/>
                <a:gd name="connsiteX109" fmla="*/ 152400 w 3765479"/>
                <a:gd name="connsiteY109" fmla="*/ 669934 h 695334"/>
                <a:gd name="connsiteX110" fmla="*/ 130175 w 3765479"/>
                <a:gd name="connsiteY110" fmla="*/ 673109 h 695334"/>
                <a:gd name="connsiteX111" fmla="*/ 114300 w 3765479"/>
                <a:gd name="connsiteY111" fmla="*/ 676284 h 695334"/>
                <a:gd name="connsiteX112" fmla="*/ 82550 w 3765479"/>
                <a:gd name="connsiteY112" fmla="*/ 679459 h 695334"/>
                <a:gd name="connsiteX113" fmla="*/ 57150 w 3765479"/>
                <a:gd name="connsiteY113" fmla="*/ 685809 h 695334"/>
                <a:gd name="connsiteX114" fmla="*/ 31750 w 3765479"/>
                <a:gd name="connsiteY114" fmla="*/ 688984 h 695334"/>
                <a:gd name="connsiteX115" fmla="*/ 0 w 3765479"/>
                <a:gd name="connsiteY115" fmla="*/ 695334 h 695334"/>
                <a:gd name="connsiteX116" fmla="*/ 3175 w 3765479"/>
                <a:gd name="connsiteY116" fmla="*/ 685809 h 695334"/>
                <a:gd name="connsiteX117" fmla="*/ 12700 w 3765479"/>
                <a:gd name="connsiteY117" fmla="*/ 682634 h 695334"/>
                <a:gd name="connsiteX118" fmla="*/ 22225 w 3765479"/>
                <a:gd name="connsiteY118" fmla="*/ 676284 h 695334"/>
                <a:gd name="connsiteX119" fmla="*/ 41275 w 3765479"/>
                <a:gd name="connsiteY119" fmla="*/ 669934 h 695334"/>
                <a:gd name="connsiteX120" fmla="*/ 63500 w 3765479"/>
                <a:gd name="connsiteY120" fmla="*/ 663584 h 695334"/>
                <a:gd name="connsiteX121" fmla="*/ 85725 w 3765479"/>
                <a:gd name="connsiteY121" fmla="*/ 657234 h 695334"/>
                <a:gd name="connsiteX122" fmla="*/ 107950 w 3765479"/>
                <a:gd name="connsiteY122" fmla="*/ 654059 h 695334"/>
                <a:gd name="connsiteX123" fmla="*/ 123825 w 3765479"/>
                <a:gd name="connsiteY123" fmla="*/ 650884 h 695334"/>
                <a:gd name="connsiteX124" fmla="*/ 146050 w 3765479"/>
                <a:gd name="connsiteY124" fmla="*/ 647709 h 695334"/>
                <a:gd name="connsiteX125" fmla="*/ 177800 w 3765479"/>
                <a:gd name="connsiteY125" fmla="*/ 641359 h 695334"/>
                <a:gd name="connsiteX126" fmla="*/ 241300 w 3765479"/>
                <a:gd name="connsiteY126" fmla="*/ 631834 h 695334"/>
                <a:gd name="connsiteX127" fmla="*/ 279400 w 3765479"/>
                <a:gd name="connsiteY127" fmla="*/ 625484 h 695334"/>
                <a:gd name="connsiteX128" fmla="*/ 317500 w 3765479"/>
                <a:gd name="connsiteY128" fmla="*/ 619134 h 695334"/>
                <a:gd name="connsiteX129" fmla="*/ 336550 w 3765479"/>
                <a:gd name="connsiteY129" fmla="*/ 615959 h 695334"/>
                <a:gd name="connsiteX130" fmla="*/ 358775 w 3765479"/>
                <a:gd name="connsiteY130" fmla="*/ 612784 h 695334"/>
                <a:gd name="connsiteX131" fmla="*/ 384175 w 3765479"/>
                <a:gd name="connsiteY131" fmla="*/ 606434 h 695334"/>
                <a:gd name="connsiteX132" fmla="*/ 400050 w 3765479"/>
                <a:gd name="connsiteY132" fmla="*/ 603259 h 695334"/>
                <a:gd name="connsiteX133" fmla="*/ 412750 w 3765479"/>
                <a:gd name="connsiteY133" fmla="*/ 600084 h 695334"/>
                <a:gd name="connsiteX134" fmla="*/ 441325 w 3765479"/>
                <a:gd name="connsiteY134" fmla="*/ 596909 h 695334"/>
                <a:gd name="connsiteX135" fmla="*/ 463550 w 3765479"/>
                <a:gd name="connsiteY135" fmla="*/ 593734 h 695334"/>
                <a:gd name="connsiteX136" fmla="*/ 492125 w 3765479"/>
                <a:gd name="connsiteY136" fmla="*/ 590559 h 695334"/>
                <a:gd name="connsiteX137" fmla="*/ 523875 w 3765479"/>
                <a:gd name="connsiteY137" fmla="*/ 584209 h 695334"/>
                <a:gd name="connsiteX138" fmla="*/ 546100 w 3765479"/>
                <a:gd name="connsiteY138" fmla="*/ 577859 h 695334"/>
                <a:gd name="connsiteX139" fmla="*/ 584200 w 3765479"/>
                <a:gd name="connsiteY139" fmla="*/ 571509 h 695334"/>
                <a:gd name="connsiteX140" fmla="*/ 631825 w 3765479"/>
                <a:gd name="connsiteY140" fmla="*/ 561984 h 695334"/>
                <a:gd name="connsiteX141" fmla="*/ 644525 w 3765479"/>
                <a:gd name="connsiteY141" fmla="*/ 558809 h 695334"/>
                <a:gd name="connsiteX142" fmla="*/ 669925 w 3765479"/>
                <a:gd name="connsiteY142" fmla="*/ 555634 h 695334"/>
                <a:gd name="connsiteX143" fmla="*/ 685800 w 3765479"/>
                <a:gd name="connsiteY143" fmla="*/ 552459 h 695334"/>
                <a:gd name="connsiteX144" fmla="*/ 736600 w 3765479"/>
                <a:gd name="connsiteY144" fmla="*/ 546109 h 695334"/>
                <a:gd name="connsiteX145" fmla="*/ 781050 w 3765479"/>
                <a:gd name="connsiteY145" fmla="*/ 539759 h 695334"/>
                <a:gd name="connsiteX146" fmla="*/ 803275 w 3765479"/>
                <a:gd name="connsiteY146" fmla="*/ 536584 h 695334"/>
                <a:gd name="connsiteX147" fmla="*/ 841375 w 3765479"/>
                <a:gd name="connsiteY147" fmla="*/ 530234 h 695334"/>
                <a:gd name="connsiteX148" fmla="*/ 885825 w 3765479"/>
                <a:gd name="connsiteY148" fmla="*/ 520709 h 695334"/>
                <a:gd name="connsiteX149" fmla="*/ 901700 w 3765479"/>
                <a:gd name="connsiteY149" fmla="*/ 517534 h 695334"/>
                <a:gd name="connsiteX150" fmla="*/ 939800 w 3765479"/>
                <a:gd name="connsiteY150" fmla="*/ 511184 h 695334"/>
                <a:gd name="connsiteX151" fmla="*/ 962025 w 3765479"/>
                <a:gd name="connsiteY151" fmla="*/ 508009 h 695334"/>
                <a:gd name="connsiteX152" fmla="*/ 974725 w 3765479"/>
                <a:gd name="connsiteY152" fmla="*/ 504834 h 695334"/>
                <a:gd name="connsiteX153" fmla="*/ 996950 w 3765479"/>
                <a:gd name="connsiteY153" fmla="*/ 501659 h 695334"/>
                <a:gd name="connsiteX154" fmla="*/ 1016000 w 3765479"/>
                <a:gd name="connsiteY154" fmla="*/ 498484 h 695334"/>
                <a:gd name="connsiteX155" fmla="*/ 1050925 w 3765479"/>
                <a:gd name="connsiteY155" fmla="*/ 495309 h 695334"/>
                <a:gd name="connsiteX156" fmla="*/ 1069975 w 3765479"/>
                <a:gd name="connsiteY156" fmla="*/ 492134 h 695334"/>
                <a:gd name="connsiteX157" fmla="*/ 1095375 w 3765479"/>
                <a:gd name="connsiteY157" fmla="*/ 488959 h 695334"/>
                <a:gd name="connsiteX158" fmla="*/ 1114425 w 3765479"/>
                <a:gd name="connsiteY158" fmla="*/ 485784 h 695334"/>
                <a:gd name="connsiteX159" fmla="*/ 1136650 w 3765479"/>
                <a:gd name="connsiteY159" fmla="*/ 482609 h 695334"/>
                <a:gd name="connsiteX160" fmla="*/ 1146175 w 3765479"/>
                <a:gd name="connsiteY160" fmla="*/ 479434 h 695334"/>
                <a:gd name="connsiteX161" fmla="*/ 1174750 w 3765479"/>
                <a:gd name="connsiteY161" fmla="*/ 463559 h 695334"/>
                <a:gd name="connsiteX162" fmla="*/ 1209675 w 3765479"/>
                <a:gd name="connsiteY162" fmla="*/ 460384 h 695334"/>
                <a:gd name="connsiteX163" fmla="*/ 1225550 w 3765479"/>
                <a:gd name="connsiteY163" fmla="*/ 457209 h 695334"/>
                <a:gd name="connsiteX164" fmla="*/ 1244600 w 3765479"/>
                <a:gd name="connsiteY164" fmla="*/ 454034 h 695334"/>
                <a:gd name="connsiteX165" fmla="*/ 1254125 w 3765479"/>
                <a:gd name="connsiteY165" fmla="*/ 450859 h 695334"/>
                <a:gd name="connsiteX166" fmla="*/ 1273175 w 3765479"/>
                <a:gd name="connsiteY166" fmla="*/ 447684 h 695334"/>
                <a:gd name="connsiteX167" fmla="*/ 1289050 w 3765479"/>
                <a:gd name="connsiteY167" fmla="*/ 444509 h 695334"/>
                <a:gd name="connsiteX168" fmla="*/ 1301750 w 3765479"/>
                <a:gd name="connsiteY168" fmla="*/ 441334 h 695334"/>
                <a:gd name="connsiteX169" fmla="*/ 1311275 w 3765479"/>
                <a:gd name="connsiteY169" fmla="*/ 438159 h 695334"/>
                <a:gd name="connsiteX170" fmla="*/ 1368425 w 3765479"/>
                <a:gd name="connsiteY170" fmla="*/ 431809 h 695334"/>
                <a:gd name="connsiteX171" fmla="*/ 1387475 w 3765479"/>
                <a:gd name="connsiteY171" fmla="*/ 428634 h 695334"/>
                <a:gd name="connsiteX172" fmla="*/ 1412875 w 3765479"/>
                <a:gd name="connsiteY172" fmla="*/ 422284 h 695334"/>
                <a:gd name="connsiteX173" fmla="*/ 1438275 w 3765479"/>
                <a:gd name="connsiteY173" fmla="*/ 419109 h 695334"/>
                <a:gd name="connsiteX174" fmla="*/ 1498600 w 3765479"/>
                <a:gd name="connsiteY174" fmla="*/ 412759 h 695334"/>
                <a:gd name="connsiteX175" fmla="*/ 1517650 w 3765479"/>
                <a:gd name="connsiteY175" fmla="*/ 409584 h 695334"/>
                <a:gd name="connsiteX176" fmla="*/ 1527175 w 3765479"/>
                <a:gd name="connsiteY176" fmla="*/ 406409 h 695334"/>
                <a:gd name="connsiteX177" fmla="*/ 1581150 w 3765479"/>
                <a:gd name="connsiteY177" fmla="*/ 400059 h 695334"/>
                <a:gd name="connsiteX178" fmla="*/ 1612900 w 3765479"/>
                <a:gd name="connsiteY178" fmla="*/ 393709 h 695334"/>
                <a:gd name="connsiteX179" fmla="*/ 1657350 w 3765479"/>
                <a:gd name="connsiteY179" fmla="*/ 387359 h 695334"/>
                <a:gd name="connsiteX180" fmla="*/ 1727200 w 3765479"/>
                <a:gd name="connsiteY180" fmla="*/ 377834 h 695334"/>
                <a:gd name="connsiteX181" fmla="*/ 1749425 w 3765479"/>
                <a:gd name="connsiteY181" fmla="*/ 374659 h 695334"/>
                <a:gd name="connsiteX182" fmla="*/ 1778000 w 3765479"/>
                <a:gd name="connsiteY182" fmla="*/ 368309 h 695334"/>
                <a:gd name="connsiteX183" fmla="*/ 1787525 w 3765479"/>
                <a:gd name="connsiteY183" fmla="*/ 361959 h 695334"/>
                <a:gd name="connsiteX184" fmla="*/ 1809750 w 3765479"/>
                <a:gd name="connsiteY184" fmla="*/ 358784 h 695334"/>
                <a:gd name="connsiteX185" fmla="*/ 1882775 w 3765479"/>
                <a:gd name="connsiteY185" fmla="*/ 349259 h 695334"/>
                <a:gd name="connsiteX186" fmla="*/ 1914525 w 3765479"/>
                <a:gd name="connsiteY186" fmla="*/ 342909 h 695334"/>
                <a:gd name="connsiteX187" fmla="*/ 1933575 w 3765479"/>
                <a:gd name="connsiteY187" fmla="*/ 339734 h 695334"/>
                <a:gd name="connsiteX188" fmla="*/ 1981200 w 3765479"/>
                <a:gd name="connsiteY188" fmla="*/ 333384 h 695334"/>
                <a:gd name="connsiteX189" fmla="*/ 2000250 w 3765479"/>
                <a:gd name="connsiteY189" fmla="*/ 327034 h 695334"/>
                <a:gd name="connsiteX190" fmla="*/ 2009775 w 3765479"/>
                <a:gd name="connsiteY190" fmla="*/ 323859 h 695334"/>
                <a:gd name="connsiteX191" fmla="*/ 2022475 w 3765479"/>
                <a:gd name="connsiteY191" fmla="*/ 320684 h 695334"/>
                <a:gd name="connsiteX192" fmla="*/ 2041525 w 3765479"/>
                <a:gd name="connsiteY192" fmla="*/ 314334 h 695334"/>
                <a:gd name="connsiteX193" fmla="*/ 2060575 w 3765479"/>
                <a:gd name="connsiteY193" fmla="*/ 307984 h 695334"/>
                <a:gd name="connsiteX194" fmla="*/ 2089150 w 3765479"/>
                <a:gd name="connsiteY194" fmla="*/ 298459 h 695334"/>
                <a:gd name="connsiteX195" fmla="*/ 2098675 w 3765479"/>
                <a:gd name="connsiteY195" fmla="*/ 295284 h 695334"/>
                <a:gd name="connsiteX196" fmla="*/ 2136775 w 3765479"/>
                <a:gd name="connsiteY196" fmla="*/ 288934 h 695334"/>
                <a:gd name="connsiteX197" fmla="*/ 2232025 w 3765479"/>
                <a:gd name="connsiteY197" fmla="*/ 276234 h 695334"/>
                <a:gd name="connsiteX198" fmla="*/ 2251075 w 3765479"/>
                <a:gd name="connsiteY198" fmla="*/ 273059 h 695334"/>
                <a:gd name="connsiteX199" fmla="*/ 2266950 w 3765479"/>
                <a:gd name="connsiteY199" fmla="*/ 269884 h 695334"/>
                <a:gd name="connsiteX200" fmla="*/ 2292350 w 3765479"/>
                <a:gd name="connsiteY200" fmla="*/ 266709 h 695334"/>
                <a:gd name="connsiteX201" fmla="*/ 2314575 w 3765479"/>
                <a:gd name="connsiteY201" fmla="*/ 260359 h 695334"/>
                <a:gd name="connsiteX202" fmla="*/ 2327275 w 3765479"/>
                <a:gd name="connsiteY202" fmla="*/ 257184 h 695334"/>
                <a:gd name="connsiteX203" fmla="*/ 2355850 w 3765479"/>
                <a:gd name="connsiteY203" fmla="*/ 247659 h 695334"/>
                <a:gd name="connsiteX204" fmla="*/ 2365375 w 3765479"/>
                <a:gd name="connsiteY204" fmla="*/ 244484 h 695334"/>
                <a:gd name="connsiteX205" fmla="*/ 2403475 w 3765479"/>
                <a:gd name="connsiteY205" fmla="*/ 234959 h 695334"/>
                <a:gd name="connsiteX206" fmla="*/ 2416175 w 3765479"/>
                <a:gd name="connsiteY206" fmla="*/ 231784 h 695334"/>
                <a:gd name="connsiteX207" fmla="*/ 2432050 w 3765479"/>
                <a:gd name="connsiteY207" fmla="*/ 228609 h 695334"/>
                <a:gd name="connsiteX208" fmla="*/ 2444750 w 3765479"/>
                <a:gd name="connsiteY208" fmla="*/ 225434 h 695334"/>
                <a:gd name="connsiteX209" fmla="*/ 2508250 w 3765479"/>
                <a:gd name="connsiteY209" fmla="*/ 215909 h 695334"/>
                <a:gd name="connsiteX210" fmla="*/ 2530475 w 3765479"/>
                <a:gd name="connsiteY210" fmla="*/ 209559 h 695334"/>
                <a:gd name="connsiteX211" fmla="*/ 2546350 w 3765479"/>
                <a:gd name="connsiteY211" fmla="*/ 206384 h 695334"/>
                <a:gd name="connsiteX212" fmla="*/ 2606675 w 3765479"/>
                <a:gd name="connsiteY212" fmla="*/ 196859 h 695334"/>
                <a:gd name="connsiteX213" fmla="*/ 2625725 w 3765479"/>
                <a:gd name="connsiteY213" fmla="*/ 193684 h 695334"/>
                <a:gd name="connsiteX214" fmla="*/ 2654300 w 3765479"/>
                <a:gd name="connsiteY214" fmla="*/ 190509 h 695334"/>
                <a:gd name="connsiteX215" fmla="*/ 2682875 w 3765479"/>
                <a:gd name="connsiteY215" fmla="*/ 184159 h 695334"/>
                <a:gd name="connsiteX216" fmla="*/ 2720975 w 3765479"/>
                <a:gd name="connsiteY216" fmla="*/ 177809 h 695334"/>
                <a:gd name="connsiteX217" fmla="*/ 2768600 w 3765479"/>
                <a:gd name="connsiteY217" fmla="*/ 168284 h 695334"/>
                <a:gd name="connsiteX218" fmla="*/ 2784475 w 3765479"/>
                <a:gd name="connsiteY218" fmla="*/ 165109 h 695334"/>
                <a:gd name="connsiteX219" fmla="*/ 2803525 w 3765479"/>
                <a:gd name="connsiteY219" fmla="*/ 161934 h 695334"/>
                <a:gd name="connsiteX220" fmla="*/ 2825750 w 3765479"/>
                <a:gd name="connsiteY220" fmla="*/ 158759 h 695334"/>
                <a:gd name="connsiteX221" fmla="*/ 2841625 w 3765479"/>
                <a:gd name="connsiteY221" fmla="*/ 155584 h 695334"/>
                <a:gd name="connsiteX222" fmla="*/ 2870200 w 3765479"/>
                <a:gd name="connsiteY222" fmla="*/ 152409 h 695334"/>
                <a:gd name="connsiteX223" fmla="*/ 2911475 w 3765479"/>
                <a:gd name="connsiteY223" fmla="*/ 142884 h 695334"/>
                <a:gd name="connsiteX224" fmla="*/ 2924175 w 3765479"/>
                <a:gd name="connsiteY224" fmla="*/ 139709 h 695334"/>
                <a:gd name="connsiteX225" fmla="*/ 2968625 w 3765479"/>
                <a:gd name="connsiteY225" fmla="*/ 133359 h 695334"/>
                <a:gd name="connsiteX226" fmla="*/ 2987675 w 3765479"/>
                <a:gd name="connsiteY226" fmla="*/ 130184 h 695334"/>
                <a:gd name="connsiteX227" fmla="*/ 3044825 w 3765479"/>
                <a:gd name="connsiteY227" fmla="*/ 123834 h 695334"/>
                <a:gd name="connsiteX228" fmla="*/ 3060700 w 3765479"/>
                <a:gd name="connsiteY228" fmla="*/ 120659 h 695334"/>
                <a:gd name="connsiteX229" fmla="*/ 3105150 w 3765479"/>
                <a:gd name="connsiteY229" fmla="*/ 114309 h 695334"/>
                <a:gd name="connsiteX230" fmla="*/ 3146425 w 3765479"/>
                <a:gd name="connsiteY230" fmla="*/ 107959 h 695334"/>
                <a:gd name="connsiteX231" fmla="*/ 3165475 w 3765479"/>
                <a:gd name="connsiteY231" fmla="*/ 104784 h 695334"/>
                <a:gd name="connsiteX232" fmla="*/ 3194050 w 3765479"/>
                <a:gd name="connsiteY232" fmla="*/ 101609 h 695334"/>
                <a:gd name="connsiteX233" fmla="*/ 3213100 w 3765479"/>
                <a:gd name="connsiteY233" fmla="*/ 98434 h 695334"/>
                <a:gd name="connsiteX234" fmla="*/ 3244850 w 3765479"/>
                <a:gd name="connsiteY234" fmla="*/ 92084 h 695334"/>
                <a:gd name="connsiteX235" fmla="*/ 3295650 w 3765479"/>
                <a:gd name="connsiteY235" fmla="*/ 85734 h 695334"/>
                <a:gd name="connsiteX236" fmla="*/ 3324225 w 3765479"/>
                <a:gd name="connsiteY236" fmla="*/ 82559 h 695334"/>
                <a:gd name="connsiteX237" fmla="*/ 3384550 w 3765479"/>
                <a:gd name="connsiteY237" fmla="*/ 73034 h 695334"/>
                <a:gd name="connsiteX238" fmla="*/ 3473450 w 3765479"/>
                <a:gd name="connsiteY238" fmla="*/ 66684 h 695334"/>
                <a:gd name="connsiteX239" fmla="*/ 3495675 w 3765479"/>
                <a:gd name="connsiteY239" fmla="*/ 63509 h 695334"/>
                <a:gd name="connsiteX240" fmla="*/ 3559175 w 3765479"/>
                <a:gd name="connsiteY240" fmla="*/ 57159 h 695334"/>
                <a:gd name="connsiteX241" fmla="*/ 3590925 w 3765479"/>
                <a:gd name="connsiteY241" fmla="*/ 50809 h 695334"/>
                <a:gd name="connsiteX242" fmla="*/ 3625850 w 3765479"/>
                <a:gd name="connsiteY242" fmla="*/ 44459 h 695334"/>
                <a:gd name="connsiteX243" fmla="*/ 3644900 w 3765479"/>
                <a:gd name="connsiteY243" fmla="*/ 38109 h 695334"/>
                <a:gd name="connsiteX244" fmla="*/ 3654425 w 3765479"/>
                <a:gd name="connsiteY244" fmla="*/ 34934 h 695334"/>
                <a:gd name="connsiteX245" fmla="*/ 3670300 w 3765479"/>
                <a:gd name="connsiteY245" fmla="*/ 31759 h 695334"/>
                <a:gd name="connsiteX246" fmla="*/ 3714750 w 3765479"/>
                <a:gd name="connsiteY246" fmla="*/ 25409 h 695334"/>
                <a:gd name="connsiteX247" fmla="*/ 3727450 w 3765479"/>
                <a:gd name="connsiteY247" fmla="*/ 9 h 695334"/>
                <a:gd name="connsiteX248" fmla="*/ 3711575 w 3765479"/>
                <a:gd name="connsiteY248" fmla="*/ 22234 h 695334"/>
                <a:gd name="connsiteX249" fmla="*/ 3683000 w 3765479"/>
                <a:gd name="connsiteY249" fmla="*/ 28584 h 695334"/>
                <a:gd name="connsiteX250" fmla="*/ 3695700 w 3765479"/>
                <a:gd name="connsiteY250" fmla="*/ 25409 h 695334"/>
                <a:gd name="connsiteX0" fmla="*/ 3762375 w 3768753"/>
                <a:gd name="connsiteY0" fmla="*/ 22234 h 695334"/>
                <a:gd name="connsiteX1" fmla="*/ 3762375 w 3768753"/>
                <a:gd name="connsiteY1" fmla="*/ 117484 h 695334"/>
                <a:gd name="connsiteX2" fmla="*/ 3749675 w 3768753"/>
                <a:gd name="connsiteY2" fmla="*/ 130184 h 695334"/>
                <a:gd name="connsiteX3" fmla="*/ 3692525 w 3768753"/>
                <a:gd name="connsiteY3" fmla="*/ 133359 h 695334"/>
                <a:gd name="connsiteX4" fmla="*/ 3673475 w 3768753"/>
                <a:gd name="connsiteY4" fmla="*/ 136534 h 695334"/>
                <a:gd name="connsiteX5" fmla="*/ 3622675 w 3768753"/>
                <a:gd name="connsiteY5" fmla="*/ 139709 h 695334"/>
                <a:gd name="connsiteX6" fmla="*/ 3594100 w 3768753"/>
                <a:gd name="connsiteY6" fmla="*/ 149234 h 695334"/>
                <a:gd name="connsiteX7" fmla="*/ 3584575 w 3768753"/>
                <a:gd name="connsiteY7" fmla="*/ 152409 h 695334"/>
                <a:gd name="connsiteX8" fmla="*/ 3530600 w 3768753"/>
                <a:gd name="connsiteY8" fmla="*/ 155584 h 695334"/>
                <a:gd name="connsiteX9" fmla="*/ 3511550 w 3768753"/>
                <a:gd name="connsiteY9" fmla="*/ 158759 h 695334"/>
                <a:gd name="connsiteX10" fmla="*/ 3463925 w 3768753"/>
                <a:gd name="connsiteY10" fmla="*/ 165109 h 695334"/>
                <a:gd name="connsiteX11" fmla="*/ 3454400 w 3768753"/>
                <a:gd name="connsiteY11" fmla="*/ 171459 h 695334"/>
                <a:gd name="connsiteX12" fmla="*/ 3403600 w 3768753"/>
                <a:gd name="connsiteY12" fmla="*/ 165109 h 695334"/>
                <a:gd name="connsiteX13" fmla="*/ 3352800 w 3768753"/>
                <a:gd name="connsiteY13" fmla="*/ 171459 h 695334"/>
                <a:gd name="connsiteX14" fmla="*/ 3343275 w 3768753"/>
                <a:gd name="connsiteY14" fmla="*/ 174634 h 695334"/>
                <a:gd name="connsiteX15" fmla="*/ 3324225 w 3768753"/>
                <a:gd name="connsiteY15" fmla="*/ 184159 h 695334"/>
                <a:gd name="connsiteX16" fmla="*/ 3175000 w 3768753"/>
                <a:gd name="connsiteY16" fmla="*/ 190509 h 695334"/>
                <a:gd name="connsiteX17" fmla="*/ 3092450 w 3768753"/>
                <a:gd name="connsiteY17" fmla="*/ 200034 h 695334"/>
                <a:gd name="connsiteX18" fmla="*/ 3051175 w 3768753"/>
                <a:gd name="connsiteY18" fmla="*/ 206384 h 695334"/>
                <a:gd name="connsiteX19" fmla="*/ 3035300 w 3768753"/>
                <a:gd name="connsiteY19" fmla="*/ 209559 h 695334"/>
                <a:gd name="connsiteX20" fmla="*/ 3025775 w 3768753"/>
                <a:gd name="connsiteY20" fmla="*/ 212734 h 695334"/>
                <a:gd name="connsiteX21" fmla="*/ 2968625 w 3768753"/>
                <a:gd name="connsiteY21" fmla="*/ 225434 h 695334"/>
                <a:gd name="connsiteX22" fmla="*/ 2943225 w 3768753"/>
                <a:gd name="connsiteY22" fmla="*/ 228609 h 695334"/>
                <a:gd name="connsiteX23" fmla="*/ 2927350 w 3768753"/>
                <a:gd name="connsiteY23" fmla="*/ 231784 h 695334"/>
                <a:gd name="connsiteX24" fmla="*/ 2841625 w 3768753"/>
                <a:gd name="connsiteY24" fmla="*/ 241309 h 695334"/>
                <a:gd name="connsiteX25" fmla="*/ 2828925 w 3768753"/>
                <a:gd name="connsiteY25" fmla="*/ 244484 h 695334"/>
                <a:gd name="connsiteX26" fmla="*/ 2784475 w 3768753"/>
                <a:gd name="connsiteY26" fmla="*/ 250834 h 695334"/>
                <a:gd name="connsiteX27" fmla="*/ 2755900 w 3768753"/>
                <a:gd name="connsiteY27" fmla="*/ 257184 h 695334"/>
                <a:gd name="connsiteX28" fmla="*/ 2670175 w 3768753"/>
                <a:gd name="connsiteY28" fmla="*/ 260359 h 695334"/>
                <a:gd name="connsiteX29" fmla="*/ 2657475 w 3768753"/>
                <a:gd name="connsiteY29" fmla="*/ 263534 h 695334"/>
                <a:gd name="connsiteX30" fmla="*/ 2638425 w 3768753"/>
                <a:gd name="connsiteY30" fmla="*/ 269884 h 695334"/>
                <a:gd name="connsiteX31" fmla="*/ 2581275 w 3768753"/>
                <a:gd name="connsiteY31" fmla="*/ 276234 h 695334"/>
                <a:gd name="connsiteX32" fmla="*/ 2546350 w 3768753"/>
                <a:gd name="connsiteY32" fmla="*/ 282584 h 695334"/>
                <a:gd name="connsiteX33" fmla="*/ 2514600 w 3768753"/>
                <a:gd name="connsiteY33" fmla="*/ 288934 h 695334"/>
                <a:gd name="connsiteX34" fmla="*/ 2470150 w 3768753"/>
                <a:gd name="connsiteY34" fmla="*/ 301634 h 695334"/>
                <a:gd name="connsiteX35" fmla="*/ 2454275 w 3768753"/>
                <a:gd name="connsiteY35" fmla="*/ 304809 h 695334"/>
                <a:gd name="connsiteX36" fmla="*/ 2444750 w 3768753"/>
                <a:gd name="connsiteY36" fmla="*/ 307984 h 695334"/>
                <a:gd name="connsiteX37" fmla="*/ 2393950 w 3768753"/>
                <a:gd name="connsiteY37" fmla="*/ 314334 h 695334"/>
                <a:gd name="connsiteX38" fmla="*/ 2352675 w 3768753"/>
                <a:gd name="connsiteY38" fmla="*/ 320684 h 695334"/>
                <a:gd name="connsiteX39" fmla="*/ 2330450 w 3768753"/>
                <a:gd name="connsiteY39" fmla="*/ 323859 h 695334"/>
                <a:gd name="connsiteX40" fmla="*/ 2308225 w 3768753"/>
                <a:gd name="connsiteY40" fmla="*/ 330209 h 695334"/>
                <a:gd name="connsiteX41" fmla="*/ 2295525 w 3768753"/>
                <a:gd name="connsiteY41" fmla="*/ 333384 h 695334"/>
                <a:gd name="connsiteX42" fmla="*/ 2276475 w 3768753"/>
                <a:gd name="connsiteY42" fmla="*/ 339734 h 695334"/>
                <a:gd name="connsiteX43" fmla="*/ 2257425 w 3768753"/>
                <a:gd name="connsiteY43" fmla="*/ 346084 h 695334"/>
                <a:gd name="connsiteX44" fmla="*/ 2238375 w 3768753"/>
                <a:gd name="connsiteY44" fmla="*/ 352434 h 695334"/>
                <a:gd name="connsiteX45" fmla="*/ 2228850 w 3768753"/>
                <a:gd name="connsiteY45" fmla="*/ 355609 h 695334"/>
                <a:gd name="connsiteX46" fmla="*/ 2212975 w 3768753"/>
                <a:gd name="connsiteY46" fmla="*/ 358784 h 695334"/>
                <a:gd name="connsiteX47" fmla="*/ 2155825 w 3768753"/>
                <a:gd name="connsiteY47" fmla="*/ 365134 h 695334"/>
                <a:gd name="connsiteX48" fmla="*/ 2105025 w 3768753"/>
                <a:gd name="connsiteY48" fmla="*/ 374659 h 695334"/>
                <a:gd name="connsiteX49" fmla="*/ 2038350 w 3768753"/>
                <a:gd name="connsiteY49" fmla="*/ 384184 h 695334"/>
                <a:gd name="connsiteX50" fmla="*/ 2016125 w 3768753"/>
                <a:gd name="connsiteY50" fmla="*/ 387359 h 695334"/>
                <a:gd name="connsiteX51" fmla="*/ 2000250 w 3768753"/>
                <a:gd name="connsiteY51" fmla="*/ 390534 h 695334"/>
                <a:gd name="connsiteX52" fmla="*/ 1987550 w 3768753"/>
                <a:gd name="connsiteY52" fmla="*/ 393709 h 695334"/>
                <a:gd name="connsiteX53" fmla="*/ 1965325 w 3768753"/>
                <a:gd name="connsiteY53" fmla="*/ 396884 h 695334"/>
                <a:gd name="connsiteX54" fmla="*/ 1936750 w 3768753"/>
                <a:gd name="connsiteY54" fmla="*/ 406409 h 695334"/>
                <a:gd name="connsiteX55" fmla="*/ 1927225 w 3768753"/>
                <a:gd name="connsiteY55" fmla="*/ 409584 h 695334"/>
                <a:gd name="connsiteX56" fmla="*/ 1898650 w 3768753"/>
                <a:gd name="connsiteY56" fmla="*/ 412759 h 695334"/>
                <a:gd name="connsiteX57" fmla="*/ 1889125 w 3768753"/>
                <a:gd name="connsiteY57" fmla="*/ 415934 h 695334"/>
                <a:gd name="connsiteX58" fmla="*/ 1841500 w 3768753"/>
                <a:gd name="connsiteY58" fmla="*/ 422284 h 695334"/>
                <a:gd name="connsiteX59" fmla="*/ 1816100 w 3768753"/>
                <a:gd name="connsiteY59" fmla="*/ 428634 h 695334"/>
                <a:gd name="connsiteX60" fmla="*/ 1768475 w 3768753"/>
                <a:gd name="connsiteY60" fmla="*/ 434984 h 695334"/>
                <a:gd name="connsiteX61" fmla="*/ 1704975 w 3768753"/>
                <a:gd name="connsiteY61" fmla="*/ 441334 h 695334"/>
                <a:gd name="connsiteX62" fmla="*/ 1660525 w 3768753"/>
                <a:gd name="connsiteY62" fmla="*/ 447684 h 695334"/>
                <a:gd name="connsiteX63" fmla="*/ 1647825 w 3768753"/>
                <a:gd name="connsiteY63" fmla="*/ 450859 h 695334"/>
                <a:gd name="connsiteX64" fmla="*/ 1600200 w 3768753"/>
                <a:gd name="connsiteY64" fmla="*/ 457209 h 695334"/>
                <a:gd name="connsiteX65" fmla="*/ 1581150 w 3768753"/>
                <a:gd name="connsiteY65" fmla="*/ 460384 h 695334"/>
                <a:gd name="connsiteX66" fmla="*/ 1558925 w 3768753"/>
                <a:gd name="connsiteY66" fmla="*/ 463559 h 695334"/>
                <a:gd name="connsiteX67" fmla="*/ 1543050 w 3768753"/>
                <a:gd name="connsiteY67" fmla="*/ 466734 h 695334"/>
                <a:gd name="connsiteX68" fmla="*/ 1479550 w 3768753"/>
                <a:gd name="connsiteY68" fmla="*/ 473084 h 695334"/>
                <a:gd name="connsiteX69" fmla="*/ 1470025 w 3768753"/>
                <a:gd name="connsiteY69" fmla="*/ 476259 h 695334"/>
                <a:gd name="connsiteX70" fmla="*/ 1450975 w 3768753"/>
                <a:gd name="connsiteY70" fmla="*/ 485784 h 695334"/>
                <a:gd name="connsiteX71" fmla="*/ 1428750 w 3768753"/>
                <a:gd name="connsiteY71" fmla="*/ 488959 h 695334"/>
                <a:gd name="connsiteX72" fmla="*/ 1371600 w 3768753"/>
                <a:gd name="connsiteY72" fmla="*/ 495309 h 695334"/>
                <a:gd name="connsiteX73" fmla="*/ 1333500 w 3768753"/>
                <a:gd name="connsiteY73" fmla="*/ 498484 h 695334"/>
                <a:gd name="connsiteX74" fmla="*/ 1311275 w 3768753"/>
                <a:gd name="connsiteY74" fmla="*/ 501659 h 695334"/>
                <a:gd name="connsiteX75" fmla="*/ 1279525 w 3768753"/>
                <a:gd name="connsiteY75" fmla="*/ 504834 h 695334"/>
                <a:gd name="connsiteX76" fmla="*/ 1244600 w 3768753"/>
                <a:gd name="connsiteY76" fmla="*/ 511184 h 695334"/>
                <a:gd name="connsiteX77" fmla="*/ 1184275 w 3768753"/>
                <a:gd name="connsiteY77" fmla="*/ 517534 h 695334"/>
                <a:gd name="connsiteX78" fmla="*/ 1146175 w 3768753"/>
                <a:gd name="connsiteY78" fmla="*/ 523884 h 695334"/>
                <a:gd name="connsiteX79" fmla="*/ 1114425 w 3768753"/>
                <a:gd name="connsiteY79" fmla="*/ 530234 h 695334"/>
                <a:gd name="connsiteX80" fmla="*/ 1063625 w 3768753"/>
                <a:gd name="connsiteY80" fmla="*/ 536584 h 695334"/>
                <a:gd name="connsiteX81" fmla="*/ 1041400 w 3768753"/>
                <a:gd name="connsiteY81" fmla="*/ 539759 h 695334"/>
                <a:gd name="connsiteX82" fmla="*/ 1019175 w 3768753"/>
                <a:gd name="connsiteY82" fmla="*/ 546109 h 695334"/>
                <a:gd name="connsiteX83" fmla="*/ 996950 w 3768753"/>
                <a:gd name="connsiteY83" fmla="*/ 549284 h 695334"/>
                <a:gd name="connsiteX84" fmla="*/ 981075 w 3768753"/>
                <a:gd name="connsiteY84" fmla="*/ 552459 h 695334"/>
                <a:gd name="connsiteX85" fmla="*/ 958850 w 3768753"/>
                <a:gd name="connsiteY85" fmla="*/ 555634 h 695334"/>
                <a:gd name="connsiteX86" fmla="*/ 946150 w 3768753"/>
                <a:gd name="connsiteY86" fmla="*/ 558809 h 695334"/>
                <a:gd name="connsiteX87" fmla="*/ 936625 w 3768753"/>
                <a:gd name="connsiteY87" fmla="*/ 561984 h 695334"/>
                <a:gd name="connsiteX88" fmla="*/ 914400 w 3768753"/>
                <a:gd name="connsiteY88" fmla="*/ 565159 h 695334"/>
                <a:gd name="connsiteX89" fmla="*/ 879475 w 3768753"/>
                <a:gd name="connsiteY89" fmla="*/ 571509 h 695334"/>
                <a:gd name="connsiteX90" fmla="*/ 825500 w 3768753"/>
                <a:gd name="connsiteY90" fmla="*/ 577859 h 695334"/>
                <a:gd name="connsiteX91" fmla="*/ 790575 w 3768753"/>
                <a:gd name="connsiteY91" fmla="*/ 584209 h 695334"/>
                <a:gd name="connsiteX92" fmla="*/ 777875 w 3768753"/>
                <a:gd name="connsiteY92" fmla="*/ 587384 h 695334"/>
                <a:gd name="connsiteX93" fmla="*/ 758825 w 3768753"/>
                <a:gd name="connsiteY93" fmla="*/ 590559 h 695334"/>
                <a:gd name="connsiteX94" fmla="*/ 749300 w 3768753"/>
                <a:gd name="connsiteY94" fmla="*/ 593734 h 695334"/>
                <a:gd name="connsiteX95" fmla="*/ 708025 w 3768753"/>
                <a:gd name="connsiteY95" fmla="*/ 600084 h 695334"/>
                <a:gd name="connsiteX96" fmla="*/ 692150 w 3768753"/>
                <a:gd name="connsiteY96" fmla="*/ 603259 h 695334"/>
                <a:gd name="connsiteX97" fmla="*/ 647700 w 3768753"/>
                <a:gd name="connsiteY97" fmla="*/ 609609 h 695334"/>
                <a:gd name="connsiteX98" fmla="*/ 596900 w 3768753"/>
                <a:gd name="connsiteY98" fmla="*/ 619134 h 695334"/>
                <a:gd name="connsiteX99" fmla="*/ 561975 w 3768753"/>
                <a:gd name="connsiteY99" fmla="*/ 622309 h 695334"/>
                <a:gd name="connsiteX100" fmla="*/ 527050 w 3768753"/>
                <a:gd name="connsiteY100" fmla="*/ 628659 h 695334"/>
                <a:gd name="connsiteX101" fmla="*/ 511175 w 3768753"/>
                <a:gd name="connsiteY101" fmla="*/ 631834 h 695334"/>
                <a:gd name="connsiteX102" fmla="*/ 466725 w 3768753"/>
                <a:gd name="connsiteY102" fmla="*/ 638184 h 695334"/>
                <a:gd name="connsiteX103" fmla="*/ 396875 w 3768753"/>
                <a:gd name="connsiteY103" fmla="*/ 644534 h 695334"/>
                <a:gd name="connsiteX104" fmla="*/ 381000 w 3768753"/>
                <a:gd name="connsiteY104" fmla="*/ 647709 h 695334"/>
                <a:gd name="connsiteX105" fmla="*/ 358775 w 3768753"/>
                <a:gd name="connsiteY105" fmla="*/ 650884 h 695334"/>
                <a:gd name="connsiteX106" fmla="*/ 342900 w 3768753"/>
                <a:gd name="connsiteY106" fmla="*/ 654059 h 695334"/>
                <a:gd name="connsiteX107" fmla="*/ 304800 w 3768753"/>
                <a:gd name="connsiteY107" fmla="*/ 660409 h 695334"/>
                <a:gd name="connsiteX108" fmla="*/ 209550 w 3768753"/>
                <a:gd name="connsiteY108" fmla="*/ 663584 h 695334"/>
                <a:gd name="connsiteX109" fmla="*/ 152400 w 3768753"/>
                <a:gd name="connsiteY109" fmla="*/ 669934 h 695334"/>
                <a:gd name="connsiteX110" fmla="*/ 130175 w 3768753"/>
                <a:gd name="connsiteY110" fmla="*/ 673109 h 695334"/>
                <a:gd name="connsiteX111" fmla="*/ 114300 w 3768753"/>
                <a:gd name="connsiteY111" fmla="*/ 676284 h 695334"/>
                <a:gd name="connsiteX112" fmla="*/ 82550 w 3768753"/>
                <a:gd name="connsiteY112" fmla="*/ 679459 h 695334"/>
                <a:gd name="connsiteX113" fmla="*/ 57150 w 3768753"/>
                <a:gd name="connsiteY113" fmla="*/ 685809 h 695334"/>
                <a:gd name="connsiteX114" fmla="*/ 31750 w 3768753"/>
                <a:gd name="connsiteY114" fmla="*/ 688984 h 695334"/>
                <a:gd name="connsiteX115" fmla="*/ 0 w 3768753"/>
                <a:gd name="connsiteY115" fmla="*/ 695334 h 695334"/>
                <a:gd name="connsiteX116" fmla="*/ 3175 w 3768753"/>
                <a:gd name="connsiteY116" fmla="*/ 685809 h 695334"/>
                <a:gd name="connsiteX117" fmla="*/ 12700 w 3768753"/>
                <a:gd name="connsiteY117" fmla="*/ 682634 h 695334"/>
                <a:gd name="connsiteX118" fmla="*/ 22225 w 3768753"/>
                <a:gd name="connsiteY118" fmla="*/ 676284 h 695334"/>
                <a:gd name="connsiteX119" fmla="*/ 41275 w 3768753"/>
                <a:gd name="connsiteY119" fmla="*/ 669934 h 695334"/>
                <a:gd name="connsiteX120" fmla="*/ 63500 w 3768753"/>
                <a:gd name="connsiteY120" fmla="*/ 663584 h 695334"/>
                <a:gd name="connsiteX121" fmla="*/ 85725 w 3768753"/>
                <a:gd name="connsiteY121" fmla="*/ 657234 h 695334"/>
                <a:gd name="connsiteX122" fmla="*/ 107950 w 3768753"/>
                <a:gd name="connsiteY122" fmla="*/ 654059 h 695334"/>
                <a:gd name="connsiteX123" fmla="*/ 123825 w 3768753"/>
                <a:gd name="connsiteY123" fmla="*/ 650884 h 695334"/>
                <a:gd name="connsiteX124" fmla="*/ 146050 w 3768753"/>
                <a:gd name="connsiteY124" fmla="*/ 647709 h 695334"/>
                <a:gd name="connsiteX125" fmla="*/ 177800 w 3768753"/>
                <a:gd name="connsiteY125" fmla="*/ 641359 h 695334"/>
                <a:gd name="connsiteX126" fmla="*/ 241300 w 3768753"/>
                <a:gd name="connsiteY126" fmla="*/ 631834 h 695334"/>
                <a:gd name="connsiteX127" fmla="*/ 279400 w 3768753"/>
                <a:gd name="connsiteY127" fmla="*/ 625484 h 695334"/>
                <a:gd name="connsiteX128" fmla="*/ 317500 w 3768753"/>
                <a:gd name="connsiteY128" fmla="*/ 619134 h 695334"/>
                <a:gd name="connsiteX129" fmla="*/ 336550 w 3768753"/>
                <a:gd name="connsiteY129" fmla="*/ 615959 h 695334"/>
                <a:gd name="connsiteX130" fmla="*/ 358775 w 3768753"/>
                <a:gd name="connsiteY130" fmla="*/ 612784 h 695334"/>
                <a:gd name="connsiteX131" fmla="*/ 384175 w 3768753"/>
                <a:gd name="connsiteY131" fmla="*/ 606434 h 695334"/>
                <a:gd name="connsiteX132" fmla="*/ 400050 w 3768753"/>
                <a:gd name="connsiteY132" fmla="*/ 603259 h 695334"/>
                <a:gd name="connsiteX133" fmla="*/ 412750 w 3768753"/>
                <a:gd name="connsiteY133" fmla="*/ 600084 h 695334"/>
                <a:gd name="connsiteX134" fmla="*/ 441325 w 3768753"/>
                <a:gd name="connsiteY134" fmla="*/ 596909 h 695334"/>
                <a:gd name="connsiteX135" fmla="*/ 463550 w 3768753"/>
                <a:gd name="connsiteY135" fmla="*/ 593734 h 695334"/>
                <a:gd name="connsiteX136" fmla="*/ 492125 w 3768753"/>
                <a:gd name="connsiteY136" fmla="*/ 590559 h 695334"/>
                <a:gd name="connsiteX137" fmla="*/ 523875 w 3768753"/>
                <a:gd name="connsiteY137" fmla="*/ 584209 h 695334"/>
                <a:gd name="connsiteX138" fmla="*/ 546100 w 3768753"/>
                <a:gd name="connsiteY138" fmla="*/ 577859 h 695334"/>
                <a:gd name="connsiteX139" fmla="*/ 584200 w 3768753"/>
                <a:gd name="connsiteY139" fmla="*/ 571509 h 695334"/>
                <a:gd name="connsiteX140" fmla="*/ 631825 w 3768753"/>
                <a:gd name="connsiteY140" fmla="*/ 561984 h 695334"/>
                <a:gd name="connsiteX141" fmla="*/ 644525 w 3768753"/>
                <a:gd name="connsiteY141" fmla="*/ 558809 h 695334"/>
                <a:gd name="connsiteX142" fmla="*/ 669925 w 3768753"/>
                <a:gd name="connsiteY142" fmla="*/ 555634 h 695334"/>
                <a:gd name="connsiteX143" fmla="*/ 685800 w 3768753"/>
                <a:gd name="connsiteY143" fmla="*/ 552459 h 695334"/>
                <a:gd name="connsiteX144" fmla="*/ 736600 w 3768753"/>
                <a:gd name="connsiteY144" fmla="*/ 546109 h 695334"/>
                <a:gd name="connsiteX145" fmla="*/ 781050 w 3768753"/>
                <a:gd name="connsiteY145" fmla="*/ 539759 h 695334"/>
                <a:gd name="connsiteX146" fmla="*/ 803275 w 3768753"/>
                <a:gd name="connsiteY146" fmla="*/ 536584 h 695334"/>
                <a:gd name="connsiteX147" fmla="*/ 841375 w 3768753"/>
                <a:gd name="connsiteY147" fmla="*/ 530234 h 695334"/>
                <a:gd name="connsiteX148" fmla="*/ 885825 w 3768753"/>
                <a:gd name="connsiteY148" fmla="*/ 520709 h 695334"/>
                <a:gd name="connsiteX149" fmla="*/ 901700 w 3768753"/>
                <a:gd name="connsiteY149" fmla="*/ 517534 h 695334"/>
                <a:gd name="connsiteX150" fmla="*/ 939800 w 3768753"/>
                <a:gd name="connsiteY150" fmla="*/ 511184 h 695334"/>
                <a:gd name="connsiteX151" fmla="*/ 962025 w 3768753"/>
                <a:gd name="connsiteY151" fmla="*/ 508009 h 695334"/>
                <a:gd name="connsiteX152" fmla="*/ 974725 w 3768753"/>
                <a:gd name="connsiteY152" fmla="*/ 504834 h 695334"/>
                <a:gd name="connsiteX153" fmla="*/ 996950 w 3768753"/>
                <a:gd name="connsiteY153" fmla="*/ 501659 h 695334"/>
                <a:gd name="connsiteX154" fmla="*/ 1016000 w 3768753"/>
                <a:gd name="connsiteY154" fmla="*/ 498484 h 695334"/>
                <a:gd name="connsiteX155" fmla="*/ 1050925 w 3768753"/>
                <a:gd name="connsiteY155" fmla="*/ 495309 h 695334"/>
                <a:gd name="connsiteX156" fmla="*/ 1069975 w 3768753"/>
                <a:gd name="connsiteY156" fmla="*/ 492134 h 695334"/>
                <a:gd name="connsiteX157" fmla="*/ 1095375 w 3768753"/>
                <a:gd name="connsiteY157" fmla="*/ 488959 h 695334"/>
                <a:gd name="connsiteX158" fmla="*/ 1114425 w 3768753"/>
                <a:gd name="connsiteY158" fmla="*/ 485784 h 695334"/>
                <a:gd name="connsiteX159" fmla="*/ 1136650 w 3768753"/>
                <a:gd name="connsiteY159" fmla="*/ 482609 h 695334"/>
                <a:gd name="connsiteX160" fmla="*/ 1146175 w 3768753"/>
                <a:gd name="connsiteY160" fmla="*/ 479434 h 695334"/>
                <a:gd name="connsiteX161" fmla="*/ 1174750 w 3768753"/>
                <a:gd name="connsiteY161" fmla="*/ 463559 h 695334"/>
                <a:gd name="connsiteX162" fmla="*/ 1209675 w 3768753"/>
                <a:gd name="connsiteY162" fmla="*/ 460384 h 695334"/>
                <a:gd name="connsiteX163" fmla="*/ 1225550 w 3768753"/>
                <a:gd name="connsiteY163" fmla="*/ 457209 h 695334"/>
                <a:gd name="connsiteX164" fmla="*/ 1244600 w 3768753"/>
                <a:gd name="connsiteY164" fmla="*/ 454034 h 695334"/>
                <a:gd name="connsiteX165" fmla="*/ 1254125 w 3768753"/>
                <a:gd name="connsiteY165" fmla="*/ 450859 h 695334"/>
                <a:gd name="connsiteX166" fmla="*/ 1273175 w 3768753"/>
                <a:gd name="connsiteY166" fmla="*/ 447684 h 695334"/>
                <a:gd name="connsiteX167" fmla="*/ 1289050 w 3768753"/>
                <a:gd name="connsiteY167" fmla="*/ 444509 h 695334"/>
                <a:gd name="connsiteX168" fmla="*/ 1301750 w 3768753"/>
                <a:gd name="connsiteY168" fmla="*/ 441334 h 695334"/>
                <a:gd name="connsiteX169" fmla="*/ 1311275 w 3768753"/>
                <a:gd name="connsiteY169" fmla="*/ 438159 h 695334"/>
                <a:gd name="connsiteX170" fmla="*/ 1368425 w 3768753"/>
                <a:gd name="connsiteY170" fmla="*/ 431809 h 695334"/>
                <a:gd name="connsiteX171" fmla="*/ 1387475 w 3768753"/>
                <a:gd name="connsiteY171" fmla="*/ 428634 h 695334"/>
                <a:gd name="connsiteX172" fmla="*/ 1412875 w 3768753"/>
                <a:gd name="connsiteY172" fmla="*/ 422284 h 695334"/>
                <a:gd name="connsiteX173" fmla="*/ 1438275 w 3768753"/>
                <a:gd name="connsiteY173" fmla="*/ 419109 h 695334"/>
                <a:gd name="connsiteX174" fmla="*/ 1498600 w 3768753"/>
                <a:gd name="connsiteY174" fmla="*/ 412759 h 695334"/>
                <a:gd name="connsiteX175" fmla="*/ 1517650 w 3768753"/>
                <a:gd name="connsiteY175" fmla="*/ 409584 h 695334"/>
                <a:gd name="connsiteX176" fmla="*/ 1527175 w 3768753"/>
                <a:gd name="connsiteY176" fmla="*/ 406409 h 695334"/>
                <a:gd name="connsiteX177" fmla="*/ 1581150 w 3768753"/>
                <a:gd name="connsiteY177" fmla="*/ 400059 h 695334"/>
                <a:gd name="connsiteX178" fmla="*/ 1612900 w 3768753"/>
                <a:gd name="connsiteY178" fmla="*/ 393709 h 695334"/>
                <a:gd name="connsiteX179" fmla="*/ 1657350 w 3768753"/>
                <a:gd name="connsiteY179" fmla="*/ 387359 h 695334"/>
                <a:gd name="connsiteX180" fmla="*/ 1727200 w 3768753"/>
                <a:gd name="connsiteY180" fmla="*/ 377834 h 695334"/>
                <a:gd name="connsiteX181" fmla="*/ 1749425 w 3768753"/>
                <a:gd name="connsiteY181" fmla="*/ 374659 h 695334"/>
                <a:gd name="connsiteX182" fmla="*/ 1778000 w 3768753"/>
                <a:gd name="connsiteY182" fmla="*/ 368309 h 695334"/>
                <a:gd name="connsiteX183" fmla="*/ 1787525 w 3768753"/>
                <a:gd name="connsiteY183" fmla="*/ 361959 h 695334"/>
                <a:gd name="connsiteX184" fmla="*/ 1809750 w 3768753"/>
                <a:gd name="connsiteY184" fmla="*/ 358784 h 695334"/>
                <a:gd name="connsiteX185" fmla="*/ 1882775 w 3768753"/>
                <a:gd name="connsiteY185" fmla="*/ 349259 h 695334"/>
                <a:gd name="connsiteX186" fmla="*/ 1914525 w 3768753"/>
                <a:gd name="connsiteY186" fmla="*/ 342909 h 695334"/>
                <a:gd name="connsiteX187" fmla="*/ 1933575 w 3768753"/>
                <a:gd name="connsiteY187" fmla="*/ 339734 h 695334"/>
                <a:gd name="connsiteX188" fmla="*/ 1981200 w 3768753"/>
                <a:gd name="connsiteY188" fmla="*/ 333384 h 695334"/>
                <a:gd name="connsiteX189" fmla="*/ 2000250 w 3768753"/>
                <a:gd name="connsiteY189" fmla="*/ 327034 h 695334"/>
                <a:gd name="connsiteX190" fmla="*/ 2009775 w 3768753"/>
                <a:gd name="connsiteY190" fmla="*/ 323859 h 695334"/>
                <a:gd name="connsiteX191" fmla="*/ 2022475 w 3768753"/>
                <a:gd name="connsiteY191" fmla="*/ 320684 h 695334"/>
                <a:gd name="connsiteX192" fmla="*/ 2041525 w 3768753"/>
                <a:gd name="connsiteY192" fmla="*/ 314334 h 695334"/>
                <a:gd name="connsiteX193" fmla="*/ 2060575 w 3768753"/>
                <a:gd name="connsiteY193" fmla="*/ 307984 h 695334"/>
                <a:gd name="connsiteX194" fmla="*/ 2089150 w 3768753"/>
                <a:gd name="connsiteY194" fmla="*/ 298459 h 695334"/>
                <a:gd name="connsiteX195" fmla="*/ 2098675 w 3768753"/>
                <a:gd name="connsiteY195" fmla="*/ 295284 h 695334"/>
                <a:gd name="connsiteX196" fmla="*/ 2136775 w 3768753"/>
                <a:gd name="connsiteY196" fmla="*/ 288934 h 695334"/>
                <a:gd name="connsiteX197" fmla="*/ 2232025 w 3768753"/>
                <a:gd name="connsiteY197" fmla="*/ 276234 h 695334"/>
                <a:gd name="connsiteX198" fmla="*/ 2251075 w 3768753"/>
                <a:gd name="connsiteY198" fmla="*/ 273059 h 695334"/>
                <a:gd name="connsiteX199" fmla="*/ 2266950 w 3768753"/>
                <a:gd name="connsiteY199" fmla="*/ 269884 h 695334"/>
                <a:gd name="connsiteX200" fmla="*/ 2292350 w 3768753"/>
                <a:gd name="connsiteY200" fmla="*/ 266709 h 695334"/>
                <a:gd name="connsiteX201" fmla="*/ 2314575 w 3768753"/>
                <a:gd name="connsiteY201" fmla="*/ 260359 h 695334"/>
                <a:gd name="connsiteX202" fmla="*/ 2327275 w 3768753"/>
                <a:gd name="connsiteY202" fmla="*/ 257184 h 695334"/>
                <a:gd name="connsiteX203" fmla="*/ 2355850 w 3768753"/>
                <a:gd name="connsiteY203" fmla="*/ 247659 h 695334"/>
                <a:gd name="connsiteX204" fmla="*/ 2365375 w 3768753"/>
                <a:gd name="connsiteY204" fmla="*/ 244484 h 695334"/>
                <a:gd name="connsiteX205" fmla="*/ 2403475 w 3768753"/>
                <a:gd name="connsiteY205" fmla="*/ 234959 h 695334"/>
                <a:gd name="connsiteX206" fmla="*/ 2416175 w 3768753"/>
                <a:gd name="connsiteY206" fmla="*/ 231784 h 695334"/>
                <a:gd name="connsiteX207" fmla="*/ 2432050 w 3768753"/>
                <a:gd name="connsiteY207" fmla="*/ 228609 h 695334"/>
                <a:gd name="connsiteX208" fmla="*/ 2444750 w 3768753"/>
                <a:gd name="connsiteY208" fmla="*/ 225434 h 695334"/>
                <a:gd name="connsiteX209" fmla="*/ 2508250 w 3768753"/>
                <a:gd name="connsiteY209" fmla="*/ 215909 h 695334"/>
                <a:gd name="connsiteX210" fmla="*/ 2530475 w 3768753"/>
                <a:gd name="connsiteY210" fmla="*/ 209559 h 695334"/>
                <a:gd name="connsiteX211" fmla="*/ 2546350 w 3768753"/>
                <a:gd name="connsiteY211" fmla="*/ 206384 h 695334"/>
                <a:gd name="connsiteX212" fmla="*/ 2606675 w 3768753"/>
                <a:gd name="connsiteY212" fmla="*/ 196859 h 695334"/>
                <a:gd name="connsiteX213" fmla="*/ 2625725 w 3768753"/>
                <a:gd name="connsiteY213" fmla="*/ 193684 h 695334"/>
                <a:gd name="connsiteX214" fmla="*/ 2654300 w 3768753"/>
                <a:gd name="connsiteY214" fmla="*/ 190509 h 695334"/>
                <a:gd name="connsiteX215" fmla="*/ 2682875 w 3768753"/>
                <a:gd name="connsiteY215" fmla="*/ 184159 h 695334"/>
                <a:gd name="connsiteX216" fmla="*/ 2720975 w 3768753"/>
                <a:gd name="connsiteY216" fmla="*/ 177809 h 695334"/>
                <a:gd name="connsiteX217" fmla="*/ 2768600 w 3768753"/>
                <a:gd name="connsiteY217" fmla="*/ 168284 h 695334"/>
                <a:gd name="connsiteX218" fmla="*/ 2784475 w 3768753"/>
                <a:gd name="connsiteY218" fmla="*/ 165109 h 695334"/>
                <a:gd name="connsiteX219" fmla="*/ 2803525 w 3768753"/>
                <a:gd name="connsiteY219" fmla="*/ 161934 h 695334"/>
                <a:gd name="connsiteX220" fmla="*/ 2825750 w 3768753"/>
                <a:gd name="connsiteY220" fmla="*/ 158759 h 695334"/>
                <a:gd name="connsiteX221" fmla="*/ 2841625 w 3768753"/>
                <a:gd name="connsiteY221" fmla="*/ 155584 h 695334"/>
                <a:gd name="connsiteX222" fmla="*/ 2870200 w 3768753"/>
                <a:gd name="connsiteY222" fmla="*/ 152409 h 695334"/>
                <a:gd name="connsiteX223" fmla="*/ 2911475 w 3768753"/>
                <a:gd name="connsiteY223" fmla="*/ 142884 h 695334"/>
                <a:gd name="connsiteX224" fmla="*/ 2924175 w 3768753"/>
                <a:gd name="connsiteY224" fmla="*/ 139709 h 695334"/>
                <a:gd name="connsiteX225" fmla="*/ 2968625 w 3768753"/>
                <a:gd name="connsiteY225" fmla="*/ 133359 h 695334"/>
                <a:gd name="connsiteX226" fmla="*/ 2987675 w 3768753"/>
                <a:gd name="connsiteY226" fmla="*/ 130184 h 695334"/>
                <a:gd name="connsiteX227" fmla="*/ 3044825 w 3768753"/>
                <a:gd name="connsiteY227" fmla="*/ 123834 h 695334"/>
                <a:gd name="connsiteX228" fmla="*/ 3060700 w 3768753"/>
                <a:gd name="connsiteY228" fmla="*/ 120659 h 695334"/>
                <a:gd name="connsiteX229" fmla="*/ 3105150 w 3768753"/>
                <a:gd name="connsiteY229" fmla="*/ 114309 h 695334"/>
                <a:gd name="connsiteX230" fmla="*/ 3146425 w 3768753"/>
                <a:gd name="connsiteY230" fmla="*/ 107959 h 695334"/>
                <a:gd name="connsiteX231" fmla="*/ 3165475 w 3768753"/>
                <a:gd name="connsiteY231" fmla="*/ 104784 h 695334"/>
                <a:gd name="connsiteX232" fmla="*/ 3194050 w 3768753"/>
                <a:gd name="connsiteY232" fmla="*/ 101609 h 695334"/>
                <a:gd name="connsiteX233" fmla="*/ 3213100 w 3768753"/>
                <a:gd name="connsiteY233" fmla="*/ 98434 h 695334"/>
                <a:gd name="connsiteX234" fmla="*/ 3244850 w 3768753"/>
                <a:gd name="connsiteY234" fmla="*/ 92084 h 695334"/>
                <a:gd name="connsiteX235" fmla="*/ 3295650 w 3768753"/>
                <a:gd name="connsiteY235" fmla="*/ 85734 h 695334"/>
                <a:gd name="connsiteX236" fmla="*/ 3324225 w 3768753"/>
                <a:gd name="connsiteY236" fmla="*/ 82559 h 695334"/>
                <a:gd name="connsiteX237" fmla="*/ 3384550 w 3768753"/>
                <a:gd name="connsiteY237" fmla="*/ 73034 h 695334"/>
                <a:gd name="connsiteX238" fmla="*/ 3473450 w 3768753"/>
                <a:gd name="connsiteY238" fmla="*/ 66684 h 695334"/>
                <a:gd name="connsiteX239" fmla="*/ 3495675 w 3768753"/>
                <a:gd name="connsiteY239" fmla="*/ 63509 h 695334"/>
                <a:gd name="connsiteX240" fmla="*/ 3559175 w 3768753"/>
                <a:gd name="connsiteY240" fmla="*/ 57159 h 695334"/>
                <a:gd name="connsiteX241" fmla="*/ 3590925 w 3768753"/>
                <a:gd name="connsiteY241" fmla="*/ 50809 h 695334"/>
                <a:gd name="connsiteX242" fmla="*/ 3625850 w 3768753"/>
                <a:gd name="connsiteY242" fmla="*/ 44459 h 695334"/>
                <a:gd name="connsiteX243" fmla="*/ 3644900 w 3768753"/>
                <a:gd name="connsiteY243" fmla="*/ 38109 h 695334"/>
                <a:gd name="connsiteX244" fmla="*/ 3654425 w 3768753"/>
                <a:gd name="connsiteY244" fmla="*/ 34934 h 695334"/>
                <a:gd name="connsiteX245" fmla="*/ 3670300 w 3768753"/>
                <a:gd name="connsiteY245" fmla="*/ 31759 h 695334"/>
                <a:gd name="connsiteX246" fmla="*/ 3714750 w 3768753"/>
                <a:gd name="connsiteY246" fmla="*/ 25409 h 695334"/>
                <a:gd name="connsiteX247" fmla="*/ 3727450 w 3768753"/>
                <a:gd name="connsiteY247" fmla="*/ 9 h 695334"/>
                <a:gd name="connsiteX248" fmla="*/ 3711575 w 3768753"/>
                <a:gd name="connsiteY248" fmla="*/ 22234 h 695334"/>
                <a:gd name="connsiteX249" fmla="*/ 3683000 w 3768753"/>
                <a:gd name="connsiteY249" fmla="*/ 28584 h 695334"/>
                <a:gd name="connsiteX250" fmla="*/ 3762375 w 3768753"/>
                <a:gd name="connsiteY250" fmla="*/ 22234 h 695334"/>
                <a:gd name="connsiteX0" fmla="*/ 3762375 w 3768753"/>
                <a:gd name="connsiteY0" fmla="*/ 83 h 673183"/>
                <a:gd name="connsiteX1" fmla="*/ 3762375 w 3768753"/>
                <a:gd name="connsiteY1" fmla="*/ 95333 h 673183"/>
                <a:gd name="connsiteX2" fmla="*/ 3749675 w 3768753"/>
                <a:gd name="connsiteY2" fmla="*/ 108033 h 673183"/>
                <a:gd name="connsiteX3" fmla="*/ 3692525 w 3768753"/>
                <a:gd name="connsiteY3" fmla="*/ 111208 h 673183"/>
                <a:gd name="connsiteX4" fmla="*/ 3673475 w 3768753"/>
                <a:gd name="connsiteY4" fmla="*/ 114383 h 673183"/>
                <a:gd name="connsiteX5" fmla="*/ 3622675 w 3768753"/>
                <a:gd name="connsiteY5" fmla="*/ 117558 h 673183"/>
                <a:gd name="connsiteX6" fmla="*/ 3594100 w 3768753"/>
                <a:gd name="connsiteY6" fmla="*/ 127083 h 673183"/>
                <a:gd name="connsiteX7" fmla="*/ 3584575 w 3768753"/>
                <a:gd name="connsiteY7" fmla="*/ 130258 h 673183"/>
                <a:gd name="connsiteX8" fmla="*/ 3530600 w 3768753"/>
                <a:gd name="connsiteY8" fmla="*/ 133433 h 673183"/>
                <a:gd name="connsiteX9" fmla="*/ 3511550 w 3768753"/>
                <a:gd name="connsiteY9" fmla="*/ 136608 h 673183"/>
                <a:gd name="connsiteX10" fmla="*/ 3463925 w 3768753"/>
                <a:gd name="connsiteY10" fmla="*/ 142958 h 673183"/>
                <a:gd name="connsiteX11" fmla="*/ 3454400 w 3768753"/>
                <a:gd name="connsiteY11" fmla="*/ 149308 h 673183"/>
                <a:gd name="connsiteX12" fmla="*/ 3403600 w 3768753"/>
                <a:gd name="connsiteY12" fmla="*/ 142958 h 673183"/>
                <a:gd name="connsiteX13" fmla="*/ 3352800 w 3768753"/>
                <a:gd name="connsiteY13" fmla="*/ 149308 h 673183"/>
                <a:gd name="connsiteX14" fmla="*/ 3343275 w 3768753"/>
                <a:gd name="connsiteY14" fmla="*/ 152483 h 673183"/>
                <a:gd name="connsiteX15" fmla="*/ 3324225 w 3768753"/>
                <a:gd name="connsiteY15" fmla="*/ 162008 h 673183"/>
                <a:gd name="connsiteX16" fmla="*/ 3175000 w 3768753"/>
                <a:gd name="connsiteY16" fmla="*/ 168358 h 673183"/>
                <a:gd name="connsiteX17" fmla="*/ 3092450 w 3768753"/>
                <a:gd name="connsiteY17" fmla="*/ 177883 h 673183"/>
                <a:gd name="connsiteX18" fmla="*/ 3051175 w 3768753"/>
                <a:gd name="connsiteY18" fmla="*/ 184233 h 673183"/>
                <a:gd name="connsiteX19" fmla="*/ 3035300 w 3768753"/>
                <a:gd name="connsiteY19" fmla="*/ 187408 h 673183"/>
                <a:gd name="connsiteX20" fmla="*/ 3025775 w 3768753"/>
                <a:gd name="connsiteY20" fmla="*/ 190583 h 673183"/>
                <a:gd name="connsiteX21" fmla="*/ 2968625 w 3768753"/>
                <a:gd name="connsiteY21" fmla="*/ 203283 h 673183"/>
                <a:gd name="connsiteX22" fmla="*/ 2943225 w 3768753"/>
                <a:gd name="connsiteY22" fmla="*/ 206458 h 673183"/>
                <a:gd name="connsiteX23" fmla="*/ 2927350 w 3768753"/>
                <a:gd name="connsiteY23" fmla="*/ 209633 h 673183"/>
                <a:gd name="connsiteX24" fmla="*/ 2841625 w 3768753"/>
                <a:gd name="connsiteY24" fmla="*/ 219158 h 673183"/>
                <a:gd name="connsiteX25" fmla="*/ 2828925 w 3768753"/>
                <a:gd name="connsiteY25" fmla="*/ 222333 h 673183"/>
                <a:gd name="connsiteX26" fmla="*/ 2784475 w 3768753"/>
                <a:gd name="connsiteY26" fmla="*/ 228683 h 673183"/>
                <a:gd name="connsiteX27" fmla="*/ 2755900 w 3768753"/>
                <a:gd name="connsiteY27" fmla="*/ 235033 h 673183"/>
                <a:gd name="connsiteX28" fmla="*/ 2670175 w 3768753"/>
                <a:gd name="connsiteY28" fmla="*/ 238208 h 673183"/>
                <a:gd name="connsiteX29" fmla="*/ 2657475 w 3768753"/>
                <a:gd name="connsiteY29" fmla="*/ 241383 h 673183"/>
                <a:gd name="connsiteX30" fmla="*/ 2638425 w 3768753"/>
                <a:gd name="connsiteY30" fmla="*/ 247733 h 673183"/>
                <a:gd name="connsiteX31" fmla="*/ 2581275 w 3768753"/>
                <a:gd name="connsiteY31" fmla="*/ 254083 h 673183"/>
                <a:gd name="connsiteX32" fmla="*/ 2546350 w 3768753"/>
                <a:gd name="connsiteY32" fmla="*/ 260433 h 673183"/>
                <a:gd name="connsiteX33" fmla="*/ 2514600 w 3768753"/>
                <a:gd name="connsiteY33" fmla="*/ 266783 h 673183"/>
                <a:gd name="connsiteX34" fmla="*/ 2470150 w 3768753"/>
                <a:gd name="connsiteY34" fmla="*/ 279483 h 673183"/>
                <a:gd name="connsiteX35" fmla="*/ 2454275 w 3768753"/>
                <a:gd name="connsiteY35" fmla="*/ 282658 h 673183"/>
                <a:gd name="connsiteX36" fmla="*/ 2444750 w 3768753"/>
                <a:gd name="connsiteY36" fmla="*/ 285833 h 673183"/>
                <a:gd name="connsiteX37" fmla="*/ 2393950 w 3768753"/>
                <a:gd name="connsiteY37" fmla="*/ 292183 h 673183"/>
                <a:gd name="connsiteX38" fmla="*/ 2352675 w 3768753"/>
                <a:gd name="connsiteY38" fmla="*/ 298533 h 673183"/>
                <a:gd name="connsiteX39" fmla="*/ 2330450 w 3768753"/>
                <a:gd name="connsiteY39" fmla="*/ 301708 h 673183"/>
                <a:gd name="connsiteX40" fmla="*/ 2308225 w 3768753"/>
                <a:gd name="connsiteY40" fmla="*/ 308058 h 673183"/>
                <a:gd name="connsiteX41" fmla="*/ 2295525 w 3768753"/>
                <a:gd name="connsiteY41" fmla="*/ 311233 h 673183"/>
                <a:gd name="connsiteX42" fmla="*/ 2276475 w 3768753"/>
                <a:gd name="connsiteY42" fmla="*/ 317583 h 673183"/>
                <a:gd name="connsiteX43" fmla="*/ 2257425 w 3768753"/>
                <a:gd name="connsiteY43" fmla="*/ 323933 h 673183"/>
                <a:gd name="connsiteX44" fmla="*/ 2238375 w 3768753"/>
                <a:gd name="connsiteY44" fmla="*/ 330283 h 673183"/>
                <a:gd name="connsiteX45" fmla="*/ 2228850 w 3768753"/>
                <a:gd name="connsiteY45" fmla="*/ 333458 h 673183"/>
                <a:gd name="connsiteX46" fmla="*/ 2212975 w 3768753"/>
                <a:gd name="connsiteY46" fmla="*/ 336633 h 673183"/>
                <a:gd name="connsiteX47" fmla="*/ 2155825 w 3768753"/>
                <a:gd name="connsiteY47" fmla="*/ 342983 h 673183"/>
                <a:gd name="connsiteX48" fmla="*/ 2105025 w 3768753"/>
                <a:gd name="connsiteY48" fmla="*/ 352508 h 673183"/>
                <a:gd name="connsiteX49" fmla="*/ 2038350 w 3768753"/>
                <a:gd name="connsiteY49" fmla="*/ 362033 h 673183"/>
                <a:gd name="connsiteX50" fmla="*/ 2016125 w 3768753"/>
                <a:gd name="connsiteY50" fmla="*/ 365208 h 673183"/>
                <a:gd name="connsiteX51" fmla="*/ 2000250 w 3768753"/>
                <a:gd name="connsiteY51" fmla="*/ 368383 h 673183"/>
                <a:gd name="connsiteX52" fmla="*/ 1987550 w 3768753"/>
                <a:gd name="connsiteY52" fmla="*/ 371558 h 673183"/>
                <a:gd name="connsiteX53" fmla="*/ 1965325 w 3768753"/>
                <a:gd name="connsiteY53" fmla="*/ 374733 h 673183"/>
                <a:gd name="connsiteX54" fmla="*/ 1936750 w 3768753"/>
                <a:gd name="connsiteY54" fmla="*/ 384258 h 673183"/>
                <a:gd name="connsiteX55" fmla="*/ 1927225 w 3768753"/>
                <a:gd name="connsiteY55" fmla="*/ 387433 h 673183"/>
                <a:gd name="connsiteX56" fmla="*/ 1898650 w 3768753"/>
                <a:gd name="connsiteY56" fmla="*/ 390608 h 673183"/>
                <a:gd name="connsiteX57" fmla="*/ 1889125 w 3768753"/>
                <a:gd name="connsiteY57" fmla="*/ 393783 h 673183"/>
                <a:gd name="connsiteX58" fmla="*/ 1841500 w 3768753"/>
                <a:gd name="connsiteY58" fmla="*/ 400133 h 673183"/>
                <a:gd name="connsiteX59" fmla="*/ 1816100 w 3768753"/>
                <a:gd name="connsiteY59" fmla="*/ 406483 h 673183"/>
                <a:gd name="connsiteX60" fmla="*/ 1768475 w 3768753"/>
                <a:gd name="connsiteY60" fmla="*/ 412833 h 673183"/>
                <a:gd name="connsiteX61" fmla="*/ 1704975 w 3768753"/>
                <a:gd name="connsiteY61" fmla="*/ 419183 h 673183"/>
                <a:gd name="connsiteX62" fmla="*/ 1660525 w 3768753"/>
                <a:gd name="connsiteY62" fmla="*/ 425533 h 673183"/>
                <a:gd name="connsiteX63" fmla="*/ 1647825 w 3768753"/>
                <a:gd name="connsiteY63" fmla="*/ 428708 h 673183"/>
                <a:gd name="connsiteX64" fmla="*/ 1600200 w 3768753"/>
                <a:gd name="connsiteY64" fmla="*/ 435058 h 673183"/>
                <a:gd name="connsiteX65" fmla="*/ 1581150 w 3768753"/>
                <a:gd name="connsiteY65" fmla="*/ 438233 h 673183"/>
                <a:gd name="connsiteX66" fmla="*/ 1558925 w 3768753"/>
                <a:gd name="connsiteY66" fmla="*/ 441408 h 673183"/>
                <a:gd name="connsiteX67" fmla="*/ 1543050 w 3768753"/>
                <a:gd name="connsiteY67" fmla="*/ 444583 h 673183"/>
                <a:gd name="connsiteX68" fmla="*/ 1479550 w 3768753"/>
                <a:gd name="connsiteY68" fmla="*/ 450933 h 673183"/>
                <a:gd name="connsiteX69" fmla="*/ 1470025 w 3768753"/>
                <a:gd name="connsiteY69" fmla="*/ 454108 h 673183"/>
                <a:gd name="connsiteX70" fmla="*/ 1450975 w 3768753"/>
                <a:gd name="connsiteY70" fmla="*/ 463633 h 673183"/>
                <a:gd name="connsiteX71" fmla="*/ 1428750 w 3768753"/>
                <a:gd name="connsiteY71" fmla="*/ 466808 h 673183"/>
                <a:gd name="connsiteX72" fmla="*/ 1371600 w 3768753"/>
                <a:gd name="connsiteY72" fmla="*/ 473158 h 673183"/>
                <a:gd name="connsiteX73" fmla="*/ 1333500 w 3768753"/>
                <a:gd name="connsiteY73" fmla="*/ 476333 h 673183"/>
                <a:gd name="connsiteX74" fmla="*/ 1311275 w 3768753"/>
                <a:gd name="connsiteY74" fmla="*/ 479508 h 673183"/>
                <a:gd name="connsiteX75" fmla="*/ 1279525 w 3768753"/>
                <a:gd name="connsiteY75" fmla="*/ 482683 h 673183"/>
                <a:gd name="connsiteX76" fmla="*/ 1244600 w 3768753"/>
                <a:gd name="connsiteY76" fmla="*/ 489033 h 673183"/>
                <a:gd name="connsiteX77" fmla="*/ 1184275 w 3768753"/>
                <a:gd name="connsiteY77" fmla="*/ 495383 h 673183"/>
                <a:gd name="connsiteX78" fmla="*/ 1146175 w 3768753"/>
                <a:gd name="connsiteY78" fmla="*/ 501733 h 673183"/>
                <a:gd name="connsiteX79" fmla="*/ 1114425 w 3768753"/>
                <a:gd name="connsiteY79" fmla="*/ 508083 h 673183"/>
                <a:gd name="connsiteX80" fmla="*/ 1063625 w 3768753"/>
                <a:gd name="connsiteY80" fmla="*/ 514433 h 673183"/>
                <a:gd name="connsiteX81" fmla="*/ 1041400 w 3768753"/>
                <a:gd name="connsiteY81" fmla="*/ 517608 h 673183"/>
                <a:gd name="connsiteX82" fmla="*/ 1019175 w 3768753"/>
                <a:gd name="connsiteY82" fmla="*/ 523958 h 673183"/>
                <a:gd name="connsiteX83" fmla="*/ 996950 w 3768753"/>
                <a:gd name="connsiteY83" fmla="*/ 527133 h 673183"/>
                <a:gd name="connsiteX84" fmla="*/ 981075 w 3768753"/>
                <a:gd name="connsiteY84" fmla="*/ 530308 h 673183"/>
                <a:gd name="connsiteX85" fmla="*/ 958850 w 3768753"/>
                <a:gd name="connsiteY85" fmla="*/ 533483 h 673183"/>
                <a:gd name="connsiteX86" fmla="*/ 946150 w 3768753"/>
                <a:gd name="connsiteY86" fmla="*/ 536658 h 673183"/>
                <a:gd name="connsiteX87" fmla="*/ 936625 w 3768753"/>
                <a:gd name="connsiteY87" fmla="*/ 539833 h 673183"/>
                <a:gd name="connsiteX88" fmla="*/ 914400 w 3768753"/>
                <a:gd name="connsiteY88" fmla="*/ 543008 h 673183"/>
                <a:gd name="connsiteX89" fmla="*/ 879475 w 3768753"/>
                <a:gd name="connsiteY89" fmla="*/ 549358 h 673183"/>
                <a:gd name="connsiteX90" fmla="*/ 825500 w 3768753"/>
                <a:gd name="connsiteY90" fmla="*/ 555708 h 673183"/>
                <a:gd name="connsiteX91" fmla="*/ 790575 w 3768753"/>
                <a:gd name="connsiteY91" fmla="*/ 562058 h 673183"/>
                <a:gd name="connsiteX92" fmla="*/ 777875 w 3768753"/>
                <a:gd name="connsiteY92" fmla="*/ 565233 h 673183"/>
                <a:gd name="connsiteX93" fmla="*/ 758825 w 3768753"/>
                <a:gd name="connsiteY93" fmla="*/ 568408 h 673183"/>
                <a:gd name="connsiteX94" fmla="*/ 749300 w 3768753"/>
                <a:gd name="connsiteY94" fmla="*/ 571583 h 673183"/>
                <a:gd name="connsiteX95" fmla="*/ 708025 w 3768753"/>
                <a:gd name="connsiteY95" fmla="*/ 577933 h 673183"/>
                <a:gd name="connsiteX96" fmla="*/ 692150 w 3768753"/>
                <a:gd name="connsiteY96" fmla="*/ 581108 h 673183"/>
                <a:gd name="connsiteX97" fmla="*/ 647700 w 3768753"/>
                <a:gd name="connsiteY97" fmla="*/ 587458 h 673183"/>
                <a:gd name="connsiteX98" fmla="*/ 596900 w 3768753"/>
                <a:gd name="connsiteY98" fmla="*/ 596983 h 673183"/>
                <a:gd name="connsiteX99" fmla="*/ 561975 w 3768753"/>
                <a:gd name="connsiteY99" fmla="*/ 600158 h 673183"/>
                <a:gd name="connsiteX100" fmla="*/ 527050 w 3768753"/>
                <a:gd name="connsiteY100" fmla="*/ 606508 h 673183"/>
                <a:gd name="connsiteX101" fmla="*/ 511175 w 3768753"/>
                <a:gd name="connsiteY101" fmla="*/ 609683 h 673183"/>
                <a:gd name="connsiteX102" fmla="*/ 466725 w 3768753"/>
                <a:gd name="connsiteY102" fmla="*/ 616033 h 673183"/>
                <a:gd name="connsiteX103" fmla="*/ 396875 w 3768753"/>
                <a:gd name="connsiteY103" fmla="*/ 622383 h 673183"/>
                <a:gd name="connsiteX104" fmla="*/ 381000 w 3768753"/>
                <a:gd name="connsiteY104" fmla="*/ 625558 h 673183"/>
                <a:gd name="connsiteX105" fmla="*/ 358775 w 3768753"/>
                <a:gd name="connsiteY105" fmla="*/ 628733 h 673183"/>
                <a:gd name="connsiteX106" fmla="*/ 342900 w 3768753"/>
                <a:gd name="connsiteY106" fmla="*/ 631908 h 673183"/>
                <a:gd name="connsiteX107" fmla="*/ 304800 w 3768753"/>
                <a:gd name="connsiteY107" fmla="*/ 638258 h 673183"/>
                <a:gd name="connsiteX108" fmla="*/ 209550 w 3768753"/>
                <a:gd name="connsiteY108" fmla="*/ 641433 h 673183"/>
                <a:gd name="connsiteX109" fmla="*/ 152400 w 3768753"/>
                <a:gd name="connsiteY109" fmla="*/ 647783 h 673183"/>
                <a:gd name="connsiteX110" fmla="*/ 130175 w 3768753"/>
                <a:gd name="connsiteY110" fmla="*/ 650958 h 673183"/>
                <a:gd name="connsiteX111" fmla="*/ 114300 w 3768753"/>
                <a:gd name="connsiteY111" fmla="*/ 654133 h 673183"/>
                <a:gd name="connsiteX112" fmla="*/ 82550 w 3768753"/>
                <a:gd name="connsiteY112" fmla="*/ 657308 h 673183"/>
                <a:gd name="connsiteX113" fmla="*/ 57150 w 3768753"/>
                <a:gd name="connsiteY113" fmla="*/ 663658 h 673183"/>
                <a:gd name="connsiteX114" fmla="*/ 31750 w 3768753"/>
                <a:gd name="connsiteY114" fmla="*/ 666833 h 673183"/>
                <a:gd name="connsiteX115" fmla="*/ 0 w 3768753"/>
                <a:gd name="connsiteY115" fmla="*/ 673183 h 673183"/>
                <a:gd name="connsiteX116" fmla="*/ 3175 w 3768753"/>
                <a:gd name="connsiteY116" fmla="*/ 663658 h 673183"/>
                <a:gd name="connsiteX117" fmla="*/ 12700 w 3768753"/>
                <a:gd name="connsiteY117" fmla="*/ 660483 h 673183"/>
                <a:gd name="connsiteX118" fmla="*/ 22225 w 3768753"/>
                <a:gd name="connsiteY118" fmla="*/ 654133 h 673183"/>
                <a:gd name="connsiteX119" fmla="*/ 41275 w 3768753"/>
                <a:gd name="connsiteY119" fmla="*/ 647783 h 673183"/>
                <a:gd name="connsiteX120" fmla="*/ 63500 w 3768753"/>
                <a:gd name="connsiteY120" fmla="*/ 641433 h 673183"/>
                <a:gd name="connsiteX121" fmla="*/ 85725 w 3768753"/>
                <a:gd name="connsiteY121" fmla="*/ 635083 h 673183"/>
                <a:gd name="connsiteX122" fmla="*/ 107950 w 3768753"/>
                <a:gd name="connsiteY122" fmla="*/ 631908 h 673183"/>
                <a:gd name="connsiteX123" fmla="*/ 123825 w 3768753"/>
                <a:gd name="connsiteY123" fmla="*/ 628733 h 673183"/>
                <a:gd name="connsiteX124" fmla="*/ 146050 w 3768753"/>
                <a:gd name="connsiteY124" fmla="*/ 625558 h 673183"/>
                <a:gd name="connsiteX125" fmla="*/ 177800 w 3768753"/>
                <a:gd name="connsiteY125" fmla="*/ 619208 h 673183"/>
                <a:gd name="connsiteX126" fmla="*/ 241300 w 3768753"/>
                <a:gd name="connsiteY126" fmla="*/ 609683 h 673183"/>
                <a:gd name="connsiteX127" fmla="*/ 279400 w 3768753"/>
                <a:gd name="connsiteY127" fmla="*/ 603333 h 673183"/>
                <a:gd name="connsiteX128" fmla="*/ 317500 w 3768753"/>
                <a:gd name="connsiteY128" fmla="*/ 596983 h 673183"/>
                <a:gd name="connsiteX129" fmla="*/ 336550 w 3768753"/>
                <a:gd name="connsiteY129" fmla="*/ 593808 h 673183"/>
                <a:gd name="connsiteX130" fmla="*/ 358775 w 3768753"/>
                <a:gd name="connsiteY130" fmla="*/ 590633 h 673183"/>
                <a:gd name="connsiteX131" fmla="*/ 384175 w 3768753"/>
                <a:gd name="connsiteY131" fmla="*/ 584283 h 673183"/>
                <a:gd name="connsiteX132" fmla="*/ 400050 w 3768753"/>
                <a:gd name="connsiteY132" fmla="*/ 581108 h 673183"/>
                <a:gd name="connsiteX133" fmla="*/ 412750 w 3768753"/>
                <a:gd name="connsiteY133" fmla="*/ 577933 h 673183"/>
                <a:gd name="connsiteX134" fmla="*/ 441325 w 3768753"/>
                <a:gd name="connsiteY134" fmla="*/ 574758 h 673183"/>
                <a:gd name="connsiteX135" fmla="*/ 463550 w 3768753"/>
                <a:gd name="connsiteY135" fmla="*/ 571583 h 673183"/>
                <a:gd name="connsiteX136" fmla="*/ 492125 w 3768753"/>
                <a:gd name="connsiteY136" fmla="*/ 568408 h 673183"/>
                <a:gd name="connsiteX137" fmla="*/ 523875 w 3768753"/>
                <a:gd name="connsiteY137" fmla="*/ 562058 h 673183"/>
                <a:gd name="connsiteX138" fmla="*/ 546100 w 3768753"/>
                <a:gd name="connsiteY138" fmla="*/ 555708 h 673183"/>
                <a:gd name="connsiteX139" fmla="*/ 584200 w 3768753"/>
                <a:gd name="connsiteY139" fmla="*/ 549358 h 673183"/>
                <a:gd name="connsiteX140" fmla="*/ 631825 w 3768753"/>
                <a:gd name="connsiteY140" fmla="*/ 539833 h 673183"/>
                <a:gd name="connsiteX141" fmla="*/ 644525 w 3768753"/>
                <a:gd name="connsiteY141" fmla="*/ 536658 h 673183"/>
                <a:gd name="connsiteX142" fmla="*/ 669925 w 3768753"/>
                <a:gd name="connsiteY142" fmla="*/ 533483 h 673183"/>
                <a:gd name="connsiteX143" fmla="*/ 685800 w 3768753"/>
                <a:gd name="connsiteY143" fmla="*/ 530308 h 673183"/>
                <a:gd name="connsiteX144" fmla="*/ 736600 w 3768753"/>
                <a:gd name="connsiteY144" fmla="*/ 523958 h 673183"/>
                <a:gd name="connsiteX145" fmla="*/ 781050 w 3768753"/>
                <a:gd name="connsiteY145" fmla="*/ 517608 h 673183"/>
                <a:gd name="connsiteX146" fmla="*/ 803275 w 3768753"/>
                <a:gd name="connsiteY146" fmla="*/ 514433 h 673183"/>
                <a:gd name="connsiteX147" fmla="*/ 841375 w 3768753"/>
                <a:gd name="connsiteY147" fmla="*/ 508083 h 673183"/>
                <a:gd name="connsiteX148" fmla="*/ 885825 w 3768753"/>
                <a:gd name="connsiteY148" fmla="*/ 498558 h 673183"/>
                <a:gd name="connsiteX149" fmla="*/ 901700 w 3768753"/>
                <a:gd name="connsiteY149" fmla="*/ 495383 h 673183"/>
                <a:gd name="connsiteX150" fmla="*/ 939800 w 3768753"/>
                <a:gd name="connsiteY150" fmla="*/ 489033 h 673183"/>
                <a:gd name="connsiteX151" fmla="*/ 962025 w 3768753"/>
                <a:gd name="connsiteY151" fmla="*/ 485858 h 673183"/>
                <a:gd name="connsiteX152" fmla="*/ 974725 w 3768753"/>
                <a:gd name="connsiteY152" fmla="*/ 482683 h 673183"/>
                <a:gd name="connsiteX153" fmla="*/ 996950 w 3768753"/>
                <a:gd name="connsiteY153" fmla="*/ 479508 h 673183"/>
                <a:gd name="connsiteX154" fmla="*/ 1016000 w 3768753"/>
                <a:gd name="connsiteY154" fmla="*/ 476333 h 673183"/>
                <a:gd name="connsiteX155" fmla="*/ 1050925 w 3768753"/>
                <a:gd name="connsiteY155" fmla="*/ 473158 h 673183"/>
                <a:gd name="connsiteX156" fmla="*/ 1069975 w 3768753"/>
                <a:gd name="connsiteY156" fmla="*/ 469983 h 673183"/>
                <a:gd name="connsiteX157" fmla="*/ 1095375 w 3768753"/>
                <a:gd name="connsiteY157" fmla="*/ 466808 h 673183"/>
                <a:gd name="connsiteX158" fmla="*/ 1114425 w 3768753"/>
                <a:gd name="connsiteY158" fmla="*/ 463633 h 673183"/>
                <a:gd name="connsiteX159" fmla="*/ 1136650 w 3768753"/>
                <a:gd name="connsiteY159" fmla="*/ 460458 h 673183"/>
                <a:gd name="connsiteX160" fmla="*/ 1146175 w 3768753"/>
                <a:gd name="connsiteY160" fmla="*/ 457283 h 673183"/>
                <a:gd name="connsiteX161" fmla="*/ 1174750 w 3768753"/>
                <a:gd name="connsiteY161" fmla="*/ 441408 h 673183"/>
                <a:gd name="connsiteX162" fmla="*/ 1209675 w 3768753"/>
                <a:gd name="connsiteY162" fmla="*/ 438233 h 673183"/>
                <a:gd name="connsiteX163" fmla="*/ 1225550 w 3768753"/>
                <a:gd name="connsiteY163" fmla="*/ 435058 h 673183"/>
                <a:gd name="connsiteX164" fmla="*/ 1244600 w 3768753"/>
                <a:gd name="connsiteY164" fmla="*/ 431883 h 673183"/>
                <a:gd name="connsiteX165" fmla="*/ 1254125 w 3768753"/>
                <a:gd name="connsiteY165" fmla="*/ 428708 h 673183"/>
                <a:gd name="connsiteX166" fmla="*/ 1273175 w 3768753"/>
                <a:gd name="connsiteY166" fmla="*/ 425533 h 673183"/>
                <a:gd name="connsiteX167" fmla="*/ 1289050 w 3768753"/>
                <a:gd name="connsiteY167" fmla="*/ 422358 h 673183"/>
                <a:gd name="connsiteX168" fmla="*/ 1301750 w 3768753"/>
                <a:gd name="connsiteY168" fmla="*/ 419183 h 673183"/>
                <a:gd name="connsiteX169" fmla="*/ 1311275 w 3768753"/>
                <a:gd name="connsiteY169" fmla="*/ 416008 h 673183"/>
                <a:gd name="connsiteX170" fmla="*/ 1368425 w 3768753"/>
                <a:gd name="connsiteY170" fmla="*/ 409658 h 673183"/>
                <a:gd name="connsiteX171" fmla="*/ 1387475 w 3768753"/>
                <a:gd name="connsiteY171" fmla="*/ 406483 h 673183"/>
                <a:gd name="connsiteX172" fmla="*/ 1412875 w 3768753"/>
                <a:gd name="connsiteY172" fmla="*/ 400133 h 673183"/>
                <a:gd name="connsiteX173" fmla="*/ 1438275 w 3768753"/>
                <a:gd name="connsiteY173" fmla="*/ 396958 h 673183"/>
                <a:gd name="connsiteX174" fmla="*/ 1498600 w 3768753"/>
                <a:gd name="connsiteY174" fmla="*/ 390608 h 673183"/>
                <a:gd name="connsiteX175" fmla="*/ 1517650 w 3768753"/>
                <a:gd name="connsiteY175" fmla="*/ 387433 h 673183"/>
                <a:gd name="connsiteX176" fmla="*/ 1527175 w 3768753"/>
                <a:gd name="connsiteY176" fmla="*/ 384258 h 673183"/>
                <a:gd name="connsiteX177" fmla="*/ 1581150 w 3768753"/>
                <a:gd name="connsiteY177" fmla="*/ 377908 h 673183"/>
                <a:gd name="connsiteX178" fmla="*/ 1612900 w 3768753"/>
                <a:gd name="connsiteY178" fmla="*/ 371558 h 673183"/>
                <a:gd name="connsiteX179" fmla="*/ 1657350 w 3768753"/>
                <a:gd name="connsiteY179" fmla="*/ 365208 h 673183"/>
                <a:gd name="connsiteX180" fmla="*/ 1727200 w 3768753"/>
                <a:gd name="connsiteY180" fmla="*/ 355683 h 673183"/>
                <a:gd name="connsiteX181" fmla="*/ 1749425 w 3768753"/>
                <a:gd name="connsiteY181" fmla="*/ 352508 h 673183"/>
                <a:gd name="connsiteX182" fmla="*/ 1778000 w 3768753"/>
                <a:gd name="connsiteY182" fmla="*/ 346158 h 673183"/>
                <a:gd name="connsiteX183" fmla="*/ 1787525 w 3768753"/>
                <a:gd name="connsiteY183" fmla="*/ 339808 h 673183"/>
                <a:gd name="connsiteX184" fmla="*/ 1809750 w 3768753"/>
                <a:gd name="connsiteY184" fmla="*/ 336633 h 673183"/>
                <a:gd name="connsiteX185" fmla="*/ 1882775 w 3768753"/>
                <a:gd name="connsiteY185" fmla="*/ 327108 h 673183"/>
                <a:gd name="connsiteX186" fmla="*/ 1914525 w 3768753"/>
                <a:gd name="connsiteY186" fmla="*/ 320758 h 673183"/>
                <a:gd name="connsiteX187" fmla="*/ 1933575 w 3768753"/>
                <a:gd name="connsiteY187" fmla="*/ 317583 h 673183"/>
                <a:gd name="connsiteX188" fmla="*/ 1981200 w 3768753"/>
                <a:gd name="connsiteY188" fmla="*/ 311233 h 673183"/>
                <a:gd name="connsiteX189" fmla="*/ 2000250 w 3768753"/>
                <a:gd name="connsiteY189" fmla="*/ 304883 h 673183"/>
                <a:gd name="connsiteX190" fmla="*/ 2009775 w 3768753"/>
                <a:gd name="connsiteY190" fmla="*/ 301708 h 673183"/>
                <a:gd name="connsiteX191" fmla="*/ 2022475 w 3768753"/>
                <a:gd name="connsiteY191" fmla="*/ 298533 h 673183"/>
                <a:gd name="connsiteX192" fmla="*/ 2041525 w 3768753"/>
                <a:gd name="connsiteY192" fmla="*/ 292183 h 673183"/>
                <a:gd name="connsiteX193" fmla="*/ 2060575 w 3768753"/>
                <a:gd name="connsiteY193" fmla="*/ 285833 h 673183"/>
                <a:gd name="connsiteX194" fmla="*/ 2089150 w 3768753"/>
                <a:gd name="connsiteY194" fmla="*/ 276308 h 673183"/>
                <a:gd name="connsiteX195" fmla="*/ 2098675 w 3768753"/>
                <a:gd name="connsiteY195" fmla="*/ 273133 h 673183"/>
                <a:gd name="connsiteX196" fmla="*/ 2136775 w 3768753"/>
                <a:gd name="connsiteY196" fmla="*/ 266783 h 673183"/>
                <a:gd name="connsiteX197" fmla="*/ 2232025 w 3768753"/>
                <a:gd name="connsiteY197" fmla="*/ 254083 h 673183"/>
                <a:gd name="connsiteX198" fmla="*/ 2251075 w 3768753"/>
                <a:gd name="connsiteY198" fmla="*/ 250908 h 673183"/>
                <a:gd name="connsiteX199" fmla="*/ 2266950 w 3768753"/>
                <a:gd name="connsiteY199" fmla="*/ 247733 h 673183"/>
                <a:gd name="connsiteX200" fmla="*/ 2292350 w 3768753"/>
                <a:gd name="connsiteY200" fmla="*/ 244558 h 673183"/>
                <a:gd name="connsiteX201" fmla="*/ 2314575 w 3768753"/>
                <a:gd name="connsiteY201" fmla="*/ 238208 h 673183"/>
                <a:gd name="connsiteX202" fmla="*/ 2327275 w 3768753"/>
                <a:gd name="connsiteY202" fmla="*/ 235033 h 673183"/>
                <a:gd name="connsiteX203" fmla="*/ 2355850 w 3768753"/>
                <a:gd name="connsiteY203" fmla="*/ 225508 h 673183"/>
                <a:gd name="connsiteX204" fmla="*/ 2365375 w 3768753"/>
                <a:gd name="connsiteY204" fmla="*/ 222333 h 673183"/>
                <a:gd name="connsiteX205" fmla="*/ 2403475 w 3768753"/>
                <a:gd name="connsiteY205" fmla="*/ 212808 h 673183"/>
                <a:gd name="connsiteX206" fmla="*/ 2416175 w 3768753"/>
                <a:gd name="connsiteY206" fmla="*/ 209633 h 673183"/>
                <a:gd name="connsiteX207" fmla="*/ 2432050 w 3768753"/>
                <a:gd name="connsiteY207" fmla="*/ 206458 h 673183"/>
                <a:gd name="connsiteX208" fmla="*/ 2444750 w 3768753"/>
                <a:gd name="connsiteY208" fmla="*/ 203283 h 673183"/>
                <a:gd name="connsiteX209" fmla="*/ 2508250 w 3768753"/>
                <a:gd name="connsiteY209" fmla="*/ 193758 h 673183"/>
                <a:gd name="connsiteX210" fmla="*/ 2530475 w 3768753"/>
                <a:gd name="connsiteY210" fmla="*/ 187408 h 673183"/>
                <a:gd name="connsiteX211" fmla="*/ 2546350 w 3768753"/>
                <a:gd name="connsiteY211" fmla="*/ 184233 h 673183"/>
                <a:gd name="connsiteX212" fmla="*/ 2606675 w 3768753"/>
                <a:gd name="connsiteY212" fmla="*/ 174708 h 673183"/>
                <a:gd name="connsiteX213" fmla="*/ 2625725 w 3768753"/>
                <a:gd name="connsiteY213" fmla="*/ 171533 h 673183"/>
                <a:gd name="connsiteX214" fmla="*/ 2654300 w 3768753"/>
                <a:gd name="connsiteY214" fmla="*/ 168358 h 673183"/>
                <a:gd name="connsiteX215" fmla="*/ 2682875 w 3768753"/>
                <a:gd name="connsiteY215" fmla="*/ 162008 h 673183"/>
                <a:gd name="connsiteX216" fmla="*/ 2720975 w 3768753"/>
                <a:gd name="connsiteY216" fmla="*/ 155658 h 673183"/>
                <a:gd name="connsiteX217" fmla="*/ 2768600 w 3768753"/>
                <a:gd name="connsiteY217" fmla="*/ 146133 h 673183"/>
                <a:gd name="connsiteX218" fmla="*/ 2784475 w 3768753"/>
                <a:gd name="connsiteY218" fmla="*/ 142958 h 673183"/>
                <a:gd name="connsiteX219" fmla="*/ 2803525 w 3768753"/>
                <a:gd name="connsiteY219" fmla="*/ 139783 h 673183"/>
                <a:gd name="connsiteX220" fmla="*/ 2825750 w 3768753"/>
                <a:gd name="connsiteY220" fmla="*/ 136608 h 673183"/>
                <a:gd name="connsiteX221" fmla="*/ 2841625 w 3768753"/>
                <a:gd name="connsiteY221" fmla="*/ 133433 h 673183"/>
                <a:gd name="connsiteX222" fmla="*/ 2870200 w 3768753"/>
                <a:gd name="connsiteY222" fmla="*/ 130258 h 673183"/>
                <a:gd name="connsiteX223" fmla="*/ 2911475 w 3768753"/>
                <a:gd name="connsiteY223" fmla="*/ 120733 h 673183"/>
                <a:gd name="connsiteX224" fmla="*/ 2924175 w 3768753"/>
                <a:gd name="connsiteY224" fmla="*/ 117558 h 673183"/>
                <a:gd name="connsiteX225" fmla="*/ 2968625 w 3768753"/>
                <a:gd name="connsiteY225" fmla="*/ 111208 h 673183"/>
                <a:gd name="connsiteX226" fmla="*/ 2987675 w 3768753"/>
                <a:gd name="connsiteY226" fmla="*/ 108033 h 673183"/>
                <a:gd name="connsiteX227" fmla="*/ 3044825 w 3768753"/>
                <a:gd name="connsiteY227" fmla="*/ 101683 h 673183"/>
                <a:gd name="connsiteX228" fmla="*/ 3060700 w 3768753"/>
                <a:gd name="connsiteY228" fmla="*/ 98508 h 673183"/>
                <a:gd name="connsiteX229" fmla="*/ 3105150 w 3768753"/>
                <a:gd name="connsiteY229" fmla="*/ 92158 h 673183"/>
                <a:gd name="connsiteX230" fmla="*/ 3146425 w 3768753"/>
                <a:gd name="connsiteY230" fmla="*/ 85808 h 673183"/>
                <a:gd name="connsiteX231" fmla="*/ 3165475 w 3768753"/>
                <a:gd name="connsiteY231" fmla="*/ 82633 h 673183"/>
                <a:gd name="connsiteX232" fmla="*/ 3194050 w 3768753"/>
                <a:gd name="connsiteY232" fmla="*/ 79458 h 673183"/>
                <a:gd name="connsiteX233" fmla="*/ 3213100 w 3768753"/>
                <a:gd name="connsiteY233" fmla="*/ 76283 h 673183"/>
                <a:gd name="connsiteX234" fmla="*/ 3244850 w 3768753"/>
                <a:gd name="connsiteY234" fmla="*/ 69933 h 673183"/>
                <a:gd name="connsiteX235" fmla="*/ 3295650 w 3768753"/>
                <a:gd name="connsiteY235" fmla="*/ 63583 h 673183"/>
                <a:gd name="connsiteX236" fmla="*/ 3324225 w 3768753"/>
                <a:gd name="connsiteY236" fmla="*/ 60408 h 673183"/>
                <a:gd name="connsiteX237" fmla="*/ 3384550 w 3768753"/>
                <a:gd name="connsiteY237" fmla="*/ 50883 h 673183"/>
                <a:gd name="connsiteX238" fmla="*/ 3473450 w 3768753"/>
                <a:gd name="connsiteY238" fmla="*/ 44533 h 673183"/>
                <a:gd name="connsiteX239" fmla="*/ 3495675 w 3768753"/>
                <a:gd name="connsiteY239" fmla="*/ 41358 h 673183"/>
                <a:gd name="connsiteX240" fmla="*/ 3559175 w 3768753"/>
                <a:gd name="connsiteY240" fmla="*/ 35008 h 673183"/>
                <a:gd name="connsiteX241" fmla="*/ 3590925 w 3768753"/>
                <a:gd name="connsiteY241" fmla="*/ 28658 h 673183"/>
                <a:gd name="connsiteX242" fmla="*/ 3625850 w 3768753"/>
                <a:gd name="connsiteY242" fmla="*/ 22308 h 673183"/>
                <a:gd name="connsiteX243" fmla="*/ 3644900 w 3768753"/>
                <a:gd name="connsiteY243" fmla="*/ 15958 h 673183"/>
                <a:gd name="connsiteX244" fmla="*/ 3654425 w 3768753"/>
                <a:gd name="connsiteY244" fmla="*/ 12783 h 673183"/>
                <a:gd name="connsiteX245" fmla="*/ 3670300 w 3768753"/>
                <a:gd name="connsiteY245" fmla="*/ 9608 h 673183"/>
                <a:gd name="connsiteX246" fmla="*/ 3714750 w 3768753"/>
                <a:gd name="connsiteY246" fmla="*/ 3258 h 673183"/>
                <a:gd name="connsiteX247" fmla="*/ 3711575 w 3768753"/>
                <a:gd name="connsiteY247" fmla="*/ 83 h 673183"/>
                <a:gd name="connsiteX248" fmla="*/ 3683000 w 3768753"/>
                <a:gd name="connsiteY248" fmla="*/ 6433 h 673183"/>
                <a:gd name="connsiteX249" fmla="*/ 3762375 w 3768753"/>
                <a:gd name="connsiteY249" fmla="*/ 83 h 673183"/>
                <a:gd name="connsiteX0" fmla="*/ 3762375 w 3771711"/>
                <a:gd name="connsiteY0" fmla="*/ 83 h 673183"/>
                <a:gd name="connsiteX1" fmla="*/ 3762375 w 3771711"/>
                <a:gd name="connsiteY1" fmla="*/ 95333 h 673183"/>
                <a:gd name="connsiteX2" fmla="*/ 3692525 w 3771711"/>
                <a:gd name="connsiteY2" fmla="*/ 111208 h 673183"/>
                <a:gd name="connsiteX3" fmla="*/ 3673475 w 3771711"/>
                <a:gd name="connsiteY3" fmla="*/ 114383 h 673183"/>
                <a:gd name="connsiteX4" fmla="*/ 3622675 w 3771711"/>
                <a:gd name="connsiteY4" fmla="*/ 117558 h 673183"/>
                <a:gd name="connsiteX5" fmla="*/ 3594100 w 3771711"/>
                <a:gd name="connsiteY5" fmla="*/ 127083 h 673183"/>
                <a:gd name="connsiteX6" fmla="*/ 3584575 w 3771711"/>
                <a:gd name="connsiteY6" fmla="*/ 130258 h 673183"/>
                <a:gd name="connsiteX7" fmla="*/ 3530600 w 3771711"/>
                <a:gd name="connsiteY7" fmla="*/ 133433 h 673183"/>
                <a:gd name="connsiteX8" fmla="*/ 3511550 w 3771711"/>
                <a:gd name="connsiteY8" fmla="*/ 136608 h 673183"/>
                <a:gd name="connsiteX9" fmla="*/ 3463925 w 3771711"/>
                <a:gd name="connsiteY9" fmla="*/ 142958 h 673183"/>
                <a:gd name="connsiteX10" fmla="*/ 3454400 w 3771711"/>
                <a:gd name="connsiteY10" fmla="*/ 149308 h 673183"/>
                <a:gd name="connsiteX11" fmla="*/ 3403600 w 3771711"/>
                <a:gd name="connsiteY11" fmla="*/ 142958 h 673183"/>
                <a:gd name="connsiteX12" fmla="*/ 3352800 w 3771711"/>
                <a:gd name="connsiteY12" fmla="*/ 149308 h 673183"/>
                <a:gd name="connsiteX13" fmla="*/ 3343275 w 3771711"/>
                <a:gd name="connsiteY13" fmla="*/ 152483 h 673183"/>
                <a:gd name="connsiteX14" fmla="*/ 3324225 w 3771711"/>
                <a:gd name="connsiteY14" fmla="*/ 162008 h 673183"/>
                <a:gd name="connsiteX15" fmla="*/ 3175000 w 3771711"/>
                <a:gd name="connsiteY15" fmla="*/ 168358 h 673183"/>
                <a:gd name="connsiteX16" fmla="*/ 3092450 w 3771711"/>
                <a:gd name="connsiteY16" fmla="*/ 177883 h 673183"/>
                <a:gd name="connsiteX17" fmla="*/ 3051175 w 3771711"/>
                <a:gd name="connsiteY17" fmla="*/ 184233 h 673183"/>
                <a:gd name="connsiteX18" fmla="*/ 3035300 w 3771711"/>
                <a:gd name="connsiteY18" fmla="*/ 187408 h 673183"/>
                <a:gd name="connsiteX19" fmla="*/ 3025775 w 3771711"/>
                <a:gd name="connsiteY19" fmla="*/ 190583 h 673183"/>
                <a:gd name="connsiteX20" fmla="*/ 2968625 w 3771711"/>
                <a:gd name="connsiteY20" fmla="*/ 203283 h 673183"/>
                <a:gd name="connsiteX21" fmla="*/ 2943225 w 3771711"/>
                <a:gd name="connsiteY21" fmla="*/ 206458 h 673183"/>
                <a:gd name="connsiteX22" fmla="*/ 2927350 w 3771711"/>
                <a:gd name="connsiteY22" fmla="*/ 209633 h 673183"/>
                <a:gd name="connsiteX23" fmla="*/ 2841625 w 3771711"/>
                <a:gd name="connsiteY23" fmla="*/ 219158 h 673183"/>
                <a:gd name="connsiteX24" fmla="*/ 2828925 w 3771711"/>
                <a:gd name="connsiteY24" fmla="*/ 222333 h 673183"/>
                <a:gd name="connsiteX25" fmla="*/ 2784475 w 3771711"/>
                <a:gd name="connsiteY25" fmla="*/ 228683 h 673183"/>
                <a:gd name="connsiteX26" fmla="*/ 2755900 w 3771711"/>
                <a:gd name="connsiteY26" fmla="*/ 235033 h 673183"/>
                <a:gd name="connsiteX27" fmla="*/ 2670175 w 3771711"/>
                <a:gd name="connsiteY27" fmla="*/ 238208 h 673183"/>
                <a:gd name="connsiteX28" fmla="*/ 2657475 w 3771711"/>
                <a:gd name="connsiteY28" fmla="*/ 241383 h 673183"/>
                <a:gd name="connsiteX29" fmla="*/ 2638425 w 3771711"/>
                <a:gd name="connsiteY29" fmla="*/ 247733 h 673183"/>
                <a:gd name="connsiteX30" fmla="*/ 2581275 w 3771711"/>
                <a:gd name="connsiteY30" fmla="*/ 254083 h 673183"/>
                <a:gd name="connsiteX31" fmla="*/ 2546350 w 3771711"/>
                <a:gd name="connsiteY31" fmla="*/ 260433 h 673183"/>
                <a:gd name="connsiteX32" fmla="*/ 2514600 w 3771711"/>
                <a:gd name="connsiteY32" fmla="*/ 266783 h 673183"/>
                <a:gd name="connsiteX33" fmla="*/ 2470150 w 3771711"/>
                <a:gd name="connsiteY33" fmla="*/ 279483 h 673183"/>
                <a:gd name="connsiteX34" fmla="*/ 2454275 w 3771711"/>
                <a:gd name="connsiteY34" fmla="*/ 282658 h 673183"/>
                <a:gd name="connsiteX35" fmla="*/ 2444750 w 3771711"/>
                <a:gd name="connsiteY35" fmla="*/ 285833 h 673183"/>
                <a:gd name="connsiteX36" fmla="*/ 2393950 w 3771711"/>
                <a:gd name="connsiteY36" fmla="*/ 292183 h 673183"/>
                <a:gd name="connsiteX37" fmla="*/ 2352675 w 3771711"/>
                <a:gd name="connsiteY37" fmla="*/ 298533 h 673183"/>
                <a:gd name="connsiteX38" fmla="*/ 2330450 w 3771711"/>
                <a:gd name="connsiteY38" fmla="*/ 301708 h 673183"/>
                <a:gd name="connsiteX39" fmla="*/ 2308225 w 3771711"/>
                <a:gd name="connsiteY39" fmla="*/ 308058 h 673183"/>
                <a:gd name="connsiteX40" fmla="*/ 2295525 w 3771711"/>
                <a:gd name="connsiteY40" fmla="*/ 311233 h 673183"/>
                <a:gd name="connsiteX41" fmla="*/ 2276475 w 3771711"/>
                <a:gd name="connsiteY41" fmla="*/ 317583 h 673183"/>
                <a:gd name="connsiteX42" fmla="*/ 2257425 w 3771711"/>
                <a:gd name="connsiteY42" fmla="*/ 323933 h 673183"/>
                <a:gd name="connsiteX43" fmla="*/ 2238375 w 3771711"/>
                <a:gd name="connsiteY43" fmla="*/ 330283 h 673183"/>
                <a:gd name="connsiteX44" fmla="*/ 2228850 w 3771711"/>
                <a:gd name="connsiteY44" fmla="*/ 333458 h 673183"/>
                <a:gd name="connsiteX45" fmla="*/ 2212975 w 3771711"/>
                <a:gd name="connsiteY45" fmla="*/ 336633 h 673183"/>
                <a:gd name="connsiteX46" fmla="*/ 2155825 w 3771711"/>
                <a:gd name="connsiteY46" fmla="*/ 342983 h 673183"/>
                <a:gd name="connsiteX47" fmla="*/ 2105025 w 3771711"/>
                <a:gd name="connsiteY47" fmla="*/ 352508 h 673183"/>
                <a:gd name="connsiteX48" fmla="*/ 2038350 w 3771711"/>
                <a:gd name="connsiteY48" fmla="*/ 362033 h 673183"/>
                <a:gd name="connsiteX49" fmla="*/ 2016125 w 3771711"/>
                <a:gd name="connsiteY49" fmla="*/ 365208 h 673183"/>
                <a:gd name="connsiteX50" fmla="*/ 2000250 w 3771711"/>
                <a:gd name="connsiteY50" fmla="*/ 368383 h 673183"/>
                <a:gd name="connsiteX51" fmla="*/ 1987550 w 3771711"/>
                <a:gd name="connsiteY51" fmla="*/ 371558 h 673183"/>
                <a:gd name="connsiteX52" fmla="*/ 1965325 w 3771711"/>
                <a:gd name="connsiteY52" fmla="*/ 374733 h 673183"/>
                <a:gd name="connsiteX53" fmla="*/ 1936750 w 3771711"/>
                <a:gd name="connsiteY53" fmla="*/ 384258 h 673183"/>
                <a:gd name="connsiteX54" fmla="*/ 1927225 w 3771711"/>
                <a:gd name="connsiteY54" fmla="*/ 387433 h 673183"/>
                <a:gd name="connsiteX55" fmla="*/ 1898650 w 3771711"/>
                <a:gd name="connsiteY55" fmla="*/ 390608 h 673183"/>
                <a:gd name="connsiteX56" fmla="*/ 1889125 w 3771711"/>
                <a:gd name="connsiteY56" fmla="*/ 393783 h 673183"/>
                <a:gd name="connsiteX57" fmla="*/ 1841500 w 3771711"/>
                <a:gd name="connsiteY57" fmla="*/ 400133 h 673183"/>
                <a:gd name="connsiteX58" fmla="*/ 1816100 w 3771711"/>
                <a:gd name="connsiteY58" fmla="*/ 406483 h 673183"/>
                <a:gd name="connsiteX59" fmla="*/ 1768475 w 3771711"/>
                <a:gd name="connsiteY59" fmla="*/ 412833 h 673183"/>
                <a:gd name="connsiteX60" fmla="*/ 1704975 w 3771711"/>
                <a:gd name="connsiteY60" fmla="*/ 419183 h 673183"/>
                <a:gd name="connsiteX61" fmla="*/ 1660525 w 3771711"/>
                <a:gd name="connsiteY61" fmla="*/ 425533 h 673183"/>
                <a:gd name="connsiteX62" fmla="*/ 1647825 w 3771711"/>
                <a:gd name="connsiteY62" fmla="*/ 428708 h 673183"/>
                <a:gd name="connsiteX63" fmla="*/ 1600200 w 3771711"/>
                <a:gd name="connsiteY63" fmla="*/ 435058 h 673183"/>
                <a:gd name="connsiteX64" fmla="*/ 1581150 w 3771711"/>
                <a:gd name="connsiteY64" fmla="*/ 438233 h 673183"/>
                <a:gd name="connsiteX65" fmla="*/ 1558925 w 3771711"/>
                <a:gd name="connsiteY65" fmla="*/ 441408 h 673183"/>
                <a:gd name="connsiteX66" fmla="*/ 1543050 w 3771711"/>
                <a:gd name="connsiteY66" fmla="*/ 444583 h 673183"/>
                <a:gd name="connsiteX67" fmla="*/ 1479550 w 3771711"/>
                <a:gd name="connsiteY67" fmla="*/ 450933 h 673183"/>
                <a:gd name="connsiteX68" fmla="*/ 1470025 w 3771711"/>
                <a:gd name="connsiteY68" fmla="*/ 454108 h 673183"/>
                <a:gd name="connsiteX69" fmla="*/ 1450975 w 3771711"/>
                <a:gd name="connsiteY69" fmla="*/ 463633 h 673183"/>
                <a:gd name="connsiteX70" fmla="*/ 1428750 w 3771711"/>
                <a:gd name="connsiteY70" fmla="*/ 466808 h 673183"/>
                <a:gd name="connsiteX71" fmla="*/ 1371600 w 3771711"/>
                <a:gd name="connsiteY71" fmla="*/ 473158 h 673183"/>
                <a:gd name="connsiteX72" fmla="*/ 1333500 w 3771711"/>
                <a:gd name="connsiteY72" fmla="*/ 476333 h 673183"/>
                <a:gd name="connsiteX73" fmla="*/ 1311275 w 3771711"/>
                <a:gd name="connsiteY73" fmla="*/ 479508 h 673183"/>
                <a:gd name="connsiteX74" fmla="*/ 1279525 w 3771711"/>
                <a:gd name="connsiteY74" fmla="*/ 482683 h 673183"/>
                <a:gd name="connsiteX75" fmla="*/ 1244600 w 3771711"/>
                <a:gd name="connsiteY75" fmla="*/ 489033 h 673183"/>
                <a:gd name="connsiteX76" fmla="*/ 1184275 w 3771711"/>
                <a:gd name="connsiteY76" fmla="*/ 495383 h 673183"/>
                <a:gd name="connsiteX77" fmla="*/ 1146175 w 3771711"/>
                <a:gd name="connsiteY77" fmla="*/ 501733 h 673183"/>
                <a:gd name="connsiteX78" fmla="*/ 1114425 w 3771711"/>
                <a:gd name="connsiteY78" fmla="*/ 508083 h 673183"/>
                <a:gd name="connsiteX79" fmla="*/ 1063625 w 3771711"/>
                <a:gd name="connsiteY79" fmla="*/ 514433 h 673183"/>
                <a:gd name="connsiteX80" fmla="*/ 1041400 w 3771711"/>
                <a:gd name="connsiteY80" fmla="*/ 517608 h 673183"/>
                <a:gd name="connsiteX81" fmla="*/ 1019175 w 3771711"/>
                <a:gd name="connsiteY81" fmla="*/ 523958 h 673183"/>
                <a:gd name="connsiteX82" fmla="*/ 996950 w 3771711"/>
                <a:gd name="connsiteY82" fmla="*/ 527133 h 673183"/>
                <a:gd name="connsiteX83" fmla="*/ 981075 w 3771711"/>
                <a:gd name="connsiteY83" fmla="*/ 530308 h 673183"/>
                <a:gd name="connsiteX84" fmla="*/ 958850 w 3771711"/>
                <a:gd name="connsiteY84" fmla="*/ 533483 h 673183"/>
                <a:gd name="connsiteX85" fmla="*/ 946150 w 3771711"/>
                <a:gd name="connsiteY85" fmla="*/ 536658 h 673183"/>
                <a:gd name="connsiteX86" fmla="*/ 936625 w 3771711"/>
                <a:gd name="connsiteY86" fmla="*/ 539833 h 673183"/>
                <a:gd name="connsiteX87" fmla="*/ 914400 w 3771711"/>
                <a:gd name="connsiteY87" fmla="*/ 543008 h 673183"/>
                <a:gd name="connsiteX88" fmla="*/ 879475 w 3771711"/>
                <a:gd name="connsiteY88" fmla="*/ 549358 h 673183"/>
                <a:gd name="connsiteX89" fmla="*/ 825500 w 3771711"/>
                <a:gd name="connsiteY89" fmla="*/ 555708 h 673183"/>
                <a:gd name="connsiteX90" fmla="*/ 790575 w 3771711"/>
                <a:gd name="connsiteY90" fmla="*/ 562058 h 673183"/>
                <a:gd name="connsiteX91" fmla="*/ 777875 w 3771711"/>
                <a:gd name="connsiteY91" fmla="*/ 565233 h 673183"/>
                <a:gd name="connsiteX92" fmla="*/ 758825 w 3771711"/>
                <a:gd name="connsiteY92" fmla="*/ 568408 h 673183"/>
                <a:gd name="connsiteX93" fmla="*/ 749300 w 3771711"/>
                <a:gd name="connsiteY93" fmla="*/ 571583 h 673183"/>
                <a:gd name="connsiteX94" fmla="*/ 708025 w 3771711"/>
                <a:gd name="connsiteY94" fmla="*/ 577933 h 673183"/>
                <a:gd name="connsiteX95" fmla="*/ 692150 w 3771711"/>
                <a:gd name="connsiteY95" fmla="*/ 581108 h 673183"/>
                <a:gd name="connsiteX96" fmla="*/ 647700 w 3771711"/>
                <a:gd name="connsiteY96" fmla="*/ 587458 h 673183"/>
                <a:gd name="connsiteX97" fmla="*/ 596900 w 3771711"/>
                <a:gd name="connsiteY97" fmla="*/ 596983 h 673183"/>
                <a:gd name="connsiteX98" fmla="*/ 561975 w 3771711"/>
                <a:gd name="connsiteY98" fmla="*/ 600158 h 673183"/>
                <a:gd name="connsiteX99" fmla="*/ 527050 w 3771711"/>
                <a:gd name="connsiteY99" fmla="*/ 606508 h 673183"/>
                <a:gd name="connsiteX100" fmla="*/ 511175 w 3771711"/>
                <a:gd name="connsiteY100" fmla="*/ 609683 h 673183"/>
                <a:gd name="connsiteX101" fmla="*/ 466725 w 3771711"/>
                <a:gd name="connsiteY101" fmla="*/ 616033 h 673183"/>
                <a:gd name="connsiteX102" fmla="*/ 396875 w 3771711"/>
                <a:gd name="connsiteY102" fmla="*/ 622383 h 673183"/>
                <a:gd name="connsiteX103" fmla="*/ 381000 w 3771711"/>
                <a:gd name="connsiteY103" fmla="*/ 625558 h 673183"/>
                <a:gd name="connsiteX104" fmla="*/ 358775 w 3771711"/>
                <a:gd name="connsiteY104" fmla="*/ 628733 h 673183"/>
                <a:gd name="connsiteX105" fmla="*/ 342900 w 3771711"/>
                <a:gd name="connsiteY105" fmla="*/ 631908 h 673183"/>
                <a:gd name="connsiteX106" fmla="*/ 304800 w 3771711"/>
                <a:gd name="connsiteY106" fmla="*/ 638258 h 673183"/>
                <a:gd name="connsiteX107" fmla="*/ 209550 w 3771711"/>
                <a:gd name="connsiteY107" fmla="*/ 641433 h 673183"/>
                <a:gd name="connsiteX108" fmla="*/ 152400 w 3771711"/>
                <a:gd name="connsiteY108" fmla="*/ 647783 h 673183"/>
                <a:gd name="connsiteX109" fmla="*/ 130175 w 3771711"/>
                <a:gd name="connsiteY109" fmla="*/ 650958 h 673183"/>
                <a:gd name="connsiteX110" fmla="*/ 114300 w 3771711"/>
                <a:gd name="connsiteY110" fmla="*/ 654133 h 673183"/>
                <a:gd name="connsiteX111" fmla="*/ 82550 w 3771711"/>
                <a:gd name="connsiteY111" fmla="*/ 657308 h 673183"/>
                <a:gd name="connsiteX112" fmla="*/ 57150 w 3771711"/>
                <a:gd name="connsiteY112" fmla="*/ 663658 h 673183"/>
                <a:gd name="connsiteX113" fmla="*/ 31750 w 3771711"/>
                <a:gd name="connsiteY113" fmla="*/ 666833 h 673183"/>
                <a:gd name="connsiteX114" fmla="*/ 0 w 3771711"/>
                <a:gd name="connsiteY114" fmla="*/ 673183 h 673183"/>
                <a:gd name="connsiteX115" fmla="*/ 3175 w 3771711"/>
                <a:gd name="connsiteY115" fmla="*/ 663658 h 673183"/>
                <a:gd name="connsiteX116" fmla="*/ 12700 w 3771711"/>
                <a:gd name="connsiteY116" fmla="*/ 660483 h 673183"/>
                <a:gd name="connsiteX117" fmla="*/ 22225 w 3771711"/>
                <a:gd name="connsiteY117" fmla="*/ 654133 h 673183"/>
                <a:gd name="connsiteX118" fmla="*/ 41275 w 3771711"/>
                <a:gd name="connsiteY118" fmla="*/ 647783 h 673183"/>
                <a:gd name="connsiteX119" fmla="*/ 63500 w 3771711"/>
                <a:gd name="connsiteY119" fmla="*/ 641433 h 673183"/>
                <a:gd name="connsiteX120" fmla="*/ 85725 w 3771711"/>
                <a:gd name="connsiteY120" fmla="*/ 635083 h 673183"/>
                <a:gd name="connsiteX121" fmla="*/ 107950 w 3771711"/>
                <a:gd name="connsiteY121" fmla="*/ 631908 h 673183"/>
                <a:gd name="connsiteX122" fmla="*/ 123825 w 3771711"/>
                <a:gd name="connsiteY122" fmla="*/ 628733 h 673183"/>
                <a:gd name="connsiteX123" fmla="*/ 146050 w 3771711"/>
                <a:gd name="connsiteY123" fmla="*/ 625558 h 673183"/>
                <a:gd name="connsiteX124" fmla="*/ 177800 w 3771711"/>
                <a:gd name="connsiteY124" fmla="*/ 619208 h 673183"/>
                <a:gd name="connsiteX125" fmla="*/ 241300 w 3771711"/>
                <a:gd name="connsiteY125" fmla="*/ 609683 h 673183"/>
                <a:gd name="connsiteX126" fmla="*/ 279400 w 3771711"/>
                <a:gd name="connsiteY126" fmla="*/ 603333 h 673183"/>
                <a:gd name="connsiteX127" fmla="*/ 317500 w 3771711"/>
                <a:gd name="connsiteY127" fmla="*/ 596983 h 673183"/>
                <a:gd name="connsiteX128" fmla="*/ 336550 w 3771711"/>
                <a:gd name="connsiteY128" fmla="*/ 593808 h 673183"/>
                <a:gd name="connsiteX129" fmla="*/ 358775 w 3771711"/>
                <a:gd name="connsiteY129" fmla="*/ 590633 h 673183"/>
                <a:gd name="connsiteX130" fmla="*/ 384175 w 3771711"/>
                <a:gd name="connsiteY130" fmla="*/ 584283 h 673183"/>
                <a:gd name="connsiteX131" fmla="*/ 400050 w 3771711"/>
                <a:gd name="connsiteY131" fmla="*/ 581108 h 673183"/>
                <a:gd name="connsiteX132" fmla="*/ 412750 w 3771711"/>
                <a:gd name="connsiteY132" fmla="*/ 577933 h 673183"/>
                <a:gd name="connsiteX133" fmla="*/ 441325 w 3771711"/>
                <a:gd name="connsiteY133" fmla="*/ 574758 h 673183"/>
                <a:gd name="connsiteX134" fmla="*/ 463550 w 3771711"/>
                <a:gd name="connsiteY134" fmla="*/ 571583 h 673183"/>
                <a:gd name="connsiteX135" fmla="*/ 492125 w 3771711"/>
                <a:gd name="connsiteY135" fmla="*/ 568408 h 673183"/>
                <a:gd name="connsiteX136" fmla="*/ 523875 w 3771711"/>
                <a:gd name="connsiteY136" fmla="*/ 562058 h 673183"/>
                <a:gd name="connsiteX137" fmla="*/ 546100 w 3771711"/>
                <a:gd name="connsiteY137" fmla="*/ 555708 h 673183"/>
                <a:gd name="connsiteX138" fmla="*/ 584200 w 3771711"/>
                <a:gd name="connsiteY138" fmla="*/ 549358 h 673183"/>
                <a:gd name="connsiteX139" fmla="*/ 631825 w 3771711"/>
                <a:gd name="connsiteY139" fmla="*/ 539833 h 673183"/>
                <a:gd name="connsiteX140" fmla="*/ 644525 w 3771711"/>
                <a:gd name="connsiteY140" fmla="*/ 536658 h 673183"/>
                <a:gd name="connsiteX141" fmla="*/ 669925 w 3771711"/>
                <a:gd name="connsiteY141" fmla="*/ 533483 h 673183"/>
                <a:gd name="connsiteX142" fmla="*/ 685800 w 3771711"/>
                <a:gd name="connsiteY142" fmla="*/ 530308 h 673183"/>
                <a:gd name="connsiteX143" fmla="*/ 736600 w 3771711"/>
                <a:gd name="connsiteY143" fmla="*/ 523958 h 673183"/>
                <a:gd name="connsiteX144" fmla="*/ 781050 w 3771711"/>
                <a:gd name="connsiteY144" fmla="*/ 517608 h 673183"/>
                <a:gd name="connsiteX145" fmla="*/ 803275 w 3771711"/>
                <a:gd name="connsiteY145" fmla="*/ 514433 h 673183"/>
                <a:gd name="connsiteX146" fmla="*/ 841375 w 3771711"/>
                <a:gd name="connsiteY146" fmla="*/ 508083 h 673183"/>
                <a:gd name="connsiteX147" fmla="*/ 885825 w 3771711"/>
                <a:gd name="connsiteY147" fmla="*/ 498558 h 673183"/>
                <a:gd name="connsiteX148" fmla="*/ 901700 w 3771711"/>
                <a:gd name="connsiteY148" fmla="*/ 495383 h 673183"/>
                <a:gd name="connsiteX149" fmla="*/ 939800 w 3771711"/>
                <a:gd name="connsiteY149" fmla="*/ 489033 h 673183"/>
                <a:gd name="connsiteX150" fmla="*/ 962025 w 3771711"/>
                <a:gd name="connsiteY150" fmla="*/ 485858 h 673183"/>
                <a:gd name="connsiteX151" fmla="*/ 974725 w 3771711"/>
                <a:gd name="connsiteY151" fmla="*/ 482683 h 673183"/>
                <a:gd name="connsiteX152" fmla="*/ 996950 w 3771711"/>
                <a:gd name="connsiteY152" fmla="*/ 479508 h 673183"/>
                <a:gd name="connsiteX153" fmla="*/ 1016000 w 3771711"/>
                <a:gd name="connsiteY153" fmla="*/ 476333 h 673183"/>
                <a:gd name="connsiteX154" fmla="*/ 1050925 w 3771711"/>
                <a:gd name="connsiteY154" fmla="*/ 473158 h 673183"/>
                <a:gd name="connsiteX155" fmla="*/ 1069975 w 3771711"/>
                <a:gd name="connsiteY155" fmla="*/ 469983 h 673183"/>
                <a:gd name="connsiteX156" fmla="*/ 1095375 w 3771711"/>
                <a:gd name="connsiteY156" fmla="*/ 466808 h 673183"/>
                <a:gd name="connsiteX157" fmla="*/ 1114425 w 3771711"/>
                <a:gd name="connsiteY157" fmla="*/ 463633 h 673183"/>
                <a:gd name="connsiteX158" fmla="*/ 1136650 w 3771711"/>
                <a:gd name="connsiteY158" fmla="*/ 460458 h 673183"/>
                <a:gd name="connsiteX159" fmla="*/ 1146175 w 3771711"/>
                <a:gd name="connsiteY159" fmla="*/ 457283 h 673183"/>
                <a:gd name="connsiteX160" fmla="*/ 1174750 w 3771711"/>
                <a:gd name="connsiteY160" fmla="*/ 441408 h 673183"/>
                <a:gd name="connsiteX161" fmla="*/ 1209675 w 3771711"/>
                <a:gd name="connsiteY161" fmla="*/ 438233 h 673183"/>
                <a:gd name="connsiteX162" fmla="*/ 1225550 w 3771711"/>
                <a:gd name="connsiteY162" fmla="*/ 435058 h 673183"/>
                <a:gd name="connsiteX163" fmla="*/ 1244600 w 3771711"/>
                <a:gd name="connsiteY163" fmla="*/ 431883 h 673183"/>
                <a:gd name="connsiteX164" fmla="*/ 1254125 w 3771711"/>
                <a:gd name="connsiteY164" fmla="*/ 428708 h 673183"/>
                <a:gd name="connsiteX165" fmla="*/ 1273175 w 3771711"/>
                <a:gd name="connsiteY165" fmla="*/ 425533 h 673183"/>
                <a:gd name="connsiteX166" fmla="*/ 1289050 w 3771711"/>
                <a:gd name="connsiteY166" fmla="*/ 422358 h 673183"/>
                <a:gd name="connsiteX167" fmla="*/ 1301750 w 3771711"/>
                <a:gd name="connsiteY167" fmla="*/ 419183 h 673183"/>
                <a:gd name="connsiteX168" fmla="*/ 1311275 w 3771711"/>
                <a:gd name="connsiteY168" fmla="*/ 416008 h 673183"/>
                <a:gd name="connsiteX169" fmla="*/ 1368425 w 3771711"/>
                <a:gd name="connsiteY169" fmla="*/ 409658 h 673183"/>
                <a:gd name="connsiteX170" fmla="*/ 1387475 w 3771711"/>
                <a:gd name="connsiteY170" fmla="*/ 406483 h 673183"/>
                <a:gd name="connsiteX171" fmla="*/ 1412875 w 3771711"/>
                <a:gd name="connsiteY171" fmla="*/ 400133 h 673183"/>
                <a:gd name="connsiteX172" fmla="*/ 1438275 w 3771711"/>
                <a:gd name="connsiteY172" fmla="*/ 396958 h 673183"/>
                <a:gd name="connsiteX173" fmla="*/ 1498600 w 3771711"/>
                <a:gd name="connsiteY173" fmla="*/ 390608 h 673183"/>
                <a:gd name="connsiteX174" fmla="*/ 1517650 w 3771711"/>
                <a:gd name="connsiteY174" fmla="*/ 387433 h 673183"/>
                <a:gd name="connsiteX175" fmla="*/ 1527175 w 3771711"/>
                <a:gd name="connsiteY175" fmla="*/ 384258 h 673183"/>
                <a:gd name="connsiteX176" fmla="*/ 1581150 w 3771711"/>
                <a:gd name="connsiteY176" fmla="*/ 377908 h 673183"/>
                <a:gd name="connsiteX177" fmla="*/ 1612900 w 3771711"/>
                <a:gd name="connsiteY177" fmla="*/ 371558 h 673183"/>
                <a:gd name="connsiteX178" fmla="*/ 1657350 w 3771711"/>
                <a:gd name="connsiteY178" fmla="*/ 365208 h 673183"/>
                <a:gd name="connsiteX179" fmla="*/ 1727200 w 3771711"/>
                <a:gd name="connsiteY179" fmla="*/ 355683 h 673183"/>
                <a:gd name="connsiteX180" fmla="*/ 1749425 w 3771711"/>
                <a:gd name="connsiteY180" fmla="*/ 352508 h 673183"/>
                <a:gd name="connsiteX181" fmla="*/ 1778000 w 3771711"/>
                <a:gd name="connsiteY181" fmla="*/ 346158 h 673183"/>
                <a:gd name="connsiteX182" fmla="*/ 1787525 w 3771711"/>
                <a:gd name="connsiteY182" fmla="*/ 339808 h 673183"/>
                <a:gd name="connsiteX183" fmla="*/ 1809750 w 3771711"/>
                <a:gd name="connsiteY183" fmla="*/ 336633 h 673183"/>
                <a:gd name="connsiteX184" fmla="*/ 1882775 w 3771711"/>
                <a:gd name="connsiteY184" fmla="*/ 327108 h 673183"/>
                <a:gd name="connsiteX185" fmla="*/ 1914525 w 3771711"/>
                <a:gd name="connsiteY185" fmla="*/ 320758 h 673183"/>
                <a:gd name="connsiteX186" fmla="*/ 1933575 w 3771711"/>
                <a:gd name="connsiteY186" fmla="*/ 317583 h 673183"/>
                <a:gd name="connsiteX187" fmla="*/ 1981200 w 3771711"/>
                <a:gd name="connsiteY187" fmla="*/ 311233 h 673183"/>
                <a:gd name="connsiteX188" fmla="*/ 2000250 w 3771711"/>
                <a:gd name="connsiteY188" fmla="*/ 304883 h 673183"/>
                <a:gd name="connsiteX189" fmla="*/ 2009775 w 3771711"/>
                <a:gd name="connsiteY189" fmla="*/ 301708 h 673183"/>
                <a:gd name="connsiteX190" fmla="*/ 2022475 w 3771711"/>
                <a:gd name="connsiteY190" fmla="*/ 298533 h 673183"/>
                <a:gd name="connsiteX191" fmla="*/ 2041525 w 3771711"/>
                <a:gd name="connsiteY191" fmla="*/ 292183 h 673183"/>
                <a:gd name="connsiteX192" fmla="*/ 2060575 w 3771711"/>
                <a:gd name="connsiteY192" fmla="*/ 285833 h 673183"/>
                <a:gd name="connsiteX193" fmla="*/ 2089150 w 3771711"/>
                <a:gd name="connsiteY193" fmla="*/ 276308 h 673183"/>
                <a:gd name="connsiteX194" fmla="*/ 2098675 w 3771711"/>
                <a:gd name="connsiteY194" fmla="*/ 273133 h 673183"/>
                <a:gd name="connsiteX195" fmla="*/ 2136775 w 3771711"/>
                <a:gd name="connsiteY195" fmla="*/ 266783 h 673183"/>
                <a:gd name="connsiteX196" fmla="*/ 2232025 w 3771711"/>
                <a:gd name="connsiteY196" fmla="*/ 254083 h 673183"/>
                <a:gd name="connsiteX197" fmla="*/ 2251075 w 3771711"/>
                <a:gd name="connsiteY197" fmla="*/ 250908 h 673183"/>
                <a:gd name="connsiteX198" fmla="*/ 2266950 w 3771711"/>
                <a:gd name="connsiteY198" fmla="*/ 247733 h 673183"/>
                <a:gd name="connsiteX199" fmla="*/ 2292350 w 3771711"/>
                <a:gd name="connsiteY199" fmla="*/ 244558 h 673183"/>
                <a:gd name="connsiteX200" fmla="*/ 2314575 w 3771711"/>
                <a:gd name="connsiteY200" fmla="*/ 238208 h 673183"/>
                <a:gd name="connsiteX201" fmla="*/ 2327275 w 3771711"/>
                <a:gd name="connsiteY201" fmla="*/ 235033 h 673183"/>
                <a:gd name="connsiteX202" fmla="*/ 2355850 w 3771711"/>
                <a:gd name="connsiteY202" fmla="*/ 225508 h 673183"/>
                <a:gd name="connsiteX203" fmla="*/ 2365375 w 3771711"/>
                <a:gd name="connsiteY203" fmla="*/ 222333 h 673183"/>
                <a:gd name="connsiteX204" fmla="*/ 2403475 w 3771711"/>
                <a:gd name="connsiteY204" fmla="*/ 212808 h 673183"/>
                <a:gd name="connsiteX205" fmla="*/ 2416175 w 3771711"/>
                <a:gd name="connsiteY205" fmla="*/ 209633 h 673183"/>
                <a:gd name="connsiteX206" fmla="*/ 2432050 w 3771711"/>
                <a:gd name="connsiteY206" fmla="*/ 206458 h 673183"/>
                <a:gd name="connsiteX207" fmla="*/ 2444750 w 3771711"/>
                <a:gd name="connsiteY207" fmla="*/ 203283 h 673183"/>
                <a:gd name="connsiteX208" fmla="*/ 2508250 w 3771711"/>
                <a:gd name="connsiteY208" fmla="*/ 193758 h 673183"/>
                <a:gd name="connsiteX209" fmla="*/ 2530475 w 3771711"/>
                <a:gd name="connsiteY209" fmla="*/ 187408 h 673183"/>
                <a:gd name="connsiteX210" fmla="*/ 2546350 w 3771711"/>
                <a:gd name="connsiteY210" fmla="*/ 184233 h 673183"/>
                <a:gd name="connsiteX211" fmla="*/ 2606675 w 3771711"/>
                <a:gd name="connsiteY211" fmla="*/ 174708 h 673183"/>
                <a:gd name="connsiteX212" fmla="*/ 2625725 w 3771711"/>
                <a:gd name="connsiteY212" fmla="*/ 171533 h 673183"/>
                <a:gd name="connsiteX213" fmla="*/ 2654300 w 3771711"/>
                <a:gd name="connsiteY213" fmla="*/ 168358 h 673183"/>
                <a:gd name="connsiteX214" fmla="*/ 2682875 w 3771711"/>
                <a:gd name="connsiteY214" fmla="*/ 162008 h 673183"/>
                <a:gd name="connsiteX215" fmla="*/ 2720975 w 3771711"/>
                <a:gd name="connsiteY215" fmla="*/ 155658 h 673183"/>
                <a:gd name="connsiteX216" fmla="*/ 2768600 w 3771711"/>
                <a:gd name="connsiteY216" fmla="*/ 146133 h 673183"/>
                <a:gd name="connsiteX217" fmla="*/ 2784475 w 3771711"/>
                <a:gd name="connsiteY217" fmla="*/ 142958 h 673183"/>
                <a:gd name="connsiteX218" fmla="*/ 2803525 w 3771711"/>
                <a:gd name="connsiteY218" fmla="*/ 139783 h 673183"/>
                <a:gd name="connsiteX219" fmla="*/ 2825750 w 3771711"/>
                <a:gd name="connsiteY219" fmla="*/ 136608 h 673183"/>
                <a:gd name="connsiteX220" fmla="*/ 2841625 w 3771711"/>
                <a:gd name="connsiteY220" fmla="*/ 133433 h 673183"/>
                <a:gd name="connsiteX221" fmla="*/ 2870200 w 3771711"/>
                <a:gd name="connsiteY221" fmla="*/ 130258 h 673183"/>
                <a:gd name="connsiteX222" fmla="*/ 2911475 w 3771711"/>
                <a:gd name="connsiteY222" fmla="*/ 120733 h 673183"/>
                <a:gd name="connsiteX223" fmla="*/ 2924175 w 3771711"/>
                <a:gd name="connsiteY223" fmla="*/ 117558 h 673183"/>
                <a:gd name="connsiteX224" fmla="*/ 2968625 w 3771711"/>
                <a:gd name="connsiteY224" fmla="*/ 111208 h 673183"/>
                <a:gd name="connsiteX225" fmla="*/ 2987675 w 3771711"/>
                <a:gd name="connsiteY225" fmla="*/ 108033 h 673183"/>
                <a:gd name="connsiteX226" fmla="*/ 3044825 w 3771711"/>
                <a:gd name="connsiteY226" fmla="*/ 101683 h 673183"/>
                <a:gd name="connsiteX227" fmla="*/ 3060700 w 3771711"/>
                <a:gd name="connsiteY227" fmla="*/ 98508 h 673183"/>
                <a:gd name="connsiteX228" fmla="*/ 3105150 w 3771711"/>
                <a:gd name="connsiteY228" fmla="*/ 92158 h 673183"/>
                <a:gd name="connsiteX229" fmla="*/ 3146425 w 3771711"/>
                <a:gd name="connsiteY229" fmla="*/ 85808 h 673183"/>
                <a:gd name="connsiteX230" fmla="*/ 3165475 w 3771711"/>
                <a:gd name="connsiteY230" fmla="*/ 82633 h 673183"/>
                <a:gd name="connsiteX231" fmla="*/ 3194050 w 3771711"/>
                <a:gd name="connsiteY231" fmla="*/ 79458 h 673183"/>
                <a:gd name="connsiteX232" fmla="*/ 3213100 w 3771711"/>
                <a:gd name="connsiteY232" fmla="*/ 76283 h 673183"/>
                <a:gd name="connsiteX233" fmla="*/ 3244850 w 3771711"/>
                <a:gd name="connsiteY233" fmla="*/ 69933 h 673183"/>
                <a:gd name="connsiteX234" fmla="*/ 3295650 w 3771711"/>
                <a:gd name="connsiteY234" fmla="*/ 63583 h 673183"/>
                <a:gd name="connsiteX235" fmla="*/ 3324225 w 3771711"/>
                <a:gd name="connsiteY235" fmla="*/ 60408 h 673183"/>
                <a:gd name="connsiteX236" fmla="*/ 3384550 w 3771711"/>
                <a:gd name="connsiteY236" fmla="*/ 50883 h 673183"/>
                <a:gd name="connsiteX237" fmla="*/ 3473450 w 3771711"/>
                <a:gd name="connsiteY237" fmla="*/ 44533 h 673183"/>
                <a:gd name="connsiteX238" fmla="*/ 3495675 w 3771711"/>
                <a:gd name="connsiteY238" fmla="*/ 41358 h 673183"/>
                <a:gd name="connsiteX239" fmla="*/ 3559175 w 3771711"/>
                <a:gd name="connsiteY239" fmla="*/ 35008 h 673183"/>
                <a:gd name="connsiteX240" fmla="*/ 3590925 w 3771711"/>
                <a:gd name="connsiteY240" fmla="*/ 28658 h 673183"/>
                <a:gd name="connsiteX241" fmla="*/ 3625850 w 3771711"/>
                <a:gd name="connsiteY241" fmla="*/ 22308 h 673183"/>
                <a:gd name="connsiteX242" fmla="*/ 3644900 w 3771711"/>
                <a:gd name="connsiteY242" fmla="*/ 15958 h 673183"/>
                <a:gd name="connsiteX243" fmla="*/ 3654425 w 3771711"/>
                <a:gd name="connsiteY243" fmla="*/ 12783 h 673183"/>
                <a:gd name="connsiteX244" fmla="*/ 3670300 w 3771711"/>
                <a:gd name="connsiteY244" fmla="*/ 9608 h 673183"/>
                <a:gd name="connsiteX245" fmla="*/ 3714750 w 3771711"/>
                <a:gd name="connsiteY245" fmla="*/ 3258 h 673183"/>
                <a:gd name="connsiteX246" fmla="*/ 3711575 w 3771711"/>
                <a:gd name="connsiteY246" fmla="*/ 83 h 673183"/>
                <a:gd name="connsiteX247" fmla="*/ 3683000 w 3771711"/>
                <a:gd name="connsiteY247" fmla="*/ 6433 h 673183"/>
                <a:gd name="connsiteX248" fmla="*/ 3762375 w 3771711"/>
                <a:gd name="connsiteY248" fmla="*/ 83 h 673183"/>
                <a:gd name="connsiteX0" fmla="*/ 3762375 w 3771711"/>
                <a:gd name="connsiteY0" fmla="*/ 83 h 673183"/>
                <a:gd name="connsiteX1" fmla="*/ 3762375 w 3771711"/>
                <a:gd name="connsiteY1" fmla="*/ 95333 h 673183"/>
                <a:gd name="connsiteX2" fmla="*/ 3692525 w 3771711"/>
                <a:gd name="connsiteY2" fmla="*/ 111208 h 673183"/>
                <a:gd name="connsiteX3" fmla="*/ 3673475 w 3771711"/>
                <a:gd name="connsiteY3" fmla="*/ 114383 h 673183"/>
                <a:gd name="connsiteX4" fmla="*/ 3622675 w 3771711"/>
                <a:gd name="connsiteY4" fmla="*/ 117558 h 673183"/>
                <a:gd name="connsiteX5" fmla="*/ 3594100 w 3771711"/>
                <a:gd name="connsiteY5" fmla="*/ 127083 h 673183"/>
                <a:gd name="connsiteX6" fmla="*/ 3584575 w 3771711"/>
                <a:gd name="connsiteY6" fmla="*/ 130258 h 673183"/>
                <a:gd name="connsiteX7" fmla="*/ 3530600 w 3771711"/>
                <a:gd name="connsiteY7" fmla="*/ 133433 h 673183"/>
                <a:gd name="connsiteX8" fmla="*/ 3511550 w 3771711"/>
                <a:gd name="connsiteY8" fmla="*/ 136608 h 673183"/>
                <a:gd name="connsiteX9" fmla="*/ 3463925 w 3771711"/>
                <a:gd name="connsiteY9" fmla="*/ 142958 h 673183"/>
                <a:gd name="connsiteX10" fmla="*/ 3454400 w 3771711"/>
                <a:gd name="connsiteY10" fmla="*/ 149308 h 673183"/>
                <a:gd name="connsiteX11" fmla="*/ 3403600 w 3771711"/>
                <a:gd name="connsiteY11" fmla="*/ 142958 h 673183"/>
                <a:gd name="connsiteX12" fmla="*/ 3352800 w 3771711"/>
                <a:gd name="connsiteY12" fmla="*/ 149308 h 673183"/>
                <a:gd name="connsiteX13" fmla="*/ 3343275 w 3771711"/>
                <a:gd name="connsiteY13" fmla="*/ 152483 h 673183"/>
                <a:gd name="connsiteX14" fmla="*/ 3324225 w 3771711"/>
                <a:gd name="connsiteY14" fmla="*/ 162008 h 673183"/>
                <a:gd name="connsiteX15" fmla="*/ 3175000 w 3771711"/>
                <a:gd name="connsiteY15" fmla="*/ 168358 h 673183"/>
                <a:gd name="connsiteX16" fmla="*/ 3092450 w 3771711"/>
                <a:gd name="connsiteY16" fmla="*/ 177883 h 673183"/>
                <a:gd name="connsiteX17" fmla="*/ 3051175 w 3771711"/>
                <a:gd name="connsiteY17" fmla="*/ 184233 h 673183"/>
                <a:gd name="connsiteX18" fmla="*/ 3035300 w 3771711"/>
                <a:gd name="connsiteY18" fmla="*/ 187408 h 673183"/>
                <a:gd name="connsiteX19" fmla="*/ 3025775 w 3771711"/>
                <a:gd name="connsiteY19" fmla="*/ 190583 h 673183"/>
                <a:gd name="connsiteX20" fmla="*/ 2968625 w 3771711"/>
                <a:gd name="connsiteY20" fmla="*/ 203283 h 673183"/>
                <a:gd name="connsiteX21" fmla="*/ 2943225 w 3771711"/>
                <a:gd name="connsiteY21" fmla="*/ 206458 h 673183"/>
                <a:gd name="connsiteX22" fmla="*/ 2927350 w 3771711"/>
                <a:gd name="connsiteY22" fmla="*/ 209633 h 673183"/>
                <a:gd name="connsiteX23" fmla="*/ 2841625 w 3771711"/>
                <a:gd name="connsiteY23" fmla="*/ 219158 h 673183"/>
                <a:gd name="connsiteX24" fmla="*/ 2828925 w 3771711"/>
                <a:gd name="connsiteY24" fmla="*/ 222333 h 673183"/>
                <a:gd name="connsiteX25" fmla="*/ 2784475 w 3771711"/>
                <a:gd name="connsiteY25" fmla="*/ 228683 h 673183"/>
                <a:gd name="connsiteX26" fmla="*/ 2755900 w 3771711"/>
                <a:gd name="connsiteY26" fmla="*/ 235033 h 673183"/>
                <a:gd name="connsiteX27" fmla="*/ 2670175 w 3771711"/>
                <a:gd name="connsiteY27" fmla="*/ 238208 h 673183"/>
                <a:gd name="connsiteX28" fmla="*/ 2657475 w 3771711"/>
                <a:gd name="connsiteY28" fmla="*/ 241383 h 673183"/>
                <a:gd name="connsiteX29" fmla="*/ 2638425 w 3771711"/>
                <a:gd name="connsiteY29" fmla="*/ 247733 h 673183"/>
                <a:gd name="connsiteX30" fmla="*/ 2581275 w 3771711"/>
                <a:gd name="connsiteY30" fmla="*/ 254083 h 673183"/>
                <a:gd name="connsiteX31" fmla="*/ 2546350 w 3771711"/>
                <a:gd name="connsiteY31" fmla="*/ 260433 h 673183"/>
                <a:gd name="connsiteX32" fmla="*/ 2514600 w 3771711"/>
                <a:gd name="connsiteY32" fmla="*/ 266783 h 673183"/>
                <a:gd name="connsiteX33" fmla="*/ 2470150 w 3771711"/>
                <a:gd name="connsiteY33" fmla="*/ 279483 h 673183"/>
                <a:gd name="connsiteX34" fmla="*/ 2454275 w 3771711"/>
                <a:gd name="connsiteY34" fmla="*/ 282658 h 673183"/>
                <a:gd name="connsiteX35" fmla="*/ 2444750 w 3771711"/>
                <a:gd name="connsiteY35" fmla="*/ 285833 h 673183"/>
                <a:gd name="connsiteX36" fmla="*/ 2393950 w 3771711"/>
                <a:gd name="connsiteY36" fmla="*/ 292183 h 673183"/>
                <a:gd name="connsiteX37" fmla="*/ 2352675 w 3771711"/>
                <a:gd name="connsiteY37" fmla="*/ 298533 h 673183"/>
                <a:gd name="connsiteX38" fmla="*/ 2330450 w 3771711"/>
                <a:gd name="connsiteY38" fmla="*/ 301708 h 673183"/>
                <a:gd name="connsiteX39" fmla="*/ 2308225 w 3771711"/>
                <a:gd name="connsiteY39" fmla="*/ 308058 h 673183"/>
                <a:gd name="connsiteX40" fmla="*/ 2295525 w 3771711"/>
                <a:gd name="connsiteY40" fmla="*/ 311233 h 673183"/>
                <a:gd name="connsiteX41" fmla="*/ 2276475 w 3771711"/>
                <a:gd name="connsiteY41" fmla="*/ 317583 h 673183"/>
                <a:gd name="connsiteX42" fmla="*/ 2257425 w 3771711"/>
                <a:gd name="connsiteY42" fmla="*/ 323933 h 673183"/>
                <a:gd name="connsiteX43" fmla="*/ 2238375 w 3771711"/>
                <a:gd name="connsiteY43" fmla="*/ 330283 h 673183"/>
                <a:gd name="connsiteX44" fmla="*/ 2228850 w 3771711"/>
                <a:gd name="connsiteY44" fmla="*/ 333458 h 673183"/>
                <a:gd name="connsiteX45" fmla="*/ 2212975 w 3771711"/>
                <a:gd name="connsiteY45" fmla="*/ 336633 h 673183"/>
                <a:gd name="connsiteX46" fmla="*/ 2155825 w 3771711"/>
                <a:gd name="connsiteY46" fmla="*/ 342983 h 673183"/>
                <a:gd name="connsiteX47" fmla="*/ 2105025 w 3771711"/>
                <a:gd name="connsiteY47" fmla="*/ 352508 h 673183"/>
                <a:gd name="connsiteX48" fmla="*/ 2038350 w 3771711"/>
                <a:gd name="connsiteY48" fmla="*/ 362033 h 673183"/>
                <a:gd name="connsiteX49" fmla="*/ 2016125 w 3771711"/>
                <a:gd name="connsiteY49" fmla="*/ 365208 h 673183"/>
                <a:gd name="connsiteX50" fmla="*/ 2000250 w 3771711"/>
                <a:gd name="connsiteY50" fmla="*/ 368383 h 673183"/>
                <a:gd name="connsiteX51" fmla="*/ 1987550 w 3771711"/>
                <a:gd name="connsiteY51" fmla="*/ 371558 h 673183"/>
                <a:gd name="connsiteX52" fmla="*/ 1965325 w 3771711"/>
                <a:gd name="connsiteY52" fmla="*/ 374733 h 673183"/>
                <a:gd name="connsiteX53" fmla="*/ 1936750 w 3771711"/>
                <a:gd name="connsiteY53" fmla="*/ 384258 h 673183"/>
                <a:gd name="connsiteX54" fmla="*/ 1927225 w 3771711"/>
                <a:gd name="connsiteY54" fmla="*/ 387433 h 673183"/>
                <a:gd name="connsiteX55" fmla="*/ 1898650 w 3771711"/>
                <a:gd name="connsiteY55" fmla="*/ 390608 h 673183"/>
                <a:gd name="connsiteX56" fmla="*/ 1889125 w 3771711"/>
                <a:gd name="connsiteY56" fmla="*/ 393783 h 673183"/>
                <a:gd name="connsiteX57" fmla="*/ 1841500 w 3771711"/>
                <a:gd name="connsiteY57" fmla="*/ 400133 h 673183"/>
                <a:gd name="connsiteX58" fmla="*/ 1816100 w 3771711"/>
                <a:gd name="connsiteY58" fmla="*/ 406483 h 673183"/>
                <a:gd name="connsiteX59" fmla="*/ 1768475 w 3771711"/>
                <a:gd name="connsiteY59" fmla="*/ 412833 h 673183"/>
                <a:gd name="connsiteX60" fmla="*/ 1704975 w 3771711"/>
                <a:gd name="connsiteY60" fmla="*/ 419183 h 673183"/>
                <a:gd name="connsiteX61" fmla="*/ 1660525 w 3771711"/>
                <a:gd name="connsiteY61" fmla="*/ 425533 h 673183"/>
                <a:gd name="connsiteX62" fmla="*/ 1647825 w 3771711"/>
                <a:gd name="connsiteY62" fmla="*/ 428708 h 673183"/>
                <a:gd name="connsiteX63" fmla="*/ 1600200 w 3771711"/>
                <a:gd name="connsiteY63" fmla="*/ 435058 h 673183"/>
                <a:gd name="connsiteX64" fmla="*/ 1581150 w 3771711"/>
                <a:gd name="connsiteY64" fmla="*/ 438233 h 673183"/>
                <a:gd name="connsiteX65" fmla="*/ 1558925 w 3771711"/>
                <a:gd name="connsiteY65" fmla="*/ 441408 h 673183"/>
                <a:gd name="connsiteX66" fmla="*/ 1543050 w 3771711"/>
                <a:gd name="connsiteY66" fmla="*/ 444583 h 673183"/>
                <a:gd name="connsiteX67" fmla="*/ 1479550 w 3771711"/>
                <a:gd name="connsiteY67" fmla="*/ 450933 h 673183"/>
                <a:gd name="connsiteX68" fmla="*/ 1470025 w 3771711"/>
                <a:gd name="connsiteY68" fmla="*/ 454108 h 673183"/>
                <a:gd name="connsiteX69" fmla="*/ 1450975 w 3771711"/>
                <a:gd name="connsiteY69" fmla="*/ 463633 h 673183"/>
                <a:gd name="connsiteX70" fmla="*/ 1428750 w 3771711"/>
                <a:gd name="connsiteY70" fmla="*/ 466808 h 673183"/>
                <a:gd name="connsiteX71" fmla="*/ 1371600 w 3771711"/>
                <a:gd name="connsiteY71" fmla="*/ 473158 h 673183"/>
                <a:gd name="connsiteX72" fmla="*/ 1333500 w 3771711"/>
                <a:gd name="connsiteY72" fmla="*/ 476333 h 673183"/>
                <a:gd name="connsiteX73" fmla="*/ 1311275 w 3771711"/>
                <a:gd name="connsiteY73" fmla="*/ 479508 h 673183"/>
                <a:gd name="connsiteX74" fmla="*/ 1279525 w 3771711"/>
                <a:gd name="connsiteY74" fmla="*/ 482683 h 673183"/>
                <a:gd name="connsiteX75" fmla="*/ 1244600 w 3771711"/>
                <a:gd name="connsiteY75" fmla="*/ 489033 h 673183"/>
                <a:gd name="connsiteX76" fmla="*/ 1184275 w 3771711"/>
                <a:gd name="connsiteY76" fmla="*/ 495383 h 673183"/>
                <a:gd name="connsiteX77" fmla="*/ 1146175 w 3771711"/>
                <a:gd name="connsiteY77" fmla="*/ 501733 h 673183"/>
                <a:gd name="connsiteX78" fmla="*/ 1114425 w 3771711"/>
                <a:gd name="connsiteY78" fmla="*/ 508083 h 673183"/>
                <a:gd name="connsiteX79" fmla="*/ 1063625 w 3771711"/>
                <a:gd name="connsiteY79" fmla="*/ 514433 h 673183"/>
                <a:gd name="connsiteX80" fmla="*/ 1041400 w 3771711"/>
                <a:gd name="connsiteY80" fmla="*/ 517608 h 673183"/>
                <a:gd name="connsiteX81" fmla="*/ 1019175 w 3771711"/>
                <a:gd name="connsiteY81" fmla="*/ 523958 h 673183"/>
                <a:gd name="connsiteX82" fmla="*/ 996950 w 3771711"/>
                <a:gd name="connsiteY82" fmla="*/ 527133 h 673183"/>
                <a:gd name="connsiteX83" fmla="*/ 981075 w 3771711"/>
                <a:gd name="connsiteY83" fmla="*/ 530308 h 673183"/>
                <a:gd name="connsiteX84" fmla="*/ 958850 w 3771711"/>
                <a:gd name="connsiteY84" fmla="*/ 533483 h 673183"/>
                <a:gd name="connsiteX85" fmla="*/ 946150 w 3771711"/>
                <a:gd name="connsiteY85" fmla="*/ 536658 h 673183"/>
                <a:gd name="connsiteX86" fmla="*/ 936625 w 3771711"/>
                <a:gd name="connsiteY86" fmla="*/ 539833 h 673183"/>
                <a:gd name="connsiteX87" fmla="*/ 914400 w 3771711"/>
                <a:gd name="connsiteY87" fmla="*/ 543008 h 673183"/>
                <a:gd name="connsiteX88" fmla="*/ 879475 w 3771711"/>
                <a:gd name="connsiteY88" fmla="*/ 549358 h 673183"/>
                <a:gd name="connsiteX89" fmla="*/ 825500 w 3771711"/>
                <a:gd name="connsiteY89" fmla="*/ 555708 h 673183"/>
                <a:gd name="connsiteX90" fmla="*/ 790575 w 3771711"/>
                <a:gd name="connsiteY90" fmla="*/ 562058 h 673183"/>
                <a:gd name="connsiteX91" fmla="*/ 777875 w 3771711"/>
                <a:gd name="connsiteY91" fmla="*/ 565233 h 673183"/>
                <a:gd name="connsiteX92" fmla="*/ 758825 w 3771711"/>
                <a:gd name="connsiteY92" fmla="*/ 568408 h 673183"/>
                <a:gd name="connsiteX93" fmla="*/ 749300 w 3771711"/>
                <a:gd name="connsiteY93" fmla="*/ 571583 h 673183"/>
                <a:gd name="connsiteX94" fmla="*/ 708025 w 3771711"/>
                <a:gd name="connsiteY94" fmla="*/ 577933 h 673183"/>
                <a:gd name="connsiteX95" fmla="*/ 692150 w 3771711"/>
                <a:gd name="connsiteY95" fmla="*/ 581108 h 673183"/>
                <a:gd name="connsiteX96" fmla="*/ 647700 w 3771711"/>
                <a:gd name="connsiteY96" fmla="*/ 587458 h 673183"/>
                <a:gd name="connsiteX97" fmla="*/ 596900 w 3771711"/>
                <a:gd name="connsiteY97" fmla="*/ 596983 h 673183"/>
                <a:gd name="connsiteX98" fmla="*/ 561975 w 3771711"/>
                <a:gd name="connsiteY98" fmla="*/ 600158 h 673183"/>
                <a:gd name="connsiteX99" fmla="*/ 527050 w 3771711"/>
                <a:gd name="connsiteY99" fmla="*/ 606508 h 673183"/>
                <a:gd name="connsiteX100" fmla="*/ 511175 w 3771711"/>
                <a:gd name="connsiteY100" fmla="*/ 609683 h 673183"/>
                <a:gd name="connsiteX101" fmla="*/ 466725 w 3771711"/>
                <a:gd name="connsiteY101" fmla="*/ 616033 h 673183"/>
                <a:gd name="connsiteX102" fmla="*/ 396875 w 3771711"/>
                <a:gd name="connsiteY102" fmla="*/ 622383 h 673183"/>
                <a:gd name="connsiteX103" fmla="*/ 381000 w 3771711"/>
                <a:gd name="connsiteY103" fmla="*/ 625558 h 673183"/>
                <a:gd name="connsiteX104" fmla="*/ 358775 w 3771711"/>
                <a:gd name="connsiteY104" fmla="*/ 628733 h 673183"/>
                <a:gd name="connsiteX105" fmla="*/ 342900 w 3771711"/>
                <a:gd name="connsiteY105" fmla="*/ 631908 h 673183"/>
                <a:gd name="connsiteX106" fmla="*/ 304800 w 3771711"/>
                <a:gd name="connsiteY106" fmla="*/ 638258 h 673183"/>
                <a:gd name="connsiteX107" fmla="*/ 209550 w 3771711"/>
                <a:gd name="connsiteY107" fmla="*/ 641433 h 673183"/>
                <a:gd name="connsiteX108" fmla="*/ 152400 w 3771711"/>
                <a:gd name="connsiteY108" fmla="*/ 647783 h 673183"/>
                <a:gd name="connsiteX109" fmla="*/ 130175 w 3771711"/>
                <a:gd name="connsiteY109" fmla="*/ 650958 h 673183"/>
                <a:gd name="connsiteX110" fmla="*/ 114300 w 3771711"/>
                <a:gd name="connsiteY110" fmla="*/ 654133 h 673183"/>
                <a:gd name="connsiteX111" fmla="*/ 82550 w 3771711"/>
                <a:gd name="connsiteY111" fmla="*/ 657308 h 673183"/>
                <a:gd name="connsiteX112" fmla="*/ 57150 w 3771711"/>
                <a:gd name="connsiteY112" fmla="*/ 663658 h 673183"/>
                <a:gd name="connsiteX113" fmla="*/ 31750 w 3771711"/>
                <a:gd name="connsiteY113" fmla="*/ 666833 h 673183"/>
                <a:gd name="connsiteX114" fmla="*/ 0 w 3771711"/>
                <a:gd name="connsiteY114" fmla="*/ 673183 h 673183"/>
                <a:gd name="connsiteX115" fmla="*/ 3175 w 3771711"/>
                <a:gd name="connsiteY115" fmla="*/ 663658 h 673183"/>
                <a:gd name="connsiteX116" fmla="*/ 12700 w 3771711"/>
                <a:gd name="connsiteY116" fmla="*/ 660483 h 673183"/>
                <a:gd name="connsiteX117" fmla="*/ 22225 w 3771711"/>
                <a:gd name="connsiteY117" fmla="*/ 654133 h 673183"/>
                <a:gd name="connsiteX118" fmla="*/ 41275 w 3771711"/>
                <a:gd name="connsiteY118" fmla="*/ 647783 h 673183"/>
                <a:gd name="connsiteX119" fmla="*/ 63500 w 3771711"/>
                <a:gd name="connsiteY119" fmla="*/ 641433 h 673183"/>
                <a:gd name="connsiteX120" fmla="*/ 85725 w 3771711"/>
                <a:gd name="connsiteY120" fmla="*/ 635083 h 673183"/>
                <a:gd name="connsiteX121" fmla="*/ 107950 w 3771711"/>
                <a:gd name="connsiteY121" fmla="*/ 631908 h 673183"/>
                <a:gd name="connsiteX122" fmla="*/ 123825 w 3771711"/>
                <a:gd name="connsiteY122" fmla="*/ 628733 h 673183"/>
                <a:gd name="connsiteX123" fmla="*/ 146050 w 3771711"/>
                <a:gd name="connsiteY123" fmla="*/ 625558 h 673183"/>
                <a:gd name="connsiteX124" fmla="*/ 177800 w 3771711"/>
                <a:gd name="connsiteY124" fmla="*/ 619208 h 673183"/>
                <a:gd name="connsiteX125" fmla="*/ 241300 w 3771711"/>
                <a:gd name="connsiteY125" fmla="*/ 609683 h 673183"/>
                <a:gd name="connsiteX126" fmla="*/ 279400 w 3771711"/>
                <a:gd name="connsiteY126" fmla="*/ 603333 h 673183"/>
                <a:gd name="connsiteX127" fmla="*/ 317500 w 3771711"/>
                <a:gd name="connsiteY127" fmla="*/ 596983 h 673183"/>
                <a:gd name="connsiteX128" fmla="*/ 336550 w 3771711"/>
                <a:gd name="connsiteY128" fmla="*/ 593808 h 673183"/>
                <a:gd name="connsiteX129" fmla="*/ 358775 w 3771711"/>
                <a:gd name="connsiteY129" fmla="*/ 590633 h 673183"/>
                <a:gd name="connsiteX130" fmla="*/ 384175 w 3771711"/>
                <a:gd name="connsiteY130" fmla="*/ 584283 h 673183"/>
                <a:gd name="connsiteX131" fmla="*/ 400050 w 3771711"/>
                <a:gd name="connsiteY131" fmla="*/ 581108 h 673183"/>
                <a:gd name="connsiteX132" fmla="*/ 412750 w 3771711"/>
                <a:gd name="connsiteY132" fmla="*/ 577933 h 673183"/>
                <a:gd name="connsiteX133" fmla="*/ 441325 w 3771711"/>
                <a:gd name="connsiteY133" fmla="*/ 574758 h 673183"/>
                <a:gd name="connsiteX134" fmla="*/ 463550 w 3771711"/>
                <a:gd name="connsiteY134" fmla="*/ 571583 h 673183"/>
                <a:gd name="connsiteX135" fmla="*/ 492125 w 3771711"/>
                <a:gd name="connsiteY135" fmla="*/ 568408 h 673183"/>
                <a:gd name="connsiteX136" fmla="*/ 523875 w 3771711"/>
                <a:gd name="connsiteY136" fmla="*/ 562058 h 673183"/>
                <a:gd name="connsiteX137" fmla="*/ 546100 w 3771711"/>
                <a:gd name="connsiteY137" fmla="*/ 555708 h 673183"/>
                <a:gd name="connsiteX138" fmla="*/ 584200 w 3771711"/>
                <a:gd name="connsiteY138" fmla="*/ 549358 h 673183"/>
                <a:gd name="connsiteX139" fmla="*/ 631825 w 3771711"/>
                <a:gd name="connsiteY139" fmla="*/ 539833 h 673183"/>
                <a:gd name="connsiteX140" fmla="*/ 644525 w 3771711"/>
                <a:gd name="connsiteY140" fmla="*/ 536658 h 673183"/>
                <a:gd name="connsiteX141" fmla="*/ 669925 w 3771711"/>
                <a:gd name="connsiteY141" fmla="*/ 533483 h 673183"/>
                <a:gd name="connsiteX142" fmla="*/ 685800 w 3771711"/>
                <a:gd name="connsiteY142" fmla="*/ 530308 h 673183"/>
                <a:gd name="connsiteX143" fmla="*/ 736600 w 3771711"/>
                <a:gd name="connsiteY143" fmla="*/ 523958 h 673183"/>
                <a:gd name="connsiteX144" fmla="*/ 781050 w 3771711"/>
                <a:gd name="connsiteY144" fmla="*/ 517608 h 673183"/>
                <a:gd name="connsiteX145" fmla="*/ 803275 w 3771711"/>
                <a:gd name="connsiteY145" fmla="*/ 514433 h 673183"/>
                <a:gd name="connsiteX146" fmla="*/ 841375 w 3771711"/>
                <a:gd name="connsiteY146" fmla="*/ 508083 h 673183"/>
                <a:gd name="connsiteX147" fmla="*/ 885825 w 3771711"/>
                <a:gd name="connsiteY147" fmla="*/ 498558 h 673183"/>
                <a:gd name="connsiteX148" fmla="*/ 901700 w 3771711"/>
                <a:gd name="connsiteY148" fmla="*/ 495383 h 673183"/>
                <a:gd name="connsiteX149" fmla="*/ 939800 w 3771711"/>
                <a:gd name="connsiteY149" fmla="*/ 489033 h 673183"/>
                <a:gd name="connsiteX150" fmla="*/ 962025 w 3771711"/>
                <a:gd name="connsiteY150" fmla="*/ 485858 h 673183"/>
                <a:gd name="connsiteX151" fmla="*/ 974725 w 3771711"/>
                <a:gd name="connsiteY151" fmla="*/ 482683 h 673183"/>
                <a:gd name="connsiteX152" fmla="*/ 996950 w 3771711"/>
                <a:gd name="connsiteY152" fmla="*/ 479508 h 673183"/>
                <a:gd name="connsiteX153" fmla="*/ 1016000 w 3771711"/>
                <a:gd name="connsiteY153" fmla="*/ 476333 h 673183"/>
                <a:gd name="connsiteX154" fmla="*/ 1050925 w 3771711"/>
                <a:gd name="connsiteY154" fmla="*/ 473158 h 673183"/>
                <a:gd name="connsiteX155" fmla="*/ 1069975 w 3771711"/>
                <a:gd name="connsiteY155" fmla="*/ 469983 h 673183"/>
                <a:gd name="connsiteX156" fmla="*/ 1095375 w 3771711"/>
                <a:gd name="connsiteY156" fmla="*/ 466808 h 673183"/>
                <a:gd name="connsiteX157" fmla="*/ 1114425 w 3771711"/>
                <a:gd name="connsiteY157" fmla="*/ 463633 h 673183"/>
                <a:gd name="connsiteX158" fmla="*/ 1136650 w 3771711"/>
                <a:gd name="connsiteY158" fmla="*/ 460458 h 673183"/>
                <a:gd name="connsiteX159" fmla="*/ 1146175 w 3771711"/>
                <a:gd name="connsiteY159" fmla="*/ 457283 h 673183"/>
                <a:gd name="connsiteX160" fmla="*/ 1174750 w 3771711"/>
                <a:gd name="connsiteY160" fmla="*/ 441408 h 673183"/>
                <a:gd name="connsiteX161" fmla="*/ 1209675 w 3771711"/>
                <a:gd name="connsiteY161" fmla="*/ 438233 h 673183"/>
                <a:gd name="connsiteX162" fmla="*/ 1225550 w 3771711"/>
                <a:gd name="connsiteY162" fmla="*/ 435058 h 673183"/>
                <a:gd name="connsiteX163" fmla="*/ 1244600 w 3771711"/>
                <a:gd name="connsiteY163" fmla="*/ 431883 h 673183"/>
                <a:gd name="connsiteX164" fmla="*/ 1254125 w 3771711"/>
                <a:gd name="connsiteY164" fmla="*/ 428708 h 673183"/>
                <a:gd name="connsiteX165" fmla="*/ 1273175 w 3771711"/>
                <a:gd name="connsiteY165" fmla="*/ 425533 h 673183"/>
                <a:gd name="connsiteX166" fmla="*/ 1289050 w 3771711"/>
                <a:gd name="connsiteY166" fmla="*/ 422358 h 673183"/>
                <a:gd name="connsiteX167" fmla="*/ 1301750 w 3771711"/>
                <a:gd name="connsiteY167" fmla="*/ 419183 h 673183"/>
                <a:gd name="connsiteX168" fmla="*/ 1311275 w 3771711"/>
                <a:gd name="connsiteY168" fmla="*/ 416008 h 673183"/>
                <a:gd name="connsiteX169" fmla="*/ 1368425 w 3771711"/>
                <a:gd name="connsiteY169" fmla="*/ 409658 h 673183"/>
                <a:gd name="connsiteX170" fmla="*/ 1387475 w 3771711"/>
                <a:gd name="connsiteY170" fmla="*/ 406483 h 673183"/>
                <a:gd name="connsiteX171" fmla="*/ 1412875 w 3771711"/>
                <a:gd name="connsiteY171" fmla="*/ 400133 h 673183"/>
                <a:gd name="connsiteX172" fmla="*/ 1438275 w 3771711"/>
                <a:gd name="connsiteY172" fmla="*/ 396958 h 673183"/>
                <a:gd name="connsiteX173" fmla="*/ 1498600 w 3771711"/>
                <a:gd name="connsiteY173" fmla="*/ 390608 h 673183"/>
                <a:gd name="connsiteX174" fmla="*/ 1517650 w 3771711"/>
                <a:gd name="connsiteY174" fmla="*/ 387433 h 673183"/>
                <a:gd name="connsiteX175" fmla="*/ 1527175 w 3771711"/>
                <a:gd name="connsiteY175" fmla="*/ 384258 h 673183"/>
                <a:gd name="connsiteX176" fmla="*/ 1581150 w 3771711"/>
                <a:gd name="connsiteY176" fmla="*/ 377908 h 673183"/>
                <a:gd name="connsiteX177" fmla="*/ 1612900 w 3771711"/>
                <a:gd name="connsiteY177" fmla="*/ 371558 h 673183"/>
                <a:gd name="connsiteX178" fmla="*/ 1657350 w 3771711"/>
                <a:gd name="connsiteY178" fmla="*/ 365208 h 673183"/>
                <a:gd name="connsiteX179" fmla="*/ 1727200 w 3771711"/>
                <a:gd name="connsiteY179" fmla="*/ 355683 h 673183"/>
                <a:gd name="connsiteX180" fmla="*/ 1749425 w 3771711"/>
                <a:gd name="connsiteY180" fmla="*/ 352508 h 673183"/>
                <a:gd name="connsiteX181" fmla="*/ 1778000 w 3771711"/>
                <a:gd name="connsiteY181" fmla="*/ 346158 h 673183"/>
                <a:gd name="connsiteX182" fmla="*/ 1787525 w 3771711"/>
                <a:gd name="connsiteY182" fmla="*/ 339808 h 673183"/>
                <a:gd name="connsiteX183" fmla="*/ 1809750 w 3771711"/>
                <a:gd name="connsiteY183" fmla="*/ 336633 h 673183"/>
                <a:gd name="connsiteX184" fmla="*/ 1882775 w 3771711"/>
                <a:gd name="connsiteY184" fmla="*/ 327108 h 673183"/>
                <a:gd name="connsiteX185" fmla="*/ 1914525 w 3771711"/>
                <a:gd name="connsiteY185" fmla="*/ 320758 h 673183"/>
                <a:gd name="connsiteX186" fmla="*/ 1933575 w 3771711"/>
                <a:gd name="connsiteY186" fmla="*/ 317583 h 673183"/>
                <a:gd name="connsiteX187" fmla="*/ 1981200 w 3771711"/>
                <a:gd name="connsiteY187" fmla="*/ 311233 h 673183"/>
                <a:gd name="connsiteX188" fmla="*/ 2000250 w 3771711"/>
                <a:gd name="connsiteY188" fmla="*/ 304883 h 673183"/>
                <a:gd name="connsiteX189" fmla="*/ 2009775 w 3771711"/>
                <a:gd name="connsiteY189" fmla="*/ 301708 h 673183"/>
                <a:gd name="connsiteX190" fmla="*/ 2022475 w 3771711"/>
                <a:gd name="connsiteY190" fmla="*/ 298533 h 673183"/>
                <a:gd name="connsiteX191" fmla="*/ 2041525 w 3771711"/>
                <a:gd name="connsiteY191" fmla="*/ 292183 h 673183"/>
                <a:gd name="connsiteX192" fmla="*/ 2060575 w 3771711"/>
                <a:gd name="connsiteY192" fmla="*/ 285833 h 673183"/>
                <a:gd name="connsiteX193" fmla="*/ 2089150 w 3771711"/>
                <a:gd name="connsiteY193" fmla="*/ 276308 h 673183"/>
                <a:gd name="connsiteX194" fmla="*/ 2098675 w 3771711"/>
                <a:gd name="connsiteY194" fmla="*/ 273133 h 673183"/>
                <a:gd name="connsiteX195" fmla="*/ 2136775 w 3771711"/>
                <a:gd name="connsiteY195" fmla="*/ 266783 h 673183"/>
                <a:gd name="connsiteX196" fmla="*/ 2232025 w 3771711"/>
                <a:gd name="connsiteY196" fmla="*/ 254083 h 673183"/>
                <a:gd name="connsiteX197" fmla="*/ 2251075 w 3771711"/>
                <a:gd name="connsiteY197" fmla="*/ 250908 h 673183"/>
                <a:gd name="connsiteX198" fmla="*/ 2266950 w 3771711"/>
                <a:gd name="connsiteY198" fmla="*/ 247733 h 673183"/>
                <a:gd name="connsiteX199" fmla="*/ 2292350 w 3771711"/>
                <a:gd name="connsiteY199" fmla="*/ 244558 h 673183"/>
                <a:gd name="connsiteX200" fmla="*/ 2314575 w 3771711"/>
                <a:gd name="connsiteY200" fmla="*/ 238208 h 673183"/>
                <a:gd name="connsiteX201" fmla="*/ 2327275 w 3771711"/>
                <a:gd name="connsiteY201" fmla="*/ 235033 h 673183"/>
                <a:gd name="connsiteX202" fmla="*/ 2355850 w 3771711"/>
                <a:gd name="connsiteY202" fmla="*/ 225508 h 673183"/>
                <a:gd name="connsiteX203" fmla="*/ 2365375 w 3771711"/>
                <a:gd name="connsiteY203" fmla="*/ 222333 h 673183"/>
                <a:gd name="connsiteX204" fmla="*/ 2403475 w 3771711"/>
                <a:gd name="connsiteY204" fmla="*/ 212808 h 673183"/>
                <a:gd name="connsiteX205" fmla="*/ 2416175 w 3771711"/>
                <a:gd name="connsiteY205" fmla="*/ 209633 h 673183"/>
                <a:gd name="connsiteX206" fmla="*/ 2432050 w 3771711"/>
                <a:gd name="connsiteY206" fmla="*/ 206458 h 673183"/>
                <a:gd name="connsiteX207" fmla="*/ 2444750 w 3771711"/>
                <a:gd name="connsiteY207" fmla="*/ 203283 h 673183"/>
                <a:gd name="connsiteX208" fmla="*/ 2508250 w 3771711"/>
                <a:gd name="connsiteY208" fmla="*/ 193758 h 673183"/>
                <a:gd name="connsiteX209" fmla="*/ 2530475 w 3771711"/>
                <a:gd name="connsiteY209" fmla="*/ 187408 h 673183"/>
                <a:gd name="connsiteX210" fmla="*/ 2546350 w 3771711"/>
                <a:gd name="connsiteY210" fmla="*/ 184233 h 673183"/>
                <a:gd name="connsiteX211" fmla="*/ 2606675 w 3771711"/>
                <a:gd name="connsiteY211" fmla="*/ 174708 h 673183"/>
                <a:gd name="connsiteX212" fmla="*/ 2625725 w 3771711"/>
                <a:gd name="connsiteY212" fmla="*/ 171533 h 673183"/>
                <a:gd name="connsiteX213" fmla="*/ 2654300 w 3771711"/>
                <a:gd name="connsiteY213" fmla="*/ 168358 h 673183"/>
                <a:gd name="connsiteX214" fmla="*/ 2682875 w 3771711"/>
                <a:gd name="connsiteY214" fmla="*/ 162008 h 673183"/>
                <a:gd name="connsiteX215" fmla="*/ 2720975 w 3771711"/>
                <a:gd name="connsiteY215" fmla="*/ 155658 h 673183"/>
                <a:gd name="connsiteX216" fmla="*/ 2768600 w 3771711"/>
                <a:gd name="connsiteY216" fmla="*/ 146133 h 673183"/>
                <a:gd name="connsiteX217" fmla="*/ 2784475 w 3771711"/>
                <a:gd name="connsiteY217" fmla="*/ 142958 h 673183"/>
                <a:gd name="connsiteX218" fmla="*/ 2803525 w 3771711"/>
                <a:gd name="connsiteY218" fmla="*/ 139783 h 673183"/>
                <a:gd name="connsiteX219" fmla="*/ 2825750 w 3771711"/>
                <a:gd name="connsiteY219" fmla="*/ 136608 h 673183"/>
                <a:gd name="connsiteX220" fmla="*/ 2841625 w 3771711"/>
                <a:gd name="connsiteY220" fmla="*/ 133433 h 673183"/>
                <a:gd name="connsiteX221" fmla="*/ 2870200 w 3771711"/>
                <a:gd name="connsiteY221" fmla="*/ 130258 h 673183"/>
                <a:gd name="connsiteX222" fmla="*/ 2911475 w 3771711"/>
                <a:gd name="connsiteY222" fmla="*/ 120733 h 673183"/>
                <a:gd name="connsiteX223" fmla="*/ 2924175 w 3771711"/>
                <a:gd name="connsiteY223" fmla="*/ 117558 h 673183"/>
                <a:gd name="connsiteX224" fmla="*/ 2968625 w 3771711"/>
                <a:gd name="connsiteY224" fmla="*/ 111208 h 673183"/>
                <a:gd name="connsiteX225" fmla="*/ 2987675 w 3771711"/>
                <a:gd name="connsiteY225" fmla="*/ 108033 h 673183"/>
                <a:gd name="connsiteX226" fmla="*/ 3044825 w 3771711"/>
                <a:gd name="connsiteY226" fmla="*/ 101683 h 673183"/>
                <a:gd name="connsiteX227" fmla="*/ 3060700 w 3771711"/>
                <a:gd name="connsiteY227" fmla="*/ 98508 h 673183"/>
                <a:gd name="connsiteX228" fmla="*/ 3105150 w 3771711"/>
                <a:gd name="connsiteY228" fmla="*/ 92158 h 673183"/>
                <a:gd name="connsiteX229" fmla="*/ 3146425 w 3771711"/>
                <a:gd name="connsiteY229" fmla="*/ 85808 h 673183"/>
                <a:gd name="connsiteX230" fmla="*/ 3165475 w 3771711"/>
                <a:gd name="connsiteY230" fmla="*/ 82633 h 673183"/>
                <a:gd name="connsiteX231" fmla="*/ 3194050 w 3771711"/>
                <a:gd name="connsiteY231" fmla="*/ 79458 h 673183"/>
                <a:gd name="connsiteX232" fmla="*/ 3213100 w 3771711"/>
                <a:gd name="connsiteY232" fmla="*/ 76283 h 673183"/>
                <a:gd name="connsiteX233" fmla="*/ 3244850 w 3771711"/>
                <a:gd name="connsiteY233" fmla="*/ 69933 h 673183"/>
                <a:gd name="connsiteX234" fmla="*/ 3295650 w 3771711"/>
                <a:gd name="connsiteY234" fmla="*/ 63583 h 673183"/>
                <a:gd name="connsiteX235" fmla="*/ 3324225 w 3771711"/>
                <a:gd name="connsiteY235" fmla="*/ 60408 h 673183"/>
                <a:gd name="connsiteX236" fmla="*/ 3384550 w 3771711"/>
                <a:gd name="connsiteY236" fmla="*/ 50883 h 673183"/>
                <a:gd name="connsiteX237" fmla="*/ 3473450 w 3771711"/>
                <a:gd name="connsiteY237" fmla="*/ 44533 h 673183"/>
                <a:gd name="connsiteX238" fmla="*/ 3495675 w 3771711"/>
                <a:gd name="connsiteY238" fmla="*/ 41358 h 673183"/>
                <a:gd name="connsiteX239" fmla="*/ 3559175 w 3771711"/>
                <a:gd name="connsiteY239" fmla="*/ 35008 h 673183"/>
                <a:gd name="connsiteX240" fmla="*/ 3590925 w 3771711"/>
                <a:gd name="connsiteY240" fmla="*/ 28658 h 673183"/>
                <a:gd name="connsiteX241" fmla="*/ 3625850 w 3771711"/>
                <a:gd name="connsiteY241" fmla="*/ 22308 h 673183"/>
                <a:gd name="connsiteX242" fmla="*/ 3644900 w 3771711"/>
                <a:gd name="connsiteY242" fmla="*/ 15958 h 673183"/>
                <a:gd name="connsiteX243" fmla="*/ 3654425 w 3771711"/>
                <a:gd name="connsiteY243" fmla="*/ 12783 h 673183"/>
                <a:gd name="connsiteX244" fmla="*/ 3670300 w 3771711"/>
                <a:gd name="connsiteY244" fmla="*/ 9608 h 673183"/>
                <a:gd name="connsiteX245" fmla="*/ 3714750 w 3771711"/>
                <a:gd name="connsiteY245" fmla="*/ 3258 h 673183"/>
                <a:gd name="connsiteX246" fmla="*/ 3711575 w 3771711"/>
                <a:gd name="connsiteY246" fmla="*/ 83 h 673183"/>
                <a:gd name="connsiteX247" fmla="*/ 3683000 w 3771711"/>
                <a:gd name="connsiteY247" fmla="*/ 6433 h 673183"/>
                <a:gd name="connsiteX248" fmla="*/ 3762375 w 3771711"/>
                <a:gd name="connsiteY248" fmla="*/ 83 h 673183"/>
                <a:gd name="connsiteX0" fmla="*/ 3762375 w 3771711"/>
                <a:gd name="connsiteY0" fmla="*/ 673 h 673773"/>
                <a:gd name="connsiteX1" fmla="*/ 3762375 w 3771711"/>
                <a:gd name="connsiteY1" fmla="*/ 95923 h 673773"/>
                <a:gd name="connsiteX2" fmla="*/ 3692525 w 3771711"/>
                <a:gd name="connsiteY2" fmla="*/ 111798 h 673773"/>
                <a:gd name="connsiteX3" fmla="*/ 3673475 w 3771711"/>
                <a:gd name="connsiteY3" fmla="*/ 114973 h 673773"/>
                <a:gd name="connsiteX4" fmla="*/ 3622675 w 3771711"/>
                <a:gd name="connsiteY4" fmla="*/ 118148 h 673773"/>
                <a:gd name="connsiteX5" fmla="*/ 3594100 w 3771711"/>
                <a:gd name="connsiteY5" fmla="*/ 127673 h 673773"/>
                <a:gd name="connsiteX6" fmla="*/ 3584575 w 3771711"/>
                <a:gd name="connsiteY6" fmla="*/ 130848 h 673773"/>
                <a:gd name="connsiteX7" fmla="*/ 3530600 w 3771711"/>
                <a:gd name="connsiteY7" fmla="*/ 134023 h 673773"/>
                <a:gd name="connsiteX8" fmla="*/ 3511550 w 3771711"/>
                <a:gd name="connsiteY8" fmla="*/ 137198 h 673773"/>
                <a:gd name="connsiteX9" fmla="*/ 3463925 w 3771711"/>
                <a:gd name="connsiteY9" fmla="*/ 143548 h 673773"/>
                <a:gd name="connsiteX10" fmla="*/ 3454400 w 3771711"/>
                <a:gd name="connsiteY10" fmla="*/ 149898 h 673773"/>
                <a:gd name="connsiteX11" fmla="*/ 3403600 w 3771711"/>
                <a:gd name="connsiteY11" fmla="*/ 143548 h 673773"/>
                <a:gd name="connsiteX12" fmla="*/ 3352800 w 3771711"/>
                <a:gd name="connsiteY12" fmla="*/ 149898 h 673773"/>
                <a:gd name="connsiteX13" fmla="*/ 3343275 w 3771711"/>
                <a:gd name="connsiteY13" fmla="*/ 153073 h 673773"/>
                <a:gd name="connsiteX14" fmla="*/ 3324225 w 3771711"/>
                <a:gd name="connsiteY14" fmla="*/ 162598 h 673773"/>
                <a:gd name="connsiteX15" fmla="*/ 3175000 w 3771711"/>
                <a:gd name="connsiteY15" fmla="*/ 168948 h 673773"/>
                <a:gd name="connsiteX16" fmla="*/ 3092450 w 3771711"/>
                <a:gd name="connsiteY16" fmla="*/ 178473 h 673773"/>
                <a:gd name="connsiteX17" fmla="*/ 3051175 w 3771711"/>
                <a:gd name="connsiteY17" fmla="*/ 184823 h 673773"/>
                <a:gd name="connsiteX18" fmla="*/ 3035300 w 3771711"/>
                <a:gd name="connsiteY18" fmla="*/ 187998 h 673773"/>
                <a:gd name="connsiteX19" fmla="*/ 3025775 w 3771711"/>
                <a:gd name="connsiteY19" fmla="*/ 191173 h 673773"/>
                <a:gd name="connsiteX20" fmla="*/ 2968625 w 3771711"/>
                <a:gd name="connsiteY20" fmla="*/ 203873 h 673773"/>
                <a:gd name="connsiteX21" fmla="*/ 2943225 w 3771711"/>
                <a:gd name="connsiteY21" fmla="*/ 207048 h 673773"/>
                <a:gd name="connsiteX22" fmla="*/ 2927350 w 3771711"/>
                <a:gd name="connsiteY22" fmla="*/ 210223 h 673773"/>
                <a:gd name="connsiteX23" fmla="*/ 2841625 w 3771711"/>
                <a:gd name="connsiteY23" fmla="*/ 219748 h 673773"/>
                <a:gd name="connsiteX24" fmla="*/ 2828925 w 3771711"/>
                <a:gd name="connsiteY24" fmla="*/ 222923 h 673773"/>
                <a:gd name="connsiteX25" fmla="*/ 2784475 w 3771711"/>
                <a:gd name="connsiteY25" fmla="*/ 229273 h 673773"/>
                <a:gd name="connsiteX26" fmla="*/ 2755900 w 3771711"/>
                <a:gd name="connsiteY26" fmla="*/ 235623 h 673773"/>
                <a:gd name="connsiteX27" fmla="*/ 2670175 w 3771711"/>
                <a:gd name="connsiteY27" fmla="*/ 238798 h 673773"/>
                <a:gd name="connsiteX28" fmla="*/ 2657475 w 3771711"/>
                <a:gd name="connsiteY28" fmla="*/ 241973 h 673773"/>
                <a:gd name="connsiteX29" fmla="*/ 2638425 w 3771711"/>
                <a:gd name="connsiteY29" fmla="*/ 248323 h 673773"/>
                <a:gd name="connsiteX30" fmla="*/ 2581275 w 3771711"/>
                <a:gd name="connsiteY30" fmla="*/ 254673 h 673773"/>
                <a:gd name="connsiteX31" fmla="*/ 2546350 w 3771711"/>
                <a:gd name="connsiteY31" fmla="*/ 261023 h 673773"/>
                <a:gd name="connsiteX32" fmla="*/ 2514600 w 3771711"/>
                <a:gd name="connsiteY32" fmla="*/ 267373 h 673773"/>
                <a:gd name="connsiteX33" fmla="*/ 2470150 w 3771711"/>
                <a:gd name="connsiteY33" fmla="*/ 280073 h 673773"/>
                <a:gd name="connsiteX34" fmla="*/ 2454275 w 3771711"/>
                <a:gd name="connsiteY34" fmla="*/ 283248 h 673773"/>
                <a:gd name="connsiteX35" fmla="*/ 2444750 w 3771711"/>
                <a:gd name="connsiteY35" fmla="*/ 286423 h 673773"/>
                <a:gd name="connsiteX36" fmla="*/ 2393950 w 3771711"/>
                <a:gd name="connsiteY36" fmla="*/ 292773 h 673773"/>
                <a:gd name="connsiteX37" fmla="*/ 2352675 w 3771711"/>
                <a:gd name="connsiteY37" fmla="*/ 299123 h 673773"/>
                <a:gd name="connsiteX38" fmla="*/ 2330450 w 3771711"/>
                <a:gd name="connsiteY38" fmla="*/ 302298 h 673773"/>
                <a:gd name="connsiteX39" fmla="*/ 2308225 w 3771711"/>
                <a:gd name="connsiteY39" fmla="*/ 308648 h 673773"/>
                <a:gd name="connsiteX40" fmla="*/ 2295525 w 3771711"/>
                <a:gd name="connsiteY40" fmla="*/ 311823 h 673773"/>
                <a:gd name="connsiteX41" fmla="*/ 2276475 w 3771711"/>
                <a:gd name="connsiteY41" fmla="*/ 318173 h 673773"/>
                <a:gd name="connsiteX42" fmla="*/ 2257425 w 3771711"/>
                <a:gd name="connsiteY42" fmla="*/ 324523 h 673773"/>
                <a:gd name="connsiteX43" fmla="*/ 2238375 w 3771711"/>
                <a:gd name="connsiteY43" fmla="*/ 330873 h 673773"/>
                <a:gd name="connsiteX44" fmla="*/ 2228850 w 3771711"/>
                <a:gd name="connsiteY44" fmla="*/ 334048 h 673773"/>
                <a:gd name="connsiteX45" fmla="*/ 2212975 w 3771711"/>
                <a:gd name="connsiteY45" fmla="*/ 337223 h 673773"/>
                <a:gd name="connsiteX46" fmla="*/ 2155825 w 3771711"/>
                <a:gd name="connsiteY46" fmla="*/ 343573 h 673773"/>
                <a:gd name="connsiteX47" fmla="*/ 2105025 w 3771711"/>
                <a:gd name="connsiteY47" fmla="*/ 353098 h 673773"/>
                <a:gd name="connsiteX48" fmla="*/ 2038350 w 3771711"/>
                <a:gd name="connsiteY48" fmla="*/ 362623 h 673773"/>
                <a:gd name="connsiteX49" fmla="*/ 2016125 w 3771711"/>
                <a:gd name="connsiteY49" fmla="*/ 365798 h 673773"/>
                <a:gd name="connsiteX50" fmla="*/ 2000250 w 3771711"/>
                <a:gd name="connsiteY50" fmla="*/ 368973 h 673773"/>
                <a:gd name="connsiteX51" fmla="*/ 1987550 w 3771711"/>
                <a:gd name="connsiteY51" fmla="*/ 372148 h 673773"/>
                <a:gd name="connsiteX52" fmla="*/ 1965325 w 3771711"/>
                <a:gd name="connsiteY52" fmla="*/ 375323 h 673773"/>
                <a:gd name="connsiteX53" fmla="*/ 1936750 w 3771711"/>
                <a:gd name="connsiteY53" fmla="*/ 384848 h 673773"/>
                <a:gd name="connsiteX54" fmla="*/ 1927225 w 3771711"/>
                <a:gd name="connsiteY54" fmla="*/ 388023 h 673773"/>
                <a:gd name="connsiteX55" fmla="*/ 1898650 w 3771711"/>
                <a:gd name="connsiteY55" fmla="*/ 391198 h 673773"/>
                <a:gd name="connsiteX56" fmla="*/ 1889125 w 3771711"/>
                <a:gd name="connsiteY56" fmla="*/ 394373 h 673773"/>
                <a:gd name="connsiteX57" fmla="*/ 1841500 w 3771711"/>
                <a:gd name="connsiteY57" fmla="*/ 400723 h 673773"/>
                <a:gd name="connsiteX58" fmla="*/ 1816100 w 3771711"/>
                <a:gd name="connsiteY58" fmla="*/ 407073 h 673773"/>
                <a:gd name="connsiteX59" fmla="*/ 1768475 w 3771711"/>
                <a:gd name="connsiteY59" fmla="*/ 413423 h 673773"/>
                <a:gd name="connsiteX60" fmla="*/ 1704975 w 3771711"/>
                <a:gd name="connsiteY60" fmla="*/ 419773 h 673773"/>
                <a:gd name="connsiteX61" fmla="*/ 1660525 w 3771711"/>
                <a:gd name="connsiteY61" fmla="*/ 426123 h 673773"/>
                <a:gd name="connsiteX62" fmla="*/ 1647825 w 3771711"/>
                <a:gd name="connsiteY62" fmla="*/ 429298 h 673773"/>
                <a:gd name="connsiteX63" fmla="*/ 1600200 w 3771711"/>
                <a:gd name="connsiteY63" fmla="*/ 435648 h 673773"/>
                <a:gd name="connsiteX64" fmla="*/ 1581150 w 3771711"/>
                <a:gd name="connsiteY64" fmla="*/ 438823 h 673773"/>
                <a:gd name="connsiteX65" fmla="*/ 1558925 w 3771711"/>
                <a:gd name="connsiteY65" fmla="*/ 441998 h 673773"/>
                <a:gd name="connsiteX66" fmla="*/ 1543050 w 3771711"/>
                <a:gd name="connsiteY66" fmla="*/ 445173 h 673773"/>
                <a:gd name="connsiteX67" fmla="*/ 1479550 w 3771711"/>
                <a:gd name="connsiteY67" fmla="*/ 451523 h 673773"/>
                <a:gd name="connsiteX68" fmla="*/ 1470025 w 3771711"/>
                <a:gd name="connsiteY68" fmla="*/ 454698 h 673773"/>
                <a:gd name="connsiteX69" fmla="*/ 1450975 w 3771711"/>
                <a:gd name="connsiteY69" fmla="*/ 464223 h 673773"/>
                <a:gd name="connsiteX70" fmla="*/ 1428750 w 3771711"/>
                <a:gd name="connsiteY70" fmla="*/ 467398 h 673773"/>
                <a:gd name="connsiteX71" fmla="*/ 1371600 w 3771711"/>
                <a:gd name="connsiteY71" fmla="*/ 473748 h 673773"/>
                <a:gd name="connsiteX72" fmla="*/ 1333500 w 3771711"/>
                <a:gd name="connsiteY72" fmla="*/ 476923 h 673773"/>
                <a:gd name="connsiteX73" fmla="*/ 1311275 w 3771711"/>
                <a:gd name="connsiteY73" fmla="*/ 480098 h 673773"/>
                <a:gd name="connsiteX74" fmla="*/ 1279525 w 3771711"/>
                <a:gd name="connsiteY74" fmla="*/ 483273 h 673773"/>
                <a:gd name="connsiteX75" fmla="*/ 1244600 w 3771711"/>
                <a:gd name="connsiteY75" fmla="*/ 489623 h 673773"/>
                <a:gd name="connsiteX76" fmla="*/ 1184275 w 3771711"/>
                <a:gd name="connsiteY76" fmla="*/ 495973 h 673773"/>
                <a:gd name="connsiteX77" fmla="*/ 1146175 w 3771711"/>
                <a:gd name="connsiteY77" fmla="*/ 502323 h 673773"/>
                <a:gd name="connsiteX78" fmla="*/ 1114425 w 3771711"/>
                <a:gd name="connsiteY78" fmla="*/ 508673 h 673773"/>
                <a:gd name="connsiteX79" fmla="*/ 1063625 w 3771711"/>
                <a:gd name="connsiteY79" fmla="*/ 515023 h 673773"/>
                <a:gd name="connsiteX80" fmla="*/ 1041400 w 3771711"/>
                <a:gd name="connsiteY80" fmla="*/ 518198 h 673773"/>
                <a:gd name="connsiteX81" fmla="*/ 1019175 w 3771711"/>
                <a:gd name="connsiteY81" fmla="*/ 524548 h 673773"/>
                <a:gd name="connsiteX82" fmla="*/ 996950 w 3771711"/>
                <a:gd name="connsiteY82" fmla="*/ 527723 h 673773"/>
                <a:gd name="connsiteX83" fmla="*/ 981075 w 3771711"/>
                <a:gd name="connsiteY83" fmla="*/ 530898 h 673773"/>
                <a:gd name="connsiteX84" fmla="*/ 958850 w 3771711"/>
                <a:gd name="connsiteY84" fmla="*/ 534073 h 673773"/>
                <a:gd name="connsiteX85" fmla="*/ 946150 w 3771711"/>
                <a:gd name="connsiteY85" fmla="*/ 537248 h 673773"/>
                <a:gd name="connsiteX86" fmla="*/ 936625 w 3771711"/>
                <a:gd name="connsiteY86" fmla="*/ 540423 h 673773"/>
                <a:gd name="connsiteX87" fmla="*/ 914400 w 3771711"/>
                <a:gd name="connsiteY87" fmla="*/ 543598 h 673773"/>
                <a:gd name="connsiteX88" fmla="*/ 879475 w 3771711"/>
                <a:gd name="connsiteY88" fmla="*/ 549948 h 673773"/>
                <a:gd name="connsiteX89" fmla="*/ 825500 w 3771711"/>
                <a:gd name="connsiteY89" fmla="*/ 556298 h 673773"/>
                <a:gd name="connsiteX90" fmla="*/ 790575 w 3771711"/>
                <a:gd name="connsiteY90" fmla="*/ 562648 h 673773"/>
                <a:gd name="connsiteX91" fmla="*/ 777875 w 3771711"/>
                <a:gd name="connsiteY91" fmla="*/ 565823 h 673773"/>
                <a:gd name="connsiteX92" fmla="*/ 758825 w 3771711"/>
                <a:gd name="connsiteY92" fmla="*/ 568998 h 673773"/>
                <a:gd name="connsiteX93" fmla="*/ 749300 w 3771711"/>
                <a:gd name="connsiteY93" fmla="*/ 572173 h 673773"/>
                <a:gd name="connsiteX94" fmla="*/ 708025 w 3771711"/>
                <a:gd name="connsiteY94" fmla="*/ 578523 h 673773"/>
                <a:gd name="connsiteX95" fmla="*/ 692150 w 3771711"/>
                <a:gd name="connsiteY95" fmla="*/ 581698 h 673773"/>
                <a:gd name="connsiteX96" fmla="*/ 647700 w 3771711"/>
                <a:gd name="connsiteY96" fmla="*/ 588048 h 673773"/>
                <a:gd name="connsiteX97" fmla="*/ 596900 w 3771711"/>
                <a:gd name="connsiteY97" fmla="*/ 597573 h 673773"/>
                <a:gd name="connsiteX98" fmla="*/ 561975 w 3771711"/>
                <a:gd name="connsiteY98" fmla="*/ 600748 h 673773"/>
                <a:gd name="connsiteX99" fmla="*/ 527050 w 3771711"/>
                <a:gd name="connsiteY99" fmla="*/ 607098 h 673773"/>
                <a:gd name="connsiteX100" fmla="*/ 511175 w 3771711"/>
                <a:gd name="connsiteY100" fmla="*/ 610273 h 673773"/>
                <a:gd name="connsiteX101" fmla="*/ 466725 w 3771711"/>
                <a:gd name="connsiteY101" fmla="*/ 616623 h 673773"/>
                <a:gd name="connsiteX102" fmla="*/ 396875 w 3771711"/>
                <a:gd name="connsiteY102" fmla="*/ 622973 h 673773"/>
                <a:gd name="connsiteX103" fmla="*/ 381000 w 3771711"/>
                <a:gd name="connsiteY103" fmla="*/ 626148 h 673773"/>
                <a:gd name="connsiteX104" fmla="*/ 358775 w 3771711"/>
                <a:gd name="connsiteY104" fmla="*/ 629323 h 673773"/>
                <a:gd name="connsiteX105" fmla="*/ 342900 w 3771711"/>
                <a:gd name="connsiteY105" fmla="*/ 632498 h 673773"/>
                <a:gd name="connsiteX106" fmla="*/ 304800 w 3771711"/>
                <a:gd name="connsiteY106" fmla="*/ 638848 h 673773"/>
                <a:gd name="connsiteX107" fmla="*/ 209550 w 3771711"/>
                <a:gd name="connsiteY107" fmla="*/ 642023 h 673773"/>
                <a:gd name="connsiteX108" fmla="*/ 152400 w 3771711"/>
                <a:gd name="connsiteY108" fmla="*/ 648373 h 673773"/>
                <a:gd name="connsiteX109" fmla="*/ 130175 w 3771711"/>
                <a:gd name="connsiteY109" fmla="*/ 651548 h 673773"/>
                <a:gd name="connsiteX110" fmla="*/ 114300 w 3771711"/>
                <a:gd name="connsiteY110" fmla="*/ 654723 h 673773"/>
                <a:gd name="connsiteX111" fmla="*/ 82550 w 3771711"/>
                <a:gd name="connsiteY111" fmla="*/ 657898 h 673773"/>
                <a:gd name="connsiteX112" fmla="*/ 57150 w 3771711"/>
                <a:gd name="connsiteY112" fmla="*/ 664248 h 673773"/>
                <a:gd name="connsiteX113" fmla="*/ 31750 w 3771711"/>
                <a:gd name="connsiteY113" fmla="*/ 667423 h 673773"/>
                <a:gd name="connsiteX114" fmla="*/ 0 w 3771711"/>
                <a:gd name="connsiteY114" fmla="*/ 673773 h 673773"/>
                <a:gd name="connsiteX115" fmla="*/ 3175 w 3771711"/>
                <a:gd name="connsiteY115" fmla="*/ 664248 h 673773"/>
                <a:gd name="connsiteX116" fmla="*/ 12700 w 3771711"/>
                <a:gd name="connsiteY116" fmla="*/ 661073 h 673773"/>
                <a:gd name="connsiteX117" fmla="*/ 22225 w 3771711"/>
                <a:gd name="connsiteY117" fmla="*/ 654723 h 673773"/>
                <a:gd name="connsiteX118" fmla="*/ 41275 w 3771711"/>
                <a:gd name="connsiteY118" fmla="*/ 648373 h 673773"/>
                <a:gd name="connsiteX119" fmla="*/ 63500 w 3771711"/>
                <a:gd name="connsiteY119" fmla="*/ 642023 h 673773"/>
                <a:gd name="connsiteX120" fmla="*/ 85725 w 3771711"/>
                <a:gd name="connsiteY120" fmla="*/ 635673 h 673773"/>
                <a:gd name="connsiteX121" fmla="*/ 107950 w 3771711"/>
                <a:gd name="connsiteY121" fmla="*/ 632498 h 673773"/>
                <a:gd name="connsiteX122" fmla="*/ 123825 w 3771711"/>
                <a:gd name="connsiteY122" fmla="*/ 629323 h 673773"/>
                <a:gd name="connsiteX123" fmla="*/ 146050 w 3771711"/>
                <a:gd name="connsiteY123" fmla="*/ 626148 h 673773"/>
                <a:gd name="connsiteX124" fmla="*/ 177800 w 3771711"/>
                <a:gd name="connsiteY124" fmla="*/ 619798 h 673773"/>
                <a:gd name="connsiteX125" fmla="*/ 241300 w 3771711"/>
                <a:gd name="connsiteY125" fmla="*/ 610273 h 673773"/>
                <a:gd name="connsiteX126" fmla="*/ 279400 w 3771711"/>
                <a:gd name="connsiteY126" fmla="*/ 603923 h 673773"/>
                <a:gd name="connsiteX127" fmla="*/ 317500 w 3771711"/>
                <a:gd name="connsiteY127" fmla="*/ 597573 h 673773"/>
                <a:gd name="connsiteX128" fmla="*/ 336550 w 3771711"/>
                <a:gd name="connsiteY128" fmla="*/ 594398 h 673773"/>
                <a:gd name="connsiteX129" fmla="*/ 358775 w 3771711"/>
                <a:gd name="connsiteY129" fmla="*/ 591223 h 673773"/>
                <a:gd name="connsiteX130" fmla="*/ 384175 w 3771711"/>
                <a:gd name="connsiteY130" fmla="*/ 584873 h 673773"/>
                <a:gd name="connsiteX131" fmla="*/ 400050 w 3771711"/>
                <a:gd name="connsiteY131" fmla="*/ 581698 h 673773"/>
                <a:gd name="connsiteX132" fmla="*/ 412750 w 3771711"/>
                <a:gd name="connsiteY132" fmla="*/ 578523 h 673773"/>
                <a:gd name="connsiteX133" fmla="*/ 441325 w 3771711"/>
                <a:gd name="connsiteY133" fmla="*/ 575348 h 673773"/>
                <a:gd name="connsiteX134" fmla="*/ 463550 w 3771711"/>
                <a:gd name="connsiteY134" fmla="*/ 572173 h 673773"/>
                <a:gd name="connsiteX135" fmla="*/ 492125 w 3771711"/>
                <a:gd name="connsiteY135" fmla="*/ 568998 h 673773"/>
                <a:gd name="connsiteX136" fmla="*/ 523875 w 3771711"/>
                <a:gd name="connsiteY136" fmla="*/ 562648 h 673773"/>
                <a:gd name="connsiteX137" fmla="*/ 546100 w 3771711"/>
                <a:gd name="connsiteY137" fmla="*/ 556298 h 673773"/>
                <a:gd name="connsiteX138" fmla="*/ 584200 w 3771711"/>
                <a:gd name="connsiteY138" fmla="*/ 549948 h 673773"/>
                <a:gd name="connsiteX139" fmla="*/ 631825 w 3771711"/>
                <a:gd name="connsiteY139" fmla="*/ 540423 h 673773"/>
                <a:gd name="connsiteX140" fmla="*/ 644525 w 3771711"/>
                <a:gd name="connsiteY140" fmla="*/ 537248 h 673773"/>
                <a:gd name="connsiteX141" fmla="*/ 669925 w 3771711"/>
                <a:gd name="connsiteY141" fmla="*/ 534073 h 673773"/>
                <a:gd name="connsiteX142" fmla="*/ 685800 w 3771711"/>
                <a:gd name="connsiteY142" fmla="*/ 530898 h 673773"/>
                <a:gd name="connsiteX143" fmla="*/ 736600 w 3771711"/>
                <a:gd name="connsiteY143" fmla="*/ 524548 h 673773"/>
                <a:gd name="connsiteX144" fmla="*/ 781050 w 3771711"/>
                <a:gd name="connsiteY144" fmla="*/ 518198 h 673773"/>
                <a:gd name="connsiteX145" fmla="*/ 803275 w 3771711"/>
                <a:gd name="connsiteY145" fmla="*/ 515023 h 673773"/>
                <a:gd name="connsiteX146" fmla="*/ 841375 w 3771711"/>
                <a:gd name="connsiteY146" fmla="*/ 508673 h 673773"/>
                <a:gd name="connsiteX147" fmla="*/ 885825 w 3771711"/>
                <a:gd name="connsiteY147" fmla="*/ 499148 h 673773"/>
                <a:gd name="connsiteX148" fmla="*/ 901700 w 3771711"/>
                <a:gd name="connsiteY148" fmla="*/ 495973 h 673773"/>
                <a:gd name="connsiteX149" fmla="*/ 939800 w 3771711"/>
                <a:gd name="connsiteY149" fmla="*/ 489623 h 673773"/>
                <a:gd name="connsiteX150" fmla="*/ 962025 w 3771711"/>
                <a:gd name="connsiteY150" fmla="*/ 486448 h 673773"/>
                <a:gd name="connsiteX151" fmla="*/ 974725 w 3771711"/>
                <a:gd name="connsiteY151" fmla="*/ 483273 h 673773"/>
                <a:gd name="connsiteX152" fmla="*/ 996950 w 3771711"/>
                <a:gd name="connsiteY152" fmla="*/ 480098 h 673773"/>
                <a:gd name="connsiteX153" fmla="*/ 1016000 w 3771711"/>
                <a:gd name="connsiteY153" fmla="*/ 476923 h 673773"/>
                <a:gd name="connsiteX154" fmla="*/ 1050925 w 3771711"/>
                <a:gd name="connsiteY154" fmla="*/ 473748 h 673773"/>
                <a:gd name="connsiteX155" fmla="*/ 1069975 w 3771711"/>
                <a:gd name="connsiteY155" fmla="*/ 470573 h 673773"/>
                <a:gd name="connsiteX156" fmla="*/ 1095375 w 3771711"/>
                <a:gd name="connsiteY156" fmla="*/ 467398 h 673773"/>
                <a:gd name="connsiteX157" fmla="*/ 1114425 w 3771711"/>
                <a:gd name="connsiteY157" fmla="*/ 464223 h 673773"/>
                <a:gd name="connsiteX158" fmla="*/ 1136650 w 3771711"/>
                <a:gd name="connsiteY158" fmla="*/ 461048 h 673773"/>
                <a:gd name="connsiteX159" fmla="*/ 1146175 w 3771711"/>
                <a:gd name="connsiteY159" fmla="*/ 457873 h 673773"/>
                <a:gd name="connsiteX160" fmla="*/ 1174750 w 3771711"/>
                <a:gd name="connsiteY160" fmla="*/ 441998 h 673773"/>
                <a:gd name="connsiteX161" fmla="*/ 1209675 w 3771711"/>
                <a:gd name="connsiteY161" fmla="*/ 438823 h 673773"/>
                <a:gd name="connsiteX162" fmla="*/ 1225550 w 3771711"/>
                <a:gd name="connsiteY162" fmla="*/ 435648 h 673773"/>
                <a:gd name="connsiteX163" fmla="*/ 1244600 w 3771711"/>
                <a:gd name="connsiteY163" fmla="*/ 432473 h 673773"/>
                <a:gd name="connsiteX164" fmla="*/ 1254125 w 3771711"/>
                <a:gd name="connsiteY164" fmla="*/ 429298 h 673773"/>
                <a:gd name="connsiteX165" fmla="*/ 1273175 w 3771711"/>
                <a:gd name="connsiteY165" fmla="*/ 426123 h 673773"/>
                <a:gd name="connsiteX166" fmla="*/ 1289050 w 3771711"/>
                <a:gd name="connsiteY166" fmla="*/ 422948 h 673773"/>
                <a:gd name="connsiteX167" fmla="*/ 1301750 w 3771711"/>
                <a:gd name="connsiteY167" fmla="*/ 419773 h 673773"/>
                <a:gd name="connsiteX168" fmla="*/ 1311275 w 3771711"/>
                <a:gd name="connsiteY168" fmla="*/ 416598 h 673773"/>
                <a:gd name="connsiteX169" fmla="*/ 1368425 w 3771711"/>
                <a:gd name="connsiteY169" fmla="*/ 410248 h 673773"/>
                <a:gd name="connsiteX170" fmla="*/ 1387475 w 3771711"/>
                <a:gd name="connsiteY170" fmla="*/ 407073 h 673773"/>
                <a:gd name="connsiteX171" fmla="*/ 1412875 w 3771711"/>
                <a:gd name="connsiteY171" fmla="*/ 400723 h 673773"/>
                <a:gd name="connsiteX172" fmla="*/ 1438275 w 3771711"/>
                <a:gd name="connsiteY172" fmla="*/ 397548 h 673773"/>
                <a:gd name="connsiteX173" fmla="*/ 1498600 w 3771711"/>
                <a:gd name="connsiteY173" fmla="*/ 391198 h 673773"/>
                <a:gd name="connsiteX174" fmla="*/ 1517650 w 3771711"/>
                <a:gd name="connsiteY174" fmla="*/ 388023 h 673773"/>
                <a:gd name="connsiteX175" fmla="*/ 1527175 w 3771711"/>
                <a:gd name="connsiteY175" fmla="*/ 384848 h 673773"/>
                <a:gd name="connsiteX176" fmla="*/ 1581150 w 3771711"/>
                <a:gd name="connsiteY176" fmla="*/ 378498 h 673773"/>
                <a:gd name="connsiteX177" fmla="*/ 1612900 w 3771711"/>
                <a:gd name="connsiteY177" fmla="*/ 372148 h 673773"/>
                <a:gd name="connsiteX178" fmla="*/ 1657350 w 3771711"/>
                <a:gd name="connsiteY178" fmla="*/ 365798 h 673773"/>
                <a:gd name="connsiteX179" fmla="*/ 1727200 w 3771711"/>
                <a:gd name="connsiteY179" fmla="*/ 356273 h 673773"/>
                <a:gd name="connsiteX180" fmla="*/ 1749425 w 3771711"/>
                <a:gd name="connsiteY180" fmla="*/ 353098 h 673773"/>
                <a:gd name="connsiteX181" fmla="*/ 1778000 w 3771711"/>
                <a:gd name="connsiteY181" fmla="*/ 346748 h 673773"/>
                <a:gd name="connsiteX182" fmla="*/ 1787525 w 3771711"/>
                <a:gd name="connsiteY182" fmla="*/ 340398 h 673773"/>
                <a:gd name="connsiteX183" fmla="*/ 1809750 w 3771711"/>
                <a:gd name="connsiteY183" fmla="*/ 337223 h 673773"/>
                <a:gd name="connsiteX184" fmla="*/ 1882775 w 3771711"/>
                <a:gd name="connsiteY184" fmla="*/ 327698 h 673773"/>
                <a:gd name="connsiteX185" fmla="*/ 1914525 w 3771711"/>
                <a:gd name="connsiteY185" fmla="*/ 321348 h 673773"/>
                <a:gd name="connsiteX186" fmla="*/ 1933575 w 3771711"/>
                <a:gd name="connsiteY186" fmla="*/ 318173 h 673773"/>
                <a:gd name="connsiteX187" fmla="*/ 1981200 w 3771711"/>
                <a:gd name="connsiteY187" fmla="*/ 311823 h 673773"/>
                <a:gd name="connsiteX188" fmla="*/ 2000250 w 3771711"/>
                <a:gd name="connsiteY188" fmla="*/ 305473 h 673773"/>
                <a:gd name="connsiteX189" fmla="*/ 2009775 w 3771711"/>
                <a:gd name="connsiteY189" fmla="*/ 302298 h 673773"/>
                <a:gd name="connsiteX190" fmla="*/ 2022475 w 3771711"/>
                <a:gd name="connsiteY190" fmla="*/ 299123 h 673773"/>
                <a:gd name="connsiteX191" fmla="*/ 2041525 w 3771711"/>
                <a:gd name="connsiteY191" fmla="*/ 292773 h 673773"/>
                <a:gd name="connsiteX192" fmla="*/ 2060575 w 3771711"/>
                <a:gd name="connsiteY192" fmla="*/ 286423 h 673773"/>
                <a:gd name="connsiteX193" fmla="*/ 2089150 w 3771711"/>
                <a:gd name="connsiteY193" fmla="*/ 276898 h 673773"/>
                <a:gd name="connsiteX194" fmla="*/ 2098675 w 3771711"/>
                <a:gd name="connsiteY194" fmla="*/ 273723 h 673773"/>
                <a:gd name="connsiteX195" fmla="*/ 2136775 w 3771711"/>
                <a:gd name="connsiteY195" fmla="*/ 267373 h 673773"/>
                <a:gd name="connsiteX196" fmla="*/ 2232025 w 3771711"/>
                <a:gd name="connsiteY196" fmla="*/ 254673 h 673773"/>
                <a:gd name="connsiteX197" fmla="*/ 2251075 w 3771711"/>
                <a:gd name="connsiteY197" fmla="*/ 251498 h 673773"/>
                <a:gd name="connsiteX198" fmla="*/ 2266950 w 3771711"/>
                <a:gd name="connsiteY198" fmla="*/ 248323 h 673773"/>
                <a:gd name="connsiteX199" fmla="*/ 2292350 w 3771711"/>
                <a:gd name="connsiteY199" fmla="*/ 245148 h 673773"/>
                <a:gd name="connsiteX200" fmla="*/ 2314575 w 3771711"/>
                <a:gd name="connsiteY200" fmla="*/ 238798 h 673773"/>
                <a:gd name="connsiteX201" fmla="*/ 2327275 w 3771711"/>
                <a:gd name="connsiteY201" fmla="*/ 235623 h 673773"/>
                <a:gd name="connsiteX202" fmla="*/ 2355850 w 3771711"/>
                <a:gd name="connsiteY202" fmla="*/ 226098 h 673773"/>
                <a:gd name="connsiteX203" fmla="*/ 2365375 w 3771711"/>
                <a:gd name="connsiteY203" fmla="*/ 222923 h 673773"/>
                <a:gd name="connsiteX204" fmla="*/ 2403475 w 3771711"/>
                <a:gd name="connsiteY204" fmla="*/ 213398 h 673773"/>
                <a:gd name="connsiteX205" fmla="*/ 2416175 w 3771711"/>
                <a:gd name="connsiteY205" fmla="*/ 210223 h 673773"/>
                <a:gd name="connsiteX206" fmla="*/ 2432050 w 3771711"/>
                <a:gd name="connsiteY206" fmla="*/ 207048 h 673773"/>
                <a:gd name="connsiteX207" fmla="*/ 2444750 w 3771711"/>
                <a:gd name="connsiteY207" fmla="*/ 203873 h 673773"/>
                <a:gd name="connsiteX208" fmla="*/ 2508250 w 3771711"/>
                <a:gd name="connsiteY208" fmla="*/ 194348 h 673773"/>
                <a:gd name="connsiteX209" fmla="*/ 2530475 w 3771711"/>
                <a:gd name="connsiteY209" fmla="*/ 187998 h 673773"/>
                <a:gd name="connsiteX210" fmla="*/ 2546350 w 3771711"/>
                <a:gd name="connsiteY210" fmla="*/ 184823 h 673773"/>
                <a:gd name="connsiteX211" fmla="*/ 2606675 w 3771711"/>
                <a:gd name="connsiteY211" fmla="*/ 175298 h 673773"/>
                <a:gd name="connsiteX212" fmla="*/ 2625725 w 3771711"/>
                <a:gd name="connsiteY212" fmla="*/ 172123 h 673773"/>
                <a:gd name="connsiteX213" fmla="*/ 2654300 w 3771711"/>
                <a:gd name="connsiteY213" fmla="*/ 168948 h 673773"/>
                <a:gd name="connsiteX214" fmla="*/ 2682875 w 3771711"/>
                <a:gd name="connsiteY214" fmla="*/ 162598 h 673773"/>
                <a:gd name="connsiteX215" fmla="*/ 2720975 w 3771711"/>
                <a:gd name="connsiteY215" fmla="*/ 156248 h 673773"/>
                <a:gd name="connsiteX216" fmla="*/ 2768600 w 3771711"/>
                <a:gd name="connsiteY216" fmla="*/ 146723 h 673773"/>
                <a:gd name="connsiteX217" fmla="*/ 2784475 w 3771711"/>
                <a:gd name="connsiteY217" fmla="*/ 143548 h 673773"/>
                <a:gd name="connsiteX218" fmla="*/ 2803525 w 3771711"/>
                <a:gd name="connsiteY218" fmla="*/ 140373 h 673773"/>
                <a:gd name="connsiteX219" fmla="*/ 2825750 w 3771711"/>
                <a:gd name="connsiteY219" fmla="*/ 137198 h 673773"/>
                <a:gd name="connsiteX220" fmla="*/ 2841625 w 3771711"/>
                <a:gd name="connsiteY220" fmla="*/ 134023 h 673773"/>
                <a:gd name="connsiteX221" fmla="*/ 2870200 w 3771711"/>
                <a:gd name="connsiteY221" fmla="*/ 130848 h 673773"/>
                <a:gd name="connsiteX222" fmla="*/ 2911475 w 3771711"/>
                <a:gd name="connsiteY222" fmla="*/ 121323 h 673773"/>
                <a:gd name="connsiteX223" fmla="*/ 2924175 w 3771711"/>
                <a:gd name="connsiteY223" fmla="*/ 118148 h 673773"/>
                <a:gd name="connsiteX224" fmla="*/ 2968625 w 3771711"/>
                <a:gd name="connsiteY224" fmla="*/ 111798 h 673773"/>
                <a:gd name="connsiteX225" fmla="*/ 2987675 w 3771711"/>
                <a:gd name="connsiteY225" fmla="*/ 108623 h 673773"/>
                <a:gd name="connsiteX226" fmla="*/ 3044825 w 3771711"/>
                <a:gd name="connsiteY226" fmla="*/ 102273 h 673773"/>
                <a:gd name="connsiteX227" fmla="*/ 3060700 w 3771711"/>
                <a:gd name="connsiteY227" fmla="*/ 99098 h 673773"/>
                <a:gd name="connsiteX228" fmla="*/ 3105150 w 3771711"/>
                <a:gd name="connsiteY228" fmla="*/ 92748 h 673773"/>
                <a:gd name="connsiteX229" fmla="*/ 3146425 w 3771711"/>
                <a:gd name="connsiteY229" fmla="*/ 86398 h 673773"/>
                <a:gd name="connsiteX230" fmla="*/ 3165475 w 3771711"/>
                <a:gd name="connsiteY230" fmla="*/ 83223 h 673773"/>
                <a:gd name="connsiteX231" fmla="*/ 3194050 w 3771711"/>
                <a:gd name="connsiteY231" fmla="*/ 80048 h 673773"/>
                <a:gd name="connsiteX232" fmla="*/ 3213100 w 3771711"/>
                <a:gd name="connsiteY232" fmla="*/ 76873 h 673773"/>
                <a:gd name="connsiteX233" fmla="*/ 3244850 w 3771711"/>
                <a:gd name="connsiteY233" fmla="*/ 70523 h 673773"/>
                <a:gd name="connsiteX234" fmla="*/ 3295650 w 3771711"/>
                <a:gd name="connsiteY234" fmla="*/ 64173 h 673773"/>
                <a:gd name="connsiteX235" fmla="*/ 3324225 w 3771711"/>
                <a:gd name="connsiteY235" fmla="*/ 60998 h 673773"/>
                <a:gd name="connsiteX236" fmla="*/ 3384550 w 3771711"/>
                <a:gd name="connsiteY236" fmla="*/ 51473 h 673773"/>
                <a:gd name="connsiteX237" fmla="*/ 3473450 w 3771711"/>
                <a:gd name="connsiteY237" fmla="*/ 45123 h 673773"/>
                <a:gd name="connsiteX238" fmla="*/ 3495675 w 3771711"/>
                <a:gd name="connsiteY238" fmla="*/ 41948 h 673773"/>
                <a:gd name="connsiteX239" fmla="*/ 3559175 w 3771711"/>
                <a:gd name="connsiteY239" fmla="*/ 35598 h 673773"/>
                <a:gd name="connsiteX240" fmla="*/ 3590925 w 3771711"/>
                <a:gd name="connsiteY240" fmla="*/ 29248 h 673773"/>
                <a:gd name="connsiteX241" fmla="*/ 3625850 w 3771711"/>
                <a:gd name="connsiteY241" fmla="*/ 22898 h 673773"/>
                <a:gd name="connsiteX242" fmla="*/ 3644900 w 3771711"/>
                <a:gd name="connsiteY242" fmla="*/ 16548 h 673773"/>
                <a:gd name="connsiteX243" fmla="*/ 3654425 w 3771711"/>
                <a:gd name="connsiteY243" fmla="*/ 13373 h 673773"/>
                <a:gd name="connsiteX244" fmla="*/ 3670300 w 3771711"/>
                <a:gd name="connsiteY244" fmla="*/ 10198 h 673773"/>
                <a:gd name="connsiteX245" fmla="*/ 3714750 w 3771711"/>
                <a:gd name="connsiteY245" fmla="*/ 3848 h 673773"/>
                <a:gd name="connsiteX246" fmla="*/ 3711575 w 3771711"/>
                <a:gd name="connsiteY246" fmla="*/ 673 h 673773"/>
                <a:gd name="connsiteX247" fmla="*/ 3683000 w 3771711"/>
                <a:gd name="connsiteY247" fmla="*/ 7023 h 673773"/>
                <a:gd name="connsiteX248" fmla="*/ 3762375 w 3771711"/>
                <a:gd name="connsiteY248" fmla="*/ 673 h 673773"/>
                <a:gd name="connsiteX0" fmla="*/ 3762375 w 3771711"/>
                <a:gd name="connsiteY0" fmla="*/ 673 h 673773"/>
                <a:gd name="connsiteX1" fmla="*/ 3762375 w 3771711"/>
                <a:gd name="connsiteY1" fmla="*/ 95923 h 673773"/>
                <a:gd name="connsiteX2" fmla="*/ 3692525 w 3771711"/>
                <a:gd name="connsiteY2" fmla="*/ 111798 h 673773"/>
                <a:gd name="connsiteX3" fmla="*/ 3673475 w 3771711"/>
                <a:gd name="connsiteY3" fmla="*/ 114973 h 673773"/>
                <a:gd name="connsiteX4" fmla="*/ 3622675 w 3771711"/>
                <a:gd name="connsiteY4" fmla="*/ 118148 h 673773"/>
                <a:gd name="connsiteX5" fmla="*/ 3594100 w 3771711"/>
                <a:gd name="connsiteY5" fmla="*/ 127673 h 673773"/>
                <a:gd name="connsiteX6" fmla="*/ 3584575 w 3771711"/>
                <a:gd name="connsiteY6" fmla="*/ 130848 h 673773"/>
                <a:gd name="connsiteX7" fmla="*/ 3530600 w 3771711"/>
                <a:gd name="connsiteY7" fmla="*/ 134023 h 673773"/>
                <a:gd name="connsiteX8" fmla="*/ 3511550 w 3771711"/>
                <a:gd name="connsiteY8" fmla="*/ 137198 h 673773"/>
                <a:gd name="connsiteX9" fmla="*/ 3463925 w 3771711"/>
                <a:gd name="connsiteY9" fmla="*/ 143548 h 673773"/>
                <a:gd name="connsiteX10" fmla="*/ 3454400 w 3771711"/>
                <a:gd name="connsiteY10" fmla="*/ 149898 h 673773"/>
                <a:gd name="connsiteX11" fmla="*/ 3403600 w 3771711"/>
                <a:gd name="connsiteY11" fmla="*/ 143548 h 673773"/>
                <a:gd name="connsiteX12" fmla="*/ 3352800 w 3771711"/>
                <a:gd name="connsiteY12" fmla="*/ 149898 h 673773"/>
                <a:gd name="connsiteX13" fmla="*/ 3343275 w 3771711"/>
                <a:gd name="connsiteY13" fmla="*/ 153073 h 673773"/>
                <a:gd name="connsiteX14" fmla="*/ 3324225 w 3771711"/>
                <a:gd name="connsiteY14" fmla="*/ 162598 h 673773"/>
                <a:gd name="connsiteX15" fmla="*/ 3175000 w 3771711"/>
                <a:gd name="connsiteY15" fmla="*/ 168948 h 673773"/>
                <a:gd name="connsiteX16" fmla="*/ 3092450 w 3771711"/>
                <a:gd name="connsiteY16" fmla="*/ 178473 h 673773"/>
                <a:gd name="connsiteX17" fmla="*/ 3051175 w 3771711"/>
                <a:gd name="connsiteY17" fmla="*/ 184823 h 673773"/>
                <a:gd name="connsiteX18" fmla="*/ 3035300 w 3771711"/>
                <a:gd name="connsiteY18" fmla="*/ 187998 h 673773"/>
                <a:gd name="connsiteX19" fmla="*/ 3025775 w 3771711"/>
                <a:gd name="connsiteY19" fmla="*/ 191173 h 673773"/>
                <a:gd name="connsiteX20" fmla="*/ 2968625 w 3771711"/>
                <a:gd name="connsiteY20" fmla="*/ 203873 h 673773"/>
                <a:gd name="connsiteX21" fmla="*/ 2943225 w 3771711"/>
                <a:gd name="connsiteY21" fmla="*/ 207048 h 673773"/>
                <a:gd name="connsiteX22" fmla="*/ 2927350 w 3771711"/>
                <a:gd name="connsiteY22" fmla="*/ 210223 h 673773"/>
                <a:gd name="connsiteX23" fmla="*/ 2841625 w 3771711"/>
                <a:gd name="connsiteY23" fmla="*/ 219748 h 673773"/>
                <a:gd name="connsiteX24" fmla="*/ 2828925 w 3771711"/>
                <a:gd name="connsiteY24" fmla="*/ 222923 h 673773"/>
                <a:gd name="connsiteX25" fmla="*/ 2784475 w 3771711"/>
                <a:gd name="connsiteY25" fmla="*/ 229273 h 673773"/>
                <a:gd name="connsiteX26" fmla="*/ 2755900 w 3771711"/>
                <a:gd name="connsiteY26" fmla="*/ 235623 h 673773"/>
                <a:gd name="connsiteX27" fmla="*/ 2670175 w 3771711"/>
                <a:gd name="connsiteY27" fmla="*/ 238798 h 673773"/>
                <a:gd name="connsiteX28" fmla="*/ 2657475 w 3771711"/>
                <a:gd name="connsiteY28" fmla="*/ 241973 h 673773"/>
                <a:gd name="connsiteX29" fmla="*/ 2638425 w 3771711"/>
                <a:gd name="connsiteY29" fmla="*/ 248323 h 673773"/>
                <a:gd name="connsiteX30" fmla="*/ 2581275 w 3771711"/>
                <a:gd name="connsiteY30" fmla="*/ 254673 h 673773"/>
                <a:gd name="connsiteX31" fmla="*/ 2546350 w 3771711"/>
                <a:gd name="connsiteY31" fmla="*/ 261023 h 673773"/>
                <a:gd name="connsiteX32" fmla="*/ 2514600 w 3771711"/>
                <a:gd name="connsiteY32" fmla="*/ 267373 h 673773"/>
                <a:gd name="connsiteX33" fmla="*/ 2470150 w 3771711"/>
                <a:gd name="connsiteY33" fmla="*/ 280073 h 673773"/>
                <a:gd name="connsiteX34" fmla="*/ 2454275 w 3771711"/>
                <a:gd name="connsiteY34" fmla="*/ 283248 h 673773"/>
                <a:gd name="connsiteX35" fmla="*/ 2444750 w 3771711"/>
                <a:gd name="connsiteY35" fmla="*/ 286423 h 673773"/>
                <a:gd name="connsiteX36" fmla="*/ 2393950 w 3771711"/>
                <a:gd name="connsiteY36" fmla="*/ 292773 h 673773"/>
                <a:gd name="connsiteX37" fmla="*/ 2352675 w 3771711"/>
                <a:gd name="connsiteY37" fmla="*/ 299123 h 673773"/>
                <a:gd name="connsiteX38" fmla="*/ 2330450 w 3771711"/>
                <a:gd name="connsiteY38" fmla="*/ 302298 h 673773"/>
                <a:gd name="connsiteX39" fmla="*/ 2308225 w 3771711"/>
                <a:gd name="connsiteY39" fmla="*/ 308648 h 673773"/>
                <a:gd name="connsiteX40" fmla="*/ 2295525 w 3771711"/>
                <a:gd name="connsiteY40" fmla="*/ 311823 h 673773"/>
                <a:gd name="connsiteX41" fmla="*/ 2276475 w 3771711"/>
                <a:gd name="connsiteY41" fmla="*/ 318173 h 673773"/>
                <a:gd name="connsiteX42" fmla="*/ 2257425 w 3771711"/>
                <a:gd name="connsiteY42" fmla="*/ 324523 h 673773"/>
                <a:gd name="connsiteX43" fmla="*/ 2238375 w 3771711"/>
                <a:gd name="connsiteY43" fmla="*/ 330873 h 673773"/>
                <a:gd name="connsiteX44" fmla="*/ 2228850 w 3771711"/>
                <a:gd name="connsiteY44" fmla="*/ 334048 h 673773"/>
                <a:gd name="connsiteX45" fmla="*/ 2212975 w 3771711"/>
                <a:gd name="connsiteY45" fmla="*/ 337223 h 673773"/>
                <a:gd name="connsiteX46" fmla="*/ 2155825 w 3771711"/>
                <a:gd name="connsiteY46" fmla="*/ 343573 h 673773"/>
                <a:gd name="connsiteX47" fmla="*/ 2105025 w 3771711"/>
                <a:gd name="connsiteY47" fmla="*/ 353098 h 673773"/>
                <a:gd name="connsiteX48" fmla="*/ 2038350 w 3771711"/>
                <a:gd name="connsiteY48" fmla="*/ 362623 h 673773"/>
                <a:gd name="connsiteX49" fmla="*/ 2016125 w 3771711"/>
                <a:gd name="connsiteY49" fmla="*/ 365798 h 673773"/>
                <a:gd name="connsiteX50" fmla="*/ 2000250 w 3771711"/>
                <a:gd name="connsiteY50" fmla="*/ 368973 h 673773"/>
                <a:gd name="connsiteX51" fmla="*/ 1987550 w 3771711"/>
                <a:gd name="connsiteY51" fmla="*/ 372148 h 673773"/>
                <a:gd name="connsiteX52" fmla="*/ 1965325 w 3771711"/>
                <a:gd name="connsiteY52" fmla="*/ 375323 h 673773"/>
                <a:gd name="connsiteX53" fmla="*/ 1936750 w 3771711"/>
                <a:gd name="connsiteY53" fmla="*/ 384848 h 673773"/>
                <a:gd name="connsiteX54" fmla="*/ 1927225 w 3771711"/>
                <a:gd name="connsiteY54" fmla="*/ 388023 h 673773"/>
                <a:gd name="connsiteX55" fmla="*/ 1898650 w 3771711"/>
                <a:gd name="connsiteY55" fmla="*/ 391198 h 673773"/>
                <a:gd name="connsiteX56" fmla="*/ 1889125 w 3771711"/>
                <a:gd name="connsiteY56" fmla="*/ 394373 h 673773"/>
                <a:gd name="connsiteX57" fmla="*/ 1841500 w 3771711"/>
                <a:gd name="connsiteY57" fmla="*/ 400723 h 673773"/>
                <a:gd name="connsiteX58" fmla="*/ 1816100 w 3771711"/>
                <a:gd name="connsiteY58" fmla="*/ 407073 h 673773"/>
                <a:gd name="connsiteX59" fmla="*/ 1768475 w 3771711"/>
                <a:gd name="connsiteY59" fmla="*/ 413423 h 673773"/>
                <a:gd name="connsiteX60" fmla="*/ 1704975 w 3771711"/>
                <a:gd name="connsiteY60" fmla="*/ 419773 h 673773"/>
                <a:gd name="connsiteX61" fmla="*/ 1660525 w 3771711"/>
                <a:gd name="connsiteY61" fmla="*/ 426123 h 673773"/>
                <a:gd name="connsiteX62" fmla="*/ 1647825 w 3771711"/>
                <a:gd name="connsiteY62" fmla="*/ 429298 h 673773"/>
                <a:gd name="connsiteX63" fmla="*/ 1600200 w 3771711"/>
                <a:gd name="connsiteY63" fmla="*/ 435648 h 673773"/>
                <a:gd name="connsiteX64" fmla="*/ 1581150 w 3771711"/>
                <a:gd name="connsiteY64" fmla="*/ 438823 h 673773"/>
                <a:gd name="connsiteX65" fmla="*/ 1558925 w 3771711"/>
                <a:gd name="connsiteY65" fmla="*/ 441998 h 673773"/>
                <a:gd name="connsiteX66" fmla="*/ 1543050 w 3771711"/>
                <a:gd name="connsiteY66" fmla="*/ 445173 h 673773"/>
                <a:gd name="connsiteX67" fmla="*/ 1479550 w 3771711"/>
                <a:gd name="connsiteY67" fmla="*/ 451523 h 673773"/>
                <a:gd name="connsiteX68" fmla="*/ 1470025 w 3771711"/>
                <a:gd name="connsiteY68" fmla="*/ 454698 h 673773"/>
                <a:gd name="connsiteX69" fmla="*/ 1450975 w 3771711"/>
                <a:gd name="connsiteY69" fmla="*/ 464223 h 673773"/>
                <a:gd name="connsiteX70" fmla="*/ 1428750 w 3771711"/>
                <a:gd name="connsiteY70" fmla="*/ 467398 h 673773"/>
                <a:gd name="connsiteX71" fmla="*/ 1371600 w 3771711"/>
                <a:gd name="connsiteY71" fmla="*/ 473748 h 673773"/>
                <a:gd name="connsiteX72" fmla="*/ 1333500 w 3771711"/>
                <a:gd name="connsiteY72" fmla="*/ 476923 h 673773"/>
                <a:gd name="connsiteX73" fmla="*/ 1311275 w 3771711"/>
                <a:gd name="connsiteY73" fmla="*/ 480098 h 673773"/>
                <a:gd name="connsiteX74" fmla="*/ 1279525 w 3771711"/>
                <a:gd name="connsiteY74" fmla="*/ 483273 h 673773"/>
                <a:gd name="connsiteX75" fmla="*/ 1244600 w 3771711"/>
                <a:gd name="connsiteY75" fmla="*/ 489623 h 673773"/>
                <a:gd name="connsiteX76" fmla="*/ 1184275 w 3771711"/>
                <a:gd name="connsiteY76" fmla="*/ 495973 h 673773"/>
                <a:gd name="connsiteX77" fmla="*/ 1146175 w 3771711"/>
                <a:gd name="connsiteY77" fmla="*/ 502323 h 673773"/>
                <a:gd name="connsiteX78" fmla="*/ 1114425 w 3771711"/>
                <a:gd name="connsiteY78" fmla="*/ 508673 h 673773"/>
                <a:gd name="connsiteX79" fmla="*/ 1063625 w 3771711"/>
                <a:gd name="connsiteY79" fmla="*/ 515023 h 673773"/>
                <a:gd name="connsiteX80" fmla="*/ 1041400 w 3771711"/>
                <a:gd name="connsiteY80" fmla="*/ 518198 h 673773"/>
                <a:gd name="connsiteX81" fmla="*/ 1019175 w 3771711"/>
                <a:gd name="connsiteY81" fmla="*/ 524548 h 673773"/>
                <a:gd name="connsiteX82" fmla="*/ 996950 w 3771711"/>
                <a:gd name="connsiteY82" fmla="*/ 527723 h 673773"/>
                <a:gd name="connsiteX83" fmla="*/ 981075 w 3771711"/>
                <a:gd name="connsiteY83" fmla="*/ 530898 h 673773"/>
                <a:gd name="connsiteX84" fmla="*/ 958850 w 3771711"/>
                <a:gd name="connsiteY84" fmla="*/ 534073 h 673773"/>
                <a:gd name="connsiteX85" fmla="*/ 946150 w 3771711"/>
                <a:gd name="connsiteY85" fmla="*/ 537248 h 673773"/>
                <a:gd name="connsiteX86" fmla="*/ 936625 w 3771711"/>
                <a:gd name="connsiteY86" fmla="*/ 540423 h 673773"/>
                <a:gd name="connsiteX87" fmla="*/ 914400 w 3771711"/>
                <a:gd name="connsiteY87" fmla="*/ 543598 h 673773"/>
                <a:gd name="connsiteX88" fmla="*/ 879475 w 3771711"/>
                <a:gd name="connsiteY88" fmla="*/ 549948 h 673773"/>
                <a:gd name="connsiteX89" fmla="*/ 825500 w 3771711"/>
                <a:gd name="connsiteY89" fmla="*/ 556298 h 673773"/>
                <a:gd name="connsiteX90" fmla="*/ 790575 w 3771711"/>
                <a:gd name="connsiteY90" fmla="*/ 562648 h 673773"/>
                <a:gd name="connsiteX91" fmla="*/ 777875 w 3771711"/>
                <a:gd name="connsiteY91" fmla="*/ 565823 h 673773"/>
                <a:gd name="connsiteX92" fmla="*/ 758825 w 3771711"/>
                <a:gd name="connsiteY92" fmla="*/ 568998 h 673773"/>
                <a:gd name="connsiteX93" fmla="*/ 749300 w 3771711"/>
                <a:gd name="connsiteY93" fmla="*/ 572173 h 673773"/>
                <a:gd name="connsiteX94" fmla="*/ 708025 w 3771711"/>
                <a:gd name="connsiteY94" fmla="*/ 578523 h 673773"/>
                <a:gd name="connsiteX95" fmla="*/ 692150 w 3771711"/>
                <a:gd name="connsiteY95" fmla="*/ 581698 h 673773"/>
                <a:gd name="connsiteX96" fmla="*/ 647700 w 3771711"/>
                <a:gd name="connsiteY96" fmla="*/ 588048 h 673773"/>
                <a:gd name="connsiteX97" fmla="*/ 596900 w 3771711"/>
                <a:gd name="connsiteY97" fmla="*/ 597573 h 673773"/>
                <a:gd name="connsiteX98" fmla="*/ 561975 w 3771711"/>
                <a:gd name="connsiteY98" fmla="*/ 600748 h 673773"/>
                <a:gd name="connsiteX99" fmla="*/ 527050 w 3771711"/>
                <a:gd name="connsiteY99" fmla="*/ 607098 h 673773"/>
                <a:gd name="connsiteX100" fmla="*/ 511175 w 3771711"/>
                <a:gd name="connsiteY100" fmla="*/ 610273 h 673773"/>
                <a:gd name="connsiteX101" fmla="*/ 466725 w 3771711"/>
                <a:gd name="connsiteY101" fmla="*/ 616623 h 673773"/>
                <a:gd name="connsiteX102" fmla="*/ 396875 w 3771711"/>
                <a:gd name="connsiteY102" fmla="*/ 622973 h 673773"/>
                <a:gd name="connsiteX103" fmla="*/ 381000 w 3771711"/>
                <a:gd name="connsiteY103" fmla="*/ 626148 h 673773"/>
                <a:gd name="connsiteX104" fmla="*/ 358775 w 3771711"/>
                <a:gd name="connsiteY104" fmla="*/ 629323 h 673773"/>
                <a:gd name="connsiteX105" fmla="*/ 342900 w 3771711"/>
                <a:gd name="connsiteY105" fmla="*/ 632498 h 673773"/>
                <a:gd name="connsiteX106" fmla="*/ 304800 w 3771711"/>
                <a:gd name="connsiteY106" fmla="*/ 638848 h 673773"/>
                <a:gd name="connsiteX107" fmla="*/ 209550 w 3771711"/>
                <a:gd name="connsiteY107" fmla="*/ 642023 h 673773"/>
                <a:gd name="connsiteX108" fmla="*/ 152400 w 3771711"/>
                <a:gd name="connsiteY108" fmla="*/ 648373 h 673773"/>
                <a:gd name="connsiteX109" fmla="*/ 130175 w 3771711"/>
                <a:gd name="connsiteY109" fmla="*/ 651548 h 673773"/>
                <a:gd name="connsiteX110" fmla="*/ 114300 w 3771711"/>
                <a:gd name="connsiteY110" fmla="*/ 654723 h 673773"/>
                <a:gd name="connsiteX111" fmla="*/ 82550 w 3771711"/>
                <a:gd name="connsiteY111" fmla="*/ 657898 h 673773"/>
                <a:gd name="connsiteX112" fmla="*/ 57150 w 3771711"/>
                <a:gd name="connsiteY112" fmla="*/ 664248 h 673773"/>
                <a:gd name="connsiteX113" fmla="*/ 31750 w 3771711"/>
                <a:gd name="connsiteY113" fmla="*/ 667423 h 673773"/>
                <a:gd name="connsiteX114" fmla="*/ 0 w 3771711"/>
                <a:gd name="connsiteY114" fmla="*/ 673773 h 673773"/>
                <a:gd name="connsiteX115" fmla="*/ 3175 w 3771711"/>
                <a:gd name="connsiteY115" fmla="*/ 664248 h 673773"/>
                <a:gd name="connsiteX116" fmla="*/ 12700 w 3771711"/>
                <a:gd name="connsiteY116" fmla="*/ 661073 h 673773"/>
                <a:gd name="connsiteX117" fmla="*/ 22225 w 3771711"/>
                <a:gd name="connsiteY117" fmla="*/ 654723 h 673773"/>
                <a:gd name="connsiteX118" fmla="*/ 41275 w 3771711"/>
                <a:gd name="connsiteY118" fmla="*/ 648373 h 673773"/>
                <a:gd name="connsiteX119" fmla="*/ 63500 w 3771711"/>
                <a:gd name="connsiteY119" fmla="*/ 642023 h 673773"/>
                <a:gd name="connsiteX120" fmla="*/ 85725 w 3771711"/>
                <a:gd name="connsiteY120" fmla="*/ 635673 h 673773"/>
                <a:gd name="connsiteX121" fmla="*/ 107950 w 3771711"/>
                <a:gd name="connsiteY121" fmla="*/ 632498 h 673773"/>
                <a:gd name="connsiteX122" fmla="*/ 123825 w 3771711"/>
                <a:gd name="connsiteY122" fmla="*/ 629323 h 673773"/>
                <a:gd name="connsiteX123" fmla="*/ 146050 w 3771711"/>
                <a:gd name="connsiteY123" fmla="*/ 626148 h 673773"/>
                <a:gd name="connsiteX124" fmla="*/ 177800 w 3771711"/>
                <a:gd name="connsiteY124" fmla="*/ 619798 h 673773"/>
                <a:gd name="connsiteX125" fmla="*/ 241300 w 3771711"/>
                <a:gd name="connsiteY125" fmla="*/ 610273 h 673773"/>
                <a:gd name="connsiteX126" fmla="*/ 279400 w 3771711"/>
                <a:gd name="connsiteY126" fmla="*/ 603923 h 673773"/>
                <a:gd name="connsiteX127" fmla="*/ 317500 w 3771711"/>
                <a:gd name="connsiteY127" fmla="*/ 597573 h 673773"/>
                <a:gd name="connsiteX128" fmla="*/ 336550 w 3771711"/>
                <a:gd name="connsiteY128" fmla="*/ 594398 h 673773"/>
                <a:gd name="connsiteX129" fmla="*/ 358775 w 3771711"/>
                <a:gd name="connsiteY129" fmla="*/ 591223 h 673773"/>
                <a:gd name="connsiteX130" fmla="*/ 384175 w 3771711"/>
                <a:gd name="connsiteY130" fmla="*/ 584873 h 673773"/>
                <a:gd name="connsiteX131" fmla="*/ 400050 w 3771711"/>
                <a:gd name="connsiteY131" fmla="*/ 581698 h 673773"/>
                <a:gd name="connsiteX132" fmla="*/ 412750 w 3771711"/>
                <a:gd name="connsiteY132" fmla="*/ 578523 h 673773"/>
                <a:gd name="connsiteX133" fmla="*/ 441325 w 3771711"/>
                <a:gd name="connsiteY133" fmla="*/ 575348 h 673773"/>
                <a:gd name="connsiteX134" fmla="*/ 463550 w 3771711"/>
                <a:gd name="connsiteY134" fmla="*/ 572173 h 673773"/>
                <a:gd name="connsiteX135" fmla="*/ 492125 w 3771711"/>
                <a:gd name="connsiteY135" fmla="*/ 568998 h 673773"/>
                <a:gd name="connsiteX136" fmla="*/ 523875 w 3771711"/>
                <a:gd name="connsiteY136" fmla="*/ 562648 h 673773"/>
                <a:gd name="connsiteX137" fmla="*/ 546100 w 3771711"/>
                <a:gd name="connsiteY137" fmla="*/ 556298 h 673773"/>
                <a:gd name="connsiteX138" fmla="*/ 584200 w 3771711"/>
                <a:gd name="connsiteY138" fmla="*/ 549948 h 673773"/>
                <a:gd name="connsiteX139" fmla="*/ 631825 w 3771711"/>
                <a:gd name="connsiteY139" fmla="*/ 540423 h 673773"/>
                <a:gd name="connsiteX140" fmla="*/ 644525 w 3771711"/>
                <a:gd name="connsiteY140" fmla="*/ 537248 h 673773"/>
                <a:gd name="connsiteX141" fmla="*/ 669925 w 3771711"/>
                <a:gd name="connsiteY141" fmla="*/ 534073 h 673773"/>
                <a:gd name="connsiteX142" fmla="*/ 685800 w 3771711"/>
                <a:gd name="connsiteY142" fmla="*/ 530898 h 673773"/>
                <a:gd name="connsiteX143" fmla="*/ 736600 w 3771711"/>
                <a:gd name="connsiteY143" fmla="*/ 524548 h 673773"/>
                <a:gd name="connsiteX144" fmla="*/ 781050 w 3771711"/>
                <a:gd name="connsiteY144" fmla="*/ 518198 h 673773"/>
                <a:gd name="connsiteX145" fmla="*/ 803275 w 3771711"/>
                <a:gd name="connsiteY145" fmla="*/ 515023 h 673773"/>
                <a:gd name="connsiteX146" fmla="*/ 841375 w 3771711"/>
                <a:gd name="connsiteY146" fmla="*/ 508673 h 673773"/>
                <a:gd name="connsiteX147" fmla="*/ 885825 w 3771711"/>
                <a:gd name="connsiteY147" fmla="*/ 499148 h 673773"/>
                <a:gd name="connsiteX148" fmla="*/ 901700 w 3771711"/>
                <a:gd name="connsiteY148" fmla="*/ 495973 h 673773"/>
                <a:gd name="connsiteX149" fmla="*/ 939800 w 3771711"/>
                <a:gd name="connsiteY149" fmla="*/ 489623 h 673773"/>
                <a:gd name="connsiteX150" fmla="*/ 962025 w 3771711"/>
                <a:gd name="connsiteY150" fmla="*/ 486448 h 673773"/>
                <a:gd name="connsiteX151" fmla="*/ 974725 w 3771711"/>
                <a:gd name="connsiteY151" fmla="*/ 483273 h 673773"/>
                <a:gd name="connsiteX152" fmla="*/ 996950 w 3771711"/>
                <a:gd name="connsiteY152" fmla="*/ 480098 h 673773"/>
                <a:gd name="connsiteX153" fmla="*/ 1016000 w 3771711"/>
                <a:gd name="connsiteY153" fmla="*/ 476923 h 673773"/>
                <a:gd name="connsiteX154" fmla="*/ 1050925 w 3771711"/>
                <a:gd name="connsiteY154" fmla="*/ 473748 h 673773"/>
                <a:gd name="connsiteX155" fmla="*/ 1069975 w 3771711"/>
                <a:gd name="connsiteY155" fmla="*/ 470573 h 673773"/>
                <a:gd name="connsiteX156" fmla="*/ 1095375 w 3771711"/>
                <a:gd name="connsiteY156" fmla="*/ 467398 h 673773"/>
                <a:gd name="connsiteX157" fmla="*/ 1114425 w 3771711"/>
                <a:gd name="connsiteY157" fmla="*/ 464223 h 673773"/>
                <a:gd name="connsiteX158" fmla="*/ 1136650 w 3771711"/>
                <a:gd name="connsiteY158" fmla="*/ 461048 h 673773"/>
                <a:gd name="connsiteX159" fmla="*/ 1146175 w 3771711"/>
                <a:gd name="connsiteY159" fmla="*/ 457873 h 673773"/>
                <a:gd name="connsiteX160" fmla="*/ 1174750 w 3771711"/>
                <a:gd name="connsiteY160" fmla="*/ 441998 h 673773"/>
                <a:gd name="connsiteX161" fmla="*/ 1209675 w 3771711"/>
                <a:gd name="connsiteY161" fmla="*/ 438823 h 673773"/>
                <a:gd name="connsiteX162" fmla="*/ 1225550 w 3771711"/>
                <a:gd name="connsiteY162" fmla="*/ 435648 h 673773"/>
                <a:gd name="connsiteX163" fmla="*/ 1244600 w 3771711"/>
                <a:gd name="connsiteY163" fmla="*/ 432473 h 673773"/>
                <a:gd name="connsiteX164" fmla="*/ 1254125 w 3771711"/>
                <a:gd name="connsiteY164" fmla="*/ 429298 h 673773"/>
                <a:gd name="connsiteX165" fmla="*/ 1273175 w 3771711"/>
                <a:gd name="connsiteY165" fmla="*/ 426123 h 673773"/>
                <a:gd name="connsiteX166" fmla="*/ 1289050 w 3771711"/>
                <a:gd name="connsiteY166" fmla="*/ 422948 h 673773"/>
                <a:gd name="connsiteX167" fmla="*/ 1301750 w 3771711"/>
                <a:gd name="connsiteY167" fmla="*/ 419773 h 673773"/>
                <a:gd name="connsiteX168" fmla="*/ 1311275 w 3771711"/>
                <a:gd name="connsiteY168" fmla="*/ 416598 h 673773"/>
                <a:gd name="connsiteX169" fmla="*/ 1368425 w 3771711"/>
                <a:gd name="connsiteY169" fmla="*/ 410248 h 673773"/>
                <a:gd name="connsiteX170" fmla="*/ 1387475 w 3771711"/>
                <a:gd name="connsiteY170" fmla="*/ 407073 h 673773"/>
                <a:gd name="connsiteX171" fmla="*/ 1412875 w 3771711"/>
                <a:gd name="connsiteY171" fmla="*/ 400723 h 673773"/>
                <a:gd name="connsiteX172" fmla="*/ 1438275 w 3771711"/>
                <a:gd name="connsiteY172" fmla="*/ 397548 h 673773"/>
                <a:gd name="connsiteX173" fmla="*/ 1498600 w 3771711"/>
                <a:gd name="connsiteY173" fmla="*/ 391198 h 673773"/>
                <a:gd name="connsiteX174" fmla="*/ 1517650 w 3771711"/>
                <a:gd name="connsiteY174" fmla="*/ 388023 h 673773"/>
                <a:gd name="connsiteX175" fmla="*/ 1527175 w 3771711"/>
                <a:gd name="connsiteY175" fmla="*/ 384848 h 673773"/>
                <a:gd name="connsiteX176" fmla="*/ 1581150 w 3771711"/>
                <a:gd name="connsiteY176" fmla="*/ 378498 h 673773"/>
                <a:gd name="connsiteX177" fmla="*/ 1612900 w 3771711"/>
                <a:gd name="connsiteY177" fmla="*/ 372148 h 673773"/>
                <a:gd name="connsiteX178" fmla="*/ 1657350 w 3771711"/>
                <a:gd name="connsiteY178" fmla="*/ 365798 h 673773"/>
                <a:gd name="connsiteX179" fmla="*/ 1727200 w 3771711"/>
                <a:gd name="connsiteY179" fmla="*/ 356273 h 673773"/>
                <a:gd name="connsiteX180" fmla="*/ 1749425 w 3771711"/>
                <a:gd name="connsiteY180" fmla="*/ 353098 h 673773"/>
                <a:gd name="connsiteX181" fmla="*/ 1778000 w 3771711"/>
                <a:gd name="connsiteY181" fmla="*/ 346748 h 673773"/>
                <a:gd name="connsiteX182" fmla="*/ 1787525 w 3771711"/>
                <a:gd name="connsiteY182" fmla="*/ 340398 h 673773"/>
                <a:gd name="connsiteX183" fmla="*/ 1809750 w 3771711"/>
                <a:gd name="connsiteY183" fmla="*/ 337223 h 673773"/>
                <a:gd name="connsiteX184" fmla="*/ 1882775 w 3771711"/>
                <a:gd name="connsiteY184" fmla="*/ 327698 h 673773"/>
                <a:gd name="connsiteX185" fmla="*/ 1914525 w 3771711"/>
                <a:gd name="connsiteY185" fmla="*/ 321348 h 673773"/>
                <a:gd name="connsiteX186" fmla="*/ 1933575 w 3771711"/>
                <a:gd name="connsiteY186" fmla="*/ 318173 h 673773"/>
                <a:gd name="connsiteX187" fmla="*/ 1981200 w 3771711"/>
                <a:gd name="connsiteY187" fmla="*/ 311823 h 673773"/>
                <a:gd name="connsiteX188" fmla="*/ 2000250 w 3771711"/>
                <a:gd name="connsiteY188" fmla="*/ 305473 h 673773"/>
                <a:gd name="connsiteX189" fmla="*/ 2009775 w 3771711"/>
                <a:gd name="connsiteY189" fmla="*/ 302298 h 673773"/>
                <a:gd name="connsiteX190" fmla="*/ 2022475 w 3771711"/>
                <a:gd name="connsiteY190" fmla="*/ 299123 h 673773"/>
                <a:gd name="connsiteX191" fmla="*/ 2041525 w 3771711"/>
                <a:gd name="connsiteY191" fmla="*/ 292773 h 673773"/>
                <a:gd name="connsiteX192" fmla="*/ 2060575 w 3771711"/>
                <a:gd name="connsiteY192" fmla="*/ 286423 h 673773"/>
                <a:gd name="connsiteX193" fmla="*/ 2089150 w 3771711"/>
                <a:gd name="connsiteY193" fmla="*/ 276898 h 673773"/>
                <a:gd name="connsiteX194" fmla="*/ 2098675 w 3771711"/>
                <a:gd name="connsiteY194" fmla="*/ 273723 h 673773"/>
                <a:gd name="connsiteX195" fmla="*/ 2136775 w 3771711"/>
                <a:gd name="connsiteY195" fmla="*/ 267373 h 673773"/>
                <a:gd name="connsiteX196" fmla="*/ 2232025 w 3771711"/>
                <a:gd name="connsiteY196" fmla="*/ 254673 h 673773"/>
                <a:gd name="connsiteX197" fmla="*/ 2251075 w 3771711"/>
                <a:gd name="connsiteY197" fmla="*/ 251498 h 673773"/>
                <a:gd name="connsiteX198" fmla="*/ 2266950 w 3771711"/>
                <a:gd name="connsiteY198" fmla="*/ 248323 h 673773"/>
                <a:gd name="connsiteX199" fmla="*/ 2292350 w 3771711"/>
                <a:gd name="connsiteY199" fmla="*/ 245148 h 673773"/>
                <a:gd name="connsiteX200" fmla="*/ 2314575 w 3771711"/>
                <a:gd name="connsiteY200" fmla="*/ 238798 h 673773"/>
                <a:gd name="connsiteX201" fmla="*/ 2327275 w 3771711"/>
                <a:gd name="connsiteY201" fmla="*/ 235623 h 673773"/>
                <a:gd name="connsiteX202" fmla="*/ 2355850 w 3771711"/>
                <a:gd name="connsiteY202" fmla="*/ 226098 h 673773"/>
                <a:gd name="connsiteX203" fmla="*/ 2365375 w 3771711"/>
                <a:gd name="connsiteY203" fmla="*/ 222923 h 673773"/>
                <a:gd name="connsiteX204" fmla="*/ 2403475 w 3771711"/>
                <a:gd name="connsiteY204" fmla="*/ 213398 h 673773"/>
                <a:gd name="connsiteX205" fmla="*/ 2416175 w 3771711"/>
                <a:gd name="connsiteY205" fmla="*/ 210223 h 673773"/>
                <a:gd name="connsiteX206" fmla="*/ 2432050 w 3771711"/>
                <a:gd name="connsiteY206" fmla="*/ 207048 h 673773"/>
                <a:gd name="connsiteX207" fmla="*/ 2444750 w 3771711"/>
                <a:gd name="connsiteY207" fmla="*/ 203873 h 673773"/>
                <a:gd name="connsiteX208" fmla="*/ 2508250 w 3771711"/>
                <a:gd name="connsiteY208" fmla="*/ 194348 h 673773"/>
                <a:gd name="connsiteX209" fmla="*/ 2530475 w 3771711"/>
                <a:gd name="connsiteY209" fmla="*/ 187998 h 673773"/>
                <a:gd name="connsiteX210" fmla="*/ 2546350 w 3771711"/>
                <a:gd name="connsiteY210" fmla="*/ 184823 h 673773"/>
                <a:gd name="connsiteX211" fmla="*/ 2606675 w 3771711"/>
                <a:gd name="connsiteY211" fmla="*/ 175298 h 673773"/>
                <a:gd name="connsiteX212" fmla="*/ 2625725 w 3771711"/>
                <a:gd name="connsiteY212" fmla="*/ 172123 h 673773"/>
                <a:gd name="connsiteX213" fmla="*/ 2654300 w 3771711"/>
                <a:gd name="connsiteY213" fmla="*/ 168948 h 673773"/>
                <a:gd name="connsiteX214" fmla="*/ 2682875 w 3771711"/>
                <a:gd name="connsiteY214" fmla="*/ 162598 h 673773"/>
                <a:gd name="connsiteX215" fmla="*/ 2720975 w 3771711"/>
                <a:gd name="connsiteY215" fmla="*/ 156248 h 673773"/>
                <a:gd name="connsiteX216" fmla="*/ 2768600 w 3771711"/>
                <a:gd name="connsiteY216" fmla="*/ 146723 h 673773"/>
                <a:gd name="connsiteX217" fmla="*/ 2784475 w 3771711"/>
                <a:gd name="connsiteY217" fmla="*/ 143548 h 673773"/>
                <a:gd name="connsiteX218" fmla="*/ 2803525 w 3771711"/>
                <a:gd name="connsiteY218" fmla="*/ 140373 h 673773"/>
                <a:gd name="connsiteX219" fmla="*/ 2825750 w 3771711"/>
                <a:gd name="connsiteY219" fmla="*/ 137198 h 673773"/>
                <a:gd name="connsiteX220" fmla="*/ 2841625 w 3771711"/>
                <a:gd name="connsiteY220" fmla="*/ 134023 h 673773"/>
                <a:gd name="connsiteX221" fmla="*/ 2870200 w 3771711"/>
                <a:gd name="connsiteY221" fmla="*/ 130848 h 673773"/>
                <a:gd name="connsiteX222" fmla="*/ 2911475 w 3771711"/>
                <a:gd name="connsiteY222" fmla="*/ 121323 h 673773"/>
                <a:gd name="connsiteX223" fmla="*/ 2924175 w 3771711"/>
                <a:gd name="connsiteY223" fmla="*/ 118148 h 673773"/>
                <a:gd name="connsiteX224" fmla="*/ 2968625 w 3771711"/>
                <a:gd name="connsiteY224" fmla="*/ 111798 h 673773"/>
                <a:gd name="connsiteX225" fmla="*/ 2987675 w 3771711"/>
                <a:gd name="connsiteY225" fmla="*/ 108623 h 673773"/>
                <a:gd name="connsiteX226" fmla="*/ 3044825 w 3771711"/>
                <a:gd name="connsiteY226" fmla="*/ 102273 h 673773"/>
                <a:gd name="connsiteX227" fmla="*/ 3060700 w 3771711"/>
                <a:gd name="connsiteY227" fmla="*/ 99098 h 673773"/>
                <a:gd name="connsiteX228" fmla="*/ 3105150 w 3771711"/>
                <a:gd name="connsiteY228" fmla="*/ 92748 h 673773"/>
                <a:gd name="connsiteX229" fmla="*/ 3146425 w 3771711"/>
                <a:gd name="connsiteY229" fmla="*/ 86398 h 673773"/>
                <a:gd name="connsiteX230" fmla="*/ 3165475 w 3771711"/>
                <a:gd name="connsiteY230" fmla="*/ 83223 h 673773"/>
                <a:gd name="connsiteX231" fmla="*/ 3194050 w 3771711"/>
                <a:gd name="connsiteY231" fmla="*/ 80048 h 673773"/>
                <a:gd name="connsiteX232" fmla="*/ 3213100 w 3771711"/>
                <a:gd name="connsiteY232" fmla="*/ 76873 h 673773"/>
                <a:gd name="connsiteX233" fmla="*/ 3244850 w 3771711"/>
                <a:gd name="connsiteY233" fmla="*/ 70523 h 673773"/>
                <a:gd name="connsiteX234" fmla="*/ 3295650 w 3771711"/>
                <a:gd name="connsiteY234" fmla="*/ 64173 h 673773"/>
                <a:gd name="connsiteX235" fmla="*/ 3324225 w 3771711"/>
                <a:gd name="connsiteY235" fmla="*/ 60998 h 673773"/>
                <a:gd name="connsiteX236" fmla="*/ 3384550 w 3771711"/>
                <a:gd name="connsiteY236" fmla="*/ 51473 h 673773"/>
                <a:gd name="connsiteX237" fmla="*/ 3473450 w 3771711"/>
                <a:gd name="connsiteY237" fmla="*/ 45123 h 673773"/>
                <a:gd name="connsiteX238" fmla="*/ 3495675 w 3771711"/>
                <a:gd name="connsiteY238" fmla="*/ 41948 h 673773"/>
                <a:gd name="connsiteX239" fmla="*/ 3559175 w 3771711"/>
                <a:gd name="connsiteY239" fmla="*/ 35598 h 673773"/>
                <a:gd name="connsiteX240" fmla="*/ 3590925 w 3771711"/>
                <a:gd name="connsiteY240" fmla="*/ 29248 h 673773"/>
                <a:gd name="connsiteX241" fmla="*/ 3625850 w 3771711"/>
                <a:gd name="connsiteY241" fmla="*/ 22898 h 673773"/>
                <a:gd name="connsiteX242" fmla="*/ 3644900 w 3771711"/>
                <a:gd name="connsiteY242" fmla="*/ 16548 h 673773"/>
                <a:gd name="connsiteX243" fmla="*/ 3654425 w 3771711"/>
                <a:gd name="connsiteY243" fmla="*/ 13373 h 673773"/>
                <a:gd name="connsiteX244" fmla="*/ 3670300 w 3771711"/>
                <a:gd name="connsiteY244" fmla="*/ 10198 h 673773"/>
                <a:gd name="connsiteX245" fmla="*/ 3714750 w 3771711"/>
                <a:gd name="connsiteY245" fmla="*/ 3848 h 673773"/>
                <a:gd name="connsiteX246" fmla="*/ 3711575 w 3771711"/>
                <a:gd name="connsiteY246" fmla="*/ 673 h 673773"/>
                <a:gd name="connsiteX247" fmla="*/ 3683000 w 3771711"/>
                <a:gd name="connsiteY247" fmla="*/ 7023 h 673773"/>
                <a:gd name="connsiteX248" fmla="*/ 3762375 w 3771711"/>
                <a:gd name="connsiteY248" fmla="*/ 673 h 673773"/>
                <a:gd name="connsiteX0" fmla="*/ 3762375 w 3767419"/>
                <a:gd name="connsiteY0" fmla="*/ 673 h 673773"/>
                <a:gd name="connsiteX1" fmla="*/ 3762375 w 3767419"/>
                <a:gd name="connsiteY1" fmla="*/ 95923 h 673773"/>
                <a:gd name="connsiteX2" fmla="*/ 3692525 w 3767419"/>
                <a:gd name="connsiteY2" fmla="*/ 111798 h 673773"/>
                <a:gd name="connsiteX3" fmla="*/ 3673475 w 3767419"/>
                <a:gd name="connsiteY3" fmla="*/ 114973 h 673773"/>
                <a:gd name="connsiteX4" fmla="*/ 3622675 w 3767419"/>
                <a:gd name="connsiteY4" fmla="*/ 118148 h 673773"/>
                <a:gd name="connsiteX5" fmla="*/ 3594100 w 3767419"/>
                <a:gd name="connsiteY5" fmla="*/ 127673 h 673773"/>
                <a:gd name="connsiteX6" fmla="*/ 3584575 w 3767419"/>
                <a:gd name="connsiteY6" fmla="*/ 130848 h 673773"/>
                <a:gd name="connsiteX7" fmla="*/ 3530600 w 3767419"/>
                <a:gd name="connsiteY7" fmla="*/ 134023 h 673773"/>
                <a:gd name="connsiteX8" fmla="*/ 3511550 w 3767419"/>
                <a:gd name="connsiteY8" fmla="*/ 137198 h 673773"/>
                <a:gd name="connsiteX9" fmla="*/ 3463925 w 3767419"/>
                <a:gd name="connsiteY9" fmla="*/ 143548 h 673773"/>
                <a:gd name="connsiteX10" fmla="*/ 3454400 w 3767419"/>
                <a:gd name="connsiteY10" fmla="*/ 149898 h 673773"/>
                <a:gd name="connsiteX11" fmla="*/ 3403600 w 3767419"/>
                <a:gd name="connsiteY11" fmla="*/ 143548 h 673773"/>
                <a:gd name="connsiteX12" fmla="*/ 3352800 w 3767419"/>
                <a:gd name="connsiteY12" fmla="*/ 149898 h 673773"/>
                <a:gd name="connsiteX13" fmla="*/ 3343275 w 3767419"/>
                <a:gd name="connsiteY13" fmla="*/ 153073 h 673773"/>
                <a:gd name="connsiteX14" fmla="*/ 3324225 w 3767419"/>
                <a:gd name="connsiteY14" fmla="*/ 162598 h 673773"/>
                <a:gd name="connsiteX15" fmla="*/ 3175000 w 3767419"/>
                <a:gd name="connsiteY15" fmla="*/ 168948 h 673773"/>
                <a:gd name="connsiteX16" fmla="*/ 3092450 w 3767419"/>
                <a:gd name="connsiteY16" fmla="*/ 178473 h 673773"/>
                <a:gd name="connsiteX17" fmla="*/ 3051175 w 3767419"/>
                <a:gd name="connsiteY17" fmla="*/ 184823 h 673773"/>
                <a:gd name="connsiteX18" fmla="*/ 3035300 w 3767419"/>
                <a:gd name="connsiteY18" fmla="*/ 187998 h 673773"/>
                <a:gd name="connsiteX19" fmla="*/ 3025775 w 3767419"/>
                <a:gd name="connsiteY19" fmla="*/ 191173 h 673773"/>
                <a:gd name="connsiteX20" fmla="*/ 2968625 w 3767419"/>
                <a:gd name="connsiteY20" fmla="*/ 203873 h 673773"/>
                <a:gd name="connsiteX21" fmla="*/ 2943225 w 3767419"/>
                <a:gd name="connsiteY21" fmla="*/ 207048 h 673773"/>
                <a:gd name="connsiteX22" fmla="*/ 2927350 w 3767419"/>
                <a:gd name="connsiteY22" fmla="*/ 210223 h 673773"/>
                <a:gd name="connsiteX23" fmla="*/ 2841625 w 3767419"/>
                <a:gd name="connsiteY23" fmla="*/ 219748 h 673773"/>
                <a:gd name="connsiteX24" fmla="*/ 2828925 w 3767419"/>
                <a:gd name="connsiteY24" fmla="*/ 222923 h 673773"/>
                <a:gd name="connsiteX25" fmla="*/ 2784475 w 3767419"/>
                <a:gd name="connsiteY25" fmla="*/ 229273 h 673773"/>
                <a:gd name="connsiteX26" fmla="*/ 2755900 w 3767419"/>
                <a:gd name="connsiteY26" fmla="*/ 235623 h 673773"/>
                <a:gd name="connsiteX27" fmla="*/ 2670175 w 3767419"/>
                <a:gd name="connsiteY27" fmla="*/ 238798 h 673773"/>
                <a:gd name="connsiteX28" fmla="*/ 2657475 w 3767419"/>
                <a:gd name="connsiteY28" fmla="*/ 241973 h 673773"/>
                <a:gd name="connsiteX29" fmla="*/ 2638425 w 3767419"/>
                <a:gd name="connsiteY29" fmla="*/ 248323 h 673773"/>
                <a:gd name="connsiteX30" fmla="*/ 2581275 w 3767419"/>
                <a:gd name="connsiteY30" fmla="*/ 254673 h 673773"/>
                <a:gd name="connsiteX31" fmla="*/ 2546350 w 3767419"/>
                <a:gd name="connsiteY31" fmla="*/ 261023 h 673773"/>
                <a:gd name="connsiteX32" fmla="*/ 2514600 w 3767419"/>
                <a:gd name="connsiteY32" fmla="*/ 267373 h 673773"/>
                <a:gd name="connsiteX33" fmla="*/ 2470150 w 3767419"/>
                <a:gd name="connsiteY33" fmla="*/ 280073 h 673773"/>
                <a:gd name="connsiteX34" fmla="*/ 2454275 w 3767419"/>
                <a:gd name="connsiteY34" fmla="*/ 283248 h 673773"/>
                <a:gd name="connsiteX35" fmla="*/ 2444750 w 3767419"/>
                <a:gd name="connsiteY35" fmla="*/ 286423 h 673773"/>
                <a:gd name="connsiteX36" fmla="*/ 2393950 w 3767419"/>
                <a:gd name="connsiteY36" fmla="*/ 292773 h 673773"/>
                <a:gd name="connsiteX37" fmla="*/ 2352675 w 3767419"/>
                <a:gd name="connsiteY37" fmla="*/ 299123 h 673773"/>
                <a:gd name="connsiteX38" fmla="*/ 2330450 w 3767419"/>
                <a:gd name="connsiteY38" fmla="*/ 302298 h 673773"/>
                <a:gd name="connsiteX39" fmla="*/ 2308225 w 3767419"/>
                <a:gd name="connsiteY39" fmla="*/ 308648 h 673773"/>
                <a:gd name="connsiteX40" fmla="*/ 2295525 w 3767419"/>
                <a:gd name="connsiteY40" fmla="*/ 311823 h 673773"/>
                <a:gd name="connsiteX41" fmla="*/ 2276475 w 3767419"/>
                <a:gd name="connsiteY41" fmla="*/ 318173 h 673773"/>
                <a:gd name="connsiteX42" fmla="*/ 2257425 w 3767419"/>
                <a:gd name="connsiteY42" fmla="*/ 324523 h 673773"/>
                <a:gd name="connsiteX43" fmla="*/ 2238375 w 3767419"/>
                <a:gd name="connsiteY43" fmla="*/ 330873 h 673773"/>
                <a:gd name="connsiteX44" fmla="*/ 2228850 w 3767419"/>
                <a:gd name="connsiteY44" fmla="*/ 334048 h 673773"/>
                <a:gd name="connsiteX45" fmla="*/ 2212975 w 3767419"/>
                <a:gd name="connsiteY45" fmla="*/ 337223 h 673773"/>
                <a:gd name="connsiteX46" fmla="*/ 2155825 w 3767419"/>
                <a:gd name="connsiteY46" fmla="*/ 343573 h 673773"/>
                <a:gd name="connsiteX47" fmla="*/ 2105025 w 3767419"/>
                <a:gd name="connsiteY47" fmla="*/ 353098 h 673773"/>
                <a:gd name="connsiteX48" fmla="*/ 2038350 w 3767419"/>
                <a:gd name="connsiteY48" fmla="*/ 362623 h 673773"/>
                <a:gd name="connsiteX49" fmla="*/ 2016125 w 3767419"/>
                <a:gd name="connsiteY49" fmla="*/ 365798 h 673773"/>
                <a:gd name="connsiteX50" fmla="*/ 2000250 w 3767419"/>
                <a:gd name="connsiteY50" fmla="*/ 368973 h 673773"/>
                <a:gd name="connsiteX51" fmla="*/ 1987550 w 3767419"/>
                <a:gd name="connsiteY51" fmla="*/ 372148 h 673773"/>
                <a:gd name="connsiteX52" fmla="*/ 1965325 w 3767419"/>
                <a:gd name="connsiteY52" fmla="*/ 375323 h 673773"/>
                <a:gd name="connsiteX53" fmla="*/ 1936750 w 3767419"/>
                <a:gd name="connsiteY53" fmla="*/ 384848 h 673773"/>
                <a:gd name="connsiteX54" fmla="*/ 1927225 w 3767419"/>
                <a:gd name="connsiteY54" fmla="*/ 388023 h 673773"/>
                <a:gd name="connsiteX55" fmla="*/ 1898650 w 3767419"/>
                <a:gd name="connsiteY55" fmla="*/ 391198 h 673773"/>
                <a:gd name="connsiteX56" fmla="*/ 1889125 w 3767419"/>
                <a:gd name="connsiteY56" fmla="*/ 394373 h 673773"/>
                <a:gd name="connsiteX57" fmla="*/ 1841500 w 3767419"/>
                <a:gd name="connsiteY57" fmla="*/ 400723 h 673773"/>
                <a:gd name="connsiteX58" fmla="*/ 1816100 w 3767419"/>
                <a:gd name="connsiteY58" fmla="*/ 407073 h 673773"/>
                <a:gd name="connsiteX59" fmla="*/ 1768475 w 3767419"/>
                <a:gd name="connsiteY59" fmla="*/ 413423 h 673773"/>
                <a:gd name="connsiteX60" fmla="*/ 1704975 w 3767419"/>
                <a:gd name="connsiteY60" fmla="*/ 419773 h 673773"/>
                <a:gd name="connsiteX61" fmla="*/ 1660525 w 3767419"/>
                <a:gd name="connsiteY61" fmla="*/ 426123 h 673773"/>
                <a:gd name="connsiteX62" fmla="*/ 1647825 w 3767419"/>
                <a:gd name="connsiteY62" fmla="*/ 429298 h 673773"/>
                <a:gd name="connsiteX63" fmla="*/ 1600200 w 3767419"/>
                <a:gd name="connsiteY63" fmla="*/ 435648 h 673773"/>
                <a:gd name="connsiteX64" fmla="*/ 1581150 w 3767419"/>
                <a:gd name="connsiteY64" fmla="*/ 438823 h 673773"/>
                <a:gd name="connsiteX65" fmla="*/ 1558925 w 3767419"/>
                <a:gd name="connsiteY65" fmla="*/ 441998 h 673773"/>
                <a:gd name="connsiteX66" fmla="*/ 1543050 w 3767419"/>
                <a:gd name="connsiteY66" fmla="*/ 445173 h 673773"/>
                <a:gd name="connsiteX67" fmla="*/ 1479550 w 3767419"/>
                <a:gd name="connsiteY67" fmla="*/ 451523 h 673773"/>
                <a:gd name="connsiteX68" fmla="*/ 1470025 w 3767419"/>
                <a:gd name="connsiteY68" fmla="*/ 454698 h 673773"/>
                <a:gd name="connsiteX69" fmla="*/ 1450975 w 3767419"/>
                <a:gd name="connsiteY69" fmla="*/ 464223 h 673773"/>
                <a:gd name="connsiteX70" fmla="*/ 1428750 w 3767419"/>
                <a:gd name="connsiteY70" fmla="*/ 467398 h 673773"/>
                <a:gd name="connsiteX71" fmla="*/ 1371600 w 3767419"/>
                <a:gd name="connsiteY71" fmla="*/ 473748 h 673773"/>
                <a:gd name="connsiteX72" fmla="*/ 1333500 w 3767419"/>
                <a:gd name="connsiteY72" fmla="*/ 476923 h 673773"/>
                <a:gd name="connsiteX73" fmla="*/ 1311275 w 3767419"/>
                <a:gd name="connsiteY73" fmla="*/ 480098 h 673773"/>
                <a:gd name="connsiteX74" fmla="*/ 1279525 w 3767419"/>
                <a:gd name="connsiteY74" fmla="*/ 483273 h 673773"/>
                <a:gd name="connsiteX75" fmla="*/ 1244600 w 3767419"/>
                <a:gd name="connsiteY75" fmla="*/ 489623 h 673773"/>
                <a:gd name="connsiteX76" fmla="*/ 1184275 w 3767419"/>
                <a:gd name="connsiteY76" fmla="*/ 495973 h 673773"/>
                <a:gd name="connsiteX77" fmla="*/ 1146175 w 3767419"/>
                <a:gd name="connsiteY77" fmla="*/ 502323 h 673773"/>
                <a:gd name="connsiteX78" fmla="*/ 1114425 w 3767419"/>
                <a:gd name="connsiteY78" fmla="*/ 508673 h 673773"/>
                <a:gd name="connsiteX79" fmla="*/ 1063625 w 3767419"/>
                <a:gd name="connsiteY79" fmla="*/ 515023 h 673773"/>
                <a:gd name="connsiteX80" fmla="*/ 1041400 w 3767419"/>
                <a:gd name="connsiteY80" fmla="*/ 518198 h 673773"/>
                <a:gd name="connsiteX81" fmla="*/ 1019175 w 3767419"/>
                <a:gd name="connsiteY81" fmla="*/ 524548 h 673773"/>
                <a:gd name="connsiteX82" fmla="*/ 996950 w 3767419"/>
                <a:gd name="connsiteY82" fmla="*/ 527723 h 673773"/>
                <a:gd name="connsiteX83" fmla="*/ 981075 w 3767419"/>
                <a:gd name="connsiteY83" fmla="*/ 530898 h 673773"/>
                <a:gd name="connsiteX84" fmla="*/ 958850 w 3767419"/>
                <a:gd name="connsiteY84" fmla="*/ 534073 h 673773"/>
                <a:gd name="connsiteX85" fmla="*/ 946150 w 3767419"/>
                <a:gd name="connsiteY85" fmla="*/ 537248 h 673773"/>
                <a:gd name="connsiteX86" fmla="*/ 936625 w 3767419"/>
                <a:gd name="connsiteY86" fmla="*/ 540423 h 673773"/>
                <a:gd name="connsiteX87" fmla="*/ 914400 w 3767419"/>
                <a:gd name="connsiteY87" fmla="*/ 543598 h 673773"/>
                <a:gd name="connsiteX88" fmla="*/ 879475 w 3767419"/>
                <a:gd name="connsiteY88" fmla="*/ 549948 h 673773"/>
                <a:gd name="connsiteX89" fmla="*/ 825500 w 3767419"/>
                <a:gd name="connsiteY89" fmla="*/ 556298 h 673773"/>
                <a:gd name="connsiteX90" fmla="*/ 790575 w 3767419"/>
                <a:gd name="connsiteY90" fmla="*/ 562648 h 673773"/>
                <a:gd name="connsiteX91" fmla="*/ 777875 w 3767419"/>
                <a:gd name="connsiteY91" fmla="*/ 565823 h 673773"/>
                <a:gd name="connsiteX92" fmla="*/ 758825 w 3767419"/>
                <a:gd name="connsiteY92" fmla="*/ 568998 h 673773"/>
                <a:gd name="connsiteX93" fmla="*/ 749300 w 3767419"/>
                <a:gd name="connsiteY93" fmla="*/ 572173 h 673773"/>
                <a:gd name="connsiteX94" fmla="*/ 708025 w 3767419"/>
                <a:gd name="connsiteY94" fmla="*/ 578523 h 673773"/>
                <a:gd name="connsiteX95" fmla="*/ 692150 w 3767419"/>
                <a:gd name="connsiteY95" fmla="*/ 581698 h 673773"/>
                <a:gd name="connsiteX96" fmla="*/ 647700 w 3767419"/>
                <a:gd name="connsiteY96" fmla="*/ 588048 h 673773"/>
                <a:gd name="connsiteX97" fmla="*/ 596900 w 3767419"/>
                <a:gd name="connsiteY97" fmla="*/ 597573 h 673773"/>
                <a:gd name="connsiteX98" fmla="*/ 561975 w 3767419"/>
                <a:gd name="connsiteY98" fmla="*/ 600748 h 673773"/>
                <a:gd name="connsiteX99" fmla="*/ 527050 w 3767419"/>
                <a:gd name="connsiteY99" fmla="*/ 607098 h 673773"/>
                <a:gd name="connsiteX100" fmla="*/ 511175 w 3767419"/>
                <a:gd name="connsiteY100" fmla="*/ 610273 h 673773"/>
                <a:gd name="connsiteX101" fmla="*/ 466725 w 3767419"/>
                <a:gd name="connsiteY101" fmla="*/ 616623 h 673773"/>
                <a:gd name="connsiteX102" fmla="*/ 396875 w 3767419"/>
                <a:gd name="connsiteY102" fmla="*/ 622973 h 673773"/>
                <a:gd name="connsiteX103" fmla="*/ 381000 w 3767419"/>
                <a:gd name="connsiteY103" fmla="*/ 626148 h 673773"/>
                <a:gd name="connsiteX104" fmla="*/ 358775 w 3767419"/>
                <a:gd name="connsiteY104" fmla="*/ 629323 h 673773"/>
                <a:gd name="connsiteX105" fmla="*/ 342900 w 3767419"/>
                <a:gd name="connsiteY105" fmla="*/ 632498 h 673773"/>
                <a:gd name="connsiteX106" fmla="*/ 304800 w 3767419"/>
                <a:gd name="connsiteY106" fmla="*/ 638848 h 673773"/>
                <a:gd name="connsiteX107" fmla="*/ 209550 w 3767419"/>
                <a:gd name="connsiteY107" fmla="*/ 642023 h 673773"/>
                <a:gd name="connsiteX108" fmla="*/ 152400 w 3767419"/>
                <a:gd name="connsiteY108" fmla="*/ 648373 h 673773"/>
                <a:gd name="connsiteX109" fmla="*/ 130175 w 3767419"/>
                <a:gd name="connsiteY109" fmla="*/ 651548 h 673773"/>
                <a:gd name="connsiteX110" fmla="*/ 114300 w 3767419"/>
                <a:gd name="connsiteY110" fmla="*/ 654723 h 673773"/>
                <a:gd name="connsiteX111" fmla="*/ 82550 w 3767419"/>
                <a:gd name="connsiteY111" fmla="*/ 657898 h 673773"/>
                <a:gd name="connsiteX112" fmla="*/ 57150 w 3767419"/>
                <a:gd name="connsiteY112" fmla="*/ 664248 h 673773"/>
                <a:gd name="connsiteX113" fmla="*/ 31750 w 3767419"/>
                <a:gd name="connsiteY113" fmla="*/ 667423 h 673773"/>
                <a:gd name="connsiteX114" fmla="*/ 0 w 3767419"/>
                <a:gd name="connsiteY114" fmla="*/ 673773 h 673773"/>
                <a:gd name="connsiteX115" fmla="*/ 3175 w 3767419"/>
                <a:gd name="connsiteY115" fmla="*/ 664248 h 673773"/>
                <a:gd name="connsiteX116" fmla="*/ 12700 w 3767419"/>
                <a:gd name="connsiteY116" fmla="*/ 661073 h 673773"/>
                <a:gd name="connsiteX117" fmla="*/ 22225 w 3767419"/>
                <a:gd name="connsiteY117" fmla="*/ 654723 h 673773"/>
                <a:gd name="connsiteX118" fmla="*/ 41275 w 3767419"/>
                <a:gd name="connsiteY118" fmla="*/ 648373 h 673773"/>
                <a:gd name="connsiteX119" fmla="*/ 63500 w 3767419"/>
                <a:gd name="connsiteY119" fmla="*/ 642023 h 673773"/>
                <a:gd name="connsiteX120" fmla="*/ 85725 w 3767419"/>
                <a:gd name="connsiteY120" fmla="*/ 635673 h 673773"/>
                <a:gd name="connsiteX121" fmla="*/ 107950 w 3767419"/>
                <a:gd name="connsiteY121" fmla="*/ 632498 h 673773"/>
                <a:gd name="connsiteX122" fmla="*/ 123825 w 3767419"/>
                <a:gd name="connsiteY122" fmla="*/ 629323 h 673773"/>
                <a:gd name="connsiteX123" fmla="*/ 146050 w 3767419"/>
                <a:gd name="connsiteY123" fmla="*/ 626148 h 673773"/>
                <a:gd name="connsiteX124" fmla="*/ 177800 w 3767419"/>
                <a:gd name="connsiteY124" fmla="*/ 619798 h 673773"/>
                <a:gd name="connsiteX125" fmla="*/ 241300 w 3767419"/>
                <a:gd name="connsiteY125" fmla="*/ 610273 h 673773"/>
                <a:gd name="connsiteX126" fmla="*/ 279400 w 3767419"/>
                <a:gd name="connsiteY126" fmla="*/ 603923 h 673773"/>
                <a:gd name="connsiteX127" fmla="*/ 317500 w 3767419"/>
                <a:gd name="connsiteY127" fmla="*/ 597573 h 673773"/>
                <a:gd name="connsiteX128" fmla="*/ 336550 w 3767419"/>
                <a:gd name="connsiteY128" fmla="*/ 594398 h 673773"/>
                <a:gd name="connsiteX129" fmla="*/ 358775 w 3767419"/>
                <a:gd name="connsiteY129" fmla="*/ 591223 h 673773"/>
                <a:gd name="connsiteX130" fmla="*/ 384175 w 3767419"/>
                <a:gd name="connsiteY130" fmla="*/ 584873 h 673773"/>
                <a:gd name="connsiteX131" fmla="*/ 400050 w 3767419"/>
                <a:gd name="connsiteY131" fmla="*/ 581698 h 673773"/>
                <a:gd name="connsiteX132" fmla="*/ 412750 w 3767419"/>
                <a:gd name="connsiteY132" fmla="*/ 578523 h 673773"/>
                <a:gd name="connsiteX133" fmla="*/ 441325 w 3767419"/>
                <a:gd name="connsiteY133" fmla="*/ 575348 h 673773"/>
                <a:gd name="connsiteX134" fmla="*/ 463550 w 3767419"/>
                <a:gd name="connsiteY134" fmla="*/ 572173 h 673773"/>
                <a:gd name="connsiteX135" fmla="*/ 492125 w 3767419"/>
                <a:gd name="connsiteY135" fmla="*/ 568998 h 673773"/>
                <a:gd name="connsiteX136" fmla="*/ 523875 w 3767419"/>
                <a:gd name="connsiteY136" fmla="*/ 562648 h 673773"/>
                <a:gd name="connsiteX137" fmla="*/ 546100 w 3767419"/>
                <a:gd name="connsiteY137" fmla="*/ 556298 h 673773"/>
                <a:gd name="connsiteX138" fmla="*/ 584200 w 3767419"/>
                <a:gd name="connsiteY138" fmla="*/ 549948 h 673773"/>
                <a:gd name="connsiteX139" fmla="*/ 631825 w 3767419"/>
                <a:gd name="connsiteY139" fmla="*/ 540423 h 673773"/>
                <a:gd name="connsiteX140" fmla="*/ 644525 w 3767419"/>
                <a:gd name="connsiteY140" fmla="*/ 537248 h 673773"/>
                <a:gd name="connsiteX141" fmla="*/ 669925 w 3767419"/>
                <a:gd name="connsiteY141" fmla="*/ 534073 h 673773"/>
                <a:gd name="connsiteX142" fmla="*/ 685800 w 3767419"/>
                <a:gd name="connsiteY142" fmla="*/ 530898 h 673773"/>
                <a:gd name="connsiteX143" fmla="*/ 736600 w 3767419"/>
                <a:gd name="connsiteY143" fmla="*/ 524548 h 673773"/>
                <a:gd name="connsiteX144" fmla="*/ 781050 w 3767419"/>
                <a:gd name="connsiteY144" fmla="*/ 518198 h 673773"/>
                <a:gd name="connsiteX145" fmla="*/ 803275 w 3767419"/>
                <a:gd name="connsiteY145" fmla="*/ 515023 h 673773"/>
                <a:gd name="connsiteX146" fmla="*/ 841375 w 3767419"/>
                <a:gd name="connsiteY146" fmla="*/ 508673 h 673773"/>
                <a:gd name="connsiteX147" fmla="*/ 885825 w 3767419"/>
                <a:gd name="connsiteY147" fmla="*/ 499148 h 673773"/>
                <a:gd name="connsiteX148" fmla="*/ 901700 w 3767419"/>
                <a:gd name="connsiteY148" fmla="*/ 495973 h 673773"/>
                <a:gd name="connsiteX149" fmla="*/ 939800 w 3767419"/>
                <a:gd name="connsiteY149" fmla="*/ 489623 h 673773"/>
                <a:gd name="connsiteX150" fmla="*/ 962025 w 3767419"/>
                <a:gd name="connsiteY150" fmla="*/ 486448 h 673773"/>
                <a:gd name="connsiteX151" fmla="*/ 974725 w 3767419"/>
                <a:gd name="connsiteY151" fmla="*/ 483273 h 673773"/>
                <a:gd name="connsiteX152" fmla="*/ 996950 w 3767419"/>
                <a:gd name="connsiteY152" fmla="*/ 480098 h 673773"/>
                <a:gd name="connsiteX153" fmla="*/ 1016000 w 3767419"/>
                <a:gd name="connsiteY153" fmla="*/ 476923 h 673773"/>
                <a:gd name="connsiteX154" fmla="*/ 1050925 w 3767419"/>
                <a:gd name="connsiteY154" fmla="*/ 473748 h 673773"/>
                <a:gd name="connsiteX155" fmla="*/ 1069975 w 3767419"/>
                <a:gd name="connsiteY155" fmla="*/ 470573 h 673773"/>
                <a:gd name="connsiteX156" fmla="*/ 1095375 w 3767419"/>
                <a:gd name="connsiteY156" fmla="*/ 467398 h 673773"/>
                <a:gd name="connsiteX157" fmla="*/ 1114425 w 3767419"/>
                <a:gd name="connsiteY157" fmla="*/ 464223 h 673773"/>
                <a:gd name="connsiteX158" fmla="*/ 1136650 w 3767419"/>
                <a:gd name="connsiteY158" fmla="*/ 461048 h 673773"/>
                <a:gd name="connsiteX159" fmla="*/ 1146175 w 3767419"/>
                <a:gd name="connsiteY159" fmla="*/ 457873 h 673773"/>
                <a:gd name="connsiteX160" fmla="*/ 1174750 w 3767419"/>
                <a:gd name="connsiteY160" fmla="*/ 441998 h 673773"/>
                <a:gd name="connsiteX161" fmla="*/ 1209675 w 3767419"/>
                <a:gd name="connsiteY161" fmla="*/ 438823 h 673773"/>
                <a:gd name="connsiteX162" fmla="*/ 1225550 w 3767419"/>
                <a:gd name="connsiteY162" fmla="*/ 435648 h 673773"/>
                <a:gd name="connsiteX163" fmla="*/ 1244600 w 3767419"/>
                <a:gd name="connsiteY163" fmla="*/ 432473 h 673773"/>
                <a:gd name="connsiteX164" fmla="*/ 1254125 w 3767419"/>
                <a:gd name="connsiteY164" fmla="*/ 429298 h 673773"/>
                <a:gd name="connsiteX165" fmla="*/ 1273175 w 3767419"/>
                <a:gd name="connsiteY165" fmla="*/ 426123 h 673773"/>
                <a:gd name="connsiteX166" fmla="*/ 1289050 w 3767419"/>
                <a:gd name="connsiteY166" fmla="*/ 422948 h 673773"/>
                <a:gd name="connsiteX167" fmla="*/ 1301750 w 3767419"/>
                <a:gd name="connsiteY167" fmla="*/ 419773 h 673773"/>
                <a:gd name="connsiteX168" fmla="*/ 1311275 w 3767419"/>
                <a:gd name="connsiteY168" fmla="*/ 416598 h 673773"/>
                <a:gd name="connsiteX169" fmla="*/ 1368425 w 3767419"/>
                <a:gd name="connsiteY169" fmla="*/ 410248 h 673773"/>
                <a:gd name="connsiteX170" fmla="*/ 1387475 w 3767419"/>
                <a:gd name="connsiteY170" fmla="*/ 407073 h 673773"/>
                <a:gd name="connsiteX171" fmla="*/ 1412875 w 3767419"/>
                <a:gd name="connsiteY171" fmla="*/ 400723 h 673773"/>
                <a:gd name="connsiteX172" fmla="*/ 1438275 w 3767419"/>
                <a:gd name="connsiteY172" fmla="*/ 397548 h 673773"/>
                <a:gd name="connsiteX173" fmla="*/ 1498600 w 3767419"/>
                <a:gd name="connsiteY173" fmla="*/ 391198 h 673773"/>
                <a:gd name="connsiteX174" fmla="*/ 1517650 w 3767419"/>
                <a:gd name="connsiteY174" fmla="*/ 388023 h 673773"/>
                <a:gd name="connsiteX175" fmla="*/ 1527175 w 3767419"/>
                <a:gd name="connsiteY175" fmla="*/ 384848 h 673773"/>
                <a:gd name="connsiteX176" fmla="*/ 1581150 w 3767419"/>
                <a:gd name="connsiteY176" fmla="*/ 378498 h 673773"/>
                <a:gd name="connsiteX177" fmla="*/ 1612900 w 3767419"/>
                <a:gd name="connsiteY177" fmla="*/ 372148 h 673773"/>
                <a:gd name="connsiteX178" fmla="*/ 1657350 w 3767419"/>
                <a:gd name="connsiteY178" fmla="*/ 365798 h 673773"/>
                <a:gd name="connsiteX179" fmla="*/ 1727200 w 3767419"/>
                <a:gd name="connsiteY179" fmla="*/ 356273 h 673773"/>
                <a:gd name="connsiteX180" fmla="*/ 1749425 w 3767419"/>
                <a:gd name="connsiteY180" fmla="*/ 353098 h 673773"/>
                <a:gd name="connsiteX181" fmla="*/ 1778000 w 3767419"/>
                <a:gd name="connsiteY181" fmla="*/ 346748 h 673773"/>
                <a:gd name="connsiteX182" fmla="*/ 1787525 w 3767419"/>
                <a:gd name="connsiteY182" fmla="*/ 340398 h 673773"/>
                <a:gd name="connsiteX183" fmla="*/ 1809750 w 3767419"/>
                <a:gd name="connsiteY183" fmla="*/ 337223 h 673773"/>
                <a:gd name="connsiteX184" fmla="*/ 1882775 w 3767419"/>
                <a:gd name="connsiteY184" fmla="*/ 327698 h 673773"/>
                <a:gd name="connsiteX185" fmla="*/ 1914525 w 3767419"/>
                <a:gd name="connsiteY185" fmla="*/ 321348 h 673773"/>
                <a:gd name="connsiteX186" fmla="*/ 1933575 w 3767419"/>
                <a:gd name="connsiteY186" fmla="*/ 318173 h 673773"/>
                <a:gd name="connsiteX187" fmla="*/ 1981200 w 3767419"/>
                <a:gd name="connsiteY187" fmla="*/ 311823 h 673773"/>
                <a:gd name="connsiteX188" fmla="*/ 2000250 w 3767419"/>
                <a:gd name="connsiteY188" fmla="*/ 305473 h 673773"/>
                <a:gd name="connsiteX189" fmla="*/ 2009775 w 3767419"/>
                <a:gd name="connsiteY189" fmla="*/ 302298 h 673773"/>
                <a:gd name="connsiteX190" fmla="*/ 2022475 w 3767419"/>
                <a:gd name="connsiteY190" fmla="*/ 299123 h 673773"/>
                <a:gd name="connsiteX191" fmla="*/ 2041525 w 3767419"/>
                <a:gd name="connsiteY191" fmla="*/ 292773 h 673773"/>
                <a:gd name="connsiteX192" fmla="*/ 2060575 w 3767419"/>
                <a:gd name="connsiteY192" fmla="*/ 286423 h 673773"/>
                <a:gd name="connsiteX193" fmla="*/ 2089150 w 3767419"/>
                <a:gd name="connsiteY193" fmla="*/ 276898 h 673773"/>
                <a:gd name="connsiteX194" fmla="*/ 2098675 w 3767419"/>
                <a:gd name="connsiteY194" fmla="*/ 273723 h 673773"/>
                <a:gd name="connsiteX195" fmla="*/ 2136775 w 3767419"/>
                <a:gd name="connsiteY195" fmla="*/ 267373 h 673773"/>
                <a:gd name="connsiteX196" fmla="*/ 2232025 w 3767419"/>
                <a:gd name="connsiteY196" fmla="*/ 254673 h 673773"/>
                <a:gd name="connsiteX197" fmla="*/ 2251075 w 3767419"/>
                <a:gd name="connsiteY197" fmla="*/ 251498 h 673773"/>
                <a:gd name="connsiteX198" fmla="*/ 2266950 w 3767419"/>
                <a:gd name="connsiteY198" fmla="*/ 248323 h 673773"/>
                <a:gd name="connsiteX199" fmla="*/ 2292350 w 3767419"/>
                <a:gd name="connsiteY199" fmla="*/ 245148 h 673773"/>
                <a:gd name="connsiteX200" fmla="*/ 2314575 w 3767419"/>
                <a:gd name="connsiteY200" fmla="*/ 238798 h 673773"/>
                <a:gd name="connsiteX201" fmla="*/ 2327275 w 3767419"/>
                <a:gd name="connsiteY201" fmla="*/ 235623 h 673773"/>
                <a:gd name="connsiteX202" fmla="*/ 2355850 w 3767419"/>
                <a:gd name="connsiteY202" fmla="*/ 226098 h 673773"/>
                <a:gd name="connsiteX203" fmla="*/ 2365375 w 3767419"/>
                <a:gd name="connsiteY203" fmla="*/ 222923 h 673773"/>
                <a:gd name="connsiteX204" fmla="*/ 2403475 w 3767419"/>
                <a:gd name="connsiteY204" fmla="*/ 213398 h 673773"/>
                <a:gd name="connsiteX205" fmla="*/ 2416175 w 3767419"/>
                <a:gd name="connsiteY205" fmla="*/ 210223 h 673773"/>
                <a:gd name="connsiteX206" fmla="*/ 2432050 w 3767419"/>
                <a:gd name="connsiteY206" fmla="*/ 207048 h 673773"/>
                <a:gd name="connsiteX207" fmla="*/ 2444750 w 3767419"/>
                <a:gd name="connsiteY207" fmla="*/ 203873 h 673773"/>
                <a:gd name="connsiteX208" fmla="*/ 2508250 w 3767419"/>
                <a:gd name="connsiteY208" fmla="*/ 194348 h 673773"/>
                <a:gd name="connsiteX209" fmla="*/ 2530475 w 3767419"/>
                <a:gd name="connsiteY209" fmla="*/ 187998 h 673773"/>
                <a:gd name="connsiteX210" fmla="*/ 2546350 w 3767419"/>
                <a:gd name="connsiteY210" fmla="*/ 184823 h 673773"/>
                <a:gd name="connsiteX211" fmla="*/ 2606675 w 3767419"/>
                <a:gd name="connsiteY211" fmla="*/ 175298 h 673773"/>
                <a:gd name="connsiteX212" fmla="*/ 2625725 w 3767419"/>
                <a:gd name="connsiteY212" fmla="*/ 172123 h 673773"/>
                <a:gd name="connsiteX213" fmla="*/ 2654300 w 3767419"/>
                <a:gd name="connsiteY213" fmla="*/ 168948 h 673773"/>
                <a:gd name="connsiteX214" fmla="*/ 2682875 w 3767419"/>
                <a:gd name="connsiteY214" fmla="*/ 162598 h 673773"/>
                <a:gd name="connsiteX215" fmla="*/ 2720975 w 3767419"/>
                <a:gd name="connsiteY215" fmla="*/ 156248 h 673773"/>
                <a:gd name="connsiteX216" fmla="*/ 2768600 w 3767419"/>
                <a:gd name="connsiteY216" fmla="*/ 146723 h 673773"/>
                <a:gd name="connsiteX217" fmla="*/ 2784475 w 3767419"/>
                <a:gd name="connsiteY217" fmla="*/ 143548 h 673773"/>
                <a:gd name="connsiteX218" fmla="*/ 2803525 w 3767419"/>
                <a:gd name="connsiteY218" fmla="*/ 140373 h 673773"/>
                <a:gd name="connsiteX219" fmla="*/ 2825750 w 3767419"/>
                <a:gd name="connsiteY219" fmla="*/ 137198 h 673773"/>
                <a:gd name="connsiteX220" fmla="*/ 2841625 w 3767419"/>
                <a:gd name="connsiteY220" fmla="*/ 134023 h 673773"/>
                <a:gd name="connsiteX221" fmla="*/ 2870200 w 3767419"/>
                <a:gd name="connsiteY221" fmla="*/ 130848 h 673773"/>
                <a:gd name="connsiteX222" fmla="*/ 2911475 w 3767419"/>
                <a:gd name="connsiteY222" fmla="*/ 121323 h 673773"/>
                <a:gd name="connsiteX223" fmla="*/ 2924175 w 3767419"/>
                <a:gd name="connsiteY223" fmla="*/ 118148 h 673773"/>
                <a:gd name="connsiteX224" fmla="*/ 2968625 w 3767419"/>
                <a:gd name="connsiteY224" fmla="*/ 111798 h 673773"/>
                <a:gd name="connsiteX225" fmla="*/ 2987675 w 3767419"/>
                <a:gd name="connsiteY225" fmla="*/ 108623 h 673773"/>
                <a:gd name="connsiteX226" fmla="*/ 3044825 w 3767419"/>
                <a:gd name="connsiteY226" fmla="*/ 102273 h 673773"/>
                <a:gd name="connsiteX227" fmla="*/ 3060700 w 3767419"/>
                <a:gd name="connsiteY227" fmla="*/ 99098 h 673773"/>
                <a:gd name="connsiteX228" fmla="*/ 3105150 w 3767419"/>
                <a:gd name="connsiteY228" fmla="*/ 92748 h 673773"/>
                <a:gd name="connsiteX229" fmla="*/ 3146425 w 3767419"/>
                <a:gd name="connsiteY229" fmla="*/ 86398 h 673773"/>
                <a:gd name="connsiteX230" fmla="*/ 3165475 w 3767419"/>
                <a:gd name="connsiteY230" fmla="*/ 83223 h 673773"/>
                <a:gd name="connsiteX231" fmla="*/ 3194050 w 3767419"/>
                <a:gd name="connsiteY231" fmla="*/ 80048 h 673773"/>
                <a:gd name="connsiteX232" fmla="*/ 3213100 w 3767419"/>
                <a:gd name="connsiteY232" fmla="*/ 76873 h 673773"/>
                <a:gd name="connsiteX233" fmla="*/ 3244850 w 3767419"/>
                <a:gd name="connsiteY233" fmla="*/ 70523 h 673773"/>
                <a:gd name="connsiteX234" fmla="*/ 3295650 w 3767419"/>
                <a:gd name="connsiteY234" fmla="*/ 64173 h 673773"/>
                <a:gd name="connsiteX235" fmla="*/ 3324225 w 3767419"/>
                <a:gd name="connsiteY235" fmla="*/ 60998 h 673773"/>
                <a:gd name="connsiteX236" fmla="*/ 3384550 w 3767419"/>
                <a:gd name="connsiteY236" fmla="*/ 51473 h 673773"/>
                <a:gd name="connsiteX237" fmla="*/ 3473450 w 3767419"/>
                <a:gd name="connsiteY237" fmla="*/ 45123 h 673773"/>
                <a:gd name="connsiteX238" fmla="*/ 3495675 w 3767419"/>
                <a:gd name="connsiteY238" fmla="*/ 41948 h 673773"/>
                <a:gd name="connsiteX239" fmla="*/ 3559175 w 3767419"/>
                <a:gd name="connsiteY239" fmla="*/ 35598 h 673773"/>
                <a:gd name="connsiteX240" fmla="*/ 3590925 w 3767419"/>
                <a:gd name="connsiteY240" fmla="*/ 29248 h 673773"/>
                <a:gd name="connsiteX241" fmla="*/ 3625850 w 3767419"/>
                <a:gd name="connsiteY241" fmla="*/ 22898 h 673773"/>
                <a:gd name="connsiteX242" fmla="*/ 3644900 w 3767419"/>
                <a:gd name="connsiteY242" fmla="*/ 16548 h 673773"/>
                <a:gd name="connsiteX243" fmla="*/ 3654425 w 3767419"/>
                <a:gd name="connsiteY243" fmla="*/ 13373 h 673773"/>
                <a:gd name="connsiteX244" fmla="*/ 3670300 w 3767419"/>
                <a:gd name="connsiteY244" fmla="*/ 10198 h 673773"/>
                <a:gd name="connsiteX245" fmla="*/ 3714750 w 3767419"/>
                <a:gd name="connsiteY245" fmla="*/ 3848 h 673773"/>
                <a:gd name="connsiteX246" fmla="*/ 3711575 w 3767419"/>
                <a:gd name="connsiteY246" fmla="*/ 673 h 673773"/>
                <a:gd name="connsiteX247" fmla="*/ 3683000 w 3767419"/>
                <a:gd name="connsiteY247" fmla="*/ 7023 h 673773"/>
                <a:gd name="connsiteX248" fmla="*/ 3762375 w 3767419"/>
                <a:gd name="connsiteY248" fmla="*/ 673 h 673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Lst>
              <a:rect l="l" t="t" r="r" b="b"/>
              <a:pathLst>
                <a:path w="3767419" h="673773">
                  <a:moveTo>
                    <a:pt x="3762375" y="673"/>
                  </a:moveTo>
                  <a:cubicBezTo>
                    <a:pt x="3775604" y="15490"/>
                    <a:pt x="3758142" y="64702"/>
                    <a:pt x="3762375" y="95923"/>
                  </a:cubicBezTo>
                  <a:cubicBezTo>
                    <a:pt x="3765314" y="117601"/>
                    <a:pt x="3707342" y="108623"/>
                    <a:pt x="3692525" y="111798"/>
                  </a:cubicBezTo>
                  <a:cubicBezTo>
                    <a:pt x="3686175" y="112856"/>
                    <a:pt x="3679886" y="114390"/>
                    <a:pt x="3673475" y="114973"/>
                  </a:cubicBezTo>
                  <a:cubicBezTo>
                    <a:pt x="3656578" y="116509"/>
                    <a:pt x="3639486" y="115856"/>
                    <a:pt x="3622675" y="118148"/>
                  </a:cubicBezTo>
                  <a:lnTo>
                    <a:pt x="3594100" y="127673"/>
                  </a:lnTo>
                  <a:cubicBezTo>
                    <a:pt x="3590925" y="128731"/>
                    <a:pt x="3587916" y="130651"/>
                    <a:pt x="3584575" y="130848"/>
                  </a:cubicBezTo>
                  <a:lnTo>
                    <a:pt x="3530600" y="134023"/>
                  </a:lnTo>
                  <a:cubicBezTo>
                    <a:pt x="3524250" y="135081"/>
                    <a:pt x="3517948" y="136487"/>
                    <a:pt x="3511550" y="137198"/>
                  </a:cubicBezTo>
                  <a:cubicBezTo>
                    <a:pt x="3502430" y="138211"/>
                    <a:pt x="3477054" y="136984"/>
                    <a:pt x="3463925" y="143548"/>
                  </a:cubicBezTo>
                  <a:cubicBezTo>
                    <a:pt x="3460512" y="145255"/>
                    <a:pt x="3457575" y="147781"/>
                    <a:pt x="3454400" y="149898"/>
                  </a:cubicBezTo>
                  <a:cubicBezTo>
                    <a:pt x="3444560" y="148492"/>
                    <a:pt x="3411603" y="143548"/>
                    <a:pt x="3403600" y="143548"/>
                  </a:cubicBezTo>
                  <a:cubicBezTo>
                    <a:pt x="3395597" y="143548"/>
                    <a:pt x="3362640" y="148492"/>
                    <a:pt x="3352800" y="149898"/>
                  </a:cubicBezTo>
                  <a:cubicBezTo>
                    <a:pt x="3349625" y="150956"/>
                    <a:pt x="3346268" y="151576"/>
                    <a:pt x="3343275" y="153073"/>
                  </a:cubicBezTo>
                  <a:cubicBezTo>
                    <a:pt x="3331654" y="158883"/>
                    <a:pt x="3336766" y="160318"/>
                    <a:pt x="3324225" y="162598"/>
                  </a:cubicBezTo>
                  <a:cubicBezTo>
                    <a:pt x="3282001" y="170275"/>
                    <a:pt x="3190515" y="168550"/>
                    <a:pt x="3175000" y="168948"/>
                  </a:cubicBezTo>
                  <a:cubicBezTo>
                    <a:pt x="3131090" y="179925"/>
                    <a:pt x="3158314" y="174814"/>
                    <a:pt x="3092450" y="178473"/>
                  </a:cubicBezTo>
                  <a:cubicBezTo>
                    <a:pt x="3075801" y="180851"/>
                    <a:pt x="3067328" y="181886"/>
                    <a:pt x="3051175" y="184823"/>
                  </a:cubicBezTo>
                  <a:cubicBezTo>
                    <a:pt x="3045866" y="185788"/>
                    <a:pt x="3040535" y="186689"/>
                    <a:pt x="3035300" y="187998"/>
                  </a:cubicBezTo>
                  <a:cubicBezTo>
                    <a:pt x="3032053" y="188810"/>
                    <a:pt x="3029004" y="190292"/>
                    <a:pt x="3025775" y="191173"/>
                  </a:cubicBezTo>
                  <a:cubicBezTo>
                    <a:pt x="3011970" y="194938"/>
                    <a:pt x="2981644" y="202246"/>
                    <a:pt x="2968625" y="203873"/>
                  </a:cubicBezTo>
                  <a:cubicBezTo>
                    <a:pt x="2960158" y="204931"/>
                    <a:pt x="2951658" y="205751"/>
                    <a:pt x="2943225" y="207048"/>
                  </a:cubicBezTo>
                  <a:cubicBezTo>
                    <a:pt x="2937891" y="207869"/>
                    <a:pt x="2932705" y="209554"/>
                    <a:pt x="2927350" y="210223"/>
                  </a:cubicBezTo>
                  <a:cubicBezTo>
                    <a:pt x="2898791" y="213793"/>
                    <a:pt x="2869926" y="214088"/>
                    <a:pt x="2841625" y="219748"/>
                  </a:cubicBezTo>
                  <a:cubicBezTo>
                    <a:pt x="2837346" y="220604"/>
                    <a:pt x="2833229" y="222206"/>
                    <a:pt x="2828925" y="222923"/>
                  </a:cubicBezTo>
                  <a:cubicBezTo>
                    <a:pt x="2814162" y="225384"/>
                    <a:pt x="2798995" y="225643"/>
                    <a:pt x="2784475" y="229273"/>
                  </a:cubicBezTo>
                  <a:cubicBezTo>
                    <a:pt x="2778490" y="230769"/>
                    <a:pt x="2761274" y="235287"/>
                    <a:pt x="2755900" y="235623"/>
                  </a:cubicBezTo>
                  <a:cubicBezTo>
                    <a:pt x="2727361" y="237407"/>
                    <a:pt x="2698750" y="237740"/>
                    <a:pt x="2670175" y="238798"/>
                  </a:cubicBezTo>
                  <a:cubicBezTo>
                    <a:pt x="2665942" y="239856"/>
                    <a:pt x="2661655" y="240719"/>
                    <a:pt x="2657475" y="241973"/>
                  </a:cubicBezTo>
                  <a:cubicBezTo>
                    <a:pt x="2651064" y="243896"/>
                    <a:pt x="2645051" y="247376"/>
                    <a:pt x="2638425" y="248323"/>
                  </a:cubicBezTo>
                  <a:cubicBezTo>
                    <a:pt x="2604628" y="253151"/>
                    <a:pt x="2623653" y="250820"/>
                    <a:pt x="2581275" y="254673"/>
                  </a:cubicBezTo>
                  <a:cubicBezTo>
                    <a:pt x="2525035" y="265921"/>
                    <a:pt x="2611345" y="248836"/>
                    <a:pt x="2546350" y="261023"/>
                  </a:cubicBezTo>
                  <a:cubicBezTo>
                    <a:pt x="2535742" y="263012"/>
                    <a:pt x="2524839" y="263960"/>
                    <a:pt x="2514600" y="267373"/>
                  </a:cubicBezTo>
                  <a:cubicBezTo>
                    <a:pt x="2496444" y="273425"/>
                    <a:pt x="2490084" y="276086"/>
                    <a:pt x="2470150" y="280073"/>
                  </a:cubicBezTo>
                  <a:cubicBezTo>
                    <a:pt x="2464858" y="281131"/>
                    <a:pt x="2459510" y="281939"/>
                    <a:pt x="2454275" y="283248"/>
                  </a:cubicBezTo>
                  <a:cubicBezTo>
                    <a:pt x="2451028" y="284060"/>
                    <a:pt x="2448032" y="285767"/>
                    <a:pt x="2444750" y="286423"/>
                  </a:cubicBezTo>
                  <a:cubicBezTo>
                    <a:pt x="2431992" y="288975"/>
                    <a:pt x="2405690" y="291306"/>
                    <a:pt x="2393950" y="292773"/>
                  </a:cubicBezTo>
                  <a:cubicBezTo>
                    <a:pt x="2369399" y="295842"/>
                    <a:pt x="2375625" y="295592"/>
                    <a:pt x="2352675" y="299123"/>
                  </a:cubicBezTo>
                  <a:cubicBezTo>
                    <a:pt x="2345278" y="300261"/>
                    <a:pt x="2337813" y="300959"/>
                    <a:pt x="2330450" y="302298"/>
                  </a:cubicBezTo>
                  <a:cubicBezTo>
                    <a:pt x="2316802" y="304779"/>
                    <a:pt x="2320126" y="305248"/>
                    <a:pt x="2308225" y="308648"/>
                  </a:cubicBezTo>
                  <a:cubicBezTo>
                    <a:pt x="2304029" y="309847"/>
                    <a:pt x="2299705" y="310569"/>
                    <a:pt x="2295525" y="311823"/>
                  </a:cubicBezTo>
                  <a:cubicBezTo>
                    <a:pt x="2289114" y="313746"/>
                    <a:pt x="2282825" y="316056"/>
                    <a:pt x="2276475" y="318173"/>
                  </a:cubicBezTo>
                  <a:lnTo>
                    <a:pt x="2257425" y="324523"/>
                  </a:lnTo>
                  <a:lnTo>
                    <a:pt x="2238375" y="330873"/>
                  </a:lnTo>
                  <a:cubicBezTo>
                    <a:pt x="2235200" y="331931"/>
                    <a:pt x="2232132" y="333392"/>
                    <a:pt x="2228850" y="334048"/>
                  </a:cubicBezTo>
                  <a:cubicBezTo>
                    <a:pt x="2223558" y="335106"/>
                    <a:pt x="2218330" y="336554"/>
                    <a:pt x="2212975" y="337223"/>
                  </a:cubicBezTo>
                  <a:cubicBezTo>
                    <a:pt x="2181371" y="341173"/>
                    <a:pt x="2182725" y="338682"/>
                    <a:pt x="2155825" y="343573"/>
                  </a:cubicBezTo>
                  <a:cubicBezTo>
                    <a:pt x="2117635" y="350517"/>
                    <a:pt x="2185784" y="344125"/>
                    <a:pt x="2105025" y="353098"/>
                  </a:cubicBezTo>
                  <a:cubicBezTo>
                    <a:pt x="2037106" y="360645"/>
                    <a:pt x="2121568" y="350735"/>
                    <a:pt x="2038350" y="362623"/>
                  </a:cubicBezTo>
                  <a:cubicBezTo>
                    <a:pt x="2030942" y="363681"/>
                    <a:pt x="2023507" y="364568"/>
                    <a:pt x="2016125" y="365798"/>
                  </a:cubicBezTo>
                  <a:cubicBezTo>
                    <a:pt x="2010802" y="366685"/>
                    <a:pt x="2005518" y="367802"/>
                    <a:pt x="2000250" y="368973"/>
                  </a:cubicBezTo>
                  <a:cubicBezTo>
                    <a:pt x="1995990" y="369920"/>
                    <a:pt x="1991843" y="371367"/>
                    <a:pt x="1987550" y="372148"/>
                  </a:cubicBezTo>
                  <a:cubicBezTo>
                    <a:pt x="1980187" y="373487"/>
                    <a:pt x="1972733" y="374265"/>
                    <a:pt x="1965325" y="375323"/>
                  </a:cubicBezTo>
                  <a:lnTo>
                    <a:pt x="1936750" y="384848"/>
                  </a:lnTo>
                  <a:cubicBezTo>
                    <a:pt x="1933575" y="385906"/>
                    <a:pt x="1930551" y="387653"/>
                    <a:pt x="1927225" y="388023"/>
                  </a:cubicBezTo>
                  <a:lnTo>
                    <a:pt x="1898650" y="391198"/>
                  </a:lnTo>
                  <a:cubicBezTo>
                    <a:pt x="1895475" y="392256"/>
                    <a:pt x="1892426" y="393823"/>
                    <a:pt x="1889125" y="394373"/>
                  </a:cubicBezTo>
                  <a:cubicBezTo>
                    <a:pt x="1855782" y="399930"/>
                    <a:pt x="1868908" y="394850"/>
                    <a:pt x="1841500" y="400723"/>
                  </a:cubicBezTo>
                  <a:cubicBezTo>
                    <a:pt x="1832966" y="402552"/>
                    <a:pt x="1824740" y="405839"/>
                    <a:pt x="1816100" y="407073"/>
                  </a:cubicBezTo>
                  <a:cubicBezTo>
                    <a:pt x="1799823" y="409398"/>
                    <a:pt x="1784888" y="411664"/>
                    <a:pt x="1768475" y="413423"/>
                  </a:cubicBezTo>
                  <a:cubicBezTo>
                    <a:pt x="1747324" y="415689"/>
                    <a:pt x="1726033" y="416765"/>
                    <a:pt x="1704975" y="419773"/>
                  </a:cubicBezTo>
                  <a:cubicBezTo>
                    <a:pt x="1690158" y="421890"/>
                    <a:pt x="1675045" y="422493"/>
                    <a:pt x="1660525" y="426123"/>
                  </a:cubicBezTo>
                  <a:cubicBezTo>
                    <a:pt x="1656292" y="427181"/>
                    <a:pt x="1652118" y="428517"/>
                    <a:pt x="1647825" y="429298"/>
                  </a:cubicBezTo>
                  <a:cubicBezTo>
                    <a:pt x="1634630" y="431697"/>
                    <a:pt x="1613100" y="433805"/>
                    <a:pt x="1600200" y="435648"/>
                  </a:cubicBezTo>
                  <a:cubicBezTo>
                    <a:pt x="1593827" y="436558"/>
                    <a:pt x="1587513" y="437844"/>
                    <a:pt x="1581150" y="438823"/>
                  </a:cubicBezTo>
                  <a:cubicBezTo>
                    <a:pt x="1573753" y="439961"/>
                    <a:pt x="1566307" y="440768"/>
                    <a:pt x="1558925" y="441998"/>
                  </a:cubicBezTo>
                  <a:cubicBezTo>
                    <a:pt x="1553602" y="442885"/>
                    <a:pt x="1548413" y="444577"/>
                    <a:pt x="1543050" y="445173"/>
                  </a:cubicBezTo>
                  <a:cubicBezTo>
                    <a:pt x="1441828" y="456420"/>
                    <a:pt x="1543900" y="442330"/>
                    <a:pt x="1479550" y="451523"/>
                  </a:cubicBezTo>
                  <a:cubicBezTo>
                    <a:pt x="1476375" y="452581"/>
                    <a:pt x="1473018" y="453201"/>
                    <a:pt x="1470025" y="454698"/>
                  </a:cubicBezTo>
                  <a:cubicBezTo>
                    <a:pt x="1457538" y="460942"/>
                    <a:pt x="1464276" y="461563"/>
                    <a:pt x="1450975" y="464223"/>
                  </a:cubicBezTo>
                  <a:cubicBezTo>
                    <a:pt x="1443637" y="465691"/>
                    <a:pt x="1436180" y="466506"/>
                    <a:pt x="1428750" y="467398"/>
                  </a:cubicBezTo>
                  <a:cubicBezTo>
                    <a:pt x="1409719" y="469682"/>
                    <a:pt x="1390701" y="472156"/>
                    <a:pt x="1371600" y="473748"/>
                  </a:cubicBezTo>
                  <a:cubicBezTo>
                    <a:pt x="1358900" y="474806"/>
                    <a:pt x="1346174" y="475589"/>
                    <a:pt x="1333500" y="476923"/>
                  </a:cubicBezTo>
                  <a:cubicBezTo>
                    <a:pt x="1326058" y="477706"/>
                    <a:pt x="1318707" y="479224"/>
                    <a:pt x="1311275" y="480098"/>
                  </a:cubicBezTo>
                  <a:cubicBezTo>
                    <a:pt x="1300712" y="481341"/>
                    <a:pt x="1290088" y="482030"/>
                    <a:pt x="1279525" y="483273"/>
                  </a:cubicBezTo>
                  <a:cubicBezTo>
                    <a:pt x="1208439" y="491636"/>
                    <a:pt x="1290532" y="481968"/>
                    <a:pt x="1244600" y="489623"/>
                  </a:cubicBezTo>
                  <a:cubicBezTo>
                    <a:pt x="1215573" y="494461"/>
                    <a:pt x="1216775" y="491734"/>
                    <a:pt x="1184275" y="495973"/>
                  </a:cubicBezTo>
                  <a:cubicBezTo>
                    <a:pt x="1171508" y="497638"/>
                    <a:pt x="1158666" y="499200"/>
                    <a:pt x="1146175" y="502323"/>
                  </a:cubicBezTo>
                  <a:cubicBezTo>
                    <a:pt x="1129340" y="506532"/>
                    <a:pt x="1134665" y="505559"/>
                    <a:pt x="1114425" y="508673"/>
                  </a:cubicBezTo>
                  <a:cubicBezTo>
                    <a:pt x="1081254" y="513776"/>
                    <a:pt x="1101506" y="510288"/>
                    <a:pt x="1063625" y="515023"/>
                  </a:cubicBezTo>
                  <a:cubicBezTo>
                    <a:pt x="1056199" y="515951"/>
                    <a:pt x="1048808" y="517140"/>
                    <a:pt x="1041400" y="518198"/>
                  </a:cubicBezTo>
                  <a:cubicBezTo>
                    <a:pt x="1033239" y="520918"/>
                    <a:pt x="1027946" y="522953"/>
                    <a:pt x="1019175" y="524548"/>
                  </a:cubicBezTo>
                  <a:cubicBezTo>
                    <a:pt x="1011812" y="525887"/>
                    <a:pt x="1004332" y="526493"/>
                    <a:pt x="996950" y="527723"/>
                  </a:cubicBezTo>
                  <a:cubicBezTo>
                    <a:pt x="991627" y="528610"/>
                    <a:pt x="986398" y="530011"/>
                    <a:pt x="981075" y="530898"/>
                  </a:cubicBezTo>
                  <a:cubicBezTo>
                    <a:pt x="973693" y="532128"/>
                    <a:pt x="966213" y="532734"/>
                    <a:pt x="958850" y="534073"/>
                  </a:cubicBezTo>
                  <a:cubicBezTo>
                    <a:pt x="954557" y="534854"/>
                    <a:pt x="950346" y="536049"/>
                    <a:pt x="946150" y="537248"/>
                  </a:cubicBezTo>
                  <a:cubicBezTo>
                    <a:pt x="942932" y="538167"/>
                    <a:pt x="939907" y="539767"/>
                    <a:pt x="936625" y="540423"/>
                  </a:cubicBezTo>
                  <a:cubicBezTo>
                    <a:pt x="929287" y="541891"/>
                    <a:pt x="921782" y="542368"/>
                    <a:pt x="914400" y="543598"/>
                  </a:cubicBezTo>
                  <a:cubicBezTo>
                    <a:pt x="894894" y="546849"/>
                    <a:pt x="900650" y="547301"/>
                    <a:pt x="879475" y="549948"/>
                  </a:cubicBezTo>
                  <a:cubicBezTo>
                    <a:pt x="824043" y="556877"/>
                    <a:pt x="869678" y="549501"/>
                    <a:pt x="825500" y="556298"/>
                  </a:cubicBezTo>
                  <a:cubicBezTo>
                    <a:pt x="814299" y="558021"/>
                    <a:pt x="801721" y="560171"/>
                    <a:pt x="790575" y="562648"/>
                  </a:cubicBezTo>
                  <a:cubicBezTo>
                    <a:pt x="786315" y="563595"/>
                    <a:pt x="782154" y="564967"/>
                    <a:pt x="777875" y="565823"/>
                  </a:cubicBezTo>
                  <a:cubicBezTo>
                    <a:pt x="771562" y="567086"/>
                    <a:pt x="765109" y="567601"/>
                    <a:pt x="758825" y="568998"/>
                  </a:cubicBezTo>
                  <a:cubicBezTo>
                    <a:pt x="755558" y="569724"/>
                    <a:pt x="752567" y="571447"/>
                    <a:pt x="749300" y="572173"/>
                  </a:cubicBezTo>
                  <a:cubicBezTo>
                    <a:pt x="738757" y="574516"/>
                    <a:pt x="718153" y="576835"/>
                    <a:pt x="708025" y="578523"/>
                  </a:cubicBezTo>
                  <a:cubicBezTo>
                    <a:pt x="702702" y="579410"/>
                    <a:pt x="697480" y="580856"/>
                    <a:pt x="692150" y="581698"/>
                  </a:cubicBezTo>
                  <a:cubicBezTo>
                    <a:pt x="677366" y="584032"/>
                    <a:pt x="662376" y="585113"/>
                    <a:pt x="647700" y="588048"/>
                  </a:cubicBezTo>
                  <a:cubicBezTo>
                    <a:pt x="639272" y="589734"/>
                    <a:pt x="608920" y="596159"/>
                    <a:pt x="596900" y="597573"/>
                  </a:cubicBezTo>
                  <a:cubicBezTo>
                    <a:pt x="585290" y="598939"/>
                    <a:pt x="573617" y="599690"/>
                    <a:pt x="561975" y="600748"/>
                  </a:cubicBezTo>
                  <a:cubicBezTo>
                    <a:pt x="542545" y="607225"/>
                    <a:pt x="560387" y="601969"/>
                    <a:pt x="527050" y="607098"/>
                  </a:cubicBezTo>
                  <a:cubicBezTo>
                    <a:pt x="521716" y="607919"/>
                    <a:pt x="516484" y="609308"/>
                    <a:pt x="511175" y="610273"/>
                  </a:cubicBezTo>
                  <a:cubicBezTo>
                    <a:pt x="496123" y="613010"/>
                    <a:pt x="482058" y="615090"/>
                    <a:pt x="466725" y="616623"/>
                  </a:cubicBezTo>
                  <a:cubicBezTo>
                    <a:pt x="446912" y="618604"/>
                    <a:pt x="417197" y="620263"/>
                    <a:pt x="396875" y="622973"/>
                  </a:cubicBezTo>
                  <a:cubicBezTo>
                    <a:pt x="391526" y="623686"/>
                    <a:pt x="386323" y="625261"/>
                    <a:pt x="381000" y="626148"/>
                  </a:cubicBezTo>
                  <a:cubicBezTo>
                    <a:pt x="373618" y="627378"/>
                    <a:pt x="366157" y="628093"/>
                    <a:pt x="358775" y="629323"/>
                  </a:cubicBezTo>
                  <a:cubicBezTo>
                    <a:pt x="353452" y="630210"/>
                    <a:pt x="348214" y="631560"/>
                    <a:pt x="342900" y="632498"/>
                  </a:cubicBezTo>
                  <a:cubicBezTo>
                    <a:pt x="330221" y="634736"/>
                    <a:pt x="317668" y="638419"/>
                    <a:pt x="304800" y="638848"/>
                  </a:cubicBezTo>
                  <a:lnTo>
                    <a:pt x="209550" y="642023"/>
                  </a:lnTo>
                  <a:cubicBezTo>
                    <a:pt x="190500" y="644140"/>
                    <a:pt x="171375" y="645662"/>
                    <a:pt x="152400" y="648373"/>
                  </a:cubicBezTo>
                  <a:cubicBezTo>
                    <a:pt x="144992" y="649431"/>
                    <a:pt x="137557" y="650318"/>
                    <a:pt x="130175" y="651548"/>
                  </a:cubicBezTo>
                  <a:cubicBezTo>
                    <a:pt x="124852" y="652435"/>
                    <a:pt x="119649" y="654010"/>
                    <a:pt x="114300" y="654723"/>
                  </a:cubicBezTo>
                  <a:cubicBezTo>
                    <a:pt x="103757" y="656129"/>
                    <a:pt x="93133" y="656840"/>
                    <a:pt x="82550" y="657898"/>
                  </a:cubicBezTo>
                  <a:cubicBezTo>
                    <a:pt x="70960" y="661761"/>
                    <a:pt x="71381" y="662059"/>
                    <a:pt x="57150" y="664248"/>
                  </a:cubicBezTo>
                  <a:cubicBezTo>
                    <a:pt x="48717" y="665545"/>
                    <a:pt x="40166" y="666020"/>
                    <a:pt x="31750" y="667423"/>
                  </a:cubicBezTo>
                  <a:cubicBezTo>
                    <a:pt x="21104" y="669197"/>
                    <a:pt x="0" y="673773"/>
                    <a:pt x="0" y="673773"/>
                  </a:cubicBezTo>
                  <a:cubicBezTo>
                    <a:pt x="1058" y="670598"/>
                    <a:pt x="808" y="666615"/>
                    <a:pt x="3175" y="664248"/>
                  </a:cubicBezTo>
                  <a:cubicBezTo>
                    <a:pt x="5542" y="661881"/>
                    <a:pt x="9707" y="662570"/>
                    <a:pt x="12700" y="661073"/>
                  </a:cubicBezTo>
                  <a:cubicBezTo>
                    <a:pt x="16113" y="659366"/>
                    <a:pt x="18738" y="656273"/>
                    <a:pt x="22225" y="654723"/>
                  </a:cubicBezTo>
                  <a:cubicBezTo>
                    <a:pt x="28342" y="652005"/>
                    <a:pt x="34925" y="650490"/>
                    <a:pt x="41275" y="648373"/>
                  </a:cubicBezTo>
                  <a:cubicBezTo>
                    <a:pt x="64113" y="640760"/>
                    <a:pt x="35593" y="649996"/>
                    <a:pt x="63500" y="642023"/>
                  </a:cubicBezTo>
                  <a:cubicBezTo>
                    <a:pt x="75401" y="638623"/>
                    <a:pt x="72077" y="638154"/>
                    <a:pt x="85725" y="635673"/>
                  </a:cubicBezTo>
                  <a:cubicBezTo>
                    <a:pt x="93088" y="634334"/>
                    <a:pt x="100568" y="633728"/>
                    <a:pt x="107950" y="632498"/>
                  </a:cubicBezTo>
                  <a:cubicBezTo>
                    <a:pt x="113273" y="631611"/>
                    <a:pt x="118502" y="630210"/>
                    <a:pt x="123825" y="629323"/>
                  </a:cubicBezTo>
                  <a:cubicBezTo>
                    <a:pt x="131207" y="628093"/>
                    <a:pt x="138653" y="627286"/>
                    <a:pt x="146050" y="626148"/>
                  </a:cubicBezTo>
                  <a:cubicBezTo>
                    <a:pt x="212414" y="615938"/>
                    <a:pt x="129701" y="628817"/>
                    <a:pt x="177800" y="619798"/>
                  </a:cubicBezTo>
                  <a:cubicBezTo>
                    <a:pt x="236877" y="608721"/>
                    <a:pt x="194800" y="617248"/>
                    <a:pt x="241300" y="610273"/>
                  </a:cubicBezTo>
                  <a:cubicBezTo>
                    <a:pt x="254033" y="608363"/>
                    <a:pt x="266700" y="606040"/>
                    <a:pt x="279400" y="603923"/>
                  </a:cubicBezTo>
                  <a:lnTo>
                    <a:pt x="317500" y="597573"/>
                  </a:lnTo>
                  <a:cubicBezTo>
                    <a:pt x="323850" y="596515"/>
                    <a:pt x="330177" y="595308"/>
                    <a:pt x="336550" y="594398"/>
                  </a:cubicBezTo>
                  <a:cubicBezTo>
                    <a:pt x="343958" y="593340"/>
                    <a:pt x="351393" y="592453"/>
                    <a:pt x="358775" y="591223"/>
                  </a:cubicBezTo>
                  <a:cubicBezTo>
                    <a:pt x="393883" y="585372"/>
                    <a:pt x="359638" y="591007"/>
                    <a:pt x="384175" y="584873"/>
                  </a:cubicBezTo>
                  <a:cubicBezTo>
                    <a:pt x="389410" y="583564"/>
                    <a:pt x="394782" y="582869"/>
                    <a:pt x="400050" y="581698"/>
                  </a:cubicBezTo>
                  <a:cubicBezTo>
                    <a:pt x="404310" y="580751"/>
                    <a:pt x="408437" y="579187"/>
                    <a:pt x="412750" y="578523"/>
                  </a:cubicBezTo>
                  <a:cubicBezTo>
                    <a:pt x="422222" y="577066"/>
                    <a:pt x="431815" y="576537"/>
                    <a:pt x="441325" y="575348"/>
                  </a:cubicBezTo>
                  <a:cubicBezTo>
                    <a:pt x="448751" y="574420"/>
                    <a:pt x="456124" y="573101"/>
                    <a:pt x="463550" y="572173"/>
                  </a:cubicBezTo>
                  <a:cubicBezTo>
                    <a:pt x="473060" y="570984"/>
                    <a:pt x="482659" y="570493"/>
                    <a:pt x="492125" y="568998"/>
                  </a:cubicBezTo>
                  <a:cubicBezTo>
                    <a:pt x="502786" y="567315"/>
                    <a:pt x="513636" y="566061"/>
                    <a:pt x="523875" y="562648"/>
                  </a:cubicBezTo>
                  <a:cubicBezTo>
                    <a:pt x="532298" y="559840"/>
                    <a:pt x="536988" y="558007"/>
                    <a:pt x="546100" y="556298"/>
                  </a:cubicBezTo>
                  <a:cubicBezTo>
                    <a:pt x="558755" y="553925"/>
                    <a:pt x="571986" y="554019"/>
                    <a:pt x="584200" y="549948"/>
                  </a:cubicBezTo>
                  <a:cubicBezTo>
                    <a:pt x="616701" y="539114"/>
                    <a:pt x="549023" y="561124"/>
                    <a:pt x="631825" y="540423"/>
                  </a:cubicBezTo>
                  <a:cubicBezTo>
                    <a:pt x="636058" y="539365"/>
                    <a:pt x="640221" y="537965"/>
                    <a:pt x="644525" y="537248"/>
                  </a:cubicBezTo>
                  <a:cubicBezTo>
                    <a:pt x="652941" y="535845"/>
                    <a:pt x="661492" y="535370"/>
                    <a:pt x="669925" y="534073"/>
                  </a:cubicBezTo>
                  <a:cubicBezTo>
                    <a:pt x="675259" y="533252"/>
                    <a:pt x="680458" y="531661"/>
                    <a:pt x="685800" y="530898"/>
                  </a:cubicBezTo>
                  <a:cubicBezTo>
                    <a:pt x="702694" y="528485"/>
                    <a:pt x="719706" y="526961"/>
                    <a:pt x="736600" y="524548"/>
                  </a:cubicBezTo>
                  <a:lnTo>
                    <a:pt x="781050" y="518198"/>
                  </a:lnTo>
                  <a:cubicBezTo>
                    <a:pt x="788458" y="517140"/>
                    <a:pt x="795893" y="516253"/>
                    <a:pt x="803275" y="515023"/>
                  </a:cubicBezTo>
                  <a:cubicBezTo>
                    <a:pt x="815975" y="512906"/>
                    <a:pt x="828884" y="511796"/>
                    <a:pt x="841375" y="508673"/>
                  </a:cubicBezTo>
                  <a:cubicBezTo>
                    <a:pt x="864546" y="502880"/>
                    <a:pt x="849796" y="506354"/>
                    <a:pt x="885825" y="499148"/>
                  </a:cubicBezTo>
                  <a:cubicBezTo>
                    <a:pt x="891117" y="498090"/>
                    <a:pt x="896377" y="496860"/>
                    <a:pt x="901700" y="495973"/>
                  </a:cubicBezTo>
                  <a:cubicBezTo>
                    <a:pt x="914400" y="493856"/>
                    <a:pt x="927054" y="491444"/>
                    <a:pt x="939800" y="489623"/>
                  </a:cubicBezTo>
                  <a:cubicBezTo>
                    <a:pt x="947208" y="488565"/>
                    <a:pt x="954662" y="487787"/>
                    <a:pt x="962025" y="486448"/>
                  </a:cubicBezTo>
                  <a:cubicBezTo>
                    <a:pt x="966318" y="485667"/>
                    <a:pt x="970432" y="484054"/>
                    <a:pt x="974725" y="483273"/>
                  </a:cubicBezTo>
                  <a:cubicBezTo>
                    <a:pt x="982088" y="481934"/>
                    <a:pt x="989553" y="481236"/>
                    <a:pt x="996950" y="480098"/>
                  </a:cubicBezTo>
                  <a:cubicBezTo>
                    <a:pt x="1003313" y="479119"/>
                    <a:pt x="1009607" y="477675"/>
                    <a:pt x="1016000" y="476923"/>
                  </a:cubicBezTo>
                  <a:cubicBezTo>
                    <a:pt x="1027610" y="475557"/>
                    <a:pt x="1039315" y="475114"/>
                    <a:pt x="1050925" y="473748"/>
                  </a:cubicBezTo>
                  <a:cubicBezTo>
                    <a:pt x="1057318" y="472996"/>
                    <a:pt x="1063602" y="471483"/>
                    <a:pt x="1069975" y="470573"/>
                  </a:cubicBezTo>
                  <a:cubicBezTo>
                    <a:pt x="1078422" y="469366"/>
                    <a:pt x="1086928" y="468605"/>
                    <a:pt x="1095375" y="467398"/>
                  </a:cubicBezTo>
                  <a:cubicBezTo>
                    <a:pt x="1101748" y="466488"/>
                    <a:pt x="1108062" y="465202"/>
                    <a:pt x="1114425" y="464223"/>
                  </a:cubicBezTo>
                  <a:cubicBezTo>
                    <a:pt x="1121822" y="463085"/>
                    <a:pt x="1129242" y="462106"/>
                    <a:pt x="1136650" y="461048"/>
                  </a:cubicBezTo>
                  <a:cubicBezTo>
                    <a:pt x="1139825" y="459990"/>
                    <a:pt x="1143249" y="459498"/>
                    <a:pt x="1146175" y="457873"/>
                  </a:cubicBezTo>
                  <a:cubicBezTo>
                    <a:pt x="1156243" y="452279"/>
                    <a:pt x="1163145" y="443656"/>
                    <a:pt x="1174750" y="441998"/>
                  </a:cubicBezTo>
                  <a:cubicBezTo>
                    <a:pt x="1186322" y="440345"/>
                    <a:pt x="1198033" y="439881"/>
                    <a:pt x="1209675" y="438823"/>
                  </a:cubicBezTo>
                  <a:lnTo>
                    <a:pt x="1225550" y="435648"/>
                  </a:lnTo>
                  <a:cubicBezTo>
                    <a:pt x="1231884" y="434496"/>
                    <a:pt x="1238316" y="433870"/>
                    <a:pt x="1244600" y="432473"/>
                  </a:cubicBezTo>
                  <a:cubicBezTo>
                    <a:pt x="1247867" y="431747"/>
                    <a:pt x="1250858" y="430024"/>
                    <a:pt x="1254125" y="429298"/>
                  </a:cubicBezTo>
                  <a:cubicBezTo>
                    <a:pt x="1260409" y="427901"/>
                    <a:pt x="1266841" y="427275"/>
                    <a:pt x="1273175" y="426123"/>
                  </a:cubicBezTo>
                  <a:cubicBezTo>
                    <a:pt x="1278484" y="425158"/>
                    <a:pt x="1283782" y="424119"/>
                    <a:pt x="1289050" y="422948"/>
                  </a:cubicBezTo>
                  <a:cubicBezTo>
                    <a:pt x="1293310" y="422001"/>
                    <a:pt x="1297554" y="420972"/>
                    <a:pt x="1301750" y="419773"/>
                  </a:cubicBezTo>
                  <a:cubicBezTo>
                    <a:pt x="1304968" y="418854"/>
                    <a:pt x="1307993" y="417254"/>
                    <a:pt x="1311275" y="416598"/>
                  </a:cubicBezTo>
                  <a:cubicBezTo>
                    <a:pt x="1330429" y="412767"/>
                    <a:pt x="1348920" y="412543"/>
                    <a:pt x="1368425" y="410248"/>
                  </a:cubicBezTo>
                  <a:cubicBezTo>
                    <a:pt x="1374818" y="409496"/>
                    <a:pt x="1381180" y="408422"/>
                    <a:pt x="1387475" y="407073"/>
                  </a:cubicBezTo>
                  <a:cubicBezTo>
                    <a:pt x="1396009" y="405244"/>
                    <a:pt x="1404215" y="401805"/>
                    <a:pt x="1412875" y="400723"/>
                  </a:cubicBezTo>
                  <a:lnTo>
                    <a:pt x="1438275" y="397548"/>
                  </a:lnTo>
                  <a:cubicBezTo>
                    <a:pt x="1474200" y="393766"/>
                    <a:pt x="1467074" y="395702"/>
                    <a:pt x="1498600" y="391198"/>
                  </a:cubicBezTo>
                  <a:cubicBezTo>
                    <a:pt x="1504973" y="390288"/>
                    <a:pt x="1511366" y="389420"/>
                    <a:pt x="1517650" y="388023"/>
                  </a:cubicBezTo>
                  <a:cubicBezTo>
                    <a:pt x="1520917" y="387297"/>
                    <a:pt x="1523893" y="385504"/>
                    <a:pt x="1527175" y="384848"/>
                  </a:cubicBezTo>
                  <a:cubicBezTo>
                    <a:pt x="1550074" y="380268"/>
                    <a:pt x="1555960" y="382276"/>
                    <a:pt x="1581150" y="378498"/>
                  </a:cubicBezTo>
                  <a:cubicBezTo>
                    <a:pt x="1591824" y="376897"/>
                    <a:pt x="1602216" y="373674"/>
                    <a:pt x="1612900" y="372148"/>
                  </a:cubicBezTo>
                  <a:lnTo>
                    <a:pt x="1657350" y="365798"/>
                  </a:lnTo>
                  <a:cubicBezTo>
                    <a:pt x="1697602" y="360767"/>
                    <a:pt x="1674303" y="363830"/>
                    <a:pt x="1727200" y="356273"/>
                  </a:cubicBezTo>
                  <a:cubicBezTo>
                    <a:pt x="1734608" y="355215"/>
                    <a:pt x="1742043" y="354328"/>
                    <a:pt x="1749425" y="353098"/>
                  </a:cubicBezTo>
                  <a:cubicBezTo>
                    <a:pt x="1756742" y="351879"/>
                    <a:pt x="1770184" y="350656"/>
                    <a:pt x="1778000" y="346748"/>
                  </a:cubicBezTo>
                  <a:cubicBezTo>
                    <a:pt x="1781413" y="345041"/>
                    <a:pt x="1783870" y="341494"/>
                    <a:pt x="1787525" y="340398"/>
                  </a:cubicBezTo>
                  <a:cubicBezTo>
                    <a:pt x="1794693" y="338248"/>
                    <a:pt x="1802329" y="338191"/>
                    <a:pt x="1809750" y="337223"/>
                  </a:cubicBezTo>
                  <a:cubicBezTo>
                    <a:pt x="1893450" y="326306"/>
                    <a:pt x="1832485" y="334882"/>
                    <a:pt x="1882775" y="327698"/>
                  </a:cubicBezTo>
                  <a:cubicBezTo>
                    <a:pt x="1900099" y="321923"/>
                    <a:pt x="1887423" y="325517"/>
                    <a:pt x="1914525" y="321348"/>
                  </a:cubicBezTo>
                  <a:cubicBezTo>
                    <a:pt x="1920888" y="320369"/>
                    <a:pt x="1927194" y="319024"/>
                    <a:pt x="1933575" y="318173"/>
                  </a:cubicBezTo>
                  <a:cubicBezTo>
                    <a:pt x="1944901" y="316663"/>
                    <a:pt x="1968581" y="314978"/>
                    <a:pt x="1981200" y="311823"/>
                  </a:cubicBezTo>
                  <a:cubicBezTo>
                    <a:pt x="1987694" y="310200"/>
                    <a:pt x="1993900" y="307590"/>
                    <a:pt x="2000250" y="305473"/>
                  </a:cubicBezTo>
                  <a:cubicBezTo>
                    <a:pt x="2003425" y="304415"/>
                    <a:pt x="2006528" y="303110"/>
                    <a:pt x="2009775" y="302298"/>
                  </a:cubicBezTo>
                  <a:cubicBezTo>
                    <a:pt x="2014008" y="301240"/>
                    <a:pt x="2018295" y="300377"/>
                    <a:pt x="2022475" y="299123"/>
                  </a:cubicBezTo>
                  <a:cubicBezTo>
                    <a:pt x="2028886" y="297200"/>
                    <a:pt x="2035175" y="294890"/>
                    <a:pt x="2041525" y="292773"/>
                  </a:cubicBezTo>
                  <a:lnTo>
                    <a:pt x="2060575" y="286423"/>
                  </a:lnTo>
                  <a:lnTo>
                    <a:pt x="2089150" y="276898"/>
                  </a:lnTo>
                  <a:cubicBezTo>
                    <a:pt x="2092325" y="275840"/>
                    <a:pt x="2095374" y="274273"/>
                    <a:pt x="2098675" y="273723"/>
                  </a:cubicBezTo>
                  <a:cubicBezTo>
                    <a:pt x="2111375" y="271606"/>
                    <a:pt x="2123999" y="268970"/>
                    <a:pt x="2136775" y="267373"/>
                  </a:cubicBezTo>
                  <a:cubicBezTo>
                    <a:pt x="2162459" y="264162"/>
                    <a:pt x="2205735" y="259055"/>
                    <a:pt x="2232025" y="254673"/>
                  </a:cubicBezTo>
                  <a:lnTo>
                    <a:pt x="2251075" y="251498"/>
                  </a:lnTo>
                  <a:cubicBezTo>
                    <a:pt x="2256384" y="250533"/>
                    <a:pt x="2261616" y="249144"/>
                    <a:pt x="2266950" y="248323"/>
                  </a:cubicBezTo>
                  <a:cubicBezTo>
                    <a:pt x="2275383" y="247026"/>
                    <a:pt x="2283934" y="246551"/>
                    <a:pt x="2292350" y="245148"/>
                  </a:cubicBezTo>
                  <a:cubicBezTo>
                    <a:pt x="2304261" y="243163"/>
                    <a:pt x="2304006" y="241818"/>
                    <a:pt x="2314575" y="238798"/>
                  </a:cubicBezTo>
                  <a:cubicBezTo>
                    <a:pt x="2318771" y="237599"/>
                    <a:pt x="2323095" y="236877"/>
                    <a:pt x="2327275" y="235623"/>
                  </a:cubicBezTo>
                  <a:lnTo>
                    <a:pt x="2355850" y="226098"/>
                  </a:lnTo>
                  <a:cubicBezTo>
                    <a:pt x="2359025" y="225040"/>
                    <a:pt x="2362128" y="223735"/>
                    <a:pt x="2365375" y="222923"/>
                  </a:cubicBezTo>
                  <a:lnTo>
                    <a:pt x="2403475" y="213398"/>
                  </a:lnTo>
                  <a:cubicBezTo>
                    <a:pt x="2407708" y="212340"/>
                    <a:pt x="2411896" y="211079"/>
                    <a:pt x="2416175" y="210223"/>
                  </a:cubicBezTo>
                  <a:cubicBezTo>
                    <a:pt x="2421467" y="209165"/>
                    <a:pt x="2426782" y="208219"/>
                    <a:pt x="2432050" y="207048"/>
                  </a:cubicBezTo>
                  <a:cubicBezTo>
                    <a:pt x="2436310" y="206101"/>
                    <a:pt x="2440471" y="204729"/>
                    <a:pt x="2444750" y="203873"/>
                  </a:cubicBezTo>
                  <a:cubicBezTo>
                    <a:pt x="2465778" y="199667"/>
                    <a:pt x="2487222" y="198554"/>
                    <a:pt x="2508250" y="194348"/>
                  </a:cubicBezTo>
                  <a:cubicBezTo>
                    <a:pt x="2537944" y="188409"/>
                    <a:pt x="2506266" y="194050"/>
                    <a:pt x="2530475" y="187998"/>
                  </a:cubicBezTo>
                  <a:cubicBezTo>
                    <a:pt x="2535710" y="186689"/>
                    <a:pt x="2541036" y="185761"/>
                    <a:pt x="2546350" y="184823"/>
                  </a:cubicBezTo>
                  <a:cubicBezTo>
                    <a:pt x="2601346" y="175118"/>
                    <a:pt x="2566174" y="181529"/>
                    <a:pt x="2606675" y="175298"/>
                  </a:cubicBezTo>
                  <a:cubicBezTo>
                    <a:pt x="2613038" y="174319"/>
                    <a:pt x="2619344" y="172974"/>
                    <a:pt x="2625725" y="172123"/>
                  </a:cubicBezTo>
                  <a:cubicBezTo>
                    <a:pt x="2635225" y="170856"/>
                    <a:pt x="2644813" y="170303"/>
                    <a:pt x="2654300" y="168948"/>
                  </a:cubicBezTo>
                  <a:cubicBezTo>
                    <a:pt x="2679710" y="165318"/>
                    <a:pt x="2660690" y="166758"/>
                    <a:pt x="2682875" y="162598"/>
                  </a:cubicBezTo>
                  <a:cubicBezTo>
                    <a:pt x="2695530" y="160225"/>
                    <a:pt x="2708350" y="158773"/>
                    <a:pt x="2720975" y="156248"/>
                  </a:cubicBezTo>
                  <a:lnTo>
                    <a:pt x="2768600" y="146723"/>
                  </a:lnTo>
                  <a:cubicBezTo>
                    <a:pt x="2773892" y="145665"/>
                    <a:pt x="2779152" y="144435"/>
                    <a:pt x="2784475" y="143548"/>
                  </a:cubicBezTo>
                  <a:lnTo>
                    <a:pt x="2803525" y="140373"/>
                  </a:lnTo>
                  <a:cubicBezTo>
                    <a:pt x="2810922" y="139235"/>
                    <a:pt x="2818368" y="138428"/>
                    <a:pt x="2825750" y="137198"/>
                  </a:cubicBezTo>
                  <a:cubicBezTo>
                    <a:pt x="2831073" y="136311"/>
                    <a:pt x="2836283" y="134786"/>
                    <a:pt x="2841625" y="134023"/>
                  </a:cubicBezTo>
                  <a:cubicBezTo>
                    <a:pt x="2851112" y="132668"/>
                    <a:pt x="2860675" y="131906"/>
                    <a:pt x="2870200" y="130848"/>
                  </a:cubicBezTo>
                  <a:cubicBezTo>
                    <a:pt x="2932446" y="115287"/>
                    <a:pt x="2867496" y="131096"/>
                    <a:pt x="2911475" y="121323"/>
                  </a:cubicBezTo>
                  <a:cubicBezTo>
                    <a:pt x="2915735" y="120376"/>
                    <a:pt x="2919871" y="118865"/>
                    <a:pt x="2924175" y="118148"/>
                  </a:cubicBezTo>
                  <a:cubicBezTo>
                    <a:pt x="2938938" y="115687"/>
                    <a:pt x="2953862" y="114259"/>
                    <a:pt x="2968625" y="111798"/>
                  </a:cubicBezTo>
                  <a:cubicBezTo>
                    <a:pt x="2974975" y="110740"/>
                    <a:pt x="2981287" y="109421"/>
                    <a:pt x="2987675" y="108623"/>
                  </a:cubicBezTo>
                  <a:cubicBezTo>
                    <a:pt x="3017972" y="104836"/>
                    <a:pt x="3016848" y="106577"/>
                    <a:pt x="3044825" y="102273"/>
                  </a:cubicBezTo>
                  <a:cubicBezTo>
                    <a:pt x="3050159" y="101452"/>
                    <a:pt x="3055370" y="99940"/>
                    <a:pt x="3060700" y="99098"/>
                  </a:cubicBezTo>
                  <a:cubicBezTo>
                    <a:pt x="3075484" y="96764"/>
                    <a:pt x="3090387" y="95209"/>
                    <a:pt x="3105150" y="92748"/>
                  </a:cubicBezTo>
                  <a:cubicBezTo>
                    <a:pt x="3152668" y="84828"/>
                    <a:pt x="3093315" y="94569"/>
                    <a:pt x="3146425" y="86398"/>
                  </a:cubicBezTo>
                  <a:cubicBezTo>
                    <a:pt x="3152788" y="85419"/>
                    <a:pt x="3159094" y="84074"/>
                    <a:pt x="3165475" y="83223"/>
                  </a:cubicBezTo>
                  <a:cubicBezTo>
                    <a:pt x="3174975" y="81956"/>
                    <a:pt x="3184550" y="81315"/>
                    <a:pt x="3194050" y="80048"/>
                  </a:cubicBezTo>
                  <a:cubicBezTo>
                    <a:pt x="3200431" y="79197"/>
                    <a:pt x="3206773" y="78059"/>
                    <a:pt x="3213100" y="76873"/>
                  </a:cubicBezTo>
                  <a:cubicBezTo>
                    <a:pt x="3223708" y="74884"/>
                    <a:pt x="3234123" y="71715"/>
                    <a:pt x="3244850" y="70523"/>
                  </a:cubicBezTo>
                  <a:cubicBezTo>
                    <a:pt x="3333078" y="60720"/>
                    <a:pt x="3223165" y="73234"/>
                    <a:pt x="3295650" y="64173"/>
                  </a:cubicBezTo>
                  <a:cubicBezTo>
                    <a:pt x="3305160" y="62984"/>
                    <a:pt x="3314738" y="62353"/>
                    <a:pt x="3324225" y="60998"/>
                  </a:cubicBezTo>
                  <a:cubicBezTo>
                    <a:pt x="3328491" y="60389"/>
                    <a:pt x="3373535" y="52417"/>
                    <a:pt x="3384550" y="51473"/>
                  </a:cubicBezTo>
                  <a:cubicBezTo>
                    <a:pt x="3414150" y="48936"/>
                    <a:pt x="3444040" y="49324"/>
                    <a:pt x="3473450" y="45123"/>
                  </a:cubicBezTo>
                  <a:cubicBezTo>
                    <a:pt x="3480858" y="44065"/>
                    <a:pt x="3488229" y="42693"/>
                    <a:pt x="3495675" y="41948"/>
                  </a:cubicBezTo>
                  <a:cubicBezTo>
                    <a:pt x="3530034" y="38512"/>
                    <a:pt x="3531087" y="40555"/>
                    <a:pt x="3559175" y="35598"/>
                  </a:cubicBezTo>
                  <a:cubicBezTo>
                    <a:pt x="3569804" y="33722"/>
                    <a:pt x="3580279" y="31022"/>
                    <a:pt x="3590925" y="29248"/>
                  </a:cubicBezTo>
                  <a:cubicBezTo>
                    <a:pt x="3597148" y="28211"/>
                    <a:pt x="3618877" y="24800"/>
                    <a:pt x="3625850" y="22898"/>
                  </a:cubicBezTo>
                  <a:cubicBezTo>
                    <a:pt x="3632308" y="21137"/>
                    <a:pt x="3638550" y="18665"/>
                    <a:pt x="3644900" y="16548"/>
                  </a:cubicBezTo>
                  <a:cubicBezTo>
                    <a:pt x="3648075" y="15490"/>
                    <a:pt x="3651143" y="14029"/>
                    <a:pt x="3654425" y="13373"/>
                  </a:cubicBezTo>
                  <a:cubicBezTo>
                    <a:pt x="3659717" y="12315"/>
                    <a:pt x="3664958" y="10961"/>
                    <a:pt x="3670300" y="10198"/>
                  </a:cubicBezTo>
                  <a:cubicBezTo>
                    <a:pt x="3693350" y="6905"/>
                    <a:pt x="3707871" y="5435"/>
                    <a:pt x="3714750" y="3848"/>
                  </a:cubicBezTo>
                  <a:cubicBezTo>
                    <a:pt x="3721629" y="2261"/>
                    <a:pt x="3716867" y="144"/>
                    <a:pt x="3711575" y="673"/>
                  </a:cubicBezTo>
                  <a:cubicBezTo>
                    <a:pt x="3706677" y="1898"/>
                    <a:pt x="3687031" y="7023"/>
                    <a:pt x="3683000" y="7023"/>
                  </a:cubicBezTo>
                  <a:cubicBezTo>
                    <a:pt x="3678636" y="7023"/>
                    <a:pt x="3759469" y="-2582"/>
                    <a:pt x="3762375" y="673"/>
                  </a:cubicBezTo>
                  <a:close/>
                </a:path>
              </a:pathLst>
            </a:custGeom>
            <a:solidFill>
              <a:srgbClr val="92D050">
                <a:alpha val="50196"/>
              </a:srgb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69" name="Group 68">
              <a:extLst>
                <a:ext uri="{FF2B5EF4-FFF2-40B4-BE49-F238E27FC236}">
                  <a16:creationId xmlns:a16="http://schemas.microsoft.com/office/drawing/2014/main" id="{FF29296E-4328-B138-FCC1-2A701202B627}"/>
                </a:ext>
              </a:extLst>
            </p:cNvPr>
            <p:cNvGrpSpPr/>
            <p:nvPr/>
          </p:nvGrpSpPr>
          <p:grpSpPr>
            <a:xfrm>
              <a:off x="1809750" y="4225738"/>
              <a:ext cx="4264025" cy="727262"/>
              <a:chOff x="1809750" y="4225738"/>
              <a:chExt cx="4264025" cy="727262"/>
            </a:xfrm>
          </p:grpSpPr>
          <p:sp>
            <p:nvSpPr>
              <p:cNvPr id="66" name="Freeform 65">
                <a:extLst>
                  <a:ext uri="{FF2B5EF4-FFF2-40B4-BE49-F238E27FC236}">
                    <a16:creationId xmlns:a16="http://schemas.microsoft.com/office/drawing/2014/main" id="{6B1FE944-6FC8-C554-A3A8-B457F57546A6}"/>
                  </a:ext>
                </a:extLst>
              </p:cNvPr>
              <p:cNvSpPr/>
              <p:nvPr/>
            </p:nvSpPr>
            <p:spPr bwMode="auto">
              <a:xfrm>
                <a:off x="1809750" y="4397375"/>
                <a:ext cx="3111500" cy="555625"/>
              </a:xfrm>
              <a:custGeom>
                <a:avLst/>
                <a:gdLst>
                  <a:gd name="connsiteX0" fmla="*/ 0 w 3060700"/>
                  <a:gd name="connsiteY0" fmla="*/ 546104 h 546104"/>
                  <a:gd name="connsiteX1" fmla="*/ 41275 w 3060700"/>
                  <a:gd name="connsiteY1" fmla="*/ 533404 h 546104"/>
                  <a:gd name="connsiteX2" fmla="*/ 50800 w 3060700"/>
                  <a:gd name="connsiteY2" fmla="*/ 530229 h 546104"/>
                  <a:gd name="connsiteX3" fmla="*/ 117475 w 3060700"/>
                  <a:gd name="connsiteY3" fmla="*/ 523879 h 546104"/>
                  <a:gd name="connsiteX4" fmla="*/ 155575 w 3060700"/>
                  <a:gd name="connsiteY4" fmla="*/ 514354 h 546104"/>
                  <a:gd name="connsiteX5" fmla="*/ 168275 w 3060700"/>
                  <a:gd name="connsiteY5" fmla="*/ 511179 h 546104"/>
                  <a:gd name="connsiteX6" fmla="*/ 206375 w 3060700"/>
                  <a:gd name="connsiteY6" fmla="*/ 504829 h 546104"/>
                  <a:gd name="connsiteX7" fmla="*/ 231775 w 3060700"/>
                  <a:gd name="connsiteY7" fmla="*/ 498479 h 546104"/>
                  <a:gd name="connsiteX8" fmla="*/ 250825 w 3060700"/>
                  <a:gd name="connsiteY8" fmla="*/ 495304 h 546104"/>
                  <a:gd name="connsiteX9" fmla="*/ 285750 w 3060700"/>
                  <a:gd name="connsiteY9" fmla="*/ 488954 h 546104"/>
                  <a:gd name="connsiteX10" fmla="*/ 311150 w 3060700"/>
                  <a:gd name="connsiteY10" fmla="*/ 485779 h 546104"/>
                  <a:gd name="connsiteX11" fmla="*/ 339725 w 3060700"/>
                  <a:gd name="connsiteY11" fmla="*/ 479429 h 546104"/>
                  <a:gd name="connsiteX12" fmla="*/ 358775 w 3060700"/>
                  <a:gd name="connsiteY12" fmla="*/ 476254 h 546104"/>
                  <a:gd name="connsiteX13" fmla="*/ 371475 w 3060700"/>
                  <a:gd name="connsiteY13" fmla="*/ 473079 h 546104"/>
                  <a:gd name="connsiteX14" fmla="*/ 406400 w 3060700"/>
                  <a:gd name="connsiteY14" fmla="*/ 466729 h 546104"/>
                  <a:gd name="connsiteX15" fmla="*/ 415925 w 3060700"/>
                  <a:gd name="connsiteY15" fmla="*/ 463554 h 546104"/>
                  <a:gd name="connsiteX16" fmla="*/ 441325 w 3060700"/>
                  <a:gd name="connsiteY16" fmla="*/ 457204 h 546104"/>
                  <a:gd name="connsiteX17" fmla="*/ 454025 w 3060700"/>
                  <a:gd name="connsiteY17" fmla="*/ 454029 h 546104"/>
                  <a:gd name="connsiteX18" fmla="*/ 466725 w 3060700"/>
                  <a:gd name="connsiteY18" fmla="*/ 450854 h 546104"/>
                  <a:gd name="connsiteX19" fmla="*/ 485775 w 3060700"/>
                  <a:gd name="connsiteY19" fmla="*/ 444504 h 546104"/>
                  <a:gd name="connsiteX20" fmla="*/ 495300 w 3060700"/>
                  <a:gd name="connsiteY20" fmla="*/ 441329 h 546104"/>
                  <a:gd name="connsiteX21" fmla="*/ 514350 w 3060700"/>
                  <a:gd name="connsiteY21" fmla="*/ 438154 h 546104"/>
                  <a:gd name="connsiteX22" fmla="*/ 558800 w 3060700"/>
                  <a:gd name="connsiteY22" fmla="*/ 428629 h 546104"/>
                  <a:gd name="connsiteX23" fmla="*/ 584200 w 3060700"/>
                  <a:gd name="connsiteY23" fmla="*/ 425454 h 546104"/>
                  <a:gd name="connsiteX24" fmla="*/ 603250 w 3060700"/>
                  <a:gd name="connsiteY24" fmla="*/ 422279 h 546104"/>
                  <a:gd name="connsiteX25" fmla="*/ 660400 w 3060700"/>
                  <a:gd name="connsiteY25" fmla="*/ 415929 h 546104"/>
                  <a:gd name="connsiteX26" fmla="*/ 695325 w 3060700"/>
                  <a:gd name="connsiteY26" fmla="*/ 409579 h 546104"/>
                  <a:gd name="connsiteX27" fmla="*/ 708025 w 3060700"/>
                  <a:gd name="connsiteY27" fmla="*/ 406404 h 546104"/>
                  <a:gd name="connsiteX28" fmla="*/ 781050 w 3060700"/>
                  <a:gd name="connsiteY28" fmla="*/ 400054 h 546104"/>
                  <a:gd name="connsiteX29" fmla="*/ 809625 w 3060700"/>
                  <a:gd name="connsiteY29" fmla="*/ 396879 h 546104"/>
                  <a:gd name="connsiteX30" fmla="*/ 847725 w 3060700"/>
                  <a:gd name="connsiteY30" fmla="*/ 393704 h 546104"/>
                  <a:gd name="connsiteX31" fmla="*/ 892175 w 3060700"/>
                  <a:gd name="connsiteY31" fmla="*/ 387354 h 546104"/>
                  <a:gd name="connsiteX32" fmla="*/ 904875 w 3060700"/>
                  <a:gd name="connsiteY32" fmla="*/ 384179 h 546104"/>
                  <a:gd name="connsiteX33" fmla="*/ 920750 w 3060700"/>
                  <a:gd name="connsiteY33" fmla="*/ 381004 h 546104"/>
                  <a:gd name="connsiteX34" fmla="*/ 930275 w 3060700"/>
                  <a:gd name="connsiteY34" fmla="*/ 377829 h 546104"/>
                  <a:gd name="connsiteX35" fmla="*/ 955675 w 3060700"/>
                  <a:gd name="connsiteY35" fmla="*/ 371479 h 546104"/>
                  <a:gd name="connsiteX36" fmla="*/ 968375 w 3060700"/>
                  <a:gd name="connsiteY36" fmla="*/ 368304 h 546104"/>
                  <a:gd name="connsiteX37" fmla="*/ 1003300 w 3060700"/>
                  <a:gd name="connsiteY37" fmla="*/ 361954 h 546104"/>
                  <a:gd name="connsiteX38" fmla="*/ 1028700 w 3060700"/>
                  <a:gd name="connsiteY38" fmla="*/ 355604 h 546104"/>
                  <a:gd name="connsiteX39" fmla="*/ 1060450 w 3060700"/>
                  <a:gd name="connsiteY39" fmla="*/ 346079 h 546104"/>
                  <a:gd name="connsiteX40" fmla="*/ 1085850 w 3060700"/>
                  <a:gd name="connsiteY40" fmla="*/ 342904 h 546104"/>
                  <a:gd name="connsiteX41" fmla="*/ 1120775 w 3060700"/>
                  <a:gd name="connsiteY41" fmla="*/ 336554 h 546104"/>
                  <a:gd name="connsiteX42" fmla="*/ 1139825 w 3060700"/>
                  <a:gd name="connsiteY42" fmla="*/ 333379 h 546104"/>
                  <a:gd name="connsiteX43" fmla="*/ 1177925 w 3060700"/>
                  <a:gd name="connsiteY43" fmla="*/ 323854 h 546104"/>
                  <a:gd name="connsiteX44" fmla="*/ 1190625 w 3060700"/>
                  <a:gd name="connsiteY44" fmla="*/ 320679 h 546104"/>
                  <a:gd name="connsiteX45" fmla="*/ 1212850 w 3060700"/>
                  <a:gd name="connsiteY45" fmla="*/ 317504 h 546104"/>
                  <a:gd name="connsiteX46" fmla="*/ 1238250 w 3060700"/>
                  <a:gd name="connsiteY46" fmla="*/ 314329 h 546104"/>
                  <a:gd name="connsiteX47" fmla="*/ 1257300 w 3060700"/>
                  <a:gd name="connsiteY47" fmla="*/ 311154 h 546104"/>
                  <a:gd name="connsiteX48" fmla="*/ 1279525 w 3060700"/>
                  <a:gd name="connsiteY48" fmla="*/ 307979 h 546104"/>
                  <a:gd name="connsiteX49" fmla="*/ 1292225 w 3060700"/>
                  <a:gd name="connsiteY49" fmla="*/ 304804 h 546104"/>
                  <a:gd name="connsiteX50" fmla="*/ 1336675 w 3060700"/>
                  <a:gd name="connsiteY50" fmla="*/ 298454 h 546104"/>
                  <a:gd name="connsiteX51" fmla="*/ 1355725 w 3060700"/>
                  <a:gd name="connsiteY51" fmla="*/ 295279 h 546104"/>
                  <a:gd name="connsiteX52" fmla="*/ 1435100 w 3060700"/>
                  <a:gd name="connsiteY52" fmla="*/ 288929 h 546104"/>
                  <a:gd name="connsiteX53" fmla="*/ 1485900 w 3060700"/>
                  <a:gd name="connsiteY53" fmla="*/ 282579 h 546104"/>
                  <a:gd name="connsiteX54" fmla="*/ 1527175 w 3060700"/>
                  <a:gd name="connsiteY54" fmla="*/ 276229 h 546104"/>
                  <a:gd name="connsiteX55" fmla="*/ 1546225 w 3060700"/>
                  <a:gd name="connsiteY55" fmla="*/ 273054 h 546104"/>
                  <a:gd name="connsiteX56" fmla="*/ 1590675 w 3060700"/>
                  <a:gd name="connsiteY56" fmla="*/ 266704 h 546104"/>
                  <a:gd name="connsiteX57" fmla="*/ 1603375 w 3060700"/>
                  <a:gd name="connsiteY57" fmla="*/ 263529 h 546104"/>
                  <a:gd name="connsiteX58" fmla="*/ 1612900 w 3060700"/>
                  <a:gd name="connsiteY58" fmla="*/ 260354 h 546104"/>
                  <a:gd name="connsiteX59" fmla="*/ 1670050 w 3060700"/>
                  <a:gd name="connsiteY59" fmla="*/ 247654 h 546104"/>
                  <a:gd name="connsiteX60" fmla="*/ 1730375 w 3060700"/>
                  <a:gd name="connsiteY60" fmla="*/ 238129 h 546104"/>
                  <a:gd name="connsiteX61" fmla="*/ 1749425 w 3060700"/>
                  <a:gd name="connsiteY61" fmla="*/ 234954 h 546104"/>
                  <a:gd name="connsiteX62" fmla="*/ 1768475 w 3060700"/>
                  <a:gd name="connsiteY62" fmla="*/ 231779 h 546104"/>
                  <a:gd name="connsiteX63" fmla="*/ 1800225 w 3060700"/>
                  <a:gd name="connsiteY63" fmla="*/ 225429 h 546104"/>
                  <a:gd name="connsiteX64" fmla="*/ 1844675 w 3060700"/>
                  <a:gd name="connsiteY64" fmla="*/ 219079 h 546104"/>
                  <a:gd name="connsiteX65" fmla="*/ 1870075 w 3060700"/>
                  <a:gd name="connsiteY65" fmla="*/ 212729 h 546104"/>
                  <a:gd name="connsiteX66" fmla="*/ 1885950 w 3060700"/>
                  <a:gd name="connsiteY66" fmla="*/ 209554 h 546104"/>
                  <a:gd name="connsiteX67" fmla="*/ 1911350 w 3060700"/>
                  <a:gd name="connsiteY67" fmla="*/ 203204 h 546104"/>
                  <a:gd name="connsiteX68" fmla="*/ 1962150 w 3060700"/>
                  <a:gd name="connsiteY68" fmla="*/ 196854 h 546104"/>
                  <a:gd name="connsiteX69" fmla="*/ 2019300 w 3060700"/>
                  <a:gd name="connsiteY69" fmla="*/ 187329 h 546104"/>
                  <a:gd name="connsiteX70" fmla="*/ 2038350 w 3060700"/>
                  <a:gd name="connsiteY70" fmla="*/ 184154 h 546104"/>
                  <a:gd name="connsiteX71" fmla="*/ 2101850 w 3060700"/>
                  <a:gd name="connsiteY71" fmla="*/ 177804 h 546104"/>
                  <a:gd name="connsiteX72" fmla="*/ 2146300 w 3060700"/>
                  <a:gd name="connsiteY72" fmla="*/ 171454 h 546104"/>
                  <a:gd name="connsiteX73" fmla="*/ 2235200 w 3060700"/>
                  <a:gd name="connsiteY73" fmla="*/ 165104 h 546104"/>
                  <a:gd name="connsiteX74" fmla="*/ 2273300 w 3060700"/>
                  <a:gd name="connsiteY74" fmla="*/ 158754 h 546104"/>
                  <a:gd name="connsiteX75" fmla="*/ 2286000 w 3060700"/>
                  <a:gd name="connsiteY75" fmla="*/ 155579 h 546104"/>
                  <a:gd name="connsiteX76" fmla="*/ 2311400 w 3060700"/>
                  <a:gd name="connsiteY76" fmla="*/ 152404 h 546104"/>
                  <a:gd name="connsiteX77" fmla="*/ 2327275 w 3060700"/>
                  <a:gd name="connsiteY77" fmla="*/ 149229 h 546104"/>
                  <a:gd name="connsiteX78" fmla="*/ 2349500 w 3060700"/>
                  <a:gd name="connsiteY78" fmla="*/ 146054 h 546104"/>
                  <a:gd name="connsiteX79" fmla="*/ 2362200 w 3060700"/>
                  <a:gd name="connsiteY79" fmla="*/ 142879 h 546104"/>
                  <a:gd name="connsiteX80" fmla="*/ 2400300 w 3060700"/>
                  <a:gd name="connsiteY80" fmla="*/ 136529 h 546104"/>
                  <a:gd name="connsiteX81" fmla="*/ 2413000 w 3060700"/>
                  <a:gd name="connsiteY81" fmla="*/ 133354 h 546104"/>
                  <a:gd name="connsiteX82" fmla="*/ 2441575 w 3060700"/>
                  <a:gd name="connsiteY82" fmla="*/ 130179 h 546104"/>
                  <a:gd name="connsiteX83" fmla="*/ 2457450 w 3060700"/>
                  <a:gd name="connsiteY83" fmla="*/ 127004 h 546104"/>
                  <a:gd name="connsiteX84" fmla="*/ 2479675 w 3060700"/>
                  <a:gd name="connsiteY84" fmla="*/ 123829 h 546104"/>
                  <a:gd name="connsiteX85" fmla="*/ 2498725 w 3060700"/>
                  <a:gd name="connsiteY85" fmla="*/ 117479 h 546104"/>
                  <a:gd name="connsiteX86" fmla="*/ 2514600 w 3060700"/>
                  <a:gd name="connsiteY86" fmla="*/ 114304 h 546104"/>
                  <a:gd name="connsiteX87" fmla="*/ 2527300 w 3060700"/>
                  <a:gd name="connsiteY87" fmla="*/ 111129 h 546104"/>
                  <a:gd name="connsiteX88" fmla="*/ 2546350 w 3060700"/>
                  <a:gd name="connsiteY88" fmla="*/ 107954 h 546104"/>
                  <a:gd name="connsiteX89" fmla="*/ 2555875 w 3060700"/>
                  <a:gd name="connsiteY89" fmla="*/ 104779 h 546104"/>
                  <a:gd name="connsiteX90" fmla="*/ 2581275 w 3060700"/>
                  <a:gd name="connsiteY90" fmla="*/ 98429 h 546104"/>
                  <a:gd name="connsiteX91" fmla="*/ 2597150 w 3060700"/>
                  <a:gd name="connsiteY91" fmla="*/ 95254 h 546104"/>
                  <a:gd name="connsiteX92" fmla="*/ 2606675 w 3060700"/>
                  <a:gd name="connsiteY92" fmla="*/ 92079 h 546104"/>
                  <a:gd name="connsiteX93" fmla="*/ 2644775 w 3060700"/>
                  <a:gd name="connsiteY93" fmla="*/ 85729 h 546104"/>
                  <a:gd name="connsiteX94" fmla="*/ 2673350 w 3060700"/>
                  <a:gd name="connsiteY94" fmla="*/ 76204 h 546104"/>
                  <a:gd name="connsiteX95" fmla="*/ 2682875 w 3060700"/>
                  <a:gd name="connsiteY95" fmla="*/ 73029 h 546104"/>
                  <a:gd name="connsiteX96" fmla="*/ 2692400 w 3060700"/>
                  <a:gd name="connsiteY96" fmla="*/ 69854 h 546104"/>
                  <a:gd name="connsiteX97" fmla="*/ 2717800 w 3060700"/>
                  <a:gd name="connsiteY97" fmla="*/ 63504 h 546104"/>
                  <a:gd name="connsiteX98" fmla="*/ 2755900 w 3060700"/>
                  <a:gd name="connsiteY98" fmla="*/ 60329 h 546104"/>
                  <a:gd name="connsiteX99" fmla="*/ 2781300 w 3060700"/>
                  <a:gd name="connsiteY99" fmla="*/ 53979 h 546104"/>
                  <a:gd name="connsiteX100" fmla="*/ 2841625 w 3060700"/>
                  <a:gd name="connsiteY100" fmla="*/ 44454 h 546104"/>
                  <a:gd name="connsiteX101" fmla="*/ 2867025 w 3060700"/>
                  <a:gd name="connsiteY101" fmla="*/ 38104 h 546104"/>
                  <a:gd name="connsiteX102" fmla="*/ 2879725 w 3060700"/>
                  <a:gd name="connsiteY102" fmla="*/ 34929 h 546104"/>
                  <a:gd name="connsiteX103" fmla="*/ 2898775 w 3060700"/>
                  <a:gd name="connsiteY103" fmla="*/ 31754 h 546104"/>
                  <a:gd name="connsiteX104" fmla="*/ 2911475 w 3060700"/>
                  <a:gd name="connsiteY104" fmla="*/ 28579 h 546104"/>
                  <a:gd name="connsiteX105" fmla="*/ 2930525 w 3060700"/>
                  <a:gd name="connsiteY105" fmla="*/ 25404 h 546104"/>
                  <a:gd name="connsiteX106" fmla="*/ 2943225 w 3060700"/>
                  <a:gd name="connsiteY106" fmla="*/ 22229 h 546104"/>
                  <a:gd name="connsiteX107" fmla="*/ 2962275 w 3060700"/>
                  <a:gd name="connsiteY107" fmla="*/ 15879 h 546104"/>
                  <a:gd name="connsiteX108" fmla="*/ 2981325 w 3060700"/>
                  <a:gd name="connsiteY108" fmla="*/ 12704 h 546104"/>
                  <a:gd name="connsiteX109" fmla="*/ 2994025 w 3060700"/>
                  <a:gd name="connsiteY109" fmla="*/ 9529 h 546104"/>
                  <a:gd name="connsiteX110" fmla="*/ 3022600 w 3060700"/>
                  <a:gd name="connsiteY110" fmla="*/ 6354 h 546104"/>
                  <a:gd name="connsiteX111" fmla="*/ 3060700 w 3060700"/>
                  <a:gd name="connsiteY111" fmla="*/ 4 h 546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060700" h="546104">
                    <a:moveTo>
                      <a:pt x="0" y="546104"/>
                    </a:moveTo>
                    <a:cubicBezTo>
                      <a:pt x="28661" y="537915"/>
                      <a:pt x="14916" y="542190"/>
                      <a:pt x="41275" y="533404"/>
                    </a:cubicBezTo>
                    <a:cubicBezTo>
                      <a:pt x="44450" y="532346"/>
                      <a:pt x="47463" y="530486"/>
                      <a:pt x="50800" y="530229"/>
                    </a:cubicBezTo>
                    <a:cubicBezTo>
                      <a:pt x="64849" y="529148"/>
                      <a:pt x="100478" y="527066"/>
                      <a:pt x="117475" y="523879"/>
                    </a:cubicBezTo>
                    <a:lnTo>
                      <a:pt x="155575" y="514354"/>
                    </a:lnTo>
                    <a:cubicBezTo>
                      <a:pt x="159808" y="513296"/>
                      <a:pt x="163971" y="511896"/>
                      <a:pt x="168275" y="511179"/>
                    </a:cubicBezTo>
                    <a:cubicBezTo>
                      <a:pt x="180975" y="509062"/>
                      <a:pt x="193884" y="507952"/>
                      <a:pt x="206375" y="504829"/>
                    </a:cubicBezTo>
                    <a:cubicBezTo>
                      <a:pt x="214842" y="502712"/>
                      <a:pt x="223167" y="499914"/>
                      <a:pt x="231775" y="498479"/>
                    </a:cubicBezTo>
                    <a:lnTo>
                      <a:pt x="250825" y="495304"/>
                    </a:lnTo>
                    <a:cubicBezTo>
                      <a:pt x="270881" y="491657"/>
                      <a:pt x="263920" y="492073"/>
                      <a:pt x="285750" y="488954"/>
                    </a:cubicBezTo>
                    <a:cubicBezTo>
                      <a:pt x="294197" y="487747"/>
                      <a:pt x="302717" y="487076"/>
                      <a:pt x="311150" y="485779"/>
                    </a:cubicBezTo>
                    <a:cubicBezTo>
                      <a:pt x="335179" y="482082"/>
                      <a:pt x="318656" y="483643"/>
                      <a:pt x="339725" y="479429"/>
                    </a:cubicBezTo>
                    <a:cubicBezTo>
                      <a:pt x="346038" y="478166"/>
                      <a:pt x="352462" y="477517"/>
                      <a:pt x="358775" y="476254"/>
                    </a:cubicBezTo>
                    <a:cubicBezTo>
                      <a:pt x="363054" y="475398"/>
                      <a:pt x="367196" y="473935"/>
                      <a:pt x="371475" y="473079"/>
                    </a:cubicBezTo>
                    <a:cubicBezTo>
                      <a:pt x="385629" y="470248"/>
                      <a:pt x="392779" y="470134"/>
                      <a:pt x="406400" y="466729"/>
                    </a:cubicBezTo>
                    <a:cubicBezTo>
                      <a:pt x="409647" y="465917"/>
                      <a:pt x="412696" y="464435"/>
                      <a:pt x="415925" y="463554"/>
                    </a:cubicBezTo>
                    <a:cubicBezTo>
                      <a:pt x="424345" y="461258"/>
                      <a:pt x="432858" y="459321"/>
                      <a:pt x="441325" y="457204"/>
                    </a:cubicBezTo>
                    <a:lnTo>
                      <a:pt x="454025" y="454029"/>
                    </a:lnTo>
                    <a:cubicBezTo>
                      <a:pt x="458258" y="452971"/>
                      <a:pt x="462585" y="452234"/>
                      <a:pt x="466725" y="450854"/>
                    </a:cubicBezTo>
                    <a:lnTo>
                      <a:pt x="485775" y="444504"/>
                    </a:lnTo>
                    <a:cubicBezTo>
                      <a:pt x="488950" y="443446"/>
                      <a:pt x="491999" y="441879"/>
                      <a:pt x="495300" y="441329"/>
                    </a:cubicBezTo>
                    <a:cubicBezTo>
                      <a:pt x="501650" y="440271"/>
                      <a:pt x="508037" y="439417"/>
                      <a:pt x="514350" y="438154"/>
                    </a:cubicBezTo>
                    <a:cubicBezTo>
                      <a:pt x="538401" y="433344"/>
                      <a:pt x="520593" y="433405"/>
                      <a:pt x="558800" y="428629"/>
                    </a:cubicBezTo>
                    <a:lnTo>
                      <a:pt x="584200" y="425454"/>
                    </a:lnTo>
                    <a:cubicBezTo>
                      <a:pt x="590573" y="424544"/>
                      <a:pt x="596862" y="423077"/>
                      <a:pt x="603250" y="422279"/>
                    </a:cubicBezTo>
                    <a:cubicBezTo>
                      <a:pt x="622269" y="419902"/>
                      <a:pt x="660400" y="415929"/>
                      <a:pt x="660400" y="415929"/>
                    </a:cubicBezTo>
                    <a:cubicBezTo>
                      <a:pt x="689205" y="408728"/>
                      <a:pt x="653612" y="417163"/>
                      <a:pt x="695325" y="409579"/>
                    </a:cubicBezTo>
                    <a:cubicBezTo>
                      <a:pt x="699618" y="408798"/>
                      <a:pt x="703712" y="407068"/>
                      <a:pt x="708025" y="406404"/>
                    </a:cubicBezTo>
                    <a:cubicBezTo>
                      <a:pt x="731764" y="402752"/>
                      <a:pt x="757420" y="402109"/>
                      <a:pt x="781050" y="400054"/>
                    </a:cubicBezTo>
                    <a:cubicBezTo>
                      <a:pt x="790598" y="399224"/>
                      <a:pt x="800085" y="397788"/>
                      <a:pt x="809625" y="396879"/>
                    </a:cubicBezTo>
                    <a:cubicBezTo>
                      <a:pt x="822312" y="395671"/>
                      <a:pt x="835044" y="394972"/>
                      <a:pt x="847725" y="393704"/>
                    </a:cubicBezTo>
                    <a:cubicBezTo>
                      <a:pt x="859431" y="392533"/>
                      <a:pt x="879860" y="389817"/>
                      <a:pt x="892175" y="387354"/>
                    </a:cubicBezTo>
                    <a:cubicBezTo>
                      <a:pt x="896454" y="386498"/>
                      <a:pt x="900615" y="385126"/>
                      <a:pt x="904875" y="384179"/>
                    </a:cubicBezTo>
                    <a:cubicBezTo>
                      <a:pt x="910143" y="383008"/>
                      <a:pt x="915515" y="382313"/>
                      <a:pt x="920750" y="381004"/>
                    </a:cubicBezTo>
                    <a:cubicBezTo>
                      <a:pt x="923997" y="380192"/>
                      <a:pt x="927046" y="378710"/>
                      <a:pt x="930275" y="377829"/>
                    </a:cubicBezTo>
                    <a:cubicBezTo>
                      <a:pt x="938695" y="375533"/>
                      <a:pt x="947208" y="373596"/>
                      <a:pt x="955675" y="371479"/>
                    </a:cubicBezTo>
                    <a:cubicBezTo>
                      <a:pt x="959908" y="370421"/>
                      <a:pt x="964071" y="369021"/>
                      <a:pt x="968375" y="368304"/>
                    </a:cubicBezTo>
                    <a:cubicBezTo>
                      <a:pt x="980043" y="366359"/>
                      <a:pt x="991762" y="364617"/>
                      <a:pt x="1003300" y="361954"/>
                    </a:cubicBezTo>
                    <a:cubicBezTo>
                      <a:pt x="1011804" y="359992"/>
                      <a:pt x="1020421" y="358364"/>
                      <a:pt x="1028700" y="355604"/>
                    </a:cubicBezTo>
                    <a:cubicBezTo>
                      <a:pt x="1037169" y="352781"/>
                      <a:pt x="1050853" y="347678"/>
                      <a:pt x="1060450" y="346079"/>
                    </a:cubicBezTo>
                    <a:cubicBezTo>
                      <a:pt x="1068866" y="344676"/>
                      <a:pt x="1077403" y="344111"/>
                      <a:pt x="1085850" y="342904"/>
                    </a:cubicBezTo>
                    <a:cubicBezTo>
                      <a:pt x="1107680" y="339785"/>
                      <a:pt x="1100719" y="340201"/>
                      <a:pt x="1120775" y="336554"/>
                    </a:cubicBezTo>
                    <a:cubicBezTo>
                      <a:pt x="1127109" y="335402"/>
                      <a:pt x="1133530" y="334728"/>
                      <a:pt x="1139825" y="333379"/>
                    </a:cubicBezTo>
                    <a:lnTo>
                      <a:pt x="1177925" y="323854"/>
                    </a:lnTo>
                    <a:cubicBezTo>
                      <a:pt x="1182158" y="322796"/>
                      <a:pt x="1186305" y="321296"/>
                      <a:pt x="1190625" y="320679"/>
                    </a:cubicBezTo>
                    <a:lnTo>
                      <a:pt x="1212850" y="317504"/>
                    </a:lnTo>
                    <a:lnTo>
                      <a:pt x="1238250" y="314329"/>
                    </a:lnTo>
                    <a:cubicBezTo>
                      <a:pt x="1244623" y="313419"/>
                      <a:pt x="1250937" y="312133"/>
                      <a:pt x="1257300" y="311154"/>
                    </a:cubicBezTo>
                    <a:cubicBezTo>
                      <a:pt x="1264697" y="310016"/>
                      <a:pt x="1272162" y="309318"/>
                      <a:pt x="1279525" y="307979"/>
                    </a:cubicBezTo>
                    <a:cubicBezTo>
                      <a:pt x="1283818" y="307198"/>
                      <a:pt x="1287921" y="305521"/>
                      <a:pt x="1292225" y="304804"/>
                    </a:cubicBezTo>
                    <a:cubicBezTo>
                      <a:pt x="1306988" y="302343"/>
                      <a:pt x="1321912" y="300915"/>
                      <a:pt x="1336675" y="298454"/>
                    </a:cubicBezTo>
                    <a:cubicBezTo>
                      <a:pt x="1343025" y="297396"/>
                      <a:pt x="1349337" y="296077"/>
                      <a:pt x="1355725" y="295279"/>
                    </a:cubicBezTo>
                    <a:cubicBezTo>
                      <a:pt x="1402691" y="289408"/>
                      <a:pt x="1377783" y="294476"/>
                      <a:pt x="1435100" y="288929"/>
                    </a:cubicBezTo>
                    <a:cubicBezTo>
                      <a:pt x="1452086" y="287285"/>
                      <a:pt x="1469067" y="285384"/>
                      <a:pt x="1485900" y="282579"/>
                    </a:cubicBezTo>
                    <a:cubicBezTo>
                      <a:pt x="1533418" y="274659"/>
                      <a:pt x="1474065" y="284400"/>
                      <a:pt x="1527175" y="276229"/>
                    </a:cubicBezTo>
                    <a:cubicBezTo>
                      <a:pt x="1533538" y="275250"/>
                      <a:pt x="1539859" y="274009"/>
                      <a:pt x="1546225" y="273054"/>
                    </a:cubicBezTo>
                    <a:cubicBezTo>
                      <a:pt x="1561027" y="270834"/>
                      <a:pt x="1576155" y="270334"/>
                      <a:pt x="1590675" y="266704"/>
                    </a:cubicBezTo>
                    <a:cubicBezTo>
                      <a:pt x="1594908" y="265646"/>
                      <a:pt x="1599179" y="264728"/>
                      <a:pt x="1603375" y="263529"/>
                    </a:cubicBezTo>
                    <a:cubicBezTo>
                      <a:pt x="1606593" y="262610"/>
                      <a:pt x="1609671" y="261235"/>
                      <a:pt x="1612900" y="260354"/>
                    </a:cubicBezTo>
                    <a:cubicBezTo>
                      <a:pt x="1628152" y="256194"/>
                      <a:pt x="1655241" y="249770"/>
                      <a:pt x="1670050" y="247654"/>
                    </a:cubicBezTo>
                    <a:cubicBezTo>
                      <a:pt x="1705021" y="242658"/>
                      <a:pt x="1684893" y="245709"/>
                      <a:pt x="1730375" y="238129"/>
                    </a:cubicBezTo>
                    <a:lnTo>
                      <a:pt x="1749425" y="234954"/>
                    </a:lnTo>
                    <a:cubicBezTo>
                      <a:pt x="1755775" y="233896"/>
                      <a:pt x="1762162" y="233042"/>
                      <a:pt x="1768475" y="231779"/>
                    </a:cubicBezTo>
                    <a:cubicBezTo>
                      <a:pt x="1779058" y="229662"/>
                      <a:pt x="1789515" y="226768"/>
                      <a:pt x="1800225" y="225429"/>
                    </a:cubicBezTo>
                    <a:cubicBezTo>
                      <a:pt x="1822305" y="222669"/>
                      <a:pt x="1824533" y="222741"/>
                      <a:pt x="1844675" y="219079"/>
                    </a:cubicBezTo>
                    <a:cubicBezTo>
                      <a:pt x="1887584" y="211277"/>
                      <a:pt x="1840700" y="220073"/>
                      <a:pt x="1870075" y="212729"/>
                    </a:cubicBezTo>
                    <a:cubicBezTo>
                      <a:pt x="1875310" y="211420"/>
                      <a:pt x="1880715" y="210863"/>
                      <a:pt x="1885950" y="209554"/>
                    </a:cubicBezTo>
                    <a:cubicBezTo>
                      <a:pt x="1905648" y="204629"/>
                      <a:pt x="1884044" y="207105"/>
                      <a:pt x="1911350" y="203204"/>
                    </a:cubicBezTo>
                    <a:cubicBezTo>
                      <a:pt x="1928244" y="200791"/>
                      <a:pt x="1945594" y="200993"/>
                      <a:pt x="1962150" y="196854"/>
                    </a:cubicBezTo>
                    <a:cubicBezTo>
                      <a:pt x="1993433" y="189033"/>
                      <a:pt x="1956596" y="197780"/>
                      <a:pt x="2019300" y="187329"/>
                    </a:cubicBezTo>
                    <a:cubicBezTo>
                      <a:pt x="2025650" y="186271"/>
                      <a:pt x="2031957" y="184906"/>
                      <a:pt x="2038350" y="184154"/>
                    </a:cubicBezTo>
                    <a:cubicBezTo>
                      <a:pt x="2101717" y="176699"/>
                      <a:pt x="2046164" y="185067"/>
                      <a:pt x="2101850" y="177804"/>
                    </a:cubicBezTo>
                    <a:cubicBezTo>
                      <a:pt x="2116691" y="175868"/>
                      <a:pt x="2131362" y="172388"/>
                      <a:pt x="2146300" y="171454"/>
                    </a:cubicBezTo>
                    <a:cubicBezTo>
                      <a:pt x="2209819" y="167484"/>
                      <a:pt x="2180192" y="169688"/>
                      <a:pt x="2235200" y="165104"/>
                    </a:cubicBezTo>
                    <a:cubicBezTo>
                      <a:pt x="2263780" y="157959"/>
                      <a:pt x="2228705" y="166186"/>
                      <a:pt x="2273300" y="158754"/>
                    </a:cubicBezTo>
                    <a:cubicBezTo>
                      <a:pt x="2277604" y="158037"/>
                      <a:pt x="2281696" y="156296"/>
                      <a:pt x="2286000" y="155579"/>
                    </a:cubicBezTo>
                    <a:cubicBezTo>
                      <a:pt x="2294416" y="154176"/>
                      <a:pt x="2302967" y="153701"/>
                      <a:pt x="2311400" y="152404"/>
                    </a:cubicBezTo>
                    <a:cubicBezTo>
                      <a:pt x="2316734" y="151583"/>
                      <a:pt x="2321952" y="150116"/>
                      <a:pt x="2327275" y="149229"/>
                    </a:cubicBezTo>
                    <a:cubicBezTo>
                      <a:pt x="2334657" y="147999"/>
                      <a:pt x="2342137" y="147393"/>
                      <a:pt x="2349500" y="146054"/>
                    </a:cubicBezTo>
                    <a:cubicBezTo>
                      <a:pt x="2353793" y="145273"/>
                      <a:pt x="2357907" y="143660"/>
                      <a:pt x="2362200" y="142879"/>
                    </a:cubicBezTo>
                    <a:cubicBezTo>
                      <a:pt x="2398645" y="136253"/>
                      <a:pt x="2370685" y="143110"/>
                      <a:pt x="2400300" y="136529"/>
                    </a:cubicBezTo>
                    <a:cubicBezTo>
                      <a:pt x="2404560" y="135582"/>
                      <a:pt x="2408687" y="134018"/>
                      <a:pt x="2413000" y="133354"/>
                    </a:cubicBezTo>
                    <a:cubicBezTo>
                      <a:pt x="2422472" y="131897"/>
                      <a:pt x="2432088" y="131534"/>
                      <a:pt x="2441575" y="130179"/>
                    </a:cubicBezTo>
                    <a:cubicBezTo>
                      <a:pt x="2446917" y="129416"/>
                      <a:pt x="2452127" y="127891"/>
                      <a:pt x="2457450" y="127004"/>
                    </a:cubicBezTo>
                    <a:cubicBezTo>
                      <a:pt x="2464832" y="125774"/>
                      <a:pt x="2472267" y="124887"/>
                      <a:pt x="2479675" y="123829"/>
                    </a:cubicBezTo>
                    <a:cubicBezTo>
                      <a:pt x="2486025" y="121712"/>
                      <a:pt x="2492161" y="118792"/>
                      <a:pt x="2498725" y="117479"/>
                    </a:cubicBezTo>
                    <a:cubicBezTo>
                      <a:pt x="2504017" y="116421"/>
                      <a:pt x="2509332" y="115475"/>
                      <a:pt x="2514600" y="114304"/>
                    </a:cubicBezTo>
                    <a:cubicBezTo>
                      <a:pt x="2518860" y="113357"/>
                      <a:pt x="2523021" y="111985"/>
                      <a:pt x="2527300" y="111129"/>
                    </a:cubicBezTo>
                    <a:cubicBezTo>
                      <a:pt x="2533613" y="109866"/>
                      <a:pt x="2540066" y="109351"/>
                      <a:pt x="2546350" y="107954"/>
                    </a:cubicBezTo>
                    <a:cubicBezTo>
                      <a:pt x="2549617" y="107228"/>
                      <a:pt x="2552646" y="105660"/>
                      <a:pt x="2555875" y="104779"/>
                    </a:cubicBezTo>
                    <a:cubicBezTo>
                      <a:pt x="2564295" y="102483"/>
                      <a:pt x="2572717" y="100141"/>
                      <a:pt x="2581275" y="98429"/>
                    </a:cubicBezTo>
                    <a:cubicBezTo>
                      <a:pt x="2586567" y="97371"/>
                      <a:pt x="2591915" y="96563"/>
                      <a:pt x="2597150" y="95254"/>
                    </a:cubicBezTo>
                    <a:cubicBezTo>
                      <a:pt x="2600397" y="94442"/>
                      <a:pt x="2603428" y="92891"/>
                      <a:pt x="2606675" y="92079"/>
                    </a:cubicBezTo>
                    <a:cubicBezTo>
                      <a:pt x="2619055" y="88984"/>
                      <a:pt x="2632230" y="87521"/>
                      <a:pt x="2644775" y="85729"/>
                    </a:cubicBezTo>
                    <a:lnTo>
                      <a:pt x="2673350" y="76204"/>
                    </a:lnTo>
                    <a:lnTo>
                      <a:pt x="2682875" y="73029"/>
                    </a:lnTo>
                    <a:cubicBezTo>
                      <a:pt x="2686050" y="71971"/>
                      <a:pt x="2689153" y="70666"/>
                      <a:pt x="2692400" y="69854"/>
                    </a:cubicBezTo>
                    <a:cubicBezTo>
                      <a:pt x="2700867" y="67737"/>
                      <a:pt x="2709103" y="64229"/>
                      <a:pt x="2717800" y="63504"/>
                    </a:cubicBezTo>
                    <a:lnTo>
                      <a:pt x="2755900" y="60329"/>
                    </a:lnTo>
                    <a:cubicBezTo>
                      <a:pt x="2764367" y="58212"/>
                      <a:pt x="2772660" y="55213"/>
                      <a:pt x="2781300" y="53979"/>
                    </a:cubicBezTo>
                    <a:cubicBezTo>
                      <a:pt x="2795710" y="51920"/>
                      <a:pt x="2831518" y="46981"/>
                      <a:pt x="2841625" y="44454"/>
                    </a:cubicBezTo>
                    <a:lnTo>
                      <a:pt x="2867025" y="38104"/>
                    </a:lnTo>
                    <a:cubicBezTo>
                      <a:pt x="2871258" y="37046"/>
                      <a:pt x="2875421" y="35646"/>
                      <a:pt x="2879725" y="34929"/>
                    </a:cubicBezTo>
                    <a:cubicBezTo>
                      <a:pt x="2886075" y="33871"/>
                      <a:pt x="2892462" y="33017"/>
                      <a:pt x="2898775" y="31754"/>
                    </a:cubicBezTo>
                    <a:cubicBezTo>
                      <a:pt x="2903054" y="30898"/>
                      <a:pt x="2907196" y="29435"/>
                      <a:pt x="2911475" y="28579"/>
                    </a:cubicBezTo>
                    <a:cubicBezTo>
                      <a:pt x="2917788" y="27316"/>
                      <a:pt x="2924212" y="26667"/>
                      <a:pt x="2930525" y="25404"/>
                    </a:cubicBezTo>
                    <a:cubicBezTo>
                      <a:pt x="2934804" y="24548"/>
                      <a:pt x="2939045" y="23483"/>
                      <a:pt x="2943225" y="22229"/>
                    </a:cubicBezTo>
                    <a:cubicBezTo>
                      <a:pt x="2949636" y="20306"/>
                      <a:pt x="2955673" y="16979"/>
                      <a:pt x="2962275" y="15879"/>
                    </a:cubicBezTo>
                    <a:cubicBezTo>
                      <a:pt x="2968625" y="14821"/>
                      <a:pt x="2975012" y="13967"/>
                      <a:pt x="2981325" y="12704"/>
                    </a:cubicBezTo>
                    <a:cubicBezTo>
                      <a:pt x="2985604" y="11848"/>
                      <a:pt x="2989712" y="10193"/>
                      <a:pt x="2994025" y="9529"/>
                    </a:cubicBezTo>
                    <a:cubicBezTo>
                      <a:pt x="3003497" y="8072"/>
                      <a:pt x="3013134" y="7849"/>
                      <a:pt x="3022600" y="6354"/>
                    </a:cubicBezTo>
                    <a:cubicBezTo>
                      <a:pt x="3065446" y="-411"/>
                      <a:pt x="3041788" y="4"/>
                      <a:pt x="3060700" y="4"/>
                    </a:cubicBezTo>
                  </a:path>
                </a:pathLst>
              </a:custGeom>
              <a:noFill/>
              <a:ln w="1270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68" name="Freeform 67">
                <a:extLst>
                  <a:ext uri="{FF2B5EF4-FFF2-40B4-BE49-F238E27FC236}">
                    <a16:creationId xmlns:a16="http://schemas.microsoft.com/office/drawing/2014/main" id="{B2010A02-9AA6-DFFA-C3EB-CE22BBFBC728}"/>
                  </a:ext>
                </a:extLst>
              </p:cNvPr>
              <p:cNvSpPr/>
              <p:nvPr/>
            </p:nvSpPr>
            <p:spPr bwMode="auto">
              <a:xfrm>
                <a:off x="4908550" y="4225738"/>
                <a:ext cx="1165225" cy="174812"/>
              </a:xfrm>
              <a:custGeom>
                <a:avLst/>
                <a:gdLst>
                  <a:gd name="connsiteX0" fmla="*/ 0 w 1165225"/>
                  <a:gd name="connsiteY0" fmla="*/ 174812 h 174812"/>
                  <a:gd name="connsiteX1" fmla="*/ 22225 w 1165225"/>
                  <a:gd name="connsiteY1" fmla="*/ 171637 h 174812"/>
                  <a:gd name="connsiteX2" fmla="*/ 31750 w 1165225"/>
                  <a:gd name="connsiteY2" fmla="*/ 168462 h 174812"/>
                  <a:gd name="connsiteX3" fmla="*/ 47625 w 1165225"/>
                  <a:gd name="connsiteY3" fmla="*/ 165287 h 174812"/>
                  <a:gd name="connsiteX4" fmla="*/ 73025 w 1165225"/>
                  <a:gd name="connsiteY4" fmla="*/ 162112 h 174812"/>
                  <a:gd name="connsiteX5" fmla="*/ 88900 w 1165225"/>
                  <a:gd name="connsiteY5" fmla="*/ 158937 h 174812"/>
                  <a:gd name="connsiteX6" fmla="*/ 107950 w 1165225"/>
                  <a:gd name="connsiteY6" fmla="*/ 155762 h 174812"/>
                  <a:gd name="connsiteX7" fmla="*/ 117475 w 1165225"/>
                  <a:gd name="connsiteY7" fmla="*/ 152587 h 174812"/>
                  <a:gd name="connsiteX8" fmla="*/ 168275 w 1165225"/>
                  <a:gd name="connsiteY8" fmla="*/ 146237 h 174812"/>
                  <a:gd name="connsiteX9" fmla="*/ 206375 w 1165225"/>
                  <a:gd name="connsiteY9" fmla="*/ 139887 h 174812"/>
                  <a:gd name="connsiteX10" fmla="*/ 247650 w 1165225"/>
                  <a:gd name="connsiteY10" fmla="*/ 133537 h 174812"/>
                  <a:gd name="connsiteX11" fmla="*/ 292100 w 1165225"/>
                  <a:gd name="connsiteY11" fmla="*/ 130362 h 174812"/>
                  <a:gd name="connsiteX12" fmla="*/ 327025 w 1165225"/>
                  <a:gd name="connsiteY12" fmla="*/ 124012 h 174812"/>
                  <a:gd name="connsiteX13" fmla="*/ 336550 w 1165225"/>
                  <a:gd name="connsiteY13" fmla="*/ 120837 h 174812"/>
                  <a:gd name="connsiteX14" fmla="*/ 361950 w 1165225"/>
                  <a:gd name="connsiteY14" fmla="*/ 117662 h 174812"/>
                  <a:gd name="connsiteX15" fmla="*/ 406400 w 1165225"/>
                  <a:gd name="connsiteY15" fmla="*/ 111312 h 174812"/>
                  <a:gd name="connsiteX16" fmla="*/ 428625 w 1165225"/>
                  <a:gd name="connsiteY16" fmla="*/ 108137 h 174812"/>
                  <a:gd name="connsiteX17" fmla="*/ 473075 w 1165225"/>
                  <a:gd name="connsiteY17" fmla="*/ 98612 h 174812"/>
                  <a:gd name="connsiteX18" fmla="*/ 485775 w 1165225"/>
                  <a:gd name="connsiteY18" fmla="*/ 95437 h 174812"/>
                  <a:gd name="connsiteX19" fmla="*/ 546100 w 1165225"/>
                  <a:gd name="connsiteY19" fmla="*/ 89087 h 174812"/>
                  <a:gd name="connsiteX20" fmla="*/ 561975 w 1165225"/>
                  <a:gd name="connsiteY20" fmla="*/ 85912 h 174812"/>
                  <a:gd name="connsiteX21" fmla="*/ 606425 w 1165225"/>
                  <a:gd name="connsiteY21" fmla="*/ 79562 h 174812"/>
                  <a:gd name="connsiteX22" fmla="*/ 644525 w 1165225"/>
                  <a:gd name="connsiteY22" fmla="*/ 73212 h 174812"/>
                  <a:gd name="connsiteX23" fmla="*/ 733425 w 1165225"/>
                  <a:gd name="connsiteY23" fmla="*/ 70037 h 174812"/>
                  <a:gd name="connsiteX24" fmla="*/ 749300 w 1165225"/>
                  <a:gd name="connsiteY24" fmla="*/ 66862 h 174812"/>
                  <a:gd name="connsiteX25" fmla="*/ 758825 w 1165225"/>
                  <a:gd name="connsiteY25" fmla="*/ 63687 h 174812"/>
                  <a:gd name="connsiteX26" fmla="*/ 781050 w 1165225"/>
                  <a:gd name="connsiteY26" fmla="*/ 60512 h 174812"/>
                  <a:gd name="connsiteX27" fmla="*/ 841375 w 1165225"/>
                  <a:gd name="connsiteY27" fmla="*/ 63687 h 174812"/>
                  <a:gd name="connsiteX28" fmla="*/ 860425 w 1165225"/>
                  <a:gd name="connsiteY28" fmla="*/ 57337 h 174812"/>
                  <a:gd name="connsiteX29" fmla="*/ 892175 w 1165225"/>
                  <a:gd name="connsiteY29" fmla="*/ 50987 h 174812"/>
                  <a:gd name="connsiteX30" fmla="*/ 984250 w 1165225"/>
                  <a:gd name="connsiteY30" fmla="*/ 44637 h 174812"/>
                  <a:gd name="connsiteX31" fmla="*/ 1003300 w 1165225"/>
                  <a:gd name="connsiteY31" fmla="*/ 35112 h 174812"/>
                  <a:gd name="connsiteX32" fmla="*/ 1031875 w 1165225"/>
                  <a:gd name="connsiteY32" fmla="*/ 25587 h 174812"/>
                  <a:gd name="connsiteX33" fmla="*/ 1041400 w 1165225"/>
                  <a:gd name="connsiteY33" fmla="*/ 22412 h 174812"/>
                  <a:gd name="connsiteX34" fmla="*/ 1082675 w 1165225"/>
                  <a:gd name="connsiteY34" fmla="*/ 16062 h 174812"/>
                  <a:gd name="connsiteX35" fmla="*/ 1101725 w 1165225"/>
                  <a:gd name="connsiteY35" fmla="*/ 6537 h 174812"/>
                  <a:gd name="connsiteX36" fmla="*/ 1114425 w 1165225"/>
                  <a:gd name="connsiteY36" fmla="*/ 3362 h 174812"/>
                  <a:gd name="connsiteX37" fmla="*/ 1165225 w 1165225"/>
                  <a:gd name="connsiteY37" fmla="*/ 187 h 174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165225" h="174812">
                    <a:moveTo>
                      <a:pt x="0" y="174812"/>
                    </a:moveTo>
                    <a:cubicBezTo>
                      <a:pt x="7408" y="173754"/>
                      <a:pt x="14887" y="173105"/>
                      <a:pt x="22225" y="171637"/>
                    </a:cubicBezTo>
                    <a:cubicBezTo>
                      <a:pt x="25507" y="170981"/>
                      <a:pt x="28503" y="169274"/>
                      <a:pt x="31750" y="168462"/>
                    </a:cubicBezTo>
                    <a:cubicBezTo>
                      <a:pt x="36985" y="167153"/>
                      <a:pt x="42291" y="166108"/>
                      <a:pt x="47625" y="165287"/>
                    </a:cubicBezTo>
                    <a:cubicBezTo>
                      <a:pt x="56058" y="163990"/>
                      <a:pt x="64592" y="163409"/>
                      <a:pt x="73025" y="162112"/>
                    </a:cubicBezTo>
                    <a:cubicBezTo>
                      <a:pt x="78359" y="161291"/>
                      <a:pt x="83591" y="159902"/>
                      <a:pt x="88900" y="158937"/>
                    </a:cubicBezTo>
                    <a:cubicBezTo>
                      <a:pt x="95234" y="157785"/>
                      <a:pt x="101666" y="157159"/>
                      <a:pt x="107950" y="155762"/>
                    </a:cubicBezTo>
                    <a:cubicBezTo>
                      <a:pt x="111217" y="155036"/>
                      <a:pt x="114193" y="153243"/>
                      <a:pt x="117475" y="152587"/>
                    </a:cubicBezTo>
                    <a:cubicBezTo>
                      <a:pt x="128801" y="150322"/>
                      <a:pt x="158370" y="147338"/>
                      <a:pt x="168275" y="146237"/>
                    </a:cubicBezTo>
                    <a:cubicBezTo>
                      <a:pt x="193814" y="139852"/>
                      <a:pt x="167726" y="145833"/>
                      <a:pt x="206375" y="139887"/>
                    </a:cubicBezTo>
                    <a:cubicBezTo>
                      <a:pt x="237858" y="135043"/>
                      <a:pt x="205446" y="137374"/>
                      <a:pt x="247650" y="133537"/>
                    </a:cubicBezTo>
                    <a:cubicBezTo>
                      <a:pt x="262443" y="132192"/>
                      <a:pt x="277312" y="131770"/>
                      <a:pt x="292100" y="130362"/>
                    </a:cubicBezTo>
                    <a:cubicBezTo>
                      <a:pt x="305590" y="129077"/>
                      <a:pt x="314677" y="127540"/>
                      <a:pt x="327025" y="124012"/>
                    </a:cubicBezTo>
                    <a:cubicBezTo>
                      <a:pt x="330243" y="123093"/>
                      <a:pt x="333257" y="121436"/>
                      <a:pt x="336550" y="120837"/>
                    </a:cubicBezTo>
                    <a:cubicBezTo>
                      <a:pt x="344945" y="119311"/>
                      <a:pt x="353483" y="118720"/>
                      <a:pt x="361950" y="117662"/>
                    </a:cubicBezTo>
                    <a:cubicBezTo>
                      <a:pt x="383561" y="110458"/>
                      <a:pt x="364664" y="115949"/>
                      <a:pt x="406400" y="111312"/>
                    </a:cubicBezTo>
                    <a:cubicBezTo>
                      <a:pt x="413838" y="110486"/>
                      <a:pt x="421228" y="109275"/>
                      <a:pt x="428625" y="108137"/>
                    </a:cubicBezTo>
                    <a:cubicBezTo>
                      <a:pt x="452596" y="104449"/>
                      <a:pt x="446429" y="105273"/>
                      <a:pt x="473075" y="98612"/>
                    </a:cubicBezTo>
                    <a:cubicBezTo>
                      <a:pt x="477308" y="97554"/>
                      <a:pt x="481455" y="96054"/>
                      <a:pt x="485775" y="95437"/>
                    </a:cubicBezTo>
                    <a:cubicBezTo>
                      <a:pt x="520616" y="90460"/>
                      <a:pt x="500542" y="92883"/>
                      <a:pt x="546100" y="89087"/>
                    </a:cubicBezTo>
                    <a:cubicBezTo>
                      <a:pt x="551392" y="88029"/>
                      <a:pt x="556641" y="86733"/>
                      <a:pt x="561975" y="85912"/>
                    </a:cubicBezTo>
                    <a:cubicBezTo>
                      <a:pt x="587338" y="82010"/>
                      <a:pt x="583806" y="84086"/>
                      <a:pt x="606425" y="79562"/>
                    </a:cubicBezTo>
                    <a:cubicBezTo>
                      <a:pt x="627355" y="75376"/>
                      <a:pt x="614889" y="74858"/>
                      <a:pt x="644525" y="73212"/>
                    </a:cubicBezTo>
                    <a:cubicBezTo>
                      <a:pt x="674132" y="71567"/>
                      <a:pt x="703792" y="71095"/>
                      <a:pt x="733425" y="70037"/>
                    </a:cubicBezTo>
                    <a:cubicBezTo>
                      <a:pt x="738717" y="68979"/>
                      <a:pt x="744065" y="68171"/>
                      <a:pt x="749300" y="66862"/>
                    </a:cubicBezTo>
                    <a:cubicBezTo>
                      <a:pt x="752547" y="66050"/>
                      <a:pt x="755543" y="64343"/>
                      <a:pt x="758825" y="63687"/>
                    </a:cubicBezTo>
                    <a:cubicBezTo>
                      <a:pt x="766163" y="62219"/>
                      <a:pt x="773642" y="61570"/>
                      <a:pt x="781050" y="60512"/>
                    </a:cubicBezTo>
                    <a:cubicBezTo>
                      <a:pt x="801158" y="61570"/>
                      <a:pt x="821255" y="64492"/>
                      <a:pt x="841375" y="63687"/>
                    </a:cubicBezTo>
                    <a:cubicBezTo>
                      <a:pt x="848063" y="63419"/>
                      <a:pt x="854075" y="59454"/>
                      <a:pt x="860425" y="57337"/>
                    </a:cubicBezTo>
                    <a:cubicBezTo>
                      <a:pt x="874330" y="52702"/>
                      <a:pt x="872717" y="52608"/>
                      <a:pt x="892175" y="50987"/>
                    </a:cubicBezTo>
                    <a:cubicBezTo>
                      <a:pt x="922833" y="48432"/>
                      <a:pt x="984250" y="44637"/>
                      <a:pt x="984250" y="44637"/>
                    </a:cubicBezTo>
                    <a:cubicBezTo>
                      <a:pt x="1018988" y="33058"/>
                      <a:pt x="966371" y="51525"/>
                      <a:pt x="1003300" y="35112"/>
                    </a:cubicBezTo>
                    <a:lnTo>
                      <a:pt x="1031875" y="25587"/>
                    </a:lnTo>
                    <a:cubicBezTo>
                      <a:pt x="1035050" y="24529"/>
                      <a:pt x="1038079" y="22827"/>
                      <a:pt x="1041400" y="22412"/>
                    </a:cubicBezTo>
                    <a:cubicBezTo>
                      <a:pt x="1056823" y="20484"/>
                      <a:pt x="1068130" y="19698"/>
                      <a:pt x="1082675" y="16062"/>
                    </a:cubicBezTo>
                    <a:cubicBezTo>
                      <a:pt x="1104081" y="10711"/>
                      <a:pt x="1079997" y="15849"/>
                      <a:pt x="1101725" y="6537"/>
                    </a:cubicBezTo>
                    <a:cubicBezTo>
                      <a:pt x="1105736" y="4818"/>
                      <a:pt x="1110132" y="4143"/>
                      <a:pt x="1114425" y="3362"/>
                    </a:cubicBezTo>
                    <a:cubicBezTo>
                      <a:pt x="1139296" y="-1160"/>
                      <a:pt x="1137800" y="187"/>
                      <a:pt x="1165225" y="187"/>
                    </a:cubicBezTo>
                  </a:path>
                </a:pathLst>
              </a:custGeom>
              <a:noFill/>
              <a:ln w="1270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85" name="Group 84">
            <a:extLst>
              <a:ext uri="{FF2B5EF4-FFF2-40B4-BE49-F238E27FC236}">
                <a16:creationId xmlns:a16="http://schemas.microsoft.com/office/drawing/2014/main" id="{5690708A-63B0-9E2A-E3AD-5D1521DBE8C8}"/>
              </a:ext>
            </a:extLst>
          </p:cNvPr>
          <p:cNvGrpSpPr/>
          <p:nvPr/>
        </p:nvGrpSpPr>
        <p:grpSpPr>
          <a:xfrm>
            <a:off x="1825625" y="4030419"/>
            <a:ext cx="4248567" cy="913056"/>
            <a:chOff x="1825625" y="4030419"/>
            <a:chExt cx="4248567" cy="913056"/>
          </a:xfrm>
        </p:grpSpPr>
        <p:sp>
          <p:nvSpPr>
            <p:cNvPr id="83" name="Freeform 82">
              <a:extLst>
                <a:ext uri="{FF2B5EF4-FFF2-40B4-BE49-F238E27FC236}">
                  <a16:creationId xmlns:a16="http://schemas.microsoft.com/office/drawing/2014/main" id="{CFBBE82D-7150-8E6B-2BBF-4618AB862E3D}"/>
                </a:ext>
              </a:extLst>
            </p:cNvPr>
            <p:cNvSpPr/>
            <p:nvPr/>
          </p:nvSpPr>
          <p:spPr bwMode="auto">
            <a:xfrm>
              <a:off x="2019193" y="4030419"/>
              <a:ext cx="4054999" cy="873381"/>
            </a:xfrm>
            <a:custGeom>
              <a:avLst/>
              <a:gdLst>
                <a:gd name="connsiteX0" fmla="*/ 106 w 4048819"/>
                <a:gd name="connsiteY0" fmla="*/ 866775 h 868376"/>
                <a:gd name="connsiteX1" fmla="*/ 22331 w 4048819"/>
                <a:gd name="connsiteY1" fmla="*/ 863600 h 868376"/>
                <a:gd name="connsiteX2" fmla="*/ 31856 w 4048819"/>
                <a:gd name="connsiteY2" fmla="*/ 857250 h 868376"/>
                <a:gd name="connsiteX3" fmla="*/ 50906 w 4048819"/>
                <a:gd name="connsiteY3" fmla="*/ 850900 h 868376"/>
                <a:gd name="connsiteX4" fmla="*/ 73131 w 4048819"/>
                <a:gd name="connsiteY4" fmla="*/ 844550 h 868376"/>
                <a:gd name="connsiteX5" fmla="*/ 92181 w 4048819"/>
                <a:gd name="connsiteY5" fmla="*/ 838200 h 868376"/>
                <a:gd name="connsiteX6" fmla="*/ 101706 w 4048819"/>
                <a:gd name="connsiteY6" fmla="*/ 835025 h 868376"/>
                <a:gd name="connsiteX7" fmla="*/ 123931 w 4048819"/>
                <a:gd name="connsiteY7" fmla="*/ 828675 h 868376"/>
                <a:gd name="connsiteX8" fmla="*/ 152506 w 4048819"/>
                <a:gd name="connsiteY8" fmla="*/ 822325 h 868376"/>
                <a:gd name="connsiteX9" fmla="*/ 193781 w 4048819"/>
                <a:gd name="connsiteY9" fmla="*/ 815975 h 868376"/>
                <a:gd name="connsiteX10" fmla="*/ 228706 w 4048819"/>
                <a:gd name="connsiteY10" fmla="*/ 806450 h 868376"/>
                <a:gd name="connsiteX11" fmla="*/ 266806 w 4048819"/>
                <a:gd name="connsiteY11" fmla="*/ 796925 h 868376"/>
                <a:gd name="connsiteX12" fmla="*/ 279506 w 4048819"/>
                <a:gd name="connsiteY12" fmla="*/ 793750 h 868376"/>
                <a:gd name="connsiteX13" fmla="*/ 289031 w 4048819"/>
                <a:gd name="connsiteY13" fmla="*/ 790575 h 868376"/>
                <a:gd name="connsiteX14" fmla="*/ 323956 w 4048819"/>
                <a:gd name="connsiteY14" fmla="*/ 784225 h 868376"/>
                <a:gd name="connsiteX15" fmla="*/ 339831 w 4048819"/>
                <a:gd name="connsiteY15" fmla="*/ 781050 h 868376"/>
                <a:gd name="connsiteX16" fmla="*/ 374756 w 4048819"/>
                <a:gd name="connsiteY16" fmla="*/ 774700 h 868376"/>
                <a:gd name="connsiteX17" fmla="*/ 384281 w 4048819"/>
                <a:gd name="connsiteY17" fmla="*/ 771525 h 868376"/>
                <a:gd name="connsiteX18" fmla="*/ 400156 w 4048819"/>
                <a:gd name="connsiteY18" fmla="*/ 768350 h 868376"/>
                <a:gd name="connsiteX19" fmla="*/ 444606 w 4048819"/>
                <a:gd name="connsiteY19" fmla="*/ 755650 h 868376"/>
                <a:gd name="connsiteX20" fmla="*/ 476356 w 4048819"/>
                <a:gd name="connsiteY20" fmla="*/ 749300 h 868376"/>
                <a:gd name="connsiteX21" fmla="*/ 485881 w 4048819"/>
                <a:gd name="connsiteY21" fmla="*/ 746125 h 868376"/>
                <a:gd name="connsiteX22" fmla="*/ 511281 w 4048819"/>
                <a:gd name="connsiteY22" fmla="*/ 739775 h 868376"/>
                <a:gd name="connsiteX23" fmla="*/ 523981 w 4048819"/>
                <a:gd name="connsiteY23" fmla="*/ 736600 h 868376"/>
                <a:gd name="connsiteX24" fmla="*/ 546206 w 4048819"/>
                <a:gd name="connsiteY24" fmla="*/ 730250 h 868376"/>
                <a:gd name="connsiteX25" fmla="*/ 571606 w 4048819"/>
                <a:gd name="connsiteY25" fmla="*/ 723900 h 868376"/>
                <a:gd name="connsiteX26" fmla="*/ 593831 w 4048819"/>
                <a:gd name="connsiteY26" fmla="*/ 720725 h 868376"/>
                <a:gd name="connsiteX27" fmla="*/ 635106 w 4048819"/>
                <a:gd name="connsiteY27" fmla="*/ 714375 h 868376"/>
                <a:gd name="connsiteX28" fmla="*/ 660506 w 4048819"/>
                <a:gd name="connsiteY28" fmla="*/ 711200 h 868376"/>
                <a:gd name="connsiteX29" fmla="*/ 676381 w 4048819"/>
                <a:gd name="connsiteY29" fmla="*/ 708025 h 868376"/>
                <a:gd name="connsiteX30" fmla="*/ 711306 w 4048819"/>
                <a:gd name="connsiteY30" fmla="*/ 704850 h 868376"/>
                <a:gd name="connsiteX31" fmla="*/ 739881 w 4048819"/>
                <a:gd name="connsiteY31" fmla="*/ 701675 h 868376"/>
                <a:gd name="connsiteX32" fmla="*/ 762106 w 4048819"/>
                <a:gd name="connsiteY32" fmla="*/ 698500 h 868376"/>
                <a:gd name="connsiteX33" fmla="*/ 787506 w 4048819"/>
                <a:gd name="connsiteY33" fmla="*/ 692150 h 868376"/>
                <a:gd name="connsiteX34" fmla="*/ 800206 w 4048819"/>
                <a:gd name="connsiteY34" fmla="*/ 688975 h 868376"/>
                <a:gd name="connsiteX35" fmla="*/ 809731 w 4048819"/>
                <a:gd name="connsiteY35" fmla="*/ 685800 h 868376"/>
                <a:gd name="connsiteX36" fmla="*/ 844656 w 4048819"/>
                <a:gd name="connsiteY36" fmla="*/ 679450 h 868376"/>
                <a:gd name="connsiteX37" fmla="*/ 870056 w 4048819"/>
                <a:gd name="connsiteY37" fmla="*/ 673100 h 868376"/>
                <a:gd name="connsiteX38" fmla="*/ 882756 w 4048819"/>
                <a:gd name="connsiteY38" fmla="*/ 669925 h 868376"/>
                <a:gd name="connsiteX39" fmla="*/ 914506 w 4048819"/>
                <a:gd name="connsiteY39" fmla="*/ 660400 h 868376"/>
                <a:gd name="connsiteX40" fmla="*/ 924031 w 4048819"/>
                <a:gd name="connsiteY40" fmla="*/ 657225 h 868376"/>
                <a:gd name="connsiteX41" fmla="*/ 949431 w 4048819"/>
                <a:gd name="connsiteY41" fmla="*/ 650875 h 868376"/>
                <a:gd name="connsiteX42" fmla="*/ 962131 w 4048819"/>
                <a:gd name="connsiteY42" fmla="*/ 647700 h 868376"/>
                <a:gd name="connsiteX43" fmla="*/ 984356 w 4048819"/>
                <a:gd name="connsiteY43" fmla="*/ 644525 h 868376"/>
                <a:gd name="connsiteX44" fmla="*/ 1028806 w 4048819"/>
                <a:gd name="connsiteY44" fmla="*/ 641350 h 868376"/>
                <a:gd name="connsiteX45" fmla="*/ 1076431 w 4048819"/>
                <a:gd name="connsiteY45" fmla="*/ 635000 h 868376"/>
                <a:gd name="connsiteX46" fmla="*/ 1092306 w 4048819"/>
                <a:gd name="connsiteY46" fmla="*/ 631825 h 868376"/>
                <a:gd name="connsiteX47" fmla="*/ 1101831 w 4048819"/>
                <a:gd name="connsiteY47" fmla="*/ 628650 h 868376"/>
                <a:gd name="connsiteX48" fmla="*/ 1114531 w 4048819"/>
                <a:gd name="connsiteY48" fmla="*/ 625475 h 868376"/>
                <a:gd name="connsiteX49" fmla="*/ 1143106 w 4048819"/>
                <a:gd name="connsiteY49" fmla="*/ 615950 h 868376"/>
                <a:gd name="connsiteX50" fmla="*/ 1152631 w 4048819"/>
                <a:gd name="connsiteY50" fmla="*/ 612775 h 868376"/>
                <a:gd name="connsiteX51" fmla="*/ 1162156 w 4048819"/>
                <a:gd name="connsiteY51" fmla="*/ 609600 h 868376"/>
                <a:gd name="connsiteX52" fmla="*/ 1184381 w 4048819"/>
                <a:gd name="connsiteY52" fmla="*/ 606425 h 868376"/>
                <a:gd name="connsiteX53" fmla="*/ 1193906 w 4048819"/>
                <a:gd name="connsiteY53" fmla="*/ 603250 h 868376"/>
                <a:gd name="connsiteX54" fmla="*/ 1241531 w 4048819"/>
                <a:gd name="connsiteY54" fmla="*/ 593725 h 868376"/>
                <a:gd name="connsiteX55" fmla="*/ 1270106 w 4048819"/>
                <a:gd name="connsiteY55" fmla="*/ 587375 h 868376"/>
                <a:gd name="connsiteX56" fmla="*/ 1295506 w 4048819"/>
                <a:gd name="connsiteY56" fmla="*/ 581025 h 868376"/>
                <a:gd name="connsiteX57" fmla="*/ 1378056 w 4048819"/>
                <a:gd name="connsiteY57" fmla="*/ 574675 h 868376"/>
                <a:gd name="connsiteX58" fmla="*/ 1393931 w 4048819"/>
                <a:gd name="connsiteY58" fmla="*/ 571500 h 868376"/>
                <a:gd name="connsiteX59" fmla="*/ 1435206 w 4048819"/>
                <a:gd name="connsiteY59" fmla="*/ 561975 h 868376"/>
                <a:gd name="connsiteX60" fmla="*/ 1479656 w 4048819"/>
                <a:gd name="connsiteY60" fmla="*/ 555625 h 868376"/>
                <a:gd name="connsiteX61" fmla="*/ 1492356 w 4048819"/>
                <a:gd name="connsiteY61" fmla="*/ 552450 h 868376"/>
                <a:gd name="connsiteX62" fmla="*/ 1520931 w 4048819"/>
                <a:gd name="connsiteY62" fmla="*/ 549275 h 868376"/>
                <a:gd name="connsiteX63" fmla="*/ 1539981 w 4048819"/>
                <a:gd name="connsiteY63" fmla="*/ 546100 h 868376"/>
                <a:gd name="connsiteX64" fmla="*/ 1578081 w 4048819"/>
                <a:gd name="connsiteY64" fmla="*/ 539750 h 868376"/>
                <a:gd name="connsiteX65" fmla="*/ 1606656 w 4048819"/>
                <a:gd name="connsiteY65" fmla="*/ 530225 h 868376"/>
                <a:gd name="connsiteX66" fmla="*/ 1616181 w 4048819"/>
                <a:gd name="connsiteY66" fmla="*/ 527050 h 868376"/>
                <a:gd name="connsiteX67" fmla="*/ 1666981 w 4048819"/>
                <a:gd name="connsiteY67" fmla="*/ 517525 h 868376"/>
                <a:gd name="connsiteX68" fmla="*/ 1689206 w 4048819"/>
                <a:gd name="connsiteY68" fmla="*/ 511175 h 868376"/>
                <a:gd name="connsiteX69" fmla="*/ 1711431 w 4048819"/>
                <a:gd name="connsiteY69" fmla="*/ 504825 h 868376"/>
                <a:gd name="connsiteX70" fmla="*/ 1736831 w 4048819"/>
                <a:gd name="connsiteY70" fmla="*/ 501650 h 868376"/>
                <a:gd name="connsiteX71" fmla="*/ 1768581 w 4048819"/>
                <a:gd name="connsiteY71" fmla="*/ 492125 h 868376"/>
                <a:gd name="connsiteX72" fmla="*/ 1778106 w 4048819"/>
                <a:gd name="connsiteY72" fmla="*/ 488950 h 868376"/>
                <a:gd name="connsiteX73" fmla="*/ 1803506 w 4048819"/>
                <a:gd name="connsiteY73" fmla="*/ 485775 h 868376"/>
                <a:gd name="connsiteX74" fmla="*/ 1822556 w 4048819"/>
                <a:gd name="connsiteY74" fmla="*/ 479425 h 868376"/>
                <a:gd name="connsiteX75" fmla="*/ 1847956 w 4048819"/>
                <a:gd name="connsiteY75" fmla="*/ 473075 h 868376"/>
                <a:gd name="connsiteX76" fmla="*/ 1873356 w 4048819"/>
                <a:gd name="connsiteY76" fmla="*/ 466725 h 868376"/>
                <a:gd name="connsiteX77" fmla="*/ 1908281 w 4048819"/>
                <a:gd name="connsiteY77" fmla="*/ 460375 h 868376"/>
                <a:gd name="connsiteX78" fmla="*/ 1933681 w 4048819"/>
                <a:gd name="connsiteY78" fmla="*/ 457200 h 868376"/>
                <a:gd name="connsiteX79" fmla="*/ 1978131 w 4048819"/>
                <a:gd name="connsiteY79" fmla="*/ 450850 h 868376"/>
                <a:gd name="connsiteX80" fmla="*/ 1997181 w 4048819"/>
                <a:gd name="connsiteY80" fmla="*/ 444500 h 868376"/>
                <a:gd name="connsiteX81" fmla="*/ 2032106 w 4048819"/>
                <a:gd name="connsiteY81" fmla="*/ 438150 h 868376"/>
                <a:gd name="connsiteX82" fmla="*/ 2067031 w 4048819"/>
                <a:gd name="connsiteY82" fmla="*/ 431800 h 868376"/>
                <a:gd name="connsiteX83" fmla="*/ 2117831 w 4048819"/>
                <a:gd name="connsiteY83" fmla="*/ 425450 h 868376"/>
                <a:gd name="connsiteX84" fmla="*/ 2133706 w 4048819"/>
                <a:gd name="connsiteY84" fmla="*/ 422275 h 868376"/>
                <a:gd name="connsiteX85" fmla="*/ 2146406 w 4048819"/>
                <a:gd name="connsiteY85" fmla="*/ 419100 h 868376"/>
                <a:gd name="connsiteX86" fmla="*/ 2187681 w 4048819"/>
                <a:gd name="connsiteY86" fmla="*/ 412750 h 868376"/>
                <a:gd name="connsiteX87" fmla="*/ 2200381 w 4048819"/>
                <a:gd name="connsiteY87" fmla="*/ 409575 h 868376"/>
                <a:gd name="connsiteX88" fmla="*/ 2254356 w 4048819"/>
                <a:gd name="connsiteY88" fmla="*/ 403225 h 868376"/>
                <a:gd name="connsiteX89" fmla="*/ 2270231 w 4048819"/>
                <a:gd name="connsiteY89" fmla="*/ 400050 h 868376"/>
                <a:gd name="connsiteX90" fmla="*/ 2292456 w 4048819"/>
                <a:gd name="connsiteY90" fmla="*/ 396875 h 868376"/>
                <a:gd name="connsiteX91" fmla="*/ 2305156 w 4048819"/>
                <a:gd name="connsiteY91" fmla="*/ 393700 h 868376"/>
                <a:gd name="connsiteX92" fmla="*/ 2330556 w 4048819"/>
                <a:gd name="connsiteY92" fmla="*/ 390525 h 868376"/>
                <a:gd name="connsiteX93" fmla="*/ 2375006 w 4048819"/>
                <a:gd name="connsiteY93" fmla="*/ 384175 h 868376"/>
                <a:gd name="connsiteX94" fmla="*/ 2394056 w 4048819"/>
                <a:gd name="connsiteY94" fmla="*/ 381000 h 868376"/>
                <a:gd name="connsiteX95" fmla="*/ 2416281 w 4048819"/>
                <a:gd name="connsiteY95" fmla="*/ 377825 h 868376"/>
                <a:gd name="connsiteX96" fmla="*/ 2432156 w 4048819"/>
                <a:gd name="connsiteY96" fmla="*/ 374650 h 868376"/>
                <a:gd name="connsiteX97" fmla="*/ 2460731 w 4048819"/>
                <a:gd name="connsiteY97" fmla="*/ 371475 h 868376"/>
                <a:gd name="connsiteX98" fmla="*/ 2479781 w 4048819"/>
                <a:gd name="connsiteY98" fmla="*/ 368300 h 868376"/>
                <a:gd name="connsiteX99" fmla="*/ 2502006 w 4048819"/>
                <a:gd name="connsiteY99" fmla="*/ 365125 h 868376"/>
                <a:gd name="connsiteX100" fmla="*/ 2517881 w 4048819"/>
                <a:gd name="connsiteY100" fmla="*/ 361950 h 868376"/>
                <a:gd name="connsiteX101" fmla="*/ 2543281 w 4048819"/>
                <a:gd name="connsiteY101" fmla="*/ 358775 h 868376"/>
                <a:gd name="connsiteX102" fmla="*/ 2559156 w 4048819"/>
                <a:gd name="connsiteY102" fmla="*/ 355600 h 868376"/>
                <a:gd name="connsiteX103" fmla="*/ 2594081 w 4048819"/>
                <a:gd name="connsiteY103" fmla="*/ 352425 h 868376"/>
                <a:gd name="connsiteX104" fmla="*/ 2632181 w 4048819"/>
                <a:gd name="connsiteY104" fmla="*/ 346075 h 868376"/>
                <a:gd name="connsiteX105" fmla="*/ 2667106 w 4048819"/>
                <a:gd name="connsiteY105" fmla="*/ 339725 h 868376"/>
                <a:gd name="connsiteX106" fmla="*/ 2686156 w 4048819"/>
                <a:gd name="connsiteY106" fmla="*/ 336550 h 868376"/>
                <a:gd name="connsiteX107" fmla="*/ 2695681 w 4048819"/>
                <a:gd name="connsiteY107" fmla="*/ 333375 h 868376"/>
                <a:gd name="connsiteX108" fmla="*/ 2721081 w 4048819"/>
                <a:gd name="connsiteY108" fmla="*/ 327025 h 868376"/>
                <a:gd name="connsiteX109" fmla="*/ 2733781 w 4048819"/>
                <a:gd name="connsiteY109" fmla="*/ 323850 h 868376"/>
                <a:gd name="connsiteX110" fmla="*/ 2743306 w 4048819"/>
                <a:gd name="connsiteY110" fmla="*/ 320675 h 868376"/>
                <a:gd name="connsiteX111" fmla="*/ 2756006 w 4048819"/>
                <a:gd name="connsiteY111" fmla="*/ 317500 h 868376"/>
                <a:gd name="connsiteX112" fmla="*/ 2784581 w 4048819"/>
                <a:gd name="connsiteY112" fmla="*/ 307975 h 868376"/>
                <a:gd name="connsiteX113" fmla="*/ 2794106 w 4048819"/>
                <a:gd name="connsiteY113" fmla="*/ 304800 h 868376"/>
                <a:gd name="connsiteX114" fmla="*/ 2806806 w 4048819"/>
                <a:gd name="connsiteY114" fmla="*/ 301625 h 868376"/>
                <a:gd name="connsiteX115" fmla="*/ 2816331 w 4048819"/>
                <a:gd name="connsiteY115" fmla="*/ 298450 h 868376"/>
                <a:gd name="connsiteX116" fmla="*/ 2848081 w 4048819"/>
                <a:gd name="connsiteY116" fmla="*/ 292100 h 868376"/>
                <a:gd name="connsiteX117" fmla="*/ 2857606 w 4048819"/>
                <a:gd name="connsiteY117" fmla="*/ 288925 h 868376"/>
                <a:gd name="connsiteX118" fmla="*/ 2876656 w 4048819"/>
                <a:gd name="connsiteY118" fmla="*/ 285750 h 868376"/>
                <a:gd name="connsiteX119" fmla="*/ 2927456 w 4048819"/>
                <a:gd name="connsiteY119" fmla="*/ 276225 h 868376"/>
                <a:gd name="connsiteX120" fmla="*/ 3000481 w 4048819"/>
                <a:gd name="connsiteY120" fmla="*/ 266700 h 868376"/>
                <a:gd name="connsiteX121" fmla="*/ 3038581 w 4048819"/>
                <a:gd name="connsiteY121" fmla="*/ 257175 h 868376"/>
                <a:gd name="connsiteX122" fmla="*/ 3051281 w 4048819"/>
                <a:gd name="connsiteY122" fmla="*/ 254000 h 868376"/>
                <a:gd name="connsiteX123" fmla="*/ 3060806 w 4048819"/>
                <a:gd name="connsiteY123" fmla="*/ 250825 h 868376"/>
                <a:gd name="connsiteX124" fmla="*/ 3105256 w 4048819"/>
                <a:gd name="connsiteY124" fmla="*/ 244475 h 868376"/>
                <a:gd name="connsiteX125" fmla="*/ 3121131 w 4048819"/>
                <a:gd name="connsiteY125" fmla="*/ 241300 h 868376"/>
                <a:gd name="connsiteX126" fmla="*/ 3140181 w 4048819"/>
                <a:gd name="connsiteY126" fmla="*/ 238125 h 868376"/>
                <a:gd name="connsiteX127" fmla="*/ 3165581 w 4048819"/>
                <a:gd name="connsiteY127" fmla="*/ 234950 h 868376"/>
                <a:gd name="connsiteX128" fmla="*/ 3190981 w 4048819"/>
                <a:gd name="connsiteY128" fmla="*/ 228600 h 868376"/>
                <a:gd name="connsiteX129" fmla="*/ 3203681 w 4048819"/>
                <a:gd name="connsiteY129" fmla="*/ 225425 h 868376"/>
                <a:gd name="connsiteX130" fmla="*/ 3222731 w 4048819"/>
                <a:gd name="connsiteY130" fmla="*/ 219075 h 868376"/>
                <a:gd name="connsiteX131" fmla="*/ 3235431 w 4048819"/>
                <a:gd name="connsiteY131" fmla="*/ 215900 h 868376"/>
                <a:gd name="connsiteX132" fmla="*/ 3254481 w 4048819"/>
                <a:gd name="connsiteY132" fmla="*/ 209550 h 868376"/>
                <a:gd name="connsiteX133" fmla="*/ 3270356 w 4048819"/>
                <a:gd name="connsiteY133" fmla="*/ 206375 h 868376"/>
                <a:gd name="connsiteX134" fmla="*/ 3292581 w 4048819"/>
                <a:gd name="connsiteY134" fmla="*/ 200025 h 868376"/>
                <a:gd name="connsiteX135" fmla="*/ 3324331 w 4048819"/>
                <a:gd name="connsiteY135" fmla="*/ 193675 h 868376"/>
                <a:gd name="connsiteX136" fmla="*/ 3349731 w 4048819"/>
                <a:gd name="connsiteY136" fmla="*/ 187325 h 868376"/>
                <a:gd name="connsiteX137" fmla="*/ 3406881 w 4048819"/>
                <a:gd name="connsiteY137" fmla="*/ 180975 h 868376"/>
                <a:gd name="connsiteX138" fmla="*/ 3416406 w 4048819"/>
                <a:gd name="connsiteY138" fmla="*/ 177800 h 868376"/>
                <a:gd name="connsiteX139" fmla="*/ 3524356 w 4048819"/>
                <a:gd name="connsiteY139" fmla="*/ 171450 h 868376"/>
                <a:gd name="connsiteX140" fmla="*/ 3549756 w 4048819"/>
                <a:gd name="connsiteY140" fmla="*/ 168275 h 868376"/>
                <a:gd name="connsiteX141" fmla="*/ 3568806 w 4048819"/>
                <a:gd name="connsiteY141" fmla="*/ 165100 h 868376"/>
                <a:gd name="connsiteX142" fmla="*/ 3625956 w 4048819"/>
                <a:gd name="connsiteY142" fmla="*/ 161925 h 868376"/>
                <a:gd name="connsiteX143" fmla="*/ 3667231 w 4048819"/>
                <a:gd name="connsiteY143" fmla="*/ 158750 h 868376"/>
                <a:gd name="connsiteX144" fmla="*/ 3730731 w 4048819"/>
                <a:gd name="connsiteY144" fmla="*/ 155575 h 868376"/>
                <a:gd name="connsiteX145" fmla="*/ 3765656 w 4048819"/>
                <a:gd name="connsiteY145" fmla="*/ 152400 h 868376"/>
                <a:gd name="connsiteX146" fmla="*/ 3832331 w 4048819"/>
                <a:gd name="connsiteY146" fmla="*/ 146050 h 868376"/>
                <a:gd name="connsiteX147" fmla="*/ 3857731 w 4048819"/>
                <a:gd name="connsiteY147" fmla="*/ 139700 h 868376"/>
                <a:gd name="connsiteX148" fmla="*/ 3870431 w 4048819"/>
                <a:gd name="connsiteY148" fmla="*/ 136525 h 868376"/>
                <a:gd name="connsiteX149" fmla="*/ 3902181 w 4048819"/>
                <a:gd name="connsiteY149" fmla="*/ 127000 h 868376"/>
                <a:gd name="connsiteX150" fmla="*/ 3940281 w 4048819"/>
                <a:gd name="connsiteY150" fmla="*/ 120650 h 868376"/>
                <a:gd name="connsiteX151" fmla="*/ 3975206 w 4048819"/>
                <a:gd name="connsiteY151" fmla="*/ 114300 h 868376"/>
                <a:gd name="connsiteX152" fmla="*/ 3984731 w 4048819"/>
                <a:gd name="connsiteY152" fmla="*/ 111125 h 868376"/>
                <a:gd name="connsiteX153" fmla="*/ 3997431 w 4048819"/>
                <a:gd name="connsiteY153" fmla="*/ 107950 h 868376"/>
                <a:gd name="connsiteX154" fmla="*/ 4006956 w 4048819"/>
                <a:gd name="connsiteY154" fmla="*/ 104775 h 868376"/>
                <a:gd name="connsiteX155" fmla="*/ 4019656 w 4048819"/>
                <a:gd name="connsiteY155" fmla="*/ 101600 h 868376"/>
                <a:gd name="connsiteX156" fmla="*/ 4029181 w 4048819"/>
                <a:gd name="connsiteY156" fmla="*/ 98425 h 868376"/>
                <a:gd name="connsiteX157" fmla="*/ 4045056 w 4048819"/>
                <a:gd name="connsiteY157" fmla="*/ 95250 h 868376"/>
                <a:gd name="connsiteX158" fmla="*/ 4045056 w 4048819"/>
                <a:gd name="connsiteY158" fmla="*/ 76200 h 868376"/>
                <a:gd name="connsiteX159" fmla="*/ 4048231 w 4048819"/>
                <a:gd name="connsiteY159" fmla="*/ 41275 h 868376"/>
                <a:gd name="connsiteX160" fmla="*/ 4045056 w 4048819"/>
                <a:gd name="connsiteY160" fmla="*/ 3175 h 868376"/>
                <a:gd name="connsiteX161" fmla="*/ 4035531 w 4048819"/>
                <a:gd name="connsiteY161" fmla="*/ 0 h 868376"/>
                <a:gd name="connsiteX162" fmla="*/ 3994256 w 4048819"/>
                <a:gd name="connsiteY162" fmla="*/ 3175 h 868376"/>
                <a:gd name="connsiteX163" fmla="*/ 3978381 w 4048819"/>
                <a:gd name="connsiteY163" fmla="*/ 6350 h 868376"/>
                <a:gd name="connsiteX164" fmla="*/ 3959331 w 4048819"/>
                <a:gd name="connsiteY164" fmla="*/ 9525 h 868376"/>
                <a:gd name="connsiteX165" fmla="*/ 3946631 w 4048819"/>
                <a:gd name="connsiteY165" fmla="*/ 12700 h 868376"/>
                <a:gd name="connsiteX166" fmla="*/ 3930756 w 4048819"/>
                <a:gd name="connsiteY166" fmla="*/ 15875 h 868376"/>
                <a:gd name="connsiteX167" fmla="*/ 3921231 w 4048819"/>
                <a:gd name="connsiteY167" fmla="*/ 19050 h 868376"/>
                <a:gd name="connsiteX168" fmla="*/ 3876781 w 4048819"/>
                <a:gd name="connsiteY168" fmla="*/ 28575 h 868376"/>
                <a:gd name="connsiteX169" fmla="*/ 3835506 w 4048819"/>
                <a:gd name="connsiteY169" fmla="*/ 34925 h 868376"/>
                <a:gd name="connsiteX170" fmla="*/ 3822806 w 4048819"/>
                <a:gd name="connsiteY170" fmla="*/ 38100 h 868376"/>
                <a:gd name="connsiteX171" fmla="*/ 3803756 w 4048819"/>
                <a:gd name="connsiteY171" fmla="*/ 41275 h 868376"/>
                <a:gd name="connsiteX172" fmla="*/ 3794231 w 4048819"/>
                <a:gd name="connsiteY172" fmla="*/ 44450 h 868376"/>
                <a:gd name="connsiteX173" fmla="*/ 3768831 w 4048819"/>
                <a:gd name="connsiteY173" fmla="*/ 50800 h 868376"/>
                <a:gd name="connsiteX174" fmla="*/ 3756131 w 4048819"/>
                <a:gd name="connsiteY174" fmla="*/ 53975 h 868376"/>
                <a:gd name="connsiteX175" fmla="*/ 3711681 w 4048819"/>
                <a:gd name="connsiteY175" fmla="*/ 66675 h 868376"/>
                <a:gd name="connsiteX176" fmla="*/ 3686281 w 4048819"/>
                <a:gd name="connsiteY176" fmla="*/ 69850 h 868376"/>
                <a:gd name="connsiteX177" fmla="*/ 3635481 w 4048819"/>
                <a:gd name="connsiteY177" fmla="*/ 76200 h 868376"/>
                <a:gd name="connsiteX178" fmla="*/ 3556106 w 4048819"/>
                <a:gd name="connsiteY178" fmla="*/ 79375 h 868376"/>
                <a:gd name="connsiteX179" fmla="*/ 3514831 w 4048819"/>
                <a:gd name="connsiteY179" fmla="*/ 85725 h 868376"/>
                <a:gd name="connsiteX180" fmla="*/ 3473556 w 4048819"/>
                <a:gd name="connsiteY180" fmla="*/ 92075 h 868376"/>
                <a:gd name="connsiteX181" fmla="*/ 3441806 w 4048819"/>
                <a:gd name="connsiteY181" fmla="*/ 98425 h 868376"/>
                <a:gd name="connsiteX182" fmla="*/ 3356081 w 4048819"/>
                <a:gd name="connsiteY182" fmla="*/ 104775 h 868376"/>
                <a:gd name="connsiteX183" fmla="*/ 3321156 w 4048819"/>
                <a:gd name="connsiteY183" fmla="*/ 111125 h 868376"/>
                <a:gd name="connsiteX184" fmla="*/ 3305281 w 4048819"/>
                <a:gd name="connsiteY184" fmla="*/ 114300 h 868376"/>
                <a:gd name="connsiteX185" fmla="*/ 3286231 w 4048819"/>
                <a:gd name="connsiteY185" fmla="*/ 120650 h 868376"/>
                <a:gd name="connsiteX186" fmla="*/ 3267181 w 4048819"/>
                <a:gd name="connsiteY186" fmla="*/ 127000 h 868376"/>
                <a:gd name="connsiteX187" fmla="*/ 3238606 w 4048819"/>
                <a:gd name="connsiteY187" fmla="*/ 136525 h 868376"/>
                <a:gd name="connsiteX188" fmla="*/ 3229081 w 4048819"/>
                <a:gd name="connsiteY188" fmla="*/ 139700 h 868376"/>
                <a:gd name="connsiteX189" fmla="*/ 3219556 w 4048819"/>
                <a:gd name="connsiteY189" fmla="*/ 142875 h 868376"/>
                <a:gd name="connsiteX190" fmla="*/ 3206856 w 4048819"/>
                <a:gd name="connsiteY190" fmla="*/ 146050 h 868376"/>
                <a:gd name="connsiteX191" fmla="*/ 3187806 w 4048819"/>
                <a:gd name="connsiteY191" fmla="*/ 152400 h 868376"/>
                <a:gd name="connsiteX192" fmla="*/ 3175106 w 4048819"/>
                <a:gd name="connsiteY192" fmla="*/ 155575 h 868376"/>
                <a:gd name="connsiteX193" fmla="*/ 3133831 w 4048819"/>
                <a:gd name="connsiteY193" fmla="*/ 161925 h 868376"/>
                <a:gd name="connsiteX194" fmla="*/ 3121131 w 4048819"/>
                <a:gd name="connsiteY194" fmla="*/ 165100 h 868376"/>
                <a:gd name="connsiteX195" fmla="*/ 3076681 w 4048819"/>
                <a:gd name="connsiteY195" fmla="*/ 168275 h 868376"/>
                <a:gd name="connsiteX196" fmla="*/ 3041756 w 4048819"/>
                <a:gd name="connsiteY196" fmla="*/ 177800 h 868376"/>
                <a:gd name="connsiteX197" fmla="*/ 3019531 w 4048819"/>
                <a:gd name="connsiteY197" fmla="*/ 180975 h 868376"/>
                <a:gd name="connsiteX198" fmla="*/ 2981431 w 4048819"/>
                <a:gd name="connsiteY198" fmla="*/ 187325 h 868376"/>
                <a:gd name="connsiteX199" fmla="*/ 2962381 w 4048819"/>
                <a:gd name="connsiteY199" fmla="*/ 190500 h 868376"/>
                <a:gd name="connsiteX200" fmla="*/ 2933806 w 4048819"/>
                <a:gd name="connsiteY200" fmla="*/ 193675 h 868376"/>
                <a:gd name="connsiteX201" fmla="*/ 2898881 w 4048819"/>
                <a:gd name="connsiteY201" fmla="*/ 196850 h 868376"/>
                <a:gd name="connsiteX202" fmla="*/ 2844906 w 4048819"/>
                <a:gd name="connsiteY202" fmla="*/ 206375 h 868376"/>
                <a:gd name="connsiteX203" fmla="*/ 2829031 w 4048819"/>
                <a:gd name="connsiteY203" fmla="*/ 209550 h 868376"/>
                <a:gd name="connsiteX204" fmla="*/ 2813156 w 4048819"/>
                <a:gd name="connsiteY204" fmla="*/ 212725 h 868376"/>
                <a:gd name="connsiteX205" fmla="*/ 2784581 w 4048819"/>
                <a:gd name="connsiteY205" fmla="*/ 215900 h 868376"/>
                <a:gd name="connsiteX206" fmla="*/ 2759181 w 4048819"/>
                <a:gd name="connsiteY206" fmla="*/ 222250 h 868376"/>
                <a:gd name="connsiteX207" fmla="*/ 2730606 w 4048819"/>
                <a:gd name="connsiteY207" fmla="*/ 231775 h 868376"/>
                <a:gd name="connsiteX208" fmla="*/ 2721081 w 4048819"/>
                <a:gd name="connsiteY208" fmla="*/ 234950 h 868376"/>
                <a:gd name="connsiteX209" fmla="*/ 2711556 w 4048819"/>
                <a:gd name="connsiteY209" fmla="*/ 238125 h 868376"/>
                <a:gd name="connsiteX210" fmla="*/ 2698856 w 4048819"/>
                <a:gd name="connsiteY210" fmla="*/ 241300 h 868376"/>
                <a:gd name="connsiteX211" fmla="*/ 2682981 w 4048819"/>
                <a:gd name="connsiteY211" fmla="*/ 244475 h 868376"/>
                <a:gd name="connsiteX212" fmla="*/ 2670281 w 4048819"/>
                <a:gd name="connsiteY212" fmla="*/ 247650 h 868376"/>
                <a:gd name="connsiteX213" fmla="*/ 2641706 w 4048819"/>
                <a:gd name="connsiteY213" fmla="*/ 250825 h 868376"/>
                <a:gd name="connsiteX214" fmla="*/ 2613131 w 4048819"/>
                <a:gd name="connsiteY214" fmla="*/ 257175 h 868376"/>
                <a:gd name="connsiteX215" fmla="*/ 2594081 w 4048819"/>
                <a:gd name="connsiteY215" fmla="*/ 263525 h 868376"/>
                <a:gd name="connsiteX216" fmla="*/ 2575031 w 4048819"/>
                <a:gd name="connsiteY216" fmla="*/ 269875 h 868376"/>
                <a:gd name="connsiteX217" fmla="*/ 2565506 w 4048819"/>
                <a:gd name="connsiteY217" fmla="*/ 273050 h 868376"/>
                <a:gd name="connsiteX218" fmla="*/ 2543281 w 4048819"/>
                <a:gd name="connsiteY218" fmla="*/ 279400 h 868376"/>
                <a:gd name="connsiteX219" fmla="*/ 2514706 w 4048819"/>
                <a:gd name="connsiteY219" fmla="*/ 285750 h 868376"/>
                <a:gd name="connsiteX220" fmla="*/ 2489306 w 4048819"/>
                <a:gd name="connsiteY220" fmla="*/ 292100 h 868376"/>
                <a:gd name="connsiteX221" fmla="*/ 2476606 w 4048819"/>
                <a:gd name="connsiteY221" fmla="*/ 295275 h 868376"/>
                <a:gd name="connsiteX222" fmla="*/ 2428981 w 4048819"/>
                <a:gd name="connsiteY222" fmla="*/ 301625 h 868376"/>
                <a:gd name="connsiteX223" fmla="*/ 2409931 w 4048819"/>
                <a:gd name="connsiteY223" fmla="*/ 304800 h 868376"/>
                <a:gd name="connsiteX224" fmla="*/ 2378181 w 4048819"/>
                <a:gd name="connsiteY224" fmla="*/ 307975 h 868376"/>
                <a:gd name="connsiteX225" fmla="*/ 2327381 w 4048819"/>
                <a:gd name="connsiteY225" fmla="*/ 314325 h 868376"/>
                <a:gd name="connsiteX226" fmla="*/ 2314681 w 4048819"/>
                <a:gd name="connsiteY226" fmla="*/ 317500 h 868376"/>
                <a:gd name="connsiteX227" fmla="*/ 2295631 w 4048819"/>
                <a:gd name="connsiteY227" fmla="*/ 323850 h 868376"/>
                <a:gd name="connsiteX228" fmla="*/ 2286106 w 4048819"/>
                <a:gd name="connsiteY228" fmla="*/ 327025 h 868376"/>
                <a:gd name="connsiteX229" fmla="*/ 2260706 w 4048819"/>
                <a:gd name="connsiteY229" fmla="*/ 333375 h 868376"/>
                <a:gd name="connsiteX230" fmla="*/ 2248006 w 4048819"/>
                <a:gd name="connsiteY230" fmla="*/ 336550 h 868376"/>
                <a:gd name="connsiteX231" fmla="*/ 2232131 w 4048819"/>
                <a:gd name="connsiteY231" fmla="*/ 339725 h 868376"/>
                <a:gd name="connsiteX232" fmla="*/ 2213081 w 4048819"/>
                <a:gd name="connsiteY232" fmla="*/ 346075 h 868376"/>
                <a:gd name="connsiteX233" fmla="*/ 2203556 w 4048819"/>
                <a:gd name="connsiteY233" fmla="*/ 349250 h 868376"/>
                <a:gd name="connsiteX234" fmla="*/ 2171806 w 4048819"/>
                <a:gd name="connsiteY234" fmla="*/ 355600 h 868376"/>
                <a:gd name="connsiteX235" fmla="*/ 2155931 w 4048819"/>
                <a:gd name="connsiteY235" fmla="*/ 358775 h 868376"/>
                <a:gd name="connsiteX236" fmla="*/ 2127356 w 4048819"/>
                <a:gd name="connsiteY236" fmla="*/ 361950 h 868376"/>
                <a:gd name="connsiteX237" fmla="*/ 2101956 w 4048819"/>
                <a:gd name="connsiteY237" fmla="*/ 365125 h 868376"/>
                <a:gd name="connsiteX238" fmla="*/ 2041631 w 4048819"/>
                <a:gd name="connsiteY238" fmla="*/ 368300 h 868376"/>
                <a:gd name="connsiteX239" fmla="*/ 1990831 w 4048819"/>
                <a:gd name="connsiteY239" fmla="*/ 374650 h 868376"/>
                <a:gd name="connsiteX240" fmla="*/ 1974956 w 4048819"/>
                <a:gd name="connsiteY240" fmla="*/ 377825 h 868376"/>
                <a:gd name="connsiteX241" fmla="*/ 1955906 w 4048819"/>
                <a:gd name="connsiteY241" fmla="*/ 381000 h 868376"/>
                <a:gd name="connsiteX242" fmla="*/ 1924156 w 4048819"/>
                <a:gd name="connsiteY242" fmla="*/ 390525 h 868376"/>
                <a:gd name="connsiteX243" fmla="*/ 1838431 w 4048819"/>
                <a:gd name="connsiteY243" fmla="*/ 403225 h 868376"/>
                <a:gd name="connsiteX244" fmla="*/ 1806681 w 4048819"/>
                <a:gd name="connsiteY244" fmla="*/ 406400 h 868376"/>
                <a:gd name="connsiteX245" fmla="*/ 1711431 w 4048819"/>
                <a:gd name="connsiteY245" fmla="*/ 438150 h 868376"/>
                <a:gd name="connsiteX246" fmla="*/ 1701906 w 4048819"/>
                <a:gd name="connsiteY246" fmla="*/ 441325 h 868376"/>
                <a:gd name="connsiteX247" fmla="*/ 1682856 w 4048819"/>
                <a:gd name="connsiteY247" fmla="*/ 450850 h 868376"/>
                <a:gd name="connsiteX248" fmla="*/ 1657456 w 4048819"/>
                <a:gd name="connsiteY248" fmla="*/ 454025 h 868376"/>
                <a:gd name="connsiteX249" fmla="*/ 1603481 w 4048819"/>
                <a:gd name="connsiteY249" fmla="*/ 460375 h 868376"/>
                <a:gd name="connsiteX250" fmla="*/ 1571731 w 4048819"/>
                <a:gd name="connsiteY250" fmla="*/ 466725 h 868376"/>
                <a:gd name="connsiteX251" fmla="*/ 1555856 w 4048819"/>
                <a:gd name="connsiteY251" fmla="*/ 469900 h 868376"/>
                <a:gd name="connsiteX252" fmla="*/ 1527281 w 4048819"/>
                <a:gd name="connsiteY252" fmla="*/ 476250 h 868376"/>
                <a:gd name="connsiteX253" fmla="*/ 1479656 w 4048819"/>
                <a:gd name="connsiteY253" fmla="*/ 482600 h 868376"/>
                <a:gd name="connsiteX254" fmla="*/ 1463781 w 4048819"/>
                <a:gd name="connsiteY254" fmla="*/ 485775 h 868376"/>
                <a:gd name="connsiteX255" fmla="*/ 1422506 w 4048819"/>
                <a:gd name="connsiteY255" fmla="*/ 492125 h 868376"/>
                <a:gd name="connsiteX256" fmla="*/ 1390756 w 4048819"/>
                <a:gd name="connsiteY256" fmla="*/ 498475 h 868376"/>
                <a:gd name="connsiteX257" fmla="*/ 1378056 w 4048819"/>
                <a:gd name="connsiteY257" fmla="*/ 501650 h 868376"/>
                <a:gd name="connsiteX258" fmla="*/ 1359006 w 4048819"/>
                <a:gd name="connsiteY258" fmla="*/ 504825 h 868376"/>
                <a:gd name="connsiteX259" fmla="*/ 1330431 w 4048819"/>
                <a:gd name="connsiteY259" fmla="*/ 511175 h 868376"/>
                <a:gd name="connsiteX260" fmla="*/ 1311381 w 4048819"/>
                <a:gd name="connsiteY260" fmla="*/ 517525 h 868376"/>
                <a:gd name="connsiteX261" fmla="*/ 1282806 w 4048819"/>
                <a:gd name="connsiteY261" fmla="*/ 527050 h 868376"/>
                <a:gd name="connsiteX262" fmla="*/ 1273281 w 4048819"/>
                <a:gd name="connsiteY262" fmla="*/ 530225 h 868376"/>
                <a:gd name="connsiteX263" fmla="*/ 1263756 w 4048819"/>
                <a:gd name="connsiteY263" fmla="*/ 533400 h 868376"/>
                <a:gd name="connsiteX264" fmla="*/ 1222481 w 4048819"/>
                <a:gd name="connsiteY264" fmla="*/ 539750 h 868376"/>
                <a:gd name="connsiteX265" fmla="*/ 1168506 w 4048819"/>
                <a:gd name="connsiteY265" fmla="*/ 542925 h 868376"/>
                <a:gd name="connsiteX266" fmla="*/ 1130406 w 4048819"/>
                <a:gd name="connsiteY266" fmla="*/ 549275 h 868376"/>
                <a:gd name="connsiteX267" fmla="*/ 1105006 w 4048819"/>
                <a:gd name="connsiteY267" fmla="*/ 552450 h 868376"/>
                <a:gd name="connsiteX268" fmla="*/ 1079606 w 4048819"/>
                <a:gd name="connsiteY268" fmla="*/ 558800 h 868376"/>
                <a:gd name="connsiteX269" fmla="*/ 1047856 w 4048819"/>
                <a:gd name="connsiteY269" fmla="*/ 565150 h 868376"/>
                <a:gd name="connsiteX270" fmla="*/ 1022456 w 4048819"/>
                <a:gd name="connsiteY270" fmla="*/ 571500 h 868376"/>
                <a:gd name="connsiteX271" fmla="*/ 1012931 w 4048819"/>
                <a:gd name="connsiteY271" fmla="*/ 574675 h 868376"/>
                <a:gd name="connsiteX272" fmla="*/ 1000231 w 4048819"/>
                <a:gd name="connsiteY272" fmla="*/ 577850 h 868376"/>
                <a:gd name="connsiteX273" fmla="*/ 978006 w 4048819"/>
                <a:gd name="connsiteY273" fmla="*/ 584200 h 868376"/>
                <a:gd name="connsiteX274" fmla="*/ 946256 w 4048819"/>
                <a:gd name="connsiteY274" fmla="*/ 590550 h 868376"/>
                <a:gd name="connsiteX275" fmla="*/ 911331 w 4048819"/>
                <a:gd name="connsiteY275" fmla="*/ 596900 h 868376"/>
                <a:gd name="connsiteX276" fmla="*/ 854181 w 4048819"/>
                <a:gd name="connsiteY276" fmla="*/ 606425 h 868376"/>
                <a:gd name="connsiteX277" fmla="*/ 835131 w 4048819"/>
                <a:gd name="connsiteY277" fmla="*/ 612775 h 868376"/>
                <a:gd name="connsiteX278" fmla="*/ 816081 w 4048819"/>
                <a:gd name="connsiteY278" fmla="*/ 619125 h 868376"/>
                <a:gd name="connsiteX279" fmla="*/ 806556 w 4048819"/>
                <a:gd name="connsiteY279" fmla="*/ 622300 h 868376"/>
                <a:gd name="connsiteX280" fmla="*/ 797031 w 4048819"/>
                <a:gd name="connsiteY280" fmla="*/ 625475 h 868376"/>
                <a:gd name="connsiteX281" fmla="*/ 784331 w 4048819"/>
                <a:gd name="connsiteY281" fmla="*/ 628650 h 868376"/>
                <a:gd name="connsiteX282" fmla="*/ 765281 w 4048819"/>
                <a:gd name="connsiteY282" fmla="*/ 635000 h 868376"/>
                <a:gd name="connsiteX283" fmla="*/ 736706 w 4048819"/>
                <a:gd name="connsiteY283" fmla="*/ 641350 h 868376"/>
                <a:gd name="connsiteX284" fmla="*/ 720831 w 4048819"/>
                <a:gd name="connsiteY284" fmla="*/ 644525 h 868376"/>
                <a:gd name="connsiteX285" fmla="*/ 701781 w 4048819"/>
                <a:gd name="connsiteY285" fmla="*/ 650875 h 868376"/>
                <a:gd name="connsiteX286" fmla="*/ 673206 w 4048819"/>
                <a:gd name="connsiteY286" fmla="*/ 660400 h 868376"/>
                <a:gd name="connsiteX287" fmla="*/ 663681 w 4048819"/>
                <a:gd name="connsiteY287" fmla="*/ 663575 h 868376"/>
                <a:gd name="connsiteX288" fmla="*/ 654156 w 4048819"/>
                <a:gd name="connsiteY288" fmla="*/ 666750 h 868376"/>
                <a:gd name="connsiteX289" fmla="*/ 616056 w 4048819"/>
                <a:gd name="connsiteY289" fmla="*/ 673100 h 868376"/>
                <a:gd name="connsiteX290" fmla="*/ 597006 w 4048819"/>
                <a:gd name="connsiteY290" fmla="*/ 676275 h 868376"/>
                <a:gd name="connsiteX291" fmla="*/ 577956 w 4048819"/>
                <a:gd name="connsiteY291" fmla="*/ 682625 h 868376"/>
                <a:gd name="connsiteX292" fmla="*/ 568431 w 4048819"/>
                <a:gd name="connsiteY292" fmla="*/ 685800 h 868376"/>
                <a:gd name="connsiteX293" fmla="*/ 520806 w 4048819"/>
                <a:gd name="connsiteY293" fmla="*/ 701675 h 868376"/>
                <a:gd name="connsiteX294" fmla="*/ 454131 w 4048819"/>
                <a:gd name="connsiteY294" fmla="*/ 723900 h 868376"/>
                <a:gd name="connsiteX295" fmla="*/ 435081 w 4048819"/>
                <a:gd name="connsiteY295" fmla="*/ 730250 h 868376"/>
                <a:gd name="connsiteX296" fmla="*/ 425556 w 4048819"/>
                <a:gd name="connsiteY296" fmla="*/ 733425 h 868376"/>
                <a:gd name="connsiteX297" fmla="*/ 400156 w 4048819"/>
                <a:gd name="connsiteY297" fmla="*/ 739775 h 868376"/>
                <a:gd name="connsiteX298" fmla="*/ 390631 w 4048819"/>
                <a:gd name="connsiteY298" fmla="*/ 742950 h 868376"/>
                <a:gd name="connsiteX299" fmla="*/ 377931 w 4048819"/>
                <a:gd name="connsiteY299" fmla="*/ 746125 h 868376"/>
                <a:gd name="connsiteX300" fmla="*/ 358881 w 4048819"/>
                <a:gd name="connsiteY300" fmla="*/ 752475 h 868376"/>
                <a:gd name="connsiteX301" fmla="*/ 311256 w 4048819"/>
                <a:gd name="connsiteY301" fmla="*/ 768350 h 868376"/>
                <a:gd name="connsiteX302" fmla="*/ 301731 w 4048819"/>
                <a:gd name="connsiteY302" fmla="*/ 771525 h 868376"/>
                <a:gd name="connsiteX303" fmla="*/ 292206 w 4048819"/>
                <a:gd name="connsiteY303" fmla="*/ 774700 h 868376"/>
                <a:gd name="connsiteX304" fmla="*/ 254106 w 4048819"/>
                <a:gd name="connsiteY304" fmla="*/ 781050 h 868376"/>
                <a:gd name="connsiteX305" fmla="*/ 238231 w 4048819"/>
                <a:gd name="connsiteY305" fmla="*/ 784225 h 868376"/>
                <a:gd name="connsiteX306" fmla="*/ 219181 w 4048819"/>
                <a:gd name="connsiteY306" fmla="*/ 787400 h 868376"/>
                <a:gd name="connsiteX307" fmla="*/ 206481 w 4048819"/>
                <a:gd name="connsiteY307" fmla="*/ 790575 h 868376"/>
                <a:gd name="connsiteX308" fmla="*/ 196956 w 4048819"/>
                <a:gd name="connsiteY308" fmla="*/ 793750 h 868376"/>
                <a:gd name="connsiteX309" fmla="*/ 165206 w 4048819"/>
                <a:gd name="connsiteY309" fmla="*/ 800100 h 868376"/>
                <a:gd name="connsiteX310" fmla="*/ 152506 w 4048819"/>
                <a:gd name="connsiteY310" fmla="*/ 803275 h 868376"/>
                <a:gd name="connsiteX311" fmla="*/ 136631 w 4048819"/>
                <a:gd name="connsiteY311" fmla="*/ 806450 h 868376"/>
                <a:gd name="connsiteX312" fmla="*/ 127106 w 4048819"/>
                <a:gd name="connsiteY312" fmla="*/ 809625 h 868376"/>
                <a:gd name="connsiteX313" fmla="*/ 89006 w 4048819"/>
                <a:gd name="connsiteY313" fmla="*/ 819150 h 868376"/>
                <a:gd name="connsiteX314" fmla="*/ 50906 w 4048819"/>
                <a:gd name="connsiteY314" fmla="*/ 831850 h 868376"/>
                <a:gd name="connsiteX315" fmla="*/ 41381 w 4048819"/>
                <a:gd name="connsiteY315" fmla="*/ 835025 h 868376"/>
                <a:gd name="connsiteX316" fmla="*/ 31856 w 4048819"/>
                <a:gd name="connsiteY316" fmla="*/ 838200 h 868376"/>
                <a:gd name="connsiteX317" fmla="*/ 106 w 4048819"/>
                <a:gd name="connsiteY317" fmla="*/ 866775 h 868376"/>
                <a:gd name="connsiteX0" fmla="*/ 106 w 4049756"/>
                <a:gd name="connsiteY0" fmla="*/ 866544 h 868145"/>
                <a:gd name="connsiteX1" fmla="*/ 22331 w 4049756"/>
                <a:gd name="connsiteY1" fmla="*/ 863369 h 868145"/>
                <a:gd name="connsiteX2" fmla="*/ 31856 w 4049756"/>
                <a:gd name="connsiteY2" fmla="*/ 857019 h 868145"/>
                <a:gd name="connsiteX3" fmla="*/ 50906 w 4049756"/>
                <a:gd name="connsiteY3" fmla="*/ 850669 h 868145"/>
                <a:gd name="connsiteX4" fmla="*/ 73131 w 4049756"/>
                <a:gd name="connsiteY4" fmla="*/ 844319 h 868145"/>
                <a:gd name="connsiteX5" fmla="*/ 92181 w 4049756"/>
                <a:gd name="connsiteY5" fmla="*/ 837969 h 868145"/>
                <a:gd name="connsiteX6" fmla="*/ 101706 w 4049756"/>
                <a:gd name="connsiteY6" fmla="*/ 834794 h 868145"/>
                <a:gd name="connsiteX7" fmla="*/ 123931 w 4049756"/>
                <a:gd name="connsiteY7" fmla="*/ 828444 h 868145"/>
                <a:gd name="connsiteX8" fmla="*/ 152506 w 4049756"/>
                <a:gd name="connsiteY8" fmla="*/ 822094 h 868145"/>
                <a:gd name="connsiteX9" fmla="*/ 193781 w 4049756"/>
                <a:gd name="connsiteY9" fmla="*/ 815744 h 868145"/>
                <a:gd name="connsiteX10" fmla="*/ 228706 w 4049756"/>
                <a:gd name="connsiteY10" fmla="*/ 806219 h 868145"/>
                <a:gd name="connsiteX11" fmla="*/ 266806 w 4049756"/>
                <a:gd name="connsiteY11" fmla="*/ 796694 h 868145"/>
                <a:gd name="connsiteX12" fmla="*/ 279506 w 4049756"/>
                <a:gd name="connsiteY12" fmla="*/ 793519 h 868145"/>
                <a:gd name="connsiteX13" fmla="*/ 289031 w 4049756"/>
                <a:gd name="connsiteY13" fmla="*/ 790344 h 868145"/>
                <a:gd name="connsiteX14" fmla="*/ 323956 w 4049756"/>
                <a:gd name="connsiteY14" fmla="*/ 783994 h 868145"/>
                <a:gd name="connsiteX15" fmla="*/ 339831 w 4049756"/>
                <a:gd name="connsiteY15" fmla="*/ 780819 h 868145"/>
                <a:gd name="connsiteX16" fmla="*/ 374756 w 4049756"/>
                <a:gd name="connsiteY16" fmla="*/ 774469 h 868145"/>
                <a:gd name="connsiteX17" fmla="*/ 384281 w 4049756"/>
                <a:gd name="connsiteY17" fmla="*/ 771294 h 868145"/>
                <a:gd name="connsiteX18" fmla="*/ 400156 w 4049756"/>
                <a:gd name="connsiteY18" fmla="*/ 768119 h 868145"/>
                <a:gd name="connsiteX19" fmla="*/ 444606 w 4049756"/>
                <a:gd name="connsiteY19" fmla="*/ 755419 h 868145"/>
                <a:gd name="connsiteX20" fmla="*/ 476356 w 4049756"/>
                <a:gd name="connsiteY20" fmla="*/ 749069 h 868145"/>
                <a:gd name="connsiteX21" fmla="*/ 485881 w 4049756"/>
                <a:gd name="connsiteY21" fmla="*/ 745894 h 868145"/>
                <a:gd name="connsiteX22" fmla="*/ 511281 w 4049756"/>
                <a:gd name="connsiteY22" fmla="*/ 739544 h 868145"/>
                <a:gd name="connsiteX23" fmla="*/ 523981 w 4049756"/>
                <a:gd name="connsiteY23" fmla="*/ 736369 h 868145"/>
                <a:gd name="connsiteX24" fmla="*/ 546206 w 4049756"/>
                <a:gd name="connsiteY24" fmla="*/ 730019 h 868145"/>
                <a:gd name="connsiteX25" fmla="*/ 571606 w 4049756"/>
                <a:gd name="connsiteY25" fmla="*/ 723669 h 868145"/>
                <a:gd name="connsiteX26" fmla="*/ 593831 w 4049756"/>
                <a:gd name="connsiteY26" fmla="*/ 720494 h 868145"/>
                <a:gd name="connsiteX27" fmla="*/ 635106 w 4049756"/>
                <a:gd name="connsiteY27" fmla="*/ 714144 h 868145"/>
                <a:gd name="connsiteX28" fmla="*/ 660506 w 4049756"/>
                <a:gd name="connsiteY28" fmla="*/ 710969 h 868145"/>
                <a:gd name="connsiteX29" fmla="*/ 676381 w 4049756"/>
                <a:gd name="connsiteY29" fmla="*/ 707794 h 868145"/>
                <a:gd name="connsiteX30" fmla="*/ 711306 w 4049756"/>
                <a:gd name="connsiteY30" fmla="*/ 704619 h 868145"/>
                <a:gd name="connsiteX31" fmla="*/ 739881 w 4049756"/>
                <a:gd name="connsiteY31" fmla="*/ 701444 h 868145"/>
                <a:gd name="connsiteX32" fmla="*/ 762106 w 4049756"/>
                <a:gd name="connsiteY32" fmla="*/ 698269 h 868145"/>
                <a:gd name="connsiteX33" fmla="*/ 787506 w 4049756"/>
                <a:gd name="connsiteY33" fmla="*/ 691919 h 868145"/>
                <a:gd name="connsiteX34" fmla="*/ 800206 w 4049756"/>
                <a:gd name="connsiteY34" fmla="*/ 688744 h 868145"/>
                <a:gd name="connsiteX35" fmla="*/ 809731 w 4049756"/>
                <a:gd name="connsiteY35" fmla="*/ 685569 h 868145"/>
                <a:gd name="connsiteX36" fmla="*/ 844656 w 4049756"/>
                <a:gd name="connsiteY36" fmla="*/ 679219 h 868145"/>
                <a:gd name="connsiteX37" fmla="*/ 870056 w 4049756"/>
                <a:gd name="connsiteY37" fmla="*/ 672869 h 868145"/>
                <a:gd name="connsiteX38" fmla="*/ 882756 w 4049756"/>
                <a:gd name="connsiteY38" fmla="*/ 669694 h 868145"/>
                <a:gd name="connsiteX39" fmla="*/ 914506 w 4049756"/>
                <a:gd name="connsiteY39" fmla="*/ 660169 h 868145"/>
                <a:gd name="connsiteX40" fmla="*/ 924031 w 4049756"/>
                <a:gd name="connsiteY40" fmla="*/ 656994 h 868145"/>
                <a:gd name="connsiteX41" fmla="*/ 949431 w 4049756"/>
                <a:gd name="connsiteY41" fmla="*/ 650644 h 868145"/>
                <a:gd name="connsiteX42" fmla="*/ 962131 w 4049756"/>
                <a:gd name="connsiteY42" fmla="*/ 647469 h 868145"/>
                <a:gd name="connsiteX43" fmla="*/ 984356 w 4049756"/>
                <a:gd name="connsiteY43" fmla="*/ 644294 h 868145"/>
                <a:gd name="connsiteX44" fmla="*/ 1028806 w 4049756"/>
                <a:gd name="connsiteY44" fmla="*/ 641119 h 868145"/>
                <a:gd name="connsiteX45" fmla="*/ 1076431 w 4049756"/>
                <a:gd name="connsiteY45" fmla="*/ 634769 h 868145"/>
                <a:gd name="connsiteX46" fmla="*/ 1092306 w 4049756"/>
                <a:gd name="connsiteY46" fmla="*/ 631594 h 868145"/>
                <a:gd name="connsiteX47" fmla="*/ 1101831 w 4049756"/>
                <a:gd name="connsiteY47" fmla="*/ 628419 h 868145"/>
                <a:gd name="connsiteX48" fmla="*/ 1114531 w 4049756"/>
                <a:gd name="connsiteY48" fmla="*/ 625244 h 868145"/>
                <a:gd name="connsiteX49" fmla="*/ 1143106 w 4049756"/>
                <a:gd name="connsiteY49" fmla="*/ 615719 h 868145"/>
                <a:gd name="connsiteX50" fmla="*/ 1152631 w 4049756"/>
                <a:gd name="connsiteY50" fmla="*/ 612544 h 868145"/>
                <a:gd name="connsiteX51" fmla="*/ 1162156 w 4049756"/>
                <a:gd name="connsiteY51" fmla="*/ 609369 h 868145"/>
                <a:gd name="connsiteX52" fmla="*/ 1184381 w 4049756"/>
                <a:gd name="connsiteY52" fmla="*/ 606194 h 868145"/>
                <a:gd name="connsiteX53" fmla="*/ 1193906 w 4049756"/>
                <a:gd name="connsiteY53" fmla="*/ 603019 h 868145"/>
                <a:gd name="connsiteX54" fmla="*/ 1241531 w 4049756"/>
                <a:gd name="connsiteY54" fmla="*/ 593494 h 868145"/>
                <a:gd name="connsiteX55" fmla="*/ 1270106 w 4049756"/>
                <a:gd name="connsiteY55" fmla="*/ 587144 h 868145"/>
                <a:gd name="connsiteX56" fmla="*/ 1295506 w 4049756"/>
                <a:gd name="connsiteY56" fmla="*/ 580794 h 868145"/>
                <a:gd name="connsiteX57" fmla="*/ 1378056 w 4049756"/>
                <a:gd name="connsiteY57" fmla="*/ 574444 h 868145"/>
                <a:gd name="connsiteX58" fmla="*/ 1393931 w 4049756"/>
                <a:gd name="connsiteY58" fmla="*/ 571269 h 868145"/>
                <a:gd name="connsiteX59" fmla="*/ 1435206 w 4049756"/>
                <a:gd name="connsiteY59" fmla="*/ 561744 h 868145"/>
                <a:gd name="connsiteX60" fmla="*/ 1479656 w 4049756"/>
                <a:gd name="connsiteY60" fmla="*/ 555394 h 868145"/>
                <a:gd name="connsiteX61" fmla="*/ 1492356 w 4049756"/>
                <a:gd name="connsiteY61" fmla="*/ 552219 h 868145"/>
                <a:gd name="connsiteX62" fmla="*/ 1520931 w 4049756"/>
                <a:gd name="connsiteY62" fmla="*/ 549044 h 868145"/>
                <a:gd name="connsiteX63" fmla="*/ 1539981 w 4049756"/>
                <a:gd name="connsiteY63" fmla="*/ 545869 h 868145"/>
                <a:gd name="connsiteX64" fmla="*/ 1578081 w 4049756"/>
                <a:gd name="connsiteY64" fmla="*/ 539519 h 868145"/>
                <a:gd name="connsiteX65" fmla="*/ 1606656 w 4049756"/>
                <a:gd name="connsiteY65" fmla="*/ 529994 h 868145"/>
                <a:gd name="connsiteX66" fmla="*/ 1616181 w 4049756"/>
                <a:gd name="connsiteY66" fmla="*/ 526819 h 868145"/>
                <a:gd name="connsiteX67" fmla="*/ 1666981 w 4049756"/>
                <a:gd name="connsiteY67" fmla="*/ 517294 h 868145"/>
                <a:gd name="connsiteX68" fmla="*/ 1689206 w 4049756"/>
                <a:gd name="connsiteY68" fmla="*/ 510944 h 868145"/>
                <a:gd name="connsiteX69" fmla="*/ 1711431 w 4049756"/>
                <a:gd name="connsiteY69" fmla="*/ 504594 h 868145"/>
                <a:gd name="connsiteX70" fmla="*/ 1736831 w 4049756"/>
                <a:gd name="connsiteY70" fmla="*/ 501419 h 868145"/>
                <a:gd name="connsiteX71" fmla="*/ 1768581 w 4049756"/>
                <a:gd name="connsiteY71" fmla="*/ 491894 h 868145"/>
                <a:gd name="connsiteX72" fmla="*/ 1778106 w 4049756"/>
                <a:gd name="connsiteY72" fmla="*/ 488719 h 868145"/>
                <a:gd name="connsiteX73" fmla="*/ 1803506 w 4049756"/>
                <a:gd name="connsiteY73" fmla="*/ 485544 h 868145"/>
                <a:gd name="connsiteX74" fmla="*/ 1822556 w 4049756"/>
                <a:gd name="connsiteY74" fmla="*/ 479194 h 868145"/>
                <a:gd name="connsiteX75" fmla="*/ 1847956 w 4049756"/>
                <a:gd name="connsiteY75" fmla="*/ 472844 h 868145"/>
                <a:gd name="connsiteX76" fmla="*/ 1873356 w 4049756"/>
                <a:gd name="connsiteY76" fmla="*/ 466494 h 868145"/>
                <a:gd name="connsiteX77" fmla="*/ 1908281 w 4049756"/>
                <a:gd name="connsiteY77" fmla="*/ 460144 h 868145"/>
                <a:gd name="connsiteX78" fmla="*/ 1933681 w 4049756"/>
                <a:gd name="connsiteY78" fmla="*/ 456969 h 868145"/>
                <a:gd name="connsiteX79" fmla="*/ 1978131 w 4049756"/>
                <a:gd name="connsiteY79" fmla="*/ 450619 h 868145"/>
                <a:gd name="connsiteX80" fmla="*/ 1997181 w 4049756"/>
                <a:gd name="connsiteY80" fmla="*/ 444269 h 868145"/>
                <a:gd name="connsiteX81" fmla="*/ 2032106 w 4049756"/>
                <a:gd name="connsiteY81" fmla="*/ 437919 h 868145"/>
                <a:gd name="connsiteX82" fmla="*/ 2067031 w 4049756"/>
                <a:gd name="connsiteY82" fmla="*/ 431569 h 868145"/>
                <a:gd name="connsiteX83" fmla="*/ 2117831 w 4049756"/>
                <a:gd name="connsiteY83" fmla="*/ 425219 h 868145"/>
                <a:gd name="connsiteX84" fmla="*/ 2133706 w 4049756"/>
                <a:gd name="connsiteY84" fmla="*/ 422044 h 868145"/>
                <a:gd name="connsiteX85" fmla="*/ 2146406 w 4049756"/>
                <a:gd name="connsiteY85" fmla="*/ 418869 h 868145"/>
                <a:gd name="connsiteX86" fmla="*/ 2187681 w 4049756"/>
                <a:gd name="connsiteY86" fmla="*/ 412519 h 868145"/>
                <a:gd name="connsiteX87" fmla="*/ 2200381 w 4049756"/>
                <a:gd name="connsiteY87" fmla="*/ 409344 h 868145"/>
                <a:gd name="connsiteX88" fmla="*/ 2254356 w 4049756"/>
                <a:gd name="connsiteY88" fmla="*/ 402994 h 868145"/>
                <a:gd name="connsiteX89" fmla="*/ 2270231 w 4049756"/>
                <a:gd name="connsiteY89" fmla="*/ 399819 h 868145"/>
                <a:gd name="connsiteX90" fmla="*/ 2292456 w 4049756"/>
                <a:gd name="connsiteY90" fmla="*/ 396644 h 868145"/>
                <a:gd name="connsiteX91" fmla="*/ 2305156 w 4049756"/>
                <a:gd name="connsiteY91" fmla="*/ 393469 h 868145"/>
                <a:gd name="connsiteX92" fmla="*/ 2330556 w 4049756"/>
                <a:gd name="connsiteY92" fmla="*/ 390294 h 868145"/>
                <a:gd name="connsiteX93" fmla="*/ 2375006 w 4049756"/>
                <a:gd name="connsiteY93" fmla="*/ 383944 h 868145"/>
                <a:gd name="connsiteX94" fmla="*/ 2394056 w 4049756"/>
                <a:gd name="connsiteY94" fmla="*/ 380769 h 868145"/>
                <a:gd name="connsiteX95" fmla="*/ 2416281 w 4049756"/>
                <a:gd name="connsiteY95" fmla="*/ 377594 h 868145"/>
                <a:gd name="connsiteX96" fmla="*/ 2432156 w 4049756"/>
                <a:gd name="connsiteY96" fmla="*/ 374419 h 868145"/>
                <a:gd name="connsiteX97" fmla="*/ 2460731 w 4049756"/>
                <a:gd name="connsiteY97" fmla="*/ 371244 h 868145"/>
                <a:gd name="connsiteX98" fmla="*/ 2479781 w 4049756"/>
                <a:gd name="connsiteY98" fmla="*/ 368069 h 868145"/>
                <a:gd name="connsiteX99" fmla="*/ 2502006 w 4049756"/>
                <a:gd name="connsiteY99" fmla="*/ 364894 h 868145"/>
                <a:gd name="connsiteX100" fmla="*/ 2517881 w 4049756"/>
                <a:gd name="connsiteY100" fmla="*/ 361719 h 868145"/>
                <a:gd name="connsiteX101" fmla="*/ 2543281 w 4049756"/>
                <a:gd name="connsiteY101" fmla="*/ 358544 h 868145"/>
                <a:gd name="connsiteX102" fmla="*/ 2559156 w 4049756"/>
                <a:gd name="connsiteY102" fmla="*/ 355369 h 868145"/>
                <a:gd name="connsiteX103" fmla="*/ 2594081 w 4049756"/>
                <a:gd name="connsiteY103" fmla="*/ 352194 h 868145"/>
                <a:gd name="connsiteX104" fmla="*/ 2632181 w 4049756"/>
                <a:gd name="connsiteY104" fmla="*/ 345844 h 868145"/>
                <a:gd name="connsiteX105" fmla="*/ 2667106 w 4049756"/>
                <a:gd name="connsiteY105" fmla="*/ 339494 h 868145"/>
                <a:gd name="connsiteX106" fmla="*/ 2686156 w 4049756"/>
                <a:gd name="connsiteY106" fmla="*/ 336319 h 868145"/>
                <a:gd name="connsiteX107" fmla="*/ 2695681 w 4049756"/>
                <a:gd name="connsiteY107" fmla="*/ 333144 h 868145"/>
                <a:gd name="connsiteX108" fmla="*/ 2721081 w 4049756"/>
                <a:gd name="connsiteY108" fmla="*/ 326794 h 868145"/>
                <a:gd name="connsiteX109" fmla="*/ 2733781 w 4049756"/>
                <a:gd name="connsiteY109" fmla="*/ 323619 h 868145"/>
                <a:gd name="connsiteX110" fmla="*/ 2743306 w 4049756"/>
                <a:gd name="connsiteY110" fmla="*/ 320444 h 868145"/>
                <a:gd name="connsiteX111" fmla="*/ 2756006 w 4049756"/>
                <a:gd name="connsiteY111" fmla="*/ 317269 h 868145"/>
                <a:gd name="connsiteX112" fmla="*/ 2784581 w 4049756"/>
                <a:gd name="connsiteY112" fmla="*/ 307744 h 868145"/>
                <a:gd name="connsiteX113" fmla="*/ 2794106 w 4049756"/>
                <a:gd name="connsiteY113" fmla="*/ 304569 h 868145"/>
                <a:gd name="connsiteX114" fmla="*/ 2806806 w 4049756"/>
                <a:gd name="connsiteY114" fmla="*/ 301394 h 868145"/>
                <a:gd name="connsiteX115" fmla="*/ 2816331 w 4049756"/>
                <a:gd name="connsiteY115" fmla="*/ 298219 h 868145"/>
                <a:gd name="connsiteX116" fmla="*/ 2848081 w 4049756"/>
                <a:gd name="connsiteY116" fmla="*/ 291869 h 868145"/>
                <a:gd name="connsiteX117" fmla="*/ 2857606 w 4049756"/>
                <a:gd name="connsiteY117" fmla="*/ 288694 h 868145"/>
                <a:gd name="connsiteX118" fmla="*/ 2876656 w 4049756"/>
                <a:gd name="connsiteY118" fmla="*/ 285519 h 868145"/>
                <a:gd name="connsiteX119" fmla="*/ 2927456 w 4049756"/>
                <a:gd name="connsiteY119" fmla="*/ 275994 h 868145"/>
                <a:gd name="connsiteX120" fmla="*/ 3000481 w 4049756"/>
                <a:gd name="connsiteY120" fmla="*/ 266469 h 868145"/>
                <a:gd name="connsiteX121" fmla="*/ 3038581 w 4049756"/>
                <a:gd name="connsiteY121" fmla="*/ 256944 h 868145"/>
                <a:gd name="connsiteX122" fmla="*/ 3051281 w 4049756"/>
                <a:gd name="connsiteY122" fmla="*/ 253769 h 868145"/>
                <a:gd name="connsiteX123" fmla="*/ 3060806 w 4049756"/>
                <a:gd name="connsiteY123" fmla="*/ 250594 h 868145"/>
                <a:gd name="connsiteX124" fmla="*/ 3105256 w 4049756"/>
                <a:gd name="connsiteY124" fmla="*/ 244244 h 868145"/>
                <a:gd name="connsiteX125" fmla="*/ 3121131 w 4049756"/>
                <a:gd name="connsiteY125" fmla="*/ 241069 h 868145"/>
                <a:gd name="connsiteX126" fmla="*/ 3140181 w 4049756"/>
                <a:gd name="connsiteY126" fmla="*/ 237894 h 868145"/>
                <a:gd name="connsiteX127" fmla="*/ 3165581 w 4049756"/>
                <a:gd name="connsiteY127" fmla="*/ 234719 h 868145"/>
                <a:gd name="connsiteX128" fmla="*/ 3190981 w 4049756"/>
                <a:gd name="connsiteY128" fmla="*/ 228369 h 868145"/>
                <a:gd name="connsiteX129" fmla="*/ 3203681 w 4049756"/>
                <a:gd name="connsiteY129" fmla="*/ 225194 h 868145"/>
                <a:gd name="connsiteX130" fmla="*/ 3222731 w 4049756"/>
                <a:gd name="connsiteY130" fmla="*/ 218844 h 868145"/>
                <a:gd name="connsiteX131" fmla="*/ 3235431 w 4049756"/>
                <a:gd name="connsiteY131" fmla="*/ 215669 h 868145"/>
                <a:gd name="connsiteX132" fmla="*/ 3254481 w 4049756"/>
                <a:gd name="connsiteY132" fmla="*/ 209319 h 868145"/>
                <a:gd name="connsiteX133" fmla="*/ 3270356 w 4049756"/>
                <a:gd name="connsiteY133" fmla="*/ 206144 h 868145"/>
                <a:gd name="connsiteX134" fmla="*/ 3292581 w 4049756"/>
                <a:gd name="connsiteY134" fmla="*/ 199794 h 868145"/>
                <a:gd name="connsiteX135" fmla="*/ 3324331 w 4049756"/>
                <a:gd name="connsiteY135" fmla="*/ 193444 h 868145"/>
                <a:gd name="connsiteX136" fmla="*/ 3349731 w 4049756"/>
                <a:gd name="connsiteY136" fmla="*/ 187094 h 868145"/>
                <a:gd name="connsiteX137" fmla="*/ 3406881 w 4049756"/>
                <a:gd name="connsiteY137" fmla="*/ 180744 h 868145"/>
                <a:gd name="connsiteX138" fmla="*/ 3416406 w 4049756"/>
                <a:gd name="connsiteY138" fmla="*/ 177569 h 868145"/>
                <a:gd name="connsiteX139" fmla="*/ 3524356 w 4049756"/>
                <a:gd name="connsiteY139" fmla="*/ 171219 h 868145"/>
                <a:gd name="connsiteX140" fmla="*/ 3549756 w 4049756"/>
                <a:gd name="connsiteY140" fmla="*/ 168044 h 868145"/>
                <a:gd name="connsiteX141" fmla="*/ 3568806 w 4049756"/>
                <a:gd name="connsiteY141" fmla="*/ 164869 h 868145"/>
                <a:gd name="connsiteX142" fmla="*/ 3625956 w 4049756"/>
                <a:gd name="connsiteY142" fmla="*/ 161694 h 868145"/>
                <a:gd name="connsiteX143" fmla="*/ 3667231 w 4049756"/>
                <a:gd name="connsiteY143" fmla="*/ 158519 h 868145"/>
                <a:gd name="connsiteX144" fmla="*/ 3730731 w 4049756"/>
                <a:gd name="connsiteY144" fmla="*/ 155344 h 868145"/>
                <a:gd name="connsiteX145" fmla="*/ 3765656 w 4049756"/>
                <a:gd name="connsiteY145" fmla="*/ 152169 h 868145"/>
                <a:gd name="connsiteX146" fmla="*/ 3832331 w 4049756"/>
                <a:gd name="connsiteY146" fmla="*/ 145819 h 868145"/>
                <a:gd name="connsiteX147" fmla="*/ 3857731 w 4049756"/>
                <a:gd name="connsiteY147" fmla="*/ 139469 h 868145"/>
                <a:gd name="connsiteX148" fmla="*/ 3870431 w 4049756"/>
                <a:gd name="connsiteY148" fmla="*/ 136294 h 868145"/>
                <a:gd name="connsiteX149" fmla="*/ 3902181 w 4049756"/>
                <a:gd name="connsiteY149" fmla="*/ 126769 h 868145"/>
                <a:gd name="connsiteX150" fmla="*/ 3940281 w 4049756"/>
                <a:gd name="connsiteY150" fmla="*/ 120419 h 868145"/>
                <a:gd name="connsiteX151" fmla="*/ 3975206 w 4049756"/>
                <a:gd name="connsiteY151" fmla="*/ 114069 h 868145"/>
                <a:gd name="connsiteX152" fmla="*/ 3984731 w 4049756"/>
                <a:gd name="connsiteY152" fmla="*/ 110894 h 868145"/>
                <a:gd name="connsiteX153" fmla="*/ 3997431 w 4049756"/>
                <a:gd name="connsiteY153" fmla="*/ 107719 h 868145"/>
                <a:gd name="connsiteX154" fmla="*/ 4006956 w 4049756"/>
                <a:gd name="connsiteY154" fmla="*/ 104544 h 868145"/>
                <a:gd name="connsiteX155" fmla="*/ 4019656 w 4049756"/>
                <a:gd name="connsiteY155" fmla="*/ 101369 h 868145"/>
                <a:gd name="connsiteX156" fmla="*/ 4029181 w 4049756"/>
                <a:gd name="connsiteY156" fmla="*/ 98194 h 868145"/>
                <a:gd name="connsiteX157" fmla="*/ 4045056 w 4049756"/>
                <a:gd name="connsiteY157" fmla="*/ 95019 h 868145"/>
                <a:gd name="connsiteX158" fmla="*/ 4045056 w 4049756"/>
                <a:gd name="connsiteY158" fmla="*/ 75969 h 868145"/>
                <a:gd name="connsiteX159" fmla="*/ 4048231 w 4049756"/>
                <a:gd name="connsiteY159" fmla="*/ 41044 h 868145"/>
                <a:gd name="connsiteX160" fmla="*/ 4045056 w 4049756"/>
                <a:gd name="connsiteY160" fmla="*/ 2944 h 868145"/>
                <a:gd name="connsiteX161" fmla="*/ 3994256 w 4049756"/>
                <a:gd name="connsiteY161" fmla="*/ 2944 h 868145"/>
                <a:gd name="connsiteX162" fmla="*/ 3978381 w 4049756"/>
                <a:gd name="connsiteY162" fmla="*/ 6119 h 868145"/>
                <a:gd name="connsiteX163" fmla="*/ 3959331 w 4049756"/>
                <a:gd name="connsiteY163" fmla="*/ 9294 h 868145"/>
                <a:gd name="connsiteX164" fmla="*/ 3946631 w 4049756"/>
                <a:gd name="connsiteY164" fmla="*/ 12469 h 868145"/>
                <a:gd name="connsiteX165" fmla="*/ 3930756 w 4049756"/>
                <a:gd name="connsiteY165" fmla="*/ 15644 h 868145"/>
                <a:gd name="connsiteX166" fmla="*/ 3921231 w 4049756"/>
                <a:gd name="connsiteY166" fmla="*/ 18819 h 868145"/>
                <a:gd name="connsiteX167" fmla="*/ 3876781 w 4049756"/>
                <a:gd name="connsiteY167" fmla="*/ 28344 h 868145"/>
                <a:gd name="connsiteX168" fmla="*/ 3835506 w 4049756"/>
                <a:gd name="connsiteY168" fmla="*/ 34694 h 868145"/>
                <a:gd name="connsiteX169" fmla="*/ 3822806 w 4049756"/>
                <a:gd name="connsiteY169" fmla="*/ 37869 h 868145"/>
                <a:gd name="connsiteX170" fmla="*/ 3803756 w 4049756"/>
                <a:gd name="connsiteY170" fmla="*/ 41044 h 868145"/>
                <a:gd name="connsiteX171" fmla="*/ 3794231 w 4049756"/>
                <a:gd name="connsiteY171" fmla="*/ 44219 h 868145"/>
                <a:gd name="connsiteX172" fmla="*/ 3768831 w 4049756"/>
                <a:gd name="connsiteY172" fmla="*/ 50569 h 868145"/>
                <a:gd name="connsiteX173" fmla="*/ 3756131 w 4049756"/>
                <a:gd name="connsiteY173" fmla="*/ 53744 h 868145"/>
                <a:gd name="connsiteX174" fmla="*/ 3711681 w 4049756"/>
                <a:gd name="connsiteY174" fmla="*/ 66444 h 868145"/>
                <a:gd name="connsiteX175" fmla="*/ 3686281 w 4049756"/>
                <a:gd name="connsiteY175" fmla="*/ 69619 h 868145"/>
                <a:gd name="connsiteX176" fmla="*/ 3635481 w 4049756"/>
                <a:gd name="connsiteY176" fmla="*/ 75969 h 868145"/>
                <a:gd name="connsiteX177" fmla="*/ 3556106 w 4049756"/>
                <a:gd name="connsiteY177" fmla="*/ 79144 h 868145"/>
                <a:gd name="connsiteX178" fmla="*/ 3514831 w 4049756"/>
                <a:gd name="connsiteY178" fmla="*/ 85494 h 868145"/>
                <a:gd name="connsiteX179" fmla="*/ 3473556 w 4049756"/>
                <a:gd name="connsiteY179" fmla="*/ 91844 h 868145"/>
                <a:gd name="connsiteX180" fmla="*/ 3441806 w 4049756"/>
                <a:gd name="connsiteY180" fmla="*/ 98194 h 868145"/>
                <a:gd name="connsiteX181" fmla="*/ 3356081 w 4049756"/>
                <a:gd name="connsiteY181" fmla="*/ 104544 h 868145"/>
                <a:gd name="connsiteX182" fmla="*/ 3321156 w 4049756"/>
                <a:gd name="connsiteY182" fmla="*/ 110894 h 868145"/>
                <a:gd name="connsiteX183" fmla="*/ 3305281 w 4049756"/>
                <a:gd name="connsiteY183" fmla="*/ 114069 h 868145"/>
                <a:gd name="connsiteX184" fmla="*/ 3286231 w 4049756"/>
                <a:gd name="connsiteY184" fmla="*/ 120419 h 868145"/>
                <a:gd name="connsiteX185" fmla="*/ 3267181 w 4049756"/>
                <a:gd name="connsiteY185" fmla="*/ 126769 h 868145"/>
                <a:gd name="connsiteX186" fmla="*/ 3238606 w 4049756"/>
                <a:gd name="connsiteY186" fmla="*/ 136294 h 868145"/>
                <a:gd name="connsiteX187" fmla="*/ 3229081 w 4049756"/>
                <a:gd name="connsiteY187" fmla="*/ 139469 h 868145"/>
                <a:gd name="connsiteX188" fmla="*/ 3219556 w 4049756"/>
                <a:gd name="connsiteY188" fmla="*/ 142644 h 868145"/>
                <a:gd name="connsiteX189" fmla="*/ 3206856 w 4049756"/>
                <a:gd name="connsiteY189" fmla="*/ 145819 h 868145"/>
                <a:gd name="connsiteX190" fmla="*/ 3187806 w 4049756"/>
                <a:gd name="connsiteY190" fmla="*/ 152169 h 868145"/>
                <a:gd name="connsiteX191" fmla="*/ 3175106 w 4049756"/>
                <a:gd name="connsiteY191" fmla="*/ 155344 h 868145"/>
                <a:gd name="connsiteX192" fmla="*/ 3133831 w 4049756"/>
                <a:gd name="connsiteY192" fmla="*/ 161694 h 868145"/>
                <a:gd name="connsiteX193" fmla="*/ 3121131 w 4049756"/>
                <a:gd name="connsiteY193" fmla="*/ 164869 h 868145"/>
                <a:gd name="connsiteX194" fmla="*/ 3076681 w 4049756"/>
                <a:gd name="connsiteY194" fmla="*/ 168044 h 868145"/>
                <a:gd name="connsiteX195" fmla="*/ 3041756 w 4049756"/>
                <a:gd name="connsiteY195" fmla="*/ 177569 h 868145"/>
                <a:gd name="connsiteX196" fmla="*/ 3019531 w 4049756"/>
                <a:gd name="connsiteY196" fmla="*/ 180744 h 868145"/>
                <a:gd name="connsiteX197" fmla="*/ 2981431 w 4049756"/>
                <a:gd name="connsiteY197" fmla="*/ 187094 h 868145"/>
                <a:gd name="connsiteX198" fmla="*/ 2962381 w 4049756"/>
                <a:gd name="connsiteY198" fmla="*/ 190269 h 868145"/>
                <a:gd name="connsiteX199" fmla="*/ 2933806 w 4049756"/>
                <a:gd name="connsiteY199" fmla="*/ 193444 h 868145"/>
                <a:gd name="connsiteX200" fmla="*/ 2898881 w 4049756"/>
                <a:gd name="connsiteY200" fmla="*/ 196619 h 868145"/>
                <a:gd name="connsiteX201" fmla="*/ 2844906 w 4049756"/>
                <a:gd name="connsiteY201" fmla="*/ 206144 h 868145"/>
                <a:gd name="connsiteX202" fmla="*/ 2829031 w 4049756"/>
                <a:gd name="connsiteY202" fmla="*/ 209319 h 868145"/>
                <a:gd name="connsiteX203" fmla="*/ 2813156 w 4049756"/>
                <a:gd name="connsiteY203" fmla="*/ 212494 h 868145"/>
                <a:gd name="connsiteX204" fmla="*/ 2784581 w 4049756"/>
                <a:gd name="connsiteY204" fmla="*/ 215669 h 868145"/>
                <a:gd name="connsiteX205" fmla="*/ 2759181 w 4049756"/>
                <a:gd name="connsiteY205" fmla="*/ 222019 h 868145"/>
                <a:gd name="connsiteX206" fmla="*/ 2730606 w 4049756"/>
                <a:gd name="connsiteY206" fmla="*/ 231544 h 868145"/>
                <a:gd name="connsiteX207" fmla="*/ 2721081 w 4049756"/>
                <a:gd name="connsiteY207" fmla="*/ 234719 h 868145"/>
                <a:gd name="connsiteX208" fmla="*/ 2711556 w 4049756"/>
                <a:gd name="connsiteY208" fmla="*/ 237894 h 868145"/>
                <a:gd name="connsiteX209" fmla="*/ 2698856 w 4049756"/>
                <a:gd name="connsiteY209" fmla="*/ 241069 h 868145"/>
                <a:gd name="connsiteX210" fmla="*/ 2682981 w 4049756"/>
                <a:gd name="connsiteY210" fmla="*/ 244244 h 868145"/>
                <a:gd name="connsiteX211" fmla="*/ 2670281 w 4049756"/>
                <a:gd name="connsiteY211" fmla="*/ 247419 h 868145"/>
                <a:gd name="connsiteX212" fmla="*/ 2641706 w 4049756"/>
                <a:gd name="connsiteY212" fmla="*/ 250594 h 868145"/>
                <a:gd name="connsiteX213" fmla="*/ 2613131 w 4049756"/>
                <a:gd name="connsiteY213" fmla="*/ 256944 h 868145"/>
                <a:gd name="connsiteX214" fmla="*/ 2594081 w 4049756"/>
                <a:gd name="connsiteY214" fmla="*/ 263294 h 868145"/>
                <a:gd name="connsiteX215" fmla="*/ 2575031 w 4049756"/>
                <a:gd name="connsiteY215" fmla="*/ 269644 h 868145"/>
                <a:gd name="connsiteX216" fmla="*/ 2565506 w 4049756"/>
                <a:gd name="connsiteY216" fmla="*/ 272819 h 868145"/>
                <a:gd name="connsiteX217" fmla="*/ 2543281 w 4049756"/>
                <a:gd name="connsiteY217" fmla="*/ 279169 h 868145"/>
                <a:gd name="connsiteX218" fmla="*/ 2514706 w 4049756"/>
                <a:gd name="connsiteY218" fmla="*/ 285519 h 868145"/>
                <a:gd name="connsiteX219" fmla="*/ 2489306 w 4049756"/>
                <a:gd name="connsiteY219" fmla="*/ 291869 h 868145"/>
                <a:gd name="connsiteX220" fmla="*/ 2476606 w 4049756"/>
                <a:gd name="connsiteY220" fmla="*/ 295044 h 868145"/>
                <a:gd name="connsiteX221" fmla="*/ 2428981 w 4049756"/>
                <a:gd name="connsiteY221" fmla="*/ 301394 h 868145"/>
                <a:gd name="connsiteX222" fmla="*/ 2409931 w 4049756"/>
                <a:gd name="connsiteY222" fmla="*/ 304569 h 868145"/>
                <a:gd name="connsiteX223" fmla="*/ 2378181 w 4049756"/>
                <a:gd name="connsiteY223" fmla="*/ 307744 h 868145"/>
                <a:gd name="connsiteX224" fmla="*/ 2327381 w 4049756"/>
                <a:gd name="connsiteY224" fmla="*/ 314094 h 868145"/>
                <a:gd name="connsiteX225" fmla="*/ 2314681 w 4049756"/>
                <a:gd name="connsiteY225" fmla="*/ 317269 h 868145"/>
                <a:gd name="connsiteX226" fmla="*/ 2295631 w 4049756"/>
                <a:gd name="connsiteY226" fmla="*/ 323619 h 868145"/>
                <a:gd name="connsiteX227" fmla="*/ 2286106 w 4049756"/>
                <a:gd name="connsiteY227" fmla="*/ 326794 h 868145"/>
                <a:gd name="connsiteX228" fmla="*/ 2260706 w 4049756"/>
                <a:gd name="connsiteY228" fmla="*/ 333144 h 868145"/>
                <a:gd name="connsiteX229" fmla="*/ 2248006 w 4049756"/>
                <a:gd name="connsiteY229" fmla="*/ 336319 h 868145"/>
                <a:gd name="connsiteX230" fmla="*/ 2232131 w 4049756"/>
                <a:gd name="connsiteY230" fmla="*/ 339494 h 868145"/>
                <a:gd name="connsiteX231" fmla="*/ 2213081 w 4049756"/>
                <a:gd name="connsiteY231" fmla="*/ 345844 h 868145"/>
                <a:gd name="connsiteX232" fmla="*/ 2203556 w 4049756"/>
                <a:gd name="connsiteY232" fmla="*/ 349019 h 868145"/>
                <a:gd name="connsiteX233" fmla="*/ 2171806 w 4049756"/>
                <a:gd name="connsiteY233" fmla="*/ 355369 h 868145"/>
                <a:gd name="connsiteX234" fmla="*/ 2155931 w 4049756"/>
                <a:gd name="connsiteY234" fmla="*/ 358544 h 868145"/>
                <a:gd name="connsiteX235" fmla="*/ 2127356 w 4049756"/>
                <a:gd name="connsiteY235" fmla="*/ 361719 h 868145"/>
                <a:gd name="connsiteX236" fmla="*/ 2101956 w 4049756"/>
                <a:gd name="connsiteY236" fmla="*/ 364894 h 868145"/>
                <a:gd name="connsiteX237" fmla="*/ 2041631 w 4049756"/>
                <a:gd name="connsiteY237" fmla="*/ 368069 h 868145"/>
                <a:gd name="connsiteX238" fmla="*/ 1990831 w 4049756"/>
                <a:gd name="connsiteY238" fmla="*/ 374419 h 868145"/>
                <a:gd name="connsiteX239" fmla="*/ 1974956 w 4049756"/>
                <a:gd name="connsiteY239" fmla="*/ 377594 h 868145"/>
                <a:gd name="connsiteX240" fmla="*/ 1955906 w 4049756"/>
                <a:gd name="connsiteY240" fmla="*/ 380769 h 868145"/>
                <a:gd name="connsiteX241" fmla="*/ 1924156 w 4049756"/>
                <a:gd name="connsiteY241" fmla="*/ 390294 h 868145"/>
                <a:gd name="connsiteX242" fmla="*/ 1838431 w 4049756"/>
                <a:gd name="connsiteY242" fmla="*/ 402994 h 868145"/>
                <a:gd name="connsiteX243" fmla="*/ 1806681 w 4049756"/>
                <a:gd name="connsiteY243" fmla="*/ 406169 h 868145"/>
                <a:gd name="connsiteX244" fmla="*/ 1711431 w 4049756"/>
                <a:gd name="connsiteY244" fmla="*/ 437919 h 868145"/>
                <a:gd name="connsiteX245" fmla="*/ 1701906 w 4049756"/>
                <a:gd name="connsiteY245" fmla="*/ 441094 h 868145"/>
                <a:gd name="connsiteX246" fmla="*/ 1682856 w 4049756"/>
                <a:gd name="connsiteY246" fmla="*/ 450619 h 868145"/>
                <a:gd name="connsiteX247" fmla="*/ 1657456 w 4049756"/>
                <a:gd name="connsiteY247" fmla="*/ 453794 h 868145"/>
                <a:gd name="connsiteX248" fmla="*/ 1603481 w 4049756"/>
                <a:gd name="connsiteY248" fmla="*/ 460144 h 868145"/>
                <a:gd name="connsiteX249" fmla="*/ 1571731 w 4049756"/>
                <a:gd name="connsiteY249" fmla="*/ 466494 h 868145"/>
                <a:gd name="connsiteX250" fmla="*/ 1555856 w 4049756"/>
                <a:gd name="connsiteY250" fmla="*/ 469669 h 868145"/>
                <a:gd name="connsiteX251" fmla="*/ 1527281 w 4049756"/>
                <a:gd name="connsiteY251" fmla="*/ 476019 h 868145"/>
                <a:gd name="connsiteX252" fmla="*/ 1479656 w 4049756"/>
                <a:gd name="connsiteY252" fmla="*/ 482369 h 868145"/>
                <a:gd name="connsiteX253" fmla="*/ 1463781 w 4049756"/>
                <a:gd name="connsiteY253" fmla="*/ 485544 h 868145"/>
                <a:gd name="connsiteX254" fmla="*/ 1422506 w 4049756"/>
                <a:gd name="connsiteY254" fmla="*/ 491894 h 868145"/>
                <a:gd name="connsiteX255" fmla="*/ 1390756 w 4049756"/>
                <a:gd name="connsiteY255" fmla="*/ 498244 h 868145"/>
                <a:gd name="connsiteX256" fmla="*/ 1378056 w 4049756"/>
                <a:gd name="connsiteY256" fmla="*/ 501419 h 868145"/>
                <a:gd name="connsiteX257" fmla="*/ 1359006 w 4049756"/>
                <a:gd name="connsiteY257" fmla="*/ 504594 h 868145"/>
                <a:gd name="connsiteX258" fmla="*/ 1330431 w 4049756"/>
                <a:gd name="connsiteY258" fmla="*/ 510944 h 868145"/>
                <a:gd name="connsiteX259" fmla="*/ 1311381 w 4049756"/>
                <a:gd name="connsiteY259" fmla="*/ 517294 h 868145"/>
                <a:gd name="connsiteX260" fmla="*/ 1282806 w 4049756"/>
                <a:gd name="connsiteY260" fmla="*/ 526819 h 868145"/>
                <a:gd name="connsiteX261" fmla="*/ 1273281 w 4049756"/>
                <a:gd name="connsiteY261" fmla="*/ 529994 h 868145"/>
                <a:gd name="connsiteX262" fmla="*/ 1263756 w 4049756"/>
                <a:gd name="connsiteY262" fmla="*/ 533169 h 868145"/>
                <a:gd name="connsiteX263" fmla="*/ 1222481 w 4049756"/>
                <a:gd name="connsiteY263" fmla="*/ 539519 h 868145"/>
                <a:gd name="connsiteX264" fmla="*/ 1168506 w 4049756"/>
                <a:gd name="connsiteY264" fmla="*/ 542694 h 868145"/>
                <a:gd name="connsiteX265" fmla="*/ 1130406 w 4049756"/>
                <a:gd name="connsiteY265" fmla="*/ 549044 h 868145"/>
                <a:gd name="connsiteX266" fmla="*/ 1105006 w 4049756"/>
                <a:gd name="connsiteY266" fmla="*/ 552219 h 868145"/>
                <a:gd name="connsiteX267" fmla="*/ 1079606 w 4049756"/>
                <a:gd name="connsiteY267" fmla="*/ 558569 h 868145"/>
                <a:gd name="connsiteX268" fmla="*/ 1047856 w 4049756"/>
                <a:gd name="connsiteY268" fmla="*/ 564919 h 868145"/>
                <a:gd name="connsiteX269" fmla="*/ 1022456 w 4049756"/>
                <a:gd name="connsiteY269" fmla="*/ 571269 h 868145"/>
                <a:gd name="connsiteX270" fmla="*/ 1012931 w 4049756"/>
                <a:gd name="connsiteY270" fmla="*/ 574444 h 868145"/>
                <a:gd name="connsiteX271" fmla="*/ 1000231 w 4049756"/>
                <a:gd name="connsiteY271" fmla="*/ 577619 h 868145"/>
                <a:gd name="connsiteX272" fmla="*/ 978006 w 4049756"/>
                <a:gd name="connsiteY272" fmla="*/ 583969 h 868145"/>
                <a:gd name="connsiteX273" fmla="*/ 946256 w 4049756"/>
                <a:gd name="connsiteY273" fmla="*/ 590319 h 868145"/>
                <a:gd name="connsiteX274" fmla="*/ 911331 w 4049756"/>
                <a:gd name="connsiteY274" fmla="*/ 596669 h 868145"/>
                <a:gd name="connsiteX275" fmla="*/ 854181 w 4049756"/>
                <a:gd name="connsiteY275" fmla="*/ 606194 h 868145"/>
                <a:gd name="connsiteX276" fmla="*/ 835131 w 4049756"/>
                <a:gd name="connsiteY276" fmla="*/ 612544 h 868145"/>
                <a:gd name="connsiteX277" fmla="*/ 816081 w 4049756"/>
                <a:gd name="connsiteY277" fmla="*/ 618894 h 868145"/>
                <a:gd name="connsiteX278" fmla="*/ 806556 w 4049756"/>
                <a:gd name="connsiteY278" fmla="*/ 622069 h 868145"/>
                <a:gd name="connsiteX279" fmla="*/ 797031 w 4049756"/>
                <a:gd name="connsiteY279" fmla="*/ 625244 h 868145"/>
                <a:gd name="connsiteX280" fmla="*/ 784331 w 4049756"/>
                <a:gd name="connsiteY280" fmla="*/ 628419 h 868145"/>
                <a:gd name="connsiteX281" fmla="*/ 765281 w 4049756"/>
                <a:gd name="connsiteY281" fmla="*/ 634769 h 868145"/>
                <a:gd name="connsiteX282" fmla="*/ 736706 w 4049756"/>
                <a:gd name="connsiteY282" fmla="*/ 641119 h 868145"/>
                <a:gd name="connsiteX283" fmla="*/ 720831 w 4049756"/>
                <a:gd name="connsiteY283" fmla="*/ 644294 h 868145"/>
                <a:gd name="connsiteX284" fmla="*/ 701781 w 4049756"/>
                <a:gd name="connsiteY284" fmla="*/ 650644 h 868145"/>
                <a:gd name="connsiteX285" fmla="*/ 673206 w 4049756"/>
                <a:gd name="connsiteY285" fmla="*/ 660169 h 868145"/>
                <a:gd name="connsiteX286" fmla="*/ 663681 w 4049756"/>
                <a:gd name="connsiteY286" fmla="*/ 663344 h 868145"/>
                <a:gd name="connsiteX287" fmla="*/ 654156 w 4049756"/>
                <a:gd name="connsiteY287" fmla="*/ 666519 h 868145"/>
                <a:gd name="connsiteX288" fmla="*/ 616056 w 4049756"/>
                <a:gd name="connsiteY288" fmla="*/ 672869 h 868145"/>
                <a:gd name="connsiteX289" fmla="*/ 597006 w 4049756"/>
                <a:gd name="connsiteY289" fmla="*/ 676044 h 868145"/>
                <a:gd name="connsiteX290" fmla="*/ 577956 w 4049756"/>
                <a:gd name="connsiteY290" fmla="*/ 682394 h 868145"/>
                <a:gd name="connsiteX291" fmla="*/ 568431 w 4049756"/>
                <a:gd name="connsiteY291" fmla="*/ 685569 h 868145"/>
                <a:gd name="connsiteX292" fmla="*/ 520806 w 4049756"/>
                <a:gd name="connsiteY292" fmla="*/ 701444 h 868145"/>
                <a:gd name="connsiteX293" fmla="*/ 454131 w 4049756"/>
                <a:gd name="connsiteY293" fmla="*/ 723669 h 868145"/>
                <a:gd name="connsiteX294" fmla="*/ 435081 w 4049756"/>
                <a:gd name="connsiteY294" fmla="*/ 730019 h 868145"/>
                <a:gd name="connsiteX295" fmla="*/ 425556 w 4049756"/>
                <a:gd name="connsiteY295" fmla="*/ 733194 h 868145"/>
                <a:gd name="connsiteX296" fmla="*/ 400156 w 4049756"/>
                <a:gd name="connsiteY296" fmla="*/ 739544 h 868145"/>
                <a:gd name="connsiteX297" fmla="*/ 390631 w 4049756"/>
                <a:gd name="connsiteY297" fmla="*/ 742719 h 868145"/>
                <a:gd name="connsiteX298" fmla="*/ 377931 w 4049756"/>
                <a:gd name="connsiteY298" fmla="*/ 745894 h 868145"/>
                <a:gd name="connsiteX299" fmla="*/ 358881 w 4049756"/>
                <a:gd name="connsiteY299" fmla="*/ 752244 h 868145"/>
                <a:gd name="connsiteX300" fmla="*/ 311256 w 4049756"/>
                <a:gd name="connsiteY300" fmla="*/ 768119 h 868145"/>
                <a:gd name="connsiteX301" fmla="*/ 301731 w 4049756"/>
                <a:gd name="connsiteY301" fmla="*/ 771294 h 868145"/>
                <a:gd name="connsiteX302" fmla="*/ 292206 w 4049756"/>
                <a:gd name="connsiteY302" fmla="*/ 774469 h 868145"/>
                <a:gd name="connsiteX303" fmla="*/ 254106 w 4049756"/>
                <a:gd name="connsiteY303" fmla="*/ 780819 h 868145"/>
                <a:gd name="connsiteX304" fmla="*/ 238231 w 4049756"/>
                <a:gd name="connsiteY304" fmla="*/ 783994 h 868145"/>
                <a:gd name="connsiteX305" fmla="*/ 219181 w 4049756"/>
                <a:gd name="connsiteY305" fmla="*/ 787169 h 868145"/>
                <a:gd name="connsiteX306" fmla="*/ 206481 w 4049756"/>
                <a:gd name="connsiteY306" fmla="*/ 790344 h 868145"/>
                <a:gd name="connsiteX307" fmla="*/ 196956 w 4049756"/>
                <a:gd name="connsiteY307" fmla="*/ 793519 h 868145"/>
                <a:gd name="connsiteX308" fmla="*/ 165206 w 4049756"/>
                <a:gd name="connsiteY308" fmla="*/ 799869 h 868145"/>
                <a:gd name="connsiteX309" fmla="*/ 152506 w 4049756"/>
                <a:gd name="connsiteY309" fmla="*/ 803044 h 868145"/>
                <a:gd name="connsiteX310" fmla="*/ 136631 w 4049756"/>
                <a:gd name="connsiteY310" fmla="*/ 806219 h 868145"/>
                <a:gd name="connsiteX311" fmla="*/ 127106 w 4049756"/>
                <a:gd name="connsiteY311" fmla="*/ 809394 h 868145"/>
                <a:gd name="connsiteX312" fmla="*/ 89006 w 4049756"/>
                <a:gd name="connsiteY312" fmla="*/ 818919 h 868145"/>
                <a:gd name="connsiteX313" fmla="*/ 50906 w 4049756"/>
                <a:gd name="connsiteY313" fmla="*/ 831619 h 868145"/>
                <a:gd name="connsiteX314" fmla="*/ 41381 w 4049756"/>
                <a:gd name="connsiteY314" fmla="*/ 834794 h 868145"/>
                <a:gd name="connsiteX315" fmla="*/ 31856 w 4049756"/>
                <a:gd name="connsiteY315" fmla="*/ 837969 h 868145"/>
                <a:gd name="connsiteX316" fmla="*/ 106 w 4049756"/>
                <a:gd name="connsiteY316" fmla="*/ 866544 h 868145"/>
                <a:gd name="connsiteX0" fmla="*/ 106 w 4048819"/>
                <a:gd name="connsiteY0" fmla="*/ 869128 h 870729"/>
                <a:gd name="connsiteX1" fmla="*/ 22331 w 4048819"/>
                <a:gd name="connsiteY1" fmla="*/ 865953 h 870729"/>
                <a:gd name="connsiteX2" fmla="*/ 31856 w 4048819"/>
                <a:gd name="connsiteY2" fmla="*/ 859603 h 870729"/>
                <a:gd name="connsiteX3" fmla="*/ 50906 w 4048819"/>
                <a:gd name="connsiteY3" fmla="*/ 853253 h 870729"/>
                <a:gd name="connsiteX4" fmla="*/ 73131 w 4048819"/>
                <a:gd name="connsiteY4" fmla="*/ 846903 h 870729"/>
                <a:gd name="connsiteX5" fmla="*/ 92181 w 4048819"/>
                <a:gd name="connsiteY5" fmla="*/ 840553 h 870729"/>
                <a:gd name="connsiteX6" fmla="*/ 101706 w 4048819"/>
                <a:gd name="connsiteY6" fmla="*/ 837378 h 870729"/>
                <a:gd name="connsiteX7" fmla="*/ 123931 w 4048819"/>
                <a:gd name="connsiteY7" fmla="*/ 831028 h 870729"/>
                <a:gd name="connsiteX8" fmla="*/ 152506 w 4048819"/>
                <a:gd name="connsiteY8" fmla="*/ 824678 h 870729"/>
                <a:gd name="connsiteX9" fmla="*/ 193781 w 4048819"/>
                <a:gd name="connsiteY9" fmla="*/ 818328 h 870729"/>
                <a:gd name="connsiteX10" fmla="*/ 228706 w 4048819"/>
                <a:gd name="connsiteY10" fmla="*/ 808803 h 870729"/>
                <a:gd name="connsiteX11" fmla="*/ 266806 w 4048819"/>
                <a:gd name="connsiteY11" fmla="*/ 799278 h 870729"/>
                <a:gd name="connsiteX12" fmla="*/ 279506 w 4048819"/>
                <a:gd name="connsiteY12" fmla="*/ 796103 h 870729"/>
                <a:gd name="connsiteX13" fmla="*/ 289031 w 4048819"/>
                <a:gd name="connsiteY13" fmla="*/ 792928 h 870729"/>
                <a:gd name="connsiteX14" fmla="*/ 323956 w 4048819"/>
                <a:gd name="connsiteY14" fmla="*/ 786578 h 870729"/>
                <a:gd name="connsiteX15" fmla="*/ 339831 w 4048819"/>
                <a:gd name="connsiteY15" fmla="*/ 783403 h 870729"/>
                <a:gd name="connsiteX16" fmla="*/ 374756 w 4048819"/>
                <a:gd name="connsiteY16" fmla="*/ 777053 h 870729"/>
                <a:gd name="connsiteX17" fmla="*/ 384281 w 4048819"/>
                <a:gd name="connsiteY17" fmla="*/ 773878 h 870729"/>
                <a:gd name="connsiteX18" fmla="*/ 400156 w 4048819"/>
                <a:gd name="connsiteY18" fmla="*/ 770703 h 870729"/>
                <a:gd name="connsiteX19" fmla="*/ 444606 w 4048819"/>
                <a:gd name="connsiteY19" fmla="*/ 758003 h 870729"/>
                <a:gd name="connsiteX20" fmla="*/ 476356 w 4048819"/>
                <a:gd name="connsiteY20" fmla="*/ 751653 h 870729"/>
                <a:gd name="connsiteX21" fmla="*/ 485881 w 4048819"/>
                <a:gd name="connsiteY21" fmla="*/ 748478 h 870729"/>
                <a:gd name="connsiteX22" fmla="*/ 511281 w 4048819"/>
                <a:gd name="connsiteY22" fmla="*/ 742128 h 870729"/>
                <a:gd name="connsiteX23" fmla="*/ 523981 w 4048819"/>
                <a:gd name="connsiteY23" fmla="*/ 738953 h 870729"/>
                <a:gd name="connsiteX24" fmla="*/ 546206 w 4048819"/>
                <a:gd name="connsiteY24" fmla="*/ 732603 h 870729"/>
                <a:gd name="connsiteX25" fmla="*/ 571606 w 4048819"/>
                <a:gd name="connsiteY25" fmla="*/ 726253 h 870729"/>
                <a:gd name="connsiteX26" fmla="*/ 593831 w 4048819"/>
                <a:gd name="connsiteY26" fmla="*/ 723078 h 870729"/>
                <a:gd name="connsiteX27" fmla="*/ 635106 w 4048819"/>
                <a:gd name="connsiteY27" fmla="*/ 716728 h 870729"/>
                <a:gd name="connsiteX28" fmla="*/ 660506 w 4048819"/>
                <a:gd name="connsiteY28" fmla="*/ 713553 h 870729"/>
                <a:gd name="connsiteX29" fmla="*/ 676381 w 4048819"/>
                <a:gd name="connsiteY29" fmla="*/ 710378 h 870729"/>
                <a:gd name="connsiteX30" fmla="*/ 711306 w 4048819"/>
                <a:gd name="connsiteY30" fmla="*/ 707203 h 870729"/>
                <a:gd name="connsiteX31" fmla="*/ 739881 w 4048819"/>
                <a:gd name="connsiteY31" fmla="*/ 704028 h 870729"/>
                <a:gd name="connsiteX32" fmla="*/ 762106 w 4048819"/>
                <a:gd name="connsiteY32" fmla="*/ 700853 h 870729"/>
                <a:gd name="connsiteX33" fmla="*/ 787506 w 4048819"/>
                <a:gd name="connsiteY33" fmla="*/ 694503 h 870729"/>
                <a:gd name="connsiteX34" fmla="*/ 800206 w 4048819"/>
                <a:gd name="connsiteY34" fmla="*/ 691328 h 870729"/>
                <a:gd name="connsiteX35" fmla="*/ 809731 w 4048819"/>
                <a:gd name="connsiteY35" fmla="*/ 688153 h 870729"/>
                <a:gd name="connsiteX36" fmla="*/ 844656 w 4048819"/>
                <a:gd name="connsiteY36" fmla="*/ 681803 h 870729"/>
                <a:gd name="connsiteX37" fmla="*/ 870056 w 4048819"/>
                <a:gd name="connsiteY37" fmla="*/ 675453 h 870729"/>
                <a:gd name="connsiteX38" fmla="*/ 882756 w 4048819"/>
                <a:gd name="connsiteY38" fmla="*/ 672278 h 870729"/>
                <a:gd name="connsiteX39" fmla="*/ 914506 w 4048819"/>
                <a:gd name="connsiteY39" fmla="*/ 662753 h 870729"/>
                <a:gd name="connsiteX40" fmla="*/ 924031 w 4048819"/>
                <a:gd name="connsiteY40" fmla="*/ 659578 h 870729"/>
                <a:gd name="connsiteX41" fmla="*/ 949431 w 4048819"/>
                <a:gd name="connsiteY41" fmla="*/ 653228 h 870729"/>
                <a:gd name="connsiteX42" fmla="*/ 962131 w 4048819"/>
                <a:gd name="connsiteY42" fmla="*/ 650053 h 870729"/>
                <a:gd name="connsiteX43" fmla="*/ 984356 w 4048819"/>
                <a:gd name="connsiteY43" fmla="*/ 646878 h 870729"/>
                <a:gd name="connsiteX44" fmla="*/ 1028806 w 4048819"/>
                <a:gd name="connsiteY44" fmla="*/ 643703 h 870729"/>
                <a:gd name="connsiteX45" fmla="*/ 1076431 w 4048819"/>
                <a:gd name="connsiteY45" fmla="*/ 637353 h 870729"/>
                <a:gd name="connsiteX46" fmla="*/ 1092306 w 4048819"/>
                <a:gd name="connsiteY46" fmla="*/ 634178 h 870729"/>
                <a:gd name="connsiteX47" fmla="*/ 1101831 w 4048819"/>
                <a:gd name="connsiteY47" fmla="*/ 631003 h 870729"/>
                <a:gd name="connsiteX48" fmla="*/ 1114531 w 4048819"/>
                <a:gd name="connsiteY48" fmla="*/ 627828 h 870729"/>
                <a:gd name="connsiteX49" fmla="*/ 1143106 w 4048819"/>
                <a:gd name="connsiteY49" fmla="*/ 618303 h 870729"/>
                <a:gd name="connsiteX50" fmla="*/ 1152631 w 4048819"/>
                <a:gd name="connsiteY50" fmla="*/ 615128 h 870729"/>
                <a:gd name="connsiteX51" fmla="*/ 1162156 w 4048819"/>
                <a:gd name="connsiteY51" fmla="*/ 611953 h 870729"/>
                <a:gd name="connsiteX52" fmla="*/ 1184381 w 4048819"/>
                <a:gd name="connsiteY52" fmla="*/ 608778 h 870729"/>
                <a:gd name="connsiteX53" fmla="*/ 1193906 w 4048819"/>
                <a:gd name="connsiteY53" fmla="*/ 605603 h 870729"/>
                <a:gd name="connsiteX54" fmla="*/ 1241531 w 4048819"/>
                <a:gd name="connsiteY54" fmla="*/ 596078 h 870729"/>
                <a:gd name="connsiteX55" fmla="*/ 1270106 w 4048819"/>
                <a:gd name="connsiteY55" fmla="*/ 589728 h 870729"/>
                <a:gd name="connsiteX56" fmla="*/ 1295506 w 4048819"/>
                <a:gd name="connsiteY56" fmla="*/ 583378 h 870729"/>
                <a:gd name="connsiteX57" fmla="*/ 1378056 w 4048819"/>
                <a:gd name="connsiteY57" fmla="*/ 577028 h 870729"/>
                <a:gd name="connsiteX58" fmla="*/ 1393931 w 4048819"/>
                <a:gd name="connsiteY58" fmla="*/ 573853 h 870729"/>
                <a:gd name="connsiteX59" fmla="*/ 1435206 w 4048819"/>
                <a:gd name="connsiteY59" fmla="*/ 564328 h 870729"/>
                <a:gd name="connsiteX60" fmla="*/ 1479656 w 4048819"/>
                <a:gd name="connsiteY60" fmla="*/ 557978 h 870729"/>
                <a:gd name="connsiteX61" fmla="*/ 1492356 w 4048819"/>
                <a:gd name="connsiteY61" fmla="*/ 554803 h 870729"/>
                <a:gd name="connsiteX62" fmla="*/ 1520931 w 4048819"/>
                <a:gd name="connsiteY62" fmla="*/ 551628 h 870729"/>
                <a:gd name="connsiteX63" fmla="*/ 1539981 w 4048819"/>
                <a:gd name="connsiteY63" fmla="*/ 548453 h 870729"/>
                <a:gd name="connsiteX64" fmla="*/ 1578081 w 4048819"/>
                <a:gd name="connsiteY64" fmla="*/ 542103 h 870729"/>
                <a:gd name="connsiteX65" fmla="*/ 1606656 w 4048819"/>
                <a:gd name="connsiteY65" fmla="*/ 532578 h 870729"/>
                <a:gd name="connsiteX66" fmla="*/ 1616181 w 4048819"/>
                <a:gd name="connsiteY66" fmla="*/ 529403 h 870729"/>
                <a:gd name="connsiteX67" fmla="*/ 1666981 w 4048819"/>
                <a:gd name="connsiteY67" fmla="*/ 519878 h 870729"/>
                <a:gd name="connsiteX68" fmla="*/ 1689206 w 4048819"/>
                <a:gd name="connsiteY68" fmla="*/ 513528 h 870729"/>
                <a:gd name="connsiteX69" fmla="*/ 1711431 w 4048819"/>
                <a:gd name="connsiteY69" fmla="*/ 507178 h 870729"/>
                <a:gd name="connsiteX70" fmla="*/ 1736831 w 4048819"/>
                <a:gd name="connsiteY70" fmla="*/ 504003 h 870729"/>
                <a:gd name="connsiteX71" fmla="*/ 1768581 w 4048819"/>
                <a:gd name="connsiteY71" fmla="*/ 494478 h 870729"/>
                <a:gd name="connsiteX72" fmla="*/ 1778106 w 4048819"/>
                <a:gd name="connsiteY72" fmla="*/ 491303 h 870729"/>
                <a:gd name="connsiteX73" fmla="*/ 1803506 w 4048819"/>
                <a:gd name="connsiteY73" fmla="*/ 488128 h 870729"/>
                <a:gd name="connsiteX74" fmla="*/ 1822556 w 4048819"/>
                <a:gd name="connsiteY74" fmla="*/ 481778 h 870729"/>
                <a:gd name="connsiteX75" fmla="*/ 1847956 w 4048819"/>
                <a:gd name="connsiteY75" fmla="*/ 475428 h 870729"/>
                <a:gd name="connsiteX76" fmla="*/ 1873356 w 4048819"/>
                <a:gd name="connsiteY76" fmla="*/ 469078 h 870729"/>
                <a:gd name="connsiteX77" fmla="*/ 1908281 w 4048819"/>
                <a:gd name="connsiteY77" fmla="*/ 462728 h 870729"/>
                <a:gd name="connsiteX78" fmla="*/ 1933681 w 4048819"/>
                <a:gd name="connsiteY78" fmla="*/ 459553 h 870729"/>
                <a:gd name="connsiteX79" fmla="*/ 1978131 w 4048819"/>
                <a:gd name="connsiteY79" fmla="*/ 453203 h 870729"/>
                <a:gd name="connsiteX80" fmla="*/ 1997181 w 4048819"/>
                <a:gd name="connsiteY80" fmla="*/ 446853 h 870729"/>
                <a:gd name="connsiteX81" fmla="*/ 2032106 w 4048819"/>
                <a:gd name="connsiteY81" fmla="*/ 440503 h 870729"/>
                <a:gd name="connsiteX82" fmla="*/ 2067031 w 4048819"/>
                <a:gd name="connsiteY82" fmla="*/ 434153 h 870729"/>
                <a:gd name="connsiteX83" fmla="*/ 2117831 w 4048819"/>
                <a:gd name="connsiteY83" fmla="*/ 427803 h 870729"/>
                <a:gd name="connsiteX84" fmla="*/ 2133706 w 4048819"/>
                <a:gd name="connsiteY84" fmla="*/ 424628 h 870729"/>
                <a:gd name="connsiteX85" fmla="*/ 2146406 w 4048819"/>
                <a:gd name="connsiteY85" fmla="*/ 421453 h 870729"/>
                <a:gd name="connsiteX86" fmla="*/ 2187681 w 4048819"/>
                <a:gd name="connsiteY86" fmla="*/ 415103 h 870729"/>
                <a:gd name="connsiteX87" fmla="*/ 2200381 w 4048819"/>
                <a:gd name="connsiteY87" fmla="*/ 411928 h 870729"/>
                <a:gd name="connsiteX88" fmla="*/ 2254356 w 4048819"/>
                <a:gd name="connsiteY88" fmla="*/ 405578 h 870729"/>
                <a:gd name="connsiteX89" fmla="*/ 2270231 w 4048819"/>
                <a:gd name="connsiteY89" fmla="*/ 402403 h 870729"/>
                <a:gd name="connsiteX90" fmla="*/ 2292456 w 4048819"/>
                <a:gd name="connsiteY90" fmla="*/ 399228 h 870729"/>
                <a:gd name="connsiteX91" fmla="*/ 2305156 w 4048819"/>
                <a:gd name="connsiteY91" fmla="*/ 396053 h 870729"/>
                <a:gd name="connsiteX92" fmla="*/ 2330556 w 4048819"/>
                <a:gd name="connsiteY92" fmla="*/ 392878 h 870729"/>
                <a:gd name="connsiteX93" fmla="*/ 2375006 w 4048819"/>
                <a:gd name="connsiteY93" fmla="*/ 386528 h 870729"/>
                <a:gd name="connsiteX94" fmla="*/ 2394056 w 4048819"/>
                <a:gd name="connsiteY94" fmla="*/ 383353 h 870729"/>
                <a:gd name="connsiteX95" fmla="*/ 2416281 w 4048819"/>
                <a:gd name="connsiteY95" fmla="*/ 380178 h 870729"/>
                <a:gd name="connsiteX96" fmla="*/ 2432156 w 4048819"/>
                <a:gd name="connsiteY96" fmla="*/ 377003 h 870729"/>
                <a:gd name="connsiteX97" fmla="*/ 2460731 w 4048819"/>
                <a:gd name="connsiteY97" fmla="*/ 373828 h 870729"/>
                <a:gd name="connsiteX98" fmla="*/ 2479781 w 4048819"/>
                <a:gd name="connsiteY98" fmla="*/ 370653 h 870729"/>
                <a:gd name="connsiteX99" fmla="*/ 2502006 w 4048819"/>
                <a:gd name="connsiteY99" fmla="*/ 367478 h 870729"/>
                <a:gd name="connsiteX100" fmla="*/ 2517881 w 4048819"/>
                <a:gd name="connsiteY100" fmla="*/ 364303 h 870729"/>
                <a:gd name="connsiteX101" fmla="*/ 2543281 w 4048819"/>
                <a:gd name="connsiteY101" fmla="*/ 361128 h 870729"/>
                <a:gd name="connsiteX102" fmla="*/ 2559156 w 4048819"/>
                <a:gd name="connsiteY102" fmla="*/ 357953 h 870729"/>
                <a:gd name="connsiteX103" fmla="*/ 2594081 w 4048819"/>
                <a:gd name="connsiteY103" fmla="*/ 354778 h 870729"/>
                <a:gd name="connsiteX104" fmla="*/ 2632181 w 4048819"/>
                <a:gd name="connsiteY104" fmla="*/ 348428 h 870729"/>
                <a:gd name="connsiteX105" fmla="*/ 2667106 w 4048819"/>
                <a:gd name="connsiteY105" fmla="*/ 342078 h 870729"/>
                <a:gd name="connsiteX106" fmla="*/ 2686156 w 4048819"/>
                <a:gd name="connsiteY106" fmla="*/ 338903 h 870729"/>
                <a:gd name="connsiteX107" fmla="*/ 2695681 w 4048819"/>
                <a:gd name="connsiteY107" fmla="*/ 335728 h 870729"/>
                <a:gd name="connsiteX108" fmla="*/ 2721081 w 4048819"/>
                <a:gd name="connsiteY108" fmla="*/ 329378 h 870729"/>
                <a:gd name="connsiteX109" fmla="*/ 2733781 w 4048819"/>
                <a:gd name="connsiteY109" fmla="*/ 326203 h 870729"/>
                <a:gd name="connsiteX110" fmla="*/ 2743306 w 4048819"/>
                <a:gd name="connsiteY110" fmla="*/ 323028 h 870729"/>
                <a:gd name="connsiteX111" fmla="*/ 2756006 w 4048819"/>
                <a:gd name="connsiteY111" fmla="*/ 319853 h 870729"/>
                <a:gd name="connsiteX112" fmla="*/ 2784581 w 4048819"/>
                <a:gd name="connsiteY112" fmla="*/ 310328 h 870729"/>
                <a:gd name="connsiteX113" fmla="*/ 2794106 w 4048819"/>
                <a:gd name="connsiteY113" fmla="*/ 307153 h 870729"/>
                <a:gd name="connsiteX114" fmla="*/ 2806806 w 4048819"/>
                <a:gd name="connsiteY114" fmla="*/ 303978 h 870729"/>
                <a:gd name="connsiteX115" fmla="*/ 2816331 w 4048819"/>
                <a:gd name="connsiteY115" fmla="*/ 300803 h 870729"/>
                <a:gd name="connsiteX116" fmla="*/ 2848081 w 4048819"/>
                <a:gd name="connsiteY116" fmla="*/ 294453 h 870729"/>
                <a:gd name="connsiteX117" fmla="*/ 2857606 w 4048819"/>
                <a:gd name="connsiteY117" fmla="*/ 291278 h 870729"/>
                <a:gd name="connsiteX118" fmla="*/ 2876656 w 4048819"/>
                <a:gd name="connsiteY118" fmla="*/ 288103 h 870729"/>
                <a:gd name="connsiteX119" fmla="*/ 2927456 w 4048819"/>
                <a:gd name="connsiteY119" fmla="*/ 278578 h 870729"/>
                <a:gd name="connsiteX120" fmla="*/ 3000481 w 4048819"/>
                <a:gd name="connsiteY120" fmla="*/ 269053 h 870729"/>
                <a:gd name="connsiteX121" fmla="*/ 3038581 w 4048819"/>
                <a:gd name="connsiteY121" fmla="*/ 259528 h 870729"/>
                <a:gd name="connsiteX122" fmla="*/ 3051281 w 4048819"/>
                <a:gd name="connsiteY122" fmla="*/ 256353 h 870729"/>
                <a:gd name="connsiteX123" fmla="*/ 3060806 w 4048819"/>
                <a:gd name="connsiteY123" fmla="*/ 253178 h 870729"/>
                <a:gd name="connsiteX124" fmla="*/ 3105256 w 4048819"/>
                <a:gd name="connsiteY124" fmla="*/ 246828 h 870729"/>
                <a:gd name="connsiteX125" fmla="*/ 3121131 w 4048819"/>
                <a:gd name="connsiteY125" fmla="*/ 243653 h 870729"/>
                <a:gd name="connsiteX126" fmla="*/ 3140181 w 4048819"/>
                <a:gd name="connsiteY126" fmla="*/ 240478 h 870729"/>
                <a:gd name="connsiteX127" fmla="*/ 3165581 w 4048819"/>
                <a:gd name="connsiteY127" fmla="*/ 237303 h 870729"/>
                <a:gd name="connsiteX128" fmla="*/ 3190981 w 4048819"/>
                <a:gd name="connsiteY128" fmla="*/ 230953 h 870729"/>
                <a:gd name="connsiteX129" fmla="*/ 3203681 w 4048819"/>
                <a:gd name="connsiteY129" fmla="*/ 227778 h 870729"/>
                <a:gd name="connsiteX130" fmla="*/ 3222731 w 4048819"/>
                <a:gd name="connsiteY130" fmla="*/ 221428 h 870729"/>
                <a:gd name="connsiteX131" fmla="*/ 3235431 w 4048819"/>
                <a:gd name="connsiteY131" fmla="*/ 218253 h 870729"/>
                <a:gd name="connsiteX132" fmla="*/ 3254481 w 4048819"/>
                <a:gd name="connsiteY132" fmla="*/ 211903 h 870729"/>
                <a:gd name="connsiteX133" fmla="*/ 3270356 w 4048819"/>
                <a:gd name="connsiteY133" fmla="*/ 208728 h 870729"/>
                <a:gd name="connsiteX134" fmla="*/ 3292581 w 4048819"/>
                <a:gd name="connsiteY134" fmla="*/ 202378 h 870729"/>
                <a:gd name="connsiteX135" fmla="*/ 3324331 w 4048819"/>
                <a:gd name="connsiteY135" fmla="*/ 196028 h 870729"/>
                <a:gd name="connsiteX136" fmla="*/ 3349731 w 4048819"/>
                <a:gd name="connsiteY136" fmla="*/ 189678 h 870729"/>
                <a:gd name="connsiteX137" fmla="*/ 3406881 w 4048819"/>
                <a:gd name="connsiteY137" fmla="*/ 183328 h 870729"/>
                <a:gd name="connsiteX138" fmla="*/ 3416406 w 4048819"/>
                <a:gd name="connsiteY138" fmla="*/ 180153 h 870729"/>
                <a:gd name="connsiteX139" fmla="*/ 3524356 w 4048819"/>
                <a:gd name="connsiteY139" fmla="*/ 173803 h 870729"/>
                <a:gd name="connsiteX140" fmla="*/ 3549756 w 4048819"/>
                <a:gd name="connsiteY140" fmla="*/ 170628 h 870729"/>
                <a:gd name="connsiteX141" fmla="*/ 3568806 w 4048819"/>
                <a:gd name="connsiteY141" fmla="*/ 167453 h 870729"/>
                <a:gd name="connsiteX142" fmla="*/ 3625956 w 4048819"/>
                <a:gd name="connsiteY142" fmla="*/ 164278 h 870729"/>
                <a:gd name="connsiteX143" fmla="*/ 3667231 w 4048819"/>
                <a:gd name="connsiteY143" fmla="*/ 161103 h 870729"/>
                <a:gd name="connsiteX144" fmla="*/ 3730731 w 4048819"/>
                <a:gd name="connsiteY144" fmla="*/ 157928 h 870729"/>
                <a:gd name="connsiteX145" fmla="*/ 3765656 w 4048819"/>
                <a:gd name="connsiteY145" fmla="*/ 154753 h 870729"/>
                <a:gd name="connsiteX146" fmla="*/ 3832331 w 4048819"/>
                <a:gd name="connsiteY146" fmla="*/ 148403 h 870729"/>
                <a:gd name="connsiteX147" fmla="*/ 3857731 w 4048819"/>
                <a:gd name="connsiteY147" fmla="*/ 142053 h 870729"/>
                <a:gd name="connsiteX148" fmla="*/ 3870431 w 4048819"/>
                <a:gd name="connsiteY148" fmla="*/ 138878 h 870729"/>
                <a:gd name="connsiteX149" fmla="*/ 3902181 w 4048819"/>
                <a:gd name="connsiteY149" fmla="*/ 129353 h 870729"/>
                <a:gd name="connsiteX150" fmla="*/ 3940281 w 4048819"/>
                <a:gd name="connsiteY150" fmla="*/ 123003 h 870729"/>
                <a:gd name="connsiteX151" fmla="*/ 3975206 w 4048819"/>
                <a:gd name="connsiteY151" fmla="*/ 116653 h 870729"/>
                <a:gd name="connsiteX152" fmla="*/ 3984731 w 4048819"/>
                <a:gd name="connsiteY152" fmla="*/ 113478 h 870729"/>
                <a:gd name="connsiteX153" fmla="*/ 3997431 w 4048819"/>
                <a:gd name="connsiteY153" fmla="*/ 110303 h 870729"/>
                <a:gd name="connsiteX154" fmla="*/ 4006956 w 4048819"/>
                <a:gd name="connsiteY154" fmla="*/ 107128 h 870729"/>
                <a:gd name="connsiteX155" fmla="*/ 4019656 w 4048819"/>
                <a:gd name="connsiteY155" fmla="*/ 103953 h 870729"/>
                <a:gd name="connsiteX156" fmla="*/ 4029181 w 4048819"/>
                <a:gd name="connsiteY156" fmla="*/ 100778 h 870729"/>
                <a:gd name="connsiteX157" fmla="*/ 4045056 w 4048819"/>
                <a:gd name="connsiteY157" fmla="*/ 97603 h 870729"/>
                <a:gd name="connsiteX158" fmla="*/ 4045056 w 4048819"/>
                <a:gd name="connsiteY158" fmla="*/ 78553 h 870729"/>
                <a:gd name="connsiteX159" fmla="*/ 4045056 w 4048819"/>
                <a:gd name="connsiteY159" fmla="*/ 5528 h 870729"/>
                <a:gd name="connsiteX160" fmla="*/ 3994256 w 4048819"/>
                <a:gd name="connsiteY160" fmla="*/ 5528 h 870729"/>
                <a:gd name="connsiteX161" fmla="*/ 3978381 w 4048819"/>
                <a:gd name="connsiteY161" fmla="*/ 8703 h 870729"/>
                <a:gd name="connsiteX162" fmla="*/ 3959331 w 4048819"/>
                <a:gd name="connsiteY162" fmla="*/ 11878 h 870729"/>
                <a:gd name="connsiteX163" fmla="*/ 3946631 w 4048819"/>
                <a:gd name="connsiteY163" fmla="*/ 15053 h 870729"/>
                <a:gd name="connsiteX164" fmla="*/ 3930756 w 4048819"/>
                <a:gd name="connsiteY164" fmla="*/ 18228 h 870729"/>
                <a:gd name="connsiteX165" fmla="*/ 3921231 w 4048819"/>
                <a:gd name="connsiteY165" fmla="*/ 21403 h 870729"/>
                <a:gd name="connsiteX166" fmla="*/ 3876781 w 4048819"/>
                <a:gd name="connsiteY166" fmla="*/ 30928 h 870729"/>
                <a:gd name="connsiteX167" fmla="*/ 3835506 w 4048819"/>
                <a:gd name="connsiteY167" fmla="*/ 37278 h 870729"/>
                <a:gd name="connsiteX168" fmla="*/ 3822806 w 4048819"/>
                <a:gd name="connsiteY168" fmla="*/ 40453 h 870729"/>
                <a:gd name="connsiteX169" fmla="*/ 3803756 w 4048819"/>
                <a:gd name="connsiteY169" fmla="*/ 43628 h 870729"/>
                <a:gd name="connsiteX170" fmla="*/ 3794231 w 4048819"/>
                <a:gd name="connsiteY170" fmla="*/ 46803 h 870729"/>
                <a:gd name="connsiteX171" fmla="*/ 3768831 w 4048819"/>
                <a:gd name="connsiteY171" fmla="*/ 53153 h 870729"/>
                <a:gd name="connsiteX172" fmla="*/ 3756131 w 4048819"/>
                <a:gd name="connsiteY172" fmla="*/ 56328 h 870729"/>
                <a:gd name="connsiteX173" fmla="*/ 3711681 w 4048819"/>
                <a:gd name="connsiteY173" fmla="*/ 69028 h 870729"/>
                <a:gd name="connsiteX174" fmla="*/ 3686281 w 4048819"/>
                <a:gd name="connsiteY174" fmla="*/ 72203 h 870729"/>
                <a:gd name="connsiteX175" fmla="*/ 3635481 w 4048819"/>
                <a:gd name="connsiteY175" fmla="*/ 78553 h 870729"/>
                <a:gd name="connsiteX176" fmla="*/ 3556106 w 4048819"/>
                <a:gd name="connsiteY176" fmla="*/ 81728 h 870729"/>
                <a:gd name="connsiteX177" fmla="*/ 3514831 w 4048819"/>
                <a:gd name="connsiteY177" fmla="*/ 88078 h 870729"/>
                <a:gd name="connsiteX178" fmla="*/ 3473556 w 4048819"/>
                <a:gd name="connsiteY178" fmla="*/ 94428 h 870729"/>
                <a:gd name="connsiteX179" fmla="*/ 3441806 w 4048819"/>
                <a:gd name="connsiteY179" fmla="*/ 100778 h 870729"/>
                <a:gd name="connsiteX180" fmla="*/ 3356081 w 4048819"/>
                <a:gd name="connsiteY180" fmla="*/ 107128 h 870729"/>
                <a:gd name="connsiteX181" fmla="*/ 3321156 w 4048819"/>
                <a:gd name="connsiteY181" fmla="*/ 113478 h 870729"/>
                <a:gd name="connsiteX182" fmla="*/ 3305281 w 4048819"/>
                <a:gd name="connsiteY182" fmla="*/ 116653 h 870729"/>
                <a:gd name="connsiteX183" fmla="*/ 3286231 w 4048819"/>
                <a:gd name="connsiteY183" fmla="*/ 123003 h 870729"/>
                <a:gd name="connsiteX184" fmla="*/ 3267181 w 4048819"/>
                <a:gd name="connsiteY184" fmla="*/ 129353 h 870729"/>
                <a:gd name="connsiteX185" fmla="*/ 3238606 w 4048819"/>
                <a:gd name="connsiteY185" fmla="*/ 138878 h 870729"/>
                <a:gd name="connsiteX186" fmla="*/ 3229081 w 4048819"/>
                <a:gd name="connsiteY186" fmla="*/ 142053 h 870729"/>
                <a:gd name="connsiteX187" fmla="*/ 3219556 w 4048819"/>
                <a:gd name="connsiteY187" fmla="*/ 145228 h 870729"/>
                <a:gd name="connsiteX188" fmla="*/ 3206856 w 4048819"/>
                <a:gd name="connsiteY188" fmla="*/ 148403 h 870729"/>
                <a:gd name="connsiteX189" fmla="*/ 3187806 w 4048819"/>
                <a:gd name="connsiteY189" fmla="*/ 154753 h 870729"/>
                <a:gd name="connsiteX190" fmla="*/ 3175106 w 4048819"/>
                <a:gd name="connsiteY190" fmla="*/ 157928 h 870729"/>
                <a:gd name="connsiteX191" fmla="*/ 3133831 w 4048819"/>
                <a:gd name="connsiteY191" fmla="*/ 164278 h 870729"/>
                <a:gd name="connsiteX192" fmla="*/ 3121131 w 4048819"/>
                <a:gd name="connsiteY192" fmla="*/ 167453 h 870729"/>
                <a:gd name="connsiteX193" fmla="*/ 3076681 w 4048819"/>
                <a:gd name="connsiteY193" fmla="*/ 170628 h 870729"/>
                <a:gd name="connsiteX194" fmla="*/ 3041756 w 4048819"/>
                <a:gd name="connsiteY194" fmla="*/ 180153 h 870729"/>
                <a:gd name="connsiteX195" fmla="*/ 3019531 w 4048819"/>
                <a:gd name="connsiteY195" fmla="*/ 183328 h 870729"/>
                <a:gd name="connsiteX196" fmla="*/ 2981431 w 4048819"/>
                <a:gd name="connsiteY196" fmla="*/ 189678 h 870729"/>
                <a:gd name="connsiteX197" fmla="*/ 2962381 w 4048819"/>
                <a:gd name="connsiteY197" fmla="*/ 192853 h 870729"/>
                <a:gd name="connsiteX198" fmla="*/ 2933806 w 4048819"/>
                <a:gd name="connsiteY198" fmla="*/ 196028 h 870729"/>
                <a:gd name="connsiteX199" fmla="*/ 2898881 w 4048819"/>
                <a:gd name="connsiteY199" fmla="*/ 199203 h 870729"/>
                <a:gd name="connsiteX200" fmla="*/ 2844906 w 4048819"/>
                <a:gd name="connsiteY200" fmla="*/ 208728 h 870729"/>
                <a:gd name="connsiteX201" fmla="*/ 2829031 w 4048819"/>
                <a:gd name="connsiteY201" fmla="*/ 211903 h 870729"/>
                <a:gd name="connsiteX202" fmla="*/ 2813156 w 4048819"/>
                <a:gd name="connsiteY202" fmla="*/ 215078 h 870729"/>
                <a:gd name="connsiteX203" fmla="*/ 2784581 w 4048819"/>
                <a:gd name="connsiteY203" fmla="*/ 218253 h 870729"/>
                <a:gd name="connsiteX204" fmla="*/ 2759181 w 4048819"/>
                <a:gd name="connsiteY204" fmla="*/ 224603 h 870729"/>
                <a:gd name="connsiteX205" fmla="*/ 2730606 w 4048819"/>
                <a:gd name="connsiteY205" fmla="*/ 234128 h 870729"/>
                <a:gd name="connsiteX206" fmla="*/ 2721081 w 4048819"/>
                <a:gd name="connsiteY206" fmla="*/ 237303 h 870729"/>
                <a:gd name="connsiteX207" fmla="*/ 2711556 w 4048819"/>
                <a:gd name="connsiteY207" fmla="*/ 240478 h 870729"/>
                <a:gd name="connsiteX208" fmla="*/ 2698856 w 4048819"/>
                <a:gd name="connsiteY208" fmla="*/ 243653 h 870729"/>
                <a:gd name="connsiteX209" fmla="*/ 2682981 w 4048819"/>
                <a:gd name="connsiteY209" fmla="*/ 246828 h 870729"/>
                <a:gd name="connsiteX210" fmla="*/ 2670281 w 4048819"/>
                <a:gd name="connsiteY210" fmla="*/ 250003 h 870729"/>
                <a:gd name="connsiteX211" fmla="*/ 2641706 w 4048819"/>
                <a:gd name="connsiteY211" fmla="*/ 253178 h 870729"/>
                <a:gd name="connsiteX212" fmla="*/ 2613131 w 4048819"/>
                <a:gd name="connsiteY212" fmla="*/ 259528 h 870729"/>
                <a:gd name="connsiteX213" fmla="*/ 2594081 w 4048819"/>
                <a:gd name="connsiteY213" fmla="*/ 265878 h 870729"/>
                <a:gd name="connsiteX214" fmla="*/ 2575031 w 4048819"/>
                <a:gd name="connsiteY214" fmla="*/ 272228 h 870729"/>
                <a:gd name="connsiteX215" fmla="*/ 2565506 w 4048819"/>
                <a:gd name="connsiteY215" fmla="*/ 275403 h 870729"/>
                <a:gd name="connsiteX216" fmla="*/ 2543281 w 4048819"/>
                <a:gd name="connsiteY216" fmla="*/ 281753 h 870729"/>
                <a:gd name="connsiteX217" fmla="*/ 2514706 w 4048819"/>
                <a:gd name="connsiteY217" fmla="*/ 288103 h 870729"/>
                <a:gd name="connsiteX218" fmla="*/ 2489306 w 4048819"/>
                <a:gd name="connsiteY218" fmla="*/ 294453 h 870729"/>
                <a:gd name="connsiteX219" fmla="*/ 2476606 w 4048819"/>
                <a:gd name="connsiteY219" fmla="*/ 297628 h 870729"/>
                <a:gd name="connsiteX220" fmla="*/ 2428981 w 4048819"/>
                <a:gd name="connsiteY220" fmla="*/ 303978 h 870729"/>
                <a:gd name="connsiteX221" fmla="*/ 2409931 w 4048819"/>
                <a:gd name="connsiteY221" fmla="*/ 307153 h 870729"/>
                <a:gd name="connsiteX222" fmla="*/ 2378181 w 4048819"/>
                <a:gd name="connsiteY222" fmla="*/ 310328 h 870729"/>
                <a:gd name="connsiteX223" fmla="*/ 2327381 w 4048819"/>
                <a:gd name="connsiteY223" fmla="*/ 316678 h 870729"/>
                <a:gd name="connsiteX224" fmla="*/ 2314681 w 4048819"/>
                <a:gd name="connsiteY224" fmla="*/ 319853 h 870729"/>
                <a:gd name="connsiteX225" fmla="*/ 2295631 w 4048819"/>
                <a:gd name="connsiteY225" fmla="*/ 326203 h 870729"/>
                <a:gd name="connsiteX226" fmla="*/ 2286106 w 4048819"/>
                <a:gd name="connsiteY226" fmla="*/ 329378 h 870729"/>
                <a:gd name="connsiteX227" fmla="*/ 2260706 w 4048819"/>
                <a:gd name="connsiteY227" fmla="*/ 335728 h 870729"/>
                <a:gd name="connsiteX228" fmla="*/ 2248006 w 4048819"/>
                <a:gd name="connsiteY228" fmla="*/ 338903 h 870729"/>
                <a:gd name="connsiteX229" fmla="*/ 2232131 w 4048819"/>
                <a:gd name="connsiteY229" fmla="*/ 342078 h 870729"/>
                <a:gd name="connsiteX230" fmla="*/ 2213081 w 4048819"/>
                <a:gd name="connsiteY230" fmla="*/ 348428 h 870729"/>
                <a:gd name="connsiteX231" fmla="*/ 2203556 w 4048819"/>
                <a:gd name="connsiteY231" fmla="*/ 351603 h 870729"/>
                <a:gd name="connsiteX232" fmla="*/ 2171806 w 4048819"/>
                <a:gd name="connsiteY232" fmla="*/ 357953 h 870729"/>
                <a:gd name="connsiteX233" fmla="*/ 2155931 w 4048819"/>
                <a:gd name="connsiteY233" fmla="*/ 361128 h 870729"/>
                <a:gd name="connsiteX234" fmla="*/ 2127356 w 4048819"/>
                <a:gd name="connsiteY234" fmla="*/ 364303 h 870729"/>
                <a:gd name="connsiteX235" fmla="*/ 2101956 w 4048819"/>
                <a:gd name="connsiteY235" fmla="*/ 367478 h 870729"/>
                <a:gd name="connsiteX236" fmla="*/ 2041631 w 4048819"/>
                <a:gd name="connsiteY236" fmla="*/ 370653 h 870729"/>
                <a:gd name="connsiteX237" fmla="*/ 1990831 w 4048819"/>
                <a:gd name="connsiteY237" fmla="*/ 377003 h 870729"/>
                <a:gd name="connsiteX238" fmla="*/ 1974956 w 4048819"/>
                <a:gd name="connsiteY238" fmla="*/ 380178 h 870729"/>
                <a:gd name="connsiteX239" fmla="*/ 1955906 w 4048819"/>
                <a:gd name="connsiteY239" fmla="*/ 383353 h 870729"/>
                <a:gd name="connsiteX240" fmla="*/ 1924156 w 4048819"/>
                <a:gd name="connsiteY240" fmla="*/ 392878 h 870729"/>
                <a:gd name="connsiteX241" fmla="*/ 1838431 w 4048819"/>
                <a:gd name="connsiteY241" fmla="*/ 405578 h 870729"/>
                <a:gd name="connsiteX242" fmla="*/ 1806681 w 4048819"/>
                <a:gd name="connsiteY242" fmla="*/ 408753 h 870729"/>
                <a:gd name="connsiteX243" fmla="*/ 1711431 w 4048819"/>
                <a:gd name="connsiteY243" fmla="*/ 440503 h 870729"/>
                <a:gd name="connsiteX244" fmla="*/ 1701906 w 4048819"/>
                <a:gd name="connsiteY244" fmla="*/ 443678 h 870729"/>
                <a:gd name="connsiteX245" fmla="*/ 1682856 w 4048819"/>
                <a:gd name="connsiteY245" fmla="*/ 453203 h 870729"/>
                <a:gd name="connsiteX246" fmla="*/ 1657456 w 4048819"/>
                <a:gd name="connsiteY246" fmla="*/ 456378 h 870729"/>
                <a:gd name="connsiteX247" fmla="*/ 1603481 w 4048819"/>
                <a:gd name="connsiteY247" fmla="*/ 462728 h 870729"/>
                <a:gd name="connsiteX248" fmla="*/ 1571731 w 4048819"/>
                <a:gd name="connsiteY248" fmla="*/ 469078 h 870729"/>
                <a:gd name="connsiteX249" fmla="*/ 1555856 w 4048819"/>
                <a:gd name="connsiteY249" fmla="*/ 472253 h 870729"/>
                <a:gd name="connsiteX250" fmla="*/ 1527281 w 4048819"/>
                <a:gd name="connsiteY250" fmla="*/ 478603 h 870729"/>
                <a:gd name="connsiteX251" fmla="*/ 1479656 w 4048819"/>
                <a:gd name="connsiteY251" fmla="*/ 484953 h 870729"/>
                <a:gd name="connsiteX252" fmla="*/ 1463781 w 4048819"/>
                <a:gd name="connsiteY252" fmla="*/ 488128 h 870729"/>
                <a:gd name="connsiteX253" fmla="*/ 1422506 w 4048819"/>
                <a:gd name="connsiteY253" fmla="*/ 494478 h 870729"/>
                <a:gd name="connsiteX254" fmla="*/ 1390756 w 4048819"/>
                <a:gd name="connsiteY254" fmla="*/ 500828 h 870729"/>
                <a:gd name="connsiteX255" fmla="*/ 1378056 w 4048819"/>
                <a:gd name="connsiteY255" fmla="*/ 504003 h 870729"/>
                <a:gd name="connsiteX256" fmla="*/ 1359006 w 4048819"/>
                <a:gd name="connsiteY256" fmla="*/ 507178 h 870729"/>
                <a:gd name="connsiteX257" fmla="*/ 1330431 w 4048819"/>
                <a:gd name="connsiteY257" fmla="*/ 513528 h 870729"/>
                <a:gd name="connsiteX258" fmla="*/ 1311381 w 4048819"/>
                <a:gd name="connsiteY258" fmla="*/ 519878 h 870729"/>
                <a:gd name="connsiteX259" fmla="*/ 1282806 w 4048819"/>
                <a:gd name="connsiteY259" fmla="*/ 529403 h 870729"/>
                <a:gd name="connsiteX260" fmla="*/ 1273281 w 4048819"/>
                <a:gd name="connsiteY260" fmla="*/ 532578 h 870729"/>
                <a:gd name="connsiteX261" fmla="*/ 1263756 w 4048819"/>
                <a:gd name="connsiteY261" fmla="*/ 535753 h 870729"/>
                <a:gd name="connsiteX262" fmla="*/ 1222481 w 4048819"/>
                <a:gd name="connsiteY262" fmla="*/ 542103 h 870729"/>
                <a:gd name="connsiteX263" fmla="*/ 1168506 w 4048819"/>
                <a:gd name="connsiteY263" fmla="*/ 545278 h 870729"/>
                <a:gd name="connsiteX264" fmla="*/ 1130406 w 4048819"/>
                <a:gd name="connsiteY264" fmla="*/ 551628 h 870729"/>
                <a:gd name="connsiteX265" fmla="*/ 1105006 w 4048819"/>
                <a:gd name="connsiteY265" fmla="*/ 554803 h 870729"/>
                <a:gd name="connsiteX266" fmla="*/ 1079606 w 4048819"/>
                <a:gd name="connsiteY266" fmla="*/ 561153 h 870729"/>
                <a:gd name="connsiteX267" fmla="*/ 1047856 w 4048819"/>
                <a:gd name="connsiteY267" fmla="*/ 567503 h 870729"/>
                <a:gd name="connsiteX268" fmla="*/ 1022456 w 4048819"/>
                <a:gd name="connsiteY268" fmla="*/ 573853 h 870729"/>
                <a:gd name="connsiteX269" fmla="*/ 1012931 w 4048819"/>
                <a:gd name="connsiteY269" fmla="*/ 577028 h 870729"/>
                <a:gd name="connsiteX270" fmla="*/ 1000231 w 4048819"/>
                <a:gd name="connsiteY270" fmla="*/ 580203 h 870729"/>
                <a:gd name="connsiteX271" fmla="*/ 978006 w 4048819"/>
                <a:gd name="connsiteY271" fmla="*/ 586553 h 870729"/>
                <a:gd name="connsiteX272" fmla="*/ 946256 w 4048819"/>
                <a:gd name="connsiteY272" fmla="*/ 592903 h 870729"/>
                <a:gd name="connsiteX273" fmla="*/ 911331 w 4048819"/>
                <a:gd name="connsiteY273" fmla="*/ 599253 h 870729"/>
                <a:gd name="connsiteX274" fmla="*/ 854181 w 4048819"/>
                <a:gd name="connsiteY274" fmla="*/ 608778 h 870729"/>
                <a:gd name="connsiteX275" fmla="*/ 835131 w 4048819"/>
                <a:gd name="connsiteY275" fmla="*/ 615128 h 870729"/>
                <a:gd name="connsiteX276" fmla="*/ 816081 w 4048819"/>
                <a:gd name="connsiteY276" fmla="*/ 621478 h 870729"/>
                <a:gd name="connsiteX277" fmla="*/ 806556 w 4048819"/>
                <a:gd name="connsiteY277" fmla="*/ 624653 h 870729"/>
                <a:gd name="connsiteX278" fmla="*/ 797031 w 4048819"/>
                <a:gd name="connsiteY278" fmla="*/ 627828 h 870729"/>
                <a:gd name="connsiteX279" fmla="*/ 784331 w 4048819"/>
                <a:gd name="connsiteY279" fmla="*/ 631003 h 870729"/>
                <a:gd name="connsiteX280" fmla="*/ 765281 w 4048819"/>
                <a:gd name="connsiteY280" fmla="*/ 637353 h 870729"/>
                <a:gd name="connsiteX281" fmla="*/ 736706 w 4048819"/>
                <a:gd name="connsiteY281" fmla="*/ 643703 h 870729"/>
                <a:gd name="connsiteX282" fmla="*/ 720831 w 4048819"/>
                <a:gd name="connsiteY282" fmla="*/ 646878 h 870729"/>
                <a:gd name="connsiteX283" fmla="*/ 701781 w 4048819"/>
                <a:gd name="connsiteY283" fmla="*/ 653228 h 870729"/>
                <a:gd name="connsiteX284" fmla="*/ 673206 w 4048819"/>
                <a:gd name="connsiteY284" fmla="*/ 662753 h 870729"/>
                <a:gd name="connsiteX285" fmla="*/ 663681 w 4048819"/>
                <a:gd name="connsiteY285" fmla="*/ 665928 h 870729"/>
                <a:gd name="connsiteX286" fmla="*/ 654156 w 4048819"/>
                <a:gd name="connsiteY286" fmla="*/ 669103 h 870729"/>
                <a:gd name="connsiteX287" fmla="*/ 616056 w 4048819"/>
                <a:gd name="connsiteY287" fmla="*/ 675453 h 870729"/>
                <a:gd name="connsiteX288" fmla="*/ 597006 w 4048819"/>
                <a:gd name="connsiteY288" fmla="*/ 678628 h 870729"/>
                <a:gd name="connsiteX289" fmla="*/ 577956 w 4048819"/>
                <a:gd name="connsiteY289" fmla="*/ 684978 h 870729"/>
                <a:gd name="connsiteX290" fmla="*/ 568431 w 4048819"/>
                <a:gd name="connsiteY290" fmla="*/ 688153 h 870729"/>
                <a:gd name="connsiteX291" fmla="*/ 520806 w 4048819"/>
                <a:gd name="connsiteY291" fmla="*/ 704028 h 870729"/>
                <a:gd name="connsiteX292" fmla="*/ 454131 w 4048819"/>
                <a:gd name="connsiteY292" fmla="*/ 726253 h 870729"/>
                <a:gd name="connsiteX293" fmla="*/ 435081 w 4048819"/>
                <a:gd name="connsiteY293" fmla="*/ 732603 h 870729"/>
                <a:gd name="connsiteX294" fmla="*/ 425556 w 4048819"/>
                <a:gd name="connsiteY294" fmla="*/ 735778 h 870729"/>
                <a:gd name="connsiteX295" fmla="*/ 400156 w 4048819"/>
                <a:gd name="connsiteY295" fmla="*/ 742128 h 870729"/>
                <a:gd name="connsiteX296" fmla="*/ 390631 w 4048819"/>
                <a:gd name="connsiteY296" fmla="*/ 745303 h 870729"/>
                <a:gd name="connsiteX297" fmla="*/ 377931 w 4048819"/>
                <a:gd name="connsiteY297" fmla="*/ 748478 h 870729"/>
                <a:gd name="connsiteX298" fmla="*/ 358881 w 4048819"/>
                <a:gd name="connsiteY298" fmla="*/ 754828 h 870729"/>
                <a:gd name="connsiteX299" fmla="*/ 311256 w 4048819"/>
                <a:gd name="connsiteY299" fmla="*/ 770703 h 870729"/>
                <a:gd name="connsiteX300" fmla="*/ 301731 w 4048819"/>
                <a:gd name="connsiteY300" fmla="*/ 773878 h 870729"/>
                <a:gd name="connsiteX301" fmla="*/ 292206 w 4048819"/>
                <a:gd name="connsiteY301" fmla="*/ 777053 h 870729"/>
                <a:gd name="connsiteX302" fmla="*/ 254106 w 4048819"/>
                <a:gd name="connsiteY302" fmla="*/ 783403 h 870729"/>
                <a:gd name="connsiteX303" fmla="*/ 238231 w 4048819"/>
                <a:gd name="connsiteY303" fmla="*/ 786578 h 870729"/>
                <a:gd name="connsiteX304" fmla="*/ 219181 w 4048819"/>
                <a:gd name="connsiteY304" fmla="*/ 789753 h 870729"/>
                <a:gd name="connsiteX305" fmla="*/ 206481 w 4048819"/>
                <a:gd name="connsiteY305" fmla="*/ 792928 h 870729"/>
                <a:gd name="connsiteX306" fmla="*/ 196956 w 4048819"/>
                <a:gd name="connsiteY306" fmla="*/ 796103 h 870729"/>
                <a:gd name="connsiteX307" fmla="*/ 165206 w 4048819"/>
                <a:gd name="connsiteY307" fmla="*/ 802453 h 870729"/>
                <a:gd name="connsiteX308" fmla="*/ 152506 w 4048819"/>
                <a:gd name="connsiteY308" fmla="*/ 805628 h 870729"/>
                <a:gd name="connsiteX309" fmla="*/ 136631 w 4048819"/>
                <a:gd name="connsiteY309" fmla="*/ 808803 h 870729"/>
                <a:gd name="connsiteX310" fmla="*/ 127106 w 4048819"/>
                <a:gd name="connsiteY310" fmla="*/ 811978 h 870729"/>
                <a:gd name="connsiteX311" fmla="*/ 89006 w 4048819"/>
                <a:gd name="connsiteY311" fmla="*/ 821503 h 870729"/>
                <a:gd name="connsiteX312" fmla="*/ 50906 w 4048819"/>
                <a:gd name="connsiteY312" fmla="*/ 834203 h 870729"/>
                <a:gd name="connsiteX313" fmla="*/ 41381 w 4048819"/>
                <a:gd name="connsiteY313" fmla="*/ 837378 h 870729"/>
                <a:gd name="connsiteX314" fmla="*/ 31856 w 4048819"/>
                <a:gd name="connsiteY314" fmla="*/ 840553 h 870729"/>
                <a:gd name="connsiteX315" fmla="*/ 106 w 4048819"/>
                <a:gd name="connsiteY315" fmla="*/ 869128 h 870729"/>
                <a:gd name="connsiteX0" fmla="*/ 106 w 4049478"/>
                <a:gd name="connsiteY0" fmla="*/ 870539 h 872140"/>
                <a:gd name="connsiteX1" fmla="*/ 22331 w 4049478"/>
                <a:gd name="connsiteY1" fmla="*/ 867364 h 872140"/>
                <a:gd name="connsiteX2" fmla="*/ 31856 w 4049478"/>
                <a:gd name="connsiteY2" fmla="*/ 861014 h 872140"/>
                <a:gd name="connsiteX3" fmla="*/ 50906 w 4049478"/>
                <a:gd name="connsiteY3" fmla="*/ 854664 h 872140"/>
                <a:gd name="connsiteX4" fmla="*/ 73131 w 4049478"/>
                <a:gd name="connsiteY4" fmla="*/ 848314 h 872140"/>
                <a:gd name="connsiteX5" fmla="*/ 92181 w 4049478"/>
                <a:gd name="connsiteY5" fmla="*/ 841964 h 872140"/>
                <a:gd name="connsiteX6" fmla="*/ 101706 w 4049478"/>
                <a:gd name="connsiteY6" fmla="*/ 838789 h 872140"/>
                <a:gd name="connsiteX7" fmla="*/ 123931 w 4049478"/>
                <a:gd name="connsiteY7" fmla="*/ 832439 h 872140"/>
                <a:gd name="connsiteX8" fmla="*/ 152506 w 4049478"/>
                <a:gd name="connsiteY8" fmla="*/ 826089 h 872140"/>
                <a:gd name="connsiteX9" fmla="*/ 193781 w 4049478"/>
                <a:gd name="connsiteY9" fmla="*/ 819739 h 872140"/>
                <a:gd name="connsiteX10" fmla="*/ 228706 w 4049478"/>
                <a:gd name="connsiteY10" fmla="*/ 810214 h 872140"/>
                <a:gd name="connsiteX11" fmla="*/ 266806 w 4049478"/>
                <a:gd name="connsiteY11" fmla="*/ 800689 h 872140"/>
                <a:gd name="connsiteX12" fmla="*/ 279506 w 4049478"/>
                <a:gd name="connsiteY12" fmla="*/ 797514 h 872140"/>
                <a:gd name="connsiteX13" fmla="*/ 289031 w 4049478"/>
                <a:gd name="connsiteY13" fmla="*/ 794339 h 872140"/>
                <a:gd name="connsiteX14" fmla="*/ 323956 w 4049478"/>
                <a:gd name="connsiteY14" fmla="*/ 787989 h 872140"/>
                <a:gd name="connsiteX15" fmla="*/ 339831 w 4049478"/>
                <a:gd name="connsiteY15" fmla="*/ 784814 h 872140"/>
                <a:gd name="connsiteX16" fmla="*/ 374756 w 4049478"/>
                <a:gd name="connsiteY16" fmla="*/ 778464 h 872140"/>
                <a:gd name="connsiteX17" fmla="*/ 384281 w 4049478"/>
                <a:gd name="connsiteY17" fmla="*/ 775289 h 872140"/>
                <a:gd name="connsiteX18" fmla="*/ 400156 w 4049478"/>
                <a:gd name="connsiteY18" fmla="*/ 772114 h 872140"/>
                <a:gd name="connsiteX19" fmla="*/ 444606 w 4049478"/>
                <a:gd name="connsiteY19" fmla="*/ 759414 h 872140"/>
                <a:gd name="connsiteX20" fmla="*/ 476356 w 4049478"/>
                <a:gd name="connsiteY20" fmla="*/ 753064 h 872140"/>
                <a:gd name="connsiteX21" fmla="*/ 485881 w 4049478"/>
                <a:gd name="connsiteY21" fmla="*/ 749889 h 872140"/>
                <a:gd name="connsiteX22" fmla="*/ 511281 w 4049478"/>
                <a:gd name="connsiteY22" fmla="*/ 743539 h 872140"/>
                <a:gd name="connsiteX23" fmla="*/ 523981 w 4049478"/>
                <a:gd name="connsiteY23" fmla="*/ 740364 h 872140"/>
                <a:gd name="connsiteX24" fmla="*/ 546206 w 4049478"/>
                <a:gd name="connsiteY24" fmla="*/ 734014 h 872140"/>
                <a:gd name="connsiteX25" fmla="*/ 571606 w 4049478"/>
                <a:gd name="connsiteY25" fmla="*/ 727664 h 872140"/>
                <a:gd name="connsiteX26" fmla="*/ 593831 w 4049478"/>
                <a:gd name="connsiteY26" fmla="*/ 724489 h 872140"/>
                <a:gd name="connsiteX27" fmla="*/ 635106 w 4049478"/>
                <a:gd name="connsiteY27" fmla="*/ 718139 h 872140"/>
                <a:gd name="connsiteX28" fmla="*/ 660506 w 4049478"/>
                <a:gd name="connsiteY28" fmla="*/ 714964 h 872140"/>
                <a:gd name="connsiteX29" fmla="*/ 676381 w 4049478"/>
                <a:gd name="connsiteY29" fmla="*/ 711789 h 872140"/>
                <a:gd name="connsiteX30" fmla="*/ 711306 w 4049478"/>
                <a:gd name="connsiteY30" fmla="*/ 708614 h 872140"/>
                <a:gd name="connsiteX31" fmla="*/ 739881 w 4049478"/>
                <a:gd name="connsiteY31" fmla="*/ 705439 h 872140"/>
                <a:gd name="connsiteX32" fmla="*/ 762106 w 4049478"/>
                <a:gd name="connsiteY32" fmla="*/ 702264 h 872140"/>
                <a:gd name="connsiteX33" fmla="*/ 787506 w 4049478"/>
                <a:gd name="connsiteY33" fmla="*/ 695914 h 872140"/>
                <a:gd name="connsiteX34" fmla="*/ 800206 w 4049478"/>
                <a:gd name="connsiteY34" fmla="*/ 692739 h 872140"/>
                <a:gd name="connsiteX35" fmla="*/ 809731 w 4049478"/>
                <a:gd name="connsiteY35" fmla="*/ 689564 h 872140"/>
                <a:gd name="connsiteX36" fmla="*/ 844656 w 4049478"/>
                <a:gd name="connsiteY36" fmla="*/ 683214 h 872140"/>
                <a:gd name="connsiteX37" fmla="*/ 870056 w 4049478"/>
                <a:gd name="connsiteY37" fmla="*/ 676864 h 872140"/>
                <a:gd name="connsiteX38" fmla="*/ 882756 w 4049478"/>
                <a:gd name="connsiteY38" fmla="*/ 673689 h 872140"/>
                <a:gd name="connsiteX39" fmla="*/ 914506 w 4049478"/>
                <a:gd name="connsiteY39" fmla="*/ 664164 h 872140"/>
                <a:gd name="connsiteX40" fmla="*/ 924031 w 4049478"/>
                <a:gd name="connsiteY40" fmla="*/ 660989 h 872140"/>
                <a:gd name="connsiteX41" fmla="*/ 949431 w 4049478"/>
                <a:gd name="connsiteY41" fmla="*/ 654639 h 872140"/>
                <a:gd name="connsiteX42" fmla="*/ 962131 w 4049478"/>
                <a:gd name="connsiteY42" fmla="*/ 651464 h 872140"/>
                <a:gd name="connsiteX43" fmla="*/ 984356 w 4049478"/>
                <a:gd name="connsiteY43" fmla="*/ 648289 h 872140"/>
                <a:gd name="connsiteX44" fmla="*/ 1028806 w 4049478"/>
                <a:gd name="connsiteY44" fmla="*/ 645114 h 872140"/>
                <a:gd name="connsiteX45" fmla="*/ 1076431 w 4049478"/>
                <a:gd name="connsiteY45" fmla="*/ 638764 h 872140"/>
                <a:gd name="connsiteX46" fmla="*/ 1092306 w 4049478"/>
                <a:gd name="connsiteY46" fmla="*/ 635589 h 872140"/>
                <a:gd name="connsiteX47" fmla="*/ 1101831 w 4049478"/>
                <a:gd name="connsiteY47" fmla="*/ 632414 h 872140"/>
                <a:gd name="connsiteX48" fmla="*/ 1114531 w 4049478"/>
                <a:gd name="connsiteY48" fmla="*/ 629239 h 872140"/>
                <a:gd name="connsiteX49" fmla="*/ 1143106 w 4049478"/>
                <a:gd name="connsiteY49" fmla="*/ 619714 h 872140"/>
                <a:gd name="connsiteX50" fmla="*/ 1152631 w 4049478"/>
                <a:gd name="connsiteY50" fmla="*/ 616539 h 872140"/>
                <a:gd name="connsiteX51" fmla="*/ 1162156 w 4049478"/>
                <a:gd name="connsiteY51" fmla="*/ 613364 h 872140"/>
                <a:gd name="connsiteX52" fmla="*/ 1184381 w 4049478"/>
                <a:gd name="connsiteY52" fmla="*/ 610189 h 872140"/>
                <a:gd name="connsiteX53" fmla="*/ 1193906 w 4049478"/>
                <a:gd name="connsiteY53" fmla="*/ 607014 h 872140"/>
                <a:gd name="connsiteX54" fmla="*/ 1241531 w 4049478"/>
                <a:gd name="connsiteY54" fmla="*/ 597489 h 872140"/>
                <a:gd name="connsiteX55" fmla="*/ 1270106 w 4049478"/>
                <a:gd name="connsiteY55" fmla="*/ 591139 h 872140"/>
                <a:gd name="connsiteX56" fmla="*/ 1295506 w 4049478"/>
                <a:gd name="connsiteY56" fmla="*/ 584789 h 872140"/>
                <a:gd name="connsiteX57" fmla="*/ 1378056 w 4049478"/>
                <a:gd name="connsiteY57" fmla="*/ 578439 h 872140"/>
                <a:gd name="connsiteX58" fmla="*/ 1393931 w 4049478"/>
                <a:gd name="connsiteY58" fmla="*/ 575264 h 872140"/>
                <a:gd name="connsiteX59" fmla="*/ 1435206 w 4049478"/>
                <a:gd name="connsiteY59" fmla="*/ 565739 h 872140"/>
                <a:gd name="connsiteX60" fmla="*/ 1479656 w 4049478"/>
                <a:gd name="connsiteY60" fmla="*/ 559389 h 872140"/>
                <a:gd name="connsiteX61" fmla="*/ 1492356 w 4049478"/>
                <a:gd name="connsiteY61" fmla="*/ 556214 h 872140"/>
                <a:gd name="connsiteX62" fmla="*/ 1520931 w 4049478"/>
                <a:gd name="connsiteY62" fmla="*/ 553039 h 872140"/>
                <a:gd name="connsiteX63" fmla="*/ 1539981 w 4049478"/>
                <a:gd name="connsiteY63" fmla="*/ 549864 h 872140"/>
                <a:gd name="connsiteX64" fmla="*/ 1578081 w 4049478"/>
                <a:gd name="connsiteY64" fmla="*/ 543514 h 872140"/>
                <a:gd name="connsiteX65" fmla="*/ 1606656 w 4049478"/>
                <a:gd name="connsiteY65" fmla="*/ 533989 h 872140"/>
                <a:gd name="connsiteX66" fmla="*/ 1616181 w 4049478"/>
                <a:gd name="connsiteY66" fmla="*/ 530814 h 872140"/>
                <a:gd name="connsiteX67" fmla="*/ 1666981 w 4049478"/>
                <a:gd name="connsiteY67" fmla="*/ 521289 h 872140"/>
                <a:gd name="connsiteX68" fmla="*/ 1689206 w 4049478"/>
                <a:gd name="connsiteY68" fmla="*/ 514939 h 872140"/>
                <a:gd name="connsiteX69" fmla="*/ 1711431 w 4049478"/>
                <a:gd name="connsiteY69" fmla="*/ 508589 h 872140"/>
                <a:gd name="connsiteX70" fmla="*/ 1736831 w 4049478"/>
                <a:gd name="connsiteY70" fmla="*/ 505414 h 872140"/>
                <a:gd name="connsiteX71" fmla="*/ 1768581 w 4049478"/>
                <a:gd name="connsiteY71" fmla="*/ 495889 h 872140"/>
                <a:gd name="connsiteX72" fmla="*/ 1778106 w 4049478"/>
                <a:gd name="connsiteY72" fmla="*/ 492714 h 872140"/>
                <a:gd name="connsiteX73" fmla="*/ 1803506 w 4049478"/>
                <a:gd name="connsiteY73" fmla="*/ 489539 h 872140"/>
                <a:gd name="connsiteX74" fmla="*/ 1822556 w 4049478"/>
                <a:gd name="connsiteY74" fmla="*/ 483189 h 872140"/>
                <a:gd name="connsiteX75" fmla="*/ 1847956 w 4049478"/>
                <a:gd name="connsiteY75" fmla="*/ 476839 h 872140"/>
                <a:gd name="connsiteX76" fmla="*/ 1873356 w 4049478"/>
                <a:gd name="connsiteY76" fmla="*/ 470489 h 872140"/>
                <a:gd name="connsiteX77" fmla="*/ 1908281 w 4049478"/>
                <a:gd name="connsiteY77" fmla="*/ 464139 h 872140"/>
                <a:gd name="connsiteX78" fmla="*/ 1933681 w 4049478"/>
                <a:gd name="connsiteY78" fmla="*/ 460964 h 872140"/>
                <a:gd name="connsiteX79" fmla="*/ 1978131 w 4049478"/>
                <a:gd name="connsiteY79" fmla="*/ 454614 h 872140"/>
                <a:gd name="connsiteX80" fmla="*/ 1997181 w 4049478"/>
                <a:gd name="connsiteY80" fmla="*/ 448264 h 872140"/>
                <a:gd name="connsiteX81" fmla="*/ 2032106 w 4049478"/>
                <a:gd name="connsiteY81" fmla="*/ 441914 h 872140"/>
                <a:gd name="connsiteX82" fmla="*/ 2067031 w 4049478"/>
                <a:gd name="connsiteY82" fmla="*/ 435564 h 872140"/>
                <a:gd name="connsiteX83" fmla="*/ 2117831 w 4049478"/>
                <a:gd name="connsiteY83" fmla="*/ 429214 h 872140"/>
                <a:gd name="connsiteX84" fmla="*/ 2133706 w 4049478"/>
                <a:gd name="connsiteY84" fmla="*/ 426039 h 872140"/>
                <a:gd name="connsiteX85" fmla="*/ 2146406 w 4049478"/>
                <a:gd name="connsiteY85" fmla="*/ 422864 h 872140"/>
                <a:gd name="connsiteX86" fmla="*/ 2187681 w 4049478"/>
                <a:gd name="connsiteY86" fmla="*/ 416514 h 872140"/>
                <a:gd name="connsiteX87" fmla="*/ 2200381 w 4049478"/>
                <a:gd name="connsiteY87" fmla="*/ 413339 h 872140"/>
                <a:gd name="connsiteX88" fmla="*/ 2254356 w 4049478"/>
                <a:gd name="connsiteY88" fmla="*/ 406989 h 872140"/>
                <a:gd name="connsiteX89" fmla="*/ 2270231 w 4049478"/>
                <a:gd name="connsiteY89" fmla="*/ 403814 h 872140"/>
                <a:gd name="connsiteX90" fmla="*/ 2292456 w 4049478"/>
                <a:gd name="connsiteY90" fmla="*/ 400639 h 872140"/>
                <a:gd name="connsiteX91" fmla="*/ 2305156 w 4049478"/>
                <a:gd name="connsiteY91" fmla="*/ 397464 h 872140"/>
                <a:gd name="connsiteX92" fmla="*/ 2330556 w 4049478"/>
                <a:gd name="connsiteY92" fmla="*/ 394289 h 872140"/>
                <a:gd name="connsiteX93" fmla="*/ 2375006 w 4049478"/>
                <a:gd name="connsiteY93" fmla="*/ 387939 h 872140"/>
                <a:gd name="connsiteX94" fmla="*/ 2394056 w 4049478"/>
                <a:gd name="connsiteY94" fmla="*/ 384764 h 872140"/>
                <a:gd name="connsiteX95" fmla="*/ 2416281 w 4049478"/>
                <a:gd name="connsiteY95" fmla="*/ 381589 h 872140"/>
                <a:gd name="connsiteX96" fmla="*/ 2432156 w 4049478"/>
                <a:gd name="connsiteY96" fmla="*/ 378414 h 872140"/>
                <a:gd name="connsiteX97" fmla="*/ 2460731 w 4049478"/>
                <a:gd name="connsiteY97" fmla="*/ 375239 h 872140"/>
                <a:gd name="connsiteX98" fmla="*/ 2479781 w 4049478"/>
                <a:gd name="connsiteY98" fmla="*/ 372064 h 872140"/>
                <a:gd name="connsiteX99" fmla="*/ 2502006 w 4049478"/>
                <a:gd name="connsiteY99" fmla="*/ 368889 h 872140"/>
                <a:gd name="connsiteX100" fmla="*/ 2517881 w 4049478"/>
                <a:gd name="connsiteY100" fmla="*/ 365714 h 872140"/>
                <a:gd name="connsiteX101" fmla="*/ 2543281 w 4049478"/>
                <a:gd name="connsiteY101" fmla="*/ 362539 h 872140"/>
                <a:gd name="connsiteX102" fmla="*/ 2559156 w 4049478"/>
                <a:gd name="connsiteY102" fmla="*/ 359364 h 872140"/>
                <a:gd name="connsiteX103" fmla="*/ 2594081 w 4049478"/>
                <a:gd name="connsiteY103" fmla="*/ 356189 h 872140"/>
                <a:gd name="connsiteX104" fmla="*/ 2632181 w 4049478"/>
                <a:gd name="connsiteY104" fmla="*/ 349839 h 872140"/>
                <a:gd name="connsiteX105" fmla="*/ 2667106 w 4049478"/>
                <a:gd name="connsiteY105" fmla="*/ 343489 h 872140"/>
                <a:gd name="connsiteX106" fmla="*/ 2686156 w 4049478"/>
                <a:gd name="connsiteY106" fmla="*/ 340314 h 872140"/>
                <a:gd name="connsiteX107" fmla="*/ 2695681 w 4049478"/>
                <a:gd name="connsiteY107" fmla="*/ 337139 h 872140"/>
                <a:gd name="connsiteX108" fmla="*/ 2721081 w 4049478"/>
                <a:gd name="connsiteY108" fmla="*/ 330789 h 872140"/>
                <a:gd name="connsiteX109" fmla="*/ 2733781 w 4049478"/>
                <a:gd name="connsiteY109" fmla="*/ 327614 h 872140"/>
                <a:gd name="connsiteX110" fmla="*/ 2743306 w 4049478"/>
                <a:gd name="connsiteY110" fmla="*/ 324439 h 872140"/>
                <a:gd name="connsiteX111" fmla="*/ 2756006 w 4049478"/>
                <a:gd name="connsiteY111" fmla="*/ 321264 h 872140"/>
                <a:gd name="connsiteX112" fmla="*/ 2784581 w 4049478"/>
                <a:gd name="connsiteY112" fmla="*/ 311739 h 872140"/>
                <a:gd name="connsiteX113" fmla="*/ 2794106 w 4049478"/>
                <a:gd name="connsiteY113" fmla="*/ 308564 h 872140"/>
                <a:gd name="connsiteX114" fmla="*/ 2806806 w 4049478"/>
                <a:gd name="connsiteY114" fmla="*/ 305389 h 872140"/>
                <a:gd name="connsiteX115" fmla="*/ 2816331 w 4049478"/>
                <a:gd name="connsiteY115" fmla="*/ 302214 h 872140"/>
                <a:gd name="connsiteX116" fmla="*/ 2848081 w 4049478"/>
                <a:gd name="connsiteY116" fmla="*/ 295864 h 872140"/>
                <a:gd name="connsiteX117" fmla="*/ 2857606 w 4049478"/>
                <a:gd name="connsiteY117" fmla="*/ 292689 h 872140"/>
                <a:gd name="connsiteX118" fmla="*/ 2876656 w 4049478"/>
                <a:gd name="connsiteY118" fmla="*/ 289514 h 872140"/>
                <a:gd name="connsiteX119" fmla="*/ 2927456 w 4049478"/>
                <a:gd name="connsiteY119" fmla="*/ 279989 h 872140"/>
                <a:gd name="connsiteX120" fmla="*/ 3000481 w 4049478"/>
                <a:gd name="connsiteY120" fmla="*/ 270464 h 872140"/>
                <a:gd name="connsiteX121" fmla="*/ 3038581 w 4049478"/>
                <a:gd name="connsiteY121" fmla="*/ 260939 h 872140"/>
                <a:gd name="connsiteX122" fmla="*/ 3051281 w 4049478"/>
                <a:gd name="connsiteY122" fmla="*/ 257764 h 872140"/>
                <a:gd name="connsiteX123" fmla="*/ 3060806 w 4049478"/>
                <a:gd name="connsiteY123" fmla="*/ 254589 h 872140"/>
                <a:gd name="connsiteX124" fmla="*/ 3105256 w 4049478"/>
                <a:gd name="connsiteY124" fmla="*/ 248239 h 872140"/>
                <a:gd name="connsiteX125" fmla="*/ 3121131 w 4049478"/>
                <a:gd name="connsiteY125" fmla="*/ 245064 h 872140"/>
                <a:gd name="connsiteX126" fmla="*/ 3140181 w 4049478"/>
                <a:gd name="connsiteY126" fmla="*/ 241889 h 872140"/>
                <a:gd name="connsiteX127" fmla="*/ 3165581 w 4049478"/>
                <a:gd name="connsiteY127" fmla="*/ 238714 h 872140"/>
                <a:gd name="connsiteX128" fmla="*/ 3190981 w 4049478"/>
                <a:gd name="connsiteY128" fmla="*/ 232364 h 872140"/>
                <a:gd name="connsiteX129" fmla="*/ 3203681 w 4049478"/>
                <a:gd name="connsiteY129" fmla="*/ 229189 h 872140"/>
                <a:gd name="connsiteX130" fmla="*/ 3222731 w 4049478"/>
                <a:gd name="connsiteY130" fmla="*/ 222839 h 872140"/>
                <a:gd name="connsiteX131" fmla="*/ 3235431 w 4049478"/>
                <a:gd name="connsiteY131" fmla="*/ 219664 h 872140"/>
                <a:gd name="connsiteX132" fmla="*/ 3254481 w 4049478"/>
                <a:gd name="connsiteY132" fmla="*/ 213314 h 872140"/>
                <a:gd name="connsiteX133" fmla="*/ 3270356 w 4049478"/>
                <a:gd name="connsiteY133" fmla="*/ 210139 h 872140"/>
                <a:gd name="connsiteX134" fmla="*/ 3292581 w 4049478"/>
                <a:gd name="connsiteY134" fmla="*/ 203789 h 872140"/>
                <a:gd name="connsiteX135" fmla="*/ 3324331 w 4049478"/>
                <a:gd name="connsiteY135" fmla="*/ 197439 h 872140"/>
                <a:gd name="connsiteX136" fmla="*/ 3349731 w 4049478"/>
                <a:gd name="connsiteY136" fmla="*/ 191089 h 872140"/>
                <a:gd name="connsiteX137" fmla="*/ 3406881 w 4049478"/>
                <a:gd name="connsiteY137" fmla="*/ 184739 h 872140"/>
                <a:gd name="connsiteX138" fmla="*/ 3416406 w 4049478"/>
                <a:gd name="connsiteY138" fmla="*/ 181564 h 872140"/>
                <a:gd name="connsiteX139" fmla="*/ 3524356 w 4049478"/>
                <a:gd name="connsiteY139" fmla="*/ 175214 h 872140"/>
                <a:gd name="connsiteX140" fmla="*/ 3549756 w 4049478"/>
                <a:gd name="connsiteY140" fmla="*/ 172039 h 872140"/>
                <a:gd name="connsiteX141" fmla="*/ 3568806 w 4049478"/>
                <a:gd name="connsiteY141" fmla="*/ 168864 h 872140"/>
                <a:gd name="connsiteX142" fmla="*/ 3625956 w 4049478"/>
                <a:gd name="connsiteY142" fmla="*/ 165689 h 872140"/>
                <a:gd name="connsiteX143" fmla="*/ 3667231 w 4049478"/>
                <a:gd name="connsiteY143" fmla="*/ 162514 h 872140"/>
                <a:gd name="connsiteX144" fmla="*/ 3730731 w 4049478"/>
                <a:gd name="connsiteY144" fmla="*/ 159339 h 872140"/>
                <a:gd name="connsiteX145" fmla="*/ 3765656 w 4049478"/>
                <a:gd name="connsiteY145" fmla="*/ 156164 h 872140"/>
                <a:gd name="connsiteX146" fmla="*/ 3832331 w 4049478"/>
                <a:gd name="connsiteY146" fmla="*/ 149814 h 872140"/>
                <a:gd name="connsiteX147" fmla="*/ 3857731 w 4049478"/>
                <a:gd name="connsiteY147" fmla="*/ 143464 h 872140"/>
                <a:gd name="connsiteX148" fmla="*/ 3870431 w 4049478"/>
                <a:gd name="connsiteY148" fmla="*/ 140289 h 872140"/>
                <a:gd name="connsiteX149" fmla="*/ 3902181 w 4049478"/>
                <a:gd name="connsiteY149" fmla="*/ 130764 h 872140"/>
                <a:gd name="connsiteX150" fmla="*/ 3940281 w 4049478"/>
                <a:gd name="connsiteY150" fmla="*/ 124414 h 872140"/>
                <a:gd name="connsiteX151" fmla="*/ 3975206 w 4049478"/>
                <a:gd name="connsiteY151" fmla="*/ 118064 h 872140"/>
                <a:gd name="connsiteX152" fmla="*/ 3984731 w 4049478"/>
                <a:gd name="connsiteY152" fmla="*/ 114889 h 872140"/>
                <a:gd name="connsiteX153" fmla="*/ 3997431 w 4049478"/>
                <a:gd name="connsiteY153" fmla="*/ 111714 h 872140"/>
                <a:gd name="connsiteX154" fmla="*/ 4006956 w 4049478"/>
                <a:gd name="connsiteY154" fmla="*/ 108539 h 872140"/>
                <a:gd name="connsiteX155" fmla="*/ 4019656 w 4049478"/>
                <a:gd name="connsiteY155" fmla="*/ 105364 h 872140"/>
                <a:gd name="connsiteX156" fmla="*/ 4029181 w 4049478"/>
                <a:gd name="connsiteY156" fmla="*/ 102189 h 872140"/>
                <a:gd name="connsiteX157" fmla="*/ 4045056 w 4049478"/>
                <a:gd name="connsiteY157" fmla="*/ 99014 h 872140"/>
                <a:gd name="connsiteX158" fmla="*/ 4045056 w 4049478"/>
                <a:gd name="connsiteY158" fmla="*/ 6939 h 872140"/>
                <a:gd name="connsiteX159" fmla="*/ 3994256 w 4049478"/>
                <a:gd name="connsiteY159" fmla="*/ 6939 h 872140"/>
                <a:gd name="connsiteX160" fmla="*/ 3978381 w 4049478"/>
                <a:gd name="connsiteY160" fmla="*/ 10114 h 872140"/>
                <a:gd name="connsiteX161" fmla="*/ 3959331 w 4049478"/>
                <a:gd name="connsiteY161" fmla="*/ 13289 h 872140"/>
                <a:gd name="connsiteX162" fmla="*/ 3946631 w 4049478"/>
                <a:gd name="connsiteY162" fmla="*/ 16464 h 872140"/>
                <a:gd name="connsiteX163" fmla="*/ 3930756 w 4049478"/>
                <a:gd name="connsiteY163" fmla="*/ 19639 h 872140"/>
                <a:gd name="connsiteX164" fmla="*/ 3921231 w 4049478"/>
                <a:gd name="connsiteY164" fmla="*/ 22814 h 872140"/>
                <a:gd name="connsiteX165" fmla="*/ 3876781 w 4049478"/>
                <a:gd name="connsiteY165" fmla="*/ 32339 h 872140"/>
                <a:gd name="connsiteX166" fmla="*/ 3835506 w 4049478"/>
                <a:gd name="connsiteY166" fmla="*/ 38689 h 872140"/>
                <a:gd name="connsiteX167" fmla="*/ 3822806 w 4049478"/>
                <a:gd name="connsiteY167" fmla="*/ 41864 h 872140"/>
                <a:gd name="connsiteX168" fmla="*/ 3803756 w 4049478"/>
                <a:gd name="connsiteY168" fmla="*/ 45039 h 872140"/>
                <a:gd name="connsiteX169" fmla="*/ 3794231 w 4049478"/>
                <a:gd name="connsiteY169" fmla="*/ 48214 h 872140"/>
                <a:gd name="connsiteX170" fmla="*/ 3768831 w 4049478"/>
                <a:gd name="connsiteY170" fmla="*/ 54564 h 872140"/>
                <a:gd name="connsiteX171" fmla="*/ 3756131 w 4049478"/>
                <a:gd name="connsiteY171" fmla="*/ 57739 h 872140"/>
                <a:gd name="connsiteX172" fmla="*/ 3711681 w 4049478"/>
                <a:gd name="connsiteY172" fmla="*/ 70439 h 872140"/>
                <a:gd name="connsiteX173" fmla="*/ 3686281 w 4049478"/>
                <a:gd name="connsiteY173" fmla="*/ 73614 h 872140"/>
                <a:gd name="connsiteX174" fmla="*/ 3635481 w 4049478"/>
                <a:gd name="connsiteY174" fmla="*/ 79964 h 872140"/>
                <a:gd name="connsiteX175" fmla="*/ 3556106 w 4049478"/>
                <a:gd name="connsiteY175" fmla="*/ 83139 h 872140"/>
                <a:gd name="connsiteX176" fmla="*/ 3514831 w 4049478"/>
                <a:gd name="connsiteY176" fmla="*/ 89489 h 872140"/>
                <a:gd name="connsiteX177" fmla="*/ 3473556 w 4049478"/>
                <a:gd name="connsiteY177" fmla="*/ 95839 h 872140"/>
                <a:gd name="connsiteX178" fmla="*/ 3441806 w 4049478"/>
                <a:gd name="connsiteY178" fmla="*/ 102189 h 872140"/>
                <a:gd name="connsiteX179" fmla="*/ 3356081 w 4049478"/>
                <a:gd name="connsiteY179" fmla="*/ 108539 h 872140"/>
                <a:gd name="connsiteX180" fmla="*/ 3321156 w 4049478"/>
                <a:gd name="connsiteY180" fmla="*/ 114889 h 872140"/>
                <a:gd name="connsiteX181" fmla="*/ 3305281 w 4049478"/>
                <a:gd name="connsiteY181" fmla="*/ 118064 h 872140"/>
                <a:gd name="connsiteX182" fmla="*/ 3286231 w 4049478"/>
                <a:gd name="connsiteY182" fmla="*/ 124414 h 872140"/>
                <a:gd name="connsiteX183" fmla="*/ 3267181 w 4049478"/>
                <a:gd name="connsiteY183" fmla="*/ 130764 h 872140"/>
                <a:gd name="connsiteX184" fmla="*/ 3238606 w 4049478"/>
                <a:gd name="connsiteY184" fmla="*/ 140289 h 872140"/>
                <a:gd name="connsiteX185" fmla="*/ 3229081 w 4049478"/>
                <a:gd name="connsiteY185" fmla="*/ 143464 h 872140"/>
                <a:gd name="connsiteX186" fmla="*/ 3219556 w 4049478"/>
                <a:gd name="connsiteY186" fmla="*/ 146639 h 872140"/>
                <a:gd name="connsiteX187" fmla="*/ 3206856 w 4049478"/>
                <a:gd name="connsiteY187" fmla="*/ 149814 h 872140"/>
                <a:gd name="connsiteX188" fmla="*/ 3187806 w 4049478"/>
                <a:gd name="connsiteY188" fmla="*/ 156164 h 872140"/>
                <a:gd name="connsiteX189" fmla="*/ 3175106 w 4049478"/>
                <a:gd name="connsiteY189" fmla="*/ 159339 h 872140"/>
                <a:gd name="connsiteX190" fmla="*/ 3133831 w 4049478"/>
                <a:gd name="connsiteY190" fmla="*/ 165689 h 872140"/>
                <a:gd name="connsiteX191" fmla="*/ 3121131 w 4049478"/>
                <a:gd name="connsiteY191" fmla="*/ 168864 h 872140"/>
                <a:gd name="connsiteX192" fmla="*/ 3076681 w 4049478"/>
                <a:gd name="connsiteY192" fmla="*/ 172039 h 872140"/>
                <a:gd name="connsiteX193" fmla="*/ 3041756 w 4049478"/>
                <a:gd name="connsiteY193" fmla="*/ 181564 h 872140"/>
                <a:gd name="connsiteX194" fmla="*/ 3019531 w 4049478"/>
                <a:gd name="connsiteY194" fmla="*/ 184739 h 872140"/>
                <a:gd name="connsiteX195" fmla="*/ 2981431 w 4049478"/>
                <a:gd name="connsiteY195" fmla="*/ 191089 h 872140"/>
                <a:gd name="connsiteX196" fmla="*/ 2962381 w 4049478"/>
                <a:gd name="connsiteY196" fmla="*/ 194264 h 872140"/>
                <a:gd name="connsiteX197" fmla="*/ 2933806 w 4049478"/>
                <a:gd name="connsiteY197" fmla="*/ 197439 h 872140"/>
                <a:gd name="connsiteX198" fmla="*/ 2898881 w 4049478"/>
                <a:gd name="connsiteY198" fmla="*/ 200614 h 872140"/>
                <a:gd name="connsiteX199" fmla="*/ 2844906 w 4049478"/>
                <a:gd name="connsiteY199" fmla="*/ 210139 h 872140"/>
                <a:gd name="connsiteX200" fmla="*/ 2829031 w 4049478"/>
                <a:gd name="connsiteY200" fmla="*/ 213314 h 872140"/>
                <a:gd name="connsiteX201" fmla="*/ 2813156 w 4049478"/>
                <a:gd name="connsiteY201" fmla="*/ 216489 h 872140"/>
                <a:gd name="connsiteX202" fmla="*/ 2784581 w 4049478"/>
                <a:gd name="connsiteY202" fmla="*/ 219664 h 872140"/>
                <a:gd name="connsiteX203" fmla="*/ 2759181 w 4049478"/>
                <a:gd name="connsiteY203" fmla="*/ 226014 h 872140"/>
                <a:gd name="connsiteX204" fmla="*/ 2730606 w 4049478"/>
                <a:gd name="connsiteY204" fmla="*/ 235539 h 872140"/>
                <a:gd name="connsiteX205" fmla="*/ 2721081 w 4049478"/>
                <a:gd name="connsiteY205" fmla="*/ 238714 h 872140"/>
                <a:gd name="connsiteX206" fmla="*/ 2711556 w 4049478"/>
                <a:gd name="connsiteY206" fmla="*/ 241889 h 872140"/>
                <a:gd name="connsiteX207" fmla="*/ 2698856 w 4049478"/>
                <a:gd name="connsiteY207" fmla="*/ 245064 h 872140"/>
                <a:gd name="connsiteX208" fmla="*/ 2682981 w 4049478"/>
                <a:gd name="connsiteY208" fmla="*/ 248239 h 872140"/>
                <a:gd name="connsiteX209" fmla="*/ 2670281 w 4049478"/>
                <a:gd name="connsiteY209" fmla="*/ 251414 h 872140"/>
                <a:gd name="connsiteX210" fmla="*/ 2641706 w 4049478"/>
                <a:gd name="connsiteY210" fmla="*/ 254589 h 872140"/>
                <a:gd name="connsiteX211" fmla="*/ 2613131 w 4049478"/>
                <a:gd name="connsiteY211" fmla="*/ 260939 h 872140"/>
                <a:gd name="connsiteX212" fmla="*/ 2594081 w 4049478"/>
                <a:gd name="connsiteY212" fmla="*/ 267289 h 872140"/>
                <a:gd name="connsiteX213" fmla="*/ 2575031 w 4049478"/>
                <a:gd name="connsiteY213" fmla="*/ 273639 h 872140"/>
                <a:gd name="connsiteX214" fmla="*/ 2565506 w 4049478"/>
                <a:gd name="connsiteY214" fmla="*/ 276814 h 872140"/>
                <a:gd name="connsiteX215" fmla="*/ 2543281 w 4049478"/>
                <a:gd name="connsiteY215" fmla="*/ 283164 h 872140"/>
                <a:gd name="connsiteX216" fmla="*/ 2514706 w 4049478"/>
                <a:gd name="connsiteY216" fmla="*/ 289514 h 872140"/>
                <a:gd name="connsiteX217" fmla="*/ 2489306 w 4049478"/>
                <a:gd name="connsiteY217" fmla="*/ 295864 h 872140"/>
                <a:gd name="connsiteX218" fmla="*/ 2476606 w 4049478"/>
                <a:gd name="connsiteY218" fmla="*/ 299039 h 872140"/>
                <a:gd name="connsiteX219" fmla="*/ 2428981 w 4049478"/>
                <a:gd name="connsiteY219" fmla="*/ 305389 h 872140"/>
                <a:gd name="connsiteX220" fmla="*/ 2409931 w 4049478"/>
                <a:gd name="connsiteY220" fmla="*/ 308564 h 872140"/>
                <a:gd name="connsiteX221" fmla="*/ 2378181 w 4049478"/>
                <a:gd name="connsiteY221" fmla="*/ 311739 h 872140"/>
                <a:gd name="connsiteX222" fmla="*/ 2327381 w 4049478"/>
                <a:gd name="connsiteY222" fmla="*/ 318089 h 872140"/>
                <a:gd name="connsiteX223" fmla="*/ 2314681 w 4049478"/>
                <a:gd name="connsiteY223" fmla="*/ 321264 h 872140"/>
                <a:gd name="connsiteX224" fmla="*/ 2295631 w 4049478"/>
                <a:gd name="connsiteY224" fmla="*/ 327614 h 872140"/>
                <a:gd name="connsiteX225" fmla="*/ 2286106 w 4049478"/>
                <a:gd name="connsiteY225" fmla="*/ 330789 h 872140"/>
                <a:gd name="connsiteX226" fmla="*/ 2260706 w 4049478"/>
                <a:gd name="connsiteY226" fmla="*/ 337139 h 872140"/>
                <a:gd name="connsiteX227" fmla="*/ 2248006 w 4049478"/>
                <a:gd name="connsiteY227" fmla="*/ 340314 h 872140"/>
                <a:gd name="connsiteX228" fmla="*/ 2232131 w 4049478"/>
                <a:gd name="connsiteY228" fmla="*/ 343489 h 872140"/>
                <a:gd name="connsiteX229" fmla="*/ 2213081 w 4049478"/>
                <a:gd name="connsiteY229" fmla="*/ 349839 h 872140"/>
                <a:gd name="connsiteX230" fmla="*/ 2203556 w 4049478"/>
                <a:gd name="connsiteY230" fmla="*/ 353014 h 872140"/>
                <a:gd name="connsiteX231" fmla="*/ 2171806 w 4049478"/>
                <a:gd name="connsiteY231" fmla="*/ 359364 h 872140"/>
                <a:gd name="connsiteX232" fmla="*/ 2155931 w 4049478"/>
                <a:gd name="connsiteY232" fmla="*/ 362539 h 872140"/>
                <a:gd name="connsiteX233" fmla="*/ 2127356 w 4049478"/>
                <a:gd name="connsiteY233" fmla="*/ 365714 h 872140"/>
                <a:gd name="connsiteX234" fmla="*/ 2101956 w 4049478"/>
                <a:gd name="connsiteY234" fmla="*/ 368889 h 872140"/>
                <a:gd name="connsiteX235" fmla="*/ 2041631 w 4049478"/>
                <a:gd name="connsiteY235" fmla="*/ 372064 h 872140"/>
                <a:gd name="connsiteX236" fmla="*/ 1990831 w 4049478"/>
                <a:gd name="connsiteY236" fmla="*/ 378414 h 872140"/>
                <a:gd name="connsiteX237" fmla="*/ 1974956 w 4049478"/>
                <a:gd name="connsiteY237" fmla="*/ 381589 h 872140"/>
                <a:gd name="connsiteX238" fmla="*/ 1955906 w 4049478"/>
                <a:gd name="connsiteY238" fmla="*/ 384764 h 872140"/>
                <a:gd name="connsiteX239" fmla="*/ 1924156 w 4049478"/>
                <a:gd name="connsiteY239" fmla="*/ 394289 h 872140"/>
                <a:gd name="connsiteX240" fmla="*/ 1838431 w 4049478"/>
                <a:gd name="connsiteY240" fmla="*/ 406989 h 872140"/>
                <a:gd name="connsiteX241" fmla="*/ 1806681 w 4049478"/>
                <a:gd name="connsiteY241" fmla="*/ 410164 h 872140"/>
                <a:gd name="connsiteX242" fmla="*/ 1711431 w 4049478"/>
                <a:gd name="connsiteY242" fmla="*/ 441914 h 872140"/>
                <a:gd name="connsiteX243" fmla="*/ 1701906 w 4049478"/>
                <a:gd name="connsiteY243" fmla="*/ 445089 h 872140"/>
                <a:gd name="connsiteX244" fmla="*/ 1682856 w 4049478"/>
                <a:gd name="connsiteY244" fmla="*/ 454614 h 872140"/>
                <a:gd name="connsiteX245" fmla="*/ 1657456 w 4049478"/>
                <a:gd name="connsiteY245" fmla="*/ 457789 h 872140"/>
                <a:gd name="connsiteX246" fmla="*/ 1603481 w 4049478"/>
                <a:gd name="connsiteY246" fmla="*/ 464139 h 872140"/>
                <a:gd name="connsiteX247" fmla="*/ 1571731 w 4049478"/>
                <a:gd name="connsiteY247" fmla="*/ 470489 h 872140"/>
                <a:gd name="connsiteX248" fmla="*/ 1555856 w 4049478"/>
                <a:gd name="connsiteY248" fmla="*/ 473664 h 872140"/>
                <a:gd name="connsiteX249" fmla="*/ 1527281 w 4049478"/>
                <a:gd name="connsiteY249" fmla="*/ 480014 h 872140"/>
                <a:gd name="connsiteX250" fmla="*/ 1479656 w 4049478"/>
                <a:gd name="connsiteY250" fmla="*/ 486364 h 872140"/>
                <a:gd name="connsiteX251" fmla="*/ 1463781 w 4049478"/>
                <a:gd name="connsiteY251" fmla="*/ 489539 h 872140"/>
                <a:gd name="connsiteX252" fmla="*/ 1422506 w 4049478"/>
                <a:gd name="connsiteY252" fmla="*/ 495889 h 872140"/>
                <a:gd name="connsiteX253" fmla="*/ 1390756 w 4049478"/>
                <a:gd name="connsiteY253" fmla="*/ 502239 h 872140"/>
                <a:gd name="connsiteX254" fmla="*/ 1378056 w 4049478"/>
                <a:gd name="connsiteY254" fmla="*/ 505414 h 872140"/>
                <a:gd name="connsiteX255" fmla="*/ 1359006 w 4049478"/>
                <a:gd name="connsiteY255" fmla="*/ 508589 h 872140"/>
                <a:gd name="connsiteX256" fmla="*/ 1330431 w 4049478"/>
                <a:gd name="connsiteY256" fmla="*/ 514939 h 872140"/>
                <a:gd name="connsiteX257" fmla="*/ 1311381 w 4049478"/>
                <a:gd name="connsiteY257" fmla="*/ 521289 h 872140"/>
                <a:gd name="connsiteX258" fmla="*/ 1282806 w 4049478"/>
                <a:gd name="connsiteY258" fmla="*/ 530814 h 872140"/>
                <a:gd name="connsiteX259" fmla="*/ 1273281 w 4049478"/>
                <a:gd name="connsiteY259" fmla="*/ 533989 h 872140"/>
                <a:gd name="connsiteX260" fmla="*/ 1263756 w 4049478"/>
                <a:gd name="connsiteY260" fmla="*/ 537164 h 872140"/>
                <a:gd name="connsiteX261" fmla="*/ 1222481 w 4049478"/>
                <a:gd name="connsiteY261" fmla="*/ 543514 h 872140"/>
                <a:gd name="connsiteX262" fmla="*/ 1168506 w 4049478"/>
                <a:gd name="connsiteY262" fmla="*/ 546689 h 872140"/>
                <a:gd name="connsiteX263" fmla="*/ 1130406 w 4049478"/>
                <a:gd name="connsiteY263" fmla="*/ 553039 h 872140"/>
                <a:gd name="connsiteX264" fmla="*/ 1105006 w 4049478"/>
                <a:gd name="connsiteY264" fmla="*/ 556214 h 872140"/>
                <a:gd name="connsiteX265" fmla="*/ 1079606 w 4049478"/>
                <a:gd name="connsiteY265" fmla="*/ 562564 h 872140"/>
                <a:gd name="connsiteX266" fmla="*/ 1047856 w 4049478"/>
                <a:gd name="connsiteY266" fmla="*/ 568914 h 872140"/>
                <a:gd name="connsiteX267" fmla="*/ 1022456 w 4049478"/>
                <a:gd name="connsiteY267" fmla="*/ 575264 h 872140"/>
                <a:gd name="connsiteX268" fmla="*/ 1012931 w 4049478"/>
                <a:gd name="connsiteY268" fmla="*/ 578439 h 872140"/>
                <a:gd name="connsiteX269" fmla="*/ 1000231 w 4049478"/>
                <a:gd name="connsiteY269" fmla="*/ 581614 h 872140"/>
                <a:gd name="connsiteX270" fmla="*/ 978006 w 4049478"/>
                <a:gd name="connsiteY270" fmla="*/ 587964 h 872140"/>
                <a:gd name="connsiteX271" fmla="*/ 946256 w 4049478"/>
                <a:gd name="connsiteY271" fmla="*/ 594314 h 872140"/>
                <a:gd name="connsiteX272" fmla="*/ 911331 w 4049478"/>
                <a:gd name="connsiteY272" fmla="*/ 600664 h 872140"/>
                <a:gd name="connsiteX273" fmla="*/ 854181 w 4049478"/>
                <a:gd name="connsiteY273" fmla="*/ 610189 h 872140"/>
                <a:gd name="connsiteX274" fmla="*/ 835131 w 4049478"/>
                <a:gd name="connsiteY274" fmla="*/ 616539 h 872140"/>
                <a:gd name="connsiteX275" fmla="*/ 816081 w 4049478"/>
                <a:gd name="connsiteY275" fmla="*/ 622889 h 872140"/>
                <a:gd name="connsiteX276" fmla="*/ 806556 w 4049478"/>
                <a:gd name="connsiteY276" fmla="*/ 626064 h 872140"/>
                <a:gd name="connsiteX277" fmla="*/ 797031 w 4049478"/>
                <a:gd name="connsiteY277" fmla="*/ 629239 h 872140"/>
                <a:gd name="connsiteX278" fmla="*/ 784331 w 4049478"/>
                <a:gd name="connsiteY278" fmla="*/ 632414 h 872140"/>
                <a:gd name="connsiteX279" fmla="*/ 765281 w 4049478"/>
                <a:gd name="connsiteY279" fmla="*/ 638764 h 872140"/>
                <a:gd name="connsiteX280" fmla="*/ 736706 w 4049478"/>
                <a:gd name="connsiteY280" fmla="*/ 645114 h 872140"/>
                <a:gd name="connsiteX281" fmla="*/ 720831 w 4049478"/>
                <a:gd name="connsiteY281" fmla="*/ 648289 h 872140"/>
                <a:gd name="connsiteX282" fmla="*/ 701781 w 4049478"/>
                <a:gd name="connsiteY282" fmla="*/ 654639 h 872140"/>
                <a:gd name="connsiteX283" fmla="*/ 673206 w 4049478"/>
                <a:gd name="connsiteY283" fmla="*/ 664164 h 872140"/>
                <a:gd name="connsiteX284" fmla="*/ 663681 w 4049478"/>
                <a:gd name="connsiteY284" fmla="*/ 667339 h 872140"/>
                <a:gd name="connsiteX285" fmla="*/ 654156 w 4049478"/>
                <a:gd name="connsiteY285" fmla="*/ 670514 h 872140"/>
                <a:gd name="connsiteX286" fmla="*/ 616056 w 4049478"/>
                <a:gd name="connsiteY286" fmla="*/ 676864 h 872140"/>
                <a:gd name="connsiteX287" fmla="*/ 597006 w 4049478"/>
                <a:gd name="connsiteY287" fmla="*/ 680039 h 872140"/>
                <a:gd name="connsiteX288" fmla="*/ 577956 w 4049478"/>
                <a:gd name="connsiteY288" fmla="*/ 686389 h 872140"/>
                <a:gd name="connsiteX289" fmla="*/ 568431 w 4049478"/>
                <a:gd name="connsiteY289" fmla="*/ 689564 h 872140"/>
                <a:gd name="connsiteX290" fmla="*/ 520806 w 4049478"/>
                <a:gd name="connsiteY290" fmla="*/ 705439 h 872140"/>
                <a:gd name="connsiteX291" fmla="*/ 454131 w 4049478"/>
                <a:gd name="connsiteY291" fmla="*/ 727664 h 872140"/>
                <a:gd name="connsiteX292" fmla="*/ 435081 w 4049478"/>
                <a:gd name="connsiteY292" fmla="*/ 734014 h 872140"/>
                <a:gd name="connsiteX293" fmla="*/ 425556 w 4049478"/>
                <a:gd name="connsiteY293" fmla="*/ 737189 h 872140"/>
                <a:gd name="connsiteX294" fmla="*/ 400156 w 4049478"/>
                <a:gd name="connsiteY294" fmla="*/ 743539 h 872140"/>
                <a:gd name="connsiteX295" fmla="*/ 390631 w 4049478"/>
                <a:gd name="connsiteY295" fmla="*/ 746714 h 872140"/>
                <a:gd name="connsiteX296" fmla="*/ 377931 w 4049478"/>
                <a:gd name="connsiteY296" fmla="*/ 749889 h 872140"/>
                <a:gd name="connsiteX297" fmla="*/ 358881 w 4049478"/>
                <a:gd name="connsiteY297" fmla="*/ 756239 h 872140"/>
                <a:gd name="connsiteX298" fmla="*/ 311256 w 4049478"/>
                <a:gd name="connsiteY298" fmla="*/ 772114 h 872140"/>
                <a:gd name="connsiteX299" fmla="*/ 301731 w 4049478"/>
                <a:gd name="connsiteY299" fmla="*/ 775289 h 872140"/>
                <a:gd name="connsiteX300" fmla="*/ 292206 w 4049478"/>
                <a:gd name="connsiteY300" fmla="*/ 778464 h 872140"/>
                <a:gd name="connsiteX301" fmla="*/ 254106 w 4049478"/>
                <a:gd name="connsiteY301" fmla="*/ 784814 h 872140"/>
                <a:gd name="connsiteX302" fmla="*/ 238231 w 4049478"/>
                <a:gd name="connsiteY302" fmla="*/ 787989 h 872140"/>
                <a:gd name="connsiteX303" fmla="*/ 219181 w 4049478"/>
                <a:gd name="connsiteY303" fmla="*/ 791164 h 872140"/>
                <a:gd name="connsiteX304" fmla="*/ 206481 w 4049478"/>
                <a:gd name="connsiteY304" fmla="*/ 794339 h 872140"/>
                <a:gd name="connsiteX305" fmla="*/ 196956 w 4049478"/>
                <a:gd name="connsiteY305" fmla="*/ 797514 h 872140"/>
                <a:gd name="connsiteX306" fmla="*/ 165206 w 4049478"/>
                <a:gd name="connsiteY306" fmla="*/ 803864 h 872140"/>
                <a:gd name="connsiteX307" fmla="*/ 152506 w 4049478"/>
                <a:gd name="connsiteY307" fmla="*/ 807039 h 872140"/>
                <a:gd name="connsiteX308" fmla="*/ 136631 w 4049478"/>
                <a:gd name="connsiteY308" fmla="*/ 810214 h 872140"/>
                <a:gd name="connsiteX309" fmla="*/ 127106 w 4049478"/>
                <a:gd name="connsiteY309" fmla="*/ 813389 h 872140"/>
                <a:gd name="connsiteX310" fmla="*/ 89006 w 4049478"/>
                <a:gd name="connsiteY310" fmla="*/ 822914 h 872140"/>
                <a:gd name="connsiteX311" fmla="*/ 50906 w 4049478"/>
                <a:gd name="connsiteY311" fmla="*/ 835614 h 872140"/>
                <a:gd name="connsiteX312" fmla="*/ 41381 w 4049478"/>
                <a:gd name="connsiteY312" fmla="*/ 838789 h 872140"/>
                <a:gd name="connsiteX313" fmla="*/ 31856 w 4049478"/>
                <a:gd name="connsiteY313" fmla="*/ 841964 h 872140"/>
                <a:gd name="connsiteX314" fmla="*/ 106 w 4049478"/>
                <a:gd name="connsiteY314" fmla="*/ 870539 h 872140"/>
                <a:gd name="connsiteX0" fmla="*/ 106 w 4049478"/>
                <a:gd name="connsiteY0" fmla="*/ 870539 h 872140"/>
                <a:gd name="connsiteX1" fmla="*/ 22331 w 4049478"/>
                <a:gd name="connsiteY1" fmla="*/ 867364 h 872140"/>
                <a:gd name="connsiteX2" fmla="*/ 31856 w 4049478"/>
                <a:gd name="connsiteY2" fmla="*/ 861014 h 872140"/>
                <a:gd name="connsiteX3" fmla="*/ 50906 w 4049478"/>
                <a:gd name="connsiteY3" fmla="*/ 854664 h 872140"/>
                <a:gd name="connsiteX4" fmla="*/ 73131 w 4049478"/>
                <a:gd name="connsiteY4" fmla="*/ 848314 h 872140"/>
                <a:gd name="connsiteX5" fmla="*/ 92181 w 4049478"/>
                <a:gd name="connsiteY5" fmla="*/ 841964 h 872140"/>
                <a:gd name="connsiteX6" fmla="*/ 101706 w 4049478"/>
                <a:gd name="connsiteY6" fmla="*/ 838789 h 872140"/>
                <a:gd name="connsiteX7" fmla="*/ 123931 w 4049478"/>
                <a:gd name="connsiteY7" fmla="*/ 832439 h 872140"/>
                <a:gd name="connsiteX8" fmla="*/ 152506 w 4049478"/>
                <a:gd name="connsiteY8" fmla="*/ 826089 h 872140"/>
                <a:gd name="connsiteX9" fmla="*/ 193781 w 4049478"/>
                <a:gd name="connsiteY9" fmla="*/ 819739 h 872140"/>
                <a:gd name="connsiteX10" fmla="*/ 228706 w 4049478"/>
                <a:gd name="connsiteY10" fmla="*/ 810214 h 872140"/>
                <a:gd name="connsiteX11" fmla="*/ 266806 w 4049478"/>
                <a:gd name="connsiteY11" fmla="*/ 800689 h 872140"/>
                <a:gd name="connsiteX12" fmla="*/ 279506 w 4049478"/>
                <a:gd name="connsiteY12" fmla="*/ 797514 h 872140"/>
                <a:gd name="connsiteX13" fmla="*/ 289031 w 4049478"/>
                <a:gd name="connsiteY13" fmla="*/ 794339 h 872140"/>
                <a:gd name="connsiteX14" fmla="*/ 323956 w 4049478"/>
                <a:gd name="connsiteY14" fmla="*/ 787989 h 872140"/>
                <a:gd name="connsiteX15" fmla="*/ 339831 w 4049478"/>
                <a:gd name="connsiteY15" fmla="*/ 784814 h 872140"/>
                <a:gd name="connsiteX16" fmla="*/ 374756 w 4049478"/>
                <a:gd name="connsiteY16" fmla="*/ 778464 h 872140"/>
                <a:gd name="connsiteX17" fmla="*/ 384281 w 4049478"/>
                <a:gd name="connsiteY17" fmla="*/ 775289 h 872140"/>
                <a:gd name="connsiteX18" fmla="*/ 400156 w 4049478"/>
                <a:gd name="connsiteY18" fmla="*/ 772114 h 872140"/>
                <a:gd name="connsiteX19" fmla="*/ 444606 w 4049478"/>
                <a:gd name="connsiteY19" fmla="*/ 759414 h 872140"/>
                <a:gd name="connsiteX20" fmla="*/ 476356 w 4049478"/>
                <a:gd name="connsiteY20" fmla="*/ 753064 h 872140"/>
                <a:gd name="connsiteX21" fmla="*/ 485881 w 4049478"/>
                <a:gd name="connsiteY21" fmla="*/ 749889 h 872140"/>
                <a:gd name="connsiteX22" fmla="*/ 511281 w 4049478"/>
                <a:gd name="connsiteY22" fmla="*/ 743539 h 872140"/>
                <a:gd name="connsiteX23" fmla="*/ 523981 w 4049478"/>
                <a:gd name="connsiteY23" fmla="*/ 740364 h 872140"/>
                <a:gd name="connsiteX24" fmla="*/ 546206 w 4049478"/>
                <a:gd name="connsiteY24" fmla="*/ 734014 h 872140"/>
                <a:gd name="connsiteX25" fmla="*/ 571606 w 4049478"/>
                <a:gd name="connsiteY25" fmla="*/ 727664 h 872140"/>
                <a:gd name="connsiteX26" fmla="*/ 593831 w 4049478"/>
                <a:gd name="connsiteY26" fmla="*/ 724489 h 872140"/>
                <a:gd name="connsiteX27" fmla="*/ 635106 w 4049478"/>
                <a:gd name="connsiteY27" fmla="*/ 718139 h 872140"/>
                <a:gd name="connsiteX28" fmla="*/ 660506 w 4049478"/>
                <a:gd name="connsiteY28" fmla="*/ 714964 h 872140"/>
                <a:gd name="connsiteX29" fmla="*/ 676381 w 4049478"/>
                <a:gd name="connsiteY29" fmla="*/ 711789 h 872140"/>
                <a:gd name="connsiteX30" fmla="*/ 711306 w 4049478"/>
                <a:gd name="connsiteY30" fmla="*/ 708614 h 872140"/>
                <a:gd name="connsiteX31" fmla="*/ 739881 w 4049478"/>
                <a:gd name="connsiteY31" fmla="*/ 705439 h 872140"/>
                <a:gd name="connsiteX32" fmla="*/ 762106 w 4049478"/>
                <a:gd name="connsiteY32" fmla="*/ 702264 h 872140"/>
                <a:gd name="connsiteX33" fmla="*/ 787506 w 4049478"/>
                <a:gd name="connsiteY33" fmla="*/ 695914 h 872140"/>
                <a:gd name="connsiteX34" fmla="*/ 800206 w 4049478"/>
                <a:gd name="connsiteY34" fmla="*/ 692739 h 872140"/>
                <a:gd name="connsiteX35" fmla="*/ 809731 w 4049478"/>
                <a:gd name="connsiteY35" fmla="*/ 689564 h 872140"/>
                <a:gd name="connsiteX36" fmla="*/ 844656 w 4049478"/>
                <a:gd name="connsiteY36" fmla="*/ 683214 h 872140"/>
                <a:gd name="connsiteX37" fmla="*/ 870056 w 4049478"/>
                <a:gd name="connsiteY37" fmla="*/ 676864 h 872140"/>
                <a:gd name="connsiteX38" fmla="*/ 882756 w 4049478"/>
                <a:gd name="connsiteY38" fmla="*/ 673689 h 872140"/>
                <a:gd name="connsiteX39" fmla="*/ 914506 w 4049478"/>
                <a:gd name="connsiteY39" fmla="*/ 664164 h 872140"/>
                <a:gd name="connsiteX40" fmla="*/ 924031 w 4049478"/>
                <a:gd name="connsiteY40" fmla="*/ 660989 h 872140"/>
                <a:gd name="connsiteX41" fmla="*/ 949431 w 4049478"/>
                <a:gd name="connsiteY41" fmla="*/ 654639 h 872140"/>
                <a:gd name="connsiteX42" fmla="*/ 962131 w 4049478"/>
                <a:gd name="connsiteY42" fmla="*/ 651464 h 872140"/>
                <a:gd name="connsiteX43" fmla="*/ 984356 w 4049478"/>
                <a:gd name="connsiteY43" fmla="*/ 648289 h 872140"/>
                <a:gd name="connsiteX44" fmla="*/ 1028806 w 4049478"/>
                <a:gd name="connsiteY44" fmla="*/ 645114 h 872140"/>
                <a:gd name="connsiteX45" fmla="*/ 1076431 w 4049478"/>
                <a:gd name="connsiteY45" fmla="*/ 638764 h 872140"/>
                <a:gd name="connsiteX46" fmla="*/ 1092306 w 4049478"/>
                <a:gd name="connsiteY46" fmla="*/ 635589 h 872140"/>
                <a:gd name="connsiteX47" fmla="*/ 1101831 w 4049478"/>
                <a:gd name="connsiteY47" fmla="*/ 632414 h 872140"/>
                <a:gd name="connsiteX48" fmla="*/ 1114531 w 4049478"/>
                <a:gd name="connsiteY48" fmla="*/ 629239 h 872140"/>
                <a:gd name="connsiteX49" fmla="*/ 1143106 w 4049478"/>
                <a:gd name="connsiteY49" fmla="*/ 619714 h 872140"/>
                <a:gd name="connsiteX50" fmla="*/ 1152631 w 4049478"/>
                <a:gd name="connsiteY50" fmla="*/ 616539 h 872140"/>
                <a:gd name="connsiteX51" fmla="*/ 1162156 w 4049478"/>
                <a:gd name="connsiteY51" fmla="*/ 613364 h 872140"/>
                <a:gd name="connsiteX52" fmla="*/ 1184381 w 4049478"/>
                <a:gd name="connsiteY52" fmla="*/ 610189 h 872140"/>
                <a:gd name="connsiteX53" fmla="*/ 1193906 w 4049478"/>
                <a:gd name="connsiteY53" fmla="*/ 607014 h 872140"/>
                <a:gd name="connsiteX54" fmla="*/ 1241531 w 4049478"/>
                <a:gd name="connsiteY54" fmla="*/ 597489 h 872140"/>
                <a:gd name="connsiteX55" fmla="*/ 1270106 w 4049478"/>
                <a:gd name="connsiteY55" fmla="*/ 591139 h 872140"/>
                <a:gd name="connsiteX56" fmla="*/ 1295506 w 4049478"/>
                <a:gd name="connsiteY56" fmla="*/ 584789 h 872140"/>
                <a:gd name="connsiteX57" fmla="*/ 1378056 w 4049478"/>
                <a:gd name="connsiteY57" fmla="*/ 578439 h 872140"/>
                <a:gd name="connsiteX58" fmla="*/ 1393931 w 4049478"/>
                <a:gd name="connsiteY58" fmla="*/ 575264 h 872140"/>
                <a:gd name="connsiteX59" fmla="*/ 1435206 w 4049478"/>
                <a:gd name="connsiteY59" fmla="*/ 565739 h 872140"/>
                <a:gd name="connsiteX60" fmla="*/ 1479656 w 4049478"/>
                <a:gd name="connsiteY60" fmla="*/ 559389 h 872140"/>
                <a:gd name="connsiteX61" fmla="*/ 1492356 w 4049478"/>
                <a:gd name="connsiteY61" fmla="*/ 556214 h 872140"/>
                <a:gd name="connsiteX62" fmla="*/ 1520931 w 4049478"/>
                <a:gd name="connsiteY62" fmla="*/ 553039 h 872140"/>
                <a:gd name="connsiteX63" fmla="*/ 1539981 w 4049478"/>
                <a:gd name="connsiteY63" fmla="*/ 549864 h 872140"/>
                <a:gd name="connsiteX64" fmla="*/ 1578081 w 4049478"/>
                <a:gd name="connsiteY64" fmla="*/ 543514 h 872140"/>
                <a:gd name="connsiteX65" fmla="*/ 1606656 w 4049478"/>
                <a:gd name="connsiteY65" fmla="*/ 533989 h 872140"/>
                <a:gd name="connsiteX66" fmla="*/ 1616181 w 4049478"/>
                <a:gd name="connsiteY66" fmla="*/ 530814 h 872140"/>
                <a:gd name="connsiteX67" fmla="*/ 1666981 w 4049478"/>
                <a:gd name="connsiteY67" fmla="*/ 521289 h 872140"/>
                <a:gd name="connsiteX68" fmla="*/ 1689206 w 4049478"/>
                <a:gd name="connsiteY68" fmla="*/ 514939 h 872140"/>
                <a:gd name="connsiteX69" fmla="*/ 1711431 w 4049478"/>
                <a:gd name="connsiteY69" fmla="*/ 508589 h 872140"/>
                <a:gd name="connsiteX70" fmla="*/ 1736831 w 4049478"/>
                <a:gd name="connsiteY70" fmla="*/ 505414 h 872140"/>
                <a:gd name="connsiteX71" fmla="*/ 1768581 w 4049478"/>
                <a:gd name="connsiteY71" fmla="*/ 495889 h 872140"/>
                <a:gd name="connsiteX72" fmla="*/ 1778106 w 4049478"/>
                <a:gd name="connsiteY72" fmla="*/ 492714 h 872140"/>
                <a:gd name="connsiteX73" fmla="*/ 1803506 w 4049478"/>
                <a:gd name="connsiteY73" fmla="*/ 489539 h 872140"/>
                <a:gd name="connsiteX74" fmla="*/ 1822556 w 4049478"/>
                <a:gd name="connsiteY74" fmla="*/ 483189 h 872140"/>
                <a:gd name="connsiteX75" fmla="*/ 1847956 w 4049478"/>
                <a:gd name="connsiteY75" fmla="*/ 476839 h 872140"/>
                <a:gd name="connsiteX76" fmla="*/ 1873356 w 4049478"/>
                <a:gd name="connsiteY76" fmla="*/ 470489 h 872140"/>
                <a:gd name="connsiteX77" fmla="*/ 1908281 w 4049478"/>
                <a:gd name="connsiteY77" fmla="*/ 464139 h 872140"/>
                <a:gd name="connsiteX78" fmla="*/ 1933681 w 4049478"/>
                <a:gd name="connsiteY78" fmla="*/ 460964 h 872140"/>
                <a:gd name="connsiteX79" fmla="*/ 1978131 w 4049478"/>
                <a:gd name="connsiteY79" fmla="*/ 454614 h 872140"/>
                <a:gd name="connsiteX80" fmla="*/ 1997181 w 4049478"/>
                <a:gd name="connsiteY80" fmla="*/ 448264 h 872140"/>
                <a:gd name="connsiteX81" fmla="*/ 2032106 w 4049478"/>
                <a:gd name="connsiteY81" fmla="*/ 441914 h 872140"/>
                <a:gd name="connsiteX82" fmla="*/ 2067031 w 4049478"/>
                <a:gd name="connsiteY82" fmla="*/ 435564 h 872140"/>
                <a:gd name="connsiteX83" fmla="*/ 2117831 w 4049478"/>
                <a:gd name="connsiteY83" fmla="*/ 429214 h 872140"/>
                <a:gd name="connsiteX84" fmla="*/ 2133706 w 4049478"/>
                <a:gd name="connsiteY84" fmla="*/ 426039 h 872140"/>
                <a:gd name="connsiteX85" fmla="*/ 2146406 w 4049478"/>
                <a:gd name="connsiteY85" fmla="*/ 422864 h 872140"/>
                <a:gd name="connsiteX86" fmla="*/ 2187681 w 4049478"/>
                <a:gd name="connsiteY86" fmla="*/ 416514 h 872140"/>
                <a:gd name="connsiteX87" fmla="*/ 2200381 w 4049478"/>
                <a:gd name="connsiteY87" fmla="*/ 413339 h 872140"/>
                <a:gd name="connsiteX88" fmla="*/ 2254356 w 4049478"/>
                <a:gd name="connsiteY88" fmla="*/ 406989 h 872140"/>
                <a:gd name="connsiteX89" fmla="*/ 2270231 w 4049478"/>
                <a:gd name="connsiteY89" fmla="*/ 403814 h 872140"/>
                <a:gd name="connsiteX90" fmla="*/ 2292456 w 4049478"/>
                <a:gd name="connsiteY90" fmla="*/ 400639 h 872140"/>
                <a:gd name="connsiteX91" fmla="*/ 2305156 w 4049478"/>
                <a:gd name="connsiteY91" fmla="*/ 397464 h 872140"/>
                <a:gd name="connsiteX92" fmla="*/ 2330556 w 4049478"/>
                <a:gd name="connsiteY92" fmla="*/ 394289 h 872140"/>
                <a:gd name="connsiteX93" fmla="*/ 2375006 w 4049478"/>
                <a:gd name="connsiteY93" fmla="*/ 387939 h 872140"/>
                <a:gd name="connsiteX94" fmla="*/ 2394056 w 4049478"/>
                <a:gd name="connsiteY94" fmla="*/ 384764 h 872140"/>
                <a:gd name="connsiteX95" fmla="*/ 2416281 w 4049478"/>
                <a:gd name="connsiteY95" fmla="*/ 381589 h 872140"/>
                <a:gd name="connsiteX96" fmla="*/ 2432156 w 4049478"/>
                <a:gd name="connsiteY96" fmla="*/ 378414 h 872140"/>
                <a:gd name="connsiteX97" fmla="*/ 2460731 w 4049478"/>
                <a:gd name="connsiteY97" fmla="*/ 375239 h 872140"/>
                <a:gd name="connsiteX98" fmla="*/ 2479781 w 4049478"/>
                <a:gd name="connsiteY98" fmla="*/ 372064 h 872140"/>
                <a:gd name="connsiteX99" fmla="*/ 2502006 w 4049478"/>
                <a:gd name="connsiteY99" fmla="*/ 368889 h 872140"/>
                <a:gd name="connsiteX100" fmla="*/ 2517881 w 4049478"/>
                <a:gd name="connsiteY100" fmla="*/ 365714 h 872140"/>
                <a:gd name="connsiteX101" fmla="*/ 2543281 w 4049478"/>
                <a:gd name="connsiteY101" fmla="*/ 362539 h 872140"/>
                <a:gd name="connsiteX102" fmla="*/ 2559156 w 4049478"/>
                <a:gd name="connsiteY102" fmla="*/ 359364 h 872140"/>
                <a:gd name="connsiteX103" fmla="*/ 2594081 w 4049478"/>
                <a:gd name="connsiteY103" fmla="*/ 356189 h 872140"/>
                <a:gd name="connsiteX104" fmla="*/ 2632181 w 4049478"/>
                <a:gd name="connsiteY104" fmla="*/ 349839 h 872140"/>
                <a:gd name="connsiteX105" fmla="*/ 2667106 w 4049478"/>
                <a:gd name="connsiteY105" fmla="*/ 343489 h 872140"/>
                <a:gd name="connsiteX106" fmla="*/ 2686156 w 4049478"/>
                <a:gd name="connsiteY106" fmla="*/ 340314 h 872140"/>
                <a:gd name="connsiteX107" fmla="*/ 2695681 w 4049478"/>
                <a:gd name="connsiteY107" fmla="*/ 337139 h 872140"/>
                <a:gd name="connsiteX108" fmla="*/ 2721081 w 4049478"/>
                <a:gd name="connsiteY108" fmla="*/ 330789 h 872140"/>
                <a:gd name="connsiteX109" fmla="*/ 2733781 w 4049478"/>
                <a:gd name="connsiteY109" fmla="*/ 327614 h 872140"/>
                <a:gd name="connsiteX110" fmla="*/ 2743306 w 4049478"/>
                <a:gd name="connsiteY110" fmla="*/ 324439 h 872140"/>
                <a:gd name="connsiteX111" fmla="*/ 2756006 w 4049478"/>
                <a:gd name="connsiteY111" fmla="*/ 321264 h 872140"/>
                <a:gd name="connsiteX112" fmla="*/ 2784581 w 4049478"/>
                <a:gd name="connsiteY112" fmla="*/ 311739 h 872140"/>
                <a:gd name="connsiteX113" fmla="*/ 2794106 w 4049478"/>
                <a:gd name="connsiteY113" fmla="*/ 308564 h 872140"/>
                <a:gd name="connsiteX114" fmla="*/ 2806806 w 4049478"/>
                <a:gd name="connsiteY114" fmla="*/ 305389 h 872140"/>
                <a:gd name="connsiteX115" fmla="*/ 2816331 w 4049478"/>
                <a:gd name="connsiteY115" fmla="*/ 302214 h 872140"/>
                <a:gd name="connsiteX116" fmla="*/ 2848081 w 4049478"/>
                <a:gd name="connsiteY116" fmla="*/ 295864 h 872140"/>
                <a:gd name="connsiteX117" fmla="*/ 2857606 w 4049478"/>
                <a:gd name="connsiteY117" fmla="*/ 292689 h 872140"/>
                <a:gd name="connsiteX118" fmla="*/ 2876656 w 4049478"/>
                <a:gd name="connsiteY118" fmla="*/ 289514 h 872140"/>
                <a:gd name="connsiteX119" fmla="*/ 2927456 w 4049478"/>
                <a:gd name="connsiteY119" fmla="*/ 279989 h 872140"/>
                <a:gd name="connsiteX120" fmla="*/ 3000481 w 4049478"/>
                <a:gd name="connsiteY120" fmla="*/ 270464 h 872140"/>
                <a:gd name="connsiteX121" fmla="*/ 3038581 w 4049478"/>
                <a:gd name="connsiteY121" fmla="*/ 260939 h 872140"/>
                <a:gd name="connsiteX122" fmla="*/ 3051281 w 4049478"/>
                <a:gd name="connsiteY122" fmla="*/ 257764 h 872140"/>
                <a:gd name="connsiteX123" fmla="*/ 3060806 w 4049478"/>
                <a:gd name="connsiteY123" fmla="*/ 254589 h 872140"/>
                <a:gd name="connsiteX124" fmla="*/ 3105256 w 4049478"/>
                <a:gd name="connsiteY124" fmla="*/ 248239 h 872140"/>
                <a:gd name="connsiteX125" fmla="*/ 3121131 w 4049478"/>
                <a:gd name="connsiteY125" fmla="*/ 245064 h 872140"/>
                <a:gd name="connsiteX126" fmla="*/ 3140181 w 4049478"/>
                <a:gd name="connsiteY126" fmla="*/ 241889 h 872140"/>
                <a:gd name="connsiteX127" fmla="*/ 3165581 w 4049478"/>
                <a:gd name="connsiteY127" fmla="*/ 238714 h 872140"/>
                <a:gd name="connsiteX128" fmla="*/ 3190981 w 4049478"/>
                <a:gd name="connsiteY128" fmla="*/ 232364 h 872140"/>
                <a:gd name="connsiteX129" fmla="*/ 3203681 w 4049478"/>
                <a:gd name="connsiteY129" fmla="*/ 229189 h 872140"/>
                <a:gd name="connsiteX130" fmla="*/ 3222731 w 4049478"/>
                <a:gd name="connsiteY130" fmla="*/ 222839 h 872140"/>
                <a:gd name="connsiteX131" fmla="*/ 3235431 w 4049478"/>
                <a:gd name="connsiteY131" fmla="*/ 219664 h 872140"/>
                <a:gd name="connsiteX132" fmla="*/ 3254481 w 4049478"/>
                <a:gd name="connsiteY132" fmla="*/ 213314 h 872140"/>
                <a:gd name="connsiteX133" fmla="*/ 3270356 w 4049478"/>
                <a:gd name="connsiteY133" fmla="*/ 210139 h 872140"/>
                <a:gd name="connsiteX134" fmla="*/ 3292581 w 4049478"/>
                <a:gd name="connsiteY134" fmla="*/ 203789 h 872140"/>
                <a:gd name="connsiteX135" fmla="*/ 3324331 w 4049478"/>
                <a:gd name="connsiteY135" fmla="*/ 197439 h 872140"/>
                <a:gd name="connsiteX136" fmla="*/ 3349731 w 4049478"/>
                <a:gd name="connsiteY136" fmla="*/ 191089 h 872140"/>
                <a:gd name="connsiteX137" fmla="*/ 3406881 w 4049478"/>
                <a:gd name="connsiteY137" fmla="*/ 184739 h 872140"/>
                <a:gd name="connsiteX138" fmla="*/ 3416406 w 4049478"/>
                <a:gd name="connsiteY138" fmla="*/ 181564 h 872140"/>
                <a:gd name="connsiteX139" fmla="*/ 3524356 w 4049478"/>
                <a:gd name="connsiteY139" fmla="*/ 175214 h 872140"/>
                <a:gd name="connsiteX140" fmla="*/ 3549756 w 4049478"/>
                <a:gd name="connsiteY140" fmla="*/ 172039 h 872140"/>
                <a:gd name="connsiteX141" fmla="*/ 3568806 w 4049478"/>
                <a:gd name="connsiteY141" fmla="*/ 168864 h 872140"/>
                <a:gd name="connsiteX142" fmla="*/ 3625956 w 4049478"/>
                <a:gd name="connsiteY142" fmla="*/ 165689 h 872140"/>
                <a:gd name="connsiteX143" fmla="*/ 3667231 w 4049478"/>
                <a:gd name="connsiteY143" fmla="*/ 162514 h 872140"/>
                <a:gd name="connsiteX144" fmla="*/ 3730731 w 4049478"/>
                <a:gd name="connsiteY144" fmla="*/ 159339 h 872140"/>
                <a:gd name="connsiteX145" fmla="*/ 3765656 w 4049478"/>
                <a:gd name="connsiteY145" fmla="*/ 156164 h 872140"/>
                <a:gd name="connsiteX146" fmla="*/ 3832331 w 4049478"/>
                <a:gd name="connsiteY146" fmla="*/ 149814 h 872140"/>
                <a:gd name="connsiteX147" fmla="*/ 3857731 w 4049478"/>
                <a:gd name="connsiteY147" fmla="*/ 143464 h 872140"/>
                <a:gd name="connsiteX148" fmla="*/ 3870431 w 4049478"/>
                <a:gd name="connsiteY148" fmla="*/ 140289 h 872140"/>
                <a:gd name="connsiteX149" fmla="*/ 3902181 w 4049478"/>
                <a:gd name="connsiteY149" fmla="*/ 130764 h 872140"/>
                <a:gd name="connsiteX150" fmla="*/ 3940281 w 4049478"/>
                <a:gd name="connsiteY150" fmla="*/ 124414 h 872140"/>
                <a:gd name="connsiteX151" fmla="*/ 3975206 w 4049478"/>
                <a:gd name="connsiteY151" fmla="*/ 118064 h 872140"/>
                <a:gd name="connsiteX152" fmla="*/ 3984731 w 4049478"/>
                <a:gd name="connsiteY152" fmla="*/ 114889 h 872140"/>
                <a:gd name="connsiteX153" fmla="*/ 3997431 w 4049478"/>
                <a:gd name="connsiteY153" fmla="*/ 111714 h 872140"/>
                <a:gd name="connsiteX154" fmla="*/ 4006956 w 4049478"/>
                <a:gd name="connsiteY154" fmla="*/ 108539 h 872140"/>
                <a:gd name="connsiteX155" fmla="*/ 4019656 w 4049478"/>
                <a:gd name="connsiteY155" fmla="*/ 105364 h 872140"/>
                <a:gd name="connsiteX156" fmla="*/ 4029181 w 4049478"/>
                <a:gd name="connsiteY156" fmla="*/ 102189 h 872140"/>
                <a:gd name="connsiteX157" fmla="*/ 4045056 w 4049478"/>
                <a:gd name="connsiteY157" fmla="*/ 99014 h 872140"/>
                <a:gd name="connsiteX158" fmla="*/ 4045056 w 4049478"/>
                <a:gd name="connsiteY158" fmla="*/ 6939 h 872140"/>
                <a:gd name="connsiteX159" fmla="*/ 3994256 w 4049478"/>
                <a:gd name="connsiteY159" fmla="*/ 6939 h 872140"/>
                <a:gd name="connsiteX160" fmla="*/ 3978381 w 4049478"/>
                <a:gd name="connsiteY160" fmla="*/ 10114 h 872140"/>
                <a:gd name="connsiteX161" fmla="*/ 3959331 w 4049478"/>
                <a:gd name="connsiteY161" fmla="*/ 13289 h 872140"/>
                <a:gd name="connsiteX162" fmla="*/ 3946631 w 4049478"/>
                <a:gd name="connsiteY162" fmla="*/ 16464 h 872140"/>
                <a:gd name="connsiteX163" fmla="*/ 3930756 w 4049478"/>
                <a:gd name="connsiteY163" fmla="*/ 19639 h 872140"/>
                <a:gd name="connsiteX164" fmla="*/ 3921231 w 4049478"/>
                <a:gd name="connsiteY164" fmla="*/ 22814 h 872140"/>
                <a:gd name="connsiteX165" fmla="*/ 3876781 w 4049478"/>
                <a:gd name="connsiteY165" fmla="*/ 32339 h 872140"/>
                <a:gd name="connsiteX166" fmla="*/ 3835506 w 4049478"/>
                <a:gd name="connsiteY166" fmla="*/ 38689 h 872140"/>
                <a:gd name="connsiteX167" fmla="*/ 3822806 w 4049478"/>
                <a:gd name="connsiteY167" fmla="*/ 41864 h 872140"/>
                <a:gd name="connsiteX168" fmla="*/ 3803756 w 4049478"/>
                <a:gd name="connsiteY168" fmla="*/ 45039 h 872140"/>
                <a:gd name="connsiteX169" fmla="*/ 3794231 w 4049478"/>
                <a:gd name="connsiteY169" fmla="*/ 48214 h 872140"/>
                <a:gd name="connsiteX170" fmla="*/ 3768831 w 4049478"/>
                <a:gd name="connsiteY170" fmla="*/ 54564 h 872140"/>
                <a:gd name="connsiteX171" fmla="*/ 3756131 w 4049478"/>
                <a:gd name="connsiteY171" fmla="*/ 57739 h 872140"/>
                <a:gd name="connsiteX172" fmla="*/ 3711681 w 4049478"/>
                <a:gd name="connsiteY172" fmla="*/ 70439 h 872140"/>
                <a:gd name="connsiteX173" fmla="*/ 3686281 w 4049478"/>
                <a:gd name="connsiteY173" fmla="*/ 73614 h 872140"/>
                <a:gd name="connsiteX174" fmla="*/ 3635481 w 4049478"/>
                <a:gd name="connsiteY174" fmla="*/ 79964 h 872140"/>
                <a:gd name="connsiteX175" fmla="*/ 3556106 w 4049478"/>
                <a:gd name="connsiteY175" fmla="*/ 83139 h 872140"/>
                <a:gd name="connsiteX176" fmla="*/ 3514831 w 4049478"/>
                <a:gd name="connsiteY176" fmla="*/ 89489 h 872140"/>
                <a:gd name="connsiteX177" fmla="*/ 3473556 w 4049478"/>
                <a:gd name="connsiteY177" fmla="*/ 95839 h 872140"/>
                <a:gd name="connsiteX178" fmla="*/ 3441806 w 4049478"/>
                <a:gd name="connsiteY178" fmla="*/ 102189 h 872140"/>
                <a:gd name="connsiteX179" fmla="*/ 3356081 w 4049478"/>
                <a:gd name="connsiteY179" fmla="*/ 108539 h 872140"/>
                <a:gd name="connsiteX180" fmla="*/ 3321156 w 4049478"/>
                <a:gd name="connsiteY180" fmla="*/ 114889 h 872140"/>
                <a:gd name="connsiteX181" fmla="*/ 3305281 w 4049478"/>
                <a:gd name="connsiteY181" fmla="*/ 118064 h 872140"/>
                <a:gd name="connsiteX182" fmla="*/ 3286231 w 4049478"/>
                <a:gd name="connsiteY182" fmla="*/ 124414 h 872140"/>
                <a:gd name="connsiteX183" fmla="*/ 3267181 w 4049478"/>
                <a:gd name="connsiteY183" fmla="*/ 130764 h 872140"/>
                <a:gd name="connsiteX184" fmla="*/ 3238606 w 4049478"/>
                <a:gd name="connsiteY184" fmla="*/ 140289 h 872140"/>
                <a:gd name="connsiteX185" fmla="*/ 3229081 w 4049478"/>
                <a:gd name="connsiteY185" fmla="*/ 143464 h 872140"/>
                <a:gd name="connsiteX186" fmla="*/ 3219556 w 4049478"/>
                <a:gd name="connsiteY186" fmla="*/ 146639 h 872140"/>
                <a:gd name="connsiteX187" fmla="*/ 3206856 w 4049478"/>
                <a:gd name="connsiteY187" fmla="*/ 149814 h 872140"/>
                <a:gd name="connsiteX188" fmla="*/ 3187806 w 4049478"/>
                <a:gd name="connsiteY188" fmla="*/ 156164 h 872140"/>
                <a:gd name="connsiteX189" fmla="*/ 3175106 w 4049478"/>
                <a:gd name="connsiteY189" fmla="*/ 159339 h 872140"/>
                <a:gd name="connsiteX190" fmla="*/ 3133831 w 4049478"/>
                <a:gd name="connsiteY190" fmla="*/ 165689 h 872140"/>
                <a:gd name="connsiteX191" fmla="*/ 3121131 w 4049478"/>
                <a:gd name="connsiteY191" fmla="*/ 168864 h 872140"/>
                <a:gd name="connsiteX192" fmla="*/ 3076681 w 4049478"/>
                <a:gd name="connsiteY192" fmla="*/ 172039 h 872140"/>
                <a:gd name="connsiteX193" fmla="*/ 3041756 w 4049478"/>
                <a:gd name="connsiteY193" fmla="*/ 181564 h 872140"/>
                <a:gd name="connsiteX194" fmla="*/ 3019531 w 4049478"/>
                <a:gd name="connsiteY194" fmla="*/ 184739 h 872140"/>
                <a:gd name="connsiteX195" fmla="*/ 2981431 w 4049478"/>
                <a:gd name="connsiteY195" fmla="*/ 191089 h 872140"/>
                <a:gd name="connsiteX196" fmla="*/ 2962381 w 4049478"/>
                <a:gd name="connsiteY196" fmla="*/ 194264 h 872140"/>
                <a:gd name="connsiteX197" fmla="*/ 2933806 w 4049478"/>
                <a:gd name="connsiteY197" fmla="*/ 197439 h 872140"/>
                <a:gd name="connsiteX198" fmla="*/ 2898881 w 4049478"/>
                <a:gd name="connsiteY198" fmla="*/ 200614 h 872140"/>
                <a:gd name="connsiteX199" fmla="*/ 2844906 w 4049478"/>
                <a:gd name="connsiteY199" fmla="*/ 210139 h 872140"/>
                <a:gd name="connsiteX200" fmla="*/ 2829031 w 4049478"/>
                <a:gd name="connsiteY200" fmla="*/ 213314 h 872140"/>
                <a:gd name="connsiteX201" fmla="*/ 2813156 w 4049478"/>
                <a:gd name="connsiteY201" fmla="*/ 216489 h 872140"/>
                <a:gd name="connsiteX202" fmla="*/ 2784581 w 4049478"/>
                <a:gd name="connsiteY202" fmla="*/ 219664 h 872140"/>
                <a:gd name="connsiteX203" fmla="*/ 2759181 w 4049478"/>
                <a:gd name="connsiteY203" fmla="*/ 226014 h 872140"/>
                <a:gd name="connsiteX204" fmla="*/ 2730606 w 4049478"/>
                <a:gd name="connsiteY204" fmla="*/ 235539 h 872140"/>
                <a:gd name="connsiteX205" fmla="*/ 2721081 w 4049478"/>
                <a:gd name="connsiteY205" fmla="*/ 238714 h 872140"/>
                <a:gd name="connsiteX206" fmla="*/ 2711556 w 4049478"/>
                <a:gd name="connsiteY206" fmla="*/ 241889 h 872140"/>
                <a:gd name="connsiteX207" fmla="*/ 2698856 w 4049478"/>
                <a:gd name="connsiteY207" fmla="*/ 245064 h 872140"/>
                <a:gd name="connsiteX208" fmla="*/ 2682981 w 4049478"/>
                <a:gd name="connsiteY208" fmla="*/ 248239 h 872140"/>
                <a:gd name="connsiteX209" fmla="*/ 2670281 w 4049478"/>
                <a:gd name="connsiteY209" fmla="*/ 251414 h 872140"/>
                <a:gd name="connsiteX210" fmla="*/ 2641706 w 4049478"/>
                <a:gd name="connsiteY210" fmla="*/ 254589 h 872140"/>
                <a:gd name="connsiteX211" fmla="*/ 2613131 w 4049478"/>
                <a:gd name="connsiteY211" fmla="*/ 260939 h 872140"/>
                <a:gd name="connsiteX212" fmla="*/ 2594081 w 4049478"/>
                <a:gd name="connsiteY212" fmla="*/ 267289 h 872140"/>
                <a:gd name="connsiteX213" fmla="*/ 2575031 w 4049478"/>
                <a:gd name="connsiteY213" fmla="*/ 273639 h 872140"/>
                <a:gd name="connsiteX214" fmla="*/ 2565506 w 4049478"/>
                <a:gd name="connsiteY214" fmla="*/ 276814 h 872140"/>
                <a:gd name="connsiteX215" fmla="*/ 2543281 w 4049478"/>
                <a:gd name="connsiteY215" fmla="*/ 283164 h 872140"/>
                <a:gd name="connsiteX216" fmla="*/ 2514706 w 4049478"/>
                <a:gd name="connsiteY216" fmla="*/ 289514 h 872140"/>
                <a:gd name="connsiteX217" fmla="*/ 2489306 w 4049478"/>
                <a:gd name="connsiteY217" fmla="*/ 295864 h 872140"/>
                <a:gd name="connsiteX218" fmla="*/ 2476606 w 4049478"/>
                <a:gd name="connsiteY218" fmla="*/ 299039 h 872140"/>
                <a:gd name="connsiteX219" fmla="*/ 2428981 w 4049478"/>
                <a:gd name="connsiteY219" fmla="*/ 305389 h 872140"/>
                <a:gd name="connsiteX220" fmla="*/ 2409931 w 4049478"/>
                <a:gd name="connsiteY220" fmla="*/ 308564 h 872140"/>
                <a:gd name="connsiteX221" fmla="*/ 2378181 w 4049478"/>
                <a:gd name="connsiteY221" fmla="*/ 311739 h 872140"/>
                <a:gd name="connsiteX222" fmla="*/ 2327381 w 4049478"/>
                <a:gd name="connsiteY222" fmla="*/ 318089 h 872140"/>
                <a:gd name="connsiteX223" fmla="*/ 2314681 w 4049478"/>
                <a:gd name="connsiteY223" fmla="*/ 321264 h 872140"/>
                <a:gd name="connsiteX224" fmla="*/ 2295631 w 4049478"/>
                <a:gd name="connsiteY224" fmla="*/ 327614 h 872140"/>
                <a:gd name="connsiteX225" fmla="*/ 2286106 w 4049478"/>
                <a:gd name="connsiteY225" fmla="*/ 330789 h 872140"/>
                <a:gd name="connsiteX226" fmla="*/ 2260706 w 4049478"/>
                <a:gd name="connsiteY226" fmla="*/ 337139 h 872140"/>
                <a:gd name="connsiteX227" fmla="*/ 2248006 w 4049478"/>
                <a:gd name="connsiteY227" fmla="*/ 340314 h 872140"/>
                <a:gd name="connsiteX228" fmla="*/ 2232131 w 4049478"/>
                <a:gd name="connsiteY228" fmla="*/ 343489 h 872140"/>
                <a:gd name="connsiteX229" fmla="*/ 2213081 w 4049478"/>
                <a:gd name="connsiteY229" fmla="*/ 349839 h 872140"/>
                <a:gd name="connsiteX230" fmla="*/ 2203556 w 4049478"/>
                <a:gd name="connsiteY230" fmla="*/ 353014 h 872140"/>
                <a:gd name="connsiteX231" fmla="*/ 2171806 w 4049478"/>
                <a:gd name="connsiteY231" fmla="*/ 359364 h 872140"/>
                <a:gd name="connsiteX232" fmla="*/ 2155931 w 4049478"/>
                <a:gd name="connsiteY232" fmla="*/ 362539 h 872140"/>
                <a:gd name="connsiteX233" fmla="*/ 2127356 w 4049478"/>
                <a:gd name="connsiteY233" fmla="*/ 365714 h 872140"/>
                <a:gd name="connsiteX234" fmla="*/ 2101956 w 4049478"/>
                <a:gd name="connsiteY234" fmla="*/ 368889 h 872140"/>
                <a:gd name="connsiteX235" fmla="*/ 2041631 w 4049478"/>
                <a:gd name="connsiteY235" fmla="*/ 372064 h 872140"/>
                <a:gd name="connsiteX236" fmla="*/ 1990831 w 4049478"/>
                <a:gd name="connsiteY236" fmla="*/ 378414 h 872140"/>
                <a:gd name="connsiteX237" fmla="*/ 1974956 w 4049478"/>
                <a:gd name="connsiteY237" fmla="*/ 381589 h 872140"/>
                <a:gd name="connsiteX238" fmla="*/ 1955906 w 4049478"/>
                <a:gd name="connsiteY238" fmla="*/ 384764 h 872140"/>
                <a:gd name="connsiteX239" fmla="*/ 1924156 w 4049478"/>
                <a:gd name="connsiteY239" fmla="*/ 394289 h 872140"/>
                <a:gd name="connsiteX240" fmla="*/ 1838431 w 4049478"/>
                <a:gd name="connsiteY240" fmla="*/ 406989 h 872140"/>
                <a:gd name="connsiteX241" fmla="*/ 1806681 w 4049478"/>
                <a:gd name="connsiteY241" fmla="*/ 410164 h 872140"/>
                <a:gd name="connsiteX242" fmla="*/ 1711431 w 4049478"/>
                <a:gd name="connsiteY242" fmla="*/ 441914 h 872140"/>
                <a:gd name="connsiteX243" fmla="*/ 1701906 w 4049478"/>
                <a:gd name="connsiteY243" fmla="*/ 445089 h 872140"/>
                <a:gd name="connsiteX244" fmla="*/ 1682856 w 4049478"/>
                <a:gd name="connsiteY244" fmla="*/ 454614 h 872140"/>
                <a:gd name="connsiteX245" fmla="*/ 1657456 w 4049478"/>
                <a:gd name="connsiteY245" fmla="*/ 457789 h 872140"/>
                <a:gd name="connsiteX246" fmla="*/ 1603481 w 4049478"/>
                <a:gd name="connsiteY246" fmla="*/ 464139 h 872140"/>
                <a:gd name="connsiteX247" fmla="*/ 1571731 w 4049478"/>
                <a:gd name="connsiteY247" fmla="*/ 470489 h 872140"/>
                <a:gd name="connsiteX248" fmla="*/ 1555856 w 4049478"/>
                <a:gd name="connsiteY248" fmla="*/ 473664 h 872140"/>
                <a:gd name="connsiteX249" fmla="*/ 1527281 w 4049478"/>
                <a:gd name="connsiteY249" fmla="*/ 480014 h 872140"/>
                <a:gd name="connsiteX250" fmla="*/ 1479656 w 4049478"/>
                <a:gd name="connsiteY250" fmla="*/ 486364 h 872140"/>
                <a:gd name="connsiteX251" fmla="*/ 1463781 w 4049478"/>
                <a:gd name="connsiteY251" fmla="*/ 489539 h 872140"/>
                <a:gd name="connsiteX252" fmla="*/ 1422506 w 4049478"/>
                <a:gd name="connsiteY252" fmla="*/ 495889 h 872140"/>
                <a:gd name="connsiteX253" fmla="*/ 1390756 w 4049478"/>
                <a:gd name="connsiteY253" fmla="*/ 502239 h 872140"/>
                <a:gd name="connsiteX254" fmla="*/ 1378056 w 4049478"/>
                <a:gd name="connsiteY254" fmla="*/ 505414 h 872140"/>
                <a:gd name="connsiteX255" fmla="*/ 1359006 w 4049478"/>
                <a:gd name="connsiteY255" fmla="*/ 508589 h 872140"/>
                <a:gd name="connsiteX256" fmla="*/ 1330431 w 4049478"/>
                <a:gd name="connsiteY256" fmla="*/ 514939 h 872140"/>
                <a:gd name="connsiteX257" fmla="*/ 1311381 w 4049478"/>
                <a:gd name="connsiteY257" fmla="*/ 521289 h 872140"/>
                <a:gd name="connsiteX258" fmla="*/ 1282806 w 4049478"/>
                <a:gd name="connsiteY258" fmla="*/ 530814 h 872140"/>
                <a:gd name="connsiteX259" fmla="*/ 1273281 w 4049478"/>
                <a:gd name="connsiteY259" fmla="*/ 533989 h 872140"/>
                <a:gd name="connsiteX260" fmla="*/ 1263756 w 4049478"/>
                <a:gd name="connsiteY260" fmla="*/ 537164 h 872140"/>
                <a:gd name="connsiteX261" fmla="*/ 1222481 w 4049478"/>
                <a:gd name="connsiteY261" fmla="*/ 543514 h 872140"/>
                <a:gd name="connsiteX262" fmla="*/ 1168506 w 4049478"/>
                <a:gd name="connsiteY262" fmla="*/ 546689 h 872140"/>
                <a:gd name="connsiteX263" fmla="*/ 1130406 w 4049478"/>
                <a:gd name="connsiteY263" fmla="*/ 553039 h 872140"/>
                <a:gd name="connsiteX264" fmla="*/ 1105006 w 4049478"/>
                <a:gd name="connsiteY264" fmla="*/ 556214 h 872140"/>
                <a:gd name="connsiteX265" fmla="*/ 1079606 w 4049478"/>
                <a:gd name="connsiteY265" fmla="*/ 562564 h 872140"/>
                <a:gd name="connsiteX266" fmla="*/ 1047856 w 4049478"/>
                <a:gd name="connsiteY266" fmla="*/ 568914 h 872140"/>
                <a:gd name="connsiteX267" fmla="*/ 1022456 w 4049478"/>
                <a:gd name="connsiteY267" fmla="*/ 575264 h 872140"/>
                <a:gd name="connsiteX268" fmla="*/ 1012931 w 4049478"/>
                <a:gd name="connsiteY268" fmla="*/ 578439 h 872140"/>
                <a:gd name="connsiteX269" fmla="*/ 1000231 w 4049478"/>
                <a:gd name="connsiteY269" fmla="*/ 581614 h 872140"/>
                <a:gd name="connsiteX270" fmla="*/ 978006 w 4049478"/>
                <a:gd name="connsiteY270" fmla="*/ 587964 h 872140"/>
                <a:gd name="connsiteX271" fmla="*/ 946256 w 4049478"/>
                <a:gd name="connsiteY271" fmla="*/ 594314 h 872140"/>
                <a:gd name="connsiteX272" fmla="*/ 911331 w 4049478"/>
                <a:gd name="connsiteY272" fmla="*/ 600664 h 872140"/>
                <a:gd name="connsiteX273" fmla="*/ 854181 w 4049478"/>
                <a:gd name="connsiteY273" fmla="*/ 610189 h 872140"/>
                <a:gd name="connsiteX274" fmla="*/ 835131 w 4049478"/>
                <a:gd name="connsiteY274" fmla="*/ 616539 h 872140"/>
                <a:gd name="connsiteX275" fmla="*/ 816081 w 4049478"/>
                <a:gd name="connsiteY275" fmla="*/ 622889 h 872140"/>
                <a:gd name="connsiteX276" fmla="*/ 806556 w 4049478"/>
                <a:gd name="connsiteY276" fmla="*/ 626064 h 872140"/>
                <a:gd name="connsiteX277" fmla="*/ 797031 w 4049478"/>
                <a:gd name="connsiteY277" fmla="*/ 629239 h 872140"/>
                <a:gd name="connsiteX278" fmla="*/ 784331 w 4049478"/>
                <a:gd name="connsiteY278" fmla="*/ 632414 h 872140"/>
                <a:gd name="connsiteX279" fmla="*/ 765281 w 4049478"/>
                <a:gd name="connsiteY279" fmla="*/ 638764 h 872140"/>
                <a:gd name="connsiteX280" fmla="*/ 736706 w 4049478"/>
                <a:gd name="connsiteY280" fmla="*/ 645114 h 872140"/>
                <a:gd name="connsiteX281" fmla="*/ 720831 w 4049478"/>
                <a:gd name="connsiteY281" fmla="*/ 648289 h 872140"/>
                <a:gd name="connsiteX282" fmla="*/ 701781 w 4049478"/>
                <a:gd name="connsiteY282" fmla="*/ 654639 h 872140"/>
                <a:gd name="connsiteX283" fmla="*/ 673206 w 4049478"/>
                <a:gd name="connsiteY283" fmla="*/ 664164 h 872140"/>
                <a:gd name="connsiteX284" fmla="*/ 663681 w 4049478"/>
                <a:gd name="connsiteY284" fmla="*/ 667339 h 872140"/>
                <a:gd name="connsiteX285" fmla="*/ 654156 w 4049478"/>
                <a:gd name="connsiteY285" fmla="*/ 670514 h 872140"/>
                <a:gd name="connsiteX286" fmla="*/ 616056 w 4049478"/>
                <a:gd name="connsiteY286" fmla="*/ 676864 h 872140"/>
                <a:gd name="connsiteX287" fmla="*/ 597006 w 4049478"/>
                <a:gd name="connsiteY287" fmla="*/ 680039 h 872140"/>
                <a:gd name="connsiteX288" fmla="*/ 577956 w 4049478"/>
                <a:gd name="connsiteY288" fmla="*/ 686389 h 872140"/>
                <a:gd name="connsiteX289" fmla="*/ 568431 w 4049478"/>
                <a:gd name="connsiteY289" fmla="*/ 689564 h 872140"/>
                <a:gd name="connsiteX290" fmla="*/ 520806 w 4049478"/>
                <a:gd name="connsiteY290" fmla="*/ 705439 h 872140"/>
                <a:gd name="connsiteX291" fmla="*/ 454131 w 4049478"/>
                <a:gd name="connsiteY291" fmla="*/ 727664 h 872140"/>
                <a:gd name="connsiteX292" fmla="*/ 435081 w 4049478"/>
                <a:gd name="connsiteY292" fmla="*/ 734014 h 872140"/>
                <a:gd name="connsiteX293" fmla="*/ 425556 w 4049478"/>
                <a:gd name="connsiteY293" fmla="*/ 737189 h 872140"/>
                <a:gd name="connsiteX294" fmla="*/ 400156 w 4049478"/>
                <a:gd name="connsiteY294" fmla="*/ 743539 h 872140"/>
                <a:gd name="connsiteX295" fmla="*/ 390631 w 4049478"/>
                <a:gd name="connsiteY295" fmla="*/ 746714 h 872140"/>
                <a:gd name="connsiteX296" fmla="*/ 377931 w 4049478"/>
                <a:gd name="connsiteY296" fmla="*/ 749889 h 872140"/>
                <a:gd name="connsiteX297" fmla="*/ 358881 w 4049478"/>
                <a:gd name="connsiteY297" fmla="*/ 756239 h 872140"/>
                <a:gd name="connsiteX298" fmla="*/ 311256 w 4049478"/>
                <a:gd name="connsiteY298" fmla="*/ 772114 h 872140"/>
                <a:gd name="connsiteX299" fmla="*/ 301731 w 4049478"/>
                <a:gd name="connsiteY299" fmla="*/ 775289 h 872140"/>
                <a:gd name="connsiteX300" fmla="*/ 292206 w 4049478"/>
                <a:gd name="connsiteY300" fmla="*/ 778464 h 872140"/>
                <a:gd name="connsiteX301" fmla="*/ 254106 w 4049478"/>
                <a:gd name="connsiteY301" fmla="*/ 784814 h 872140"/>
                <a:gd name="connsiteX302" fmla="*/ 238231 w 4049478"/>
                <a:gd name="connsiteY302" fmla="*/ 787989 h 872140"/>
                <a:gd name="connsiteX303" fmla="*/ 219181 w 4049478"/>
                <a:gd name="connsiteY303" fmla="*/ 791164 h 872140"/>
                <a:gd name="connsiteX304" fmla="*/ 206481 w 4049478"/>
                <a:gd name="connsiteY304" fmla="*/ 794339 h 872140"/>
                <a:gd name="connsiteX305" fmla="*/ 196956 w 4049478"/>
                <a:gd name="connsiteY305" fmla="*/ 797514 h 872140"/>
                <a:gd name="connsiteX306" fmla="*/ 165206 w 4049478"/>
                <a:gd name="connsiteY306" fmla="*/ 803864 h 872140"/>
                <a:gd name="connsiteX307" fmla="*/ 152506 w 4049478"/>
                <a:gd name="connsiteY307" fmla="*/ 807039 h 872140"/>
                <a:gd name="connsiteX308" fmla="*/ 136631 w 4049478"/>
                <a:gd name="connsiteY308" fmla="*/ 810214 h 872140"/>
                <a:gd name="connsiteX309" fmla="*/ 127106 w 4049478"/>
                <a:gd name="connsiteY309" fmla="*/ 813389 h 872140"/>
                <a:gd name="connsiteX310" fmla="*/ 89006 w 4049478"/>
                <a:gd name="connsiteY310" fmla="*/ 822914 h 872140"/>
                <a:gd name="connsiteX311" fmla="*/ 50906 w 4049478"/>
                <a:gd name="connsiteY311" fmla="*/ 835614 h 872140"/>
                <a:gd name="connsiteX312" fmla="*/ 41381 w 4049478"/>
                <a:gd name="connsiteY312" fmla="*/ 838789 h 872140"/>
                <a:gd name="connsiteX313" fmla="*/ 31856 w 4049478"/>
                <a:gd name="connsiteY313" fmla="*/ 841964 h 872140"/>
                <a:gd name="connsiteX314" fmla="*/ 106 w 4049478"/>
                <a:gd name="connsiteY314" fmla="*/ 870539 h 872140"/>
                <a:gd name="connsiteX0" fmla="*/ 106 w 4049478"/>
                <a:gd name="connsiteY0" fmla="*/ 870539 h 872140"/>
                <a:gd name="connsiteX1" fmla="*/ 22331 w 4049478"/>
                <a:gd name="connsiteY1" fmla="*/ 867364 h 872140"/>
                <a:gd name="connsiteX2" fmla="*/ 31856 w 4049478"/>
                <a:gd name="connsiteY2" fmla="*/ 861014 h 872140"/>
                <a:gd name="connsiteX3" fmla="*/ 50906 w 4049478"/>
                <a:gd name="connsiteY3" fmla="*/ 854664 h 872140"/>
                <a:gd name="connsiteX4" fmla="*/ 73131 w 4049478"/>
                <a:gd name="connsiteY4" fmla="*/ 848314 h 872140"/>
                <a:gd name="connsiteX5" fmla="*/ 92181 w 4049478"/>
                <a:gd name="connsiteY5" fmla="*/ 841964 h 872140"/>
                <a:gd name="connsiteX6" fmla="*/ 101706 w 4049478"/>
                <a:gd name="connsiteY6" fmla="*/ 838789 h 872140"/>
                <a:gd name="connsiteX7" fmla="*/ 123931 w 4049478"/>
                <a:gd name="connsiteY7" fmla="*/ 832439 h 872140"/>
                <a:gd name="connsiteX8" fmla="*/ 152506 w 4049478"/>
                <a:gd name="connsiteY8" fmla="*/ 826089 h 872140"/>
                <a:gd name="connsiteX9" fmla="*/ 193781 w 4049478"/>
                <a:gd name="connsiteY9" fmla="*/ 819739 h 872140"/>
                <a:gd name="connsiteX10" fmla="*/ 228706 w 4049478"/>
                <a:gd name="connsiteY10" fmla="*/ 810214 h 872140"/>
                <a:gd name="connsiteX11" fmla="*/ 266806 w 4049478"/>
                <a:gd name="connsiteY11" fmla="*/ 800689 h 872140"/>
                <a:gd name="connsiteX12" fmla="*/ 279506 w 4049478"/>
                <a:gd name="connsiteY12" fmla="*/ 797514 h 872140"/>
                <a:gd name="connsiteX13" fmla="*/ 289031 w 4049478"/>
                <a:gd name="connsiteY13" fmla="*/ 794339 h 872140"/>
                <a:gd name="connsiteX14" fmla="*/ 323956 w 4049478"/>
                <a:gd name="connsiteY14" fmla="*/ 787989 h 872140"/>
                <a:gd name="connsiteX15" fmla="*/ 339831 w 4049478"/>
                <a:gd name="connsiteY15" fmla="*/ 784814 h 872140"/>
                <a:gd name="connsiteX16" fmla="*/ 374756 w 4049478"/>
                <a:gd name="connsiteY16" fmla="*/ 778464 h 872140"/>
                <a:gd name="connsiteX17" fmla="*/ 384281 w 4049478"/>
                <a:gd name="connsiteY17" fmla="*/ 775289 h 872140"/>
                <a:gd name="connsiteX18" fmla="*/ 400156 w 4049478"/>
                <a:gd name="connsiteY18" fmla="*/ 772114 h 872140"/>
                <a:gd name="connsiteX19" fmla="*/ 444606 w 4049478"/>
                <a:gd name="connsiteY19" fmla="*/ 759414 h 872140"/>
                <a:gd name="connsiteX20" fmla="*/ 476356 w 4049478"/>
                <a:gd name="connsiteY20" fmla="*/ 753064 h 872140"/>
                <a:gd name="connsiteX21" fmla="*/ 485881 w 4049478"/>
                <a:gd name="connsiteY21" fmla="*/ 749889 h 872140"/>
                <a:gd name="connsiteX22" fmla="*/ 511281 w 4049478"/>
                <a:gd name="connsiteY22" fmla="*/ 743539 h 872140"/>
                <a:gd name="connsiteX23" fmla="*/ 523981 w 4049478"/>
                <a:gd name="connsiteY23" fmla="*/ 740364 h 872140"/>
                <a:gd name="connsiteX24" fmla="*/ 546206 w 4049478"/>
                <a:gd name="connsiteY24" fmla="*/ 734014 h 872140"/>
                <a:gd name="connsiteX25" fmla="*/ 571606 w 4049478"/>
                <a:gd name="connsiteY25" fmla="*/ 727664 h 872140"/>
                <a:gd name="connsiteX26" fmla="*/ 593831 w 4049478"/>
                <a:gd name="connsiteY26" fmla="*/ 724489 h 872140"/>
                <a:gd name="connsiteX27" fmla="*/ 635106 w 4049478"/>
                <a:gd name="connsiteY27" fmla="*/ 718139 h 872140"/>
                <a:gd name="connsiteX28" fmla="*/ 660506 w 4049478"/>
                <a:gd name="connsiteY28" fmla="*/ 714964 h 872140"/>
                <a:gd name="connsiteX29" fmla="*/ 676381 w 4049478"/>
                <a:gd name="connsiteY29" fmla="*/ 711789 h 872140"/>
                <a:gd name="connsiteX30" fmla="*/ 711306 w 4049478"/>
                <a:gd name="connsiteY30" fmla="*/ 708614 h 872140"/>
                <a:gd name="connsiteX31" fmla="*/ 739881 w 4049478"/>
                <a:gd name="connsiteY31" fmla="*/ 705439 h 872140"/>
                <a:gd name="connsiteX32" fmla="*/ 762106 w 4049478"/>
                <a:gd name="connsiteY32" fmla="*/ 702264 h 872140"/>
                <a:gd name="connsiteX33" fmla="*/ 787506 w 4049478"/>
                <a:gd name="connsiteY33" fmla="*/ 695914 h 872140"/>
                <a:gd name="connsiteX34" fmla="*/ 800206 w 4049478"/>
                <a:gd name="connsiteY34" fmla="*/ 692739 h 872140"/>
                <a:gd name="connsiteX35" fmla="*/ 809731 w 4049478"/>
                <a:gd name="connsiteY35" fmla="*/ 689564 h 872140"/>
                <a:gd name="connsiteX36" fmla="*/ 844656 w 4049478"/>
                <a:gd name="connsiteY36" fmla="*/ 683214 h 872140"/>
                <a:gd name="connsiteX37" fmla="*/ 870056 w 4049478"/>
                <a:gd name="connsiteY37" fmla="*/ 676864 h 872140"/>
                <a:gd name="connsiteX38" fmla="*/ 882756 w 4049478"/>
                <a:gd name="connsiteY38" fmla="*/ 673689 h 872140"/>
                <a:gd name="connsiteX39" fmla="*/ 914506 w 4049478"/>
                <a:gd name="connsiteY39" fmla="*/ 664164 h 872140"/>
                <a:gd name="connsiteX40" fmla="*/ 924031 w 4049478"/>
                <a:gd name="connsiteY40" fmla="*/ 660989 h 872140"/>
                <a:gd name="connsiteX41" fmla="*/ 949431 w 4049478"/>
                <a:gd name="connsiteY41" fmla="*/ 654639 h 872140"/>
                <a:gd name="connsiteX42" fmla="*/ 962131 w 4049478"/>
                <a:gd name="connsiteY42" fmla="*/ 651464 h 872140"/>
                <a:gd name="connsiteX43" fmla="*/ 984356 w 4049478"/>
                <a:gd name="connsiteY43" fmla="*/ 648289 h 872140"/>
                <a:gd name="connsiteX44" fmla="*/ 1028806 w 4049478"/>
                <a:gd name="connsiteY44" fmla="*/ 645114 h 872140"/>
                <a:gd name="connsiteX45" fmla="*/ 1076431 w 4049478"/>
                <a:gd name="connsiteY45" fmla="*/ 638764 h 872140"/>
                <a:gd name="connsiteX46" fmla="*/ 1092306 w 4049478"/>
                <a:gd name="connsiteY46" fmla="*/ 635589 h 872140"/>
                <a:gd name="connsiteX47" fmla="*/ 1101831 w 4049478"/>
                <a:gd name="connsiteY47" fmla="*/ 632414 h 872140"/>
                <a:gd name="connsiteX48" fmla="*/ 1114531 w 4049478"/>
                <a:gd name="connsiteY48" fmla="*/ 629239 h 872140"/>
                <a:gd name="connsiteX49" fmla="*/ 1143106 w 4049478"/>
                <a:gd name="connsiteY49" fmla="*/ 619714 h 872140"/>
                <a:gd name="connsiteX50" fmla="*/ 1152631 w 4049478"/>
                <a:gd name="connsiteY50" fmla="*/ 616539 h 872140"/>
                <a:gd name="connsiteX51" fmla="*/ 1162156 w 4049478"/>
                <a:gd name="connsiteY51" fmla="*/ 613364 h 872140"/>
                <a:gd name="connsiteX52" fmla="*/ 1184381 w 4049478"/>
                <a:gd name="connsiteY52" fmla="*/ 610189 h 872140"/>
                <a:gd name="connsiteX53" fmla="*/ 1193906 w 4049478"/>
                <a:gd name="connsiteY53" fmla="*/ 607014 h 872140"/>
                <a:gd name="connsiteX54" fmla="*/ 1241531 w 4049478"/>
                <a:gd name="connsiteY54" fmla="*/ 597489 h 872140"/>
                <a:gd name="connsiteX55" fmla="*/ 1270106 w 4049478"/>
                <a:gd name="connsiteY55" fmla="*/ 591139 h 872140"/>
                <a:gd name="connsiteX56" fmla="*/ 1295506 w 4049478"/>
                <a:gd name="connsiteY56" fmla="*/ 584789 h 872140"/>
                <a:gd name="connsiteX57" fmla="*/ 1378056 w 4049478"/>
                <a:gd name="connsiteY57" fmla="*/ 578439 h 872140"/>
                <a:gd name="connsiteX58" fmla="*/ 1393931 w 4049478"/>
                <a:gd name="connsiteY58" fmla="*/ 575264 h 872140"/>
                <a:gd name="connsiteX59" fmla="*/ 1435206 w 4049478"/>
                <a:gd name="connsiteY59" fmla="*/ 565739 h 872140"/>
                <a:gd name="connsiteX60" fmla="*/ 1479656 w 4049478"/>
                <a:gd name="connsiteY60" fmla="*/ 559389 h 872140"/>
                <a:gd name="connsiteX61" fmla="*/ 1492356 w 4049478"/>
                <a:gd name="connsiteY61" fmla="*/ 556214 h 872140"/>
                <a:gd name="connsiteX62" fmla="*/ 1520931 w 4049478"/>
                <a:gd name="connsiteY62" fmla="*/ 553039 h 872140"/>
                <a:gd name="connsiteX63" fmla="*/ 1539981 w 4049478"/>
                <a:gd name="connsiteY63" fmla="*/ 549864 h 872140"/>
                <a:gd name="connsiteX64" fmla="*/ 1578081 w 4049478"/>
                <a:gd name="connsiteY64" fmla="*/ 543514 h 872140"/>
                <a:gd name="connsiteX65" fmla="*/ 1606656 w 4049478"/>
                <a:gd name="connsiteY65" fmla="*/ 533989 h 872140"/>
                <a:gd name="connsiteX66" fmla="*/ 1616181 w 4049478"/>
                <a:gd name="connsiteY66" fmla="*/ 530814 h 872140"/>
                <a:gd name="connsiteX67" fmla="*/ 1666981 w 4049478"/>
                <a:gd name="connsiteY67" fmla="*/ 521289 h 872140"/>
                <a:gd name="connsiteX68" fmla="*/ 1689206 w 4049478"/>
                <a:gd name="connsiteY68" fmla="*/ 514939 h 872140"/>
                <a:gd name="connsiteX69" fmla="*/ 1711431 w 4049478"/>
                <a:gd name="connsiteY69" fmla="*/ 508589 h 872140"/>
                <a:gd name="connsiteX70" fmla="*/ 1736831 w 4049478"/>
                <a:gd name="connsiteY70" fmla="*/ 505414 h 872140"/>
                <a:gd name="connsiteX71" fmla="*/ 1768581 w 4049478"/>
                <a:gd name="connsiteY71" fmla="*/ 495889 h 872140"/>
                <a:gd name="connsiteX72" fmla="*/ 1778106 w 4049478"/>
                <a:gd name="connsiteY72" fmla="*/ 492714 h 872140"/>
                <a:gd name="connsiteX73" fmla="*/ 1803506 w 4049478"/>
                <a:gd name="connsiteY73" fmla="*/ 489539 h 872140"/>
                <a:gd name="connsiteX74" fmla="*/ 1822556 w 4049478"/>
                <a:gd name="connsiteY74" fmla="*/ 483189 h 872140"/>
                <a:gd name="connsiteX75" fmla="*/ 1847956 w 4049478"/>
                <a:gd name="connsiteY75" fmla="*/ 476839 h 872140"/>
                <a:gd name="connsiteX76" fmla="*/ 1873356 w 4049478"/>
                <a:gd name="connsiteY76" fmla="*/ 470489 h 872140"/>
                <a:gd name="connsiteX77" fmla="*/ 1908281 w 4049478"/>
                <a:gd name="connsiteY77" fmla="*/ 464139 h 872140"/>
                <a:gd name="connsiteX78" fmla="*/ 1933681 w 4049478"/>
                <a:gd name="connsiteY78" fmla="*/ 460964 h 872140"/>
                <a:gd name="connsiteX79" fmla="*/ 1978131 w 4049478"/>
                <a:gd name="connsiteY79" fmla="*/ 454614 h 872140"/>
                <a:gd name="connsiteX80" fmla="*/ 1997181 w 4049478"/>
                <a:gd name="connsiteY80" fmla="*/ 448264 h 872140"/>
                <a:gd name="connsiteX81" fmla="*/ 2032106 w 4049478"/>
                <a:gd name="connsiteY81" fmla="*/ 441914 h 872140"/>
                <a:gd name="connsiteX82" fmla="*/ 2067031 w 4049478"/>
                <a:gd name="connsiteY82" fmla="*/ 435564 h 872140"/>
                <a:gd name="connsiteX83" fmla="*/ 2117831 w 4049478"/>
                <a:gd name="connsiteY83" fmla="*/ 429214 h 872140"/>
                <a:gd name="connsiteX84" fmla="*/ 2133706 w 4049478"/>
                <a:gd name="connsiteY84" fmla="*/ 426039 h 872140"/>
                <a:gd name="connsiteX85" fmla="*/ 2146406 w 4049478"/>
                <a:gd name="connsiteY85" fmla="*/ 422864 h 872140"/>
                <a:gd name="connsiteX86" fmla="*/ 2187681 w 4049478"/>
                <a:gd name="connsiteY86" fmla="*/ 416514 h 872140"/>
                <a:gd name="connsiteX87" fmla="*/ 2200381 w 4049478"/>
                <a:gd name="connsiteY87" fmla="*/ 413339 h 872140"/>
                <a:gd name="connsiteX88" fmla="*/ 2254356 w 4049478"/>
                <a:gd name="connsiteY88" fmla="*/ 406989 h 872140"/>
                <a:gd name="connsiteX89" fmla="*/ 2270231 w 4049478"/>
                <a:gd name="connsiteY89" fmla="*/ 403814 h 872140"/>
                <a:gd name="connsiteX90" fmla="*/ 2292456 w 4049478"/>
                <a:gd name="connsiteY90" fmla="*/ 400639 h 872140"/>
                <a:gd name="connsiteX91" fmla="*/ 2305156 w 4049478"/>
                <a:gd name="connsiteY91" fmla="*/ 397464 h 872140"/>
                <a:gd name="connsiteX92" fmla="*/ 2330556 w 4049478"/>
                <a:gd name="connsiteY92" fmla="*/ 394289 h 872140"/>
                <a:gd name="connsiteX93" fmla="*/ 2375006 w 4049478"/>
                <a:gd name="connsiteY93" fmla="*/ 387939 h 872140"/>
                <a:gd name="connsiteX94" fmla="*/ 2394056 w 4049478"/>
                <a:gd name="connsiteY94" fmla="*/ 384764 h 872140"/>
                <a:gd name="connsiteX95" fmla="*/ 2416281 w 4049478"/>
                <a:gd name="connsiteY95" fmla="*/ 381589 h 872140"/>
                <a:gd name="connsiteX96" fmla="*/ 2432156 w 4049478"/>
                <a:gd name="connsiteY96" fmla="*/ 378414 h 872140"/>
                <a:gd name="connsiteX97" fmla="*/ 2460731 w 4049478"/>
                <a:gd name="connsiteY97" fmla="*/ 375239 h 872140"/>
                <a:gd name="connsiteX98" fmla="*/ 2479781 w 4049478"/>
                <a:gd name="connsiteY98" fmla="*/ 372064 h 872140"/>
                <a:gd name="connsiteX99" fmla="*/ 2502006 w 4049478"/>
                <a:gd name="connsiteY99" fmla="*/ 368889 h 872140"/>
                <a:gd name="connsiteX100" fmla="*/ 2517881 w 4049478"/>
                <a:gd name="connsiteY100" fmla="*/ 365714 h 872140"/>
                <a:gd name="connsiteX101" fmla="*/ 2543281 w 4049478"/>
                <a:gd name="connsiteY101" fmla="*/ 362539 h 872140"/>
                <a:gd name="connsiteX102" fmla="*/ 2559156 w 4049478"/>
                <a:gd name="connsiteY102" fmla="*/ 359364 h 872140"/>
                <a:gd name="connsiteX103" fmla="*/ 2594081 w 4049478"/>
                <a:gd name="connsiteY103" fmla="*/ 356189 h 872140"/>
                <a:gd name="connsiteX104" fmla="*/ 2632181 w 4049478"/>
                <a:gd name="connsiteY104" fmla="*/ 349839 h 872140"/>
                <a:gd name="connsiteX105" fmla="*/ 2667106 w 4049478"/>
                <a:gd name="connsiteY105" fmla="*/ 343489 h 872140"/>
                <a:gd name="connsiteX106" fmla="*/ 2686156 w 4049478"/>
                <a:gd name="connsiteY106" fmla="*/ 340314 h 872140"/>
                <a:gd name="connsiteX107" fmla="*/ 2695681 w 4049478"/>
                <a:gd name="connsiteY107" fmla="*/ 337139 h 872140"/>
                <a:gd name="connsiteX108" fmla="*/ 2721081 w 4049478"/>
                <a:gd name="connsiteY108" fmla="*/ 330789 h 872140"/>
                <a:gd name="connsiteX109" fmla="*/ 2733781 w 4049478"/>
                <a:gd name="connsiteY109" fmla="*/ 327614 h 872140"/>
                <a:gd name="connsiteX110" fmla="*/ 2743306 w 4049478"/>
                <a:gd name="connsiteY110" fmla="*/ 324439 h 872140"/>
                <a:gd name="connsiteX111" fmla="*/ 2756006 w 4049478"/>
                <a:gd name="connsiteY111" fmla="*/ 321264 h 872140"/>
                <a:gd name="connsiteX112" fmla="*/ 2784581 w 4049478"/>
                <a:gd name="connsiteY112" fmla="*/ 311739 h 872140"/>
                <a:gd name="connsiteX113" fmla="*/ 2794106 w 4049478"/>
                <a:gd name="connsiteY113" fmla="*/ 308564 h 872140"/>
                <a:gd name="connsiteX114" fmla="*/ 2806806 w 4049478"/>
                <a:gd name="connsiteY114" fmla="*/ 305389 h 872140"/>
                <a:gd name="connsiteX115" fmla="*/ 2816331 w 4049478"/>
                <a:gd name="connsiteY115" fmla="*/ 302214 h 872140"/>
                <a:gd name="connsiteX116" fmla="*/ 2848081 w 4049478"/>
                <a:gd name="connsiteY116" fmla="*/ 295864 h 872140"/>
                <a:gd name="connsiteX117" fmla="*/ 2857606 w 4049478"/>
                <a:gd name="connsiteY117" fmla="*/ 292689 h 872140"/>
                <a:gd name="connsiteX118" fmla="*/ 2876656 w 4049478"/>
                <a:gd name="connsiteY118" fmla="*/ 289514 h 872140"/>
                <a:gd name="connsiteX119" fmla="*/ 2927456 w 4049478"/>
                <a:gd name="connsiteY119" fmla="*/ 279989 h 872140"/>
                <a:gd name="connsiteX120" fmla="*/ 3000481 w 4049478"/>
                <a:gd name="connsiteY120" fmla="*/ 270464 h 872140"/>
                <a:gd name="connsiteX121" fmla="*/ 3038581 w 4049478"/>
                <a:gd name="connsiteY121" fmla="*/ 260939 h 872140"/>
                <a:gd name="connsiteX122" fmla="*/ 3051281 w 4049478"/>
                <a:gd name="connsiteY122" fmla="*/ 257764 h 872140"/>
                <a:gd name="connsiteX123" fmla="*/ 3060806 w 4049478"/>
                <a:gd name="connsiteY123" fmla="*/ 254589 h 872140"/>
                <a:gd name="connsiteX124" fmla="*/ 3105256 w 4049478"/>
                <a:gd name="connsiteY124" fmla="*/ 248239 h 872140"/>
                <a:gd name="connsiteX125" fmla="*/ 3121131 w 4049478"/>
                <a:gd name="connsiteY125" fmla="*/ 245064 h 872140"/>
                <a:gd name="connsiteX126" fmla="*/ 3140181 w 4049478"/>
                <a:gd name="connsiteY126" fmla="*/ 241889 h 872140"/>
                <a:gd name="connsiteX127" fmla="*/ 3165581 w 4049478"/>
                <a:gd name="connsiteY127" fmla="*/ 238714 h 872140"/>
                <a:gd name="connsiteX128" fmla="*/ 3190981 w 4049478"/>
                <a:gd name="connsiteY128" fmla="*/ 232364 h 872140"/>
                <a:gd name="connsiteX129" fmla="*/ 3203681 w 4049478"/>
                <a:gd name="connsiteY129" fmla="*/ 229189 h 872140"/>
                <a:gd name="connsiteX130" fmla="*/ 3222731 w 4049478"/>
                <a:gd name="connsiteY130" fmla="*/ 222839 h 872140"/>
                <a:gd name="connsiteX131" fmla="*/ 3235431 w 4049478"/>
                <a:gd name="connsiteY131" fmla="*/ 219664 h 872140"/>
                <a:gd name="connsiteX132" fmla="*/ 3254481 w 4049478"/>
                <a:gd name="connsiteY132" fmla="*/ 213314 h 872140"/>
                <a:gd name="connsiteX133" fmla="*/ 3270356 w 4049478"/>
                <a:gd name="connsiteY133" fmla="*/ 210139 h 872140"/>
                <a:gd name="connsiteX134" fmla="*/ 3292581 w 4049478"/>
                <a:gd name="connsiteY134" fmla="*/ 203789 h 872140"/>
                <a:gd name="connsiteX135" fmla="*/ 3324331 w 4049478"/>
                <a:gd name="connsiteY135" fmla="*/ 197439 h 872140"/>
                <a:gd name="connsiteX136" fmla="*/ 3349731 w 4049478"/>
                <a:gd name="connsiteY136" fmla="*/ 191089 h 872140"/>
                <a:gd name="connsiteX137" fmla="*/ 3406881 w 4049478"/>
                <a:gd name="connsiteY137" fmla="*/ 184739 h 872140"/>
                <a:gd name="connsiteX138" fmla="*/ 3416406 w 4049478"/>
                <a:gd name="connsiteY138" fmla="*/ 181564 h 872140"/>
                <a:gd name="connsiteX139" fmla="*/ 3524356 w 4049478"/>
                <a:gd name="connsiteY139" fmla="*/ 175214 h 872140"/>
                <a:gd name="connsiteX140" fmla="*/ 3549756 w 4049478"/>
                <a:gd name="connsiteY140" fmla="*/ 172039 h 872140"/>
                <a:gd name="connsiteX141" fmla="*/ 3568806 w 4049478"/>
                <a:gd name="connsiteY141" fmla="*/ 168864 h 872140"/>
                <a:gd name="connsiteX142" fmla="*/ 3625956 w 4049478"/>
                <a:gd name="connsiteY142" fmla="*/ 165689 h 872140"/>
                <a:gd name="connsiteX143" fmla="*/ 3667231 w 4049478"/>
                <a:gd name="connsiteY143" fmla="*/ 162514 h 872140"/>
                <a:gd name="connsiteX144" fmla="*/ 3730731 w 4049478"/>
                <a:gd name="connsiteY144" fmla="*/ 159339 h 872140"/>
                <a:gd name="connsiteX145" fmla="*/ 3765656 w 4049478"/>
                <a:gd name="connsiteY145" fmla="*/ 156164 h 872140"/>
                <a:gd name="connsiteX146" fmla="*/ 3832331 w 4049478"/>
                <a:gd name="connsiteY146" fmla="*/ 149814 h 872140"/>
                <a:gd name="connsiteX147" fmla="*/ 3857731 w 4049478"/>
                <a:gd name="connsiteY147" fmla="*/ 143464 h 872140"/>
                <a:gd name="connsiteX148" fmla="*/ 3870431 w 4049478"/>
                <a:gd name="connsiteY148" fmla="*/ 140289 h 872140"/>
                <a:gd name="connsiteX149" fmla="*/ 3902181 w 4049478"/>
                <a:gd name="connsiteY149" fmla="*/ 130764 h 872140"/>
                <a:gd name="connsiteX150" fmla="*/ 3940281 w 4049478"/>
                <a:gd name="connsiteY150" fmla="*/ 124414 h 872140"/>
                <a:gd name="connsiteX151" fmla="*/ 3975206 w 4049478"/>
                <a:gd name="connsiteY151" fmla="*/ 118064 h 872140"/>
                <a:gd name="connsiteX152" fmla="*/ 3984731 w 4049478"/>
                <a:gd name="connsiteY152" fmla="*/ 114889 h 872140"/>
                <a:gd name="connsiteX153" fmla="*/ 3997431 w 4049478"/>
                <a:gd name="connsiteY153" fmla="*/ 111714 h 872140"/>
                <a:gd name="connsiteX154" fmla="*/ 4006956 w 4049478"/>
                <a:gd name="connsiteY154" fmla="*/ 108539 h 872140"/>
                <a:gd name="connsiteX155" fmla="*/ 4019656 w 4049478"/>
                <a:gd name="connsiteY155" fmla="*/ 105364 h 872140"/>
                <a:gd name="connsiteX156" fmla="*/ 4029181 w 4049478"/>
                <a:gd name="connsiteY156" fmla="*/ 102189 h 872140"/>
                <a:gd name="connsiteX157" fmla="*/ 4045056 w 4049478"/>
                <a:gd name="connsiteY157" fmla="*/ 99014 h 872140"/>
                <a:gd name="connsiteX158" fmla="*/ 4045056 w 4049478"/>
                <a:gd name="connsiteY158" fmla="*/ 6939 h 872140"/>
                <a:gd name="connsiteX159" fmla="*/ 3994256 w 4049478"/>
                <a:gd name="connsiteY159" fmla="*/ 6939 h 872140"/>
                <a:gd name="connsiteX160" fmla="*/ 3978381 w 4049478"/>
                <a:gd name="connsiteY160" fmla="*/ 10114 h 872140"/>
                <a:gd name="connsiteX161" fmla="*/ 3959331 w 4049478"/>
                <a:gd name="connsiteY161" fmla="*/ 13289 h 872140"/>
                <a:gd name="connsiteX162" fmla="*/ 3946631 w 4049478"/>
                <a:gd name="connsiteY162" fmla="*/ 16464 h 872140"/>
                <a:gd name="connsiteX163" fmla="*/ 3930756 w 4049478"/>
                <a:gd name="connsiteY163" fmla="*/ 19639 h 872140"/>
                <a:gd name="connsiteX164" fmla="*/ 3921231 w 4049478"/>
                <a:gd name="connsiteY164" fmla="*/ 22814 h 872140"/>
                <a:gd name="connsiteX165" fmla="*/ 3876781 w 4049478"/>
                <a:gd name="connsiteY165" fmla="*/ 32339 h 872140"/>
                <a:gd name="connsiteX166" fmla="*/ 3835506 w 4049478"/>
                <a:gd name="connsiteY166" fmla="*/ 38689 h 872140"/>
                <a:gd name="connsiteX167" fmla="*/ 3822806 w 4049478"/>
                <a:gd name="connsiteY167" fmla="*/ 41864 h 872140"/>
                <a:gd name="connsiteX168" fmla="*/ 3803756 w 4049478"/>
                <a:gd name="connsiteY168" fmla="*/ 45039 h 872140"/>
                <a:gd name="connsiteX169" fmla="*/ 3794231 w 4049478"/>
                <a:gd name="connsiteY169" fmla="*/ 48214 h 872140"/>
                <a:gd name="connsiteX170" fmla="*/ 3768831 w 4049478"/>
                <a:gd name="connsiteY170" fmla="*/ 54564 h 872140"/>
                <a:gd name="connsiteX171" fmla="*/ 3756131 w 4049478"/>
                <a:gd name="connsiteY171" fmla="*/ 57739 h 872140"/>
                <a:gd name="connsiteX172" fmla="*/ 3711681 w 4049478"/>
                <a:gd name="connsiteY172" fmla="*/ 70439 h 872140"/>
                <a:gd name="connsiteX173" fmla="*/ 3686281 w 4049478"/>
                <a:gd name="connsiteY173" fmla="*/ 73614 h 872140"/>
                <a:gd name="connsiteX174" fmla="*/ 3635481 w 4049478"/>
                <a:gd name="connsiteY174" fmla="*/ 79964 h 872140"/>
                <a:gd name="connsiteX175" fmla="*/ 3556106 w 4049478"/>
                <a:gd name="connsiteY175" fmla="*/ 83139 h 872140"/>
                <a:gd name="connsiteX176" fmla="*/ 3514831 w 4049478"/>
                <a:gd name="connsiteY176" fmla="*/ 89489 h 872140"/>
                <a:gd name="connsiteX177" fmla="*/ 3473556 w 4049478"/>
                <a:gd name="connsiteY177" fmla="*/ 95839 h 872140"/>
                <a:gd name="connsiteX178" fmla="*/ 3441806 w 4049478"/>
                <a:gd name="connsiteY178" fmla="*/ 102189 h 872140"/>
                <a:gd name="connsiteX179" fmla="*/ 3356081 w 4049478"/>
                <a:gd name="connsiteY179" fmla="*/ 108539 h 872140"/>
                <a:gd name="connsiteX180" fmla="*/ 3321156 w 4049478"/>
                <a:gd name="connsiteY180" fmla="*/ 114889 h 872140"/>
                <a:gd name="connsiteX181" fmla="*/ 3305281 w 4049478"/>
                <a:gd name="connsiteY181" fmla="*/ 118064 h 872140"/>
                <a:gd name="connsiteX182" fmla="*/ 3286231 w 4049478"/>
                <a:gd name="connsiteY182" fmla="*/ 124414 h 872140"/>
                <a:gd name="connsiteX183" fmla="*/ 3267181 w 4049478"/>
                <a:gd name="connsiteY183" fmla="*/ 130764 h 872140"/>
                <a:gd name="connsiteX184" fmla="*/ 3238606 w 4049478"/>
                <a:gd name="connsiteY184" fmla="*/ 140289 h 872140"/>
                <a:gd name="connsiteX185" fmla="*/ 3229081 w 4049478"/>
                <a:gd name="connsiteY185" fmla="*/ 143464 h 872140"/>
                <a:gd name="connsiteX186" fmla="*/ 3219556 w 4049478"/>
                <a:gd name="connsiteY186" fmla="*/ 146639 h 872140"/>
                <a:gd name="connsiteX187" fmla="*/ 3206856 w 4049478"/>
                <a:gd name="connsiteY187" fmla="*/ 149814 h 872140"/>
                <a:gd name="connsiteX188" fmla="*/ 3187806 w 4049478"/>
                <a:gd name="connsiteY188" fmla="*/ 156164 h 872140"/>
                <a:gd name="connsiteX189" fmla="*/ 3175106 w 4049478"/>
                <a:gd name="connsiteY189" fmla="*/ 159339 h 872140"/>
                <a:gd name="connsiteX190" fmla="*/ 3133831 w 4049478"/>
                <a:gd name="connsiteY190" fmla="*/ 165689 h 872140"/>
                <a:gd name="connsiteX191" fmla="*/ 3121131 w 4049478"/>
                <a:gd name="connsiteY191" fmla="*/ 168864 h 872140"/>
                <a:gd name="connsiteX192" fmla="*/ 3076681 w 4049478"/>
                <a:gd name="connsiteY192" fmla="*/ 172039 h 872140"/>
                <a:gd name="connsiteX193" fmla="*/ 3041756 w 4049478"/>
                <a:gd name="connsiteY193" fmla="*/ 181564 h 872140"/>
                <a:gd name="connsiteX194" fmla="*/ 3019531 w 4049478"/>
                <a:gd name="connsiteY194" fmla="*/ 184739 h 872140"/>
                <a:gd name="connsiteX195" fmla="*/ 2981431 w 4049478"/>
                <a:gd name="connsiteY195" fmla="*/ 191089 h 872140"/>
                <a:gd name="connsiteX196" fmla="*/ 2962381 w 4049478"/>
                <a:gd name="connsiteY196" fmla="*/ 194264 h 872140"/>
                <a:gd name="connsiteX197" fmla="*/ 2933806 w 4049478"/>
                <a:gd name="connsiteY197" fmla="*/ 197439 h 872140"/>
                <a:gd name="connsiteX198" fmla="*/ 2898881 w 4049478"/>
                <a:gd name="connsiteY198" fmla="*/ 200614 h 872140"/>
                <a:gd name="connsiteX199" fmla="*/ 2844906 w 4049478"/>
                <a:gd name="connsiteY199" fmla="*/ 210139 h 872140"/>
                <a:gd name="connsiteX200" fmla="*/ 2829031 w 4049478"/>
                <a:gd name="connsiteY200" fmla="*/ 213314 h 872140"/>
                <a:gd name="connsiteX201" fmla="*/ 2813156 w 4049478"/>
                <a:gd name="connsiteY201" fmla="*/ 216489 h 872140"/>
                <a:gd name="connsiteX202" fmla="*/ 2784581 w 4049478"/>
                <a:gd name="connsiteY202" fmla="*/ 219664 h 872140"/>
                <a:gd name="connsiteX203" fmla="*/ 2759181 w 4049478"/>
                <a:gd name="connsiteY203" fmla="*/ 226014 h 872140"/>
                <a:gd name="connsiteX204" fmla="*/ 2730606 w 4049478"/>
                <a:gd name="connsiteY204" fmla="*/ 235539 h 872140"/>
                <a:gd name="connsiteX205" fmla="*/ 2721081 w 4049478"/>
                <a:gd name="connsiteY205" fmla="*/ 238714 h 872140"/>
                <a:gd name="connsiteX206" fmla="*/ 2711556 w 4049478"/>
                <a:gd name="connsiteY206" fmla="*/ 241889 h 872140"/>
                <a:gd name="connsiteX207" fmla="*/ 2698856 w 4049478"/>
                <a:gd name="connsiteY207" fmla="*/ 245064 h 872140"/>
                <a:gd name="connsiteX208" fmla="*/ 2682981 w 4049478"/>
                <a:gd name="connsiteY208" fmla="*/ 248239 h 872140"/>
                <a:gd name="connsiteX209" fmla="*/ 2670281 w 4049478"/>
                <a:gd name="connsiteY209" fmla="*/ 251414 h 872140"/>
                <a:gd name="connsiteX210" fmla="*/ 2641706 w 4049478"/>
                <a:gd name="connsiteY210" fmla="*/ 254589 h 872140"/>
                <a:gd name="connsiteX211" fmla="*/ 2613131 w 4049478"/>
                <a:gd name="connsiteY211" fmla="*/ 260939 h 872140"/>
                <a:gd name="connsiteX212" fmla="*/ 2594081 w 4049478"/>
                <a:gd name="connsiteY212" fmla="*/ 267289 h 872140"/>
                <a:gd name="connsiteX213" fmla="*/ 2575031 w 4049478"/>
                <a:gd name="connsiteY213" fmla="*/ 273639 h 872140"/>
                <a:gd name="connsiteX214" fmla="*/ 2565506 w 4049478"/>
                <a:gd name="connsiteY214" fmla="*/ 276814 h 872140"/>
                <a:gd name="connsiteX215" fmla="*/ 2543281 w 4049478"/>
                <a:gd name="connsiteY215" fmla="*/ 283164 h 872140"/>
                <a:gd name="connsiteX216" fmla="*/ 2514706 w 4049478"/>
                <a:gd name="connsiteY216" fmla="*/ 289514 h 872140"/>
                <a:gd name="connsiteX217" fmla="*/ 2489306 w 4049478"/>
                <a:gd name="connsiteY217" fmla="*/ 295864 h 872140"/>
                <a:gd name="connsiteX218" fmla="*/ 2476606 w 4049478"/>
                <a:gd name="connsiteY218" fmla="*/ 299039 h 872140"/>
                <a:gd name="connsiteX219" fmla="*/ 2428981 w 4049478"/>
                <a:gd name="connsiteY219" fmla="*/ 305389 h 872140"/>
                <a:gd name="connsiteX220" fmla="*/ 2409931 w 4049478"/>
                <a:gd name="connsiteY220" fmla="*/ 308564 h 872140"/>
                <a:gd name="connsiteX221" fmla="*/ 2378181 w 4049478"/>
                <a:gd name="connsiteY221" fmla="*/ 311739 h 872140"/>
                <a:gd name="connsiteX222" fmla="*/ 2327381 w 4049478"/>
                <a:gd name="connsiteY222" fmla="*/ 318089 h 872140"/>
                <a:gd name="connsiteX223" fmla="*/ 2314681 w 4049478"/>
                <a:gd name="connsiteY223" fmla="*/ 321264 h 872140"/>
                <a:gd name="connsiteX224" fmla="*/ 2295631 w 4049478"/>
                <a:gd name="connsiteY224" fmla="*/ 327614 h 872140"/>
                <a:gd name="connsiteX225" fmla="*/ 2286106 w 4049478"/>
                <a:gd name="connsiteY225" fmla="*/ 330789 h 872140"/>
                <a:gd name="connsiteX226" fmla="*/ 2260706 w 4049478"/>
                <a:gd name="connsiteY226" fmla="*/ 337139 h 872140"/>
                <a:gd name="connsiteX227" fmla="*/ 2248006 w 4049478"/>
                <a:gd name="connsiteY227" fmla="*/ 340314 h 872140"/>
                <a:gd name="connsiteX228" fmla="*/ 2232131 w 4049478"/>
                <a:gd name="connsiteY228" fmla="*/ 343489 h 872140"/>
                <a:gd name="connsiteX229" fmla="*/ 2213081 w 4049478"/>
                <a:gd name="connsiteY229" fmla="*/ 349839 h 872140"/>
                <a:gd name="connsiteX230" fmla="*/ 2203556 w 4049478"/>
                <a:gd name="connsiteY230" fmla="*/ 353014 h 872140"/>
                <a:gd name="connsiteX231" fmla="*/ 2171806 w 4049478"/>
                <a:gd name="connsiteY231" fmla="*/ 359364 h 872140"/>
                <a:gd name="connsiteX232" fmla="*/ 2155931 w 4049478"/>
                <a:gd name="connsiteY232" fmla="*/ 362539 h 872140"/>
                <a:gd name="connsiteX233" fmla="*/ 2127356 w 4049478"/>
                <a:gd name="connsiteY233" fmla="*/ 365714 h 872140"/>
                <a:gd name="connsiteX234" fmla="*/ 2101956 w 4049478"/>
                <a:gd name="connsiteY234" fmla="*/ 368889 h 872140"/>
                <a:gd name="connsiteX235" fmla="*/ 2041631 w 4049478"/>
                <a:gd name="connsiteY235" fmla="*/ 372064 h 872140"/>
                <a:gd name="connsiteX236" fmla="*/ 1990831 w 4049478"/>
                <a:gd name="connsiteY236" fmla="*/ 378414 h 872140"/>
                <a:gd name="connsiteX237" fmla="*/ 1974956 w 4049478"/>
                <a:gd name="connsiteY237" fmla="*/ 381589 h 872140"/>
                <a:gd name="connsiteX238" fmla="*/ 1955906 w 4049478"/>
                <a:gd name="connsiteY238" fmla="*/ 384764 h 872140"/>
                <a:gd name="connsiteX239" fmla="*/ 1924156 w 4049478"/>
                <a:gd name="connsiteY239" fmla="*/ 394289 h 872140"/>
                <a:gd name="connsiteX240" fmla="*/ 1838431 w 4049478"/>
                <a:gd name="connsiteY240" fmla="*/ 406989 h 872140"/>
                <a:gd name="connsiteX241" fmla="*/ 1806681 w 4049478"/>
                <a:gd name="connsiteY241" fmla="*/ 410164 h 872140"/>
                <a:gd name="connsiteX242" fmla="*/ 1711431 w 4049478"/>
                <a:gd name="connsiteY242" fmla="*/ 441914 h 872140"/>
                <a:gd name="connsiteX243" fmla="*/ 1701906 w 4049478"/>
                <a:gd name="connsiteY243" fmla="*/ 445089 h 872140"/>
                <a:gd name="connsiteX244" fmla="*/ 1682856 w 4049478"/>
                <a:gd name="connsiteY244" fmla="*/ 454614 h 872140"/>
                <a:gd name="connsiteX245" fmla="*/ 1657456 w 4049478"/>
                <a:gd name="connsiteY245" fmla="*/ 457789 h 872140"/>
                <a:gd name="connsiteX246" fmla="*/ 1603481 w 4049478"/>
                <a:gd name="connsiteY246" fmla="*/ 464139 h 872140"/>
                <a:gd name="connsiteX247" fmla="*/ 1571731 w 4049478"/>
                <a:gd name="connsiteY247" fmla="*/ 470489 h 872140"/>
                <a:gd name="connsiteX248" fmla="*/ 1555856 w 4049478"/>
                <a:gd name="connsiteY248" fmla="*/ 473664 h 872140"/>
                <a:gd name="connsiteX249" fmla="*/ 1527281 w 4049478"/>
                <a:gd name="connsiteY249" fmla="*/ 480014 h 872140"/>
                <a:gd name="connsiteX250" fmla="*/ 1479656 w 4049478"/>
                <a:gd name="connsiteY250" fmla="*/ 486364 h 872140"/>
                <a:gd name="connsiteX251" fmla="*/ 1463781 w 4049478"/>
                <a:gd name="connsiteY251" fmla="*/ 489539 h 872140"/>
                <a:gd name="connsiteX252" fmla="*/ 1422506 w 4049478"/>
                <a:gd name="connsiteY252" fmla="*/ 495889 h 872140"/>
                <a:gd name="connsiteX253" fmla="*/ 1390756 w 4049478"/>
                <a:gd name="connsiteY253" fmla="*/ 502239 h 872140"/>
                <a:gd name="connsiteX254" fmla="*/ 1378056 w 4049478"/>
                <a:gd name="connsiteY254" fmla="*/ 505414 h 872140"/>
                <a:gd name="connsiteX255" fmla="*/ 1359006 w 4049478"/>
                <a:gd name="connsiteY255" fmla="*/ 508589 h 872140"/>
                <a:gd name="connsiteX256" fmla="*/ 1330431 w 4049478"/>
                <a:gd name="connsiteY256" fmla="*/ 514939 h 872140"/>
                <a:gd name="connsiteX257" fmla="*/ 1311381 w 4049478"/>
                <a:gd name="connsiteY257" fmla="*/ 521289 h 872140"/>
                <a:gd name="connsiteX258" fmla="*/ 1282806 w 4049478"/>
                <a:gd name="connsiteY258" fmla="*/ 530814 h 872140"/>
                <a:gd name="connsiteX259" fmla="*/ 1273281 w 4049478"/>
                <a:gd name="connsiteY259" fmla="*/ 533989 h 872140"/>
                <a:gd name="connsiteX260" fmla="*/ 1263756 w 4049478"/>
                <a:gd name="connsiteY260" fmla="*/ 537164 h 872140"/>
                <a:gd name="connsiteX261" fmla="*/ 1222481 w 4049478"/>
                <a:gd name="connsiteY261" fmla="*/ 543514 h 872140"/>
                <a:gd name="connsiteX262" fmla="*/ 1168506 w 4049478"/>
                <a:gd name="connsiteY262" fmla="*/ 546689 h 872140"/>
                <a:gd name="connsiteX263" fmla="*/ 1130406 w 4049478"/>
                <a:gd name="connsiteY263" fmla="*/ 553039 h 872140"/>
                <a:gd name="connsiteX264" fmla="*/ 1105006 w 4049478"/>
                <a:gd name="connsiteY264" fmla="*/ 556214 h 872140"/>
                <a:gd name="connsiteX265" fmla="*/ 1079606 w 4049478"/>
                <a:gd name="connsiteY265" fmla="*/ 562564 h 872140"/>
                <a:gd name="connsiteX266" fmla="*/ 1047856 w 4049478"/>
                <a:gd name="connsiteY266" fmla="*/ 568914 h 872140"/>
                <a:gd name="connsiteX267" fmla="*/ 1022456 w 4049478"/>
                <a:gd name="connsiteY267" fmla="*/ 575264 h 872140"/>
                <a:gd name="connsiteX268" fmla="*/ 1012931 w 4049478"/>
                <a:gd name="connsiteY268" fmla="*/ 578439 h 872140"/>
                <a:gd name="connsiteX269" fmla="*/ 1000231 w 4049478"/>
                <a:gd name="connsiteY269" fmla="*/ 581614 h 872140"/>
                <a:gd name="connsiteX270" fmla="*/ 978006 w 4049478"/>
                <a:gd name="connsiteY270" fmla="*/ 587964 h 872140"/>
                <a:gd name="connsiteX271" fmla="*/ 946256 w 4049478"/>
                <a:gd name="connsiteY271" fmla="*/ 594314 h 872140"/>
                <a:gd name="connsiteX272" fmla="*/ 911331 w 4049478"/>
                <a:gd name="connsiteY272" fmla="*/ 600664 h 872140"/>
                <a:gd name="connsiteX273" fmla="*/ 854181 w 4049478"/>
                <a:gd name="connsiteY273" fmla="*/ 610189 h 872140"/>
                <a:gd name="connsiteX274" fmla="*/ 835131 w 4049478"/>
                <a:gd name="connsiteY274" fmla="*/ 616539 h 872140"/>
                <a:gd name="connsiteX275" fmla="*/ 816081 w 4049478"/>
                <a:gd name="connsiteY275" fmla="*/ 622889 h 872140"/>
                <a:gd name="connsiteX276" fmla="*/ 806556 w 4049478"/>
                <a:gd name="connsiteY276" fmla="*/ 626064 h 872140"/>
                <a:gd name="connsiteX277" fmla="*/ 797031 w 4049478"/>
                <a:gd name="connsiteY277" fmla="*/ 629239 h 872140"/>
                <a:gd name="connsiteX278" fmla="*/ 784331 w 4049478"/>
                <a:gd name="connsiteY278" fmla="*/ 632414 h 872140"/>
                <a:gd name="connsiteX279" fmla="*/ 765281 w 4049478"/>
                <a:gd name="connsiteY279" fmla="*/ 638764 h 872140"/>
                <a:gd name="connsiteX280" fmla="*/ 736706 w 4049478"/>
                <a:gd name="connsiteY280" fmla="*/ 645114 h 872140"/>
                <a:gd name="connsiteX281" fmla="*/ 720831 w 4049478"/>
                <a:gd name="connsiteY281" fmla="*/ 648289 h 872140"/>
                <a:gd name="connsiteX282" fmla="*/ 701781 w 4049478"/>
                <a:gd name="connsiteY282" fmla="*/ 654639 h 872140"/>
                <a:gd name="connsiteX283" fmla="*/ 673206 w 4049478"/>
                <a:gd name="connsiteY283" fmla="*/ 664164 h 872140"/>
                <a:gd name="connsiteX284" fmla="*/ 663681 w 4049478"/>
                <a:gd name="connsiteY284" fmla="*/ 667339 h 872140"/>
                <a:gd name="connsiteX285" fmla="*/ 654156 w 4049478"/>
                <a:gd name="connsiteY285" fmla="*/ 670514 h 872140"/>
                <a:gd name="connsiteX286" fmla="*/ 616056 w 4049478"/>
                <a:gd name="connsiteY286" fmla="*/ 676864 h 872140"/>
                <a:gd name="connsiteX287" fmla="*/ 597006 w 4049478"/>
                <a:gd name="connsiteY287" fmla="*/ 680039 h 872140"/>
                <a:gd name="connsiteX288" fmla="*/ 577956 w 4049478"/>
                <a:gd name="connsiteY288" fmla="*/ 686389 h 872140"/>
                <a:gd name="connsiteX289" fmla="*/ 568431 w 4049478"/>
                <a:gd name="connsiteY289" fmla="*/ 689564 h 872140"/>
                <a:gd name="connsiteX290" fmla="*/ 520806 w 4049478"/>
                <a:gd name="connsiteY290" fmla="*/ 705439 h 872140"/>
                <a:gd name="connsiteX291" fmla="*/ 454131 w 4049478"/>
                <a:gd name="connsiteY291" fmla="*/ 727664 h 872140"/>
                <a:gd name="connsiteX292" fmla="*/ 435081 w 4049478"/>
                <a:gd name="connsiteY292" fmla="*/ 734014 h 872140"/>
                <a:gd name="connsiteX293" fmla="*/ 425556 w 4049478"/>
                <a:gd name="connsiteY293" fmla="*/ 737189 h 872140"/>
                <a:gd name="connsiteX294" fmla="*/ 400156 w 4049478"/>
                <a:gd name="connsiteY294" fmla="*/ 743539 h 872140"/>
                <a:gd name="connsiteX295" fmla="*/ 390631 w 4049478"/>
                <a:gd name="connsiteY295" fmla="*/ 746714 h 872140"/>
                <a:gd name="connsiteX296" fmla="*/ 377931 w 4049478"/>
                <a:gd name="connsiteY296" fmla="*/ 749889 h 872140"/>
                <a:gd name="connsiteX297" fmla="*/ 358881 w 4049478"/>
                <a:gd name="connsiteY297" fmla="*/ 756239 h 872140"/>
                <a:gd name="connsiteX298" fmla="*/ 311256 w 4049478"/>
                <a:gd name="connsiteY298" fmla="*/ 772114 h 872140"/>
                <a:gd name="connsiteX299" fmla="*/ 301731 w 4049478"/>
                <a:gd name="connsiteY299" fmla="*/ 775289 h 872140"/>
                <a:gd name="connsiteX300" fmla="*/ 292206 w 4049478"/>
                <a:gd name="connsiteY300" fmla="*/ 778464 h 872140"/>
                <a:gd name="connsiteX301" fmla="*/ 254106 w 4049478"/>
                <a:gd name="connsiteY301" fmla="*/ 784814 h 872140"/>
                <a:gd name="connsiteX302" fmla="*/ 238231 w 4049478"/>
                <a:gd name="connsiteY302" fmla="*/ 787989 h 872140"/>
                <a:gd name="connsiteX303" fmla="*/ 219181 w 4049478"/>
                <a:gd name="connsiteY303" fmla="*/ 791164 h 872140"/>
                <a:gd name="connsiteX304" fmla="*/ 206481 w 4049478"/>
                <a:gd name="connsiteY304" fmla="*/ 794339 h 872140"/>
                <a:gd name="connsiteX305" fmla="*/ 196956 w 4049478"/>
                <a:gd name="connsiteY305" fmla="*/ 797514 h 872140"/>
                <a:gd name="connsiteX306" fmla="*/ 165206 w 4049478"/>
                <a:gd name="connsiteY306" fmla="*/ 803864 h 872140"/>
                <a:gd name="connsiteX307" fmla="*/ 152506 w 4049478"/>
                <a:gd name="connsiteY307" fmla="*/ 807039 h 872140"/>
                <a:gd name="connsiteX308" fmla="*/ 136631 w 4049478"/>
                <a:gd name="connsiteY308" fmla="*/ 810214 h 872140"/>
                <a:gd name="connsiteX309" fmla="*/ 127106 w 4049478"/>
                <a:gd name="connsiteY309" fmla="*/ 813389 h 872140"/>
                <a:gd name="connsiteX310" fmla="*/ 89006 w 4049478"/>
                <a:gd name="connsiteY310" fmla="*/ 822914 h 872140"/>
                <a:gd name="connsiteX311" fmla="*/ 50906 w 4049478"/>
                <a:gd name="connsiteY311" fmla="*/ 835614 h 872140"/>
                <a:gd name="connsiteX312" fmla="*/ 41381 w 4049478"/>
                <a:gd name="connsiteY312" fmla="*/ 838789 h 872140"/>
                <a:gd name="connsiteX313" fmla="*/ 31856 w 4049478"/>
                <a:gd name="connsiteY313" fmla="*/ 841964 h 872140"/>
                <a:gd name="connsiteX314" fmla="*/ 106 w 4049478"/>
                <a:gd name="connsiteY314" fmla="*/ 870539 h 872140"/>
                <a:gd name="connsiteX0" fmla="*/ 106 w 4054514"/>
                <a:gd name="connsiteY0" fmla="*/ 870539 h 872140"/>
                <a:gd name="connsiteX1" fmla="*/ 22331 w 4054514"/>
                <a:gd name="connsiteY1" fmla="*/ 867364 h 872140"/>
                <a:gd name="connsiteX2" fmla="*/ 31856 w 4054514"/>
                <a:gd name="connsiteY2" fmla="*/ 861014 h 872140"/>
                <a:gd name="connsiteX3" fmla="*/ 50906 w 4054514"/>
                <a:gd name="connsiteY3" fmla="*/ 854664 h 872140"/>
                <a:gd name="connsiteX4" fmla="*/ 73131 w 4054514"/>
                <a:gd name="connsiteY4" fmla="*/ 848314 h 872140"/>
                <a:gd name="connsiteX5" fmla="*/ 92181 w 4054514"/>
                <a:gd name="connsiteY5" fmla="*/ 841964 h 872140"/>
                <a:gd name="connsiteX6" fmla="*/ 101706 w 4054514"/>
                <a:gd name="connsiteY6" fmla="*/ 838789 h 872140"/>
                <a:gd name="connsiteX7" fmla="*/ 123931 w 4054514"/>
                <a:gd name="connsiteY7" fmla="*/ 832439 h 872140"/>
                <a:gd name="connsiteX8" fmla="*/ 152506 w 4054514"/>
                <a:gd name="connsiteY8" fmla="*/ 826089 h 872140"/>
                <a:gd name="connsiteX9" fmla="*/ 193781 w 4054514"/>
                <a:gd name="connsiteY9" fmla="*/ 819739 h 872140"/>
                <a:gd name="connsiteX10" fmla="*/ 228706 w 4054514"/>
                <a:gd name="connsiteY10" fmla="*/ 810214 h 872140"/>
                <a:gd name="connsiteX11" fmla="*/ 266806 w 4054514"/>
                <a:gd name="connsiteY11" fmla="*/ 800689 h 872140"/>
                <a:gd name="connsiteX12" fmla="*/ 279506 w 4054514"/>
                <a:gd name="connsiteY12" fmla="*/ 797514 h 872140"/>
                <a:gd name="connsiteX13" fmla="*/ 289031 w 4054514"/>
                <a:gd name="connsiteY13" fmla="*/ 794339 h 872140"/>
                <a:gd name="connsiteX14" fmla="*/ 323956 w 4054514"/>
                <a:gd name="connsiteY14" fmla="*/ 787989 h 872140"/>
                <a:gd name="connsiteX15" fmla="*/ 339831 w 4054514"/>
                <a:gd name="connsiteY15" fmla="*/ 784814 h 872140"/>
                <a:gd name="connsiteX16" fmla="*/ 374756 w 4054514"/>
                <a:gd name="connsiteY16" fmla="*/ 778464 h 872140"/>
                <a:gd name="connsiteX17" fmla="*/ 384281 w 4054514"/>
                <a:gd name="connsiteY17" fmla="*/ 775289 h 872140"/>
                <a:gd name="connsiteX18" fmla="*/ 400156 w 4054514"/>
                <a:gd name="connsiteY18" fmla="*/ 772114 h 872140"/>
                <a:gd name="connsiteX19" fmla="*/ 444606 w 4054514"/>
                <a:gd name="connsiteY19" fmla="*/ 759414 h 872140"/>
                <a:gd name="connsiteX20" fmla="*/ 476356 w 4054514"/>
                <a:gd name="connsiteY20" fmla="*/ 753064 h 872140"/>
                <a:gd name="connsiteX21" fmla="*/ 485881 w 4054514"/>
                <a:gd name="connsiteY21" fmla="*/ 749889 h 872140"/>
                <a:gd name="connsiteX22" fmla="*/ 511281 w 4054514"/>
                <a:gd name="connsiteY22" fmla="*/ 743539 h 872140"/>
                <a:gd name="connsiteX23" fmla="*/ 523981 w 4054514"/>
                <a:gd name="connsiteY23" fmla="*/ 740364 h 872140"/>
                <a:gd name="connsiteX24" fmla="*/ 546206 w 4054514"/>
                <a:gd name="connsiteY24" fmla="*/ 734014 h 872140"/>
                <a:gd name="connsiteX25" fmla="*/ 571606 w 4054514"/>
                <a:gd name="connsiteY25" fmla="*/ 727664 h 872140"/>
                <a:gd name="connsiteX26" fmla="*/ 593831 w 4054514"/>
                <a:gd name="connsiteY26" fmla="*/ 724489 h 872140"/>
                <a:gd name="connsiteX27" fmla="*/ 635106 w 4054514"/>
                <a:gd name="connsiteY27" fmla="*/ 718139 h 872140"/>
                <a:gd name="connsiteX28" fmla="*/ 660506 w 4054514"/>
                <a:gd name="connsiteY28" fmla="*/ 714964 h 872140"/>
                <a:gd name="connsiteX29" fmla="*/ 676381 w 4054514"/>
                <a:gd name="connsiteY29" fmla="*/ 711789 h 872140"/>
                <a:gd name="connsiteX30" fmla="*/ 711306 w 4054514"/>
                <a:gd name="connsiteY30" fmla="*/ 708614 h 872140"/>
                <a:gd name="connsiteX31" fmla="*/ 739881 w 4054514"/>
                <a:gd name="connsiteY31" fmla="*/ 705439 h 872140"/>
                <a:gd name="connsiteX32" fmla="*/ 762106 w 4054514"/>
                <a:gd name="connsiteY32" fmla="*/ 702264 h 872140"/>
                <a:gd name="connsiteX33" fmla="*/ 787506 w 4054514"/>
                <a:gd name="connsiteY33" fmla="*/ 695914 h 872140"/>
                <a:gd name="connsiteX34" fmla="*/ 800206 w 4054514"/>
                <a:gd name="connsiteY34" fmla="*/ 692739 h 872140"/>
                <a:gd name="connsiteX35" fmla="*/ 809731 w 4054514"/>
                <a:gd name="connsiteY35" fmla="*/ 689564 h 872140"/>
                <a:gd name="connsiteX36" fmla="*/ 844656 w 4054514"/>
                <a:gd name="connsiteY36" fmla="*/ 683214 h 872140"/>
                <a:gd name="connsiteX37" fmla="*/ 870056 w 4054514"/>
                <a:gd name="connsiteY37" fmla="*/ 676864 h 872140"/>
                <a:gd name="connsiteX38" fmla="*/ 882756 w 4054514"/>
                <a:gd name="connsiteY38" fmla="*/ 673689 h 872140"/>
                <a:gd name="connsiteX39" fmla="*/ 914506 w 4054514"/>
                <a:gd name="connsiteY39" fmla="*/ 664164 h 872140"/>
                <a:gd name="connsiteX40" fmla="*/ 924031 w 4054514"/>
                <a:gd name="connsiteY40" fmla="*/ 660989 h 872140"/>
                <a:gd name="connsiteX41" fmla="*/ 949431 w 4054514"/>
                <a:gd name="connsiteY41" fmla="*/ 654639 h 872140"/>
                <a:gd name="connsiteX42" fmla="*/ 962131 w 4054514"/>
                <a:gd name="connsiteY42" fmla="*/ 651464 h 872140"/>
                <a:gd name="connsiteX43" fmla="*/ 984356 w 4054514"/>
                <a:gd name="connsiteY43" fmla="*/ 648289 h 872140"/>
                <a:gd name="connsiteX44" fmla="*/ 1028806 w 4054514"/>
                <a:gd name="connsiteY44" fmla="*/ 645114 h 872140"/>
                <a:gd name="connsiteX45" fmla="*/ 1076431 w 4054514"/>
                <a:gd name="connsiteY45" fmla="*/ 638764 h 872140"/>
                <a:gd name="connsiteX46" fmla="*/ 1092306 w 4054514"/>
                <a:gd name="connsiteY46" fmla="*/ 635589 h 872140"/>
                <a:gd name="connsiteX47" fmla="*/ 1101831 w 4054514"/>
                <a:gd name="connsiteY47" fmla="*/ 632414 h 872140"/>
                <a:gd name="connsiteX48" fmla="*/ 1114531 w 4054514"/>
                <a:gd name="connsiteY48" fmla="*/ 629239 h 872140"/>
                <a:gd name="connsiteX49" fmla="*/ 1143106 w 4054514"/>
                <a:gd name="connsiteY49" fmla="*/ 619714 h 872140"/>
                <a:gd name="connsiteX50" fmla="*/ 1152631 w 4054514"/>
                <a:gd name="connsiteY50" fmla="*/ 616539 h 872140"/>
                <a:gd name="connsiteX51" fmla="*/ 1162156 w 4054514"/>
                <a:gd name="connsiteY51" fmla="*/ 613364 h 872140"/>
                <a:gd name="connsiteX52" fmla="*/ 1184381 w 4054514"/>
                <a:gd name="connsiteY52" fmla="*/ 610189 h 872140"/>
                <a:gd name="connsiteX53" fmla="*/ 1193906 w 4054514"/>
                <a:gd name="connsiteY53" fmla="*/ 607014 h 872140"/>
                <a:gd name="connsiteX54" fmla="*/ 1241531 w 4054514"/>
                <a:gd name="connsiteY54" fmla="*/ 597489 h 872140"/>
                <a:gd name="connsiteX55" fmla="*/ 1270106 w 4054514"/>
                <a:gd name="connsiteY55" fmla="*/ 591139 h 872140"/>
                <a:gd name="connsiteX56" fmla="*/ 1295506 w 4054514"/>
                <a:gd name="connsiteY56" fmla="*/ 584789 h 872140"/>
                <a:gd name="connsiteX57" fmla="*/ 1378056 w 4054514"/>
                <a:gd name="connsiteY57" fmla="*/ 578439 h 872140"/>
                <a:gd name="connsiteX58" fmla="*/ 1393931 w 4054514"/>
                <a:gd name="connsiteY58" fmla="*/ 575264 h 872140"/>
                <a:gd name="connsiteX59" fmla="*/ 1435206 w 4054514"/>
                <a:gd name="connsiteY59" fmla="*/ 565739 h 872140"/>
                <a:gd name="connsiteX60" fmla="*/ 1479656 w 4054514"/>
                <a:gd name="connsiteY60" fmla="*/ 559389 h 872140"/>
                <a:gd name="connsiteX61" fmla="*/ 1492356 w 4054514"/>
                <a:gd name="connsiteY61" fmla="*/ 556214 h 872140"/>
                <a:gd name="connsiteX62" fmla="*/ 1520931 w 4054514"/>
                <a:gd name="connsiteY62" fmla="*/ 553039 h 872140"/>
                <a:gd name="connsiteX63" fmla="*/ 1539981 w 4054514"/>
                <a:gd name="connsiteY63" fmla="*/ 549864 h 872140"/>
                <a:gd name="connsiteX64" fmla="*/ 1578081 w 4054514"/>
                <a:gd name="connsiteY64" fmla="*/ 543514 h 872140"/>
                <a:gd name="connsiteX65" fmla="*/ 1606656 w 4054514"/>
                <a:gd name="connsiteY65" fmla="*/ 533989 h 872140"/>
                <a:gd name="connsiteX66" fmla="*/ 1616181 w 4054514"/>
                <a:gd name="connsiteY66" fmla="*/ 530814 h 872140"/>
                <a:gd name="connsiteX67" fmla="*/ 1666981 w 4054514"/>
                <a:gd name="connsiteY67" fmla="*/ 521289 h 872140"/>
                <a:gd name="connsiteX68" fmla="*/ 1689206 w 4054514"/>
                <a:gd name="connsiteY68" fmla="*/ 514939 h 872140"/>
                <a:gd name="connsiteX69" fmla="*/ 1711431 w 4054514"/>
                <a:gd name="connsiteY69" fmla="*/ 508589 h 872140"/>
                <a:gd name="connsiteX70" fmla="*/ 1736831 w 4054514"/>
                <a:gd name="connsiteY70" fmla="*/ 505414 h 872140"/>
                <a:gd name="connsiteX71" fmla="*/ 1768581 w 4054514"/>
                <a:gd name="connsiteY71" fmla="*/ 495889 h 872140"/>
                <a:gd name="connsiteX72" fmla="*/ 1778106 w 4054514"/>
                <a:gd name="connsiteY72" fmla="*/ 492714 h 872140"/>
                <a:gd name="connsiteX73" fmla="*/ 1803506 w 4054514"/>
                <a:gd name="connsiteY73" fmla="*/ 489539 h 872140"/>
                <a:gd name="connsiteX74" fmla="*/ 1822556 w 4054514"/>
                <a:gd name="connsiteY74" fmla="*/ 483189 h 872140"/>
                <a:gd name="connsiteX75" fmla="*/ 1847956 w 4054514"/>
                <a:gd name="connsiteY75" fmla="*/ 476839 h 872140"/>
                <a:gd name="connsiteX76" fmla="*/ 1873356 w 4054514"/>
                <a:gd name="connsiteY76" fmla="*/ 470489 h 872140"/>
                <a:gd name="connsiteX77" fmla="*/ 1908281 w 4054514"/>
                <a:gd name="connsiteY77" fmla="*/ 464139 h 872140"/>
                <a:gd name="connsiteX78" fmla="*/ 1933681 w 4054514"/>
                <a:gd name="connsiteY78" fmla="*/ 460964 h 872140"/>
                <a:gd name="connsiteX79" fmla="*/ 1978131 w 4054514"/>
                <a:gd name="connsiteY79" fmla="*/ 454614 h 872140"/>
                <a:gd name="connsiteX80" fmla="*/ 1997181 w 4054514"/>
                <a:gd name="connsiteY80" fmla="*/ 448264 h 872140"/>
                <a:gd name="connsiteX81" fmla="*/ 2032106 w 4054514"/>
                <a:gd name="connsiteY81" fmla="*/ 441914 h 872140"/>
                <a:gd name="connsiteX82" fmla="*/ 2067031 w 4054514"/>
                <a:gd name="connsiteY82" fmla="*/ 435564 h 872140"/>
                <a:gd name="connsiteX83" fmla="*/ 2117831 w 4054514"/>
                <a:gd name="connsiteY83" fmla="*/ 429214 h 872140"/>
                <a:gd name="connsiteX84" fmla="*/ 2133706 w 4054514"/>
                <a:gd name="connsiteY84" fmla="*/ 426039 h 872140"/>
                <a:gd name="connsiteX85" fmla="*/ 2146406 w 4054514"/>
                <a:gd name="connsiteY85" fmla="*/ 422864 h 872140"/>
                <a:gd name="connsiteX86" fmla="*/ 2187681 w 4054514"/>
                <a:gd name="connsiteY86" fmla="*/ 416514 h 872140"/>
                <a:gd name="connsiteX87" fmla="*/ 2200381 w 4054514"/>
                <a:gd name="connsiteY87" fmla="*/ 413339 h 872140"/>
                <a:gd name="connsiteX88" fmla="*/ 2254356 w 4054514"/>
                <a:gd name="connsiteY88" fmla="*/ 406989 h 872140"/>
                <a:gd name="connsiteX89" fmla="*/ 2270231 w 4054514"/>
                <a:gd name="connsiteY89" fmla="*/ 403814 h 872140"/>
                <a:gd name="connsiteX90" fmla="*/ 2292456 w 4054514"/>
                <a:gd name="connsiteY90" fmla="*/ 400639 h 872140"/>
                <a:gd name="connsiteX91" fmla="*/ 2305156 w 4054514"/>
                <a:gd name="connsiteY91" fmla="*/ 397464 h 872140"/>
                <a:gd name="connsiteX92" fmla="*/ 2330556 w 4054514"/>
                <a:gd name="connsiteY92" fmla="*/ 394289 h 872140"/>
                <a:gd name="connsiteX93" fmla="*/ 2375006 w 4054514"/>
                <a:gd name="connsiteY93" fmla="*/ 387939 h 872140"/>
                <a:gd name="connsiteX94" fmla="*/ 2394056 w 4054514"/>
                <a:gd name="connsiteY94" fmla="*/ 384764 h 872140"/>
                <a:gd name="connsiteX95" fmla="*/ 2416281 w 4054514"/>
                <a:gd name="connsiteY95" fmla="*/ 381589 h 872140"/>
                <a:gd name="connsiteX96" fmla="*/ 2432156 w 4054514"/>
                <a:gd name="connsiteY96" fmla="*/ 378414 h 872140"/>
                <a:gd name="connsiteX97" fmla="*/ 2460731 w 4054514"/>
                <a:gd name="connsiteY97" fmla="*/ 375239 h 872140"/>
                <a:gd name="connsiteX98" fmla="*/ 2479781 w 4054514"/>
                <a:gd name="connsiteY98" fmla="*/ 372064 h 872140"/>
                <a:gd name="connsiteX99" fmla="*/ 2502006 w 4054514"/>
                <a:gd name="connsiteY99" fmla="*/ 368889 h 872140"/>
                <a:gd name="connsiteX100" fmla="*/ 2517881 w 4054514"/>
                <a:gd name="connsiteY100" fmla="*/ 365714 h 872140"/>
                <a:gd name="connsiteX101" fmla="*/ 2543281 w 4054514"/>
                <a:gd name="connsiteY101" fmla="*/ 362539 h 872140"/>
                <a:gd name="connsiteX102" fmla="*/ 2559156 w 4054514"/>
                <a:gd name="connsiteY102" fmla="*/ 359364 h 872140"/>
                <a:gd name="connsiteX103" fmla="*/ 2594081 w 4054514"/>
                <a:gd name="connsiteY103" fmla="*/ 356189 h 872140"/>
                <a:gd name="connsiteX104" fmla="*/ 2632181 w 4054514"/>
                <a:gd name="connsiteY104" fmla="*/ 349839 h 872140"/>
                <a:gd name="connsiteX105" fmla="*/ 2667106 w 4054514"/>
                <a:gd name="connsiteY105" fmla="*/ 343489 h 872140"/>
                <a:gd name="connsiteX106" fmla="*/ 2686156 w 4054514"/>
                <a:gd name="connsiteY106" fmla="*/ 340314 h 872140"/>
                <a:gd name="connsiteX107" fmla="*/ 2695681 w 4054514"/>
                <a:gd name="connsiteY107" fmla="*/ 337139 h 872140"/>
                <a:gd name="connsiteX108" fmla="*/ 2721081 w 4054514"/>
                <a:gd name="connsiteY108" fmla="*/ 330789 h 872140"/>
                <a:gd name="connsiteX109" fmla="*/ 2733781 w 4054514"/>
                <a:gd name="connsiteY109" fmla="*/ 327614 h 872140"/>
                <a:gd name="connsiteX110" fmla="*/ 2743306 w 4054514"/>
                <a:gd name="connsiteY110" fmla="*/ 324439 h 872140"/>
                <a:gd name="connsiteX111" fmla="*/ 2756006 w 4054514"/>
                <a:gd name="connsiteY111" fmla="*/ 321264 h 872140"/>
                <a:gd name="connsiteX112" fmla="*/ 2784581 w 4054514"/>
                <a:gd name="connsiteY112" fmla="*/ 311739 h 872140"/>
                <a:gd name="connsiteX113" fmla="*/ 2794106 w 4054514"/>
                <a:gd name="connsiteY113" fmla="*/ 308564 h 872140"/>
                <a:gd name="connsiteX114" fmla="*/ 2806806 w 4054514"/>
                <a:gd name="connsiteY114" fmla="*/ 305389 h 872140"/>
                <a:gd name="connsiteX115" fmla="*/ 2816331 w 4054514"/>
                <a:gd name="connsiteY115" fmla="*/ 302214 h 872140"/>
                <a:gd name="connsiteX116" fmla="*/ 2848081 w 4054514"/>
                <a:gd name="connsiteY116" fmla="*/ 295864 h 872140"/>
                <a:gd name="connsiteX117" fmla="*/ 2857606 w 4054514"/>
                <a:gd name="connsiteY117" fmla="*/ 292689 h 872140"/>
                <a:gd name="connsiteX118" fmla="*/ 2876656 w 4054514"/>
                <a:gd name="connsiteY118" fmla="*/ 289514 h 872140"/>
                <a:gd name="connsiteX119" fmla="*/ 2927456 w 4054514"/>
                <a:gd name="connsiteY119" fmla="*/ 279989 h 872140"/>
                <a:gd name="connsiteX120" fmla="*/ 3000481 w 4054514"/>
                <a:gd name="connsiteY120" fmla="*/ 270464 h 872140"/>
                <a:gd name="connsiteX121" fmla="*/ 3038581 w 4054514"/>
                <a:gd name="connsiteY121" fmla="*/ 260939 h 872140"/>
                <a:gd name="connsiteX122" fmla="*/ 3051281 w 4054514"/>
                <a:gd name="connsiteY122" fmla="*/ 257764 h 872140"/>
                <a:gd name="connsiteX123" fmla="*/ 3060806 w 4054514"/>
                <a:gd name="connsiteY123" fmla="*/ 254589 h 872140"/>
                <a:gd name="connsiteX124" fmla="*/ 3105256 w 4054514"/>
                <a:gd name="connsiteY124" fmla="*/ 248239 h 872140"/>
                <a:gd name="connsiteX125" fmla="*/ 3121131 w 4054514"/>
                <a:gd name="connsiteY125" fmla="*/ 245064 h 872140"/>
                <a:gd name="connsiteX126" fmla="*/ 3140181 w 4054514"/>
                <a:gd name="connsiteY126" fmla="*/ 241889 h 872140"/>
                <a:gd name="connsiteX127" fmla="*/ 3165581 w 4054514"/>
                <a:gd name="connsiteY127" fmla="*/ 238714 h 872140"/>
                <a:gd name="connsiteX128" fmla="*/ 3190981 w 4054514"/>
                <a:gd name="connsiteY128" fmla="*/ 232364 h 872140"/>
                <a:gd name="connsiteX129" fmla="*/ 3203681 w 4054514"/>
                <a:gd name="connsiteY129" fmla="*/ 229189 h 872140"/>
                <a:gd name="connsiteX130" fmla="*/ 3222731 w 4054514"/>
                <a:gd name="connsiteY130" fmla="*/ 222839 h 872140"/>
                <a:gd name="connsiteX131" fmla="*/ 3235431 w 4054514"/>
                <a:gd name="connsiteY131" fmla="*/ 219664 h 872140"/>
                <a:gd name="connsiteX132" fmla="*/ 3254481 w 4054514"/>
                <a:gd name="connsiteY132" fmla="*/ 213314 h 872140"/>
                <a:gd name="connsiteX133" fmla="*/ 3270356 w 4054514"/>
                <a:gd name="connsiteY133" fmla="*/ 210139 h 872140"/>
                <a:gd name="connsiteX134" fmla="*/ 3292581 w 4054514"/>
                <a:gd name="connsiteY134" fmla="*/ 203789 h 872140"/>
                <a:gd name="connsiteX135" fmla="*/ 3324331 w 4054514"/>
                <a:gd name="connsiteY135" fmla="*/ 197439 h 872140"/>
                <a:gd name="connsiteX136" fmla="*/ 3349731 w 4054514"/>
                <a:gd name="connsiteY136" fmla="*/ 191089 h 872140"/>
                <a:gd name="connsiteX137" fmla="*/ 3406881 w 4054514"/>
                <a:gd name="connsiteY137" fmla="*/ 184739 h 872140"/>
                <a:gd name="connsiteX138" fmla="*/ 3416406 w 4054514"/>
                <a:gd name="connsiteY138" fmla="*/ 181564 h 872140"/>
                <a:gd name="connsiteX139" fmla="*/ 3524356 w 4054514"/>
                <a:gd name="connsiteY139" fmla="*/ 175214 h 872140"/>
                <a:gd name="connsiteX140" fmla="*/ 3549756 w 4054514"/>
                <a:gd name="connsiteY140" fmla="*/ 172039 h 872140"/>
                <a:gd name="connsiteX141" fmla="*/ 3568806 w 4054514"/>
                <a:gd name="connsiteY141" fmla="*/ 168864 h 872140"/>
                <a:gd name="connsiteX142" fmla="*/ 3625956 w 4054514"/>
                <a:gd name="connsiteY142" fmla="*/ 165689 h 872140"/>
                <a:gd name="connsiteX143" fmla="*/ 3667231 w 4054514"/>
                <a:gd name="connsiteY143" fmla="*/ 162514 h 872140"/>
                <a:gd name="connsiteX144" fmla="*/ 3730731 w 4054514"/>
                <a:gd name="connsiteY144" fmla="*/ 159339 h 872140"/>
                <a:gd name="connsiteX145" fmla="*/ 3765656 w 4054514"/>
                <a:gd name="connsiteY145" fmla="*/ 156164 h 872140"/>
                <a:gd name="connsiteX146" fmla="*/ 3832331 w 4054514"/>
                <a:gd name="connsiteY146" fmla="*/ 149814 h 872140"/>
                <a:gd name="connsiteX147" fmla="*/ 3857731 w 4054514"/>
                <a:gd name="connsiteY147" fmla="*/ 143464 h 872140"/>
                <a:gd name="connsiteX148" fmla="*/ 3870431 w 4054514"/>
                <a:gd name="connsiteY148" fmla="*/ 140289 h 872140"/>
                <a:gd name="connsiteX149" fmla="*/ 3902181 w 4054514"/>
                <a:gd name="connsiteY149" fmla="*/ 130764 h 872140"/>
                <a:gd name="connsiteX150" fmla="*/ 3940281 w 4054514"/>
                <a:gd name="connsiteY150" fmla="*/ 124414 h 872140"/>
                <a:gd name="connsiteX151" fmla="*/ 3975206 w 4054514"/>
                <a:gd name="connsiteY151" fmla="*/ 118064 h 872140"/>
                <a:gd name="connsiteX152" fmla="*/ 3984731 w 4054514"/>
                <a:gd name="connsiteY152" fmla="*/ 114889 h 872140"/>
                <a:gd name="connsiteX153" fmla="*/ 3997431 w 4054514"/>
                <a:gd name="connsiteY153" fmla="*/ 111714 h 872140"/>
                <a:gd name="connsiteX154" fmla="*/ 4006956 w 4054514"/>
                <a:gd name="connsiteY154" fmla="*/ 108539 h 872140"/>
                <a:gd name="connsiteX155" fmla="*/ 4019656 w 4054514"/>
                <a:gd name="connsiteY155" fmla="*/ 105364 h 872140"/>
                <a:gd name="connsiteX156" fmla="*/ 4029181 w 4054514"/>
                <a:gd name="connsiteY156" fmla="*/ 102189 h 872140"/>
                <a:gd name="connsiteX157" fmla="*/ 4045056 w 4054514"/>
                <a:gd name="connsiteY157" fmla="*/ 99014 h 872140"/>
                <a:gd name="connsiteX158" fmla="*/ 4051406 w 4054514"/>
                <a:gd name="connsiteY158" fmla="*/ 6939 h 872140"/>
                <a:gd name="connsiteX159" fmla="*/ 3994256 w 4054514"/>
                <a:gd name="connsiteY159" fmla="*/ 6939 h 872140"/>
                <a:gd name="connsiteX160" fmla="*/ 3978381 w 4054514"/>
                <a:gd name="connsiteY160" fmla="*/ 10114 h 872140"/>
                <a:gd name="connsiteX161" fmla="*/ 3959331 w 4054514"/>
                <a:gd name="connsiteY161" fmla="*/ 13289 h 872140"/>
                <a:gd name="connsiteX162" fmla="*/ 3946631 w 4054514"/>
                <a:gd name="connsiteY162" fmla="*/ 16464 h 872140"/>
                <a:gd name="connsiteX163" fmla="*/ 3930756 w 4054514"/>
                <a:gd name="connsiteY163" fmla="*/ 19639 h 872140"/>
                <a:gd name="connsiteX164" fmla="*/ 3921231 w 4054514"/>
                <a:gd name="connsiteY164" fmla="*/ 22814 h 872140"/>
                <a:gd name="connsiteX165" fmla="*/ 3876781 w 4054514"/>
                <a:gd name="connsiteY165" fmla="*/ 32339 h 872140"/>
                <a:gd name="connsiteX166" fmla="*/ 3835506 w 4054514"/>
                <a:gd name="connsiteY166" fmla="*/ 38689 h 872140"/>
                <a:gd name="connsiteX167" fmla="*/ 3822806 w 4054514"/>
                <a:gd name="connsiteY167" fmla="*/ 41864 h 872140"/>
                <a:gd name="connsiteX168" fmla="*/ 3803756 w 4054514"/>
                <a:gd name="connsiteY168" fmla="*/ 45039 h 872140"/>
                <a:gd name="connsiteX169" fmla="*/ 3794231 w 4054514"/>
                <a:gd name="connsiteY169" fmla="*/ 48214 h 872140"/>
                <a:gd name="connsiteX170" fmla="*/ 3768831 w 4054514"/>
                <a:gd name="connsiteY170" fmla="*/ 54564 h 872140"/>
                <a:gd name="connsiteX171" fmla="*/ 3756131 w 4054514"/>
                <a:gd name="connsiteY171" fmla="*/ 57739 h 872140"/>
                <a:gd name="connsiteX172" fmla="*/ 3711681 w 4054514"/>
                <a:gd name="connsiteY172" fmla="*/ 70439 h 872140"/>
                <a:gd name="connsiteX173" fmla="*/ 3686281 w 4054514"/>
                <a:gd name="connsiteY173" fmla="*/ 73614 h 872140"/>
                <a:gd name="connsiteX174" fmla="*/ 3635481 w 4054514"/>
                <a:gd name="connsiteY174" fmla="*/ 79964 h 872140"/>
                <a:gd name="connsiteX175" fmla="*/ 3556106 w 4054514"/>
                <a:gd name="connsiteY175" fmla="*/ 83139 h 872140"/>
                <a:gd name="connsiteX176" fmla="*/ 3514831 w 4054514"/>
                <a:gd name="connsiteY176" fmla="*/ 89489 h 872140"/>
                <a:gd name="connsiteX177" fmla="*/ 3473556 w 4054514"/>
                <a:gd name="connsiteY177" fmla="*/ 95839 h 872140"/>
                <a:gd name="connsiteX178" fmla="*/ 3441806 w 4054514"/>
                <a:gd name="connsiteY178" fmla="*/ 102189 h 872140"/>
                <a:gd name="connsiteX179" fmla="*/ 3356081 w 4054514"/>
                <a:gd name="connsiteY179" fmla="*/ 108539 h 872140"/>
                <a:gd name="connsiteX180" fmla="*/ 3321156 w 4054514"/>
                <a:gd name="connsiteY180" fmla="*/ 114889 h 872140"/>
                <a:gd name="connsiteX181" fmla="*/ 3305281 w 4054514"/>
                <a:gd name="connsiteY181" fmla="*/ 118064 h 872140"/>
                <a:gd name="connsiteX182" fmla="*/ 3286231 w 4054514"/>
                <a:gd name="connsiteY182" fmla="*/ 124414 h 872140"/>
                <a:gd name="connsiteX183" fmla="*/ 3267181 w 4054514"/>
                <a:gd name="connsiteY183" fmla="*/ 130764 h 872140"/>
                <a:gd name="connsiteX184" fmla="*/ 3238606 w 4054514"/>
                <a:gd name="connsiteY184" fmla="*/ 140289 h 872140"/>
                <a:gd name="connsiteX185" fmla="*/ 3229081 w 4054514"/>
                <a:gd name="connsiteY185" fmla="*/ 143464 h 872140"/>
                <a:gd name="connsiteX186" fmla="*/ 3219556 w 4054514"/>
                <a:gd name="connsiteY186" fmla="*/ 146639 h 872140"/>
                <a:gd name="connsiteX187" fmla="*/ 3206856 w 4054514"/>
                <a:gd name="connsiteY187" fmla="*/ 149814 h 872140"/>
                <a:gd name="connsiteX188" fmla="*/ 3187806 w 4054514"/>
                <a:gd name="connsiteY188" fmla="*/ 156164 h 872140"/>
                <a:gd name="connsiteX189" fmla="*/ 3175106 w 4054514"/>
                <a:gd name="connsiteY189" fmla="*/ 159339 h 872140"/>
                <a:gd name="connsiteX190" fmla="*/ 3133831 w 4054514"/>
                <a:gd name="connsiteY190" fmla="*/ 165689 h 872140"/>
                <a:gd name="connsiteX191" fmla="*/ 3121131 w 4054514"/>
                <a:gd name="connsiteY191" fmla="*/ 168864 h 872140"/>
                <a:gd name="connsiteX192" fmla="*/ 3076681 w 4054514"/>
                <a:gd name="connsiteY192" fmla="*/ 172039 h 872140"/>
                <a:gd name="connsiteX193" fmla="*/ 3041756 w 4054514"/>
                <a:gd name="connsiteY193" fmla="*/ 181564 h 872140"/>
                <a:gd name="connsiteX194" fmla="*/ 3019531 w 4054514"/>
                <a:gd name="connsiteY194" fmla="*/ 184739 h 872140"/>
                <a:gd name="connsiteX195" fmla="*/ 2981431 w 4054514"/>
                <a:gd name="connsiteY195" fmla="*/ 191089 h 872140"/>
                <a:gd name="connsiteX196" fmla="*/ 2962381 w 4054514"/>
                <a:gd name="connsiteY196" fmla="*/ 194264 h 872140"/>
                <a:gd name="connsiteX197" fmla="*/ 2933806 w 4054514"/>
                <a:gd name="connsiteY197" fmla="*/ 197439 h 872140"/>
                <a:gd name="connsiteX198" fmla="*/ 2898881 w 4054514"/>
                <a:gd name="connsiteY198" fmla="*/ 200614 h 872140"/>
                <a:gd name="connsiteX199" fmla="*/ 2844906 w 4054514"/>
                <a:gd name="connsiteY199" fmla="*/ 210139 h 872140"/>
                <a:gd name="connsiteX200" fmla="*/ 2829031 w 4054514"/>
                <a:gd name="connsiteY200" fmla="*/ 213314 h 872140"/>
                <a:gd name="connsiteX201" fmla="*/ 2813156 w 4054514"/>
                <a:gd name="connsiteY201" fmla="*/ 216489 h 872140"/>
                <a:gd name="connsiteX202" fmla="*/ 2784581 w 4054514"/>
                <a:gd name="connsiteY202" fmla="*/ 219664 h 872140"/>
                <a:gd name="connsiteX203" fmla="*/ 2759181 w 4054514"/>
                <a:gd name="connsiteY203" fmla="*/ 226014 h 872140"/>
                <a:gd name="connsiteX204" fmla="*/ 2730606 w 4054514"/>
                <a:gd name="connsiteY204" fmla="*/ 235539 h 872140"/>
                <a:gd name="connsiteX205" fmla="*/ 2721081 w 4054514"/>
                <a:gd name="connsiteY205" fmla="*/ 238714 h 872140"/>
                <a:gd name="connsiteX206" fmla="*/ 2711556 w 4054514"/>
                <a:gd name="connsiteY206" fmla="*/ 241889 h 872140"/>
                <a:gd name="connsiteX207" fmla="*/ 2698856 w 4054514"/>
                <a:gd name="connsiteY207" fmla="*/ 245064 h 872140"/>
                <a:gd name="connsiteX208" fmla="*/ 2682981 w 4054514"/>
                <a:gd name="connsiteY208" fmla="*/ 248239 h 872140"/>
                <a:gd name="connsiteX209" fmla="*/ 2670281 w 4054514"/>
                <a:gd name="connsiteY209" fmla="*/ 251414 h 872140"/>
                <a:gd name="connsiteX210" fmla="*/ 2641706 w 4054514"/>
                <a:gd name="connsiteY210" fmla="*/ 254589 h 872140"/>
                <a:gd name="connsiteX211" fmla="*/ 2613131 w 4054514"/>
                <a:gd name="connsiteY211" fmla="*/ 260939 h 872140"/>
                <a:gd name="connsiteX212" fmla="*/ 2594081 w 4054514"/>
                <a:gd name="connsiteY212" fmla="*/ 267289 h 872140"/>
                <a:gd name="connsiteX213" fmla="*/ 2575031 w 4054514"/>
                <a:gd name="connsiteY213" fmla="*/ 273639 h 872140"/>
                <a:gd name="connsiteX214" fmla="*/ 2565506 w 4054514"/>
                <a:gd name="connsiteY214" fmla="*/ 276814 h 872140"/>
                <a:gd name="connsiteX215" fmla="*/ 2543281 w 4054514"/>
                <a:gd name="connsiteY215" fmla="*/ 283164 h 872140"/>
                <a:gd name="connsiteX216" fmla="*/ 2514706 w 4054514"/>
                <a:gd name="connsiteY216" fmla="*/ 289514 h 872140"/>
                <a:gd name="connsiteX217" fmla="*/ 2489306 w 4054514"/>
                <a:gd name="connsiteY217" fmla="*/ 295864 h 872140"/>
                <a:gd name="connsiteX218" fmla="*/ 2476606 w 4054514"/>
                <a:gd name="connsiteY218" fmla="*/ 299039 h 872140"/>
                <a:gd name="connsiteX219" fmla="*/ 2428981 w 4054514"/>
                <a:gd name="connsiteY219" fmla="*/ 305389 h 872140"/>
                <a:gd name="connsiteX220" fmla="*/ 2409931 w 4054514"/>
                <a:gd name="connsiteY220" fmla="*/ 308564 h 872140"/>
                <a:gd name="connsiteX221" fmla="*/ 2378181 w 4054514"/>
                <a:gd name="connsiteY221" fmla="*/ 311739 h 872140"/>
                <a:gd name="connsiteX222" fmla="*/ 2327381 w 4054514"/>
                <a:gd name="connsiteY222" fmla="*/ 318089 h 872140"/>
                <a:gd name="connsiteX223" fmla="*/ 2314681 w 4054514"/>
                <a:gd name="connsiteY223" fmla="*/ 321264 h 872140"/>
                <a:gd name="connsiteX224" fmla="*/ 2295631 w 4054514"/>
                <a:gd name="connsiteY224" fmla="*/ 327614 h 872140"/>
                <a:gd name="connsiteX225" fmla="*/ 2286106 w 4054514"/>
                <a:gd name="connsiteY225" fmla="*/ 330789 h 872140"/>
                <a:gd name="connsiteX226" fmla="*/ 2260706 w 4054514"/>
                <a:gd name="connsiteY226" fmla="*/ 337139 h 872140"/>
                <a:gd name="connsiteX227" fmla="*/ 2248006 w 4054514"/>
                <a:gd name="connsiteY227" fmla="*/ 340314 h 872140"/>
                <a:gd name="connsiteX228" fmla="*/ 2232131 w 4054514"/>
                <a:gd name="connsiteY228" fmla="*/ 343489 h 872140"/>
                <a:gd name="connsiteX229" fmla="*/ 2213081 w 4054514"/>
                <a:gd name="connsiteY229" fmla="*/ 349839 h 872140"/>
                <a:gd name="connsiteX230" fmla="*/ 2203556 w 4054514"/>
                <a:gd name="connsiteY230" fmla="*/ 353014 h 872140"/>
                <a:gd name="connsiteX231" fmla="*/ 2171806 w 4054514"/>
                <a:gd name="connsiteY231" fmla="*/ 359364 h 872140"/>
                <a:gd name="connsiteX232" fmla="*/ 2155931 w 4054514"/>
                <a:gd name="connsiteY232" fmla="*/ 362539 h 872140"/>
                <a:gd name="connsiteX233" fmla="*/ 2127356 w 4054514"/>
                <a:gd name="connsiteY233" fmla="*/ 365714 h 872140"/>
                <a:gd name="connsiteX234" fmla="*/ 2101956 w 4054514"/>
                <a:gd name="connsiteY234" fmla="*/ 368889 h 872140"/>
                <a:gd name="connsiteX235" fmla="*/ 2041631 w 4054514"/>
                <a:gd name="connsiteY235" fmla="*/ 372064 h 872140"/>
                <a:gd name="connsiteX236" fmla="*/ 1990831 w 4054514"/>
                <a:gd name="connsiteY236" fmla="*/ 378414 h 872140"/>
                <a:gd name="connsiteX237" fmla="*/ 1974956 w 4054514"/>
                <a:gd name="connsiteY237" fmla="*/ 381589 h 872140"/>
                <a:gd name="connsiteX238" fmla="*/ 1955906 w 4054514"/>
                <a:gd name="connsiteY238" fmla="*/ 384764 h 872140"/>
                <a:gd name="connsiteX239" fmla="*/ 1924156 w 4054514"/>
                <a:gd name="connsiteY239" fmla="*/ 394289 h 872140"/>
                <a:gd name="connsiteX240" fmla="*/ 1838431 w 4054514"/>
                <a:gd name="connsiteY240" fmla="*/ 406989 h 872140"/>
                <a:gd name="connsiteX241" fmla="*/ 1806681 w 4054514"/>
                <a:gd name="connsiteY241" fmla="*/ 410164 h 872140"/>
                <a:gd name="connsiteX242" fmla="*/ 1711431 w 4054514"/>
                <a:gd name="connsiteY242" fmla="*/ 441914 h 872140"/>
                <a:gd name="connsiteX243" fmla="*/ 1701906 w 4054514"/>
                <a:gd name="connsiteY243" fmla="*/ 445089 h 872140"/>
                <a:gd name="connsiteX244" fmla="*/ 1682856 w 4054514"/>
                <a:gd name="connsiteY244" fmla="*/ 454614 h 872140"/>
                <a:gd name="connsiteX245" fmla="*/ 1657456 w 4054514"/>
                <a:gd name="connsiteY245" fmla="*/ 457789 h 872140"/>
                <a:gd name="connsiteX246" fmla="*/ 1603481 w 4054514"/>
                <a:gd name="connsiteY246" fmla="*/ 464139 h 872140"/>
                <a:gd name="connsiteX247" fmla="*/ 1571731 w 4054514"/>
                <a:gd name="connsiteY247" fmla="*/ 470489 h 872140"/>
                <a:gd name="connsiteX248" fmla="*/ 1555856 w 4054514"/>
                <a:gd name="connsiteY248" fmla="*/ 473664 h 872140"/>
                <a:gd name="connsiteX249" fmla="*/ 1527281 w 4054514"/>
                <a:gd name="connsiteY249" fmla="*/ 480014 h 872140"/>
                <a:gd name="connsiteX250" fmla="*/ 1479656 w 4054514"/>
                <a:gd name="connsiteY250" fmla="*/ 486364 h 872140"/>
                <a:gd name="connsiteX251" fmla="*/ 1463781 w 4054514"/>
                <a:gd name="connsiteY251" fmla="*/ 489539 h 872140"/>
                <a:gd name="connsiteX252" fmla="*/ 1422506 w 4054514"/>
                <a:gd name="connsiteY252" fmla="*/ 495889 h 872140"/>
                <a:gd name="connsiteX253" fmla="*/ 1390756 w 4054514"/>
                <a:gd name="connsiteY253" fmla="*/ 502239 h 872140"/>
                <a:gd name="connsiteX254" fmla="*/ 1378056 w 4054514"/>
                <a:gd name="connsiteY254" fmla="*/ 505414 h 872140"/>
                <a:gd name="connsiteX255" fmla="*/ 1359006 w 4054514"/>
                <a:gd name="connsiteY255" fmla="*/ 508589 h 872140"/>
                <a:gd name="connsiteX256" fmla="*/ 1330431 w 4054514"/>
                <a:gd name="connsiteY256" fmla="*/ 514939 h 872140"/>
                <a:gd name="connsiteX257" fmla="*/ 1311381 w 4054514"/>
                <a:gd name="connsiteY257" fmla="*/ 521289 h 872140"/>
                <a:gd name="connsiteX258" fmla="*/ 1282806 w 4054514"/>
                <a:gd name="connsiteY258" fmla="*/ 530814 h 872140"/>
                <a:gd name="connsiteX259" fmla="*/ 1273281 w 4054514"/>
                <a:gd name="connsiteY259" fmla="*/ 533989 h 872140"/>
                <a:gd name="connsiteX260" fmla="*/ 1263756 w 4054514"/>
                <a:gd name="connsiteY260" fmla="*/ 537164 h 872140"/>
                <a:gd name="connsiteX261" fmla="*/ 1222481 w 4054514"/>
                <a:gd name="connsiteY261" fmla="*/ 543514 h 872140"/>
                <a:gd name="connsiteX262" fmla="*/ 1168506 w 4054514"/>
                <a:gd name="connsiteY262" fmla="*/ 546689 h 872140"/>
                <a:gd name="connsiteX263" fmla="*/ 1130406 w 4054514"/>
                <a:gd name="connsiteY263" fmla="*/ 553039 h 872140"/>
                <a:gd name="connsiteX264" fmla="*/ 1105006 w 4054514"/>
                <a:gd name="connsiteY264" fmla="*/ 556214 h 872140"/>
                <a:gd name="connsiteX265" fmla="*/ 1079606 w 4054514"/>
                <a:gd name="connsiteY265" fmla="*/ 562564 h 872140"/>
                <a:gd name="connsiteX266" fmla="*/ 1047856 w 4054514"/>
                <a:gd name="connsiteY266" fmla="*/ 568914 h 872140"/>
                <a:gd name="connsiteX267" fmla="*/ 1022456 w 4054514"/>
                <a:gd name="connsiteY267" fmla="*/ 575264 h 872140"/>
                <a:gd name="connsiteX268" fmla="*/ 1012931 w 4054514"/>
                <a:gd name="connsiteY268" fmla="*/ 578439 h 872140"/>
                <a:gd name="connsiteX269" fmla="*/ 1000231 w 4054514"/>
                <a:gd name="connsiteY269" fmla="*/ 581614 h 872140"/>
                <a:gd name="connsiteX270" fmla="*/ 978006 w 4054514"/>
                <a:gd name="connsiteY270" fmla="*/ 587964 h 872140"/>
                <a:gd name="connsiteX271" fmla="*/ 946256 w 4054514"/>
                <a:gd name="connsiteY271" fmla="*/ 594314 h 872140"/>
                <a:gd name="connsiteX272" fmla="*/ 911331 w 4054514"/>
                <a:gd name="connsiteY272" fmla="*/ 600664 h 872140"/>
                <a:gd name="connsiteX273" fmla="*/ 854181 w 4054514"/>
                <a:gd name="connsiteY273" fmla="*/ 610189 h 872140"/>
                <a:gd name="connsiteX274" fmla="*/ 835131 w 4054514"/>
                <a:gd name="connsiteY274" fmla="*/ 616539 h 872140"/>
                <a:gd name="connsiteX275" fmla="*/ 816081 w 4054514"/>
                <a:gd name="connsiteY275" fmla="*/ 622889 h 872140"/>
                <a:gd name="connsiteX276" fmla="*/ 806556 w 4054514"/>
                <a:gd name="connsiteY276" fmla="*/ 626064 h 872140"/>
                <a:gd name="connsiteX277" fmla="*/ 797031 w 4054514"/>
                <a:gd name="connsiteY277" fmla="*/ 629239 h 872140"/>
                <a:gd name="connsiteX278" fmla="*/ 784331 w 4054514"/>
                <a:gd name="connsiteY278" fmla="*/ 632414 h 872140"/>
                <a:gd name="connsiteX279" fmla="*/ 765281 w 4054514"/>
                <a:gd name="connsiteY279" fmla="*/ 638764 h 872140"/>
                <a:gd name="connsiteX280" fmla="*/ 736706 w 4054514"/>
                <a:gd name="connsiteY280" fmla="*/ 645114 h 872140"/>
                <a:gd name="connsiteX281" fmla="*/ 720831 w 4054514"/>
                <a:gd name="connsiteY281" fmla="*/ 648289 h 872140"/>
                <a:gd name="connsiteX282" fmla="*/ 701781 w 4054514"/>
                <a:gd name="connsiteY282" fmla="*/ 654639 h 872140"/>
                <a:gd name="connsiteX283" fmla="*/ 673206 w 4054514"/>
                <a:gd name="connsiteY283" fmla="*/ 664164 h 872140"/>
                <a:gd name="connsiteX284" fmla="*/ 663681 w 4054514"/>
                <a:gd name="connsiteY284" fmla="*/ 667339 h 872140"/>
                <a:gd name="connsiteX285" fmla="*/ 654156 w 4054514"/>
                <a:gd name="connsiteY285" fmla="*/ 670514 h 872140"/>
                <a:gd name="connsiteX286" fmla="*/ 616056 w 4054514"/>
                <a:gd name="connsiteY286" fmla="*/ 676864 h 872140"/>
                <a:gd name="connsiteX287" fmla="*/ 597006 w 4054514"/>
                <a:gd name="connsiteY287" fmla="*/ 680039 h 872140"/>
                <a:gd name="connsiteX288" fmla="*/ 577956 w 4054514"/>
                <a:gd name="connsiteY288" fmla="*/ 686389 h 872140"/>
                <a:gd name="connsiteX289" fmla="*/ 568431 w 4054514"/>
                <a:gd name="connsiteY289" fmla="*/ 689564 h 872140"/>
                <a:gd name="connsiteX290" fmla="*/ 520806 w 4054514"/>
                <a:gd name="connsiteY290" fmla="*/ 705439 h 872140"/>
                <a:gd name="connsiteX291" fmla="*/ 454131 w 4054514"/>
                <a:gd name="connsiteY291" fmla="*/ 727664 h 872140"/>
                <a:gd name="connsiteX292" fmla="*/ 435081 w 4054514"/>
                <a:gd name="connsiteY292" fmla="*/ 734014 h 872140"/>
                <a:gd name="connsiteX293" fmla="*/ 425556 w 4054514"/>
                <a:gd name="connsiteY293" fmla="*/ 737189 h 872140"/>
                <a:gd name="connsiteX294" fmla="*/ 400156 w 4054514"/>
                <a:gd name="connsiteY294" fmla="*/ 743539 h 872140"/>
                <a:gd name="connsiteX295" fmla="*/ 390631 w 4054514"/>
                <a:gd name="connsiteY295" fmla="*/ 746714 h 872140"/>
                <a:gd name="connsiteX296" fmla="*/ 377931 w 4054514"/>
                <a:gd name="connsiteY296" fmla="*/ 749889 h 872140"/>
                <a:gd name="connsiteX297" fmla="*/ 358881 w 4054514"/>
                <a:gd name="connsiteY297" fmla="*/ 756239 h 872140"/>
                <a:gd name="connsiteX298" fmla="*/ 311256 w 4054514"/>
                <a:gd name="connsiteY298" fmla="*/ 772114 h 872140"/>
                <a:gd name="connsiteX299" fmla="*/ 301731 w 4054514"/>
                <a:gd name="connsiteY299" fmla="*/ 775289 h 872140"/>
                <a:gd name="connsiteX300" fmla="*/ 292206 w 4054514"/>
                <a:gd name="connsiteY300" fmla="*/ 778464 h 872140"/>
                <a:gd name="connsiteX301" fmla="*/ 254106 w 4054514"/>
                <a:gd name="connsiteY301" fmla="*/ 784814 h 872140"/>
                <a:gd name="connsiteX302" fmla="*/ 238231 w 4054514"/>
                <a:gd name="connsiteY302" fmla="*/ 787989 h 872140"/>
                <a:gd name="connsiteX303" fmla="*/ 219181 w 4054514"/>
                <a:gd name="connsiteY303" fmla="*/ 791164 h 872140"/>
                <a:gd name="connsiteX304" fmla="*/ 206481 w 4054514"/>
                <a:gd name="connsiteY304" fmla="*/ 794339 h 872140"/>
                <a:gd name="connsiteX305" fmla="*/ 196956 w 4054514"/>
                <a:gd name="connsiteY305" fmla="*/ 797514 h 872140"/>
                <a:gd name="connsiteX306" fmla="*/ 165206 w 4054514"/>
                <a:gd name="connsiteY306" fmla="*/ 803864 h 872140"/>
                <a:gd name="connsiteX307" fmla="*/ 152506 w 4054514"/>
                <a:gd name="connsiteY307" fmla="*/ 807039 h 872140"/>
                <a:gd name="connsiteX308" fmla="*/ 136631 w 4054514"/>
                <a:gd name="connsiteY308" fmla="*/ 810214 h 872140"/>
                <a:gd name="connsiteX309" fmla="*/ 127106 w 4054514"/>
                <a:gd name="connsiteY309" fmla="*/ 813389 h 872140"/>
                <a:gd name="connsiteX310" fmla="*/ 89006 w 4054514"/>
                <a:gd name="connsiteY310" fmla="*/ 822914 h 872140"/>
                <a:gd name="connsiteX311" fmla="*/ 50906 w 4054514"/>
                <a:gd name="connsiteY311" fmla="*/ 835614 h 872140"/>
                <a:gd name="connsiteX312" fmla="*/ 41381 w 4054514"/>
                <a:gd name="connsiteY312" fmla="*/ 838789 h 872140"/>
                <a:gd name="connsiteX313" fmla="*/ 31856 w 4054514"/>
                <a:gd name="connsiteY313" fmla="*/ 841964 h 872140"/>
                <a:gd name="connsiteX314" fmla="*/ 106 w 4054514"/>
                <a:gd name="connsiteY314" fmla="*/ 870539 h 872140"/>
                <a:gd name="connsiteX0" fmla="*/ 106 w 4051658"/>
                <a:gd name="connsiteY0" fmla="*/ 873361 h 874962"/>
                <a:gd name="connsiteX1" fmla="*/ 22331 w 4051658"/>
                <a:gd name="connsiteY1" fmla="*/ 870186 h 874962"/>
                <a:gd name="connsiteX2" fmla="*/ 31856 w 4051658"/>
                <a:gd name="connsiteY2" fmla="*/ 863836 h 874962"/>
                <a:gd name="connsiteX3" fmla="*/ 50906 w 4051658"/>
                <a:gd name="connsiteY3" fmla="*/ 857486 h 874962"/>
                <a:gd name="connsiteX4" fmla="*/ 73131 w 4051658"/>
                <a:gd name="connsiteY4" fmla="*/ 851136 h 874962"/>
                <a:gd name="connsiteX5" fmla="*/ 92181 w 4051658"/>
                <a:gd name="connsiteY5" fmla="*/ 844786 h 874962"/>
                <a:gd name="connsiteX6" fmla="*/ 101706 w 4051658"/>
                <a:gd name="connsiteY6" fmla="*/ 841611 h 874962"/>
                <a:gd name="connsiteX7" fmla="*/ 123931 w 4051658"/>
                <a:gd name="connsiteY7" fmla="*/ 835261 h 874962"/>
                <a:gd name="connsiteX8" fmla="*/ 152506 w 4051658"/>
                <a:gd name="connsiteY8" fmla="*/ 828911 h 874962"/>
                <a:gd name="connsiteX9" fmla="*/ 193781 w 4051658"/>
                <a:gd name="connsiteY9" fmla="*/ 822561 h 874962"/>
                <a:gd name="connsiteX10" fmla="*/ 228706 w 4051658"/>
                <a:gd name="connsiteY10" fmla="*/ 813036 h 874962"/>
                <a:gd name="connsiteX11" fmla="*/ 266806 w 4051658"/>
                <a:gd name="connsiteY11" fmla="*/ 803511 h 874962"/>
                <a:gd name="connsiteX12" fmla="*/ 279506 w 4051658"/>
                <a:gd name="connsiteY12" fmla="*/ 800336 h 874962"/>
                <a:gd name="connsiteX13" fmla="*/ 289031 w 4051658"/>
                <a:gd name="connsiteY13" fmla="*/ 797161 h 874962"/>
                <a:gd name="connsiteX14" fmla="*/ 323956 w 4051658"/>
                <a:gd name="connsiteY14" fmla="*/ 790811 h 874962"/>
                <a:gd name="connsiteX15" fmla="*/ 339831 w 4051658"/>
                <a:gd name="connsiteY15" fmla="*/ 787636 h 874962"/>
                <a:gd name="connsiteX16" fmla="*/ 374756 w 4051658"/>
                <a:gd name="connsiteY16" fmla="*/ 781286 h 874962"/>
                <a:gd name="connsiteX17" fmla="*/ 384281 w 4051658"/>
                <a:gd name="connsiteY17" fmla="*/ 778111 h 874962"/>
                <a:gd name="connsiteX18" fmla="*/ 400156 w 4051658"/>
                <a:gd name="connsiteY18" fmla="*/ 774936 h 874962"/>
                <a:gd name="connsiteX19" fmla="*/ 444606 w 4051658"/>
                <a:gd name="connsiteY19" fmla="*/ 762236 h 874962"/>
                <a:gd name="connsiteX20" fmla="*/ 476356 w 4051658"/>
                <a:gd name="connsiteY20" fmla="*/ 755886 h 874962"/>
                <a:gd name="connsiteX21" fmla="*/ 485881 w 4051658"/>
                <a:gd name="connsiteY21" fmla="*/ 752711 h 874962"/>
                <a:gd name="connsiteX22" fmla="*/ 511281 w 4051658"/>
                <a:gd name="connsiteY22" fmla="*/ 746361 h 874962"/>
                <a:gd name="connsiteX23" fmla="*/ 523981 w 4051658"/>
                <a:gd name="connsiteY23" fmla="*/ 743186 h 874962"/>
                <a:gd name="connsiteX24" fmla="*/ 546206 w 4051658"/>
                <a:gd name="connsiteY24" fmla="*/ 736836 h 874962"/>
                <a:gd name="connsiteX25" fmla="*/ 571606 w 4051658"/>
                <a:gd name="connsiteY25" fmla="*/ 730486 h 874962"/>
                <a:gd name="connsiteX26" fmla="*/ 593831 w 4051658"/>
                <a:gd name="connsiteY26" fmla="*/ 727311 h 874962"/>
                <a:gd name="connsiteX27" fmla="*/ 635106 w 4051658"/>
                <a:gd name="connsiteY27" fmla="*/ 720961 h 874962"/>
                <a:gd name="connsiteX28" fmla="*/ 660506 w 4051658"/>
                <a:gd name="connsiteY28" fmla="*/ 717786 h 874962"/>
                <a:gd name="connsiteX29" fmla="*/ 676381 w 4051658"/>
                <a:gd name="connsiteY29" fmla="*/ 714611 h 874962"/>
                <a:gd name="connsiteX30" fmla="*/ 711306 w 4051658"/>
                <a:gd name="connsiteY30" fmla="*/ 711436 h 874962"/>
                <a:gd name="connsiteX31" fmla="*/ 739881 w 4051658"/>
                <a:gd name="connsiteY31" fmla="*/ 708261 h 874962"/>
                <a:gd name="connsiteX32" fmla="*/ 762106 w 4051658"/>
                <a:gd name="connsiteY32" fmla="*/ 705086 h 874962"/>
                <a:gd name="connsiteX33" fmla="*/ 787506 w 4051658"/>
                <a:gd name="connsiteY33" fmla="*/ 698736 h 874962"/>
                <a:gd name="connsiteX34" fmla="*/ 800206 w 4051658"/>
                <a:gd name="connsiteY34" fmla="*/ 695561 h 874962"/>
                <a:gd name="connsiteX35" fmla="*/ 809731 w 4051658"/>
                <a:gd name="connsiteY35" fmla="*/ 692386 h 874962"/>
                <a:gd name="connsiteX36" fmla="*/ 844656 w 4051658"/>
                <a:gd name="connsiteY36" fmla="*/ 686036 h 874962"/>
                <a:gd name="connsiteX37" fmla="*/ 870056 w 4051658"/>
                <a:gd name="connsiteY37" fmla="*/ 679686 h 874962"/>
                <a:gd name="connsiteX38" fmla="*/ 882756 w 4051658"/>
                <a:gd name="connsiteY38" fmla="*/ 676511 h 874962"/>
                <a:gd name="connsiteX39" fmla="*/ 914506 w 4051658"/>
                <a:gd name="connsiteY39" fmla="*/ 666986 h 874962"/>
                <a:gd name="connsiteX40" fmla="*/ 924031 w 4051658"/>
                <a:gd name="connsiteY40" fmla="*/ 663811 h 874962"/>
                <a:gd name="connsiteX41" fmla="*/ 949431 w 4051658"/>
                <a:gd name="connsiteY41" fmla="*/ 657461 h 874962"/>
                <a:gd name="connsiteX42" fmla="*/ 962131 w 4051658"/>
                <a:gd name="connsiteY42" fmla="*/ 654286 h 874962"/>
                <a:gd name="connsiteX43" fmla="*/ 984356 w 4051658"/>
                <a:gd name="connsiteY43" fmla="*/ 651111 h 874962"/>
                <a:gd name="connsiteX44" fmla="*/ 1028806 w 4051658"/>
                <a:gd name="connsiteY44" fmla="*/ 647936 h 874962"/>
                <a:gd name="connsiteX45" fmla="*/ 1076431 w 4051658"/>
                <a:gd name="connsiteY45" fmla="*/ 641586 h 874962"/>
                <a:gd name="connsiteX46" fmla="*/ 1092306 w 4051658"/>
                <a:gd name="connsiteY46" fmla="*/ 638411 h 874962"/>
                <a:gd name="connsiteX47" fmla="*/ 1101831 w 4051658"/>
                <a:gd name="connsiteY47" fmla="*/ 635236 h 874962"/>
                <a:gd name="connsiteX48" fmla="*/ 1114531 w 4051658"/>
                <a:gd name="connsiteY48" fmla="*/ 632061 h 874962"/>
                <a:gd name="connsiteX49" fmla="*/ 1143106 w 4051658"/>
                <a:gd name="connsiteY49" fmla="*/ 622536 h 874962"/>
                <a:gd name="connsiteX50" fmla="*/ 1152631 w 4051658"/>
                <a:gd name="connsiteY50" fmla="*/ 619361 h 874962"/>
                <a:gd name="connsiteX51" fmla="*/ 1162156 w 4051658"/>
                <a:gd name="connsiteY51" fmla="*/ 616186 h 874962"/>
                <a:gd name="connsiteX52" fmla="*/ 1184381 w 4051658"/>
                <a:gd name="connsiteY52" fmla="*/ 613011 h 874962"/>
                <a:gd name="connsiteX53" fmla="*/ 1193906 w 4051658"/>
                <a:gd name="connsiteY53" fmla="*/ 609836 h 874962"/>
                <a:gd name="connsiteX54" fmla="*/ 1241531 w 4051658"/>
                <a:gd name="connsiteY54" fmla="*/ 600311 h 874962"/>
                <a:gd name="connsiteX55" fmla="*/ 1270106 w 4051658"/>
                <a:gd name="connsiteY55" fmla="*/ 593961 h 874962"/>
                <a:gd name="connsiteX56" fmla="*/ 1295506 w 4051658"/>
                <a:gd name="connsiteY56" fmla="*/ 587611 h 874962"/>
                <a:gd name="connsiteX57" fmla="*/ 1378056 w 4051658"/>
                <a:gd name="connsiteY57" fmla="*/ 581261 h 874962"/>
                <a:gd name="connsiteX58" fmla="*/ 1393931 w 4051658"/>
                <a:gd name="connsiteY58" fmla="*/ 578086 h 874962"/>
                <a:gd name="connsiteX59" fmla="*/ 1435206 w 4051658"/>
                <a:gd name="connsiteY59" fmla="*/ 568561 h 874962"/>
                <a:gd name="connsiteX60" fmla="*/ 1479656 w 4051658"/>
                <a:gd name="connsiteY60" fmla="*/ 562211 h 874962"/>
                <a:gd name="connsiteX61" fmla="*/ 1492356 w 4051658"/>
                <a:gd name="connsiteY61" fmla="*/ 559036 h 874962"/>
                <a:gd name="connsiteX62" fmla="*/ 1520931 w 4051658"/>
                <a:gd name="connsiteY62" fmla="*/ 555861 h 874962"/>
                <a:gd name="connsiteX63" fmla="*/ 1539981 w 4051658"/>
                <a:gd name="connsiteY63" fmla="*/ 552686 h 874962"/>
                <a:gd name="connsiteX64" fmla="*/ 1578081 w 4051658"/>
                <a:gd name="connsiteY64" fmla="*/ 546336 h 874962"/>
                <a:gd name="connsiteX65" fmla="*/ 1606656 w 4051658"/>
                <a:gd name="connsiteY65" fmla="*/ 536811 h 874962"/>
                <a:gd name="connsiteX66" fmla="*/ 1616181 w 4051658"/>
                <a:gd name="connsiteY66" fmla="*/ 533636 h 874962"/>
                <a:gd name="connsiteX67" fmla="*/ 1666981 w 4051658"/>
                <a:gd name="connsiteY67" fmla="*/ 524111 h 874962"/>
                <a:gd name="connsiteX68" fmla="*/ 1689206 w 4051658"/>
                <a:gd name="connsiteY68" fmla="*/ 517761 h 874962"/>
                <a:gd name="connsiteX69" fmla="*/ 1711431 w 4051658"/>
                <a:gd name="connsiteY69" fmla="*/ 511411 h 874962"/>
                <a:gd name="connsiteX70" fmla="*/ 1736831 w 4051658"/>
                <a:gd name="connsiteY70" fmla="*/ 508236 h 874962"/>
                <a:gd name="connsiteX71" fmla="*/ 1768581 w 4051658"/>
                <a:gd name="connsiteY71" fmla="*/ 498711 h 874962"/>
                <a:gd name="connsiteX72" fmla="*/ 1778106 w 4051658"/>
                <a:gd name="connsiteY72" fmla="*/ 495536 h 874962"/>
                <a:gd name="connsiteX73" fmla="*/ 1803506 w 4051658"/>
                <a:gd name="connsiteY73" fmla="*/ 492361 h 874962"/>
                <a:gd name="connsiteX74" fmla="*/ 1822556 w 4051658"/>
                <a:gd name="connsiteY74" fmla="*/ 486011 h 874962"/>
                <a:gd name="connsiteX75" fmla="*/ 1847956 w 4051658"/>
                <a:gd name="connsiteY75" fmla="*/ 479661 h 874962"/>
                <a:gd name="connsiteX76" fmla="*/ 1873356 w 4051658"/>
                <a:gd name="connsiteY76" fmla="*/ 473311 h 874962"/>
                <a:gd name="connsiteX77" fmla="*/ 1908281 w 4051658"/>
                <a:gd name="connsiteY77" fmla="*/ 466961 h 874962"/>
                <a:gd name="connsiteX78" fmla="*/ 1933681 w 4051658"/>
                <a:gd name="connsiteY78" fmla="*/ 463786 h 874962"/>
                <a:gd name="connsiteX79" fmla="*/ 1978131 w 4051658"/>
                <a:gd name="connsiteY79" fmla="*/ 457436 h 874962"/>
                <a:gd name="connsiteX80" fmla="*/ 1997181 w 4051658"/>
                <a:gd name="connsiteY80" fmla="*/ 451086 h 874962"/>
                <a:gd name="connsiteX81" fmla="*/ 2032106 w 4051658"/>
                <a:gd name="connsiteY81" fmla="*/ 444736 h 874962"/>
                <a:gd name="connsiteX82" fmla="*/ 2067031 w 4051658"/>
                <a:gd name="connsiteY82" fmla="*/ 438386 h 874962"/>
                <a:gd name="connsiteX83" fmla="*/ 2117831 w 4051658"/>
                <a:gd name="connsiteY83" fmla="*/ 432036 h 874962"/>
                <a:gd name="connsiteX84" fmla="*/ 2133706 w 4051658"/>
                <a:gd name="connsiteY84" fmla="*/ 428861 h 874962"/>
                <a:gd name="connsiteX85" fmla="*/ 2146406 w 4051658"/>
                <a:gd name="connsiteY85" fmla="*/ 425686 h 874962"/>
                <a:gd name="connsiteX86" fmla="*/ 2187681 w 4051658"/>
                <a:gd name="connsiteY86" fmla="*/ 419336 h 874962"/>
                <a:gd name="connsiteX87" fmla="*/ 2200381 w 4051658"/>
                <a:gd name="connsiteY87" fmla="*/ 416161 h 874962"/>
                <a:gd name="connsiteX88" fmla="*/ 2254356 w 4051658"/>
                <a:gd name="connsiteY88" fmla="*/ 409811 h 874962"/>
                <a:gd name="connsiteX89" fmla="*/ 2270231 w 4051658"/>
                <a:gd name="connsiteY89" fmla="*/ 406636 h 874962"/>
                <a:gd name="connsiteX90" fmla="*/ 2292456 w 4051658"/>
                <a:gd name="connsiteY90" fmla="*/ 403461 h 874962"/>
                <a:gd name="connsiteX91" fmla="*/ 2305156 w 4051658"/>
                <a:gd name="connsiteY91" fmla="*/ 400286 h 874962"/>
                <a:gd name="connsiteX92" fmla="*/ 2330556 w 4051658"/>
                <a:gd name="connsiteY92" fmla="*/ 397111 h 874962"/>
                <a:gd name="connsiteX93" fmla="*/ 2375006 w 4051658"/>
                <a:gd name="connsiteY93" fmla="*/ 390761 h 874962"/>
                <a:gd name="connsiteX94" fmla="*/ 2394056 w 4051658"/>
                <a:gd name="connsiteY94" fmla="*/ 387586 h 874962"/>
                <a:gd name="connsiteX95" fmla="*/ 2416281 w 4051658"/>
                <a:gd name="connsiteY95" fmla="*/ 384411 h 874962"/>
                <a:gd name="connsiteX96" fmla="*/ 2432156 w 4051658"/>
                <a:gd name="connsiteY96" fmla="*/ 381236 h 874962"/>
                <a:gd name="connsiteX97" fmla="*/ 2460731 w 4051658"/>
                <a:gd name="connsiteY97" fmla="*/ 378061 h 874962"/>
                <a:gd name="connsiteX98" fmla="*/ 2479781 w 4051658"/>
                <a:gd name="connsiteY98" fmla="*/ 374886 h 874962"/>
                <a:gd name="connsiteX99" fmla="*/ 2502006 w 4051658"/>
                <a:gd name="connsiteY99" fmla="*/ 371711 h 874962"/>
                <a:gd name="connsiteX100" fmla="*/ 2517881 w 4051658"/>
                <a:gd name="connsiteY100" fmla="*/ 368536 h 874962"/>
                <a:gd name="connsiteX101" fmla="*/ 2543281 w 4051658"/>
                <a:gd name="connsiteY101" fmla="*/ 365361 h 874962"/>
                <a:gd name="connsiteX102" fmla="*/ 2559156 w 4051658"/>
                <a:gd name="connsiteY102" fmla="*/ 362186 h 874962"/>
                <a:gd name="connsiteX103" fmla="*/ 2594081 w 4051658"/>
                <a:gd name="connsiteY103" fmla="*/ 359011 h 874962"/>
                <a:gd name="connsiteX104" fmla="*/ 2632181 w 4051658"/>
                <a:gd name="connsiteY104" fmla="*/ 352661 h 874962"/>
                <a:gd name="connsiteX105" fmla="*/ 2667106 w 4051658"/>
                <a:gd name="connsiteY105" fmla="*/ 346311 h 874962"/>
                <a:gd name="connsiteX106" fmla="*/ 2686156 w 4051658"/>
                <a:gd name="connsiteY106" fmla="*/ 343136 h 874962"/>
                <a:gd name="connsiteX107" fmla="*/ 2695681 w 4051658"/>
                <a:gd name="connsiteY107" fmla="*/ 339961 h 874962"/>
                <a:gd name="connsiteX108" fmla="*/ 2721081 w 4051658"/>
                <a:gd name="connsiteY108" fmla="*/ 333611 h 874962"/>
                <a:gd name="connsiteX109" fmla="*/ 2733781 w 4051658"/>
                <a:gd name="connsiteY109" fmla="*/ 330436 h 874962"/>
                <a:gd name="connsiteX110" fmla="*/ 2743306 w 4051658"/>
                <a:gd name="connsiteY110" fmla="*/ 327261 h 874962"/>
                <a:gd name="connsiteX111" fmla="*/ 2756006 w 4051658"/>
                <a:gd name="connsiteY111" fmla="*/ 324086 h 874962"/>
                <a:gd name="connsiteX112" fmla="*/ 2784581 w 4051658"/>
                <a:gd name="connsiteY112" fmla="*/ 314561 h 874962"/>
                <a:gd name="connsiteX113" fmla="*/ 2794106 w 4051658"/>
                <a:gd name="connsiteY113" fmla="*/ 311386 h 874962"/>
                <a:gd name="connsiteX114" fmla="*/ 2806806 w 4051658"/>
                <a:gd name="connsiteY114" fmla="*/ 308211 h 874962"/>
                <a:gd name="connsiteX115" fmla="*/ 2816331 w 4051658"/>
                <a:gd name="connsiteY115" fmla="*/ 305036 h 874962"/>
                <a:gd name="connsiteX116" fmla="*/ 2848081 w 4051658"/>
                <a:gd name="connsiteY116" fmla="*/ 298686 h 874962"/>
                <a:gd name="connsiteX117" fmla="*/ 2857606 w 4051658"/>
                <a:gd name="connsiteY117" fmla="*/ 295511 h 874962"/>
                <a:gd name="connsiteX118" fmla="*/ 2876656 w 4051658"/>
                <a:gd name="connsiteY118" fmla="*/ 292336 h 874962"/>
                <a:gd name="connsiteX119" fmla="*/ 2927456 w 4051658"/>
                <a:gd name="connsiteY119" fmla="*/ 282811 h 874962"/>
                <a:gd name="connsiteX120" fmla="*/ 3000481 w 4051658"/>
                <a:gd name="connsiteY120" fmla="*/ 273286 h 874962"/>
                <a:gd name="connsiteX121" fmla="*/ 3038581 w 4051658"/>
                <a:gd name="connsiteY121" fmla="*/ 263761 h 874962"/>
                <a:gd name="connsiteX122" fmla="*/ 3051281 w 4051658"/>
                <a:gd name="connsiteY122" fmla="*/ 260586 h 874962"/>
                <a:gd name="connsiteX123" fmla="*/ 3060806 w 4051658"/>
                <a:gd name="connsiteY123" fmla="*/ 257411 h 874962"/>
                <a:gd name="connsiteX124" fmla="*/ 3105256 w 4051658"/>
                <a:gd name="connsiteY124" fmla="*/ 251061 h 874962"/>
                <a:gd name="connsiteX125" fmla="*/ 3121131 w 4051658"/>
                <a:gd name="connsiteY125" fmla="*/ 247886 h 874962"/>
                <a:gd name="connsiteX126" fmla="*/ 3140181 w 4051658"/>
                <a:gd name="connsiteY126" fmla="*/ 244711 h 874962"/>
                <a:gd name="connsiteX127" fmla="*/ 3165581 w 4051658"/>
                <a:gd name="connsiteY127" fmla="*/ 241536 h 874962"/>
                <a:gd name="connsiteX128" fmla="*/ 3190981 w 4051658"/>
                <a:gd name="connsiteY128" fmla="*/ 235186 h 874962"/>
                <a:gd name="connsiteX129" fmla="*/ 3203681 w 4051658"/>
                <a:gd name="connsiteY129" fmla="*/ 232011 h 874962"/>
                <a:gd name="connsiteX130" fmla="*/ 3222731 w 4051658"/>
                <a:gd name="connsiteY130" fmla="*/ 225661 h 874962"/>
                <a:gd name="connsiteX131" fmla="*/ 3235431 w 4051658"/>
                <a:gd name="connsiteY131" fmla="*/ 222486 h 874962"/>
                <a:gd name="connsiteX132" fmla="*/ 3254481 w 4051658"/>
                <a:gd name="connsiteY132" fmla="*/ 216136 h 874962"/>
                <a:gd name="connsiteX133" fmla="*/ 3270356 w 4051658"/>
                <a:gd name="connsiteY133" fmla="*/ 212961 h 874962"/>
                <a:gd name="connsiteX134" fmla="*/ 3292581 w 4051658"/>
                <a:gd name="connsiteY134" fmla="*/ 206611 h 874962"/>
                <a:gd name="connsiteX135" fmla="*/ 3324331 w 4051658"/>
                <a:gd name="connsiteY135" fmla="*/ 200261 h 874962"/>
                <a:gd name="connsiteX136" fmla="*/ 3349731 w 4051658"/>
                <a:gd name="connsiteY136" fmla="*/ 193911 h 874962"/>
                <a:gd name="connsiteX137" fmla="*/ 3406881 w 4051658"/>
                <a:gd name="connsiteY137" fmla="*/ 187561 h 874962"/>
                <a:gd name="connsiteX138" fmla="*/ 3416406 w 4051658"/>
                <a:gd name="connsiteY138" fmla="*/ 184386 h 874962"/>
                <a:gd name="connsiteX139" fmla="*/ 3524356 w 4051658"/>
                <a:gd name="connsiteY139" fmla="*/ 178036 h 874962"/>
                <a:gd name="connsiteX140" fmla="*/ 3549756 w 4051658"/>
                <a:gd name="connsiteY140" fmla="*/ 174861 h 874962"/>
                <a:gd name="connsiteX141" fmla="*/ 3568806 w 4051658"/>
                <a:gd name="connsiteY141" fmla="*/ 171686 h 874962"/>
                <a:gd name="connsiteX142" fmla="*/ 3625956 w 4051658"/>
                <a:gd name="connsiteY142" fmla="*/ 168511 h 874962"/>
                <a:gd name="connsiteX143" fmla="*/ 3667231 w 4051658"/>
                <a:gd name="connsiteY143" fmla="*/ 165336 h 874962"/>
                <a:gd name="connsiteX144" fmla="*/ 3730731 w 4051658"/>
                <a:gd name="connsiteY144" fmla="*/ 162161 h 874962"/>
                <a:gd name="connsiteX145" fmla="*/ 3765656 w 4051658"/>
                <a:gd name="connsiteY145" fmla="*/ 158986 h 874962"/>
                <a:gd name="connsiteX146" fmla="*/ 3832331 w 4051658"/>
                <a:gd name="connsiteY146" fmla="*/ 152636 h 874962"/>
                <a:gd name="connsiteX147" fmla="*/ 3857731 w 4051658"/>
                <a:gd name="connsiteY147" fmla="*/ 146286 h 874962"/>
                <a:gd name="connsiteX148" fmla="*/ 3870431 w 4051658"/>
                <a:gd name="connsiteY148" fmla="*/ 143111 h 874962"/>
                <a:gd name="connsiteX149" fmla="*/ 3902181 w 4051658"/>
                <a:gd name="connsiteY149" fmla="*/ 133586 h 874962"/>
                <a:gd name="connsiteX150" fmla="*/ 3940281 w 4051658"/>
                <a:gd name="connsiteY150" fmla="*/ 127236 h 874962"/>
                <a:gd name="connsiteX151" fmla="*/ 3975206 w 4051658"/>
                <a:gd name="connsiteY151" fmla="*/ 120886 h 874962"/>
                <a:gd name="connsiteX152" fmla="*/ 3984731 w 4051658"/>
                <a:gd name="connsiteY152" fmla="*/ 117711 h 874962"/>
                <a:gd name="connsiteX153" fmla="*/ 3997431 w 4051658"/>
                <a:gd name="connsiteY153" fmla="*/ 114536 h 874962"/>
                <a:gd name="connsiteX154" fmla="*/ 4006956 w 4051658"/>
                <a:gd name="connsiteY154" fmla="*/ 111361 h 874962"/>
                <a:gd name="connsiteX155" fmla="*/ 4019656 w 4051658"/>
                <a:gd name="connsiteY155" fmla="*/ 108186 h 874962"/>
                <a:gd name="connsiteX156" fmla="*/ 4029181 w 4051658"/>
                <a:gd name="connsiteY156" fmla="*/ 105011 h 874962"/>
                <a:gd name="connsiteX157" fmla="*/ 4045056 w 4051658"/>
                <a:gd name="connsiteY157" fmla="*/ 101836 h 874962"/>
                <a:gd name="connsiteX158" fmla="*/ 4051406 w 4051658"/>
                <a:gd name="connsiteY158" fmla="*/ 9761 h 874962"/>
                <a:gd name="connsiteX159" fmla="*/ 3994256 w 4051658"/>
                <a:gd name="connsiteY159" fmla="*/ 9761 h 874962"/>
                <a:gd name="connsiteX160" fmla="*/ 3978381 w 4051658"/>
                <a:gd name="connsiteY160" fmla="*/ 12936 h 874962"/>
                <a:gd name="connsiteX161" fmla="*/ 3959331 w 4051658"/>
                <a:gd name="connsiteY161" fmla="*/ 16111 h 874962"/>
                <a:gd name="connsiteX162" fmla="*/ 3946631 w 4051658"/>
                <a:gd name="connsiteY162" fmla="*/ 19286 h 874962"/>
                <a:gd name="connsiteX163" fmla="*/ 3930756 w 4051658"/>
                <a:gd name="connsiteY163" fmla="*/ 22461 h 874962"/>
                <a:gd name="connsiteX164" fmla="*/ 3921231 w 4051658"/>
                <a:gd name="connsiteY164" fmla="*/ 25636 h 874962"/>
                <a:gd name="connsiteX165" fmla="*/ 3876781 w 4051658"/>
                <a:gd name="connsiteY165" fmla="*/ 35161 h 874962"/>
                <a:gd name="connsiteX166" fmla="*/ 3835506 w 4051658"/>
                <a:gd name="connsiteY166" fmla="*/ 41511 h 874962"/>
                <a:gd name="connsiteX167" fmla="*/ 3822806 w 4051658"/>
                <a:gd name="connsiteY167" fmla="*/ 44686 h 874962"/>
                <a:gd name="connsiteX168" fmla="*/ 3803756 w 4051658"/>
                <a:gd name="connsiteY168" fmla="*/ 47861 h 874962"/>
                <a:gd name="connsiteX169" fmla="*/ 3794231 w 4051658"/>
                <a:gd name="connsiteY169" fmla="*/ 51036 h 874962"/>
                <a:gd name="connsiteX170" fmla="*/ 3768831 w 4051658"/>
                <a:gd name="connsiteY170" fmla="*/ 57386 h 874962"/>
                <a:gd name="connsiteX171" fmla="*/ 3756131 w 4051658"/>
                <a:gd name="connsiteY171" fmla="*/ 60561 h 874962"/>
                <a:gd name="connsiteX172" fmla="*/ 3711681 w 4051658"/>
                <a:gd name="connsiteY172" fmla="*/ 73261 h 874962"/>
                <a:gd name="connsiteX173" fmla="*/ 3686281 w 4051658"/>
                <a:gd name="connsiteY173" fmla="*/ 76436 h 874962"/>
                <a:gd name="connsiteX174" fmla="*/ 3635481 w 4051658"/>
                <a:gd name="connsiteY174" fmla="*/ 82786 h 874962"/>
                <a:gd name="connsiteX175" fmla="*/ 3556106 w 4051658"/>
                <a:gd name="connsiteY175" fmla="*/ 85961 h 874962"/>
                <a:gd name="connsiteX176" fmla="*/ 3514831 w 4051658"/>
                <a:gd name="connsiteY176" fmla="*/ 92311 h 874962"/>
                <a:gd name="connsiteX177" fmla="*/ 3473556 w 4051658"/>
                <a:gd name="connsiteY177" fmla="*/ 98661 h 874962"/>
                <a:gd name="connsiteX178" fmla="*/ 3441806 w 4051658"/>
                <a:gd name="connsiteY178" fmla="*/ 105011 h 874962"/>
                <a:gd name="connsiteX179" fmla="*/ 3356081 w 4051658"/>
                <a:gd name="connsiteY179" fmla="*/ 111361 h 874962"/>
                <a:gd name="connsiteX180" fmla="*/ 3321156 w 4051658"/>
                <a:gd name="connsiteY180" fmla="*/ 117711 h 874962"/>
                <a:gd name="connsiteX181" fmla="*/ 3305281 w 4051658"/>
                <a:gd name="connsiteY181" fmla="*/ 120886 h 874962"/>
                <a:gd name="connsiteX182" fmla="*/ 3286231 w 4051658"/>
                <a:gd name="connsiteY182" fmla="*/ 127236 h 874962"/>
                <a:gd name="connsiteX183" fmla="*/ 3267181 w 4051658"/>
                <a:gd name="connsiteY183" fmla="*/ 133586 h 874962"/>
                <a:gd name="connsiteX184" fmla="*/ 3238606 w 4051658"/>
                <a:gd name="connsiteY184" fmla="*/ 143111 h 874962"/>
                <a:gd name="connsiteX185" fmla="*/ 3229081 w 4051658"/>
                <a:gd name="connsiteY185" fmla="*/ 146286 h 874962"/>
                <a:gd name="connsiteX186" fmla="*/ 3219556 w 4051658"/>
                <a:gd name="connsiteY186" fmla="*/ 149461 h 874962"/>
                <a:gd name="connsiteX187" fmla="*/ 3206856 w 4051658"/>
                <a:gd name="connsiteY187" fmla="*/ 152636 h 874962"/>
                <a:gd name="connsiteX188" fmla="*/ 3187806 w 4051658"/>
                <a:gd name="connsiteY188" fmla="*/ 158986 h 874962"/>
                <a:gd name="connsiteX189" fmla="*/ 3175106 w 4051658"/>
                <a:gd name="connsiteY189" fmla="*/ 162161 h 874962"/>
                <a:gd name="connsiteX190" fmla="*/ 3133831 w 4051658"/>
                <a:gd name="connsiteY190" fmla="*/ 168511 h 874962"/>
                <a:gd name="connsiteX191" fmla="*/ 3121131 w 4051658"/>
                <a:gd name="connsiteY191" fmla="*/ 171686 h 874962"/>
                <a:gd name="connsiteX192" fmla="*/ 3076681 w 4051658"/>
                <a:gd name="connsiteY192" fmla="*/ 174861 h 874962"/>
                <a:gd name="connsiteX193" fmla="*/ 3041756 w 4051658"/>
                <a:gd name="connsiteY193" fmla="*/ 184386 h 874962"/>
                <a:gd name="connsiteX194" fmla="*/ 3019531 w 4051658"/>
                <a:gd name="connsiteY194" fmla="*/ 187561 h 874962"/>
                <a:gd name="connsiteX195" fmla="*/ 2981431 w 4051658"/>
                <a:gd name="connsiteY195" fmla="*/ 193911 h 874962"/>
                <a:gd name="connsiteX196" fmla="*/ 2962381 w 4051658"/>
                <a:gd name="connsiteY196" fmla="*/ 197086 h 874962"/>
                <a:gd name="connsiteX197" fmla="*/ 2933806 w 4051658"/>
                <a:gd name="connsiteY197" fmla="*/ 200261 h 874962"/>
                <a:gd name="connsiteX198" fmla="*/ 2898881 w 4051658"/>
                <a:gd name="connsiteY198" fmla="*/ 203436 h 874962"/>
                <a:gd name="connsiteX199" fmla="*/ 2844906 w 4051658"/>
                <a:gd name="connsiteY199" fmla="*/ 212961 h 874962"/>
                <a:gd name="connsiteX200" fmla="*/ 2829031 w 4051658"/>
                <a:gd name="connsiteY200" fmla="*/ 216136 h 874962"/>
                <a:gd name="connsiteX201" fmla="*/ 2813156 w 4051658"/>
                <a:gd name="connsiteY201" fmla="*/ 219311 h 874962"/>
                <a:gd name="connsiteX202" fmla="*/ 2784581 w 4051658"/>
                <a:gd name="connsiteY202" fmla="*/ 222486 h 874962"/>
                <a:gd name="connsiteX203" fmla="*/ 2759181 w 4051658"/>
                <a:gd name="connsiteY203" fmla="*/ 228836 h 874962"/>
                <a:gd name="connsiteX204" fmla="*/ 2730606 w 4051658"/>
                <a:gd name="connsiteY204" fmla="*/ 238361 h 874962"/>
                <a:gd name="connsiteX205" fmla="*/ 2721081 w 4051658"/>
                <a:gd name="connsiteY205" fmla="*/ 241536 h 874962"/>
                <a:gd name="connsiteX206" fmla="*/ 2711556 w 4051658"/>
                <a:gd name="connsiteY206" fmla="*/ 244711 h 874962"/>
                <a:gd name="connsiteX207" fmla="*/ 2698856 w 4051658"/>
                <a:gd name="connsiteY207" fmla="*/ 247886 h 874962"/>
                <a:gd name="connsiteX208" fmla="*/ 2682981 w 4051658"/>
                <a:gd name="connsiteY208" fmla="*/ 251061 h 874962"/>
                <a:gd name="connsiteX209" fmla="*/ 2670281 w 4051658"/>
                <a:gd name="connsiteY209" fmla="*/ 254236 h 874962"/>
                <a:gd name="connsiteX210" fmla="*/ 2641706 w 4051658"/>
                <a:gd name="connsiteY210" fmla="*/ 257411 h 874962"/>
                <a:gd name="connsiteX211" fmla="*/ 2613131 w 4051658"/>
                <a:gd name="connsiteY211" fmla="*/ 263761 h 874962"/>
                <a:gd name="connsiteX212" fmla="*/ 2594081 w 4051658"/>
                <a:gd name="connsiteY212" fmla="*/ 270111 h 874962"/>
                <a:gd name="connsiteX213" fmla="*/ 2575031 w 4051658"/>
                <a:gd name="connsiteY213" fmla="*/ 276461 h 874962"/>
                <a:gd name="connsiteX214" fmla="*/ 2565506 w 4051658"/>
                <a:gd name="connsiteY214" fmla="*/ 279636 h 874962"/>
                <a:gd name="connsiteX215" fmla="*/ 2543281 w 4051658"/>
                <a:gd name="connsiteY215" fmla="*/ 285986 h 874962"/>
                <a:gd name="connsiteX216" fmla="*/ 2514706 w 4051658"/>
                <a:gd name="connsiteY216" fmla="*/ 292336 h 874962"/>
                <a:gd name="connsiteX217" fmla="*/ 2489306 w 4051658"/>
                <a:gd name="connsiteY217" fmla="*/ 298686 h 874962"/>
                <a:gd name="connsiteX218" fmla="*/ 2476606 w 4051658"/>
                <a:gd name="connsiteY218" fmla="*/ 301861 h 874962"/>
                <a:gd name="connsiteX219" fmla="*/ 2428981 w 4051658"/>
                <a:gd name="connsiteY219" fmla="*/ 308211 h 874962"/>
                <a:gd name="connsiteX220" fmla="*/ 2409931 w 4051658"/>
                <a:gd name="connsiteY220" fmla="*/ 311386 h 874962"/>
                <a:gd name="connsiteX221" fmla="*/ 2378181 w 4051658"/>
                <a:gd name="connsiteY221" fmla="*/ 314561 h 874962"/>
                <a:gd name="connsiteX222" fmla="*/ 2327381 w 4051658"/>
                <a:gd name="connsiteY222" fmla="*/ 320911 h 874962"/>
                <a:gd name="connsiteX223" fmla="*/ 2314681 w 4051658"/>
                <a:gd name="connsiteY223" fmla="*/ 324086 h 874962"/>
                <a:gd name="connsiteX224" fmla="*/ 2295631 w 4051658"/>
                <a:gd name="connsiteY224" fmla="*/ 330436 h 874962"/>
                <a:gd name="connsiteX225" fmla="*/ 2286106 w 4051658"/>
                <a:gd name="connsiteY225" fmla="*/ 333611 h 874962"/>
                <a:gd name="connsiteX226" fmla="*/ 2260706 w 4051658"/>
                <a:gd name="connsiteY226" fmla="*/ 339961 h 874962"/>
                <a:gd name="connsiteX227" fmla="*/ 2248006 w 4051658"/>
                <a:gd name="connsiteY227" fmla="*/ 343136 h 874962"/>
                <a:gd name="connsiteX228" fmla="*/ 2232131 w 4051658"/>
                <a:gd name="connsiteY228" fmla="*/ 346311 h 874962"/>
                <a:gd name="connsiteX229" fmla="*/ 2213081 w 4051658"/>
                <a:gd name="connsiteY229" fmla="*/ 352661 h 874962"/>
                <a:gd name="connsiteX230" fmla="*/ 2203556 w 4051658"/>
                <a:gd name="connsiteY230" fmla="*/ 355836 h 874962"/>
                <a:gd name="connsiteX231" fmla="*/ 2171806 w 4051658"/>
                <a:gd name="connsiteY231" fmla="*/ 362186 h 874962"/>
                <a:gd name="connsiteX232" fmla="*/ 2155931 w 4051658"/>
                <a:gd name="connsiteY232" fmla="*/ 365361 h 874962"/>
                <a:gd name="connsiteX233" fmla="*/ 2127356 w 4051658"/>
                <a:gd name="connsiteY233" fmla="*/ 368536 h 874962"/>
                <a:gd name="connsiteX234" fmla="*/ 2101956 w 4051658"/>
                <a:gd name="connsiteY234" fmla="*/ 371711 h 874962"/>
                <a:gd name="connsiteX235" fmla="*/ 2041631 w 4051658"/>
                <a:gd name="connsiteY235" fmla="*/ 374886 h 874962"/>
                <a:gd name="connsiteX236" fmla="*/ 1990831 w 4051658"/>
                <a:gd name="connsiteY236" fmla="*/ 381236 h 874962"/>
                <a:gd name="connsiteX237" fmla="*/ 1974956 w 4051658"/>
                <a:gd name="connsiteY237" fmla="*/ 384411 h 874962"/>
                <a:gd name="connsiteX238" fmla="*/ 1955906 w 4051658"/>
                <a:gd name="connsiteY238" fmla="*/ 387586 h 874962"/>
                <a:gd name="connsiteX239" fmla="*/ 1924156 w 4051658"/>
                <a:gd name="connsiteY239" fmla="*/ 397111 h 874962"/>
                <a:gd name="connsiteX240" fmla="*/ 1838431 w 4051658"/>
                <a:gd name="connsiteY240" fmla="*/ 409811 h 874962"/>
                <a:gd name="connsiteX241" fmla="*/ 1806681 w 4051658"/>
                <a:gd name="connsiteY241" fmla="*/ 412986 h 874962"/>
                <a:gd name="connsiteX242" fmla="*/ 1711431 w 4051658"/>
                <a:gd name="connsiteY242" fmla="*/ 444736 h 874962"/>
                <a:gd name="connsiteX243" fmla="*/ 1701906 w 4051658"/>
                <a:gd name="connsiteY243" fmla="*/ 447911 h 874962"/>
                <a:gd name="connsiteX244" fmla="*/ 1682856 w 4051658"/>
                <a:gd name="connsiteY244" fmla="*/ 457436 h 874962"/>
                <a:gd name="connsiteX245" fmla="*/ 1657456 w 4051658"/>
                <a:gd name="connsiteY245" fmla="*/ 460611 h 874962"/>
                <a:gd name="connsiteX246" fmla="*/ 1603481 w 4051658"/>
                <a:gd name="connsiteY246" fmla="*/ 466961 h 874962"/>
                <a:gd name="connsiteX247" fmla="*/ 1571731 w 4051658"/>
                <a:gd name="connsiteY247" fmla="*/ 473311 h 874962"/>
                <a:gd name="connsiteX248" fmla="*/ 1555856 w 4051658"/>
                <a:gd name="connsiteY248" fmla="*/ 476486 h 874962"/>
                <a:gd name="connsiteX249" fmla="*/ 1527281 w 4051658"/>
                <a:gd name="connsiteY249" fmla="*/ 482836 h 874962"/>
                <a:gd name="connsiteX250" fmla="*/ 1479656 w 4051658"/>
                <a:gd name="connsiteY250" fmla="*/ 489186 h 874962"/>
                <a:gd name="connsiteX251" fmla="*/ 1463781 w 4051658"/>
                <a:gd name="connsiteY251" fmla="*/ 492361 h 874962"/>
                <a:gd name="connsiteX252" fmla="*/ 1422506 w 4051658"/>
                <a:gd name="connsiteY252" fmla="*/ 498711 h 874962"/>
                <a:gd name="connsiteX253" fmla="*/ 1390756 w 4051658"/>
                <a:gd name="connsiteY253" fmla="*/ 505061 h 874962"/>
                <a:gd name="connsiteX254" fmla="*/ 1378056 w 4051658"/>
                <a:gd name="connsiteY254" fmla="*/ 508236 h 874962"/>
                <a:gd name="connsiteX255" fmla="*/ 1359006 w 4051658"/>
                <a:gd name="connsiteY255" fmla="*/ 511411 h 874962"/>
                <a:gd name="connsiteX256" fmla="*/ 1330431 w 4051658"/>
                <a:gd name="connsiteY256" fmla="*/ 517761 h 874962"/>
                <a:gd name="connsiteX257" fmla="*/ 1311381 w 4051658"/>
                <a:gd name="connsiteY257" fmla="*/ 524111 h 874962"/>
                <a:gd name="connsiteX258" fmla="*/ 1282806 w 4051658"/>
                <a:gd name="connsiteY258" fmla="*/ 533636 h 874962"/>
                <a:gd name="connsiteX259" fmla="*/ 1273281 w 4051658"/>
                <a:gd name="connsiteY259" fmla="*/ 536811 h 874962"/>
                <a:gd name="connsiteX260" fmla="*/ 1263756 w 4051658"/>
                <a:gd name="connsiteY260" fmla="*/ 539986 h 874962"/>
                <a:gd name="connsiteX261" fmla="*/ 1222481 w 4051658"/>
                <a:gd name="connsiteY261" fmla="*/ 546336 h 874962"/>
                <a:gd name="connsiteX262" fmla="*/ 1168506 w 4051658"/>
                <a:gd name="connsiteY262" fmla="*/ 549511 h 874962"/>
                <a:gd name="connsiteX263" fmla="*/ 1130406 w 4051658"/>
                <a:gd name="connsiteY263" fmla="*/ 555861 h 874962"/>
                <a:gd name="connsiteX264" fmla="*/ 1105006 w 4051658"/>
                <a:gd name="connsiteY264" fmla="*/ 559036 h 874962"/>
                <a:gd name="connsiteX265" fmla="*/ 1079606 w 4051658"/>
                <a:gd name="connsiteY265" fmla="*/ 565386 h 874962"/>
                <a:gd name="connsiteX266" fmla="*/ 1047856 w 4051658"/>
                <a:gd name="connsiteY266" fmla="*/ 571736 h 874962"/>
                <a:gd name="connsiteX267" fmla="*/ 1022456 w 4051658"/>
                <a:gd name="connsiteY267" fmla="*/ 578086 h 874962"/>
                <a:gd name="connsiteX268" fmla="*/ 1012931 w 4051658"/>
                <a:gd name="connsiteY268" fmla="*/ 581261 h 874962"/>
                <a:gd name="connsiteX269" fmla="*/ 1000231 w 4051658"/>
                <a:gd name="connsiteY269" fmla="*/ 584436 h 874962"/>
                <a:gd name="connsiteX270" fmla="*/ 978006 w 4051658"/>
                <a:gd name="connsiteY270" fmla="*/ 590786 h 874962"/>
                <a:gd name="connsiteX271" fmla="*/ 946256 w 4051658"/>
                <a:gd name="connsiteY271" fmla="*/ 597136 h 874962"/>
                <a:gd name="connsiteX272" fmla="*/ 911331 w 4051658"/>
                <a:gd name="connsiteY272" fmla="*/ 603486 h 874962"/>
                <a:gd name="connsiteX273" fmla="*/ 854181 w 4051658"/>
                <a:gd name="connsiteY273" fmla="*/ 613011 h 874962"/>
                <a:gd name="connsiteX274" fmla="*/ 835131 w 4051658"/>
                <a:gd name="connsiteY274" fmla="*/ 619361 h 874962"/>
                <a:gd name="connsiteX275" fmla="*/ 816081 w 4051658"/>
                <a:gd name="connsiteY275" fmla="*/ 625711 h 874962"/>
                <a:gd name="connsiteX276" fmla="*/ 806556 w 4051658"/>
                <a:gd name="connsiteY276" fmla="*/ 628886 h 874962"/>
                <a:gd name="connsiteX277" fmla="*/ 797031 w 4051658"/>
                <a:gd name="connsiteY277" fmla="*/ 632061 h 874962"/>
                <a:gd name="connsiteX278" fmla="*/ 784331 w 4051658"/>
                <a:gd name="connsiteY278" fmla="*/ 635236 h 874962"/>
                <a:gd name="connsiteX279" fmla="*/ 765281 w 4051658"/>
                <a:gd name="connsiteY279" fmla="*/ 641586 h 874962"/>
                <a:gd name="connsiteX280" fmla="*/ 736706 w 4051658"/>
                <a:gd name="connsiteY280" fmla="*/ 647936 h 874962"/>
                <a:gd name="connsiteX281" fmla="*/ 720831 w 4051658"/>
                <a:gd name="connsiteY281" fmla="*/ 651111 h 874962"/>
                <a:gd name="connsiteX282" fmla="*/ 701781 w 4051658"/>
                <a:gd name="connsiteY282" fmla="*/ 657461 h 874962"/>
                <a:gd name="connsiteX283" fmla="*/ 673206 w 4051658"/>
                <a:gd name="connsiteY283" fmla="*/ 666986 h 874962"/>
                <a:gd name="connsiteX284" fmla="*/ 663681 w 4051658"/>
                <a:gd name="connsiteY284" fmla="*/ 670161 h 874962"/>
                <a:gd name="connsiteX285" fmla="*/ 654156 w 4051658"/>
                <a:gd name="connsiteY285" fmla="*/ 673336 h 874962"/>
                <a:gd name="connsiteX286" fmla="*/ 616056 w 4051658"/>
                <a:gd name="connsiteY286" fmla="*/ 679686 h 874962"/>
                <a:gd name="connsiteX287" fmla="*/ 597006 w 4051658"/>
                <a:gd name="connsiteY287" fmla="*/ 682861 h 874962"/>
                <a:gd name="connsiteX288" fmla="*/ 577956 w 4051658"/>
                <a:gd name="connsiteY288" fmla="*/ 689211 h 874962"/>
                <a:gd name="connsiteX289" fmla="*/ 568431 w 4051658"/>
                <a:gd name="connsiteY289" fmla="*/ 692386 h 874962"/>
                <a:gd name="connsiteX290" fmla="*/ 520806 w 4051658"/>
                <a:gd name="connsiteY290" fmla="*/ 708261 h 874962"/>
                <a:gd name="connsiteX291" fmla="*/ 454131 w 4051658"/>
                <a:gd name="connsiteY291" fmla="*/ 730486 h 874962"/>
                <a:gd name="connsiteX292" fmla="*/ 435081 w 4051658"/>
                <a:gd name="connsiteY292" fmla="*/ 736836 h 874962"/>
                <a:gd name="connsiteX293" fmla="*/ 425556 w 4051658"/>
                <a:gd name="connsiteY293" fmla="*/ 740011 h 874962"/>
                <a:gd name="connsiteX294" fmla="*/ 400156 w 4051658"/>
                <a:gd name="connsiteY294" fmla="*/ 746361 h 874962"/>
                <a:gd name="connsiteX295" fmla="*/ 390631 w 4051658"/>
                <a:gd name="connsiteY295" fmla="*/ 749536 h 874962"/>
                <a:gd name="connsiteX296" fmla="*/ 377931 w 4051658"/>
                <a:gd name="connsiteY296" fmla="*/ 752711 h 874962"/>
                <a:gd name="connsiteX297" fmla="*/ 358881 w 4051658"/>
                <a:gd name="connsiteY297" fmla="*/ 759061 h 874962"/>
                <a:gd name="connsiteX298" fmla="*/ 311256 w 4051658"/>
                <a:gd name="connsiteY298" fmla="*/ 774936 h 874962"/>
                <a:gd name="connsiteX299" fmla="*/ 301731 w 4051658"/>
                <a:gd name="connsiteY299" fmla="*/ 778111 h 874962"/>
                <a:gd name="connsiteX300" fmla="*/ 292206 w 4051658"/>
                <a:gd name="connsiteY300" fmla="*/ 781286 h 874962"/>
                <a:gd name="connsiteX301" fmla="*/ 254106 w 4051658"/>
                <a:gd name="connsiteY301" fmla="*/ 787636 h 874962"/>
                <a:gd name="connsiteX302" fmla="*/ 238231 w 4051658"/>
                <a:gd name="connsiteY302" fmla="*/ 790811 h 874962"/>
                <a:gd name="connsiteX303" fmla="*/ 219181 w 4051658"/>
                <a:gd name="connsiteY303" fmla="*/ 793986 h 874962"/>
                <a:gd name="connsiteX304" fmla="*/ 206481 w 4051658"/>
                <a:gd name="connsiteY304" fmla="*/ 797161 h 874962"/>
                <a:gd name="connsiteX305" fmla="*/ 196956 w 4051658"/>
                <a:gd name="connsiteY305" fmla="*/ 800336 h 874962"/>
                <a:gd name="connsiteX306" fmla="*/ 165206 w 4051658"/>
                <a:gd name="connsiteY306" fmla="*/ 806686 h 874962"/>
                <a:gd name="connsiteX307" fmla="*/ 152506 w 4051658"/>
                <a:gd name="connsiteY307" fmla="*/ 809861 h 874962"/>
                <a:gd name="connsiteX308" fmla="*/ 136631 w 4051658"/>
                <a:gd name="connsiteY308" fmla="*/ 813036 h 874962"/>
                <a:gd name="connsiteX309" fmla="*/ 127106 w 4051658"/>
                <a:gd name="connsiteY309" fmla="*/ 816211 h 874962"/>
                <a:gd name="connsiteX310" fmla="*/ 89006 w 4051658"/>
                <a:gd name="connsiteY310" fmla="*/ 825736 h 874962"/>
                <a:gd name="connsiteX311" fmla="*/ 50906 w 4051658"/>
                <a:gd name="connsiteY311" fmla="*/ 838436 h 874962"/>
                <a:gd name="connsiteX312" fmla="*/ 41381 w 4051658"/>
                <a:gd name="connsiteY312" fmla="*/ 841611 h 874962"/>
                <a:gd name="connsiteX313" fmla="*/ 31856 w 4051658"/>
                <a:gd name="connsiteY313" fmla="*/ 844786 h 874962"/>
                <a:gd name="connsiteX314" fmla="*/ 106 w 4051658"/>
                <a:gd name="connsiteY314" fmla="*/ 873361 h 874962"/>
                <a:gd name="connsiteX0" fmla="*/ 106 w 4055406"/>
                <a:gd name="connsiteY0" fmla="*/ 870305 h 871906"/>
                <a:gd name="connsiteX1" fmla="*/ 22331 w 4055406"/>
                <a:gd name="connsiteY1" fmla="*/ 867130 h 871906"/>
                <a:gd name="connsiteX2" fmla="*/ 31856 w 4055406"/>
                <a:gd name="connsiteY2" fmla="*/ 860780 h 871906"/>
                <a:gd name="connsiteX3" fmla="*/ 50906 w 4055406"/>
                <a:gd name="connsiteY3" fmla="*/ 854430 h 871906"/>
                <a:gd name="connsiteX4" fmla="*/ 73131 w 4055406"/>
                <a:gd name="connsiteY4" fmla="*/ 848080 h 871906"/>
                <a:gd name="connsiteX5" fmla="*/ 92181 w 4055406"/>
                <a:gd name="connsiteY5" fmla="*/ 841730 h 871906"/>
                <a:gd name="connsiteX6" fmla="*/ 101706 w 4055406"/>
                <a:gd name="connsiteY6" fmla="*/ 838555 h 871906"/>
                <a:gd name="connsiteX7" fmla="*/ 123931 w 4055406"/>
                <a:gd name="connsiteY7" fmla="*/ 832205 h 871906"/>
                <a:gd name="connsiteX8" fmla="*/ 152506 w 4055406"/>
                <a:gd name="connsiteY8" fmla="*/ 825855 h 871906"/>
                <a:gd name="connsiteX9" fmla="*/ 193781 w 4055406"/>
                <a:gd name="connsiteY9" fmla="*/ 819505 h 871906"/>
                <a:gd name="connsiteX10" fmla="*/ 228706 w 4055406"/>
                <a:gd name="connsiteY10" fmla="*/ 809980 h 871906"/>
                <a:gd name="connsiteX11" fmla="*/ 266806 w 4055406"/>
                <a:gd name="connsiteY11" fmla="*/ 800455 h 871906"/>
                <a:gd name="connsiteX12" fmla="*/ 279506 w 4055406"/>
                <a:gd name="connsiteY12" fmla="*/ 797280 h 871906"/>
                <a:gd name="connsiteX13" fmla="*/ 289031 w 4055406"/>
                <a:gd name="connsiteY13" fmla="*/ 794105 h 871906"/>
                <a:gd name="connsiteX14" fmla="*/ 323956 w 4055406"/>
                <a:gd name="connsiteY14" fmla="*/ 787755 h 871906"/>
                <a:gd name="connsiteX15" fmla="*/ 339831 w 4055406"/>
                <a:gd name="connsiteY15" fmla="*/ 784580 h 871906"/>
                <a:gd name="connsiteX16" fmla="*/ 374756 w 4055406"/>
                <a:gd name="connsiteY16" fmla="*/ 778230 h 871906"/>
                <a:gd name="connsiteX17" fmla="*/ 384281 w 4055406"/>
                <a:gd name="connsiteY17" fmla="*/ 775055 h 871906"/>
                <a:gd name="connsiteX18" fmla="*/ 400156 w 4055406"/>
                <a:gd name="connsiteY18" fmla="*/ 771880 h 871906"/>
                <a:gd name="connsiteX19" fmla="*/ 444606 w 4055406"/>
                <a:gd name="connsiteY19" fmla="*/ 759180 h 871906"/>
                <a:gd name="connsiteX20" fmla="*/ 476356 w 4055406"/>
                <a:gd name="connsiteY20" fmla="*/ 752830 h 871906"/>
                <a:gd name="connsiteX21" fmla="*/ 485881 w 4055406"/>
                <a:gd name="connsiteY21" fmla="*/ 749655 h 871906"/>
                <a:gd name="connsiteX22" fmla="*/ 511281 w 4055406"/>
                <a:gd name="connsiteY22" fmla="*/ 743305 h 871906"/>
                <a:gd name="connsiteX23" fmla="*/ 523981 w 4055406"/>
                <a:gd name="connsiteY23" fmla="*/ 740130 h 871906"/>
                <a:gd name="connsiteX24" fmla="*/ 546206 w 4055406"/>
                <a:gd name="connsiteY24" fmla="*/ 733780 h 871906"/>
                <a:gd name="connsiteX25" fmla="*/ 571606 w 4055406"/>
                <a:gd name="connsiteY25" fmla="*/ 727430 h 871906"/>
                <a:gd name="connsiteX26" fmla="*/ 593831 w 4055406"/>
                <a:gd name="connsiteY26" fmla="*/ 724255 h 871906"/>
                <a:gd name="connsiteX27" fmla="*/ 635106 w 4055406"/>
                <a:gd name="connsiteY27" fmla="*/ 717905 h 871906"/>
                <a:gd name="connsiteX28" fmla="*/ 660506 w 4055406"/>
                <a:gd name="connsiteY28" fmla="*/ 714730 h 871906"/>
                <a:gd name="connsiteX29" fmla="*/ 676381 w 4055406"/>
                <a:gd name="connsiteY29" fmla="*/ 711555 h 871906"/>
                <a:gd name="connsiteX30" fmla="*/ 711306 w 4055406"/>
                <a:gd name="connsiteY30" fmla="*/ 708380 h 871906"/>
                <a:gd name="connsiteX31" fmla="*/ 739881 w 4055406"/>
                <a:gd name="connsiteY31" fmla="*/ 705205 h 871906"/>
                <a:gd name="connsiteX32" fmla="*/ 762106 w 4055406"/>
                <a:gd name="connsiteY32" fmla="*/ 702030 h 871906"/>
                <a:gd name="connsiteX33" fmla="*/ 787506 w 4055406"/>
                <a:gd name="connsiteY33" fmla="*/ 695680 h 871906"/>
                <a:gd name="connsiteX34" fmla="*/ 800206 w 4055406"/>
                <a:gd name="connsiteY34" fmla="*/ 692505 h 871906"/>
                <a:gd name="connsiteX35" fmla="*/ 809731 w 4055406"/>
                <a:gd name="connsiteY35" fmla="*/ 689330 h 871906"/>
                <a:gd name="connsiteX36" fmla="*/ 844656 w 4055406"/>
                <a:gd name="connsiteY36" fmla="*/ 682980 h 871906"/>
                <a:gd name="connsiteX37" fmla="*/ 870056 w 4055406"/>
                <a:gd name="connsiteY37" fmla="*/ 676630 h 871906"/>
                <a:gd name="connsiteX38" fmla="*/ 882756 w 4055406"/>
                <a:gd name="connsiteY38" fmla="*/ 673455 h 871906"/>
                <a:gd name="connsiteX39" fmla="*/ 914506 w 4055406"/>
                <a:gd name="connsiteY39" fmla="*/ 663930 h 871906"/>
                <a:gd name="connsiteX40" fmla="*/ 924031 w 4055406"/>
                <a:gd name="connsiteY40" fmla="*/ 660755 h 871906"/>
                <a:gd name="connsiteX41" fmla="*/ 949431 w 4055406"/>
                <a:gd name="connsiteY41" fmla="*/ 654405 h 871906"/>
                <a:gd name="connsiteX42" fmla="*/ 962131 w 4055406"/>
                <a:gd name="connsiteY42" fmla="*/ 651230 h 871906"/>
                <a:gd name="connsiteX43" fmla="*/ 984356 w 4055406"/>
                <a:gd name="connsiteY43" fmla="*/ 648055 h 871906"/>
                <a:gd name="connsiteX44" fmla="*/ 1028806 w 4055406"/>
                <a:gd name="connsiteY44" fmla="*/ 644880 h 871906"/>
                <a:gd name="connsiteX45" fmla="*/ 1076431 w 4055406"/>
                <a:gd name="connsiteY45" fmla="*/ 638530 h 871906"/>
                <a:gd name="connsiteX46" fmla="*/ 1092306 w 4055406"/>
                <a:gd name="connsiteY46" fmla="*/ 635355 h 871906"/>
                <a:gd name="connsiteX47" fmla="*/ 1101831 w 4055406"/>
                <a:gd name="connsiteY47" fmla="*/ 632180 h 871906"/>
                <a:gd name="connsiteX48" fmla="*/ 1114531 w 4055406"/>
                <a:gd name="connsiteY48" fmla="*/ 629005 h 871906"/>
                <a:gd name="connsiteX49" fmla="*/ 1143106 w 4055406"/>
                <a:gd name="connsiteY49" fmla="*/ 619480 h 871906"/>
                <a:gd name="connsiteX50" fmla="*/ 1152631 w 4055406"/>
                <a:gd name="connsiteY50" fmla="*/ 616305 h 871906"/>
                <a:gd name="connsiteX51" fmla="*/ 1162156 w 4055406"/>
                <a:gd name="connsiteY51" fmla="*/ 613130 h 871906"/>
                <a:gd name="connsiteX52" fmla="*/ 1184381 w 4055406"/>
                <a:gd name="connsiteY52" fmla="*/ 609955 h 871906"/>
                <a:gd name="connsiteX53" fmla="*/ 1193906 w 4055406"/>
                <a:gd name="connsiteY53" fmla="*/ 606780 h 871906"/>
                <a:gd name="connsiteX54" fmla="*/ 1241531 w 4055406"/>
                <a:gd name="connsiteY54" fmla="*/ 597255 h 871906"/>
                <a:gd name="connsiteX55" fmla="*/ 1270106 w 4055406"/>
                <a:gd name="connsiteY55" fmla="*/ 590905 h 871906"/>
                <a:gd name="connsiteX56" fmla="*/ 1295506 w 4055406"/>
                <a:gd name="connsiteY56" fmla="*/ 584555 h 871906"/>
                <a:gd name="connsiteX57" fmla="*/ 1378056 w 4055406"/>
                <a:gd name="connsiteY57" fmla="*/ 578205 h 871906"/>
                <a:gd name="connsiteX58" fmla="*/ 1393931 w 4055406"/>
                <a:gd name="connsiteY58" fmla="*/ 575030 h 871906"/>
                <a:gd name="connsiteX59" fmla="*/ 1435206 w 4055406"/>
                <a:gd name="connsiteY59" fmla="*/ 565505 h 871906"/>
                <a:gd name="connsiteX60" fmla="*/ 1479656 w 4055406"/>
                <a:gd name="connsiteY60" fmla="*/ 559155 h 871906"/>
                <a:gd name="connsiteX61" fmla="*/ 1492356 w 4055406"/>
                <a:gd name="connsiteY61" fmla="*/ 555980 h 871906"/>
                <a:gd name="connsiteX62" fmla="*/ 1520931 w 4055406"/>
                <a:gd name="connsiteY62" fmla="*/ 552805 h 871906"/>
                <a:gd name="connsiteX63" fmla="*/ 1539981 w 4055406"/>
                <a:gd name="connsiteY63" fmla="*/ 549630 h 871906"/>
                <a:gd name="connsiteX64" fmla="*/ 1578081 w 4055406"/>
                <a:gd name="connsiteY64" fmla="*/ 543280 h 871906"/>
                <a:gd name="connsiteX65" fmla="*/ 1606656 w 4055406"/>
                <a:gd name="connsiteY65" fmla="*/ 533755 h 871906"/>
                <a:gd name="connsiteX66" fmla="*/ 1616181 w 4055406"/>
                <a:gd name="connsiteY66" fmla="*/ 530580 h 871906"/>
                <a:gd name="connsiteX67" fmla="*/ 1666981 w 4055406"/>
                <a:gd name="connsiteY67" fmla="*/ 521055 h 871906"/>
                <a:gd name="connsiteX68" fmla="*/ 1689206 w 4055406"/>
                <a:gd name="connsiteY68" fmla="*/ 514705 h 871906"/>
                <a:gd name="connsiteX69" fmla="*/ 1711431 w 4055406"/>
                <a:gd name="connsiteY69" fmla="*/ 508355 h 871906"/>
                <a:gd name="connsiteX70" fmla="*/ 1736831 w 4055406"/>
                <a:gd name="connsiteY70" fmla="*/ 505180 h 871906"/>
                <a:gd name="connsiteX71" fmla="*/ 1768581 w 4055406"/>
                <a:gd name="connsiteY71" fmla="*/ 495655 h 871906"/>
                <a:gd name="connsiteX72" fmla="*/ 1778106 w 4055406"/>
                <a:gd name="connsiteY72" fmla="*/ 492480 h 871906"/>
                <a:gd name="connsiteX73" fmla="*/ 1803506 w 4055406"/>
                <a:gd name="connsiteY73" fmla="*/ 489305 h 871906"/>
                <a:gd name="connsiteX74" fmla="*/ 1822556 w 4055406"/>
                <a:gd name="connsiteY74" fmla="*/ 482955 h 871906"/>
                <a:gd name="connsiteX75" fmla="*/ 1847956 w 4055406"/>
                <a:gd name="connsiteY75" fmla="*/ 476605 h 871906"/>
                <a:gd name="connsiteX76" fmla="*/ 1873356 w 4055406"/>
                <a:gd name="connsiteY76" fmla="*/ 470255 h 871906"/>
                <a:gd name="connsiteX77" fmla="*/ 1908281 w 4055406"/>
                <a:gd name="connsiteY77" fmla="*/ 463905 h 871906"/>
                <a:gd name="connsiteX78" fmla="*/ 1933681 w 4055406"/>
                <a:gd name="connsiteY78" fmla="*/ 460730 h 871906"/>
                <a:gd name="connsiteX79" fmla="*/ 1978131 w 4055406"/>
                <a:gd name="connsiteY79" fmla="*/ 454380 h 871906"/>
                <a:gd name="connsiteX80" fmla="*/ 1997181 w 4055406"/>
                <a:gd name="connsiteY80" fmla="*/ 448030 h 871906"/>
                <a:gd name="connsiteX81" fmla="*/ 2032106 w 4055406"/>
                <a:gd name="connsiteY81" fmla="*/ 441680 h 871906"/>
                <a:gd name="connsiteX82" fmla="*/ 2067031 w 4055406"/>
                <a:gd name="connsiteY82" fmla="*/ 435330 h 871906"/>
                <a:gd name="connsiteX83" fmla="*/ 2117831 w 4055406"/>
                <a:gd name="connsiteY83" fmla="*/ 428980 h 871906"/>
                <a:gd name="connsiteX84" fmla="*/ 2133706 w 4055406"/>
                <a:gd name="connsiteY84" fmla="*/ 425805 h 871906"/>
                <a:gd name="connsiteX85" fmla="*/ 2146406 w 4055406"/>
                <a:gd name="connsiteY85" fmla="*/ 422630 h 871906"/>
                <a:gd name="connsiteX86" fmla="*/ 2187681 w 4055406"/>
                <a:gd name="connsiteY86" fmla="*/ 416280 h 871906"/>
                <a:gd name="connsiteX87" fmla="*/ 2200381 w 4055406"/>
                <a:gd name="connsiteY87" fmla="*/ 413105 h 871906"/>
                <a:gd name="connsiteX88" fmla="*/ 2254356 w 4055406"/>
                <a:gd name="connsiteY88" fmla="*/ 406755 h 871906"/>
                <a:gd name="connsiteX89" fmla="*/ 2270231 w 4055406"/>
                <a:gd name="connsiteY89" fmla="*/ 403580 h 871906"/>
                <a:gd name="connsiteX90" fmla="*/ 2292456 w 4055406"/>
                <a:gd name="connsiteY90" fmla="*/ 400405 h 871906"/>
                <a:gd name="connsiteX91" fmla="*/ 2305156 w 4055406"/>
                <a:gd name="connsiteY91" fmla="*/ 397230 h 871906"/>
                <a:gd name="connsiteX92" fmla="*/ 2330556 w 4055406"/>
                <a:gd name="connsiteY92" fmla="*/ 394055 h 871906"/>
                <a:gd name="connsiteX93" fmla="*/ 2375006 w 4055406"/>
                <a:gd name="connsiteY93" fmla="*/ 387705 h 871906"/>
                <a:gd name="connsiteX94" fmla="*/ 2394056 w 4055406"/>
                <a:gd name="connsiteY94" fmla="*/ 384530 h 871906"/>
                <a:gd name="connsiteX95" fmla="*/ 2416281 w 4055406"/>
                <a:gd name="connsiteY95" fmla="*/ 381355 h 871906"/>
                <a:gd name="connsiteX96" fmla="*/ 2432156 w 4055406"/>
                <a:gd name="connsiteY96" fmla="*/ 378180 h 871906"/>
                <a:gd name="connsiteX97" fmla="*/ 2460731 w 4055406"/>
                <a:gd name="connsiteY97" fmla="*/ 375005 h 871906"/>
                <a:gd name="connsiteX98" fmla="*/ 2479781 w 4055406"/>
                <a:gd name="connsiteY98" fmla="*/ 371830 h 871906"/>
                <a:gd name="connsiteX99" fmla="*/ 2502006 w 4055406"/>
                <a:gd name="connsiteY99" fmla="*/ 368655 h 871906"/>
                <a:gd name="connsiteX100" fmla="*/ 2517881 w 4055406"/>
                <a:gd name="connsiteY100" fmla="*/ 365480 h 871906"/>
                <a:gd name="connsiteX101" fmla="*/ 2543281 w 4055406"/>
                <a:gd name="connsiteY101" fmla="*/ 362305 h 871906"/>
                <a:gd name="connsiteX102" fmla="*/ 2559156 w 4055406"/>
                <a:gd name="connsiteY102" fmla="*/ 359130 h 871906"/>
                <a:gd name="connsiteX103" fmla="*/ 2594081 w 4055406"/>
                <a:gd name="connsiteY103" fmla="*/ 355955 h 871906"/>
                <a:gd name="connsiteX104" fmla="*/ 2632181 w 4055406"/>
                <a:gd name="connsiteY104" fmla="*/ 349605 h 871906"/>
                <a:gd name="connsiteX105" fmla="*/ 2667106 w 4055406"/>
                <a:gd name="connsiteY105" fmla="*/ 343255 h 871906"/>
                <a:gd name="connsiteX106" fmla="*/ 2686156 w 4055406"/>
                <a:gd name="connsiteY106" fmla="*/ 340080 h 871906"/>
                <a:gd name="connsiteX107" fmla="*/ 2695681 w 4055406"/>
                <a:gd name="connsiteY107" fmla="*/ 336905 h 871906"/>
                <a:gd name="connsiteX108" fmla="*/ 2721081 w 4055406"/>
                <a:gd name="connsiteY108" fmla="*/ 330555 h 871906"/>
                <a:gd name="connsiteX109" fmla="*/ 2733781 w 4055406"/>
                <a:gd name="connsiteY109" fmla="*/ 327380 h 871906"/>
                <a:gd name="connsiteX110" fmla="*/ 2743306 w 4055406"/>
                <a:gd name="connsiteY110" fmla="*/ 324205 h 871906"/>
                <a:gd name="connsiteX111" fmla="*/ 2756006 w 4055406"/>
                <a:gd name="connsiteY111" fmla="*/ 321030 h 871906"/>
                <a:gd name="connsiteX112" fmla="*/ 2784581 w 4055406"/>
                <a:gd name="connsiteY112" fmla="*/ 311505 h 871906"/>
                <a:gd name="connsiteX113" fmla="*/ 2794106 w 4055406"/>
                <a:gd name="connsiteY113" fmla="*/ 308330 h 871906"/>
                <a:gd name="connsiteX114" fmla="*/ 2806806 w 4055406"/>
                <a:gd name="connsiteY114" fmla="*/ 305155 h 871906"/>
                <a:gd name="connsiteX115" fmla="*/ 2816331 w 4055406"/>
                <a:gd name="connsiteY115" fmla="*/ 301980 h 871906"/>
                <a:gd name="connsiteX116" fmla="*/ 2848081 w 4055406"/>
                <a:gd name="connsiteY116" fmla="*/ 295630 h 871906"/>
                <a:gd name="connsiteX117" fmla="*/ 2857606 w 4055406"/>
                <a:gd name="connsiteY117" fmla="*/ 292455 h 871906"/>
                <a:gd name="connsiteX118" fmla="*/ 2876656 w 4055406"/>
                <a:gd name="connsiteY118" fmla="*/ 289280 h 871906"/>
                <a:gd name="connsiteX119" fmla="*/ 2927456 w 4055406"/>
                <a:gd name="connsiteY119" fmla="*/ 279755 h 871906"/>
                <a:gd name="connsiteX120" fmla="*/ 3000481 w 4055406"/>
                <a:gd name="connsiteY120" fmla="*/ 270230 h 871906"/>
                <a:gd name="connsiteX121" fmla="*/ 3038581 w 4055406"/>
                <a:gd name="connsiteY121" fmla="*/ 260705 h 871906"/>
                <a:gd name="connsiteX122" fmla="*/ 3051281 w 4055406"/>
                <a:gd name="connsiteY122" fmla="*/ 257530 h 871906"/>
                <a:gd name="connsiteX123" fmla="*/ 3060806 w 4055406"/>
                <a:gd name="connsiteY123" fmla="*/ 254355 h 871906"/>
                <a:gd name="connsiteX124" fmla="*/ 3105256 w 4055406"/>
                <a:gd name="connsiteY124" fmla="*/ 248005 h 871906"/>
                <a:gd name="connsiteX125" fmla="*/ 3121131 w 4055406"/>
                <a:gd name="connsiteY125" fmla="*/ 244830 h 871906"/>
                <a:gd name="connsiteX126" fmla="*/ 3140181 w 4055406"/>
                <a:gd name="connsiteY126" fmla="*/ 241655 h 871906"/>
                <a:gd name="connsiteX127" fmla="*/ 3165581 w 4055406"/>
                <a:gd name="connsiteY127" fmla="*/ 238480 h 871906"/>
                <a:gd name="connsiteX128" fmla="*/ 3190981 w 4055406"/>
                <a:gd name="connsiteY128" fmla="*/ 232130 h 871906"/>
                <a:gd name="connsiteX129" fmla="*/ 3203681 w 4055406"/>
                <a:gd name="connsiteY129" fmla="*/ 228955 h 871906"/>
                <a:gd name="connsiteX130" fmla="*/ 3222731 w 4055406"/>
                <a:gd name="connsiteY130" fmla="*/ 222605 h 871906"/>
                <a:gd name="connsiteX131" fmla="*/ 3235431 w 4055406"/>
                <a:gd name="connsiteY131" fmla="*/ 219430 h 871906"/>
                <a:gd name="connsiteX132" fmla="*/ 3254481 w 4055406"/>
                <a:gd name="connsiteY132" fmla="*/ 213080 h 871906"/>
                <a:gd name="connsiteX133" fmla="*/ 3270356 w 4055406"/>
                <a:gd name="connsiteY133" fmla="*/ 209905 h 871906"/>
                <a:gd name="connsiteX134" fmla="*/ 3292581 w 4055406"/>
                <a:gd name="connsiteY134" fmla="*/ 203555 h 871906"/>
                <a:gd name="connsiteX135" fmla="*/ 3324331 w 4055406"/>
                <a:gd name="connsiteY135" fmla="*/ 197205 h 871906"/>
                <a:gd name="connsiteX136" fmla="*/ 3349731 w 4055406"/>
                <a:gd name="connsiteY136" fmla="*/ 190855 h 871906"/>
                <a:gd name="connsiteX137" fmla="*/ 3406881 w 4055406"/>
                <a:gd name="connsiteY137" fmla="*/ 184505 h 871906"/>
                <a:gd name="connsiteX138" fmla="*/ 3416406 w 4055406"/>
                <a:gd name="connsiteY138" fmla="*/ 181330 h 871906"/>
                <a:gd name="connsiteX139" fmla="*/ 3524356 w 4055406"/>
                <a:gd name="connsiteY139" fmla="*/ 174980 h 871906"/>
                <a:gd name="connsiteX140" fmla="*/ 3549756 w 4055406"/>
                <a:gd name="connsiteY140" fmla="*/ 171805 h 871906"/>
                <a:gd name="connsiteX141" fmla="*/ 3568806 w 4055406"/>
                <a:gd name="connsiteY141" fmla="*/ 168630 h 871906"/>
                <a:gd name="connsiteX142" fmla="*/ 3625956 w 4055406"/>
                <a:gd name="connsiteY142" fmla="*/ 165455 h 871906"/>
                <a:gd name="connsiteX143" fmla="*/ 3667231 w 4055406"/>
                <a:gd name="connsiteY143" fmla="*/ 162280 h 871906"/>
                <a:gd name="connsiteX144" fmla="*/ 3730731 w 4055406"/>
                <a:gd name="connsiteY144" fmla="*/ 159105 h 871906"/>
                <a:gd name="connsiteX145" fmla="*/ 3765656 w 4055406"/>
                <a:gd name="connsiteY145" fmla="*/ 155930 h 871906"/>
                <a:gd name="connsiteX146" fmla="*/ 3832331 w 4055406"/>
                <a:gd name="connsiteY146" fmla="*/ 149580 h 871906"/>
                <a:gd name="connsiteX147" fmla="*/ 3857731 w 4055406"/>
                <a:gd name="connsiteY147" fmla="*/ 143230 h 871906"/>
                <a:gd name="connsiteX148" fmla="*/ 3870431 w 4055406"/>
                <a:gd name="connsiteY148" fmla="*/ 140055 h 871906"/>
                <a:gd name="connsiteX149" fmla="*/ 3902181 w 4055406"/>
                <a:gd name="connsiteY149" fmla="*/ 130530 h 871906"/>
                <a:gd name="connsiteX150" fmla="*/ 3940281 w 4055406"/>
                <a:gd name="connsiteY150" fmla="*/ 124180 h 871906"/>
                <a:gd name="connsiteX151" fmla="*/ 3975206 w 4055406"/>
                <a:gd name="connsiteY151" fmla="*/ 117830 h 871906"/>
                <a:gd name="connsiteX152" fmla="*/ 3984731 w 4055406"/>
                <a:gd name="connsiteY152" fmla="*/ 114655 h 871906"/>
                <a:gd name="connsiteX153" fmla="*/ 3997431 w 4055406"/>
                <a:gd name="connsiteY153" fmla="*/ 111480 h 871906"/>
                <a:gd name="connsiteX154" fmla="*/ 4006956 w 4055406"/>
                <a:gd name="connsiteY154" fmla="*/ 108305 h 871906"/>
                <a:gd name="connsiteX155" fmla="*/ 4019656 w 4055406"/>
                <a:gd name="connsiteY155" fmla="*/ 105130 h 871906"/>
                <a:gd name="connsiteX156" fmla="*/ 4029181 w 4055406"/>
                <a:gd name="connsiteY156" fmla="*/ 101955 h 871906"/>
                <a:gd name="connsiteX157" fmla="*/ 4048231 w 4055406"/>
                <a:gd name="connsiteY157" fmla="*/ 95605 h 871906"/>
                <a:gd name="connsiteX158" fmla="*/ 4051406 w 4055406"/>
                <a:gd name="connsiteY158" fmla="*/ 6705 h 871906"/>
                <a:gd name="connsiteX159" fmla="*/ 3994256 w 4055406"/>
                <a:gd name="connsiteY159" fmla="*/ 6705 h 871906"/>
                <a:gd name="connsiteX160" fmla="*/ 3978381 w 4055406"/>
                <a:gd name="connsiteY160" fmla="*/ 9880 h 871906"/>
                <a:gd name="connsiteX161" fmla="*/ 3959331 w 4055406"/>
                <a:gd name="connsiteY161" fmla="*/ 13055 h 871906"/>
                <a:gd name="connsiteX162" fmla="*/ 3946631 w 4055406"/>
                <a:gd name="connsiteY162" fmla="*/ 16230 h 871906"/>
                <a:gd name="connsiteX163" fmla="*/ 3930756 w 4055406"/>
                <a:gd name="connsiteY163" fmla="*/ 19405 h 871906"/>
                <a:gd name="connsiteX164" fmla="*/ 3921231 w 4055406"/>
                <a:gd name="connsiteY164" fmla="*/ 22580 h 871906"/>
                <a:gd name="connsiteX165" fmla="*/ 3876781 w 4055406"/>
                <a:gd name="connsiteY165" fmla="*/ 32105 h 871906"/>
                <a:gd name="connsiteX166" fmla="*/ 3835506 w 4055406"/>
                <a:gd name="connsiteY166" fmla="*/ 38455 h 871906"/>
                <a:gd name="connsiteX167" fmla="*/ 3822806 w 4055406"/>
                <a:gd name="connsiteY167" fmla="*/ 41630 h 871906"/>
                <a:gd name="connsiteX168" fmla="*/ 3803756 w 4055406"/>
                <a:gd name="connsiteY168" fmla="*/ 44805 h 871906"/>
                <a:gd name="connsiteX169" fmla="*/ 3794231 w 4055406"/>
                <a:gd name="connsiteY169" fmla="*/ 47980 h 871906"/>
                <a:gd name="connsiteX170" fmla="*/ 3768831 w 4055406"/>
                <a:gd name="connsiteY170" fmla="*/ 54330 h 871906"/>
                <a:gd name="connsiteX171" fmla="*/ 3756131 w 4055406"/>
                <a:gd name="connsiteY171" fmla="*/ 57505 h 871906"/>
                <a:gd name="connsiteX172" fmla="*/ 3711681 w 4055406"/>
                <a:gd name="connsiteY172" fmla="*/ 70205 h 871906"/>
                <a:gd name="connsiteX173" fmla="*/ 3686281 w 4055406"/>
                <a:gd name="connsiteY173" fmla="*/ 73380 h 871906"/>
                <a:gd name="connsiteX174" fmla="*/ 3635481 w 4055406"/>
                <a:gd name="connsiteY174" fmla="*/ 79730 h 871906"/>
                <a:gd name="connsiteX175" fmla="*/ 3556106 w 4055406"/>
                <a:gd name="connsiteY175" fmla="*/ 82905 h 871906"/>
                <a:gd name="connsiteX176" fmla="*/ 3514831 w 4055406"/>
                <a:gd name="connsiteY176" fmla="*/ 89255 h 871906"/>
                <a:gd name="connsiteX177" fmla="*/ 3473556 w 4055406"/>
                <a:gd name="connsiteY177" fmla="*/ 95605 h 871906"/>
                <a:gd name="connsiteX178" fmla="*/ 3441806 w 4055406"/>
                <a:gd name="connsiteY178" fmla="*/ 101955 h 871906"/>
                <a:gd name="connsiteX179" fmla="*/ 3356081 w 4055406"/>
                <a:gd name="connsiteY179" fmla="*/ 108305 h 871906"/>
                <a:gd name="connsiteX180" fmla="*/ 3321156 w 4055406"/>
                <a:gd name="connsiteY180" fmla="*/ 114655 h 871906"/>
                <a:gd name="connsiteX181" fmla="*/ 3305281 w 4055406"/>
                <a:gd name="connsiteY181" fmla="*/ 117830 h 871906"/>
                <a:gd name="connsiteX182" fmla="*/ 3286231 w 4055406"/>
                <a:gd name="connsiteY182" fmla="*/ 124180 h 871906"/>
                <a:gd name="connsiteX183" fmla="*/ 3267181 w 4055406"/>
                <a:gd name="connsiteY183" fmla="*/ 130530 h 871906"/>
                <a:gd name="connsiteX184" fmla="*/ 3238606 w 4055406"/>
                <a:gd name="connsiteY184" fmla="*/ 140055 h 871906"/>
                <a:gd name="connsiteX185" fmla="*/ 3229081 w 4055406"/>
                <a:gd name="connsiteY185" fmla="*/ 143230 h 871906"/>
                <a:gd name="connsiteX186" fmla="*/ 3219556 w 4055406"/>
                <a:gd name="connsiteY186" fmla="*/ 146405 h 871906"/>
                <a:gd name="connsiteX187" fmla="*/ 3206856 w 4055406"/>
                <a:gd name="connsiteY187" fmla="*/ 149580 h 871906"/>
                <a:gd name="connsiteX188" fmla="*/ 3187806 w 4055406"/>
                <a:gd name="connsiteY188" fmla="*/ 155930 h 871906"/>
                <a:gd name="connsiteX189" fmla="*/ 3175106 w 4055406"/>
                <a:gd name="connsiteY189" fmla="*/ 159105 h 871906"/>
                <a:gd name="connsiteX190" fmla="*/ 3133831 w 4055406"/>
                <a:gd name="connsiteY190" fmla="*/ 165455 h 871906"/>
                <a:gd name="connsiteX191" fmla="*/ 3121131 w 4055406"/>
                <a:gd name="connsiteY191" fmla="*/ 168630 h 871906"/>
                <a:gd name="connsiteX192" fmla="*/ 3076681 w 4055406"/>
                <a:gd name="connsiteY192" fmla="*/ 171805 h 871906"/>
                <a:gd name="connsiteX193" fmla="*/ 3041756 w 4055406"/>
                <a:gd name="connsiteY193" fmla="*/ 181330 h 871906"/>
                <a:gd name="connsiteX194" fmla="*/ 3019531 w 4055406"/>
                <a:gd name="connsiteY194" fmla="*/ 184505 h 871906"/>
                <a:gd name="connsiteX195" fmla="*/ 2981431 w 4055406"/>
                <a:gd name="connsiteY195" fmla="*/ 190855 h 871906"/>
                <a:gd name="connsiteX196" fmla="*/ 2962381 w 4055406"/>
                <a:gd name="connsiteY196" fmla="*/ 194030 h 871906"/>
                <a:gd name="connsiteX197" fmla="*/ 2933806 w 4055406"/>
                <a:gd name="connsiteY197" fmla="*/ 197205 h 871906"/>
                <a:gd name="connsiteX198" fmla="*/ 2898881 w 4055406"/>
                <a:gd name="connsiteY198" fmla="*/ 200380 h 871906"/>
                <a:gd name="connsiteX199" fmla="*/ 2844906 w 4055406"/>
                <a:gd name="connsiteY199" fmla="*/ 209905 h 871906"/>
                <a:gd name="connsiteX200" fmla="*/ 2829031 w 4055406"/>
                <a:gd name="connsiteY200" fmla="*/ 213080 h 871906"/>
                <a:gd name="connsiteX201" fmla="*/ 2813156 w 4055406"/>
                <a:gd name="connsiteY201" fmla="*/ 216255 h 871906"/>
                <a:gd name="connsiteX202" fmla="*/ 2784581 w 4055406"/>
                <a:gd name="connsiteY202" fmla="*/ 219430 h 871906"/>
                <a:gd name="connsiteX203" fmla="*/ 2759181 w 4055406"/>
                <a:gd name="connsiteY203" fmla="*/ 225780 h 871906"/>
                <a:gd name="connsiteX204" fmla="*/ 2730606 w 4055406"/>
                <a:gd name="connsiteY204" fmla="*/ 235305 h 871906"/>
                <a:gd name="connsiteX205" fmla="*/ 2721081 w 4055406"/>
                <a:gd name="connsiteY205" fmla="*/ 238480 h 871906"/>
                <a:gd name="connsiteX206" fmla="*/ 2711556 w 4055406"/>
                <a:gd name="connsiteY206" fmla="*/ 241655 h 871906"/>
                <a:gd name="connsiteX207" fmla="*/ 2698856 w 4055406"/>
                <a:gd name="connsiteY207" fmla="*/ 244830 h 871906"/>
                <a:gd name="connsiteX208" fmla="*/ 2682981 w 4055406"/>
                <a:gd name="connsiteY208" fmla="*/ 248005 h 871906"/>
                <a:gd name="connsiteX209" fmla="*/ 2670281 w 4055406"/>
                <a:gd name="connsiteY209" fmla="*/ 251180 h 871906"/>
                <a:gd name="connsiteX210" fmla="*/ 2641706 w 4055406"/>
                <a:gd name="connsiteY210" fmla="*/ 254355 h 871906"/>
                <a:gd name="connsiteX211" fmla="*/ 2613131 w 4055406"/>
                <a:gd name="connsiteY211" fmla="*/ 260705 h 871906"/>
                <a:gd name="connsiteX212" fmla="*/ 2594081 w 4055406"/>
                <a:gd name="connsiteY212" fmla="*/ 267055 h 871906"/>
                <a:gd name="connsiteX213" fmla="*/ 2575031 w 4055406"/>
                <a:gd name="connsiteY213" fmla="*/ 273405 h 871906"/>
                <a:gd name="connsiteX214" fmla="*/ 2565506 w 4055406"/>
                <a:gd name="connsiteY214" fmla="*/ 276580 h 871906"/>
                <a:gd name="connsiteX215" fmla="*/ 2543281 w 4055406"/>
                <a:gd name="connsiteY215" fmla="*/ 282930 h 871906"/>
                <a:gd name="connsiteX216" fmla="*/ 2514706 w 4055406"/>
                <a:gd name="connsiteY216" fmla="*/ 289280 h 871906"/>
                <a:gd name="connsiteX217" fmla="*/ 2489306 w 4055406"/>
                <a:gd name="connsiteY217" fmla="*/ 295630 h 871906"/>
                <a:gd name="connsiteX218" fmla="*/ 2476606 w 4055406"/>
                <a:gd name="connsiteY218" fmla="*/ 298805 h 871906"/>
                <a:gd name="connsiteX219" fmla="*/ 2428981 w 4055406"/>
                <a:gd name="connsiteY219" fmla="*/ 305155 h 871906"/>
                <a:gd name="connsiteX220" fmla="*/ 2409931 w 4055406"/>
                <a:gd name="connsiteY220" fmla="*/ 308330 h 871906"/>
                <a:gd name="connsiteX221" fmla="*/ 2378181 w 4055406"/>
                <a:gd name="connsiteY221" fmla="*/ 311505 h 871906"/>
                <a:gd name="connsiteX222" fmla="*/ 2327381 w 4055406"/>
                <a:gd name="connsiteY222" fmla="*/ 317855 h 871906"/>
                <a:gd name="connsiteX223" fmla="*/ 2314681 w 4055406"/>
                <a:gd name="connsiteY223" fmla="*/ 321030 h 871906"/>
                <a:gd name="connsiteX224" fmla="*/ 2295631 w 4055406"/>
                <a:gd name="connsiteY224" fmla="*/ 327380 h 871906"/>
                <a:gd name="connsiteX225" fmla="*/ 2286106 w 4055406"/>
                <a:gd name="connsiteY225" fmla="*/ 330555 h 871906"/>
                <a:gd name="connsiteX226" fmla="*/ 2260706 w 4055406"/>
                <a:gd name="connsiteY226" fmla="*/ 336905 h 871906"/>
                <a:gd name="connsiteX227" fmla="*/ 2248006 w 4055406"/>
                <a:gd name="connsiteY227" fmla="*/ 340080 h 871906"/>
                <a:gd name="connsiteX228" fmla="*/ 2232131 w 4055406"/>
                <a:gd name="connsiteY228" fmla="*/ 343255 h 871906"/>
                <a:gd name="connsiteX229" fmla="*/ 2213081 w 4055406"/>
                <a:gd name="connsiteY229" fmla="*/ 349605 h 871906"/>
                <a:gd name="connsiteX230" fmla="*/ 2203556 w 4055406"/>
                <a:gd name="connsiteY230" fmla="*/ 352780 h 871906"/>
                <a:gd name="connsiteX231" fmla="*/ 2171806 w 4055406"/>
                <a:gd name="connsiteY231" fmla="*/ 359130 h 871906"/>
                <a:gd name="connsiteX232" fmla="*/ 2155931 w 4055406"/>
                <a:gd name="connsiteY232" fmla="*/ 362305 h 871906"/>
                <a:gd name="connsiteX233" fmla="*/ 2127356 w 4055406"/>
                <a:gd name="connsiteY233" fmla="*/ 365480 h 871906"/>
                <a:gd name="connsiteX234" fmla="*/ 2101956 w 4055406"/>
                <a:gd name="connsiteY234" fmla="*/ 368655 h 871906"/>
                <a:gd name="connsiteX235" fmla="*/ 2041631 w 4055406"/>
                <a:gd name="connsiteY235" fmla="*/ 371830 h 871906"/>
                <a:gd name="connsiteX236" fmla="*/ 1990831 w 4055406"/>
                <a:gd name="connsiteY236" fmla="*/ 378180 h 871906"/>
                <a:gd name="connsiteX237" fmla="*/ 1974956 w 4055406"/>
                <a:gd name="connsiteY237" fmla="*/ 381355 h 871906"/>
                <a:gd name="connsiteX238" fmla="*/ 1955906 w 4055406"/>
                <a:gd name="connsiteY238" fmla="*/ 384530 h 871906"/>
                <a:gd name="connsiteX239" fmla="*/ 1924156 w 4055406"/>
                <a:gd name="connsiteY239" fmla="*/ 394055 h 871906"/>
                <a:gd name="connsiteX240" fmla="*/ 1838431 w 4055406"/>
                <a:gd name="connsiteY240" fmla="*/ 406755 h 871906"/>
                <a:gd name="connsiteX241" fmla="*/ 1806681 w 4055406"/>
                <a:gd name="connsiteY241" fmla="*/ 409930 h 871906"/>
                <a:gd name="connsiteX242" fmla="*/ 1711431 w 4055406"/>
                <a:gd name="connsiteY242" fmla="*/ 441680 h 871906"/>
                <a:gd name="connsiteX243" fmla="*/ 1701906 w 4055406"/>
                <a:gd name="connsiteY243" fmla="*/ 444855 h 871906"/>
                <a:gd name="connsiteX244" fmla="*/ 1682856 w 4055406"/>
                <a:gd name="connsiteY244" fmla="*/ 454380 h 871906"/>
                <a:gd name="connsiteX245" fmla="*/ 1657456 w 4055406"/>
                <a:gd name="connsiteY245" fmla="*/ 457555 h 871906"/>
                <a:gd name="connsiteX246" fmla="*/ 1603481 w 4055406"/>
                <a:gd name="connsiteY246" fmla="*/ 463905 h 871906"/>
                <a:gd name="connsiteX247" fmla="*/ 1571731 w 4055406"/>
                <a:gd name="connsiteY247" fmla="*/ 470255 h 871906"/>
                <a:gd name="connsiteX248" fmla="*/ 1555856 w 4055406"/>
                <a:gd name="connsiteY248" fmla="*/ 473430 h 871906"/>
                <a:gd name="connsiteX249" fmla="*/ 1527281 w 4055406"/>
                <a:gd name="connsiteY249" fmla="*/ 479780 h 871906"/>
                <a:gd name="connsiteX250" fmla="*/ 1479656 w 4055406"/>
                <a:gd name="connsiteY250" fmla="*/ 486130 h 871906"/>
                <a:gd name="connsiteX251" fmla="*/ 1463781 w 4055406"/>
                <a:gd name="connsiteY251" fmla="*/ 489305 h 871906"/>
                <a:gd name="connsiteX252" fmla="*/ 1422506 w 4055406"/>
                <a:gd name="connsiteY252" fmla="*/ 495655 h 871906"/>
                <a:gd name="connsiteX253" fmla="*/ 1390756 w 4055406"/>
                <a:gd name="connsiteY253" fmla="*/ 502005 h 871906"/>
                <a:gd name="connsiteX254" fmla="*/ 1378056 w 4055406"/>
                <a:gd name="connsiteY254" fmla="*/ 505180 h 871906"/>
                <a:gd name="connsiteX255" fmla="*/ 1359006 w 4055406"/>
                <a:gd name="connsiteY255" fmla="*/ 508355 h 871906"/>
                <a:gd name="connsiteX256" fmla="*/ 1330431 w 4055406"/>
                <a:gd name="connsiteY256" fmla="*/ 514705 h 871906"/>
                <a:gd name="connsiteX257" fmla="*/ 1311381 w 4055406"/>
                <a:gd name="connsiteY257" fmla="*/ 521055 h 871906"/>
                <a:gd name="connsiteX258" fmla="*/ 1282806 w 4055406"/>
                <a:gd name="connsiteY258" fmla="*/ 530580 h 871906"/>
                <a:gd name="connsiteX259" fmla="*/ 1273281 w 4055406"/>
                <a:gd name="connsiteY259" fmla="*/ 533755 h 871906"/>
                <a:gd name="connsiteX260" fmla="*/ 1263756 w 4055406"/>
                <a:gd name="connsiteY260" fmla="*/ 536930 h 871906"/>
                <a:gd name="connsiteX261" fmla="*/ 1222481 w 4055406"/>
                <a:gd name="connsiteY261" fmla="*/ 543280 h 871906"/>
                <a:gd name="connsiteX262" fmla="*/ 1168506 w 4055406"/>
                <a:gd name="connsiteY262" fmla="*/ 546455 h 871906"/>
                <a:gd name="connsiteX263" fmla="*/ 1130406 w 4055406"/>
                <a:gd name="connsiteY263" fmla="*/ 552805 h 871906"/>
                <a:gd name="connsiteX264" fmla="*/ 1105006 w 4055406"/>
                <a:gd name="connsiteY264" fmla="*/ 555980 h 871906"/>
                <a:gd name="connsiteX265" fmla="*/ 1079606 w 4055406"/>
                <a:gd name="connsiteY265" fmla="*/ 562330 h 871906"/>
                <a:gd name="connsiteX266" fmla="*/ 1047856 w 4055406"/>
                <a:gd name="connsiteY266" fmla="*/ 568680 h 871906"/>
                <a:gd name="connsiteX267" fmla="*/ 1022456 w 4055406"/>
                <a:gd name="connsiteY267" fmla="*/ 575030 h 871906"/>
                <a:gd name="connsiteX268" fmla="*/ 1012931 w 4055406"/>
                <a:gd name="connsiteY268" fmla="*/ 578205 h 871906"/>
                <a:gd name="connsiteX269" fmla="*/ 1000231 w 4055406"/>
                <a:gd name="connsiteY269" fmla="*/ 581380 h 871906"/>
                <a:gd name="connsiteX270" fmla="*/ 978006 w 4055406"/>
                <a:gd name="connsiteY270" fmla="*/ 587730 h 871906"/>
                <a:gd name="connsiteX271" fmla="*/ 946256 w 4055406"/>
                <a:gd name="connsiteY271" fmla="*/ 594080 h 871906"/>
                <a:gd name="connsiteX272" fmla="*/ 911331 w 4055406"/>
                <a:gd name="connsiteY272" fmla="*/ 600430 h 871906"/>
                <a:gd name="connsiteX273" fmla="*/ 854181 w 4055406"/>
                <a:gd name="connsiteY273" fmla="*/ 609955 h 871906"/>
                <a:gd name="connsiteX274" fmla="*/ 835131 w 4055406"/>
                <a:gd name="connsiteY274" fmla="*/ 616305 h 871906"/>
                <a:gd name="connsiteX275" fmla="*/ 816081 w 4055406"/>
                <a:gd name="connsiteY275" fmla="*/ 622655 h 871906"/>
                <a:gd name="connsiteX276" fmla="*/ 806556 w 4055406"/>
                <a:gd name="connsiteY276" fmla="*/ 625830 h 871906"/>
                <a:gd name="connsiteX277" fmla="*/ 797031 w 4055406"/>
                <a:gd name="connsiteY277" fmla="*/ 629005 h 871906"/>
                <a:gd name="connsiteX278" fmla="*/ 784331 w 4055406"/>
                <a:gd name="connsiteY278" fmla="*/ 632180 h 871906"/>
                <a:gd name="connsiteX279" fmla="*/ 765281 w 4055406"/>
                <a:gd name="connsiteY279" fmla="*/ 638530 h 871906"/>
                <a:gd name="connsiteX280" fmla="*/ 736706 w 4055406"/>
                <a:gd name="connsiteY280" fmla="*/ 644880 h 871906"/>
                <a:gd name="connsiteX281" fmla="*/ 720831 w 4055406"/>
                <a:gd name="connsiteY281" fmla="*/ 648055 h 871906"/>
                <a:gd name="connsiteX282" fmla="*/ 701781 w 4055406"/>
                <a:gd name="connsiteY282" fmla="*/ 654405 h 871906"/>
                <a:gd name="connsiteX283" fmla="*/ 673206 w 4055406"/>
                <a:gd name="connsiteY283" fmla="*/ 663930 h 871906"/>
                <a:gd name="connsiteX284" fmla="*/ 663681 w 4055406"/>
                <a:gd name="connsiteY284" fmla="*/ 667105 h 871906"/>
                <a:gd name="connsiteX285" fmla="*/ 654156 w 4055406"/>
                <a:gd name="connsiteY285" fmla="*/ 670280 h 871906"/>
                <a:gd name="connsiteX286" fmla="*/ 616056 w 4055406"/>
                <a:gd name="connsiteY286" fmla="*/ 676630 h 871906"/>
                <a:gd name="connsiteX287" fmla="*/ 597006 w 4055406"/>
                <a:gd name="connsiteY287" fmla="*/ 679805 h 871906"/>
                <a:gd name="connsiteX288" fmla="*/ 577956 w 4055406"/>
                <a:gd name="connsiteY288" fmla="*/ 686155 h 871906"/>
                <a:gd name="connsiteX289" fmla="*/ 568431 w 4055406"/>
                <a:gd name="connsiteY289" fmla="*/ 689330 h 871906"/>
                <a:gd name="connsiteX290" fmla="*/ 520806 w 4055406"/>
                <a:gd name="connsiteY290" fmla="*/ 705205 h 871906"/>
                <a:gd name="connsiteX291" fmla="*/ 454131 w 4055406"/>
                <a:gd name="connsiteY291" fmla="*/ 727430 h 871906"/>
                <a:gd name="connsiteX292" fmla="*/ 435081 w 4055406"/>
                <a:gd name="connsiteY292" fmla="*/ 733780 h 871906"/>
                <a:gd name="connsiteX293" fmla="*/ 425556 w 4055406"/>
                <a:gd name="connsiteY293" fmla="*/ 736955 h 871906"/>
                <a:gd name="connsiteX294" fmla="*/ 400156 w 4055406"/>
                <a:gd name="connsiteY294" fmla="*/ 743305 h 871906"/>
                <a:gd name="connsiteX295" fmla="*/ 390631 w 4055406"/>
                <a:gd name="connsiteY295" fmla="*/ 746480 h 871906"/>
                <a:gd name="connsiteX296" fmla="*/ 377931 w 4055406"/>
                <a:gd name="connsiteY296" fmla="*/ 749655 h 871906"/>
                <a:gd name="connsiteX297" fmla="*/ 358881 w 4055406"/>
                <a:gd name="connsiteY297" fmla="*/ 756005 h 871906"/>
                <a:gd name="connsiteX298" fmla="*/ 311256 w 4055406"/>
                <a:gd name="connsiteY298" fmla="*/ 771880 h 871906"/>
                <a:gd name="connsiteX299" fmla="*/ 301731 w 4055406"/>
                <a:gd name="connsiteY299" fmla="*/ 775055 h 871906"/>
                <a:gd name="connsiteX300" fmla="*/ 292206 w 4055406"/>
                <a:gd name="connsiteY300" fmla="*/ 778230 h 871906"/>
                <a:gd name="connsiteX301" fmla="*/ 254106 w 4055406"/>
                <a:gd name="connsiteY301" fmla="*/ 784580 h 871906"/>
                <a:gd name="connsiteX302" fmla="*/ 238231 w 4055406"/>
                <a:gd name="connsiteY302" fmla="*/ 787755 h 871906"/>
                <a:gd name="connsiteX303" fmla="*/ 219181 w 4055406"/>
                <a:gd name="connsiteY303" fmla="*/ 790930 h 871906"/>
                <a:gd name="connsiteX304" fmla="*/ 206481 w 4055406"/>
                <a:gd name="connsiteY304" fmla="*/ 794105 h 871906"/>
                <a:gd name="connsiteX305" fmla="*/ 196956 w 4055406"/>
                <a:gd name="connsiteY305" fmla="*/ 797280 h 871906"/>
                <a:gd name="connsiteX306" fmla="*/ 165206 w 4055406"/>
                <a:gd name="connsiteY306" fmla="*/ 803630 h 871906"/>
                <a:gd name="connsiteX307" fmla="*/ 152506 w 4055406"/>
                <a:gd name="connsiteY307" fmla="*/ 806805 h 871906"/>
                <a:gd name="connsiteX308" fmla="*/ 136631 w 4055406"/>
                <a:gd name="connsiteY308" fmla="*/ 809980 h 871906"/>
                <a:gd name="connsiteX309" fmla="*/ 127106 w 4055406"/>
                <a:gd name="connsiteY309" fmla="*/ 813155 h 871906"/>
                <a:gd name="connsiteX310" fmla="*/ 89006 w 4055406"/>
                <a:gd name="connsiteY310" fmla="*/ 822680 h 871906"/>
                <a:gd name="connsiteX311" fmla="*/ 50906 w 4055406"/>
                <a:gd name="connsiteY311" fmla="*/ 835380 h 871906"/>
                <a:gd name="connsiteX312" fmla="*/ 41381 w 4055406"/>
                <a:gd name="connsiteY312" fmla="*/ 838555 h 871906"/>
                <a:gd name="connsiteX313" fmla="*/ 31856 w 4055406"/>
                <a:gd name="connsiteY313" fmla="*/ 841730 h 871906"/>
                <a:gd name="connsiteX314" fmla="*/ 106 w 4055406"/>
                <a:gd name="connsiteY314" fmla="*/ 870305 h 871906"/>
                <a:gd name="connsiteX0" fmla="*/ 106 w 4054805"/>
                <a:gd name="connsiteY0" fmla="*/ 870305 h 871906"/>
                <a:gd name="connsiteX1" fmla="*/ 22331 w 4054805"/>
                <a:gd name="connsiteY1" fmla="*/ 867130 h 871906"/>
                <a:gd name="connsiteX2" fmla="*/ 31856 w 4054805"/>
                <a:gd name="connsiteY2" fmla="*/ 860780 h 871906"/>
                <a:gd name="connsiteX3" fmla="*/ 50906 w 4054805"/>
                <a:gd name="connsiteY3" fmla="*/ 854430 h 871906"/>
                <a:gd name="connsiteX4" fmla="*/ 73131 w 4054805"/>
                <a:gd name="connsiteY4" fmla="*/ 848080 h 871906"/>
                <a:gd name="connsiteX5" fmla="*/ 92181 w 4054805"/>
                <a:gd name="connsiteY5" fmla="*/ 841730 h 871906"/>
                <a:gd name="connsiteX6" fmla="*/ 101706 w 4054805"/>
                <a:gd name="connsiteY6" fmla="*/ 838555 h 871906"/>
                <a:gd name="connsiteX7" fmla="*/ 123931 w 4054805"/>
                <a:gd name="connsiteY7" fmla="*/ 832205 h 871906"/>
                <a:gd name="connsiteX8" fmla="*/ 152506 w 4054805"/>
                <a:gd name="connsiteY8" fmla="*/ 825855 h 871906"/>
                <a:gd name="connsiteX9" fmla="*/ 193781 w 4054805"/>
                <a:gd name="connsiteY9" fmla="*/ 819505 h 871906"/>
                <a:gd name="connsiteX10" fmla="*/ 228706 w 4054805"/>
                <a:gd name="connsiteY10" fmla="*/ 809980 h 871906"/>
                <a:gd name="connsiteX11" fmla="*/ 266806 w 4054805"/>
                <a:gd name="connsiteY11" fmla="*/ 800455 h 871906"/>
                <a:gd name="connsiteX12" fmla="*/ 279506 w 4054805"/>
                <a:gd name="connsiteY12" fmla="*/ 797280 h 871906"/>
                <a:gd name="connsiteX13" fmla="*/ 289031 w 4054805"/>
                <a:gd name="connsiteY13" fmla="*/ 794105 h 871906"/>
                <a:gd name="connsiteX14" fmla="*/ 323956 w 4054805"/>
                <a:gd name="connsiteY14" fmla="*/ 787755 h 871906"/>
                <a:gd name="connsiteX15" fmla="*/ 339831 w 4054805"/>
                <a:gd name="connsiteY15" fmla="*/ 784580 h 871906"/>
                <a:gd name="connsiteX16" fmla="*/ 374756 w 4054805"/>
                <a:gd name="connsiteY16" fmla="*/ 778230 h 871906"/>
                <a:gd name="connsiteX17" fmla="*/ 384281 w 4054805"/>
                <a:gd name="connsiteY17" fmla="*/ 775055 h 871906"/>
                <a:gd name="connsiteX18" fmla="*/ 400156 w 4054805"/>
                <a:gd name="connsiteY18" fmla="*/ 771880 h 871906"/>
                <a:gd name="connsiteX19" fmla="*/ 444606 w 4054805"/>
                <a:gd name="connsiteY19" fmla="*/ 759180 h 871906"/>
                <a:gd name="connsiteX20" fmla="*/ 476356 w 4054805"/>
                <a:gd name="connsiteY20" fmla="*/ 752830 h 871906"/>
                <a:gd name="connsiteX21" fmla="*/ 485881 w 4054805"/>
                <a:gd name="connsiteY21" fmla="*/ 749655 h 871906"/>
                <a:gd name="connsiteX22" fmla="*/ 511281 w 4054805"/>
                <a:gd name="connsiteY22" fmla="*/ 743305 h 871906"/>
                <a:gd name="connsiteX23" fmla="*/ 523981 w 4054805"/>
                <a:gd name="connsiteY23" fmla="*/ 740130 h 871906"/>
                <a:gd name="connsiteX24" fmla="*/ 546206 w 4054805"/>
                <a:gd name="connsiteY24" fmla="*/ 733780 h 871906"/>
                <a:gd name="connsiteX25" fmla="*/ 571606 w 4054805"/>
                <a:gd name="connsiteY25" fmla="*/ 727430 h 871906"/>
                <a:gd name="connsiteX26" fmla="*/ 593831 w 4054805"/>
                <a:gd name="connsiteY26" fmla="*/ 724255 h 871906"/>
                <a:gd name="connsiteX27" fmla="*/ 635106 w 4054805"/>
                <a:gd name="connsiteY27" fmla="*/ 717905 h 871906"/>
                <a:gd name="connsiteX28" fmla="*/ 660506 w 4054805"/>
                <a:gd name="connsiteY28" fmla="*/ 714730 h 871906"/>
                <a:gd name="connsiteX29" fmla="*/ 676381 w 4054805"/>
                <a:gd name="connsiteY29" fmla="*/ 711555 h 871906"/>
                <a:gd name="connsiteX30" fmla="*/ 711306 w 4054805"/>
                <a:gd name="connsiteY30" fmla="*/ 708380 h 871906"/>
                <a:gd name="connsiteX31" fmla="*/ 739881 w 4054805"/>
                <a:gd name="connsiteY31" fmla="*/ 705205 h 871906"/>
                <a:gd name="connsiteX32" fmla="*/ 762106 w 4054805"/>
                <a:gd name="connsiteY32" fmla="*/ 702030 h 871906"/>
                <a:gd name="connsiteX33" fmla="*/ 787506 w 4054805"/>
                <a:gd name="connsiteY33" fmla="*/ 695680 h 871906"/>
                <a:gd name="connsiteX34" fmla="*/ 800206 w 4054805"/>
                <a:gd name="connsiteY34" fmla="*/ 692505 h 871906"/>
                <a:gd name="connsiteX35" fmla="*/ 809731 w 4054805"/>
                <a:gd name="connsiteY35" fmla="*/ 689330 h 871906"/>
                <a:gd name="connsiteX36" fmla="*/ 844656 w 4054805"/>
                <a:gd name="connsiteY36" fmla="*/ 682980 h 871906"/>
                <a:gd name="connsiteX37" fmla="*/ 870056 w 4054805"/>
                <a:gd name="connsiteY37" fmla="*/ 676630 h 871906"/>
                <a:gd name="connsiteX38" fmla="*/ 882756 w 4054805"/>
                <a:gd name="connsiteY38" fmla="*/ 673455 h 871906"/>
                <a:gd name="connsiteX39" fmla="*/ 914506 w 4054805"/>
                <a:gd name="connsiteY39" fmla="*/ 663930 h 871906"/>
                <a:gd name="connsiteX40" fmla="*/ 924031 w 4054805"/>
                <a:gd name="connsiteY40" fmla="*/ 660755 h 871906"/>
                <a:gd name="connsiteX41" fmla="*/ 949431 w 4054805"/>
                <a:gd name="connsiteY41" fmla="*/ 654405 h 871906"/>
                <a:gd name="connsiteX42" fmla="*/ 962131 w 4054805"/>
                <a:gd name="connsiteY42" fmla="*/ 651230 h 871906"/>
                <a:gd name="connsiteX43" fmla="*/ 984356 w 4054805"/>
                <a:gd name="connsiteY43" fmla="*/ 648055 h 871906"/>
                <a:gd name="connsiteX44" fmla="*/ 1028806 w 4054805"/>
                <a:gd name="connsiteY44" fmla="*/ 644880 h 871906"/>
                <a:gd name="connsiteX45" fmla="*/ 1076431 w 4054805"/>
                <a:gd name="connsiteY45" fmla="*/ 638530 h 871906"/>
                <a:gd name="connsiteX46" fmla="*/ 1092306 w 4054805"/>
                <a:gd name="connsiteY46" fmla="*/ 635355 h 871906"/>
                <a:gd name="connsiteX47" fmla="*/ 1101831 w 4054805"/>
                <a:gd name="connsiteY47" fmla="*/ 632180 h 871906"/>
                <a:gd name="connsiteX48" fmla="*/ 1114531 w 4054805"/>
                <a:gd name="connsiteY48" fmla="*/ 629005 h 871906"/>
                <a:gd name="connsiteX49" fmla="*/ 1143106 w 4054805"/>
                <a:gd name="connsiteY49" fmla="*/ 619480 h 871906"/>
                <a:gd name="connsiteX50" fmla="*/ 1152631 w 4054805"/>
                <a:gd name="connsiteY50" fmla="*/ 616305 h 871906"/>
                <a:gd name="connsiteX51" fmla="*/ 1162156 w 4054805"/>
                <a:gd name="connsiteY51" fmla="*/ 613130 h 871906"/>
                <a:gd name="connsiteX52" fmla="*/ 1184381 w 4054805"/>
                <a:gd name="connsiteY52" fmla="*/ 609955 h 871906"/>
                <a:gd name="connsiteX53" fmla="*/ 1193906 w 4054805"/>
                <a:gd name="connsiteY53" fmla="*/ 606780 h 871906"/>
                <a:gd name="connsiteX54" fmla="*/ 1241531 w 4054805"/>
                <a:gd name="connsiteY54" fmla="*/ 597255 h 871906"/>
                <a:gd name="connsiteX55" fmla="*/ 1270106 w 4054805"/>
                <a:gd name="connsiteY55" fmla="*/ 590905 h 871906"/>
                <a:gd name="connsiteX56" fmla="*/ 1295506 w 4054805"/>
                <a:gd name="connsiteY56" fmla="*/ 584555 h 871906"/>
                <a:gd name="connsiteX57" fmla="*/ 1378056 w 4054805"/>
                <a:gd name="connsiteY57" fmla="*/ 578205 h 871906"/>
                <a:gd name="connsiteX58" fmla="*/ 1393931 w 4054805"/>
                <a:gd name="connsiteY58" fmla="*/ 575030 h 871906"/>
                <a:gd name="connsiteX59" fmla="*/ 1435206 w 4054805"/>
                <a:gd name="connsiteY59" fmla="*/ 565505 h 871906"/>
                <a:gd name="connsiteX60" fmla="*/ 1479656 w 4054805"/>
                <a:gd name="connsiteY60" fmla="*/ 559155 h 871906"/>
                <a:gd name="connsiteX61" fmla="*/ 1492356 w 4054805"/>
                <a:gd name="connsiteY61" fmla="*/ 555980 h 871906"/>
                <a:gd name="connsiteX62" fmla="*/ 1520931 w 4054805"/>
                <a:gd name="connsiteY62" fmla="*/ 552805 h 871906"/>
                <a:gd name="connsiteX63" fmla="*/ 1539981 w 4054805"/>
                <a:gd name="connsiteY63" fmla="*/ 549630 h 871906"/>
                <a:gd name="connsiteX64" fmla="*/ 1578081 w 4054805"/>
                <a:gd name="connsiteY64" fmla="*/ 543280 h 871906"/>
                <a:gd name="connsiteX65" fmla="*/ 1606656 w 4054805"/>
                <a:gd name="connsiteY65" fmla="*/ 533755 h 871906"/>
                <a:gd name="connsiteX66" fmla="*/ 1616181 w 4054805"/>
                <a:gd name="connsiteY66" fmla="*/ 530580 h 871906"/>
                <a:gd name="connsiteX67" fmla="*/ 1666981 w 4054805"/>
                <a:gd name="connsiteY67" fmla="*/ 521055 h 871906"/>
                <a:gd name="connsiteX68" fmla="*/ 1689206 w 4054805"/>
                <a:gd name="connsiteY68" fmla="*/ 514705 h 871906"/>
                <a:gd name="connsiteX69" fmla="*/ 1711431 w 4054805"/>
                <a:gd name="connsiteY69" fmla="*/ 508355 h 871906"/>
                <a:gd name="connsiteX70" fmla="*/ 1736831 w 4054805"/>
                <a:gd name="connsiteY70" fmla="*/ 505180 h 871906"/>
                <a:gd name="connsiteX71" fmla="*/ 1768581 w 4054805"/>
                <a:gd name="connsiteY71" fmla="*/ 495655 h 871906"/>
                <a:gd name="connsiteX72" fmla="*/ 1778106 w 4054805"/>
                <a:gd name="connsiteY72" fmla="*/ 492480 h 871906"/>
                <a:gd name="connsiteX73" fmla="*/ 1803506 w 4054805"/>
                <a:gd name="connsiteY73" fmla="*/ 489305 h 871906"/>
                <a:gd name="connsiteX74" fmla="*/ 1822556 w 4054805"/>
                <a:gd name="connsiteY74" fmla="*/ 482955 h 871906"/>
                <a:gd name="connsiteX75" fmla="*/ 1847956 w 4054805"/>
                <a:gd name="connsiteY75" fmla="*/ 476605 h 871906"/>
                <a:gd name="connsiteX76" fmla="*/ 1873356 w 4054805"/>
                <a:gd name="connsiteY76" fmla="*/ 470255 h 871906"/>
                <a:gd name="connsiteX77" fmla="*/ 1908281 w 4054805"/>
                <a:gd name="connsiteY77" fmla="*/ 463905 h 871906"/>
                <a:gd name="connsiteX78" fmla="*/ 1933681 w 4054805"/>
                <a:gd name="connsiteY78" fmla="*/ 460730 h 871906"/>
                <a:gd name="connsiteX79" fmla="*/ 1978131 w 4054805"/>
                <a:gd name="connsiteY79" fmla="*/ 454380 h 871906"/>
                <a:gd name="connsiteX80" fmla="*/ 1997181 w 4054805"/>
                <a:gd name="connsiteY80" fmla="*/ 448030 h 871906"/>
                <a:gd name="connsiteX81" fmla="*/ 2032106 w 4054805"/>
                <a:gd name="connsiteY81" fmla="*/ 441680 h 871906"/>
                <a:gd name="connsiteX82" fmla="*/ 2067031 w 4054805"/>
                <a:gd name="connsiteY82" fmla="*/ 435330 h 871906"/>
                <a:gd name="connsiteX83" fmla="*/ 2117831 w 4054805"/>
                <a:gd name="connsiteY83" fmla="*/ 428980 h 871906"/>
                <a:gd name="connsiteX84" fmla="*/ 2133706 w 4054805"/>
                <a:gd name="connsiteY84" fmla="*/ 425805 h 871906"/>
                <a:gd name="connsiteX85" fmla="*/ 2146406 w 4054805"/>
                <a:gd name="connsiteY85" fmla="*/ 422630 h 871906"/>
                <a:gd name="connsiteX86" fmla="*/ 2187681 w 4054805"/>
                <a:gd name="connsiteY86" fmla="*/ 416280 h 871906"/>
                <a:gd name="connsiteX87" fmla="*/ 2200381 w 4054805"/>
                <a:gd name="connsiteY87" fmla="*/ 413105 h 871906"/>
                <a:gd name="connsiteX88" fmla="*/ 2254356 w 4054805"/>
                <a:gd name="connsiteY88" fmla="*/ 406755 h 871906"/>
                <a:gd name="connsiteX89" fmla="*/ 2270231 w 4054805"/>
                <a:gd name="connsiteY89" fmla="*/ 403580 h 871906"/>
                <a:gd name="connsiteX90" fmla="*/ 2292456 w 4054805"/>
                <a:gd name="connsiteY90" fmla="*/ 400405 h 871906"/>
                <a:gd name="connsiteX91" fmla="*/ 2305156 w 4054805"/>
                <a:gd name="connsiteY91" fmla="*/ 397230 h 871906"/>
                <a:gd name="connsiteX92" fmla="*/ 2330556 w 4054805"/>
                <a:gd name="connsiteY92" fmla="*/ 394055 h 871906"/>
                <a:gd name="connsiteX93" fmla="*/ 2375006 w 4054805"/>
                <a:gd name="connsiteY93" fmla="*/ 387705 h 871906"/>
                <a:gd name="connsiteX94" fmla="*/ 2394056 w 4054805"/>
                <a:gd name="connsiteY94" fmla="*/ 384530 h 871906"/>
                <a:gd name="connsiteX95" fmla="*/ 2416281 w 4054805"/>
                <a:gd name="connsiteY95" fmla="*/ 381355 h 871906"/>
                <a:gd name="connsiteX96" fmla="*/ 2432156 w 4054805"/>
                <a:gd name="connsiteY96" fmla="*/ 378180 h 871906"/>
                <a:gd name="connsiteX97" fmla="*/ 2460731 w 4054805"/>
                <a:gd name="connsiteY97" fmla="*/ 375005 h 871906"/>
                <a:gd name="connsiteX98" fmla="*/ 2479781 w 4054805"/>
                <a:gd name="connsiteY98" fmla="*/ 371830 h 871906"/>
                <a:gd name="connsiteX99" fmla="*/ 2502006 w 4054805"/>
                <a:gd name="connsiteY99" fmla="*/ 368655 h 871906"/>
                <a:gd name="connsiteX100" fmla="*/ 2517881 w 4054805"/>
                <a:gd name="connsiteY100" fmla="*/ 365480 h 871906"/>
                <a:gd name="connsiteX101" fmla="*/ 2543281 w 4054805"/>
                <a:gd name="connsiteY101" fmla="*/ 362305 h 871906"/>
                <a:gd name="connsiteX102" fmla="*/ 2559156 w 4054805"/>
                <a:gd name="connsiteY102" fmla="*/ 359130 h 871906"/>
                <a:gd name="connsiteX103" fmla="*/ 2594081 w 4054805"/>
                <a:gd name="connsiteY103" fmla="*/ 355955 h 871906"/>
                <a:gd name="connsiteX104" fmla="*/ 2632181 w 4054805"/>
                <a:gd name="connsiteY104" fmla="*/ 349605 h 871906"/>
                <a:gd name="connsiteX105" fmla="*/ 2667106 w 4054805"/>
                <a:gd name="connsiteY105" fmla="*/ 343255 h 871906"/>
                <a:gd name="connsiteX106" fmla="*/ 2686156 w 4054805"/>
                <a:gd name="connsiteY106" fmla="*/ 340080 h 871906"/>
                <a:gd name="connsiteX107" fmla="*/ 2695681 w 4054805"/>
                <a:gd name="connsiteY107" fmla="*/ 336905 h 871906"/>
                <a:gd name="connsiteX108" fmla="*/ 2721081 w 4054805"/>
                <a:gd name="connsiteY108" fmla="*/ 330555 h 871906"/>
                <a:gd name="connsiteX109" fmla="*/ 2733781 w 4054805"/>
                <a:gd name="connsiteY109" fmla="*/ 327380 h 871906"/>
                <a:gd name="connsiteX110" fmla="*/ 2743306 w 4054805"/>
                <a:gd name="connsiteY110" fmla="*/ 324205 h 871906"/>
                <a:gd name="connsiteX111" fmla="*/ 2756006 w 4054805"/>
                <a:gd name="connsiteY111" fmla="*/ 321030 h 871906"/>
                <a:gd name="connsiteX112" fmla="*/ 2784581 w 4054805"/>
                <a:gd name="connsiteY112" fmla="*/ 311505 h 871906"/>
                <a:gd name="connsiteX113" fmla="*/ 2794106 w 4054805"/>
                <a:gd name="connsiteY113" fmla="*/ 308330 h 871906"/>
                <a:gd name="connsiteX114" fmla="*/ 2806806 w 4054805"/>
                <a:gd name="connsiteY114" fmla="*/ 305155 h 871906"/>
                <a:gd name="connsiteX115" fmla="*/ 2816331 w 4054805"/>
                <a:gd name="connsiteY115" fmla="*/ 301980 h 871906"/>
                <a:gd name="connsiteX116" fmla="*/ 2848081 w 4054805"/>
                <a:gd name="connsiteY116" fmla="*/ 295630 h 871906"/>
                <a:gd name="connsiteX117" fmla="*/ 2857606 w 4054805"/>
                <a:gd name="connsiteY117" fmla="*/ 292455 h 871906"/>
                <a:gd name="connsiteX118" fmla="*/ 2876656 w 4054805"/>
                <a:gd name="connsiteY118" fmla="*/ 289280 h 871906"/>
                <a:gd name="connsiteX119" fmla="*/ 2927456 w 4054805"/>
                <a:gd name="connsiteY119" fmla="*/ 279755 h 871906"/>
                <a:gd name="connsiteX120" fmla="*/ 3000481 w 4054805"/>
                <a:gd name="connsiteY120" fmla="*/ 270230 h 871906"/>
                <a:gd name="connsiteX121" fmla="*/ 3038581 w 4054805"/>
                <a:gd name="connsiteY121" fmla="*/ 260705 h 871906"/>
                <a:gd name="connsiteX122" fmla="*/ 3051281 w 4054805"/>
                <a:gd name="connsiteY122" fmla="*/ 257530 h 871906"/>
                <a:gd name="connsiteX123" fmla="*/ 3060806 w 4054805"/>
                <a:gd name="connsiteY123" fmla="*/ 254355 h 871906"/>
                <a:gd name="connsiteX124" fmla="*/ 3105256 w 4054805"/>
                <a:gd name="connsiteY124" fmla="*/ 248005 h 871906"/>
                <a:gd name="connsiteX125" fmla="*/ 3121131 w 4054805"/>
                <a:gd name="connsiteY125" fmla="*/ 244830 h 871906"/>
                <a:gd name="connsiteX126" fmla="*/ 3140181 w 4054805"/>
                <a:gd name="connsiteY126" fmla="*/ 241655 h 871906"/>
                <a:gd name="connsiteX127" fmla="*/ 3165581 w 4054805"/>
                <a:gd name="connsiteY127" fmla="*/ 238480 h 871906"/>
                <a:gd name="connsiteX128" fmla="*/ 3190981 w 4054805"/>
                <a:gd name="connsiteY128" fmla="*/ 232130 h 871906"/>
                <a:gd name="connsiteX129" fmla="*/ 3203681 w 4054805"/>
                <a:gd name="connsiteY129" fmla="*/ 228955 h 871906"/>
                <a:gd name="connsiteX130" fmla="*/ 3222731 w 4054805"/>
                <a:gd name="connsiteY130" fmla="*/ 222605 h 871906"/>
                <a:gd name="connsiteX131" fmla="*/ 3235431 w 4054805"/>
                <a:gd name="connsiteY131" fmla="*/ 219430 h 871906"/>
                <a:gd name="connsiteX132" fmla="*/ 3254481 w 4054805"/>
                <a:gd name="connsiteY132" fmla="*/ 213080 h 871906"/>
                <a:gd name="connsiteX133" fmla="*/ 3270356 w 4054805"/>
                <a:gd name="connsiteY133" fmla="*/ 209905 h 871906"/>
                <a:gd name="connsiteX134" fmla="*/ 3292581 w 4054805"/>
                <a:gd name="connsiteY134" fmla="*/ 203555 h 871906"/>
                <a:gd name="connsiteX135" fmla="*/ 3324331 w 4054805"/>
                <a:gd name="connsiteY135" fmla="*/ 197205 h 871906"/>
                <a:gd name="connsiteX136" fmla="*/ 3349731 w 4054805"/>
                <a:gd name="connsiteY136" fmla="*/ 190855 h 871906"/>
                <a:gd name="connsiteX137" fmla="*/ 3406881 w 4054805"/>
                <a:gd name="connsiteY137" fmla="*/ 184505 h 871906"/>
                <a:gd name="connsiteX138" fmla="*/ 3416406 w 4054805"/>
                <a:gd name="connsiteY138" fmla="*/ 181330 h 871906"/>
                <a:gd name="connsiteX139" fmla="*/ 3524356 w 4054805"/>
                <a:gd name="connsiteY139" fmla="*/ 174980 h 871906"/>
                <a:gd name="connsiteX140" fmla="*/ 3549756 w 4054805"/>
                <a:gd name="connsiteY140" fmla="*/ 171805 h 871906"/>
                <a:gd name="connsiteX141" fmla="*/ 3568806 w 4054805"/>
                <a:gd name="connsiteY141" fmla="*/ 168630 h 871906"/>
                <a:gd name="connsiteX142" fmla="*/ 3625956 w 4054805"/>
                <a:gd name="connsiteY142" fmla="*/ 165455 h 871906"/>
                <a:gd name="connsiteX143" fmla="*/ 3667231 w 4054805"/>
                <a:gd name="connsiteY143" fmla="*/ 162280 h 871906"/>
                <a:gd name="connsiteX144" fmla="*/ 3730731 w 4054805"/>
                <a:gd name="connsiteY144" fmla="*/ 159105 h 871906"/>
                <a:gd name="connsiteX145" fmla="*/ 3765656 w 4054805"/>
                <a:gd name="connsiteY145" fmla="*/ 155930 h 871906"/>
                <a:gd name="connsiteX146" fmla="*/ 3832331 w 4054805"/>
                <a:gd name="connsiteY146" fmla="*/ 149580 h 871906"/>
                <a:gd name="connsiteX147" fmla="*/ 3857731 w 4054805"/>
                <a:gd name="connsiteY147" fmla="*/ 143230 h 871906"/>
                <a:gd name="connsiteX148" fmla="*/ 3870431 w 4054805"/>
                <a:gd name="connsiteY148" fmla="*/ 140055 h 871906"/>
                <a:gd name="connsiteX149" fmla="*/ 3902181 w 4054805"/>
                <a:gd name="connsiteY149" fmla="*/ 130530 h 871906"/>
                <a:gd name="connsiteX150" fmla="*/ 3940281 w 4054805"/>
                <a:gd name="connsiteY150" fmla="*/ 124180 h 871906"/>
                <a:gd name="connsiteX151" fmla="*/ 3975206 w 4054805"/>
                <a:gd name="connsiteY151" fmla="*/ 117830 h 871906"/>
                <a:gd name="connsiteX152" fmla="*/ 3984731 w 4054805"/>
                <a:gd name="connsiteY152" fmla="*/ 114655 h 871906"/>
                <a:gd name="connsiteX153" fmla="*/ 3997431 w 4054805"/>
                <a:gd name="connsiteY153" fmla="*/ 111480 h 871906"/>
                <a:gd name="connsiteX154" fmla="*/ 4006956 w 4054805"/>
                <a:gd name="connsiteY154" fmla="*/ 108305 h 871906"/>
                <a:gd name="connsiteX155" fmla="*/ 4019656 w 4054805"/>
                <a:gd name="connsiteY155" fmla="*/ 105130 h 871906"/>
                <a:gd name="connsiteX156" fmla="*/ 4029181 w 4054805"/>
                <a:gd name="connsiteY156" fmla="*/ 101955 h 871906"/>
                <a:gd name="connsiteX157" fmla="*/ 4048231 w 4054805"/>
                <a:gd name="connsiteY157" fmla="*/ 95605 h 871906"/>
                <a:gd name="connsiteX158" fmla="*/ 4051406 w 4054805"/>
                <a:gd name="connsiteY158" fmla="*/ 6705 h 871906"/>
                <a:gd name="connsiteX159" fmla="*/ 3994256 w 4054805"/>
                <a:gd name="connsiteY159" fmla="*/ 6705 h 871906"/>
                <a:gd name="connsiteX160" fmla="*/ 3978381 w 4054805"/>
                <a:gd name="connsiteY160" fmla="*/ 9880 h 871906"/>
                <a:gd name="connsiteX161" fmla="*/ 3959331 w 4054805"/>
                <a:gd name="connsiteY161" fmla="*/ 13055 h 871906"/>
                <a:gd name="connsiteX162" fmla="*/ 3946631 w 4054805"/>
                <a:gd name="connsiteY162" fmla="*/ 16230 h 871906"/>
                <a:gd name="connsiteX163" fmla="*/ 3930756 w 4054805"/>
                <a:gd name="connsiteY163" fmla="*/ 19405 h 871906"/>
                <a:gd name="connsiteX164" fmla="*/ 3921231 w 4054805"/>
                <a:gd name="connsiteY164" fmla="*/ 22580 h 871906"/>
                <a:gd name="connsiteX165" fmla="*/ 3876781 w 4054805"/>
                <a:gd name="connsiteY165" fmla="*/ 32105 h 871906"/>
                <a:gd name="connsiteX166" fmla="*/ 3835506 w 4054805"/>
                <a:gd name="connsiteY166" fmla="*/ 38455 h 871906"/>
                <a:gd name="connsiteX167" fmla="*/ 3822806 w 4054805"/>
                <a:gd name="connsiteY167" fmla="*/ 41630 h 871906"/>
                <a:gd name="connsiteX168" fmla="*/ 3803756 w 4054805"/>
                <a:gd name="connsiteY168" fmla="*/ 44805 h 871906"/>
                <a:gd name="connsiteX169" fmla="*/ 3794231 w 4054805"/>
                <a:gd name="connsiteY169" fmla="*/ 47980 h 871906"/>
                <a:gd name="connsiteX170" fmla="*/ 3768831 w 4054805"/>
                <a:gd name="connsiteY170" fmla="*/ 54330 h 871906"/>
                <a:gd name="connsiteX171" fmla="*/ 3756131 w 4054805"/>
                <a:gd name="connsiteY171" fmla="*/ 57505 h 871906"/>
                <a:gd name="connsiteX172" fmla="*/ 3711681 w 4054805"/>
                <a:gd name="connsiteY172" fmla="*/ 70205 h 871906"/>
                <a:gd name="connsiteX173" fmla="*/ 3686281 w 4054805"/>
                <a:gd name="connsiteY173" fmla="*/ 73380 h 871906"/>
                <a:gd name="connsiteX174" fmla="*/ 3635481 w 4054805"/>
                <a:gd name="connsiteY174" fmla="*/ 79730 h 871906"/>
                <a:gd name="connsiteX175" fmla="*/ 3556106 w 4054805"/>
                <a:gd name="connsiteY175" fmla="*/ 82905 h 871906"/>
                <a:gd name="connsiteX176" fmla="*/ 3514831 w 4054805"/>
                <a:gd name="connsiteY176" fmla="*/ 89255 h 871906"/>
                <a:gd name="connsiteX177" fmla="*/ 3473556 w 4054805"/>
                <a:gd name="connsiteY177" fmla="*/ 95605 h 871906"/>
                <a:gd name="connsiteX178" fmla="*/ 3441806 w 4054805"/>
                <a:gd name="connsiteY178" fmla="*/ 101955 h 871906"/>
                <a:gd name="connsiteX179" fmla="*/ 3356081 w 4054805"/>
                <a:gd name="connsiteY179" fmla="*/ 108305 h 871906"/>
                <a:gd name="connsiteX180" fmla="*/ 3321156 w 4054805"/>
                <a:gd name="connsiteY180" fmla="*/ 114655 h 871906"/>
                <a:gd name="connsiteX181" fmla="*/ 3305281 w 4054805"/>
                <a:gd name="connsiteY181" fmla="*/ 117830 h 871906"/>
                <a:gd name="connsiteX182" fmla="*/ 3286231 w 4054805"/>
                <a:gd name="connsiteY182" fmla="*/ 124180 h 871906"/>
                <a:gd name="connsiteX183" fmla="*/ 3267181 w 4054805"/>
                <a:gd name="connsiteY183" fmla="*/ 130530 h 871906"/>
                <a:gd name="connsiteX184" fmla="*/ 3238606 w 4054805"/>
                <a:gd name="connsiteY184" fmla="*/ 140055 h 871906"/>
                <a:gd name="connsiteX185" fmla="*/ 3229081 w 4054805"/>
                <a:gd name="connsiteY185" fmla="*/ 143230 h 871906"/>
                <a:gd name="connsiteX186" fmla="*/ 3219556 w 4054805"/>
                <a:gd name="connsiteY186" fmla="*/ 146405 h 871906"/>
                <a:gd name="connsiteX187" fmla="*/ 3206856 w 4054805"/>
                <a:gd name="connsiteY187" fmla="*/ 149580 h 871906"/>
                <a:gd name="connsiteX188" fmla="*/ 3187806 w 4054805"/>
                <a:gd name="connsiteY188" fmla="*/ 155930 h 871906"/>
                <a:gd name="connsiteX189" fmla="*/ 3175106 w 4054805"/>
                <a:gd name="connsiteY189" fmla="*/ 159105 h 871906"/>
                <a:gd name="connsiteX190" fmla="*/ 3133831 w 4054805"/>
                <a:gd name="connsiteY190" fmla="*/ 165455 h 871906"/>
                <a:gd name="connsiteX191" fmla="*/ 3121131 w 4054805"/>
                <a:gd name="connsiteY191" fmla="*/ 168630 h 871906"/>
                <a:gd name="connsiteX192" fmla="*/ 3076681 w 4054805"/>
                <a:gd name="connsiteY192" fmla="*/ 171805 h 871906"/>
                <a:gd name="connsiteX193" fmla="*/ 3041756 w 4054805"/>
                <a:gd name="connsiteY193" fmla="*/ 181330 h 871906"/>
                <a:gd name="connsiteX194" fmla="*/ 3019531 w 4054805"/>
                <a:gd name="connsiteY194" fmla="*/ 184505 h 871906"/>
                <a:gd name="connsiteX195" fmla="*/ 2981431 w 4054805"/>
                <a:gd name="connsiteY195" fmla="*/ 190855 h 871906"/>
                <a:gd name="connsiteX196" fmla="*/ 2962381 w 4054805"/>
                <a:gd name="connsiteY196" fmla="*/ 194030 h 871906"/>
                <a:gd name="connsiteX197" fmla="*/ 2933806 w 4054805"/>
                <a:gd name="connsiteY197" fmla="*/ 197205 h 871906"/>
                <a:gd name="connsiteX198" fmla="*/ 2898881 w 4054805"/>
                <a:gd name="connsiteY198" fmla="*/ 200380 h 871906"/>
                <a:gd name="connsiteX199" fmla="*/ 2844906 w 4054805"/>
                <a:gd name="connsiteY199" fmla="*/ 209905 h 871906"/>
                <a:gd name="connsiteX200" fmla="*/ 2829031 w 4054805"/>
                <a:gd name="connsiteY200" fmla="*/ 213080 h 871906"/>
                <a:gd name="connsiteX201" fmla="*/ 2813156 w 4054805"/>
                <a:gd name="connsiteY201" fmla="*/ 216255 h 871906"/>
                <a:gd name="connsiteX202" fmla="*/ 2784581 w 4054805"/>
                <a:gd name="connsiteY202" fmla="*/ 219430 h 871906"/>
                <a:gd name="connsiteX203" fmla="*/ 2759181 w 4054805"/>
                <a:gd name="connsiteY203" fmla="*/ 225780 h 871906"/>
                <a:gd name="connsiteX204" fmla="*/ 2730606 w 4054805"/>
                <a:gd name="connsiteY204" fmla="*/ 235305 h 871906"/>
                <a:gd name="connsiteX205" fmla="*/ 2721081 w 4054805"/>
                <a:gd name="connsiteY205" fmla="*/ 238480 h 871906"/>
                <a:gd name="connsiteX206" fmla="*/ 2711556 w 4054805"/>
                <a:gd name="connsiteY206" fmla="*/ 241655 h 871906"/>
                <a:gd name="connsiteX207" fmla="*/ 2698856 w 4054805"/>
                <a:gd name="connsiteY207" fmla="*/ 244830 h 871906"/>
                <a:gd name="connsiteX208" fmla="*/ 2682981 w 4054805"/>
                <a:gd name="connsiteY208" fmla="*/ 248005 h 871906"/>
                <a:gd name="connsiteX209" fmla="*/ 2670281 w 4054805"/>
                <a:gd name="connsiteY209" fmla="*/ 251180 h 871906"/>
                <a:gd name="connsiteX210" fmla="*/ 2641706 w 4054805"/>
                <a:gd name="connsiteY210" fmla="*/ 254355 h 871906"/>
                <a:gd name="connsiteX211" fmla="*/ 2613131 w 4054805"/>
                <a:gd name="connsiteY211" fmla="*/ 260705 h 871906"/>
                <a:gd name="connsiteX212" fmla="*/ 2594081 w 4054805"/>
                <a:gd name="connsiteY212" fmla="*/ 267055 h 871906"/>
                <a:gd name="connsiteX213" fmla="*/ 2575031 w 4054805"/>
                <a:gd name="connsiteY213" fmla="*/ 273405 h 871906"/>
                <a:gd name="connsiteX214" fmla="*/ 2565506 w 4054805"/>
                <a:gd name="connsiteY214" fmla="*/ 276580 h 871906"/>
                <a:gd name="connsiteX215" fmla="*/ 2543281 w 4054805"/>
                <a:gd name="connsiteY215" fmla="*/ 282930 h 871906"/>
                <a:gd name="connsiteX216" fmla="*/ 2514706 w 4054805"/>
                <a:gd name="connsiteY216" fmla="*/ 289280 h 871906"/>
                <a:gd name="connsiteX217" fmla="*/ 2489306 w 4054805"/>
                <a:gd name="connsiteY217" fmla="*/ 295630 h 871906"/>
                <a:gd name="connsiteX218" fmla="*/ 2476606 w 4054805"/>
                <a:gd name="connsiteY218" fmla="*/ 298805 h 871906"/>
                <a:gd name="connsiteX219" fmla="*/ 2428981 w 4054805"/>
                <a:gd name="connsiteY219" fmla="*/ 305155 h 871906"/>
                <a:gd name="connsiteX220" fmla="*/ 2409931 w 4054805"/>
                <a:gd name="connsiteY220" fmla="*/ 308330 h 871906"/>
                <a:gd name="connsiteX221" fmla="*/ 2378181 w 4054805"/>
                <a:gd name="connsiteY221" fmla="*/ 311505 h 871906"/>
                <a:gd name="connsiteX222" fmla="*/ 2327381 w 4054805"/>
                <a:gd name="connsiteY222" fmla="*/ 317855 h 871906"/>
                <a:gd name="connsiteX223" fmla="*/ 2314681 w 4054805"/>
                <a:gd name="connsiteY223" fmla="*/ 321030 h 871906"/>
                <a:gd name="connsiteX224" fmla="*/ 2295631 w 4054805"/>
                <a:gd name="connsiteY224" fmla="*/ 327380 h 871906"/>
                <a:gd name="connsiteX225" fmla="*/ 2286106 w 4054805"/>
                <a:gd name="connsiteY225" fmla="*/ 330555 h 871906"/>
                <a:gd name="connsiteX226" fmla="*/ 2260706 w 4054805"/>
                <a:gd name="connsiteY226" fmla="*/ 336905 h 871906"/>
                <a:gd name="connsiteX227" fmla="*/ 2248006 w 4054805"/>
                <a:gd name="connsiteY227" fmla="*/ 340080 h 871906"/>
                <a:gd name="connsiteX228" fmla="*/ 2232131 w 4054805"/>
                <a:gd name="connsiteY228" fmla="*/ 343255 h 871906"/>
                <a:gd name="connsiteX229" fmla="*/ 2213081 w 4054805"/>
                <a:gd name="connsiteY229" fmla="*/ 349605 h 871906"/>
                <a:gd name="connsiteX230" fmla="*/ 2203556 w 4054805"/>
                <a:gd name="connsiteY230" fmla="*/ 352780 h 871906"/>
                <a:gd name="connsiteX231" fmla="*/ 2171806 w 4054805"/>
                <a:gd name="connsiteY231" fmla="*/ 359130 h 871906"/>
                <a:gd name="connsiteX232" fmla="*/ 2155931 w 4054805"/>
                <a:gd name="connsiteY232" fmla="*/ 362305 h 871906"/>
                <a:gd name="connsiteX233" fmla="*/ 2127356 w 4054805"/>
                <a:gd name="connsiteY233" fmla="*/ 365480 h 871906"/>
                <a:gd name="connsiteX234" fmla="*/ 2101956 w 4054805"/>
                <a:gd name="connsiteY234" fmla="*/ 368655 h 871906"/>
                <a:gd name="connsiteX235" fmla="*/ 2041631 w 4054805"/>
                <a:gd name="connsiteY235" fmla="*/ 371830 h 871906"/>
                <a:gd name="connsiteX236" fmla="*/ 1990831 w 4054805"/>
                <a:gd name="connsiteY236" fmla="*/ 378180 h 871906"/>
                <a:gd name="connsiteX237" fmla="*/ 1974956 w 4054805"/>
                <a:gd name="connsiteY237" fmla="*/ 381355 h 871906"/>
                <a:gd name="connsiteX238" fmla="*/ 1955906 w 4054805"/>
                <a:gd name="connsiteY238" fmla="*/ 384530 h 871906"/>
                <a:gd name="connsiteX239" fmla="*/ 1924156 w 4054805"/>
                <a:gd name="connsiteY239" fmla="*/ 394055 h 871906"/>
                <a:gd name="connsiteX240" fmla="*/ 1838431 w 4054805"/>
                <a:gd name="connsiteY240" fmla="*/ 406755 h 871906"/>
                <a:gd name="connsiteX241" fmla="*/ 1806681 w 4054805"/>
                <a:gd name="connsiteY241" fmla="*/ 409930 h 871906"/>
                <a:gd name="connsiteX242" fmla="*/ 1711431 w 4054805"/>
                <a:gd name="connsiteY242" fmla="*/ 441680 h 871906"/>
                <a:gd name="connsiteX243" fmla="*/ 1701906 w 4054805"/>
                <a:gd name="connsiteY243" fmla="*/ 444855 h 871906"/>
                <a:gd name="connsiteX244" fmla="*/ 1682856 w 4054805"/>
                <a:gd name="connsiteY244" fmla="*/ 454380 h 871906"/>
                <a:gd name="connsiteX245" fmla="*/ 1657456 w 4054805"/>
                <a:gd name="connsiteY245" fmla="*/ 457555 h 871906"/>
                <a:gd name="connsiteX246" fmla="*/ 1603481 w 4054805"/>
                <a:gd name="connsiteY246" fmla="*/ 463905 h 871906"/>
                <a:gd name="connsiteX247" fmla="*/ 1571731 w 4054805"/>
                <a:gd name="connsiteY247" fmla="*/ 470255 h 871906"/>
                <a:gd name="connsiteX248" fmla="*/ 1555856 w 4054805"/>
                <a:gd name="connsiteY248" fmla="*/ 473430 h 871906"/>
                <a:gd name="connsiteX249" fmla="*/ 1527281 w 4054805"/>
                <a:gd name="connsiteY249" fmla="*/ 479780 h 871906"/>
                <a:gd name="connsiteX250" fmla="*/ 1479656 w 4054805"/>
                <a:gd name="connsiteY250" fmla="*/ 486130 h 871906"/>
                <a:gd name="connsiteX251" fmla="*/ 1463781 w 4054805"/>
                <a:gd name="connsiteY251" fmla="*/ 489305 h 871906"/>
                <a:gd name="connsiteX252" fmla="*/ 1422506 w 4054805"/>
                <a:gd name="connsiteY252" fmla="*/ 495655 h 871906"/>
                <a:gd name="connsiteX253" fmla="*/ 1390756 w 4054805"/>
                <a:gd name="connsiteY253" fmla="*/ 502005 h 871906"/>
                <a:gd name="connsiteX254" fmla="*/ 1378056 w 4054805"/>
                <a:gd name="connsiteY254" fmla="*/ 505180 h 871906"/>
                <a:gd name="connsiteX255" fmla="*/ 1359006 w 4054805"/>
                <a:gd name="connsiteY255" fmla="*/ 508355 h 871906"/>
                <a:gd name="connsiteX256" fmla="*/ 1330431 w 4054805"/>
                <a:gd name="connsiteY256" fmla="*/ 514705 h 871906"/>
                <a:gd name="connsiteX257" fmla="*/ 1311381 w 4054805"/>
                <a:gd name="connsiteY257" fmla="*/ 521055 h 871906"/>
                <a:gd name="connsiteX258" fmla="*/ 1282806 w 4054805"/>
                <a:gd name="connsiteY258" fmla="*/ 530580 h 871906"/>
                <a:gd name="connsiteX259" fmla="*/ 1273281 w 4054805"/>
                <a:gd name="connsiteY259" fmla="*/ 533755 h 871906"/>
                <a:gd name="connsiteX260" fmla="*/ 1263756 w 4054805"/>
                <a:gd name="connsiteY260" fmla="*/ 536930 h 871906"/>
                <a:gd name="connsiteX261" fmla="*/ 1222481 w 4054805"/>
                <a:gd name="connsiteY261" fmla="*/ 543280 h 871906"/>
                <a:gd name="connsiteX262" fmla="*/ 1168506 w 4054805"/>
                <a:gd name="connsiteY262" fmla="*/ 546455 h 871906"/>
                <a:gd name="connsiteX263" fmla="*/ 1130406 w 4054805"/>
                <a:gd name="connsiteY263" fmla="*/ 552805 h 871906"/>
                <a:gd name="connsiteX264" fmla="*/ 1105006 w 4054805"/>
                <a:gd name="connsiteY264" fmla="*/ 555980 h 871906"/>
                <a:gd name="connsiteX265" fmla="*/ 1079606 w 4054805"/>
                <a:gd name="connsiteY265" fmla="*/ 562330 h 871906"/>
                <a:gd name="connsiteX266" fmla="*/ 1047856 w 4054805"/>
                <a:gd name="connsiteY266" fmla="*/ 568680 h 871906"/>
                <a:gd name="connsiteX267" fmla="*/ 1022456 w 4054805"/>
                <a:gd name="connsiteY267" fmla="*/ 575030 h 871906"/>
                <a:gd name="connsiteX268" fmla="*/ 1012931 w 4054805"/>
                <a:gd name="connsiteY268" fmla="*/ 578205 h 871906"/>
                <a:gd name="connsiteX269" fmla="*/ 1000231 w 4054805"/>
                <a:gd name="connsiteY269" fmla="*/ 581380 h 871906"/>
                <a:gd name="connsiteX270" fmla="*/ 978006 w 4054805"/>
                <a:gd name="connsiteY270" fmla="*/ 587730 h 871906"/>
                <a:gd name="connsiteX271" fmla="*/ 946256 w 4054805"/>
                <a:gd name="connsiteY271" fmla="*/ 594080 h 871906"/>
                <a:gd name="connsiteX272" fmla="*/ 911331 w 4054805"/>
                <a:gd name="connsiteY272" fmla="*/ 600430 h 871906"/>
                <a:gd name="connsiteX273" fmla="*/ 854181 w 4054805"/>
                <a:gd name="connsiteY273" fmla="*/ 609955 h 871906"/>
                <a:gd name="connsiteX274" fmla="*/ 835131 w 4054805"/>
                <a:gd name="connsiteY274" fmla="*/ 616305 h 871906"/>
                <a:gd name="connsiteX275" fmla="*/ 816081 w 4054805"/>
                <a:gd name="connsiteY275" fmla="*/ 622655 h 871906"/>
                <a:gd name="connsiteX276" fmla="*/ 806556 w 4054805"/>
                <a:gd name="connsiteY276" fmla="*/ 625830 h 871906"/>
                <a:gd name="connsiteX277" fmla="*/ 797031 w 4054805"/>
                <a:gd name="connsiteY277" fmla="*/ 629005 h 871906"/>
                <a:gd name="connsiteX278" fmla="*/ 784331 w 4054805"/>
                <a:gd name="connsiteY278" fmla="*/ 632180 h 871906"/>
                <a:gd name="connsiteX279" fmla="*/ 765281 w 4054805"/>
                <a:gd name="connsiteY279" fmla="*/ 638530 h 871906"/>
                <a:gd name="connsiteX280" fmla="*/ 736706 w 4054805"/>
                <a:gd name="connsiteY280" fmla="*/ 644880 h 871906"/>
                <a:gd name="connsiteX281" fmla="*/ 720831 w 4054805"/>
                <a:gd name="connsiteY281" fmla="*/ 648055 h 871906"/>
                <a:gd name="connsiteX282" fmla="*/ 701781 w 4054805"/>
                <a:gd name="connsiteY282" fmla="*/ 654405 h 871906"/>
                <a:gd name="connsiteX283" fmla="*/ 673206 w 4054805"/>
                <a:gd name="connsiteY283" fmla="*/ 663930 h 871906"/>
                <a:gd name="connsiteX284" fmla="*/ 663681 w 4054805"/>
                <a:gd name="connsiteY284" fmla="*/ 667105 h 871906"/>
                <a:gd name="connsiteX285" fmla="*/ 654156 w 4054805"/>
                <a:gd name="connsiteY285" fmla="*/ 670280 h 871906"/>
                <a:gd name="connsiteX286" fmla="*/ 616056 w 4054805"/>
                <a:gd name="connsiteY286" fmla="*/ 676630 h 871906"/>
                <a:gd name="connsiteX287" fmla="*/ 597006 w 4054805"/>
                <a:gd name="connsiteY287" fmla="*/ 679805 h 871906"/>
                <a:gd name="connsiteX288" fmla="*/ 577956 w 4054805"/>
                <a:gd name="connsiteY288" fmla="*/ 686155 h 871906"/>
                <a:gd name="connsiteX289" fmla="*/ 568431 w 4054805"/>
                <a:gd name="connsiteY289" fmla="*/ 689330 h 871906"/>
                <a:gd name="connsiteX290" fmla="*/ 520806 w 4054805"/>
                <a:gd name="connsiteY290" fmla="*/ 705205 h 871906"/>
                <a:gd name="connsiteX291" fmla="*/ 454131 w 4054805"/>
                <a:gd name="connsiteY291" fmla="*/ 727430 h 871906"/>
                <a:gd name="connsiteX292" fmla="*/ 435081 w 4054805"/>
                <a:gd name="connsiteY292" fmla="*/ 733780 h 871906"/>
                <a:gd name="connsiteX293" fmla="*/ 425556 w 4054805"/>
                <a:gd name="connsiteY293" fmla="*/ 736955 h 871906"/>
                <a:gd name="connsiteX294" fmla="*/ 400156 w 4054805"/>
                <a:gd name="connsiteY294" fmla="*/ 743305 h 871906"/>
                <a:gd name="connsiteX295" fmla="*/ 390631 w 4054805"/>
                <a:gd name="connsiteY295" fmla="*/ 746480 h 871906"/>
                <a:gd name="connsiteX296" fmla="*/ 377931 w 4054805"/>
                <a:gd name="connsiteY296" fmla="*/ 749655 h 871906"/>
                <a:gd name="connsiteX297" fmla="*/ 358881 w 4054805"/>
                <a:gd name="connsiteY297" fmla="*/ 756005 h 871906"/>
                <a:gd name="connsiteX298" fmla="*/ 311256 w 4054805"/>
                <a:gd name="connsiteY298" fmla="*/ 771880 h 871906"/>
                <a:gd name="connsiteX299" fmla="*/ 301731 w 4054805"/>
                <a:gd name="connsiteY299" fmla="*/ 775055 h 871906"/>
                <a:gd name="connsiteX300" fmla="*/ 292206 w 4054805"/>
                <a:gd name="connsiteY300" fmla="*/ 778230 h 871906"/>
                <a:gd name="connsiteX301" fmla="*/ 254106 w 4054805"/>
                <a:gd name="connsiteY301" fmla="*/ 784580 h 871906"/>
                <a:gd name="connsiteX302" fmla="*/ 238231 w 4054805"/>
                <a:gd name="connsiteY302" fmla="*/ 787755 h 871906"/>
                <a:gd name="connsiteX303" fmla="*/ 219181 w 4054805"/>
                <a:gd name="connsiteY303" fmla="*/ 790930 h 871906"/>
                <a:gd name="connsiteX304" fmla="*/ 206481 w 4054805"/>
                <a:gd name="connsiteY304" fmla="*/ 794105 h 871906"/>
                <a:gd name="connsiteX305" fmla="*/ 196956 w 4054805"/>
                <a:gd name="connsiteY305" fmla="*/ 797280 h 871906"/>
                <a:gd name="connsiteX306" fmla="*/ 165206 w 4054805"/>
                <a:gd name="connsiteY306" fmla="*/ 803630 h 871906"/>
                <a:gd name="connsiteX307" fmla="*/ 152506 w 4054805"/>
                <a:gd name="connsiteY307" fmla="*/ 806805 h 871906"/>
                <a:gd name="connsiteX308" fmla="*/ 136631 w 4054805"/>
                <a:gd name="connsiteY308" fmla="*/ 809980 h 871906"/>
                <a:gd name="connsiteX309" fmla="*/ 127106 w 4054805"/>
                <a:gd name="connsiteY309" fmla="*/ 813155 h 871906"/>
                <a:gd name="connsiteX310" fmla="*/ 89006 w 4054805"/>
                <a:gd name="connsiteY310" fmla="*/ 822680 h 871906"/>
                <a:gd name="connsiteX311" fmla="*/ 50906 w 4054805"/>
                <a:gd name="connsiteY311" fmla="*/ 835380 h 871906"/>
                <a:gd name="connsiteX312" fmla="*/ 41381 w 4054805"/>
                <a:gd name="connsiteY312" fmla="*/ 838555 h 871906"/>
                <a:gd name="connsiteX313" fmla="*/ 31856 w 4054805"/>
                <a:gd name="connsiteY313" fmla="*/ 841730 h 871906"/>
                <a:gd name="connsiteX314" fmla="*/ 106 w 4054805"/>
                <a:gd name="connsiteY314" fmla="*/ 870305 h 871906"/>
                <a:gd name="connsiteX0" fmla="*/ 106 w 4051602"/>
                <a:gd name="connsiteY0" fmla="*/ 870305 h 871906"/>
                <a:gd name="connsiteX1" fmla="*/ 22331 w 4051602"/>
                <a:gd name="connsiteY1" fmla="*/ 867130 h 871906"/>
                <a:gd name="connsiteX2" fmla="*/ 31856 w 4051602"/>
                <a:gd name="connsiteY2" fmla="*/ 860780 h 871906"/>
                <a:gd name="connsiteX3" fmla="*/ 50906 w 4051602"/>
                <a:gd name="connsiteY3" fmla="*/ 854430 h 871906"/>
                <a:gd name="connsiteX4" fmla="*/ 73131 w 4051602"/>
                <a:gd name="connsiteY4" fmla="*/ 848080 h 871906"/>
                <a:gd name="connsiteX5" fmla="*/ 92181 w 4051602"/>
                <a:gd name="connsiteY5" fmla="*/ 841730 h 871906"/>
                <a:gd name="connsiteX6" fmla="*/ 101706 w 4051602"/>
                <a:gd name="connsiteY6" fmla="*/ 838555 h 871906"/>
                <a:gd name="connsiteX7" fmla="*/ 123931 w 4051602"/>
                <a:gd name="connsiteY7" fmla="*/ 832205 h 871906"/>
                <a:gd name="connsiteX8" fmla="*/ 152506 w 4051602"/>
                <a:gd name="connsiteY8" fmla="*/ 825855 h 871906"/>
                <a:gd name="connsiteX9" fmla="*/ 193781 w 4051602"/>
                <a:gd name="connsiteY9" fmla="*/ 819505 h 871906"/>
                <a:gd name="connsiteX10" fmla="*/ 228706 w 4051602"/>
                <a:gd name="connsiteY10" fmla="*/ 809980 h 871906"/>
                <a:gd name="connsiteX11" fmla="*/ 266806 w 4051602"/>
                <a:gd name="connsiteY11" fmla="*/ 800455 h 871906"/>
                <a:gd name="connsiteX12" fmla="*/ 279506 w 4051602"/>
                <a:gd name="connsiteY12" fmla="*/ 797280 h 871906"/>
                <a:gd name="connsiteX13" fmla="*/ 289031 w 4051602"/>
                <a:gd name="connsiteY13" fmla="*/ 794105 h 871906"/>
                <a:gd name="connsiteX14" fmla="*/ 323956 w 4051602"/>
                <a:gd name="connsiteY14" fmla="*/ 787755 h 871906"/>
                <a:gd name="connsiteX15" fmla="*/ 339831 w 4051602"/>
                <a:gd name="connsiteY15" fmla="*/ 784580 h 871906"/>
                <a:gd name="connsiteX16" fmla="*/ 374756 w 4051602"/>
                <a:gd name="connsiteY16" fmla="*/ 778230 h 871906"/>
                <a:gd name="connsiteX17" fmla="*/ 384281 w 4051602"/>
                <a:gd name="connsiteY17" fmla="*/ 775055 h 871906"/>
                <a:gd name="connsiteX18" fmla="*/ 400156 w 4051602"/>
                <a:gd name="connsiteY18" fmla="*/ 771880 h 871906"/>
                <a:gd name="connsiteX19" fmla="*/ 444606 w 4051602"/>
                <a:gd name="connsiteY19" fmla="*/ 759180 h 871906"/>
                <a:gd name="connsiteX20" fmla="*/ 476356 w 4051602"/>
                <a:gd name="connsiteY20" fmla="*/ 752830 h 871906"/>
                <a:gd name="connsiteX21" fmla="*/ 485881 w 4051602"/>
                <a:gd name="connsiteY21" fmla="*/ 749655 h 871906"/>
                <a:gd name="connsiteX22" fmla="*/ 511281 w 4051602"/>
                <a:gd name="connsiteY22" fmla="*/ 743305 h 871906"/>
                <a:gd name="connsiteX23" fmla="*/ 523981 w 4051602"/>
                <a:gd name="connsiteY23" fmla="*/ 740130 h 871906"/>
                <a:gd name="connsiteX24" fmla="*/ 546206 w 4051602"/>
                <a:gd name="connsiteY24" fmla="*/ 733780 h 871906"/>
                <a:gd name="connsiteX25" fmla="*/ 571606 w 4051602"/>
                <a:gd name="connsiteY25" fmla="*/ 727430 h 871906"/>
                <a:gd name="connsiteX26" fmla="*/ 593831 w 4051602"/>
                <a:gd name="connsiteY26" fmla="*/ 724255 h 871906"/>
                <a:gd name="connsiteX27" fmla="*/ 635106 w 4051602"/>
                <a:gd name="connsiteY27" fmla="*/ 717905 h 871906"/>
                <a:gd name="connsiteX28" fmla="*/ 660506 w 4051602"/>
                <a:gd name="connsiteY28" fmla="*/ 714730 h 871906"/>
                <a:gd name="connsiteX29" fmla="*/ 676381 w 4051602"/>
                <a:gd name="connsiteY29" fmla="*/ 711555 h 871906"/>
                <a:gd name="connsiteX30" fmla="*/ 711306 w 4051602"/>
                <a:gd name="connsiteY30" fmla="*/ 708380 h 871906"/>
                <a:gd name="connsiteX31" fmla="*/ 739881 w 4051602"/>
                <a:gd name="connsiteY31" fmla="*/ 705205 h 871906"/>
                <a:gd name="connsiteX32" fmla="*/ 762106 w 4051602"/>
                <a:gd name="connsiteY32" fmla="*/ 702030 h 871906"/>
                <a:gd name="connsiteX33" fmla="*/ 787506 w 4051602"/>
                <a:gd name="connsiteY33" fmla="*/ 695680 h 871906"/>
                <a:gd name="connsiteX34" fmla="*/ 800206 w 4051602"/>
                <a:gd name="connsiteY34" fmla="*/ 692505 h 871906"/>
                <a:gd name="connsiteX35" fmla="*/ 809731 w 4051602"/>
                <a:gd name="connsiteY35" fmla="*/ 689330 h 871906"/>
                <a:gd name="connsiteX36" fmla="*/ 844656 w 4051602"/>
                <a:gd name="connsiteY36" fmla="*/ 682980 h 871906"/>
                <a:gd name="connsiteX37" fmla="*/ 870056 w 4051602"/>
                <a:gd name="connsiteY37" fmla="*/ 676630 h 871906"/>
                <a:gd name="connsiteX38" fmla="*/ 882756 w 4051602"/>
                <a:gd name="connsiteY38" fmla="*/ 673455 h 871906"/>
                <a:gd name="connsiteX39" fmla="*/ 914506 w 4051602"/>
                <a:gd name="connsiteY39" fmla="*/ 663930 h 871906"/>
                <a:gd name="connsiteX40" fmla="*/ 924031 w 4051602"/>
                <a:gd name="connsiteY40" fmla="*/ 660755 h 871906"/>
                <a:gd name="connsiteX41" fmla="*/ 949431 w 4051602"/>
                <a:gd name="connsiteY41" fmla="*/ 654405 h 871906"/>
                <a:gd name="connsiteX42" fmla="*/ 962131 w 4051602"/>
                <a:gd name="connsiteY42" fmla="*/ 651230 h 871906"/>
                <a:gd name="connsiteX43" fmla="*/ 984356 w 4051602"/>
                <a:gd name="connsiteY43" fmla="*/ 648055 h 871906"/>
                <a:gd name="connsiteX44" fmla="*/ 1028806 w 4051602"/>
                <a:gd name="connsiteY44" fmla="*/ 644880 h 871906"/>
                <a:gd name="connsiteX45" fmla="*/ 1076431 w 4051602"/>
                <a:gd name="connsiteY45" fmla="*/ 638530 h 871906"/>
                <a:gd name="connsiteX46" fmla="*/ 1092306 w 4051602"/>
                <a:gd name="connsiteY46" fmla="*/ 635355 h 871906"/>
                <a:gd name="connsiteX47" fmla="*/ 1101831 w 4051602"/>
                <a:gd name="connsiteY47" fmla="*/ 632180 h 871906"/>
                <a:gd name="connsiteX48" fmla="*/ 1114531 w 4051602"/>
                <a:gd name="connsiteY48" fmla="*/ 629005 h 871906"/>
                <a:gd name="connsiteX49" fmla="*/ 1143106 w 4051602"/>
                <a:gd name="connsiteY49" fmla="*/ 619480 h 871906"/>
                <a:gd name="connsiteX50" fmla="*/ 1152631 w 4051602"/>
                <a:gd name="connsiteY50" fmla="*/ 616305 h 871906"/>
                <a:gd name="connsiteX51" fmla="*/ 1162156 w 4051602"/>
                <a:gd name="connsiteY51" fmla="*/ 613130 h 871906"/>
                <a:gd name="connsiteX52" fmla="*/ 1184381 w 4051602"/>
                <a:gd name="connsiteY52" fmla="*/ 609955 h 871906"/>
                <a:gd name="connsiteX53" fmla="*/ 1193906 w 4051602"/>
                <a:gd name="connsiteY53" fmla="*/ 606780 h 871906"/>
                <a:gd name="connsiteX54" fmla="*/ 1241531 w 4051602"/>
                <a:gd name="connsiteY54" fmla="*/ 597255 h 871906"/>
                <a:gd name="connsiteX55" fmla="*/ 1270106 w 4051602"/>
                <a:gd name="connsiteY55" fmla="*/ 590905 h 871906"/>
                <a:gd name="connsiteX56" fmla="*/ 1295506 w 4051602"/>
                <a:gd name="connsiteY56" fmla="*/ 584555 h 871906"/>
                <a:gd name="connsiteX57" fmla="*/ 1378056 w 4051602"/>
                <a:gd name="connsiteY57" fmla="*/ 578205 h 871906"/>
                <a:gd name="connsiteX58" fmla="*/ 1393931 w 4051602"/>
                <a:gd name="connsiteY58" fmla="*/ 575030 h 871906"/>
                <a:gd name="connsiteX59" fmla="*/ 1435206 w 4051602"/>
                <a:gd name="connsiteY59" fmla="*/ 565505 h 871906"/>
                <a:gd name="connsiteX60" fmla="*/ 1479656 w 4051602"/>
                <a:gd name="connsiteY60" fmla="*/ 559155 h 871906"/>
                <a:gd name="connsiteX61" fmla="*/ 1492356 w 4051602"/>
                <a:gd name="connsiteY61" fmla="*/ 555980 h 871906"/>
                <a:gd name="connsiteX62" fmla="*/ 1520931 w 4051602"/>
                <a:gd name="connsiteY62" fmla="*/ 552805 h 871906"/>
                <a:gd name="connsiteX63" fmla="*/ 1539981 w 4051602"/>
                <a:gd name="connsiteY63" fmla="*/ 549630 h 871906"/>
                <a:gd name="connsiteX64" fmla="*/ 1578081 w 4051602"/>
                <a:gd name="connsiteY64" fmla="*/ 543280 h 871906"/>
                <a:gd name="connsiteX65" fmla="*/ 1606656 w 4051602"/>
                <a:gd name="connsiteY65" fmla="*/ 533755 h 871906"/>
                <a:gd name="connsiteX66" fmla="*/ 1616181 w 4051602"/>
                <a:gd name="connsiteY66" fmla="*/ 530580 h 871906"/>
                <a:gd name="connsiteX67" fmla="*/ 1666981 w 4051602"/>
                <a:gd name="connsiteY67" fmla="*/ 521055 h 871906"/>
                <a:gd name="connsiteX68" fmla="*/ 1689206 w 4051602"/>
                <a:gd name="connsiteY68" fmla="*/ 514705 h 871906"/>
                <a:gd name="connsiteX69" fmla="*/ 1711431 w 4051602"/>
                <a:gd name="connsiteY69" fmla="*/ 508355 h 871906"/>
                <a:gd name="connsiteX70" fmla="*/ 1736831 w 4051602"/>
                <a:gd name="connsiteY70" fmla="*/ 505180 h 871906"/>
                <a:gd name="connsiteX71" fmla="*/ 1768581 w 4051602"/>
                <a:gd name="connsiteY71" fmla="*/ 495655 h 871906"/>
                <a:gd name="connsiteX72" fmla="*/ 1778106 w 4051602"/>
                <a:gd name="connsiteY72" fmla="*/ 492480 h 871906"/>
                <a:gd name="connsiteX73" fmla="*/ 1803506 w 4051602"/>
                <a:gd name="connsiteY73" fmla="*/ 489305 h 871906"/>
                <a:gd name="connsiteX74" fmla="*/ 1822556 w 4051602"/>
                <a:gd name="connsiteY74" fmla="*/ 482955 h 871906"/>
                <a:gd name="connsiteX75" fmla="*/ 1847956 w 4051602"/>
                <a:gd name="connsiteY75" fmla="*/ 476605 h 871906"/>
                <a:gd name="connsiteX76" fmla="*/ 1873356 w 4051602"/>
                <a:gd name="connsiteY76" fmla="*/ 470255 h 871906"/>
                <a:gd name="connsiteX77" fmla="*/ 1908281 w 4051602"/>
                <a:gd name="connsiteY77" fmla="*/ 463905 h 871906"/>
                <a:gd name="connsiteX78" fmla="*/ 1933681 w 4051602"/>
                <a:gd name="connsiteY78" fmla="*/ 460730 h 871906"/>
                <a:gd name="connsiteX79" fmla="*/ 1978131 w 4051602"/>
                <a:gd name="connsiteY79" fmla="*/ 454380 h 871906"/>
                <a:gd name="connsiteX80" fmla="*/ 1997181 w 4051602"/>
                <a:gd name="connsiteY80" fmla="*/ 448030 h 871906"/>
                <a:gd name="connsiteX81" fmla="*/ 2032106 w 4051602"/>
                <a:gd name="connsiteY81" fmla="*/ 441680 h 871906"/>
                <a:gd name="connsiteX82" fmla="*/ 2067031 w 4051602"/>
                <a:gd name="connsiteY82" fmla="*/ 435330 h 871906"/>
                <a:gd name="connsiteX83" fmla="*/ 2117831 w 4051602"/>
                <a:gd name="connsiteY83" fmla="*/ 428980 h 871906"/>
                <a:gd name="connsiteX84" fmla="*/ 2133706 w 4051602"/>
                <a:gd name="connsiteY84" fmla="*/ 425805 h 871906"/>
                <a:gd name="connsiteX85" fmla="*/ 2146406 w 4051602"/>
                <a:gd name="connsiteY85" fmla="*/ 422630 h 871906"/>
                <a:gd name="connsiteX86" fmla="*/ 2187681 w 4051602"/>
                <a:gd name="connsiteY86" fmla="*/ 416280 h 871906"/>
                <a:gd name="connsiteX87" fmla="*/ 2200381 w 4051602"/>
                <a:gd name="connsiteY87" fmla="*/ 413105 h 871906"/>
                <a:gd name="connsiteX88" fmla="*/ 2254356 w 4051602"/>
                <a:gd name="connsiteY88" fmla="*/ 406755 h 871906"/>
                <a:gd name="connsiteX89" fmla="*/ 2270231 w 4051602"/>
                <a:gd name="connsiteY89" fmla="*/ 403580 h 871906"/>
                <a:gd name="connsiteX90" fmla="*/ 2292456 w 4051602"/>
                <a:gd name="connsiteY90" fmla="*/ 400405 h 871906"/>
                <a:gd name="connsiteX91" fmla="*/ 2305156 w 4051602"/>
                <a:gd name="connsiteY91" fmla="*/ 397230 h 871906"/>
                <a:gd name="connsiteX92" fmla="*/ 2330556 w 4051602"/>
                <a:gd name="connsiteY92" fmla="*/ 394055 h 871906"/>
                <a:gd name="connsiteX93" fmla="*/ 2375006 w 4051602"/>
                <a:gd name="connsiteY93" fmla="*/ 387705 h 871906"/>
                <a:gd name="connsiteX94" fmla="*/ 2394056 w 4051602"/>
                <a:gd name="connsiteY94" fmla="*/ 384530 h 871906"/>
                <a:gd name="connsiteX95" fmla="*/ 2416281 w 4051602"/>
                <a:gd name="connsiteY95" fmla="*/ 381355 h 871906"/>
                <a:gd name="connsiteX96" fmla="*/ 2432156 w 4051602"/>
                <a:gd name="connsiteY96" fmla="*/ 378180 h 871906"/>
                <a:gd name="connsiteX97" fmla="*/ 2460731 w 4051602"/>
                <a:gd name="connsiteY97" fmla="*/ 375005 h 871906"/>
                <a:gd name="connsiteX98" fmla="*/ 2479781 w 4051602"/>
                <a:gd name="connsiteY98" fmla="*/ 371830 h 871906"/>
                <a:gd name="connsiteX99" fmla="*/ 2502006 w 4051602"/>
                <a:gd name="connsiteY99" fmla="*/ 368655 h 871906"/>
                <a:gd name="connsiteX100" fmla="*/ 2517881 w 4051602"/>
                <a:gd name="connsiteY100" fmla="*/ 365480 h 871906"/>
                <a:gd name="connsiteX101" fmla="*/ 2543281 w 4051602"/>
                <a:gd name="connsiteY101" fmla="*/ 362305 h 871906"/>
                <a:gd name="connsiteX102" fmla="*/ 2559156 w 4051602"/>
                <a:gd name="connsiteY102" fmla="*/ 359130 h 871906"/>
                <a:gd name="connsiteX103" fmla="*/ 2594081 w 4051602"/>
                <a:gd name="connsiteY103" fmla="*/ 355955 h 871906"/>
                <a:gd name="connsiteX104" fmla="*/ 2632181 w 4051602"/>
                <a:gd name="connsiteY104" fmla="*/ 349605 h 871906"/>
                <a:gd name="connsiteX105" fmla="*/ 2667106 w 4051602"/>
                <a:gd name="connsiteY105" fmla="*/ 343255 h 871906"/>
                <a:gd name="connsiteX106" fmla="*/ 2686156 w 4051602"/>
                <a:gd name="connsiteY106" fmla="*/ 340080 h 871906"/>
                <a:gd name="connsiteX107" fmla="*/ 2695681 w 4051602"/>
                <a:gd name="connsiteY107" fmla="*/ 336905 h 871906"/>
                <a:gd name="connsiteX108" fmla="*/ 2721081 w 4051602"/>
                <a:gd name="connsiteY108" fmla="*/ 330555 h 871906"/>
                <a:gd name="connsiteX109" fmla="*/ 2733781 w 4051602"/>
                <a:gd name="connsiteY109" fmla="*/ 327380 h 871906"/>
                <a:gd name="connsiteX110" fmla="*/ 2743306 w 4051602"/>
                <a:gd name="connsiteY110" fmla="*/ 324205 h 871906"/>
                <a:gd name="connsiteX111" fmla="*/ 2756006 w 4051602"/>
                <a:gd name="connsiteY111" fmla="*/ 321030 h 871906"/>
                <a:gd name="connsiteX112" fmla="*/ 2784581 w 4051602"/>
                <a:gd name="connsiteY112" fmla="*/ 311505 h 871906"/>
                <a:gd name="connsiteX113" fmla="*/ 2794106 w 4051602"/>
                <a:gd name="connsiteY113" fmla="*/ 308330 h 871906"/>
                <a:gd name="connsiteX114" fmla="*/ 2806806 w 4051602"/>
                <a:gd name="connsiteY114" fmla="*/ 305155 h 871906"/>
                <a:gd name="connsiteX115" fmla="*/ 2816331 w 4051602"/>
                <a:gd name="connsiteY115" fmla="*/ 301980 h 871906"/>
                <a:gd name="connsiteX116" fmla="*/ 2848081 w 4051602"/>
                <a:gd name="connsiteY116" fmla="*/ 295630 h 871906"/>
                <a:gd name="connsiteX117" fmla="*/ 2857606 w 4051602"/>
                <a:gd name="connsiteY117" fmla="*/ 292455 h 871906"/>
                <a:gd name="connsiteX118" fmla="*/ 2876656 w 4051602"/>
                <a:gd name="connsiteY118" fmla="*/ 289280 h 871906"/>
                <a:gd name="connsiteX119" fmla="*/ 2927456 w 4051602"/>
                <a:gd name="connsiteY119" fmla="*/ 279755 h 871906"/>
                <a:gd name="connsiteX120" fmla="*/ 3000481 w 4051602"/>
                <a:gd name="connsiteY120" fmla="*/ 270230 h 871906"/>
                <a:gd name="connsiteX121" fmla="*/ 3038581 w 4051602"/>
                <a:gd name="connsiteY121" fmla="*/ 260705 h 871906"/>
                <a:gd name="connsiteX122" fmla="*/ 3051281 w 4051602"/>
                <a:gd name="connsiteY122" fmla="*/ 257530 h 871906"/>
                <a:gd name="connsiteX123" fmla="*/ 3060806 w 4051602"/>
                <a:gd name="connsiteY123" fmla="*/ 254355 h 871906"/>
                <a:gd name="connsiteX124" fmla="*/ 3105256 w 4051602"/>
                <a:gd name="connsiteY124" fmla="*/ 248005 h 871906"/>
                <a:gd name="connsiteX125" fmla="*/ 3121131 w 4051602"/>
                <a:gd name="connsiteY125" fmla="*/ 244830 h 871906"/>
                <a:gd name="connsiteX126" fmla="*/ 3140181 w 4051602"/>
                <a:gd name="connsiteY126" fmla="*/ 241655 h 871906"/>
                <a:gd name="connsiteX127" fmla="*/ 3165581 w 4051602"/>
                <a:gd name="connsiteY127" fmla="*/ 238480 h 871906"/>
                <a:gd name="connsiteX128" fmla="*/ 3190981 w 4051602"/>
                <a:gd name="connsiteY128" fmla="*/ 232130 h 871906"/>
                <a:gd name="connsiteX129" fmla="*/ 3203681 w 4051602"/>
                <a:gd name="connsiteY129" fmla="*/ 228955 h 871906"/>
                <a:gd name="connsiteX130" fmla="*/ 3222731 w 4051602"/>
                <a:gd name="connsiteY130" fmla="*/ 222605 h 871906"/>
                <a:gd name="connsiteX131" fmla="*/ 3235431 w 4051602"/>
                <a:gd name="connsiteY131" fmla="*/ 219430 h 871906"/>
                <a:gd name="connsiteX132" fmla="*/ 3254481 w 4051602"/>
                <a:gd name="connsiteY132" fmla="*/ 213080 h 871906"/>
                <a:gd name="connsiteX133" fmla="*/ 3270356 w 4051602"/>
                <a:gd name="connsiteY133" fmla="*/ 209905 h 871906"/>
                <a:gd name="connsiteX134" fmla="*/ 3292581 w 4051602"/>
                <a:gd name="connsiteY134" fmla="*/ 203555 h 871906"/>
                <a:gd name="connsiteX135" fmla="*/ 3324331 w 4051602"/>
                <a:gd name="connsiteY135" fmla="*/ 197205 h 871906"/>
                <a:gd name="connsiteX136" fmla="*/ 3349731 w 4051602"/>
                <a:gd name="connsiteY136" fmla="*/ 190855 h 871906"/>
                <a:gd name="connsiteX137" fmla="*/ 3406881 w 4051602"/>
                <a:gd name="connsiteY137" fmla="*/ 184505 h 871906"/>
                <a:gd name="connsiteX138" fmla="*/ 3416406 w 4051602"/>
                <a:gd name="connsiteY138" fmla="*/ 181330 h 871906"/>
                <a:gd name="connsiteX139" fmla="*/ 3524356 w 4051602"/>
                <a:gd name="connsiteY139" fmla="*/ 174980 h 871906"/>
                <a:gd name="connsiteX140" fmla="*/ 3549756 w 4051602"/>
                <a:gd name="connsiteY140" fmla="*/ 171805 h 871906"/>
                <a:gd name="connsiteX141" fmla="*/ 3568806 w 4051602"/>
                <a:gd name="connsiteY141" fmla="*/ 168630 h 871906"/>
                <a:gd name="connsiteX142" fmla="*/ 3625956 w 4051602"/>
                <a:gd name="connsiteY142" fmla="*/ 165455 h 871906"/>
                <a:gd name="connsiteX143" fmla="*/ 3667231 w 4051602"/>
                <a:gd name="connsiteY143" fmla="*/ 162280 h 871906"/>
                <a:gd name="connsiteX144" fmla="*/ 3730731 w 4051602"/>
                <a:gd name="connsiteY144" fmla="*/ 159105 h 871906"/>
                <a:gd name="connsiteX145" fmla="*/ 3765656 w 4051602"/>
                <a:gd name="connsiteY145" fmla="*/ 155930 h 871906"/>
                <a:gd name="connsiteX146" fmla="*/ 3832331 w 4051602"/>
                <a:gd name="connsiteY146" fmla="*/ 149580 h 871906"/>
                <a:gd name="connsiteX147" fmla="*/ 3857731 w 4051602"/>
                <a:gd name="connsiteY147" fmla="*/ 143230 h 871906"/>
                <a:gd name="connsiteX148" fmla="*/ 3870431 w 4051602"/>
                <a:gd name="connsiteY148" fmla="*/ 140055 h 871906"/>
                <a:gd name="connsiteX149" fmla="*/ 3902181 w 4051602"/>
                <a:gd name="connsiteY149" fmla="*/ 130530 h 871906"/>
                <a:gd name="connsiteX150" fmla="*/ 3940281 w 4051602"/>
                <a:gd name="connsiteY150" fmla="*/ 124180 h 871906"/>
                <a:gd name="connsiteX151" fmla="*/ 3975206 w 4051602"/>
                <a:gd name="connsiteY151" fmla="*/ 117830 h 871906"/>
                <a:gd name="connsiteX152" fmla="*/ 3984731 w 4051602"/>
                <a:gd name="connsiteY152" fmla="*/ 114655 h 871906"/>
                <a:gd name="connsiteX153" fmla="*/ 3997431 w 4051602"/>
                <a:gd name="connsiteY153" fmla="*/ 111480 h 871906"/>
                <a:gd name="connsiteX154" fmla="*/ 4006956 w 4051602"/>
                <a:gd name="connsiteY154" fmla="*/ 108305 h 871906"/>
                <a:gd name="connsiteX155" fmla="*/ 4019656 w 4051602"/>
                <a:gd name="connsiteY155" fmla="*/ 105130 h 871906"/>
                <a:gd name="connsiteX156" fmla="*/ 4029181 w 4051602"/>
                <a:gd name="connsiteY156" fmla="*/ 101955 h 871906"/>
                <a:gd name="connsiteX157" fmla="*/ 4048231 w 4051602"/>
                <a:gd name="connsiteY157" fmla="*/ 95605 h 871906"/>
                <a:gd name="connsiteX158" fmla="*/ 4051406 w 4051602"/>
                <a:gd name="connsiteY158" fmla="*/ 6705 h 871906"/>
                <a:gd name="connsiteX159" fmla="*/ 3994256 w 4051602"/>
                <a:gd name="connsiteY159" fmla="*/ 6705 h 871906"/>
                <a:gd name="connsiteX160" fmla="*/ 3978381 w 4051602"/>
                <a:gd name="connsiteY160" fmla="*/ 9880 h 871906"/>
                <a:gd name="connsiteX161" fmla="*/ 3959331 w 4051602"/>
                <a:gd name="connsiteY161" fmla="*/ 13055 h 871906"/>
                <a:gd name="connsiteX162" fmla="*/ 3946631 w 4051602"/>
                <a:gd name="connsiteY162" fmla="*/ 16230 h 871906"/>
                <a:gd name="connsiteX163" fmla="*/ 3930756 w 4051602"/>
                <a:gd name="connsiteY163" fmla="*/ 19405 h 871906"/>
                <a:gd name="connsiteX164" fmla="*/ 3921231 w 4051602"/>
                <a:gd name="connsiteY164" fmla="*/ 22580 h 871906"/>
                <a:gd name="connsiteX165" fmla="*/ 3876781 w 4051602"/>
                <a:gd name="connsiteY165" fmla="*/ 32105 h 871906"/>
                <a:gd name="connsiteX166" fmla="*/ 3835506 w 4051602"/>
                <a:gd name="connsiteY166" fmla="*/ 38455 h 871906"/>
                <a:gd name="connsiteX167" fmla="*/ 3822806 w 4051602"/>
                <a:gd name="connsiteY167" fmla="*/ 41630 h 871906"/>
                <a:gd name="connsiteX168" fmla="*/ 3803756 w 4051602"/>
                <a:gd name="connsiteY168" fmla="*/ 44805 h 871906"/>
                <a:gd name="connsiteX169" fmla="*/ 3794231 w 4051602"/>
                <a:gd name="connsiteY169" fmla="*/ 47980 h 871906"/>
                <a:gd name="connsiteX170" fmla="*/ 3768831 w 4051602"/>
                <a:gd name="connsiteY170" fmla="*/ 54330 h 871906"/>
                <a:gd name="connsiteX171" fmla="*/ 3756131 w 4051602"/>
                <a:gd name="connsiteY171" fmla="*/ 57505 h 871906"/>
                <a:gd name="connsiteX172" fmla="*/ 3711681 w 4051602"/>
                <a:gd name="connsiteY172" fmla="*/ 70205 h 871906"/>
                <a:gd name="connsiteX173" fmla="*/ 3686281 w 4051602"/>
                <a:gd name="connsiteY173" fmla="*/ 73380 h 871906"/>
                <a:gd name="connsiteX174" fmla="*/ 3635481 w 4051602"/>
                <a:gd name="connsiteY174" fmla="*/ 79730 h 871906"/>
                <a:gd name="connsiteX175" fmla="*/ 3556106 w 4051602"/>
                <a:gd name="connsiteY175" fmla="*/ 82905 h 871906"/>
                <a:gd name="connsiteX176" fmla="*/ 3514831 w 4051602"/>
                <a:gd name="connsiteY176" fmla="*/ 89255 h 871906"/>
                <a:gd name="connsiteX177" fmla="*/ 3473556 w 4051602"/>
                <a:gd name="connsiteY177" fmla="*/ 95605 h 871906"/>
                <a:gd name="connsiteX178" fmla="*/ 3441806 w 4051602"/>
                <a:gd name="connsiteY178" fmla="*/ 101955 h 871906"/>
                <a:gd name="connsiteX179" fmla="*/ 3356081 w 4051602"/>
                <a:gd name="connsiteY179" fmla="*/ 108305 h 871906"/>
                <a:gd name="connsiteX180" fmla="*/ 3321156 w 4051602"/>
                <a:gd name="connsiteY180" fmla="*/ 114655 h 871906"/>
                <a:gd name="connsiteX181" fmla="*/ 3305281 w 4051602"/>
                <a:gd name="connsiteY181" fmla="*/ 117830 h 871906"/>
                <a:gd name="connsiteX182" fmla="*/ 3286231 w 4051602"/>
                <a:gd name="connsiteY182" fmla="*/ 124180 h 871906"/>
                <a:gd name="connsiteX183" fmla="*/ 3267181 w 4051602"/>
                <a:gd name="connsiteY183" fmla="*/ 130530 h 871906"/>
                <a:gd name="connsiteX184" fmla="*/ 3238606 w 4051602"/>
                <a:gd name="connsiteY184" fmla="*/ 140055 h 871906"/>
                <a:gd name="connsiteX185" fmla="*/ 3229081 w 4051602"/>
                <a:gd name="connsiteY185" fmla="*/ 143230 h 871906"/>
                <a:gd name="connsiteX186" fmla="*/ 3219556 w 4051602"/>
                <a:gd name="connsiteY186" fmla="*/ 146405 h 871906"/>
                <a:gd name="connsiteX187" fmla="*/ 3206856 w 4051602"/>
                <a:gd name="connsiteY187" fmla="*/ 149580 h 871906"/>
                <a:gd name="connsiteX188" fmla="*/ 3187806 w 4051602"/>
                <a:gd name="connsiteY188" fmla="*/ 155930 h 871906"/>
                <a:gd name="connsiteX189" fmla="*/ 3175106 w 4051602"/>
                <a:gd name="connsiteY189" fmla="*/ 159105 h 871906"/>
                <a:gd name="connsiteX190" fmla="*/ 3133831 w 4051602"/>
                <a:gd name="connsiteY190" fmla="*/ 165455 h 871906"/>
                <a:gd name="connsiteX191" fmla="*/ 3121131 w 4051602"/>
                <a:gd name="connsiteY191" fmla="*/ 168630 h 871906"/>
                <a:gd name="connsiteX192" fmla="*/ 3076681 w 4051602"/>
                <a:gd name="connsiteY192" fmla="*/ 171805 h 871906"/>
                <a:gd name="connsiteX193" fmla="*/ 3041756 w 4051602"/>
                <a:gd name="connsiteY193" fmla="*/ 181330 h 871906"/>
                <a:gd name="connsiteX194" fmla="*/ 3019531 w 4051602"/>
                <a:gd name="connsiteY194" fmla="*/ 184505 h 871906"/>
                <a:gd name="connsiteX195" fmla="*/ 2981431 w 4051602"/>
                <a:gd name="connsiteY195" fmla="*/ 190855 h 871906"/>
                <a:gd name="connsiteX196" fmla="*/ 2962381 w 4051602"/>
                <a:gd name="connsiteY196" fmla="*/ 194030 h 871906"/>
                <a:gd name="connsiteX197" fmla="*/ 2933806 w 4051602"/>
                <a:gd name="connsiteY197" fmla="*/ 197205 h 871906"/>
                <a:gd name="connsiteX198" fmla="*/ 2898881 w 4051602"/>
                <a:gd name="connsiteY198" fmla="*/ 200380 h 871906"/>
                <a:gd name="connsiteX199" fmla="*/ 2844906 w 4051602"/>
                <a:gd name="connsiteY199" fmla="*/ 209905 h 871906"/>
                <a:gd name="connsiteX200" fmla="*/ 2829031 w 4051602"/>
                <a:gd name="connsiteY200" fmla="*/ 213080 h 871906"/>
                <a:gd name="connsiteX201" fmla="*/ 2813156 w 4051602"/>
                <a:gd name="connsiteY201" fmla="*/ 216255 h 871906"/>
                <a:gd name="connsiteX202" fmla="*/ 2784581 w 4051602"/>
                <a:gd name="connsiteY202" fmla="*/ 219430 h 871906"/>
                <a:gd name="connsiteX203" fmla="*/ 2759181 w 4051602"/>
                <a:gd name="connsiteY203" fmla="*/ 225780 h 871906"/>
                <a:gd name="connsiteX204" fmla="*/ 2730606 w 4051602"/>
                <a:gd name="connsiteY204" fmla="*/ 235305 h 871906"/>
                <a:gd name="connsiteX205" fmla="*/ 2721081 w 4051602"/>
                <a:gd name="connsiteY205" fmla="*/ 238480 h 871906"/>
                <a:gd name="connsiteX206" fmla="*/ 2711556 w 4051602"/>
                <a:gd name="connsiteY206" fmla="*/ 241655 h 871906"/>
                <a:gd name="connsiteX207" fmla="*/ 2698856 w 4051602"/>
                <a:gd name="connsiteY207" fmla="*/ 244830 h 871906"/>
                <a:gd name="connsiteX208" fmla="*/ 2682981 w 4051602"/>
                <a:gd name="connsiteY208" fmla="*/ 248005 h 871906"/>
                <a:gd name="connsiteX209" fmla="*/ 2670281 w 4051602"/>
                <a:gd name="connsiteY209" fmla="*/ 251180 h 871906"/>
                <a:gd name="connsiteX210" fmla="*/ 2641706 w 4051602"/>
                <a:gd name="connsiteY210" fmla="*/ 254355 h 871906"/>
                <a:gd name="connsiteX211" fmla="*/ 2613131 w 4051602"/>
                <a:gd name="connsiteY211" fmla="*/ 260705 h 871906"/>
                <a:gd name="connsiteX212" fmla="*/ 2594081 w 4051602"/>
                <a:gd name="connsiteY212" fmla="*/ 267055 h 871906"/>
                <a:gd name="connsiteX213" fmla="*/ 2575031 w 4051602"/>
                <a:gd name="connsiteY213" fmla="*/ 273405 h 871906"/>
                <a:gd name="connsiteX214" fmla="*/ 2565506 w 4051602"/>
                <a:gd name="connsiteY214" fmla="*/ 276580 h 871906"/>
                <a:gd name="connsiteX215" fmla="*/ 2543281 w 4051602"/>
                <a:gd name="connsiteY215" fmla="*/ 282930 h 871906"/>
                <a:gd name="connsiteX216" fmla="*/ 2514706 w 4051602"/>
                <a:gd name="connsiteY216" fmla="*/ 289280 h 871906"/>
                <a:gd name="connsiteX217" fmla="*/ 2489306 w 4051602"/>
                <a:gd name="connsiteY217" fmla="*/ 295630 h 871906"/>
                <a:gd name="connsiteX218" fmla="*/ 2476606 w 4051602"/>
                <a:gd name="connsiteY218" fmla="*/ 298805 h 871906"/>
                <a:gd name="connsiteX219" fmla="*/ 2428981 w 4051602"/>
                <a:gd name="connsiteY219" fmla="*/ 305155 h 871906"/>
                <a:gd name="connsiteX220" fmla="*/ 2409931 w 4051602"/>
                <a:gd name="connsiteY220" fmla="*/ 308330 h 871906"/>
                <a:gd name="connsiteX221" fmla="*/ 2378181 w 4051602"/>
                <a:gd name="connsiteY221" fmla="*/ 311505 h 871906"/>
                <a:gd name="connsiteX222" fmla="*/ 2327381 w 4051602"/>
                <a:gd name="connsiteY222" fmla="*/ 317855 h 871906"/>
                <a:gd name="connsiteX223" fmla="*/ 2314681 w 4051602"/>
                <a:gd name="connsiteY223" fmla="*/ 321030 h 871906"/>
                <a:gd name="connsiteX224" fmla="*/ 2295631 w 4051602"/>
                <a:gd name="connsiteY224" fmla="*/ 327380 h 871906"/>
                <a:gd name="connsiteX225" fmla="*/ 2286106 w 4051602"/>
                <a:gd name="connsiteY225" fmla="*/ 330555 h 871906"/>
                <a:gd name="connsiteX226" fmla="*/ 2260706 w 4051602"/>
                <a:gd name="connsiteY226" fmla="*/ 336905 h 871906"/>
                <a:gd name="connsiteX227" fmla="*/ 2248006 w 4051602"/>
                <a:gd name="connsiteY227" fmla="*/ 340080 h 871906"/>
                <a:gd name="connsiteX228" fmla="*/ 2232131 w 4051602"/>
                <a:gd name="connsiteY228" fmla="*/ 343255 h 871906"/>
                <a:gd name="connsiteX229" fmla="*/ 2213081 w 4051602"/>
                <a:gd name="connsiteY229" fmla="*/ 349605 h 871906"/>
                <a:gd name="connsiteX230" fmla="*/ 2203556 w 4051602"/>
                <a:gd name="connsiteY230" fmla="*/ 352780 h 871906"/>
                <a:gd name="connsiteX231" fmla="*/ 2171806 w 4051602"/>
                <a:gd name="connsiteY231" fmla="*/ 359130 h 871906"/>
                <a:gd name="connsiteX232" fmla="*/ 2155931 w 4051602"/>
                <a:gd name="connsiteY232" fmla="*/ 362305 h 871906"/>
                <a:gd name="connsiteX233" fmla="*/ 2127356 w 4051602"/>
                <a:gd name="connsiteY233" fmla="*/ 365480 h 871906"/>
                <a:gd name="connsiteX234" fmla="*/ 2101956 w 4051602"/>
                <a:gd name="connsiteY234" fmla="*/ 368655 h 871906"/>
                <a:gd name="connsiteX235" fmla="*/ 2041631 w 4051602"/>
                <a:gd name="connsiteY235" fmla="*/ 371830 h 871906"/>
                <a:gd name="connsiteX236" fmla="*/ 1990831 w 4051602"/>
                <a:gd name="connsiteY236" fmla="*/ 378180 h 871906"/>
                <a:gd name="connsiteX237" fmla="*/ 1974956 w 4051602"/>
                <a:gd name="connsiteY237" fmla="*/ 381355 h 871906"/>
                <a:gd name="connsiteX238" fmla="*/ 1955906 w 4051602"/>
                <a:gd name="connsiteY238" fmla="*/ 384530 h 871906"/>
                <a:gd name="connsiteX239" fmla="*/ 1924156 w 4051602"/>
                <a:gd name="connsiteY239" fmla="*/ 394055 h 871906"/>
                <a:gd name="connsiteX240" fmla="*/ 1838431 w 4051602"/>
                <a:gd name="connsiteY240" fmla="*/ 406755 h 871906"/>
                <a:gd name="connsiteX241" fmla="*/ 1806681 w 4051602"/>
                <a:gd name="connsiteY241" fmla="*/ 409930 h 871906"/>
                <a:gd name="connsiteX242" fmla="*/ 1711431 w 4051602"/>
                <a:gd name="connsiteY242" fmla="*/ 441680 h 871906"/>
                <a:gd name="connsiteX243" fmla="*/ 1701906 w 4051602"/>
                <a:gd name="connsiteY243" fmla="*/ 444855 h 871906"/>
                <a:gd name="connsiteX244" fmla="*/ 1682856 w 4051602"/>
                <a:gd name="connsiteY244" fmla="*/ 454380 h 871906"/>
                <a:gd name="connsiteX245" fmla="*/ 1657456 w 4051602"/>
                <a:gd name="connsiteY245" fmla="*/ 457555 h 871906"/>
                <a:gd name="connsiteX246" fmla="*/ 1603481 w 4051602"/>
                <a:gd name="connsiteY246" fmla="*/ 463905 h 871906"/>
                <a:gd name="connsiteX247" fmla="*/ 1571731 w 4051602"/>
                <a:gd name="connsiteY247" fmla="*/ 470255 h 871906"/>
                <a:gd name="connsiteX248" fmla="*/ 1555856 w 4051602"/>
                <a:gd name="connsiteY248" fmla="*/ 473430 h 871906"/>
                <a:gd name="connsiteX249" fmla="*/ 1527281 w 4051602"/>
                <a:gd name="connsiteY249" fmla="*/ 479780 h 871906"/>
                <a:gd name="connsiteX250" fmla="*/ 1479656 w 4051602"/>
                <a:gd name="connsiteY250" fmla="*/ 486130 h 871906"/>
                <a:gd name="connsiteX251" fmla="*/ 1463781 w 4051602"/>
                <a:gd name="connsiteY251" fmla="*/ 489305 h 871906"/>
                <a:gd name="connsiteX252" fmla="*/ 1422506 w 4051602"/>
                <a:gd name="connsiteY252" fmla="*/ 495655 h 871906"/>
                <a:gd name="connsiteX253" fmla="*/ 1390756 w 4051602"/>
                <a:gd name="connsiteY253" fmla="*/ 502005 h 871906"/>
                <a:gd name="connsiteX254" fmla="*/ 1378056 w 4051602"/>
                <a:gd name="connsiteY254" fmla="*/ 505180 h 871906"/>
                <a:gd name="connsiteX255" fmla="*/ 1359006 w 4051602"/>
                <a:gd name="connsiteY255" fmla="*/ 508355 h 871906"/>
                <a:gd name="connsiteX256" fmla="*/ 1330431 w 4051602"/>
                <a:gd name="connsiteY256" fmla="*/ 514705 h 871906"/>
                <a:gd name="connsiteX257" fmla="*/ 1311381 w 4051602"/>
                <a:gd name="connsiteY257" fmla="*/ 521055 h 871906"/>
                <a:gd name="connsiteX258" fmla="*/ 1282806 w 4051602"/>
                <a:gd name="connsiteY258" fmla="*/ 530580 h 871906"/>
                <a:gd name="connsiteX259" fmla="*/ 1273281 w 4051602"/>
                <a:gd name="connsiteY259" fmla="*/ 533755 h 871906"/>
                <a:gd name="connsiteX260" fmla="*/ 1263756 w 4051602"/>
                <a:gd name="connsiteY260" fmla="*/ 536930 h 871906"/>
                <a:gd name="connsiteX261" fmla="*/ 1222481 w 4051602"/>
                <a:gd name="connsiteY261" fmla="*/ 543280 h 871906"/>
                <a:gd name="connsiteX262" fmla="*/ 1168506 w 4051602"/>
                <a:gd name="connsiteY262" fmla="*/ 546455 h 871906"/>
                <a:gd name="connsiteX263" fmla="*/ 1130406 w 4051602"/>
                <a:gd name="connsiteY263" fmla="*/ 552805 h 871906"/>
                <a:gd name="connsiteX264" fmla="*/ 1105006 w 4051602"/>
                <a:gd name="connsiteY264" fmla="*/ 555980 h 871906"/>
                <a:gd name="connsiteX265" fmla="*/ 1079606 w 4051602"/>
                <a:gd name="connsiteY265" fmla="*/ 562330 h 871906"/>
                <a:gd name="connsiteX266" fmla="*/ 1047856 w 4051602"/>
                <a:gd name="connsiteY266" fmla="*/ 568680 h 871906"/>
                <a:gd name="connsiteX267" fmla="*/ 1022456 w 4051602"/>
                <a:gd name="connsiteY267" fmla="*/ 575030 h 871906"/>
                <a:gd name="connsiteX268" fmla="*/ 1012931 w 4051602"/>
                <a:gd name="connsiteY268" fmla="*/ 578205 h 871906"/>
                <a:gd name="connsiteX269" fmla="*/ 1000231 w 4051602"/>
                <a:gd name="connsiteY269" fmla="*/ 581380 h 871906"/>
                <a:gd name="connsiteX270" fmla="*/ 978006 w 4051602"/>
                <a:gd name="connsiteY270" fmla="*/ 587730 h 871906"/>
                <a:gd name="connsiteX271" fmla="*/ 946256 w 4051602"/>
                <a:gd name="connsiteY271" fmla="*/ 594080 h 871906"/>
                <a:gd name="connsiteX272" fmla="*/ 911331 w 4051602"/>
                <a:gd name="connsiteY272" fmla="*/ 600430 h 871906"/>
                <a:gd name="connsiteX273" fmla="*/ 854181 w 4051602"/>
                <a:gd name="connsiteY273" fmla="*/ 609955 h 871906"/>
                <a:gd name="connsiteX274" fmla="*/ 835131 w 4051602"/>
                <a:gd name="connsiteY274" fmla="*/ 616305 h 871906"/>
                <a:gd name="connsiteX275" fmla="*/ 816081 w 4051602"/>
                <a:gd name="connsiteY275" fmla="*/ 622655 h 871906"/>
                <a:gd name="connsiteX276" fmla="*/ 806556 w 4051602"/>
                <a:gd name="connsiteY276" fmla="*/ 625830 h 871906"/>
                <a:gd name="connsiteX277" fmla="*/ 797031 w 4051602"/>
                <a:gd name="connsiteY277" fmla="*/ 629005 h 871906"/>
                <a:gd name="connsiteX278" fmla="*/ 784331 w 4051602"/>
                <a:gd name="connsiteY278" fmla="*/ 632180 h 871906"/>
                <a:gd name="connsiteX279" fmla="*/ 765281 w 4051602"/>
                <a:gd name="connsiteY279" fmla="*/ 638530 h 871906"/>
                <a:gd name="connsiteX280" fmla="*/ 736706 w 4051602"/>
                <a:gd name="connsiteY280" fmla="*/ 644880 h 871906"/>
                <a:gd name="connsiteX281" fmla="*/ 720831 w 4051602"/>
                <a:gd name="connsiteY281" fmla="*/ 648055 h 871906"/>
                <a:gd name="connsiteX282" fmla="*/ 701781 w 4051602"/>
                <a:gd name="connsiteY282" fmla="*/ 654405 h 871906"/>
                <a:gd name="connsiteX283" fmla="*/ 673206 w 4051602"/>
                <a:gd name="connsiteY283" fmla="*/ 663930 h 871906"/>
                <a:gd name="connsiteX284" fmla="*/ 663681 w 4051602"/>
                <a:gd name="connsiteY284" fmla="*/ 667105 h 871906"/>
                <a:gd name="connsiteX285" fmla="*/ 654156 w 4051602"/>
                <a:gd name="connsiteY285" fmla="*/ 670280 h 871906"/>
                <a:gd name="connsiteX286" fmla="*/ 616056 w 4051602"/>
                <a:gd name="connsiteY286" fmla="*/ 676630 h 871906"/>
                <a:gd name="connsiteX287" fmla="*/ 597006 w 4051602"/>
                <a:gd name="connsiteY287" fmla="*/ 679805 h 871906"/>
                <a:gd name="connsiteX288" fmla="*/ 577956 w 4051602"/>
                <a:gd name="connsiteY288" fmla="*/ 686155 h 871906"/>
                <a:gd name="connsiteX289" fmla="*/ 568431 w 4051602"/>
                <a:gd name="connsiteY289" fmla="*/ 689330 h 871906"/>
                <a:gd name="connsiteX290" fmla="*/ 520806 w 4051602"/>
                <a:gd name="connsiteY290" fmla="*/ 705205 h 871906"/>
                <a:gd name="connsiteX291" fmla="*/ 454131 w 4051602"/>
                <a:gd name="connsiteY291" fmla="*/ 727430 h 871906"/>
                <a:gd name="connsiteX292" fmla="*/ 435081 w 4051602"/>
                <a:gd name="connsiteY292" fmla="*/ 733780 h 871906"/>
                <a:gd name="connsiteX293" fmla="*/ 425556 w 4051602"/>
                <a:gd name="connsiteY293" fmla="*/ 736955 h 871906"/>
                <a:gd name="connsiteX294" fmla="*/ 400156 w 4051602"/>
                <a:gd name="connsiteY294" fmla="*/ 743305 h 871906"/>
                <a:gd name="connsiteX295" fmla="*/ 390631 w 4051602"/>
                <a:gd name="connsiteY295" fmla="*/ 746480 h 871906"/>
                <a:gd name="connsiteX296" fmla="*/ 377931 w 4051602"/>
                <a:gd name="connsiteY296" fmla="*/ 749655 h 871906"/>
                <a:gd name="connsiteX297" fmla="*/ 358881 w 4051602"/>
                <a:gd name="connsiteY297" fmla="*/ 756005 h 871906"/>
                <a:gd name="connsiteX298" fmla="*/ 311256 w 4051602"/>
                <a:gd name="connsiteY298" fmla="*/ 771880 h 871906"/>
                <a:gd name="connsiteX299" fmla="*/ 301731 w 4051602"/>
                <a:gd name="connsiteY299" fmla="*/ 775055 h 871906"/>
                <a:gd name="connsiteX300" fmla="*/ 292206 w 4051602"/>
                <a:gd name="connsiteY300" fmla="*/ 778230 h 871906"/>
                <a:gd name="connsiteX301" fmla="*/ 254106 w 4051602"/>
                <a:gd name="connsiteY301" fmla="*/ 784580 h 871906"/>
                <a:gd name="connsiteX302" fmla="*/ 238231 w 4051602"/>
                <a:gd name="connsiteY302" fmla="*/ 787755 h 871906"/>
                <a:gd name="connsiteX303" fmla="*/ 219181 w 4051602"/>
                <a:gd name="connsiteY303" fmla="*/ 790930 h 871906"/>
                <a:gd name="connsiteX304" fmla="*/ 206481 w 4051602"/>
                <a:gd name="connsiteY304" fmla="*/ 794105 h 871906"/>
                <a:gd name="connsiteX305" fmla="*/ 196956 w 4051602"/>
                <a:gd name="connsiteY305" fmla="*/ 797280 h 871906"/>
                <a:gd name="connsiteX306" fmla="*/ 165206 w 4051602"/>
                <a:gd name="connsiteY306" fmla="*/ 803630 h 871906"/>
                <a:gd name="connsiteX307" fmla="*/ 152506 w 4051602"/>
                <a:gd name="connsiteY307" fmla="*/ 806805 h 871906"/>
                <a:gd name="connsiteX308" fmla="*/ 136631 w 4051602"/>
                <a:gd name="connsiteY308" fmla="*/ 809980 h 871906"/>
                <a:gd name="connsiteX309" fmla="*/ 127106 w 4051602"/>
                <a:gd name="connsiteY309" fmla="*/ 813155 h 871906"/>
                <a:gd name="connsiteX310" fmla="*/ 89006 w 4051602"/>
                <a:gd name="connsiteY310" fmla="*/ 822680 h 871906"/>
                <a:gd name="connsiteX311" fmla="*/ 50906 w 4051602"/>
                <a:gd name="connsiteY311" fmla="*/ 835380 h 871906"/>
                <a:gd name="connsiteX312" fmla="*/ 41381 w 4051602"/>
                <a:gd name="connsiteY312" fmla="*/ 838555 h 871906"/>
                <a:gd name="connsiteX313" fmla="*/ 31856 w 4051602"/>
                <a:gd name="connsiteY313" fmla="*/ 841730 h 871906"/>
                <a:gd name="connsiteX314" fmla="*/ 106 w 4051602"/>
                <a:gd name="connsiteY314" fmla="*/ 870305 h 871906"/>
                <a:gd name="connsiteX0" fmla="*/ 106 w 4052351"/>
                <a:gd name="connsiteY0" fmla="*/ 870305 h 871906"/>
                <a:gd name="connsiteX1" fmla="*/ 22331 w 4052351"/>
                <a:gd name="connsiteY1" fmla="*/ 867130 h 871906"/>
                <a:gd name="connsiteX2" fmla="*/ 31856 w 4052351"/>
                <a:gd name="connsiteY2" fmla="*/ 860780 h 871906"/>
                <a:gd name="connsiteX3" fmla="*/ 50906 w 4052351"/>
                <a:gd name="connsiteY3" fmla="*/ 854430 h 871906"/>
                <a:gd name="connsiteX4" fmla="*/ 73131 w 4052351"/>
                <a:gd name="connsiteY4" fmla="*/ 848080 h 871906"/>
                <a:gd name="connsiteX5" fmla="*/ 92181 w 4052351"/>
                <a:gd name="connsiteY5" fmla="*/ 841730 h 871906"/>
                <a:gd name="connsiteX6" fmla="*/ 101706 w 4052351"/>
                <a:gd name="connsiteY6" fmla="*/ 838555 h 871906"/>
                <a:gd name="connsiteX7" fmla="*/ 123931 w 4052351"/>
                <a:gd name="connsiteY7" fmla="*/ 832205 h 871906"/>
                <a:gd name="connsiteX8" fmla="*/ 152506 w 4052351"/>
                <a:gd name="connsiteY8" fmla="*/ 825855 h 871906"/>
                <a:gd name="connsiteX9" fmla="*/ 193781 w 4052351"/>
                <a:gd name="connsiteY9" fmla="*/ 819505 h 871906"/>
                <a:gd name="connsiteX10" fmla="*/ 228706 w 4052351"/>
                <a:gd name="connsiteY10" fmla="*/ 809980 h 871906"/>
                <a:gd name="connsiteX11" fmla="*/ 266806 w 4052351"/>
                <a:gd name="connsiteY11" fmla="*/ 800455 h 871906"/>
                <a:gd name="connsiteX12" fmla="*/ 279506 w 4052351"/>
                <a:gd name="connsiteY12" fmla="*/ 797280 h 871906"/>
                <a:gd name="connsiteX13" fmla="*/ 289031 w 4052351"/>
                <a:gd name="connsiteY13" fmla="*/ 794105 h 871906"/>
                <a:gd name="connsiteX14" fmla="*/ 323956 w 4052351"/>
                <a:gd name="connsiteY14" fmla="*/ 787755 h 871906"/>
                <a:gd name="connsiteX15" fmla="*/ 339831 w 4052351"/>
                <a:gd name="connsiteY15" fmla="*/ 784580 h 871906"/>
                <a:gd name="connsiteX16" fmla="*/ 374756 w 4052351"/>
                <a:gd name="connsiteY16" fmla="*/ 778230 h 871906"/>
                <a:gd name="connsiteX17" fmla="*/ 384281 w 4052351"/>
                <a:gd name="connsiteY17" fmla="*/ 775055 h 871906"/>
                <a:gd name="connsiteX18" fmla="*/ 400156 w 4052351"/>
                <a:gd name="connsiteY18" fmla="*/ 771880 h 871906"/>
                <a:gd name="connsiteX19" fmla="*/ 444606 w 4052351"/>
                <a:gd name="connsiteY19" fmla="*/ 759180 h 871906"/>
                <a:gd name="connsiteX20" fmla="*/ 476356 w 4052351"/>
                <a:gd name="connsiteY20" fmla="*/ 752830 h 871906"/>
                <a:gd name="connsiteX21" fmla="*/ 485881 w 4052351"/>
                <a:gd name="connsiteY21" fmla="*/ 749655 h 871906"/>
                <a:gd name="connsiteX22" fmla="*/ 511281 w 4052351"/>
                <a:gd name="connsiteY22" fmla="*/ 743305 h 871906"/>
                <a:gd name="connsiteX23" fmla="*/ 523981 w 4052351"/>
                <a:gd name="connsiteY23" fmla="*/ 740130 h 871906"/>
                <a:gd name="connsiteX24" fmla="*/ 546206 w 4052351"/>
                <a:gd name="connsiteY24" fmla="*/ 733780 h 871906"/>
                <a:gd name="connsiteX25" fmla="*/ 571606 w 4052351"/>
                <a:gd name="connsiteY25" fmla="*/ 727430 h 871906"/>
                <a:gd name="connsiteX26" fmla="*/ 593831 w 4052351"/>
                <a:gd name="connsiteY26" fmla="*/ 724255 h 871906"/>
                <a:gd name="connsiteX27" fmla="*/ 635106 w 4052351"/>
                <a:gd name="connsiteY27" fmla="*/ 717905 h 871906"/>
                <a:gd name="connsiteX28" fmla="*/ 660506 w 4052351"/>
                <a:gd name="connsiteY28" fmla="*/ 714730 h 871906"/>
                <a:gd name="connsiteX29" fmla="*/ 676381 w 4052351"/>
                <a:gd name="connsiteY29" fmla="*/ 711555 h 871906"/>
                <a:gd name="connsiteX30" fmla="*/ 711306 w 4052351"/>
                <a:gd name="connsiteY30" fmla="*/ 708380 h 871906"/>
                <a:gd name="connsiteX31" fmla="*/ 739881 w 4052351"/>
                <a:gd name="connsiteY31" fmla="*/ 705205 h 871906"/>
                <a:gd name="connsiteX32" fmla="*/ 762106 w 4052351"/>
                <a:gd name="connsiteY32" fmla="*/ 702030 h 871906"/>
                <a:gd name="connsiteX33" fmla="*/ 787506 w 4052351"/>
                <a:gd name="connsiteY33" fmla="*/ 695680 h 871906"/>
                <a:gd name="connsiteX34" fmla="*/ 800206 w 4052351"/>
                <a:gd name="connsiteY34" fmla="*/ 692505 h 871906"/>
                <a:gd name="connsiteX35" fmla="*/ 809731 w 4052351"/>
                <a:gd name="connsiteY35" fmla="*/ 689330 h 871906"/>
                <a:gd name="connsiteX36" fmla="*/ 844656 w 4052351"/>
                <a:gd name="connsiteY36" fmla="*/ 682980 h 871906"/>
                <a:gd name="connsiteX37" fmla="*/ 870056 w 4052351"/>
                <a:gd name="connsiteY37" fmla="*/ 676630 h 871906"/>
                <a:gd name="connsiteX38" fmla="*/ 882756 w 4052351"/>
                <a:gd name="connsiteY38" fmla="*/ 673455 h 871906"/>
                <a:gd name="connsiteX39" fmla="*/ 914506 w 4052351"/>
                <a:gd name="connsiteY39" fmla="*/ 663930 h 871906"/>
                <a:gd name="connsiteX40" fmla="*/ 924031 w 4052351"/>
                <a:gd name="connsiteY40" fmla="*/ 660755 h 871906"/>
                <a:gd name="connsiteX41" fmla="*/ 949431 w 4052351"/>
                <a:gd name="connsiteY41" fmla="*/ 654405 h 871906"/>
                <a:gd name="connsiteX42" fmla="*/ 962131 w 4052351"/>
                <a:gd name="connsiteY42" fmla="*/ 651230 h 871906"/>
                <a:gd name="connsiteX43" fmla="*/ 984356 w 4052351"/>
                <a:gd name="connsiteY43" fmla="*/ 648055 h 871906"/>
                <a:gd name="connsiteX44" fmla="*/ 1028806 w 4052351"/>
                <a:gd name="connsiteY44" fmla="*/ 644880 h 871906"/>
                <a:gd name="connsiteX45" fmla="*/ 1076431 w 4052351"/>
                <a:gd name="connsiteY45" fmla="*/ 638530 h 871906"/>
                <a:gd name="connsiteX46" fmla="*/ 1092306 w 4052351"/>
                <a:gd name="connsiteY46" fmla="*/ 635355 h 871906"/>
                <a:gd name="connsiteX47" fmla="*/ 1101831 w 4052351"/>
                <a:gd name="connsiteY47" fmla="*/ 632180 h 871906"/>
                <a:gd name="connsiteX48" fmla="*/ 1114531 w 4052351"/>
                <a:gd name="connsiteY48" fmla="*/ 629005 h 871906"/>
                <a:gd name="connsiteX49" fmla="*/ 1143106 w 4052351"/>
                <a:gd name="connsiteY49" fmla="*/ 619480 h 871906"/>
                <a:gd name="connsiteX50" fmla="*/ 1152631 w 4052351"/>
                <a:gd name="connsiteY50" fmla="*/ 616305 h 871906"/>
                <a:gd name="connsiteX51" fmla="*/ 1162156 w 4052351"/>
                <a:gd name="connsiteY51" fmla="*/ 613130 h 871906"/>
                <a:gd name="connsiteX52" fmla="*/ 1184381 w 4052351"/>
                <a:gd name="connsiteY52" fmla="*/ 609955 h 871906"/>
                <a:gd name="connsiteX53" fmla="*/ 1193906 w 4052351"/>
                <a:gd name="connsiteY53" fmla="*/ 606780 h 871906"/>
                <a:gd name="connsiteX54" fmla="*/ 1241531 w 4052351"/>
                <a:gd name="connsiteY54" fmla="*/ 597255 h 871906"/>
                <a:gd name="connsiteX55" fmla="*/ 1270106 w 4052351"/>
                <a:gd name="connsiteY55" fmla="*/ 590905 h 871906"/>
                <a:gd name="connsiteX56" fmla="*/ 1295506 w 4052351"/>
                <a:gd name="connsiteY56" fmla="*/ 584555 h 871906"/>
                <a:gd name="connsiteX57" fmla="*/ 1378056 w 4052351"/>
                <a:gd name="connsiteY57" fmla="*/ 578205 h 871906"/>
                <a:gd name="connsiteX58" fmla="*/ 1393931 w 4052351"/>
                <a:gd name="connsiteY58" fmla="*/ 575030 h 871906"/>
                <a:gd name="connsiteX59" fmla="*/ 1435206 w 4052351"/>
                <a:gd name="connsiteY59" fmla="*/ 565505 h 871906"/>
                <a:gd name="connsiteX60" fmla="*/ 1479656 w 4052351"/>
                <a:gd name="connsiteY60" fmla="*/ 559155 h 871906"/>
                <a:gd name="connsiteX61" fmla="*/ 1492356 w 4052351"/>
                <a:gd name="connsiteY61" fmla="*/ 555980 h 871906"/>
                <a:gd name="connsiteX62" fmla="*/ 1520931 w 4052351"/>
                <a:gd name="connsiteY62" fmla="*/ 552805 h 871906"/>
                <a:gd name="connsiteX63" fmla="*/ 1539981 w 4052351"/>
                <a:gd name="connsiteY63" fmla="*/ 549630 h 871906"/>
                <a:gd name="connsiteX64" fmla="*/ 1578081 w 4052351"/>
                <a:gd name="connsiteY64" fmla="*/ 543280 h 871906"/>
                <a:gd name="connsiteX65" fmla="*/ 1606656 w 4052351"/>
                <a:gd name="connsiteY65" fmla="*/ 533755 h 871906"/>
                <a:gd name="connsiteX66" fmla="*/ 1616181 w 4052351"/>
                <a:gd name="connsiteY66" fmla="*/ 530580 h 871906"/>
                <a:gd name="connsiteX67" fmla="*/ 1666981 w 4052351"/>
                <a:gd name="connsiteY67" fmla="*/ 521055 h 871906"/>
                <a:gd name="connsiteX68" fmla="*/ 1689206 w 4052351"/>
                <a:gd name="connsiteY68" fmla="*/ 514705 h 871906"/>
                <a:gd name="connsiteX69" fmla="*/ 1711431 w 4052351"/>
                <a:gd name="connsiteY69" fmla="*/ 508355 h 871906"/>
                <a:gd name="connsiteX70" fmla="*/ 1736831 w 4052351"/>
                <a:gd name="connsiteY70" fmla="*/ 505180 h 871906"/>
                <a:gd name="connsiteX71" fmla="*/ 1768581 w 4052351"/>
                <a:gd name="connsiteY71" fmla="*/ 495655 h 871906"/>
                <a:gd name="connsiteX72" fmla="*/ 1778106 w 4052351"/>
                <a:gd name="connsiteY72" fmla="*/ 492480 h 871906"/>
                <a:gd name="connsiteX73" fmla="*/ 1803506 w 4052351"/>
                <a:gd name="connsiteY73" fmla="*/ 489305 h 871906"/>
                <a:gd name="connsiteX74" fmla="*/ 1822556 w 4052351"/>
                <a:gd name="connsiteY74" fmla="*/ 482955 h 871906"/>
                <a:gd name="connsiteX75" fmla="*/ 1847956 w 4052351"/>
                <a:gd name="connsiteY75" fmla="*/ 476605 h 871906"/>
                <a:gd name="connsiteX76" fmla="*/ 1873356 w 4052351"/>
                <a:gd name="connsiteY76" fmla="*/ 470255 h 871906"/>
                <a:gd name="connsiteX77" fmla="*/ 1908281 w 4052351"/>
                <a:gd name="connsiteY77" fmla="*/ 463905 h 871906"/>
                <a:gd name="connsiteX78" fmla="*/ 1933681 w 4052351"/>
                <a:gd name="connsiteY78" fmla="*/ 460730 h 871906"/>
                <a:gd name="connsiteX79" fmla="*/ 1978131 w 4052351"/>
                <a:gd name="connsiteY79" fmla="*/ 454380 h 871906"/>
                <a:gd name="connsiteX80" fmla="*/ 1997181 w 4052351"/>
                <a:gd name="connsiteY80" fmla="*/ 448030 h 871906"/>
                <a:gd name="connsiteX81" fmla="*/ 2032106 w 4052351"/>
                <a:gd name="connsiteY81" fmla="*/ 441680 h 871906"/>
                <a:gd name="connsiteX82" fmla="*/ 2067031 w 4052351"/>
                <a:gd name="connsiteY82" fmla="*/ 435330 h 871906"/>
                <a:gd name="connsiteX83" fmla="*/ 2117831 w 4052351"/>
                <a:gd name="connsiteY83" fmla="*/ 428980 h 871906"/>
                <a:gd name="connsiteX84" fmla="*/ 2133706 w 4052351"/>
                <a:gd name="connsiteY84" fmla="*/ 425805 h 871906"/>
                <a:gd name="connsiteX85" fmla="*/ 2146406 w 4052351"/>
                <a:gd name="connsiteY85" fmla="*/ 422630 h 871906"/>
                <a:gd name="connsiteX86" fmla="*/ 2187681 w 4052351"/>
                <a:gd name="connsiteY86" fmla="*/ 416280 h 871906"/>
                <a:gd name="connsiteX87" fmla="*/ 2200381 w 4052351"/>
                <a:gd name="connsiteY87" fmla="*/ 413105 h 871906"/>
                <a:gd name="connsiteX88" fmla="*/ 2254356 w 4052351"/>
                <a:gd name="connsiteY88" fmla="*/ 406755 h 871906"/>
                <a:gd name="connsiteX89" fmla="*/ 2270231 w 4052351"/>
                <a:gd name="connsiteY89" fmla="*/ 403580 h 871906"/>
                <a:gd name="connsiteX90" fmla="*/ 2292456 w 4052351"/>
                <a:gd name="connsiteY90" fmla="*/ 400405 h 871906"/>
                <a:gd name="connsiteX91" fmla="*/ 2305156 w 4052351"/>
                <a:gd name="connsiteY91" fmla="*/ 397230 h 871906"/>
                <a:gd name="connsiteX92" fmla="*/ 2330556 w 4052351"/>
                <a:gd name="connsiteY92" fmla="*/ 394055 h 871906"/>
                <a:gd name="connsiteX93" fmla="*/ 2375006 w 4052351"/>
                <a:gd name="connsiteY93" fmla="*/ 387705 h 871906"/>
                <a:gd name="connsiteX94" fmla="*/ 2394056 w 4052351"/>
                <a:gd name="connsiteY94" fmla="*/ 384530 h 871906"/>
                <a:gd name="connsiteX95" fmla="*/ 2416281 w 4052351"/>
                <a:gd name="connsiteY95" fmla="*/ 381355 h 871906"/>
                <a:gd name="connsiteX96" fmla="*/ 2432156 w 4052351"/>
                <a:gd name="connsiteY96" fmla="*/ 378180 h 871906"/>
                <a:gd name="connsiteX97" fmla="*/ 2460731 w 4052351"/>
                <a:gd name="connsiteY97" fmla="*/ 375005 h 871906"/>
                <a:gd name="connsiteX98" fmla="*/ 2479781 w 4052351"/>
                <a:gd name="connsiteY98" fmla="*/ 371830 h 871906"/>
                <a:gd name="connsiteX99" fmla="*/ 2502006 w 4052351"/>
                <a:gd name="connsiteY99" fmla="*/ 368655 h 871906"/>
                <a:gd name="connsiteX100" fmla="*/ 2517881 w 4052351"/>
                <a:gd name="connsiteY100" fmla="*/ 365480 h 871906"/>
                <a:gd name="connsiteX101" fmla="*/ 2543281 w 4052351"/>
                <a:gd name="connsiteY101" fmla="*/ 362305 h 871906"/>
                <a:gd name="connsiteX102" fmla="*/ 2559156 w 4052351"/>
                <a:gd name="connsiteY102" fmla="*/ 359130 h 871906"/>
                <a:gd name="connsiteX103" fmla="*/ 2594081 w 4052351"/>
                <a:gd name="connsiteY103" fmla="*/ 355955 h 871906"/>
                <a:gd name="connsiteX104" fmla="*/ 2632181 w 4052351"/>
                <a:gd name="connsiteY104" fmla="*/ 349605 h 871906"/>
                <a:gd name="connsiteX105" fmla="*/ 2667106 w 4052351"/>
                <a:gd name="connsiteY105" fmla="*/ 343255 h 871906"/>
                <a:gd name="connsiteX106" fmla="*/ 2686156 w 4052351"/>
                <a:gd name="connsiteY106" fmla="*/ 340080 h 871906"/>
                <a:gd name="connsiteX107" fmla="*/ 2695681 w 4052351"/>
                <a:gd name="connsiteY107" fmla="*/ 336905 h 871906"/>
                <a:gd name="connsiteX108" fmla="*/ 2721081 w 4052351"/>
                <a:gd name="connsiteY108" fmla="*/ 330555 h 871906"/>
                <a:gd name="connsiteX109" fmla="*/ 2733781 w 4052351"/>
                <a:gd name="connsiteY109" fmla="*/ 327380 h 871906"/>
                <a:gd name="connsiteX110" fmla="*/ 2743306 w 4052351"/>
                <a:gd name="connsiteY110" fmla="*/ 324205 h 871906"/>
                <a:gd name="connsiteX111" fmla="*/ 2756006 w 4052351"/>
                <a:gd name="connsiteY111" fmla="*/ 321030 h 871906"/>
                <a:gd name="connsiteX112" fmla="*/ 2784581 w 4052351"/>
                <a:gd name="connsiteY112" fmla="*/ 311505 h 871906"/>
                <a:gd name="connsiteX113" fmla="*/ 2794106 w 4052351"/>
                <a:gd name="connsiteY113" fmla="*/ 308330 h 871906"/>
                <a:gd name="connsiteX114" fmla="*/ 2806806 w 4052351"/>
                <a:gd name="connsiteY114" fmla="*/ 305155 h 871906"/>
                <a:gd name="connsiteX115" fmla="*/ 2816331 w 4052351"/>
                <a:gd name="connsiteY115" fmla="*/ 301980 h 871906"/>
                <a:gd name="connsiteX116" fmla="*/ 2848081 w 4052351"/>
                <a:gd name="connsiteY116" fmla="*/ 295630 h 871906"/>
                <a:gd name="connsiteX117" fmla="*/ 2857606 w 4052351"/>
                <a:gd name="connsiteY117" fmla="*/ 292455 h 871906"/>
                <a:gd name="connsiteX118" fmla="*/ 2876656 w 4052351"/>
                <a:gd name="connsiteY118" fmla="*/ 289280 h 871906"/>
                <a:gd name="connsiteX119" fmla="*/ 2927456 w 4052351"/>
                <a:gd name="connsiteY119" fmla="*/ 279755 h 871906"/>
                <a:gd name="connsiteX120" fmla="*/ 3000481 w 4052351"/>
                <a:gd name="connsiteY120" fmla="*/ 270230 h 871906"/>
                <a:gd name="connsiteX121" fmla="*/ 3038581 w 4052351"/>
                <a:gd name="connsiteY121" fmla="*/ 260705 h 871906"/>
                <a:gd name="connsiteX122" fmla="*/ 3051281 w 4052351"/>
                <a:gd name="connsiteY122" fmla="*/ 257530 h 871906"/>
                <a:gd name="connsiteX123" fmla="*/ 3060806 w 4052351"/>
                <a:gd name="connsiteY123" fmla="*/ 254355 h 871906"/>
                <a:gd name="connsiteX124" fmla="*/ 3105256 w 4052351"/>
                <a:gd name="connsiteY124" fmla="*/ 248005 h 871906"/>
                <a:gd name="connsiteX125" fmla="*/ 3121131 w 4052351"/>
                <a:gd name="connsiteY125" fmla="*/ 244830 h 871906"/>
                <a:gd name="connsiteX126" fmla="*/ 3140181 w 4052351"/>
                <a:gd name="connsiteY126" fmla="*/ 241655 h 871906"/>
                <a:gd name="connsiteX127" fmla="*/ 3165581 w 4052351"/>
                <a:gd name="connsiteY127" fmla="*/ 238480 h 871906"/>
                <a:gd name="connsiteX128" fmla="*/ 3190981 w 4052351"/>
                <a:gd name="connsiteY128" fmla="*/ 232130 h 871906"/>
                <a:gd name="connsiteX129" fmla="*/ 3203681 w 4052351"/>
                <a:gd name="connsiteY129" fmla="*/ 228955 h 871906"/>
                <a:gd name="connsiteX130" fmla="*/ 3222731 w 4052351"/>
                <a:gd name="connsiteY130" fmla="*/ 222605 h 871906"/>
                <a:gd name="connsiteX131" fmla="*/ 3235431 w 4052351"/>
                <a:gd name="connsiteY131" fmla="*/ 219430 h 871906"/>
                <a:gd name="connsiteX132" fmla="*/ 3254481 w 4052351"/>
                <a:gd name="connsiteY132" fmla="*/ 213080 h 871906"/>
                <a:gd name="connsiteX133" fmla="*/ 3270356 w 4052351"/>
                <a:gd name="connsiteY133" fmla="*/ 209905 h 871906"/>
                <a:gd name="connsiteX134" fmla="*/ 3292581 w 4052351"/>
                <a:gd name="connsiteY134" fmla="*/ 203555 h 871906"/>
                <a:gd name="connsiteX135" fmla="*/ 3324331 w 4052351"/>
                <a:gd name="connsiteY135" fmla="*/ 197205 h 871906"/>
                <a:gd name="connsiteX136" fmla="*/ 3349731 w 4052351"/>
                <a:gd name="connsiteY136" fmla="*/ 190855 h 871906"/>
                <a:gd name="connsiteX137" fmla="*/ 3406881 w 4052351"/>
                <a:gd name="connsiteY137" fmla="*/ 184505 h 871906"/>
                <a:gd name="connsiteX138" fmla="*/ 3416406 w 4052351"/>
                <a:gd name="connsiteY138" fmla="*/ 181330 h 871906"/>
                <a:gd name="connsiteX139" fmla="*/ 3524356 w 4052351"/>
                <a:gd name="connsiteY139" fmla="*/ 174980 h 871906"/>
                <a:gd name="connsiteX140" fmla="*/ 3549756 w 4052351"/>
                <a:gd name="connsiteY140" fmla="*/ 171805 h 871906"/>
                <a:gd name="connsiteX141" fmla="*/ 3568806 w 4052351"/>
                <a:gd name="connsiteY141" fmla="*/ 168630 h 871906"/>
                <a:gd name="connsiteX142" fmla="*/ 3625956 w 4052351"/>
                <a:gd name="connsiteY142" fmla="*/ 165455 h 871906"/>
                <a:gd name="connsiteX143" fmla="*/ 3667231 w 4052351"/>
                <a:gd name="connsiteY143" fmla="*/ 162280 h 871906"/>
                <a:gd name="connsiteX144" fmla="*/ 3730731 w 4052351"/>
                <a:gd name="connsiteY144" fmla="*/ 159105 h 871906"/>
                <a:gd name="connsiteX145" fmla="*/ 3765656 w 4052351"/>
                <a:gd name="connsiteY145" fmla="*/ 155930 h 871906"/>
                <a:gd name="connsiteX146" fmla="*/ 3832331 w 4052351"/>
                <a:gd name="connsiteY146" fmla="*/ 149580 h 871906"/>
                <a:gd name="connsiteX147" fmla="*/ 3857731 w 4052351"/>
                <a:gd name="connsiteY147" fmla="*/ 143230 h 871906"/>
                <a:gd name="connsiteX148" fmla="*/ 3870431 w 4052351"/>
                <a:gd name="connsiteY148" fmla="*/ 140055 h 871906"/>
                <a:gd name="connsiteX149" fmla="*/ 3902181 w 4052351"/>
                <a:gd name="connsiteY149" fmla="*/ 130530 h 871906"/>
                <a:gd name="connsiteX150" fmla="*/ 3940281 w 4052351"/>
                <a:gd name="connsiteY150" fmla="*/ 124180 h 871906"/>
                <a:gd name="connsiteX151" fmla="*/ 3975206 w 4052351"/>
                <a:gd name="connsiteY151" fmla="*/ 117830 h 871906"/>
                <a:gd name="connsiteX152" fmla="*/ 3984731 w 4052351"/>
                <a:gd name="connsiteY152" fmla="*/ 114655 h 871906"/>
                <a:gd name="connsiteX153" fmla="*/ 3997431 w 4052351"/>
                <a:gd name="connsiteY153" fmla="*/ 111480 h 871906"/>
                <a:gd name="connsiteX154" fmla="*/ 4006956 w 4052351"/>
                <a:gd name="connsiteY154" fmla="*/ 108305 h 871906"/>
                <a:gd name="connsiteX155" fmla="*/ 4019656 w 4052351"/>
                <a:gd name="connsiteY155" fmla="*/ 105130 h 871906"/>
                <a:gd name="connsiteX156" fmla="*/ 4029181 w 4052351"/>
                <a:gd name="connsiteY156" fmla="*/ 101955 h 871906"/>
                <a:gd name="connsiteX157" fmla="*/ 4051406 w 4052351"/>
                <a:gd name="connsiteY157" fmla="*/ 6705 h 871906"/>
                <a:gd name="connsiteX158" fmla="*/ 3994256 w 4052351"/>
                <a:gd name="connsiteY158" fmla="*/ 6705 h 871906"/>
                <a:gd name="connsiteX159" fmla="*/ 3978381 w 4052351"/>
                <a:gd name="connsiteY159" fmla="*/ 9880 h 871906"/>
                <a:gd name="connsiteX160" fmla="*/ 3959331 w 4052351"/>
                <a:gd name="connsiteY160" fmla="*/ 13055 h 871906"/>
                <a:gd name="connsiteX161" fmla="*/ 3946631 w 4052351"/>
                <a:gd name="connsiteY161" fmla="*/ 16230 h 871906"/>
                <a:gd name="connsiteX162" fmla="*/ 3930756 w 4052351"/>
                <a:gd name="connsiteY162" fmla="*/ 19405 h 871906"/>
                <a:gd name="connsiteX163" fmla="*/ 3921231 w 4052351"/>
                <a:gd name="connsiteY163" fmla="*/ 22580 h 871906"/>
                <a:gd name="connsiteX164" fmla="*/ 3876781 w 4052351"/>
                <a:gd name="connsiteY164" fmla="*/ 32105 h 871906"/>
                <a:gd name="connsiteX165" fmla="*/ 3835506 w 4052351"/>
                <a:gd name="connsiteY165" fmla="*/ 38455 h 871906"/>
                <a:gd name="connsiteX166" fmla="*/ 3822806 w 4052351"/>
                <a:gd name="connsiteY166" fmla="*/ 41630 h 871906"/>
                <a:gd name="connsiteX167" fmla="*/ 3803756 w 4052351"/>
                <a:gd name="connsiteY167" fmla="*/ 44805 h 871906"/>
                <a:gd name="connsiteX168" fmla="*/ 3794231 w 4052351"/>
                <a:gd name="connsiteY168" fmla="*/ 47980 h 871906"/>
                <a:gd name="connsiteX169" fmla="*/ 3768831 w 4052351"/>
                <a:gd name="connsiteY169" fmla="*/ 54330 h 871906"/>
                <a:gd name="connsiteX170" fmla="*/ 3756131 w 4052351"/>
                <a:gd name="connsiteY170" fmla="*/ 57505 h 871906"/>
                <a:gd name="connsiteX171" fmla="*/ 3711681 w 4052351"/>
                <a:gd name="connsiteY171" fmla="*/ 70205 h 871906"/>
                <a:gd name="connsiteX172" fmla="*/ 3686281 w 4052351"/>
                <a:gd name="connsiteY172" fmla="*/ 73380 h 871906"/>
                <a:gd name="connsiteX173" fmla="*/ 3635481 w 4052351"/>
                <a:gd name="connsiteY173" fmla="*/ 79730 h 871906"/>
                <a:gd name="connsiteX174" fmla="*/ 3556106 w 4052351"/>
                <a:gd name="connsiteY174" fmla="*/ 82905 h 871906"/>
                <a:gd name="connsiteX175" fmla="*/ 3514831 w 4052351"/>
                <a:gd name="connsiteY175" fmla="*/ 89255 h 871906"/>
                <a:gd name="connsiteX176" fmla="*/ 3473556 w 4052351"/>
                <a:gd name="connsiteY176" fmla="*/ 95605 h 871906"/>
                <a:gd name="connsiteX177" fmla="*/ 3441806 w 4052351"/>
                <a:gd name="connsiteY177" fmla="*/ 101955 h 871906"/>
                <a:gd name="connsiteX178" fmla="*/ 3356081 w 4052351"/>
                <a:gd name="connsiteY178" fmla="*/ 108305 h 871906"/>
                <a:gd name="connsiteX179" fmla="*/ 3321156 w 4052351"/>
                <a:gd name="connsiteY179" fmla="*/ 114655 h 871906"/>
                <a:gd name="connsiteX180" fmla="*/ 3305281 w 4052351"/>
                <a:gd name="connsiteY180" fmla="*/ 117830 h 871906"/>
                <a:gd name="connsiteX181" fmla="*/ 3286231 w 4052351"/>
                <a:gd name="connsiteY181" fmla="*/ 124180 h 871906"/>
                <a:gd name="connsiteX182" fmla="*/ 3267181 w 4052351"/>
                <a:gd name="connsiteY182" fmla="*/ 130530 h 871906"/>
                <a:gd name="connsiteX183" fmla="*/ 3238606 w 4052351"/>
                <a:gd name="connsiteY183" fmla="*/ 140055 h 871906"/>
                <a:gd name="connsiteX184" fmla="*/ 3229081 w 4052351"/>
                <a:gd name="connsiteY184" fmla="*/ 143230 h 871906"/>
                <a:gd name="connsiteX185" fmla="*/ 3219556 w 4052351"/>
                <a:gd name="connsiteY185" fmla="*/ 146405 h 871906"/>
                <a:gd name="connsiteX186" fmla="*/ 3206856 w 4052351"/>
                <a:gd name="connsiteY186" fmla="*/ 149580 h 871906"/>
                <a:gd name="connsiteX187" fmla="*/ 3187806 w 4052351"/>
                <a:gd name="connsiteY187" fmla="*/ 155930 h 871906"/>
                <a:gd name="connsiteX188" fmla="*/ 3175106 w 4052351"/>
                <a:gd name="connsiteY188" fmla="*/ 159105 h 871906"/>
                <a:gd name="connsiteX189" fmla="*/ 3133831 w 4052351"/>
                <a:gd name="connsiteY189" fmla="*/ 165455 h 871906"/>
                <a:gd name="connsiteX190" fmla="*/ 3121131 w 4052351"/>
                <a:gd name="connsiteY190" fmla="*/ 168630 h 871906"/>
                <a:gd name="connsiteX191" fmla="*/ 3076681 w 4052351"/>
                <a:gd name="connsiteY191" fmla="*/ 171805 h 871906"/>
                <a:gd name="connsiteX192" fmla="*/ 3041756 w 4052351"/>
                <a:gd name="connsiteY192" fmla="*/ 181330 h 871906"/>
                <a:gd name="connsiteX193" fmla="*/ 3019531 w 4052351"/>
                <a:gd name="connsiteY193" fmla="*/ 184505 h 871906"/>
                <a:gd name="connsiteX194" fmla="*/ 2981431 w 4052351"/>
                <a:gd name="connsiteY194" fmla="*/ 190855 h 871906"/>
                <a:gd name="connsiteX195" fmla="*/ 2962381 w 4052351"/>
                <a:gd name="connsiteY195" fmla="*/ 194030 h 871906"/>
                <a:gd name="connsiteX196" fmla="*/ 2933806 w 4052351"/>
                <a:gd name="connsiteY196" fmla="*/ 197205 h 871906"/>
                <a:gd name="connsiteX197" fmla="*/ 2898881 w 4052351"/>
                <a:gd name="connsiteY197" fmla="*/ 200380 h 871906"/>
                <a:gd name="connsiteX198" fmla="*/ 2844906 w 4052351"/>
                <a:gd name="connsiteY198" fmla="*/ 209905 h 871906"/>
                <a:gd name="connsiteX199" fmla="*/ 2829031 w 4052351"/>
                <a:gd name="connsiteY199" fmla="*/ 213080 h 871906"/>
                <a:gd name="connsiteX200" fmla="*/ 2813156 w 4052351"/>
                <a:gd name="connsiteY200" fmla="*/ 216255 h 871906"/>
                <a:gd name="connsiteX201" fmla="*/ 2784581 w 4052351"/>
                <a:gd name="connsiteY201" fmla="*/ 219430 h 871906"/>
                <a:gd name="connsiteX202" fmla="*/ 2759181 w 4052351"/>
                <a:gd name="connsiteY202" fmla="*/ 225780 h 871906"/>
                <a:gd name="connsiteX203" fmla="*/ 2730606 w 4052351"/>
                <a:gd name="connsiteY203" fmla="*/ 235305 h 871906"/>
                <a:gd name="connsiteX204" fmla="*/ 2721081 w 4052351"/>
                <a:gd name="connsiteY204" fmla="*/ 238480 h 871906"/>
                <a:gd name="connsiteX205" fmla="*/ 2711556 w 4052351"/>
                <a:gd name="connsiteY205" fmla="*/ 241655 h 871906"/>
                <a:gd name="connsiteX206" fmla="*/ 2698856 w 4052351"/>
                <a:gd name="connsiteY206" fmla="*/ 244830 h 871906"/>
                <a:gd name="connsiteX207" fmla="*/ 2682981 w 4052351"/>
                <a:gd name="connsiteY207" fmla="*/ 248005 h 871906"/>
                <a:gd name="connsiteX208" fmla="*/ 2670281 w 4052351"/>
                <a:gd name="connsiteY208" fmla="*/ 251180 h 871906"/>
                <a:gd name="connsiteX209" fmla="*/ 2641706 w 4052351"/>
                <a:gd name="connsiteY209" fmla="*/ 254355 h 871906"/>
                <a:gd name="connsiteX210" fmla="*/ 2613131 w 4052351"/>
                <a:gd name="connsiteY210" fmla="*/ 260705 h 871906"/>
                <a:gd name="connsiteX211" fmla="*/ 2594081 w 4052351"/>
                <a:gd name="connsiteY211" fmla="*/ 267055 h 871906"/>
                <a:gd name="connsiteX212" fmla="*/ 2575031 w 4052351"/>
                <a:gd name="connsiteY212" fmla="*/ 273405 h 871906"/>
                <a:gd name="connsiteX213" fmla="*/ 2565506 w 4052351"/>
                <a:gd name="connsiteY213" fmla="*/ 276580 h 871906"/>
                <a:gd name="connsiteX214" fmla="*/ 2543281 w 4052351"/>
                <a:gd name="connsiteY214" fmla="*/ 282930 h 871906"/>
                <a:gd name="connsiteX215" fmla="*/ 2514706 w 4052351"/>
                <a:gd name="connsiteY215" fmla="*/ 289280 h 871906"/>
                <a:gd name="connsiteX216" fmla="*/ 2489306 w 4052351"/>
                <a:gd name="connsiteY216" fmla="*/ 295630 h 871906"/>
                <a:gd name="connsiteX217" fmla="*/ 2476606 w 4052351"/>
                <a:gd name="connsiteY217" fmla="*/ 298805 h 871906"/>
                <a:gd name="connsiteX218" fmla="*/ 2428981 w 4052351"/>
                <a:gd name="connsiteY218" fmla="*/ 305155 h 871906"/>
                <a:gd name="connsiteX219" fmla="*/ 2409931 w 4052351"/>
                <a:gd name="connsiteY219" fmla="*/ 308330 h 871906"/>
                <a:gd name="connsiteX220" fmla="*/ 2378181 w 4052351"/>
                <a:gd name="connsiteY220" fmla="*/ 311505 h 871906"/>
                <a:gd name="connsiteX221" fmla="*/ 2327381 w 4052351"/>
                <a:gd name="connsiteY221" fmla="*/ 317855 h 871906"/>
                <a:gd name="connsiteX222" fmla="*/ 2314681 w 4052351"/>
                <a:gd name="connsiteY222" fmla="*/ 321030 h 871906"/>
                <a:gd name="connsiteX223" fmla="*/ 2295631 w 4052351"/>
                <a:gd name="connsiteY223" fmla="*/ 327380 h 871906"/>
                <a:gd name="connsiteX224" fmla="*/ 2286106 w 4052351"/>
                <a:gd name="connsiteY224" fmla="*/ 330555 h 871906"/>
                <a:gd name="connsiteX225" fmla="*/ 2260706 w 4052351"/>
                <a:gd name="connsiteY225" fmla="*/ 336905 h 871906"/>
                <a:gd name="connsiteX226" fmla="*/ 2248006 w 4052351"/>
                <a:gd name="connsiteY226" fmla="*/ 340080 h 871906"/>
                <a:gd name="connsiteX227" fmla="*/ 2232131 w 4052351"/>
                <a:gd name="connsiteY227" fmla="*/ 343255 h 871906"/>
                <a:gd name="connsiteX228" fmla="*/ 2213081 w 4052351"/>
                <a:gd name="connsiteY228" fmla="*/ 349605 h 871906"/>
                <a:gd name="connsiteX229" fmla="*/ 2203556 w 4052351"/>
                <a:gd name="connsiteY229" fmla="*/ 352780 h 871906"/>
                <a:gd name="connsiteX230" fmla="*/ 2171806 w 4052351"/>
                <a:gd name="connsiteY230" fmla="*/ 359130 h 871906"/>
                <a:gd name="connsiteX231" fmla="*/ 2155931 w 4052351"/>
                <a:gd name="connsiteY231" fmla="*/ 362305 h 871906"/>
                <a:gd name="connsiteX232" fmla="*/ 2127356 w 4052351"/>
                <a:gd name="connsiteY232" fmla="*/ 365480 h 871906"/>
                <a:gd name="connsiteX233" fmla="*/ 2101956 w 4052351"/>
                <a:gd name="connsiteY233" fmla="*/ 368655 h 871906"/>
                <a:gd name="connsiteX234" fmla="*/ 2041631 w 4052351"/>
                <a:gd name="connsiteY234" fmla="*/ 371830 h 871906"/>
                <a:gd name="connsiteX235" fmla="*/ 1990831 w 4052351"/>
                <a:gd name="connsiteY235" fmla="*/ 378180 h 871906"/>
                <a:gd name="connsiteX236" fmla="*/ 1974956 w 4052351"/>
                <a:gd name="connsiteY236" fmla="*/ 381355 h 871906"/>
                <a:gd name="connsiteX237" fmla="*/ 1955906 w 4052351"/>
                <a:gd name="connsiteY237" fmla="*/ 384530 h 871906"/>
                <a:gd name="connsiteX238" fmla="*/ 1924156 w 4052351"/>
                <a:gd name="connsiteY238" fmla="*/ 394055 h 871906"/>
                <a:gd name="connsiteX239" fmla="*/ 1838431 w 4052351"/>
                <a:gd name="connsiteY239" fmla="*/ 406755 h 871906"/>
                <a:gd name="connsiteX240" fmla="*/ 1806681 w 4052351"/>
                <a:gd name="connsiteY240" fmla="*/ 409930 h 871906"/>
                <a:gd name="connsiteX241" fmla="*/ 1711431 w 4052351"/>
                <a:gd name="connsiteY241" fmla="*/ 441680 h 871906"/>
                <a:gd name="connsiteX242" fmla="*/ 1701906 w 4052351"/>
                <a:gd name="connsiteY242" fmla="*/ 444855 h 871906"/>
                <a:gd name="connsiteX243" fmla="*/ 1682856 w 4052351"/>
                <a:gd name="connsiteY243" fmla="*/ 454380 h 871906"/>
                <a:gd name="connsiteX244" fmla="*/ 1657456 w 4052351"/>
                <a:gd name="connsiteY244" fmla="*/ 457555 h 871906"/>
                <a:gd name="connsiteX245" fmla="*/ 1603481 w 4052351"/>
                <a:gd name="connsiteY245" fmla="*/ 463905 h 871906"/>
                <a:gd name="connsiteX246" fmla="*/ 1571731 w 4052351"/>
                <a:gd name="connsiteY246" fmla="*/ 470255 h 871906"/>
                <a:gd name="connsiteX247" fmla="*/ 1555856 w 4052351"/>
                <a:gd name="connsiteY247" fmla="*/ 473430 h 871906"/>
                <a:gd name="connsiteX248" fmla="*/ 1527281 w 4052351"/>
                <a:gd name="connsiteY248" fmla="*/ 479780 h 871906"/>
                <a:gd name="connsiteX249" fmla="*/ 1479656 w 4052351"/>
                <a:gd name="connsiteY249" fmla="*/ 486130 h 871906"/>
                <a:gd name="connsiteX250" fmla="*/ 1463781 w 4052351"/>
                <a:gd name="connsiteY250" fmla="*/ 489305 h 871906"/>
                <a:gd name="connsiteX251" fmla="*/ 1422506 w 4052351"/>
                <a:gd name="connsiteY251" fmla="*/ 495655 h 871906"/>
                <a:gd name="connsiteX252" fmla="*/ 1390756 w 4052351"/>
                <a:gd name="connsiteY252" fmla="*/ 502005 h 871906"/>
                <a:gd name="connsiteX253" fmla="*/ 1378056 w 4052351"/>
                <a:gd name="connsiteY253" fmla="*/ 505180 h 871906"/>
                <a:gd name="connsiteX254" fmla="*/ 1359006 w 4052351"/>
                <a:gd name="connsiteY254" fmla="*/ 508355 h 871906"/>
                <a:gd name="connsiteX255" fmla="*/ 1330431 w 4052351"/>
                <a:gd name="connsiteY255" fmla="*/ 514705 h 871906"/>
                <a:gd name="connsiteX256" fmla="*/ 1311381 w 4052351"/>
                <a:gd name="connsiteY256" fmla="*/ 521055 h 871906"/>
                <a:gd name="connsiteX257" fmla="*/ 1282806 w 4052351"/>
                <a:gd name="connsiteY257" fmla="*/ 530580 h 871906"/>
                <a:gd name="connsiteX258" fmla="*/ 1273281 w 4052351"/>
                <a:gd name="connsiteY258" fmla="*/ 533755 h 871906"/>
                <a:gd name="connsiteX259" fmla="*/ 1263756 w 4052351"/>
                <a:gd name="connsiteY259" fmla="*/ 536930 h 871906"/>
                <a:gd name="connsiteX260" fmla="*/ 1222481 w 4052351"/>
                <a:gd name="connsiteY260" fmla="*/ 543280 h 871906"/>
                <a:gd name="connsiteX261" fmla="*/ 1168506 w 4052351"/>
                <a:gd name="connsiteY261" fmla="*/ 546455 h 871906"/>
                <a:gd name="connsiteX262" fmla="*/ 1130406 w 4052351"/>
                <a:gd name="connsiteY262" fmla="*/ 552805 h 871906"/>
                <a:gd name="connsiteX263" fmla="*/ 1105006 w 4052351"/>
                <a:gd name="connsiteY263" fmla="*/ 555980 h 871906"/>
                <a:gd name="connsiteX264" fmla="*/ 1079606 w 4052351"/>
                <a:gd name="connsiteY264" fmla="*/ 562330 h 871906"/>
                <a:gd name="connsiteX265" fmla="*/ 1047856 w 4052351"/>
                <a:gd name="connsiteY265" fmla="*/ 568680 h 871906"/>
                <a:gd name="connsiteX266" fmla="*/ 1022456 w 4052351"/>
                <a:gd name="connsiteY266" fmla="*/ 575030 h 871906"/>
                <a:gd name="connsiteX267" fmla="*/ 1012931 w 4052351"/>
                <a:gd name="connsiteY267" fmla="*/ 578205 h 871906"/>
                <a:gd name="connsiteX268" fmla="*/ 1000231 w 4052351"/>
                <a:gd name="connsiteY268" fmla="*/ 581380 h 871906"/>
                <a:gd name="connsiteX269" fmla="*/ 978006 w 4052351"/>
                <a:gd name="connsiteY269" fmla="*/ 587730 h 871906"/>
                <a:gd name="connsiteX270" fmla="*/ 946256 w 4052351"/>
                <a:gd name="connsiteY270" fmla="*/ 594080 h 871906"/>
                <a:gd name="connsiteX271" fmla="*/ 911331 w 4052351"/>
                <a:gd name="connsiteY271" fmla="*/ 600430 h 871906"/>
                <a:gd name="connsiteX272" fmla="*/ 854181 w 4052351"/>
                <a:gd name="connsiteY272" fmla="*/ 609955 h 871906"/>
                <a:gd name="connsiteX273" fmla="*/ 835131 w 4052351"/>
                <a:gd name="connsiteY273" fmla="*/ 616305 h 871906"/>
                <a:gd name="connsiteX274" fmla="*/ 816081 w 4052351"/>
                <a:gd name="connsiteY274" fmla="*/ 622655 h 871906"/>
                <a:gd name="connsiteX275" fmla="*/ 806556 w 4052351"/>
                <a:gd name="connsiteY275" fmla="*/ 625830 h 871906"/>
                <a:gd name="connsiteX276" fmla="*/ 797031 w 4052351"/>
                <a:gd name="connsiteY276" fmla="*/ 629005 h 871906"/>
                <a:gd name="connsiteX277" fmla="*/ 784331 w 4052351"/>
                <a:gd name="connsiteY277" fmla="*/ 632180 h 871906"/>
                <a:gd name="connsiteX278" fmla="*/ 765281 w 4052351"/>
                <a:gd name="connsiteY278" fmla="*/ 638530 h 871906"/>
                <a:gd name="connsiteX279" fmla="*/ 736706 w 4052351"/>
                <a:gd name="connsiteY279" fmla="*/ 644880 h 871906"/>
                <a:gd name="connsiteX280" fmla="*/ 720831 w 4052351"/>
                <a:gd name="connsiteY280" fmla="*/ 648055 h 871906"/>
                <a:gd name="connsiteX281" fmla="*/ 701781 w 4052351"/>
                <a:gd name="connsiteY281" fmla="*/ 654405 h 871906"/>
                <a:gd name="connsiteX282" fmla="*/ 673206 w 4052351"/>
                <a:gd name="connsiteY282" fmla="*/ 663930 h 871906"/>
                <a:gd name="connsiteX283" fmla="*/ 663681 w 4052351"/>
                <a:gd name="connsiteY283" fmla="*/ 667105 h 871906"/>
                <a:gd name="connsiteX284" fmla="*/ 654156 w 4052351"/>
                <a:gd name="connsiteY284" fmla="*/ 670280 h 871906"/>
                <a:gd name="connsiteX285" fmla="*/ 616056 w 4052351"/>
                <a:gd name="connsiteY285" fmla="*/ 676630 h 871906"/>
                <a:gd name="connsiteX286" fmla="*/ 597006 w 4052351"/>
                <a:gd name="connsiteY286" fmla="*/ 679805 h 871906"/>
                <a:gd name="connsiteX287" fmla="*/ 577956 w 4052351"/>
                <a:gd name="connsiteY287" fmla="*/ 686155 h 871906"/>
                <a:gd name="connsiteX288" fmla="*/ 568431 w 4052351"/>
                <a:gd name="connsiteY288" fmla="*/ 689330 h 871906"/>
                <a:gd name="connsiteX289" fmla="*/ 520806 w 4052351"/>
                <a:gd name="connsiteY289" fmla="*/ 705205 h 871906"/>
                <a:gd name="connsiteX290" fmla="*/ 454131 w 4052351"/>
                <a:gd name="connsiteY290" fmla="*/ 727430 h 871906"/>
                <a:gd name="connsiteX291" fmla="*/ 435081 w 4052351"/>
                <a:gd name="connsiteY291" fmla="*/ 733780 h 871906"/>
                <a:gd name="connsiteX292" fmla="*/ 425556 w 4052351"/>
                <a:gd name="connsiteY292" fmla="*/ 736955 h 871906"/>
                <a:gd name="connsiteX293" fmla="*/ 400156 w 4052351"/>
                <a:gd name="connsiteY293" fmla="*/ 743305 h 871906"/>
                <a:gd name="connsiteX294" fmla="*/ 390631 w 4052351"/>
                <a:gd name="connsiteY294" fmla="*/ 746480 h 871906"/>
                <a:gd name="connsiteX295" fmla="*/ 377931 w 4052351"/>
                <a:gd name="connsiteY295" fmla="*/ 749655 h 871906"/>
                <a:gd name="connsiteX296" fmla="*/ 358881 w 4052351"/>
                <a:gd name="connsiteY296" fmla="*/ 756005 h 871906"/>
                <a:gd name="connsiteX297" fmla="*/ 311256 w 4052351"/>
                <a:gd name="connsiteY297" fmla="*/ 771880 h 871906"/>
                <a:gd name="connsiteX298" fmla="*/ 301731 w 4052351"/>
                <a:gd name="connsiteY298" fmla="*/ 775055 h 871906"/>
                <a:gd name="connsiteX299" fmla="*/ 292206 w 4052351"/>
                <a:gd name="connsiteY299" fmla="*/ 778230 h 871906"/>
                <a:gd name="connsiteX300" fmla="*/ 254106 w 4052351"/>
                <a:gd name="connsiteY300" fmla="*/ 784580 h 871906"/>
                <a:gd name="connsiteX301" fmla="*/ 238231 w 4052351"/>
                <a:gd name="connsiteY301" fmla="*/ 787755 h 871906"/>
                <a:gd name="connsiteX302" fmla="*/ 219181 w 4052351"/>
                <a:gd name="connsiteY302" fmla="*/ 790930 h 871906"/>
                <a:gd name="connsiteX303" fmla="*/ 206481 w 4052351"/>
                <a:gd name="connsiteY303" fmla="*/ 794105 h 871906"/>
                <a:gd name="connsiteX304" fmla="*/ 196956 w 4052351"/>
                <a:gd name="connsiteY304" fmla="*/ 797280 h 871906"/>
                <a:gd name="connsiteX305" fmla="*/ 165206 w 4052351"/>
                <a:gd name="connsiteY305" fmla="*/ 803630 h 871906"/>
                <a:gd name="connsiteX306" fmla="*/ 152506 w 4052351"/>
                <a:gd name="connsiteY306" fmla="*/ 806805 h 871906"/>
                <a:gd name="connsiteX307" fmla="*/ 136631 w 4052351"/>
                <a:gd name="connsiteY307" fmla="*/ 809980 h 871906"/>
                <a:gd name="connsiteX308" fmla="*/ 127106 w 4052351"/>
                <a:gd name="connsiteY308" fmla="*/ 813155 h 871906"/>
                <a:gd name="connsiteX309" fmla="*/ 89006 w 4052351"/>
                <a:gd name="connsiteY309" fmla="*/ 822680 h 871906"/>
                <a:gd name="connsiteX310" fmla="*/ 50906 w 4052351"/>
                <a:gd name="connsiteY310" fmla="*/ 835380 h 871906"/>
                <a:gd name="connsiteX311" fmla="*/ 41381 w 4052351"/>
                <a:gd name="connsiteY311" fmla="*/ 838555 h 871906"/>
                <a:gd name="connsiteX312" fmla="*/ 31856 w 4052351"/>
                <a:gd name="connsiteY312" fmla="*/ 841730 h 871906"/>
                <a:gd name="connsiteX313" fmla="*/ 106 w 4052351"/>
                <a:gd name="connsiteY313" fmla="*/ 870305 h 871906"/>
                <a:gd name="connsiteX0" fmla="*/ 106 w 4055761"/>
                <a:gd name="connsiteY0" fmla="*/ 870774 h 872375"/>
                <a:gd name="connsiteX1" fmla="*/ 22331 w 4055761"/>
                <a:gd name="connsiteY1" fmla="*/ 867599 h 872375"/>
                <a:gd name="connsiteX2" fmla="*/ 31856 w 4055761"/>
                <a:gd name="connsiteY2" fmla="*/ 861249 h 872375"/>
                <a:gd name="connsiteX3" fmla="*/ 50906 w 4055761"/>
                <a:gd name="connsiteY3" fmla="*/ 854899 h 872375"/>
                <a:gd name="connsiteX4" fmla="*/ 73131 w 4055761"/>
                <a:gd name="connsiteY4" fmla="*/ 848549 h 872375"/>
                <a:gd name="connsiteX5" fmla="*/ 92181 w 4055761"/>
                <a:gd name="connsiteY5" fmla="*/ 842199 h 872375"/>
                <a:gd name="connsiteX6" fmla="*/ 101706 w 4055761"/>
                <a:gd name="connsiteY6" fmla="*/ 839024 h 872375"/>
                <a:gd name="connsiteX7" fmla="*/ 123931 w 4055761"/>
                <a:gd name="connsiteY7" fmla="*/ 832674 h 872375"/>
                <a:gd name="connsiteX8" fmla="*/ 152506 w 4055761"/>
                <a:gd name="connsiteY8" fmla="*/ 826324 h 872375"/>
                <a:gd name="connsiteX9" fmla="*/ 193781 w 4055761"/>
                <a:gd name="connsiteY9" fmla="*/ 819974 h 872375"/>
                <a:gd name="connsiteX10" fmla="*/ 228706 w 4055761"/>
                <a:gd name="connsiteY10" fmla="*/ 810449 h 872375"/>
                <a:gd name="connsiteX11" fmla="*/ 266806 w 4055761"/>
                <a:gd name="connsiteY11" fmla="*/ 800924 h 872375"/>
                <a:gd name="connsiteX12" fmla="*/ 279506 w 4055761"/>
                <a:gd name="connsiteY12" fmla="*/ 797749 h 872375"/>
                <a:gd name="connsiteX13" fmla="*/ 289031 w 4055761"/>
                <a:gd name="connsiteY13" fmla="*/ 794574 h 872375"/>
                <a:gd name="connsiteX14" fmla="*/ 323956 w 4055761"/>
                <a:gd name="connsiteY14" fmla="*/ 788224 h 872375"/>
                <a:gd name="connsiteX15" fmla="*/ 339831 w 4055761"/>
                <a:gd name="connsiteY15" fmla="*/ 785049 h 872375"/>
                <a:gd name="connsiteX16" fmla="*/ 374756 w 4055761"/>
                <a:gd name="connsiteY16" fmla="*/ 778699 h 872375"/>
                <a:gd name="connsiteX17" fmla="*/ 384281 w 4055761"/>
                <a:gd name="connsiteY17" fmla="*/ 775524 h 872375"/>
                <a:gd name="connsiteX18" fmla="*/ 400156 w 4055761"/>
                <a:gd name="connsiteY18" fmla="*/ 772349 h 872375"/>
                <a:gd name="connsiteX19" fmla="*/ 444606 w 4055761"/>
                <a:gd name="connsiteY19" fmla="*/ 759649 h 872375"/>
                <a:gd name="connsiteX20" fmla="*/ 476356 w 4055761"/>
                <a:gd name="connsiteY20" fmla="*/ 753299 h 872375"/>
                <a:gd name="connsiteX21" fmla="*/ 485881 w 4055761"/>
                <a:gd name="connsiteY21" fmla="*/ 750124 h 872375"/>
                <a:gd name="connsiteX22" fmla="*/ 511281 w 4055761"/>
                <a:gd name="connsiteY22" fmla="*/ 743774 h 872375"/>
                <a:gd name="connsiteX23" fmla="*/ 523981 w 4055761"/>
                <a:gd name="connsiteY23" fmla="*/ 740599 h 872375"/>
                <a:gd name="connsiteX24" fmla="*/ 546206 w 4055761"/>
                <a:gd name="connsiteY24" fmla="*/ 734249 h 872375"/>
                <a:gd name="connsiteX25" fmla="*/ 571606 w 4055761"/>
                <a:gd name="connsiteY25" fmla="*/ 727899 h 872375"/>
                <a:gd name="connsiteX26" fmla="*/ 593831 w 4055761"/>
                <a:gd name="connsiteY26" fmla="*/ 724724 h 872375"/>
                <a:gd name="connsiteX27" fmla="*/ 635106 w 4055761"/>
                <a:gd name="connsiteY27" fmla="*/ 718374 h 872375"/>
                <a:gd name="connsiteX28" fmla="*/ 660506 w 4055761"/>
                <a:gd name="connsiteY28" fmla="*/ 715199 h 872375"/>
                <a:gd name="connsiteX29" fmla="*/ 676381 w 4055761"/>
                <a:gd name="connsiteY29" fmla="*/ 712024 h 872375"/>
                <a:gd name="connsiteX30" fmla="*/ 711306 w 4055761"/>
                <a:gd name="connsiteY30" fmla="*/ 708849 h 872375"/>
                <a:gd name="connsiteX31" fmla="*/ 739881 w 4055761"/>
                <a:gd name="connsiteY31" fmla="*/ 705674 h 872375"/>
                <a:gd name="connsiteX32" fmla="*/ 762106 w 4055761"/>
                <a:gd name="connsiteY32" fmla="*/ 702499 h 872375"/>
                <a:gd name="connsiteX33" fmla="*/ 787506 w 4055761"/>
                <a:gd name="connsiteY33" fmla="*/ 696149 h 872375"/>
                <a:gd name="connsiteX34" fmla="*/ 800206 w 4055761"/>
                <a:gd name="connsiteY34" fmla="*/ 692974 h 872375"/>
                <a:gd name="connsiteX35" fmla="*/ 809731 w 4055761"/>
                <a:gd name="connsiteY35" fmla="*/ 689799 h 872375"/>
                <a:gd name="connsiteX36" fmla="*/ 844656 w 4055761"/>
                <a:gd name="connsiteY36" fmla="*/ 683449 h 872375"/>
                <a:gd name="connsiteX37" fmla="*/ 870056 w 4055761"/>
                <a:gd name="connsiteY37" fmla="*/ 677099 h 872375"/>
                <a:gd name="connsiteX38" fmla="*/ 882756 w 4055761"/>
                <a:gd name="connsiteY38" fmla="*/ 673924 h 872375"/>
                <a:gd name="connsiteX39" fmla="*/ 914506 w 4055761"/>
                <a:gd name="connsiteY39" fmla="*/ 664399 h 872375"/>
                <a:gd name="connsiteX40" fmla="*/ 924031 w 4055761"/>
                <a:gd name="connsiteY40" fmla="*/ 661224 h 872375"/>
                <a:gd name="connsiteX41" fmla="*/ 949431 w 4055761"/>
                <a:gd name="connsiteY41" fmla="*/ 654874 h 872375"/>
                <a:gd name="connsiteX42" fmla="*/ 962131 w 4055761"/>
                <a:gd name="connsiteY42" fmla="*/ 651699 h 872375"/>
                <a:gd name="connsiteX43" fmla="*/ 984356 w 4055761"/>
                <a:gd name="connsiteY43" fmla="*/ 648524 h 872375"/>
                <a:gd name="connsiteX44" fmla="*/ 1028806 w 4055761"/>
                <a:gd name="connsiteY44" fmla="*/ 645349 h 872375"/>
                <a:gd name="connsiteX45" fmla="*/ 1076431 w 4055761"/>
                <a:gd name="connsiteY45" fmla="*/ 638999 h 872375"/>
                <a:gd name="connsiteX46" fmla="*/ 1092306 w 4055761"/>
                <a:gd name="connsiteY46" fmla="*/ 635824 h 872375"/>
                <a:gd name="connsiteX47" fmla="*/ 1101831 w 4055761"/>
                <a:gd name="connsiteY47" fmla="*/ 632649 h 872375"/>
                <a:gd name="connsiteX48" fmla="*/ 1114531 w 4055761"/>
                <a:gd name="connsiteY48" fmla="*/ 629474 h 872375"/>
                <a:gd name="connsiteX49" fmla="*/ 1143106 w 4055761"/>
                <a:gd name="connsiteY49" fmla="*/ 619949 h 872375"/>
                <a:gd name="connsiteX50" fmla="*/ 1152631 w 4055761"/>
                <a:gd name="connsiteY50" fmla="*/ 616774 h 872375"/>
                <a:gd name="connsiteX51" fmla="*/ 1162156 w 4055761"/>
                <a:gd name="connsiteY51" fmla="*/ 613599 h 872375"/>
                <a:gd name="connsiteX52" fmla="*/ 1184381 w 4055761"/>
                <a:gd name="connsiteY52" fmla="*/ 610424 h 872375"/>
                <a:gd name="connsiteX53" fmla="*/ 1193906 w 4055761"/>
                <a:gd name="connsiteY53" fmla="*/ 607249 h 872375"/>
                <a:gd name="connsiteX54" fmla="*/ 1241531 w 4055761"/>
                <a:gd name="connsiteY54" fmla="*/ 597724 h 872375"/>
                <a:gd name="connsiteX55" fmla="*/ 1270106 w 4055761"/>
                <a:gd name="connsiteY55" fmla="*/ 591374 h 872375"/>
                <a:gd name="connsiteX56" fmla="*/ 1295506 w 4055761"/>
                <a:gd name="connsiteY56" fmla="*/ 585024 h 872375"/>
                <a:gd name="connsiteX57" fmla="*/ 1378056 w 4055761"/>
                <a:gd name="connsiteY57" fmla="*/ 578674 h 872375"/>
                <a:gd name="connsiteX58" fmla="*/ 1393931 w 4055761"/>
                <a:gd name="connsiteY58" fmla="*/ 575499 h 872375"/>
                <a:gd name="connsiteX59" fmla="*/ 1435206 w 4055761"/>
                <a:gd name="connsiteY59" fmla="*/ 565974 h 872375"/>
                <a:gd name="connsiteX60" fmla="*/ 1479656 w 4055761"/>
                <a:gd name="connsiteY60" fmla="*/ 559624 h 872375"/>
                <a:gd name="connsiteX61" fmla="*/ 1492356 w 4055761"/>
                <a:gd name="connsiteY61" fmla="*/ 556449 h 872375"/>
                <a:gd name="connsiteX62" fmla="*/ 1520931 w 4055761"/>
                <a:gd name="connsiteY62" fmla="*/ 553274 h 872375"/>
                <a:gd name="connsiteX63" fmla="*/ 1539981 w 4055761"/>
                <a:gd name="connsiteY63" fmla="*/ 550099 h 872375"/>
                <a:gd name="connsiteX64" fmla="*/ 1578081 w 4055761"/>
                <a:gd name="connsiteY64" fmla="*/ 543749 h 872375"/>
                <a:gd name="connsiteX65" fmla="*/ 1606656 w 4055761"/>
                <a:gd name="connsiteY65" fmla="*/ 534224 h 872375"/>
                <a:gd name="connsiteX66" fmla="*/ 1616181 w 4055761"/>
                <a:gd name="connsiteY66" fmla="*/ 531049 h 872375"/>
                <a:gd name="connsiteX67" fmla="*/ 1666981 w 4055761"/>
                <a:gd name="connsiteY67" fmla="*/ 521524 h 872375"/>
                <a:gd name="connsiteX68" fmla="*/ 1689206 w 4055761"/>
                <a:gd name="connsiteY68" fmla="*/ 515174 h 872375"/>
                <a:gd name="connsiteX69" fmla="*/ 1711431 w 4055761"/>
                <a:gd name="connsiteY69" fmla="*/ 508824 h 872375"/>
                <a:gd name="connsiteX70" fmla="*/ 1736831 w 4055761"/>
                <a:gd name="connsiteY70" fmla="*/ 505649 h 872375"/>
                <a:gd name="connsiteX71" fmla="*/ 1768581 w 4055761"/>
                <a:gd name="connsiteY71" fmla="*/ 496124 h 872375"/>
                <a:gd name="connsiteX72" fmla="*/ 1778106 w 4055761"/>
                <a:gd name="connsiteY72" fmla="*/ 492949 h 872375"/>
                <a:gd name="connsiteX73" fmla="*/ 1803506 w 4055761"/>
                <a:gd name="connsiteY73" fmla="*/ 489774 h 872375"/>
                <a:gd name="connsiteX74" fmla="*/ 1822556 w 4055761"/>
                <a:gd name="connsiteY74" fmla="*/ 483424 h 872375"/>
                <a:gd name="connsiteX75" fmla="*/ 1847956 w 4055761"/>
                <a:gd name="connsiteY75" fmla="*/ 477074 h 872375"/>
                <a:gd name="connsiteX76" fmla="*/ 1873356 w 4055761"/>
                <a:gd name="connsiteY76" fmla="*/ 470724 h 872375"/>
                <a:gd name="connsiteX77" fmla="*/ 1908281 w 4055761"/>
                <a:gd name="connsiteY77" fmla="*/ 464374 h 872375"/>
                <a:gd name="connsiteX78" fmla="*/ 1933681 w 4055761"/>
                <a:gd name="connsiteY78" fmla="*/ 461199 h 872375"/>
                <a:gd name="connsiteX79" fmla="*/ 1978131 w 4055761"/>
                <a:gd name="connsiteY79" fmla="*/ 454849 h 872375"/>
                <a:gd name="connsiteX80" fmla="*/ 1997181 w 4055761"/>
                <a:gd name="connsiteY80" fmla="*/ 448499 h 872375"/>
                <a:gd name="connsiteX81" fmla="*/ 2032106 w 4055761"/>
                <a:gd name="connsiteY81" fmla="*/ 442149 h 872375"/>
                <a:gd name="connsiteX82" fmla="*/ 2067031 w 4055761"/>
                <a:gd name="connsiteY82" fmla="*/ 435799 h 872375"/>
                <a:gd name="connsiteX83" fmla="*/ 2117831 w 4055761"/>
                <a:gd name="connsiteY83" fmla="*/ 429449 h 872375"/>
                <a:gd name="connsiteX84" fmla="*/ 2133706 w 4055761"/>
                <a:gd name="connsiteY84" fmla="*/ 426274 h 872375"/>
                <a:gd name="connsiteX85" fmla="*/ 2146406 w 4055761"/>
                <a:gd name="connsiteY85" fmla="*/ 423099 h 872375"/>
                <a:gd name="connsiteX86" fmla="*/ 2187681 w 4055761"/>
                <a:gd name="connsiteY86" fmla="*/ 416749 h 872375"/>
                <a:gd name="connsiteX87" fmla="*/ 2200381 w 4055761"/>
                <a:gd name="connsiteY87" fmla="*/ 413574 h 872375"/>
                <a:gd name="connsiteX88" fmla="*/ 2254356 w 4055761"/>
                <a:gd name="connsiteY88" fmla="*/ 407224 h 872375"/>
                <a:gd name="connsiteX89" fmla="*/ 2270231 w 4055761"/>
                <a:gd name="connsiteY89" fmla="*/ 404049 h 872375"/>
                <a:gd name="connsiteX90" fmla="*/ 2292456 w 4055761"/>
                <a:gd name="connsiteY90" fmla="*/ 400874 h 872375"/>
                <a:gd name="connsiteX91" fmla="*/ 2305156 w 4055761"/>
                <a:gd name="connsiteY91" fmla="*/ 397699 h 872375"/>
                <a:gd name="connsiteX92" fmla="*/ 2330556 w 4055761"/>
                <a:gd name="connsiteY92" fmla="*/ 394524 h 872375"/>
                <a:gd name="connsiteX93" fmla="*/ 2375006 w 4055761"/>
                <a:gd name="connsiteY93" fmla="*/ 388174 h 872375"/>
                <a:gd name="connsiteX94" fmla="*/ 2394056 w 4055761"/>
                <a:gd name="connsiteY94" fmla="*/ 384999 h 872375"/>
                <a:gd name="connsiteX95" fmla="*/ 2416281 w 4055761"/>
                <a:gd name="connsiteY95" fmla="*/ 381824 h 872375"/>
                <a:gd name="connsiteX96" fmla="*/ 2432156 w 4055761"/>
                <a:gd name="connsiteY96" fmla="*/ 378649 h 872375"/>
                <a:gd name="connsiteX97" fmla="*/ 2460731 w 4055761"/>
                <a:gd name="connsiteY97" fmla="*/ 375474 h 872375"/>
                <a:gd name="connsiteX98" fmla="*/ 2479781 w 4055761"/>
                <a:gd name="connsiteY98" fmla="*/ 372299 h 872375"/>
                <a:gd name="connsiteX99" fmla="*/ 2502006 w 4055761"/>
                <a:gd name="connsiteY99" fmla="*/ 369124 h 872375"/>
                <a:gd name="connsiteX100" fmla="*/ 2517881 w 4055761"/>
                <a:gd name="connsiteY100" fmla="*/ 365949 h 872375"/>
                <a:gd name="connsiteX101" fmla="*/ 2543281 w 4055761"/>
                <a:gd name="connsiteY101" fmla="*/ 362774 h 872375"/>
                <a:gd name="connsiteX102" fmla="*/ 2559156 w 4055761"/>
                <a:gd name="connsiteY102" fmla="*/ 359599 h 872375"/>
                <a:gd name="connsiteX103" fmla="*/ 2594081 w 4055761"/>
                <a:gd name="connsiteY103" fmla="*/ 356424 h 872375"/>
                <a:gd name="connsiteX104" fmla="*/ 2632181 w 4055761"/>
                <a:gd name="connsiteY104" fmla="*/ 350074 h 872375"/>
                <a:gd name="connsiteX105" fmla="*/ 2667106 w 4055761"/>
                <a:gd name="connsiteY105" fmla="*/ 343724 h 872375"/>
                <a:gd name="connsiteX106" fmla="*/ 2686156 w 4055761"/>
                <a:gd name="connsiteY106" fmla="*/ 340549 h 872375"/>
                <a:gd name="connsiteX107" fmla="*/ 2695681 w 4055761"/>
                <a:gd name="connsiteY107" fmla="*/ 337374 h 872375"/>
                <a:gd name="connsiteX108" fmla="*/ 2721081 w 4055761"/>
                <a:gd name="connsiteY108" fmla="*/ 331024 h 872375"/>
                <a:gd name="connsiteX109" fmla="*/ 2733781 w 4055761"/>
                <a:gd name="connsiteY109" fmla="*/ 327849 h 872375"/>
                <a:gd name="connsiteX110" fmla="*/ 2743306 w 4055761"/>
                <a:gd name="connsiteY110" fmla="*/ 324674 h 872375"/>
                <a:gd name="connsiteX111" fmla="*/ 2756006 w 4055761"/>
                <a:gd name="connsiteY111" fmla="*/ 321499 h 872375"/>
                <a:gd name="connsiteX112" fmla="*/ 2784581 w 4055761"/>
                <a:gd name="connsiteY112" fmla="*/ 311974 h 872375"/>
                <a:gd name="connsiteX113" fmla="*/ 2794106 w 4055761"/>
                <a:gd name="connsiteY113" fmla="*/ 308799 h 872375"/>
                <a:gd name="connsiteX114" fmla="*/ 2806806 w 4055761"/>
                <a:gd name="connsiteY114" fmla="*/ 305624 h 872375"/>
                <a:gd name="connsiteX115" fmla="*/ 2816331 w 4055761"/>
                <a:gd name="connsiteY115" fmla="*/ 302449 h 872375"/>
                <a:gd name="connsiteX116" fmla="*/ 2848081 w 4055761"/>
                <a:gd name="connsiteY116" fmla="*/ 296099 h 872375"/>
                <a:gd name="connsiteX117" fmla="*/ 2857606 w 4055761"/>
                <a:gd name="connsiteY117" fmla="*/ 292924 h 872375"/>
                <a:gd name="connsiteX118" fmla="*/ 2876656 w 4055761"/>
                <a:gd name="connsiteY118" fmla="*/ 289749 h 872375"/>
                <a:gd name="connsiteX119" fmla="*/ 2927456 w 4055761"/>
                <a:gd name="connsiteY119" fmla="*/ 280224 h 872375"/>
                <a:gd name="connsiteX120" fmla="*/ 3000481 w 4055761"/>
                <a:gd name="connsiteY120" fmla="*/ 270699 h 872375"/>
                <a:gd name="connsiteX121" fmla="*/ 3038581 w 4055761"/>
                <a:gd name="connsiteY121" fmla="*/ 261174 h 872375"/>
                <a:gd name="connsiteX122" fmla="*/ 3051281 w 4055761"/>
                <a:gd name="connsiteY122" fmla="*/ 257999 h 872375"/>
                <a:gd name="connsiteX123" fmla="*/ 3060806 w 4055761"/>
                <a:gd name="connsiteY123" fmla="*/ 254824 h 872375"/>
                <a:gd name="connsiteX124" fmla="*/ 3105256 w 4055761"/>
                <a:gd name="connsiteY124" fmla="*/ 248474 h 872375"/>
                <a:gd name="connsiteX125" fmla="*/ 3121131 w 4055761"/>
                <a:gd name="connsiteY125" fmla="*/ 245299 h 872375"/>
                <a:gd name="connsiteX126" fmla="*/ 3140181 w 4055761"/>
                <a:gd name="connsiteY126" fmla="*/ 242124 h 872375"/>
                <a:gd name="connsiteX127" fmla="*/ 3165581 w 4055761"/>
                <a:gd name="connsiteY127" fmla="*/ 238949 h 872375"/>
                <a:gd name="connsiteX128" fmla="*/ 3190981 w 4055761"/>
                <a:gd name="connsiteY128" fmla="*/ 232599 h 872375"/>
                <a:gd name="connsiteX129" fmla="*/ 3203681 w 4055761"/>
                <a:gd name="connsiteY129" fmla="*/ 229424 h 872375"/>
                <a:gd name="connsiteX130" fmla="*/ 3222731 w 4055761"/>
                <a:gd name="connsiteY130" fmla="*/ 223074 h 872375"/>
                <a:gd name="connsiteX131" fmla="*/ 3235431 w 4055761"/>
                <a:gd name="connsiteY131" fmla="*/ 219899 h 872375"/>
                <a:gd name="connsiteX132" fmla="*/ 3254481 w 4055761"/>
                <a:gd name="connsiteY132" fmla="*/ 213549 h 872375"/>
                <a:gd name="connsiteX133" fmla="*/ 3270356 w 4055761"/>
                <a:gd name="connsiteY133" fmla="*/ 210374 h 872375"/>
                <a:gd name="connsiteX134" fmla="*/ 3292581 w 4055761"/>
                <a:gd name="connsiteY134" fmla="*/ 204024 h 872375"/>
                <a:gd name="connsiteX135" fmla="*/ 3324331 w 4055761"/>
                <a:gd name="connsiteY135" fmla="*/ 197674 h 872375"/>
                <a:gd name="connsiteX136" fmla="*/ 3349731 w 4055761"/>
                <a:gd name="connsiteY136" fmla="*/ 191324 h 872375"/>
                <a:gd name="connsiteX137" fmla="*/ 3406881 w 4055761"/>
                <a:gd name="connsiteY137" fmla="*/ 184974 h 872375"/>
                <a:gd name="connsiteX138" fmla="*/ 3416406 w 4055761"/>
                <a:gd name="connsiteY138" fmla="*/ 181799 h 872375"/>
                <a:gd name="connsiteX139" fmla="*/ 3524356 w 4055761"/>
                <a:gd name="connsiteY139" fmla="*/ 175449 h 872375"/>
                <a:gd name="connsiteX140" fmla="*/ 3549756 w 4055761"/>
                <a:gd name="connsiteY140" fmla="*/ 172274 h 872375"/>
                <a:gd name="connsiteX141" fmla="*/ 3568806 w 4055761"/>
                <a:gd name="connsiteY141" fmla="*/ 169099 h 872375"/>
                <a:gd name="connsiteX142" fmla="*/ 3625956 w 4055761"/>
                <a:gd name="connsiteY142" fmla="*/ 165924 h 872375"/>
                <a:gd name="connsiteX143" fmla="*/ 3667231 w 4055761"/>
                <a:gd name="connsiteY143" fmla="*/ 162749 h 872375"/>
                <a:gd name="connsiteX144" fmla="*/ 3730731 w 4055761"/>
                <a:gd name="connsiteY144" fmla="*/ 159574 h 872375"/>
                <a:gd name="connsiteX145" fmla="*/ 3765656 w 4055761"/>
                <a:gd name="connsiteY145" fmla="*/ 156399 h 872375"/>
                <a:gd name="connsiteX146" fmla="*/ 3832331 w 4055761"/>
                <a:gd name="connsiteY146" fmla="*/ 150049 h 872375"/>
                <a:gd name="connsiteX147" fmla="*/ 3857731 w 4055761"/>
                <a:gd name="connsiteY147" fmla="*/ 143699 h 872375"/>
                <a:gd name="connsiteX148" fmla="*/ 3870431 w 4055761"/>
                <a:gd name="connsiteY148" fmla="*/ 140524 h 872375"/>
                <a:gd name="connsiteX149" fmla="*/ 3902181 w 4055761"/>
                <a:gd name="connsiteY149" fmla="*/ 130999 h 872375"/>
                <a:gd name="connsiteX150" fmla="*/ 3940281 w 4055761"/>
                <a:gd name="connsiteY150" fmla="*/ 124649 h 872375"/>
                <a:gd name="connsiteX151" fmla="*/ 3975206 w 4055761"/>
                <a:gd name="connsiteY151" fmla="*/ 118299 h 872375"/>
                <a:gd name="connsiteX152" fmla="*/ 3984731 w 4055761"/>
                <a:gd name="connsiteY152" fmla="*/ 115124 h 872375"/>
                <a:gd name="connsiteX153" fmla="*/ 3997431 w 4055761"/>
                <a:gd name="connsiteY153" fmla="*/ 111949 h 872375"/>
                <a:gd name="connsiteX154" fmla="*/ 4006956 w 4055761"/>
                <a:gd name="connsiteY154" fmla="*/ 108774 h 872375"/>
                <a:gd name="connsiteX155" fmla="*/ 4019656 w 4055761"/>
                <a:gd name="connsiteY155" fmla="*/ 105599 h 872375"/>
                <a:gd name="connsiteX156" fmla="*/ 4048217 w 4055761"/>
                <a:gd name="connsiteY156" fmla="*/ 102424 h 872375"/>
                <a:gd name="connsiteX157" fmla="*/ 4051406 w 4055761"/>
                <a:gd name="connsiteY157" fmla="*/ 7174 h 872375"/>
                <a:gd name="connsiteX158" fmla="*/ 3994256 w 4055761"/>
                <a:gd name="connsiteY158" fmla="*/ 7174 h 872375"/>
                <a:gd name="connsiteX159" fmla="*/ 3978381 w 4055761"/>
                <a:gd name="connsiteY159" fmla="*/ 10349 h 872375"/>
                <a:gd name="connsiteX160" fmla="*/ 3959331 w 4055761"/>
                <a:gd name="connsiteY160" fmla="*/ 13524 h 872375"/>
                <a:gd name="connsiteX161" fmla="*/ 3946631 w 4055761"/>
                <a:gd name="connsiteY161" fmla="*/ 16699 h 872375"/>
                <a:gd name="connsiteX162" fmla="*/ 3930756 w 4055761"/>
                <a:gd name="connsiteY162" fmla="*/ 19874 h 872375"/>
                <a:gd name="connsiteX163" fmla="*/ 3921231 w 4055761"/>
                <a:gd name="connsiteY163" fmla="*/ 23049 h 872375"/>
                <a:gd name="connsiteX164" fmla="*/ 3876781 w 4055761"/>
                <a:gd name="connsiteY164" fmla="*/ 32574 h 872375"/>
                <a:gd name="connsiteX165" fmla="*/ 3835506 w 4055761"/>
                <a:gd name="connsiteY165" fmla="*/ 38924 h 872375"/>
                <a:gd name="connsiteX166" fmla="*/ 3822806 w 4055761"/>
                <a:gd name="connsiteY166" fmla="*/ 42099 h 872375"/>
                <a:gd name="connsiteX167" fmla="*/ 3803756 w 4055761"/>
                <a:gd name="connsiteY167" fmla="*/ 45274 h 872375"/>
                <a:gd name="connsiteX168" fmla="*/ 3794231 w 4055761"/>
                <a:gd name="connsiteY168" fmla="*/ 48449 h 872375"/>
                <a:gd name="connsiteX169" fmla="*/ 3768831 w 4055761"/>
                <a:gd name="connsiteY169" fmla="*/ 54799 h 872375"/>
                <a:gd name="connsiteX170" fmla="*/ 3756131 w 4055761"/>
                <a:gd name="connsiteY170" fmla="*/ 57974 h 872375"/>
                <a:gd name="connsiteX171" fmla="*/ 3711681 w 4055761"/>
                <a:gd name="connsiteY171" fmla="*/ 70674 h 872375"/>
                <a:gd name="connsiteX172" fmla="*/ 3686281 w 4055761"/>
                <a:gd name="connsiteY172" fmla="*/ 73849 h 872375"/>
                <a:gd name="connsiteX173" fmla="*/ 3635481 w 4055761"/>
                <a:gd name="connsiteY173" fmla="*/ 80199 h 872375"/>
                <a:gd name="connsiteX174" fmla="*/ 3556106 w 4055761"/>
                <a:gd name="connsiteY174" fmla="*/ 83374 h 872375"/>
                <a:gd name="connsiteX175" fmla="*/ 3514831 w 4055761"/>
                <a:gd name="connsiteY175" fmla="*/ 89724 h 872375"/>
                <a:gd name="connsiteX176" fmla="*/ 3473556 w 4055761"/>
                <a:gd name="connsiteY176" fmla="*/ 96074 h 872375"/>
                <a:gd name="connsiteX177" fmla="*/ 3441806 w 4055761"/>
                <a:gd name="connsiteY177" fmla="*/ 102424 h 872375"/>
                <a:gd name="connsiteX178" fmla="*/ 3356081 w 4055761"/>
                <a:gd name="connsiteY178" fmla="*/ 108774 h 872375"/>
                <a:gd name="connsiteX179" fmla="*/ 3321156 w 4055761"/>
                <a:gd name="connsiteY179" fmla="*/ 115124 h 872375"/>
                <a:gd name="connsiteX180" fmla="*/ 3305281 w 4055761"/>
                <a:gd name="connsiteY180" fmla="*/ 118299 h 872375"/>
                <a:gd name="connsiteX181" fmla="*/ 3286231 w 4055761"/>
                <a:gd name="connsiteY181" fmla="*/ 124649 h 872375"/>
                <a:gd name="connsiteX182" fmla="*/ 3267181 w 4055761"/>
                <a:gd name="connsiteY182" fmla="*/ 130999 h 872375"/>
                <a:gd name="connsiteX183" fmla="*/ 3238606 w 4055761"/>
                <a:gd name="connsiteY183" fmla="*/ 140524 h 872375"/>
                <a:gd name="connsiteX184" fmla="*/ 3229081 w 4055761"/>
                <a:gd name="connsiteY184" fmla="*/ 143699 h 872375"/>
                <a:gd name="connsiteX185" fmla="*/ 3219556 w 4055761"/>
                <a:gd name="connsiteY185" fmla="*/ 146874 h 872375"/>
                <a:gd name="connsiteX186" fmla="*/ 3206856 w 4055761"/>
                <a:gd name="connsiteY186" fmla="*/ 150049 h 872375"/>
                <a:gd name="connsiteX187" fmla="*/ 3187806 w 4055761"/>
                <a:gd name="connsiteY187" fmla="*/ 156399 h 872375"/>
                <a:gd name="connsiteX188" fmla="*/ 3175106 w 4055761"/>
                <a:gd name="connsiteY188" fmla="*/ 159574 h 872375"/>
                <a:gd name="connsiteX189" fmla="*/ 3133831 w 4055761"/>
                <a:gd name="connsiteY189" fmla="*/ 165924 h 872375"/>
                <a:gd name="connsiteX190" fmla="*/ 3121131 w 4055761"/>
                <a:gd name="connsiteY190" fmla="*/ 169099 h 872375"/>
                <a:gd name="connsiteX191" fmla="*/ 3076681 w 4055761"/>
                <a:gd name="connsiteY191" fmla="*/ 172274 h 872375"/>
                <a:gd name="connsiteX192" fmla="*/ 3041756 w 4055761"/>
                <a:gd name="connsiteY192" fmla="*/ 181799 h 872375"/>
                <a:gd name="connsiteX193" fmla="*/ 3019531 w 4055761"/>
                <a:gd name="connsiteY193" fmla="*/ 184974 h 872375"/>
                <a:gd name="connsiteX194" fmla="*/ 2981431 w 4055761"/>
                <a:gd name="connsiteY194" fmla="*/ 191324 h 872375"/>
                <a:gd name="connsiteX195" fmla="*/ 2962381 w 4055761"/>
                <a:gd name="connsiteY195" fmla="*/ 194499 h 872375"/>
                <a:gd name="connsiteX196" fmla="*/ 2933806 w 4055761"/>
                <a:gd name="connsiteY196" fmla="*/ 197674 h 872375"/>
                <a:gd name="connsiteX197" fmla="*/ 2898881 w 4055761"/>
                <a:gd name="connsiteY197" fmla="*/ 200849 h 872375"/>
                <a:gd name="connsiteX198" fmla="*/ 2844906 w 4055761"/>
                <a:gd name="connsiteY198" fmla="*/ 210374 h 872375"/>
                <a:gd name="connsiteX199" fmla="*/ 2829031 w 4055761"/>
                <a:gd name="connsiteY199" fmla="*/ 213549 h 872375"/>
                <a:gd name="connsiteX200" fmla="*/ 2813156 w 4055761"/>
                <a:gd name="connsiteY200" fmla="*/ 216724 h 872375"/>
                <a:gd name="connsiteX201" fmla="*/ 2784581 w 4055761"/>
                <a:gd name="connsiteY201" fmla="*/ 219899 h 872375"/>
                <a:gd name="connsiteX202" fmla="*/ 2759181 w 4055761"/>
                <a:gd name="connsiteY202" fmla="*/ 226249 h 872375"/>
                <a:gd name="connsiteX203" fmla="*/ 2730606 w 4055761"/>
                <a:gd name="connsiteY203" fmla="*/ 235774 h 872375"/>
                <a:gd name="connsiteX204" fmla="*/ 2721081 w 4055761"/>
                <a:gd name="connsiteY204" fmla="*/ 238949 h 872375"/>
                <a:gd name="connsiteX205" fmla="*/ 2711556 w 4055761"/>
                <a:gd name="connsiteY205" fmla="*/ 242124 h 872375"/>
                <a:gd name="connsiteX206" fmla="*/ 2698856 w 4055761"/>
                <a:gd name="connsiteY206" fmla="*/ 245299 h 872375"/>
                <a:gd name="connsiteX207" fmla="*/ 2682981 w 4055761"/>
                <a:gd name="connsiteY207" fmla="*/ 248474 h 872375"/>
                <a:gd name="connsiteX208" fmla="*/ 2670281 w 4055761"/>
                <a:gd name="connsiteY208" fmla="*/ 251649 h 872375"/>
                <a:gd name="connsiteX209" fmla="*/ 2641706 w 4055761"/>
                <a:gd name="connsiteY209" fmla="*/ 254824 h 872375"/>
                <a:gd name="connsiteX210" fmla="*/ 2613131 w 4055761"/>
                <a:gd name="connsiteY210" fmla="*/ 261174 h 872375"/>
                <a:gd name="connsiteX211" fmla="*/ 2594081 w 4055761"/>
                <a:gd name="connsiteY211" fmla="*/ 267524 h 872375"/>
                <a:gd name="connsiteX212" fmla="*/ 2575031 w 4055761"/>
                <a:gd name="connsiteY212" fmla="*/ 273874 h 872375"/>
                <a:gd name="connsiteX213" fmla="*/ 2565506 w 4055761"/>
                <a:gd name="connsiteY213" fmla="*/ 277049 h 872375"/>
                <a:gd name="connsiteX214" fmla="*/ 2543281 w 4055761"/>
                <a:gd name="connsiteY214" fmla="*/ 283399 h 872375"/>
                <a:gd name="connsiteX215" fmla="*/ 2514706 w 4055761"/>
                <a:gd name="connsiteY215" fmla="*/ 289749 h 872375"/>
                <a:gd name="connsiteX216" fmla="*/ 2489306 w 4055761"/>
                <a:gd name="connsiteY216" fmla="*/ 296099 h 872375"/>
                <a:gd name="connsiteX217" fmla="*/ 2476606 w 4055761"/>
                <a:gd name="connsiteY217" fmla="*/ 299274 h 872375"/>
                <a:gd name="connsiteX218" fmla="*/ 2428981 w 4055761"/>
                <a:gd name="connsiteY218" fmla="*/ 305624 h 872375"/>
                <a:gd name="connsiteX219" fmla="*/ 2409931 w 4055761"/>
                <a:gd name="connsiteY219" fmla="*/ 308799 h 872375"/>
                <a:gd name="connsiteX220" fmla="*/ 2378181 w 4055761"/>
                <a:gd name="connsiteY220" fmla="*/ 311974 h 872375"/>
                <a:gd name="connsiteX221" fmla="*/ 2327381 w 4055761"/>
                <a:gd name="connsiteY221" fmla="*/ 318324 h 872375"/>
                <a:gd name="connsiteX222" fmla="*/ 2314681 w 4055761"/>
                <a:gd name="connsiteY222" fmla="*/ 321499 h 872375"/>
                <a:gd name="connsiteX223" fmla="*/ 2295631 w 4055761"/>
                <a:gd name="connsiteY223" fmla="*/ 327849 h 872375"/>
                <a:gd name="connsiteX224" fmla="*/ 2286106 w 4055761"/>
                <a:gd name="connsiteY224" fmla="*/ 331024 h 872375"/>
                <a:gd name="connsiteX225" fmla="*/ 2260706 w 4055761"/>
                <a:gd name="connsiteY225" fmla="*/ 337374 h 872375"/>
                <a:gd name="connsiteX226" fmla="*/ 2248006 w 4055761"/>
                <a:gd name="connsiteY226" fmla="*/ 340549 h 872375"/>
                <a:gd name="connsiteX227" fmla="*/ 2232131 w 4055761"/>
                <a:gd name="connsiteY227" fmla="*/ 343724 h 872375"/>
                <a:gd name="connsiteX228" fmla="*/ 2213081 w 4055761"/>
                <a:gd name="connsiteY228" fmla="*/ 350074 h 872375"/>
                <a:gd name="connsiteX229" fmla="*/ 2203556 w 4055761"/>
                <a:gd name="connsiteY229" fmla="*/ 353249 h 872375"/>
                <a:gd name="connsiteX230" fmla="*/ 2171806 w 4055761"/>
                <a:gd name="connsiteY230" fmla="*/ 359599 h 872375"/>
                <a:gd name="connsiteX231" fmla="*/ 2155931 w 4055761"/>
                <a:gd name="connsiteY231" fmla="*/ 362774 h 872375"/>
                <a:gd name="connsiteX232" fmla="*/ 2127356 w 4055761"/>
                <a:gd name="connsiteY232" fmla="*/ 365949 h 872375"/>
                <a:gd name="connsiteX233" fmla="*/ 2101956 w 4055761"/>
                <a:gd name="connsiteY233" fmla="*/ 369124 h 872375"/>
                <a:gd name="connsiteX234" fmla="*/ 2041631 w 4055761"/>
                <a:gd name="connsiteY234" fmla="*/ 372299 h 872375"/>
                <a:gd name="connsiteX235" fmla="*/ 1990831 w 4055761"/>
                <a:gd name="connsiteY235" fmla="*/ 378649 h 872375"/>
                <a:gd name="connsiteX236" fmla="*/ 1974956 w 4055761"/>
                <a:gd name="connsiteY236" fmla="*/ 381824 h 872375"/>
                <a:gd name="connsiteX237" fmla="*/ 1955906 w 4055761"/>
                <a:gd name="connsiteY237" fmla="*/ 384999 h 872375"/>
                <a:gd name="connsiteX238" fmla="*/ 1924156 w 4055761"/>
                <a:gd name="connsiteY238" fmla="*/ 394524 h 872375"/>
                <a:gd name="connsiteX239" fmla="*/ 1838431 w 4055761"/>
                <a:gd name="connsiteY239" fmla="*/ 407224 h 872375"/>
                <a:gd name="connsiteX240" fmla="*/ 1806681 w 4055761"/>
                <a:gd name="connsiteY240" fmla="*/ 410399 h 872375"/>
                <a:gd name="connsiteX241" fmla="*/ 1711431 w 4055761"/>
                <a:gd name="connsiteY241" fmla="*/ 442149 h 872375"/>
                <a:gd name="connsiteX242" fmla="*/ 1701906 w 4055761"/>
                <a:gd name="connsiteY242" fmla="*/ 445324 h 872375"/>
                <a:gd name="connsiteX243" fmla="*/ 1682856 w 4055761"/>
                <a:gd name="connsiteY243" fmla="*/ 454849 h 872375"/>
                <a:gd name="connsiteX244" fmla="*/ 1657456 w 4055761"/>
                <a:gd name="connsiteY244" fmla="*/ 458024 h 872375"/>
                <a:gd name="connsiteX245" fmla="*/ 1603481 w 4055761"/>
                <a:gd name="connsiteY245" fmla="*/ 464374 h 872375"/>
                <a:gd name="connsiteX246" fmla="*/ 1571731 w 4055761"/>
                <a:gd name="connsiteY246" fmla="*/ 470724 h 872375"/>
                <a:gd name="connsiteX247" fmla="*/ 1555856 w 4055761"/>
                <a:gd name="connsiteY247" fmla="*/ 473899 h 872375"/>
                <a:gd name="connsiteX248" fmla="*/ 1527281 w 4055761"/>
                <a:gd name="connsiteY248" fmla="*/ 480249 h 872375"/>
                <a:gd name="connsiteX249" fmla="*/ 1479656 w 4055761"/>
                <a:gd name="connsiteY249" fmla="*/ 486599 h 872375"/>
                <a:gd name="connsiteX250" fmla="*/ 1463781 w 4055761"/>
                <a:gd name="connsiteY250" fmla="*/ 489774 h 872375"/>
                <a:gd name="connsiteX251" fmla="*/ 1422506 w 4055761"/>
                <a:gd name="connsiteY251" fmla="*/ 496124 h 872375"/>
                <a:gd name="connsiteX252" fmla="*/ 1390756 w 4055761"/>
                <a:gd name="connsiteY252" fmla="*/ 502474 h 872375"/>
                <a:gd name="connsiteX253" fmla="*/ 1378056 w 4055761"/>
                <a:gd name="connsiteY253" fmla="*/ 505649 h 872375"/>
                <a:gd name="connsiteX254" fmla="*/ 1359006 w 4055761"/>
                <a:gd name="connsiteY254" fmla="*/ 508824 h 872375"/>
                <a:gd name="connsiteX255" fmla="*/ 1330431 w 4055761"/>
                <a:gd name="connsiteY255" fmla="*/ 515174 h 872375"/>
                <a:gd name="connsiteX256" fmla="*/ 1311381 w 4055761"/>
                <a:gd name="connsiteY256" fmla="*/ 521524 h 872375"/>
                <a:gd name="connsiteX257" fmla="*/ 1282806 w 4055761"/>
                <a:gd name="connsiteY257" fmla="*/ 531049 h 872375"/>
                <a:gd name="connsiteX258" fmla="*/ 1273281 w 4055761"/>
                <a:gd name="connsiteY258" fmla="*/ 534224 h 872375"/>
                <a:gd name="connsiteX259" fmla="*/ 1263756 w 4055761"/>
                <a:gd name="connsiteY259" fmla="*/ 537399 h 872375"/>
                <a:gd name="connsiteX260" fmla="*/ 1222481 w 4055761"/>
                <a:gd name="connsiteY260" fmla="*/ 543749 h 872375"/>
                <a:gd name="connsiteX261" fmla="*/ 1168506 w 4055761"/>
                <a:gd name="connsiteY261" fmla="*/ 546924 h 872375"/>
                <a:gd name="connsiteX262" fmla="*/ 1130406 w 4055761"/>
                <a:gd name="connsiteY262" fmla="*/ 553274 h 872375"/>
                <a:gd name="connsiteX263" fmla="*/ 1105006 w 4055761"/>
                <a:gd name="connsiteY263" fmla="*/ 556449 h 872375"/>
                <a:gd name="connsiteX264" fmla="*/ 1079606 w 4055761"/>
                <a:gd name="connsiteY264" fmla="*/ 562799 h 872375"/>
                <a:gd name="connsiteX265" fmla="*/ 1047856 w 4055761"/>
                <a:gd name="connsiteY265" fmla="*/ 569149 h 872375"/>
                <a:gd name="connsiteX266" fmla="*/ 1022456 w 4055761"/>
                <a:gd name="connsiteY266" fmla="*/ 575499 h 872375"/>
                <a:gd name="connsiteX267" fmla="*/ 1012931 w 4055761"/>
                <a:gd name="connsiteY267" fmla="*/ 578674 h 872375"/>
                <a:gd name="connsiteX268" fmla="*/ 1000231 w 4055761"/>
                <a:gd name="connsiteY268" fmla="*/ 581849 h 872375"/>
                <a:gd name="connsiteX269" fmla="*/ 978006 w 4055761"/>
                <a:gd name="connsiteY269" fmla="*/ 588199 h 872375"/>
                <a:gd name="connsiteX270" fmla="*/ 946256 w 4055761"/>
                <a:gd name="connsiteY270" fmla="*/ 594549 h 872375"/>
                <a:gd name="connsiteX271" fmla="*/ 911331 w 4055761"/>
                <a:gd name="connsiteY271" fmla="*/ 600899 h 872375"/>
                <a:gd name="connsiteX272" fmla="*/ 854181 w 4055761"/>
                <a:gd name="connsiteY272" fmla="*/ 610424 h 872375"/>
                <a:gd name="connsiteX273" fmla="*/ 835131 w 4055761"/>
                <a:gd name="connsiteY273" fmla="*/ 616774 h 872375"/>
                <a:gd name="connsiteX274" fmla="*/ 816081 w 4055761"/>
                <a:gd name="connsiteY274" fmla="*/ 623124 h 872375"/>
                <a:gd name="connsiteX275" fmla="*/ 806556 w 4055761"/>
                <a:gd name="connsiteY275" fmla="*/ 626299 h 872375"/>
                <a:gd name="connsiteX276" fmla="*/ 797031 w 4055761"/>
                <a:gd name="connsiteY276" fmla="*/ 629474 h 872375"/>
                <a:gd name="connsiteX277" fmla="*/ 784331 w 4055761"/>
                <a:gd name="connsiteY277" fmla="*/ 632649 h 872375"/>
                <a:gd name="connsiteX278" fmla="*/ 765281 w 4055761"/>
                <a:gd name="connsiteY278" fmla="*/ 638999 h 872375"/>
                <a:gd name="connsiteX279" fmla="*/ 736706 w 4055761"/>
                <a:gd name="connsiteY279" fmla="*/ 645349 h 872375"/>
                <a:gd name="connsiteX280" fmla="*/ 720831 w 4055761"/>
                <a:gd name="connsiteY280" fmla="*/ 648524 h 872375"/>
                <a:gd name="connsiteX281" fmla="*/ 701781 w 4055761"/>
                <a:gd name="connsiteY281" fmla="*/ 654874 h 872375"/>
                <a:gd name="connsiteX282" fmla="*/ 673206 w 4055761"/>
                <a:gd name="connsiteY282" fmla="*/ 664399 h 872375"/>
                <a:gd name="connsiteX283" fmla="*/ 663681 w 4055761"/>
                <a:gd name="connsiteY283" fmla="*/ 667574 h 872375"/>
                <a:gd name="connsiteX284" fmla="*/ 654156 w 4055761"/>
                <a:gd name="connsiteY284" fmla="*/ 670749 h 872375"/>
                <a:gd name="connsiteX285" fmla="*/ 616056 w 4055761"/>
                <a:gd name="connsiteY285" fmla="*/ 677099 h 872375"/>
                <a:gd name="connsiteX286" fmla="*/ 597006 w 4055761"/>
                <a:gd name="connsiteY286" fmla="*/ 680274 h 872375"/>
                <a:gd name="connsiteX287" fmla="*/ 577956 w 4055761"/>
                <a:gd name="connsiteY287" fmla="*/ 686624 h 872375"/>
                <a:gd name="connsiteX288" fmla="*/ 568431 w 4055761"/>
                <a:gd name="connsiteY288" fmla="*/ 689799 h 872375"/>
                <a:gd name="connsiteX289" fmla="*/ 520806 w 4055761"/>
                <a:gd name="connsiteY289" fmla="*/ 705674 h 872375"/>
                <a:gd name="connsiteX290" fmla="*/ 454131 w 4055761"/>
                <a:gd name="connsiteY290" fmla="*/ 727899 h 872375"/>
                <a:gd name="connsiteX291" fmla="*/ 435081 w 4055761"/>
                <a:gd name="connsiteY291" fmla="*/ 734249 h 872375"/>
                <a:gd name="connsiteX292" fmla="*/ 425556 w 4055761"/>
                <a:gd name="connsiteY292" fmla="*/ 737424 h 872375"/>
                <a:gd name="connsiteX293" fmla="*/ 400156 w 4055761"/>
                <a:gd name="connsiteY293" fmla="*/ 743774 h 872375"/>
                <a:gd name="connsiteX294" fmla="*/ 390631 w 4055761"/>
                <a:gd name="connsiteY294" fmla="*/ 746949 h 872375"/>
                <a:gd name="connsiteX295" fmla="*/ 377931 w 4055761"/>
                <a:gd name="connsiteY295" fmla="*/ 750124 h 872375"/>
                <a:gd name="connsiteX296" fmla="*/ 358881 w 4055761"/>
                <a:gd name="connsiteY296" fmla="*/ 756474 h 872375"/>
                <a:gd name="connsiteX297" fmla="*/ 311256 w 4055761"/>
                <a:gd name="connsiteY297" fmla="*/ 772349 h 872375"/>
                <a:gd name="connsiteX298" fmla="*/ 301731 w 4055761"/>
                <a:gd name="connsiteY298" fmla="*/ 775524 h 872375"/>
                <a:gd name="connsiteX299" fmla="*/ 292206 w 4055761"/>
                <a:gd name="connsiteY299" fmla="*/ 778699 h 872375"/>
                <a:gd name="connsiteX300" fmla="*/ 254106 w 4055761"/>
                <a:gd name="connsiteY300" fmla="*/ 785049 h 872375"/>
                <a:gd name="connsiteX301" fmla="*/ 238231 w 4055761"/>
                <a:gd name="connsiteY301" fmla="*/ 788224 h 872375"/>
                <a:gd name="connsiteX302" fmla="*/ 219181 w 4055761"/>
                <a:gd name="connsiteY302" fmla="*/ 791399 h 872375"/>
                <a:gd name="connsiteX303" fmla="*/ 206481 w 4055761"/>
                <a:gd name="connsiteY303" fmla="*/ 794574 h 872375"/>
                <a:gd name="connsiteX304" fmla="*/ 196956 w 4055761"/>
                <a:gd name="connsiteY304" fmla="*/ 797749 h 872375"/>
                <a:gd name="connsiteX305" fmla="*/ 165206 w 4055761"/>
                <a:gd name="connsiteY305" fmla="*/ 804099 h 872375"/>
                <a:gd name="connsiteX306" fmla="*/ 152506 w 4055761"/>
                <a:gd name="connsiteY306" fmla="*/ 807274 h 872375"/>
                <a:gd name="connsiteX307" fmla="*/ 136631 w 4055761"/>
                <a:gd name="connsiteY307" fmla="*/ 810449 h 872375"/>
                <a:gd name="connsiteX308" fmla="*/ 127106 w 4055761"/>
                <a:gd name="connsiteY308" fmla="*/ 813624 h 872375"/>
                <a:gd name="connsiteX309" fmla="*/ 89006 w 4055761"/>
                <a:gd name="connsiteY309" fmla="*/ 823149 h 872375"/>
                <a:gd name="connsiteX310" fmla="*/ 50906 w 4055761"/>
                <a:gd name="connsiteY310" fmla="*/ 835849 h 872375"/>
                <a:gd name="connsiteX311" fmla="*/ 41381 w 4055761"/>
                <a:gd name="connsiteY311" fmla="*/ 839024 h 872375"/>
                <a:gd name="connsiteX312" fmla="*/ 31856 w 4055761"/>
                <a:gd name="connsiteY312" fmla="*/ 842199 h 872375"/>
                <a:gd name="connsiteX313" fmla="*/ 106 w 4055761"/>
                <a:gd name="connsiteY313" fmla="*/ 870774 h 872375"/>
                <a:gd name="connsiteX0" fmla="*/ 106 w 4055761"/>
                <a:gd name="connsiteY0" fmla="*/ 870774 h 872375"/>
                <a:gd name="connsiteX1" fmla="*/ 22331 w 4055761"/>
                <a:gd name="connsiteY1" fmla="*/ 867599 h 872375"/>
                <a:gd name="connsiteX2" fmla="*/ 31856 w 4055761"/>
                <a:gd name="connsiteY2" fmla="*/ 861249 h 872375"/>
                <a:gd name="connsiteX3" fmla="*/ 50906 w 4055761"/>
                <a:gd name="connsiteY3" fmla="*/ 854899 h 872375"/>
                <a:gd name="connsiteX4" fmla="*/ 73131 w 4055761"/>
                <a:gd name="connsiteY4" fmla="*/ 848549 h 872375"/>
                <a:gd name="connsiteX5" fmla="*/ 92181 w 4055761"/>
                <a:gd name="connsiteY5" fmla="*/ 842199 h 872375"/>
                <a:gd name="connsiteX6" fmla="*/ 101706 w 4055761"/>
                <a:gd name="connsiteY6" fmla="*/ 839024 h 872375"/>
                <a:gd name="connsiteX7" fmla="*/ 123931 w 4055761"/>
                <a:gd name="connsiteY7" fmla="*/ 832674 h 872375"/>
                <a:gd name="connsiteX8" fmla="*/ 152506 w 4055761"/>
                <a:gd name="connsiteY8" fmla="*/ 826324 h 872375"/>
                <a:gd name="connsiteX9" fmla="*/ 193781 w 4055761"/>
                <a:gd name="connsiteY9" fmla="*/ 819974 h 872375"/>
                <a:gd name="connsiteX10" fmla="*/ 228706 w 4055761"/>
                <a:gd name="connsiteY10" fmla="*/ 810449 h 872375"/>
                <a:gd name="connsiteX11" fmla="*/ 266806 w 4055761"/>
                <a:gd name="connsiteY11" fmla="*/ 800924 h 872375"/>
                <a:gd name="connsiteX12" fmla="*/ 279506 w 4055761"/>
                <a:gd name="connsiteY12" fmla="*/ 797749 h 872375"/>
                <a:gd name="connsiteX13" fmla="*/ 289031 w 4055761"/>
                <a:gd name="connsiteY13" fmla="*/ 794574 h 872375"/>
                <a:gd name="connsiteX14" fmla="*/ 323956 w 4055761"/>
                <a:gd name="connsiteY14" fmla="*/ 788224 h 872375"/>
                <a:gd name="connsiteX15" fmla="*/ 339831 w 4055761"/>
                <a:gd name="connsiteY15" fmla="*/ 785049 h 872375"/>
                <a:gd name="connsiteX16" fmla="*/ 374756 w 4055761"/>
                <a:gd name="connsiteY16" fmla="*/ 778699 h 872375"/>
                <a:gd name="connsiteX17" fmla="*/ 384281 w 4055761"/>
                <a:gd name="connsiteY17" fmla="*/ 775524 h 872375"/>
                <a:gd name="connsiteX18" fmla="*/ 400156 w 4055761"/>
                <a:gd name="connsiteY18" fmla="*/ 772349 h 872375"/>
                <a:gd name="connsiteX19" fmla="*/ 444606 w 4055761"/>
                <a:gd name="connsiteY19" fmla="*/ 759649 h 872375"/>
                <a:gd name="connsiteX20" fmla="*/ 476356 w 4055761"/>
                <a:gd name="connsiteY20" fmla="*/ 753299 h 872375"/>
                <a:gd name="connsiteX21" fmla="*/ 485881 w 4055761"/>
                <a:gd name="connsiteY21" fmla="*/ 750124 h 872375"/>
                <a:gd name="connsiteX22" fmla="*/ 511281 w 4055761"/>
                <a:gd name="connsiteY22" fmla="*/ 743774 h 872375"/>
                <a:gd name="connsiteX23" fmla="*/ 523981 w 4055761"/>
                <a:gd name="connsiteY23" fmla="*/ 740599 h 872375"/>
                <a:gd name="connsiteX24" fmla="*/ 546206 w 4055761"/>
                <a:gd name="connsiteY24" fmla="*/ 734249 h 872375"/>
                <a:gd name="connsiteX25" fmla="*/ 571606 w 4055761"/>
                <a:gd name="connsiteY25" fmla="*/ 727899 h 872375"/>
                <a:gd name="connsiteX26" fmla="*/ 593831 w 4055761"/>
                <a:gd name="connsiteY26" fmla="*/ 724724 h 872375"/>
                <a:gd name="connsiteX27" fmla="*/ 635106 w 4055761"/>
                <a:gd name="connsiteY27" fmla="*/ 718374 h 872375"/>
                <a:gd name="connsiteX28" fmla="*/ 660506 w 4055761"/>
                <a:gd name="connsiteY28" fmla="*/ 715199 h 872375"/>
                <a:gd name="connsiteX29" fmla="*/ 676381 w 4055761"/>
                <a:gd name="connsiteY29" fmla="*/ 712024 h 872375"/>
                <a:gd name="connsiteX30" fmla="*/ 711306 w 4055761"/>
                <a:gd name="connsiteY30" fmla="*/ 708849 h 872375"/>
                <a:gd name="connsiteX31" fmla="*/ 739881 w 4055761"/>
                <a:gd name="connsiteY31" fmla="*/ 705674 h 872375"/>
                <a:gd name="connsiteX32" fmla="*/ 762106 w 4055761"/>
                <a:gd name="connsiteY32" fmla="*/ 702499 h 872375"/>
                <a:gd name="connsiteX33" fmla="*/ 787506 w 4055761"/>
                <a:gd name="connsiteY33" fmla="*/ 696149 h 872375"/>
                <a:gd name="connsiteX34" fmla="*/ 800206 w 4055761"/>
                <a:gd name="connsiteY34" fmla="*/ 692974 h 872375"/>
                <a:gd name="connsiteX35" fmla="*/ 809731 w 4055761"/>
                <a:gd name="connsiteY35" fmla="*/ 689799 h 872375"/>
                <a:gd name="connsiteX36" fmla="*/ 844656 w 4055761"/>
                <a:gd name="connsiteY36" fmla="*/ 683449 h 872375"/>
                <a:gd name="connsiteX37" fmla="*/ 870056 w 4055761"/>
                <a:gd name="connsiteY37" fmla="*/ 677099 h 872375"/>
                <a:gd name="connsiteX38" fmla="*/ 882756 w 4055761"/>
                <a:gd name="connsiteY38" fmla="*/ 673924 h 872375"/>
                <a:gd name="connsiteX39" fmla="*/ 914506 w 4055761"/>
                <a:gd name="connsiteY39" fmla="*/ 664399 h 872375"/>
                <a:gd name="connsiteX40" fmla="*/ 924031 w 4055761"/>
                <a:gd name="connsiteY40" fmla="*/ 661224 h 872375"/>
                <a:gd name="connsiteX41" fmla="*/ 949431 w 4055761"/>
                <a:gd name="connsiteY41" fmla="*/ 654874 h 872375"/>
                <a:gd name="connsiteX42" fmla="*/ 962131 w 4055761"/>
                <a:gd name="connsiteY42" fmla="*/ 651699 h 872375"/>
                <a:gd name="connsiteX43" fmla="*/ 984356 w 4055761"/>
                <a:gd name="connsiteY43" fmla="*/ 648524 h 872375"/>
                <a:gd name="connsiteX44" fmla="*/ 1028806 w 4055761"/>
                <a:gd name="connsiteY44" fmla="*/ 645349 h 872375"/>
                <a:gd name="connsiteX45" fmla="*/ 1076431 w 4055761"/>
                <a:gd name="connsiteY45" fmla="*/ 638999 h 872375"/>
                <a:gd name="connsiteX46" fmla="*/ 1092306 w 4055761"/>
                <a:gd name="connsiteY46" fmla="*/ 635824 h 872375"/>
                <a:gd name="connsiteX47" fmla="*/ 1101831 w 4055761"/>
                <a:gd name="connsiteY47" fmla="*/ 632649 h 872375"/>
                <a:gd name="connsiteX48" fmla="*/ 1114531 w 4055761"/>
                <a:gd name="connsiteY48" fmla="*/ 629474 h 872375"/>
                <a:gd name="connsiteX49" fmla="*/ 1143106 w 4055761"/>
                <a:gd name="connsiteY49" fmla="*/ 619949 h 872375"/>
                <a:gd name="connsiteX50" fmla="*/ 1152631 w 4055761"/>
                <a:gd name="connsiteY50" fmla="*/ 616774 h 872375"/>
                <a:gd name="connsiteX51" fmla="*/ 1162156 w 4055761"/>
                <a:gd name="connsiteY51" fmla="*/ 613599 h 872375"/>
                <a:gd name="connsiteX52" fmla="*/ 1184381 w 4055761"/>
                <a:gd name="connsiteY52" fmla="*/ 610424 h 872375"/>
                <a:gd name="connsiteX53" fmla="*/ 1193906 w 4055761"/>
                <a:gd name="connsiteY53" fmla="*/ 607249 h 872375"/>
                <a:gd name="connsiteX54" fmla="*/ 1241531 w 4055761"/>
                <a:gd name="connsiteY54" fmla="*/ 597724 h 872375"/>
                <a:gd name="connsiteX55" fmla="*/ 1270106 w 4055761"/>
                <a:gd name="connsiteY55" fmla="*/ 591374 h 872375"/>
                <a:gd name="connsiteX56" fmla="*/ 1295506 w 4055761"/>
                <a:gd name="connsiteY56" fmla="*/ 585024 h 872375"/>
                <a:gd name="connsiteX57" fmla="*/ 1378056 w 4055761"/>
                <a:gd name="connsiteY57" fmla="*/ 578674 h 872375"/>
                <a:gd name="connsiteX58" fmla="*/ 1393931 w 4055761"/>
                <a:gd name="connsiteY58" fmla="*/ 575499 h 872375"/>
                <a:gd name="connsiteX59" fmla="*/ 1435206 w 4055761"/>
                <a:gd name="connsiteY59" fmla="*/ 565974 h 872375"/>
                <a:gd name="connsiteX60" fmla="*/ 1479656 w 4055761"/>
                <a:gd name="connsiteY60" fmla="*/ 559624 h 872375"/>
                <a:gd name="connsiteX61" fmla="*/ 1492356 w 4055761"/>
                <a:gd name="connsiteY61" fmla="*/ 556449 h 872375"/>
                <a:gd name="connsiteX62" fmla="*/ 1520931 w 4055761"/>
                <a:gd name="connsiteY62" fmla="*/ 553274 h 872375"/>
                <a:gd name="connsiteX63" fmla="*/ 1539981 w 4055761"/>
                <a:gd name="connsiteY63" fmla="*/ 550099 h 872375"/>
                <a:gd name="connsiteX64" fmla="*/ 1578081 w 4055761"/>
                <a:gd name="connsiteY64" fmla="*/ 543749 h 872375"/>
                <a:gd name="connsiteX65" fmla="*/ 1606656 w 4055761"/>
                <a:gd name="connsiteY65" fmla="*/ 534224 h 872375"/>
                <a:gd name="connsiteX66" fmla="*/ 1616181 w 4055761"/>
                <a:gd name="connsiteY66" fmla="*/ 531049 h 872375"/>
                <a:gd name="connsiteX67" fmla="*/ 1666981 w 4055761"/>
                <a:gd name="connsiteY67" fmla="*/ 521524 h 872375"/>
                <a:gd name="connsiteX68" fmla="*/ 1689206 w 4055761"/>
                <a:gd name="connsiteY68" fmla="*/ 515174 h 872375"/>
                <a:gd name="connsiteX69" fmla="*/ 1711431 w 4055761"/>
                <a:gd name="connsiteY69" fmla="*/ 508824 h 872375"/>
                <a:gd name="connsiteX70" fmla="*/ 1736831 w 4055761"/>
                <a:gd name="connsiteY70" fmla="*/ 505649 h 872375"/>
                <a:gd name="connsiteX71" fmla="*/ 1768581 w 4055761"/>
                <a:gd name="connsiteY71" fmla="*/ 496124 h 872375"/>
                <a:gd name="connsiteX72" fmla="*/ 1778106 w 4055761"/>
                <a:gd name="connsiteY72" fmla="*/ 492949 h 872375"/>
                <a:gd name="connsiteX73" fmla="*/ 1803506 w 4055761"/>
                <a:gd name="connsiteY73" fmla="*/ 489774 h 872375"/>
                <a:gd name="connsiteX74" fmla="*/ 1822556 w 4055761"/>
                <a:gd name="connsiteY74" fmla="*/ 483424 h 872375"/>
                <a:gd name="connsiteX75" fmla="*/ 1847956 w 4055761"/>
                <a:gd name="connsiteY75" fmla="*/ 477074 h 872375"/>
                <a:gd name="connsiteX76" fmla="*/ 1873356 w 4055761"/>
                <a:gd name="connsiteY76" fmla="*/ 470724 h 872375"/>
                <a:gd name="connsiteX77" fmla="*/ 1908281 w 4055761"/>
                <a:gd name="connsiteY77" fmla="*/ 464374 h 872375"/>
                <a:gd name="connsiteX78" fmla="*/ 1933681 w 4055761"/>
                <a:gd name="connsiteY78" fmla="*/ 461199 h 872375"/>
                <a:gd name="connsiteX79" fmla="*/ 1978131 w 4055761"/>
                <a:gd name="connsiteY79" fmla="*/ 454849 h 872375"/>
                <a:gd name="connsiteX80" fmla="*/ 1997181 w 4055761"/>
                <a:gd name="connsiteY80" fmla="*/ 448499 h 872375"/>
                <a:gd name="connsiteX81" fmla="*/ 2032106 w 4055761"/>
                <a:gd name="connsiteY81" fmla="*/ 442149 h 872375"/>
                <a:gd name="connsiteX82" fmla="*/ 2067031 w 4055761"/>
                <a:gd name="connsiteY82" fmla="*/ 435799 h 872375"/>
                <a:gd name="connsiteX83" fmla="*/ 2117831 w 4055761"/>
                <a:gd name="connsiteY83" fmla="*/ 429449 h 872375"/>
                <a:gd name="connsiteX84" fmla="*/ 2133706 w 4055761"/>
                <a:gd name="connsiteY84" fmla="*/ 426274 h 872375"/>
                <a:gd name="connsiteX85" fmla="*/ 2146406 w 4055761"/>
                <a:gd name="connsiteY85" fmla="*/ 423099 h 872375"/>
                <a:gd name="connsiteX86" fmla="*/ 2187681 w 4055761"/>
                <a:gd name="connsiteY86" fmla="*/ 416749 h 872375"/>
                <a:gd name="connsiteX87" fmla="*/ 2200381 w 4055761"/>
                <a:gd name="connsiteY87" fmla="*/ 413574 h 872375"/>
                <a:gd name="connsiteX88" fmla="*/ 2254356 w 4055761"/>
                <a:gd name="connsiteY88" fmla="*/ 407224 h 872375"/>
                <a:gd name="connsiteX89" fmla="*/ 2270231 w 4055761"/>
                <a:gd name="connsiteY89" fmla="*/ 404049 h 872375"/>
                <a:gd name="connsiteX90" fmla="*/ 2292456 w 4055761"/>
                <a:gd name="connsiteY90" fmla="*/ 400874 h 872375"/>
                <a:gd name="connsiteX91" fmla="*/ 2305156 w 4055761"/>
                <a:gd name="connsiteY91" fmla="*/ 397699 h 872375"/>
                <a:gd name="connsiteX92" fmla="*/ 2330556 w 4055761"/>
                <a:gd name="connsiteY92" fmla="*/ 394524 h 872375"/>
                <a:gd name="connsiteX93" fmla="*/ 2375006 w 4055761"/>
                <a:gd name="connsiteY93" fmla="*/ 388174 h 872375"/>
                <a:gd name="connsiteX94" fmla="*/ 2394056 w 4055761"/>
                <a:gd name="connsiteY94" fmla="*/ 384999 h 872375"/>
                <a:gd name="connsiteX95" fmla="*/ 2416281 w 4055761"/>
                <a:gd name="connsiteY95" fmla="*/ 381824 h 872375"/>
                <a:gd name="connsiteX96" fmla="*/ 2432156 w 4055761"/>
                <a:gd name="connsiteY96" fmla="*/ 378649 h 872375"/>
                <a:gd name="connsiteX97" fmla="*/ 2460731 w 4055761"/>
                <a:gd name="connsiteY97" fmla="*/ 375474 h 872375"/>
                <a:gd name="connsiteX98" fmla="*/ 2479781 w 4055761"/>
                <a:gd name="connsiteY98" fmla="*/ 372299 h 872375"/>
                <a:gd name="connsiteX99" fmla="*/ 2502006 w 4055761"/>
                <a:gd name="connsiteY99" fmla="*/ 369124 h 872375"/>
                <a:gd name="connsiteX100" fmla="*/ 2517881 w 4055761"/>
                <a:gd name="connsiteY100" fmla="*/ 365949 h 872375"/>
                <a:gd name="connsiteX101" fmla="*/ 2543281 w 4055761"/>
                <a:gd name="connsiteY101" fmla="*/ 362774 h 872375"/>
                <a:gd name="connsiteX102" fmla="*/ 2559156 w 4055761"/>
                <a:gd name="connsiteY102" fmla="*/ 359599 h 872375"/>
                <a:gd name="connsiteX103" fmla="*/ 2594081 w 4055761"/>
                <a:gd name="connsiteY103" fmla="*/ 356424 h 872375"/>
                <a:gd name="connsiteX104" fmla="*/ 2632181 w 4055761"/>
                <a:gd name="connsiteY104" fmla="*/ 350074 h 872375"/>
                <a:gd name="connsiteX105" fmla="*/ 2667106 w 4055761"/>
                <a:gd name="connsiteY105" fmla="*/ 343724 h 872375"/>
                <a:gd name="connsiteX106" fmla="*/ 2686156 w 4055761"/>
                <a:gd name="connsiteY106" fmla="*/ 340549 h 872375"/>
                <a:gd name="connsiteX107" fmla="*/ 2695681 w 4055761"/>
                <a:gd name="connsiteY107" fmla="*/ 337374 h 872375"/>
                <a:gd name="connsiteX108" fmla="*/ 2721081 w 4055761"/>
                <a:gd name="connsiteY108" fmla="*/ 331024 h 872375"/>
                <a:gd name="connsiteX109" fmla="*/ 2733781 w 4055761"/>
                <a:gd name="connsiteY109" fmla="*/ 327849 h 872375"/>
                <a:gd name="connsiteX110" fmla="*/ 2743306 w 4055761"/>
                <a:gd name="connsiteY110" fmla="*/ 324674 h 872375"/>
                <a:gd name="connsiteX111" fmla="*/ 2756006 w 4055761"/>
                <a:gd name="connsiteY111" fmla="*/ 321499 h 872375"/>
                <a:gd name="connsiteX112" fmla="*/ 2784581 w 4055761"/>
                <a:gd name="connsiteY112" fmla="*/ 311974 h 872375"/>
                <a:gd name="connsiteX113" fmla="*/ 2794106 w 4055761"/>
                <a:gd name="connsiteY113" fmla="*/ 308799 h 872375"/>
                <a:gd name="connsiteX114" fmla="*/ 2806806 w 4055761"/>
                <a:gd name="connsiteY114" fmla="*/ 305624 h 872375"/>
                <a:gd name="connsiteX115" fmla="*/ 2816331 w 4055761"/>
                <a:gd name="connsiteY115" fmla="*/ 302449 h 872375"/>
                <a:gd name="connsiteX116" fmla="*/ 2848081 w 4055761"/>
                <a:gd name="connsiteY116" fmla="*/ 296099 h 872375"/>
                <a:gd name="connsiteX117" fmla="*/ 2857606 w 4055761"/>
                <a:gd name="connsiteY117" fmla="*/ 292924 h 872375"/>
                <a:gd name="connsiteX118" fmla="*/ 2876656 w 4055761"/>
                <a:gd name="connsiteY118" fmla="*/ 289749 h 872375"/>
                <a:gd name="connsiteX119" fmla="*/ 2927456 w 4055761"/>
                <a:gd name="connsiteY119" fmla="*/ 280224 h 872375"/>
                <a:gd name="connsiteX120" fmla="*/ 3000481 w 4055761"/>
                <a:gd name="connsiteY120" fmla="*/ 270699 h 872375"/>
                <a:gd name="connsiteX121" fmla="*/ 3038581 w 4055761"/>
                <a:gd name="connsiteY121" fmla="*/ 261174 h 872375"/>
                <a:gd name="connsiteX122" fmla="*/ 3051281 w 4055761"/>
                <a:gd name="connsiteY122" fmla="*/ 257999 h 872375"/>
                <a:gd name="connsiteX123" fmla="*/ 3060806 w 4055761"/>
                <a:gd name="connsiteY123" fmla="*/ 254824 h 872375"/>
                <a:gd name="connsiteX124" fmla="*/ 3105256 w 4055761"/>
                <a:gd name="connsiteY124" fmla="*/ 248474 h 872375"/>
                <a:gd name="connsiteX125" fmla="*/ 3121131 w 4055761"/>
                <a:gd name="connsiteY125" fmla="*/ 245299 h 872375"/>
                <a:gd name="connsiteX126" fmla="*/ 3140181 w 4055761"/>
                <a:gd name="connsiteY126" fmla="*/ 242124 h 872375"/>
                <a:gd name="connsiteX127" fmla="*/ 3165581 w 4055761"/>
                <a:gd name="connsiteY127" fmla="*/ 238949 h 872375"/>
                <a:gd name="connsiteX128" fmla="*/ 3190981 w 4055761"/>
                <a:gd name="connsiteY128" fmla="*/ 232599 h 872375"/>
                <a:gd name="connsiteX129" fmla="*/ 3203681 w 4055761"/>
                <a:gd name="connsiteY129" fmla="*/ 229424 h 872375"/>
                <a:gd name="connsiteX130" fmla="*/ 3222731 w 4055761"/>
                <a:gd name="connsiteY130" fmla="*/ 223074 h 872375"/>
                <a:gd name="connsiteX131" fmla="*/ 3235431 w 4055761"/>
                <a:gd name="connsiteY131" fmla="*/ 219899 h 872375"/>
                <a:gd name="connsiteX132" fmla="*/ 3254481 w 4055761"/>
                <a:gd name="connsiteY132" fmla="*/ 213549 h 872375"/>
                <a:gd name="connsiteX133" fmla="*/ 3270356 w 4055761"/>
                <a:gd name="connsiteY133" fmla="*/ 210374 h 872375"/>
                <a:gd name="connsiteX134" fmla="*/ 3292581 w 4055761"/>
                <a:gd name="connsiteY134" fmla="*/ 204024 h 872375"/>
                <a:gd name="connsiteX135" fmla="*/ 3324331 w 4055761"/>
                <a:gd name="connsiteY135" fmla="*/ 197674 h 872375"/>
                <a:gd name="connsiteX136" fmla="*/ 3349731 w 4055761"/>
                <a:gd name="connsiteY136" fmla="*/ 191324 h 872375"/>
                <a:gd name="connsiteX137" fmla="*/ 3406881 w 4055761"/>
                <a:gd name="connsiteY137" fmla="*/ 184974 h 872375"/>
                <a:gd name="connsiteX138" fmla="*/ 3416406 w 4055761"/>
                <a:gd name="connsiteY138" fmla="*/ 181799 h 872375"/>
                <a:gd name="connsiteX139" fmla="*/ 3524356 w 4055761"/>
                <a:gd name="connsiteY139" fmla="*/ 175449 h 872375"/>
                <a:gd name="connsiteX140" fmla="*/ 3549756 w 4055761"/>
                <a:gd name="connsiteY140" fmla="*/ 172274 h 872375"/>
                <a:gd name="connsiteX141" fmla="*/ 3568806 w 4055761"/>
                <a:gd name="connsiteY141" fmla="*/ 169099 h 872375"/>
                <a:gd name="connsiteX142" fmla="*/ 3625956 w 4055761"/>
                <a:gd name="connsiteY142" fmla="*/ 165924 h 872375"/>
                <a:gd name="connsiteX143" fmla="*/ 3667231 w 4055761"/>
                <a:gd name="connsiteY143" fmla="*/ 162749 h 872375"/>
                <a:gd name="connsiteX144" fmla="*/ 3730731 w 4055761"/>
                <a:gd name="connsiteY144" fmla="*/ 159574 h 872375"/>
                <a:gd name="connsiteX145" fmla="*/ 3765656 w 4055761"/>
                <a:gd name="connsiteY145" fmla="*/ 156399 h 872375"/>
                <a:gd name="connsiteX146" fmla="*/ 3832331 w 4055761"/>
                <a:gd name="connsiteY146" fmla="*/ 150049 h 872375"/>
                <a:gd name="connsiteX147" fmla="*/ 3857731 w 4055761"/>
                <a:gd name="connsiteY147" fmla="*/ 143699 h 872375"/>
                <a:gd name="connsiteX148" fmla="*/ 3870431 w 4055761"/>
                <a:gd name="connsiteY148" fmla="*/ 140524 h 872375"/>
                <a:gd name="connsiteX149" fmla="*/ 3902181 w 4055761"/>
                <a:gd name="connsiteY149" fmla="*/ 130999 h 872375"/>
                <a:gd name="connsiteX150" fmla="*/ 3940281 w 4055761"/>
                <a:gd name="connsiteY150" fmla="*/ 124649 h 872375"/>
                <a:gd name="connsiteX151" fmla="*/ 3975206 w 4055761"/>
                <a:gd name="connsiteY151" fmla="*/ 118299 h 872375"/>
                <a:gd name="connsiteX152" fmla="*/ 3984731 w 4055761"/>
                <a:gd name="connsiteY152" fmla="*/ 115124 h 872375"/>
                <a:gd name="connsiteX153" fmla="*/ 3997431 w 4055761"/>
                <a:gd name="connsiteY153" fmla="*/ 111949 h 872375"/>
                <a:gd name="connsiteX154" fmla="*/ 4006956 w 4055761"/>
                <a:gd name="connsiteY154" fmla="*/ 108774 h 872375"/>
                <a:gd name="connsiteX155" fmla="*/ 4019656 w 4055761"/>
                <a:gd name="connsiteY155" fmla="*/ 105599 h 872375"/>
                <a:gd name="connsiteX156" fmla="*/ 4048217 w 4055761"/>
                <a:gd name="connsiteY156" fmla="*/ 102424 h 872375"/>
                <a:gd name="connsiteX157" fmla="*/ 4051406 w 4055761"/>
                <a:gd name="connsiteY157" fmla="*/ 7174 h 872375"/>
                <a:gd name="connsiteX158" fmla="*/ 3994256 w 4055761"/>
                <a:gd name="connsiteY158" fmla="*/ 7174 h 872375"/>
                <a:gd name="connsiteX159" fmla="*/ 3978381 w 4055761"/>
                <a:gd name="connsiteY159" fmla="*/ 10349 h 872375"/>
                <a:gd name="connsiteX160" fmla="*/ 3959331 w 4055761"/>
                <a:gd name="connsiteY160" fmla="*/ 13524 h 872375"/>
                <a:gd name="connsiteX161" fmla="*/ 3946631 w 4055761"/>
                <a:gd name="connsiteY161" fmla="*/ 16699 h 872375"/>
                <a:gd name="connsiteX162" fmla="*/ 3930756 w 4055761"/>
                <a:gd name="connsiteY162" fmla="*/ 19874 h 872375"/>
                <a:gd name="connsiteX163" fmla="*/ 3921231 w 4055761"/>
                <a:gd name="connsiteY163" fmla="*/ 23049 h 872375"/>
                <a:gd name="connsiteX164" fmla="*/ 3876781 w 4055761"/>
                <a:gd name="connsiteY164" fmla="*/ 32574 h 872375"/>
                <a:gd name="connsiteX165" fmla="*/ 3835506 w 4055761"/>
                <a:gd name="connsiteY165" fmla="*/ 38924 h 872375"/>
                <a:gd name="connsiteX166" fmla="*/ 3822806 w 4055761"/>
                <a:gd name="connsiteY166" fmla="*/ 42099 h 872375"/>
                <a:gd name="connsiteX167" fmla="*/ 3803756 w 4055761"/>
                <a:gd name="connsiteY167" fmla="*/ 45274 h 872375"/>
                <a:gd name="connsiteX168" fmla="*/ 3794231 w 4055761"/>
                <a:gd name="connsiteY168" fmla="*/ 48449 h 872375"/>
                <a:gd name="connsiteX169" fmla="*/ 3768831 w 4055761"/>
                <a:gd name="connsiteY169" fmla="*/ 54799 h 872375"/>
                <a:gd name="connsiteX170" fmla="*/ 3756131 w 4055761"/>
                <a:gd name="connsiteY170" fmla="*/ 57974 h 872375"/>
                <a:gd name="connsiteX171" fmla="*/ 3711681 w 4055761"/>
                <a:gd name="connsiteY171" fmla="*/ 70674 h 872375"/>
                <a:gd name="connsiteX172" fmla="*/ 3686281 w 4055761"/>
                <a:gd name="connsiteY172" fmla="*/ 73849 h 872375"/>
                <a:gd name="connsiteX173" fmla="*/ 3635481 w 4055761"/>
                <a:gd name="connsiteY173" fmla="*/ 80199 h 872375"/>
                <a:gd name="connsiteX174" fmla="*/ 3556106 w 4055761"/>
                <a:gd name="connsiteY174" fmla="*/ 83374 h 872375"/>
                <a:gd name="connsiteX175" fmla="*/ 3514831 w 4055761"/>
                <a:gd name="connsiteY175" fmla="*/ 89724 h 872375"/>
                <a:gd name="connsiteX176" fmla="*/ 3473556 w 4055761"/>
                <a:gd name="connsiteY176" fmla="*/ 96074 h 872375"/>
                <a:gd name="connsiteX177" fmla="*/ 3441806 w 4055761"/>
                <a:gd name="connsiteY177" fmla="*/ 102424 h 872375"/>
                <a:gd name="connsiteX178" fmla="*/ 3356081 w 4055761"/>
                <a:gd name="connsiteY178" fmla="*/ 108774 h 872375"/>
                <a:gd name="connsiteX179" fmla="*/ 3321156 w 4055761"/>
                <a:gd name="connsiteY179" fmla="*/ 115124 h 872375"/>
                <a:gd name="connsiteX180" fmla="*/ 3305281 w 4055761"/>
                <a:gd name="connsiteY180" fmla="*/ 118299 h 872375"/>
                <a:gd name="connsiteX181" fmla="*/ 3286231 w 4055761"/>
                <a:gd name="connsiteY181" fmla="*/ 124649 h 872375"/>
                <a:gd name="connsiteX182" fmla="*/ 3267181 w 4055761"/>
                <a:gd name="connsiteY182" fmla="*/ 130999 h 872375"/>
                <a:gd name="connsiteX183" fmla="*/ 3238606 w 4055761"/>
                <a:gd name="connsiteY183" fmla="*/ 140524 h 872375"/>
                <a:gd name="connsiteX184" fmla="*/ 3229081 w 4055761"/>
                <a:gd name="connsiteY184" fmla="*/ 143699 h 872375"/>
                <a:gd name="connsiteX185" fmla="*/ 3219556 w 4055761"/>
                <a:gd name="connsiteY185" fmla="*/ 146874 h 872375"/>
                <a:gd name="connsiteX186" fmla="*/ 3206856 w 4055761"/>
                <a:gd name="connsiteY186" fmla="*/ 150049 h 872375"/>
                <a:gd name="connsiteX187" fmla="*/ 3187806 w 4055761"/>
                <a:gd name="connsiteY187" fmla="*/ 156399 h 872375"/>
                <a:gd name="connsiteX188" fmla="*/ 3175106 w 4055761"/>
                <a:gd name="connsiteY188" fmla="*/ 159574 h 872375"/>
                <a:gd name="connsiteX189" fmla="*/ 3133831 w 4055761"/>
                <a:gd name="connsiteY189" fmla="*/ 165924 h 872375"/>
                <a:gd name="connsiteX190" fmla="*/ 3121131 w 4055761"/>
                <a:gd name="connsiteY190" fmla="*/ 169099 h 872375"/>
                <a:gd name="connsiteX191" fmla="*/ 3076681 w 4055761"/>
                <a:gd name="connsiteY191" fmla="*/ 172274 h 872375"/>
                <a:gd name="connsiteX192" fmla="*/ 3041756 w 4055761"/>
                <a:gd name="connsiteY192" fmla="*/ 181799 h 872375"/>
                <a:gd name="connsiteX193" fmla="*/ 3019531 w 4055761"/>
                <a:gd name="connsiteY193" fmla="*/ 184974 h 872375"/>
                <a:gd name="connsiteX194" fmla="*/ 2981431 w 4055761"/>
                <a:gd name="connsiteY194" fmla="*/ 191324 h 872375"/>
                <a:gd name="connsiteX195" fmla="*/ 2962381 w 4055761"/>
                <a:gd name="connsiteY195" fmla="*/ 194499 h 872375"/>
                <a:gd name="connsiteX196" fmla="*/ 2933806 w 4055761"/>
                <a:gd name="connsiteY196" fmla="*/ 197674 h 872375"/>
                <a:gd name="connsiteX197" fmla="*/ 2898881 w 4055761"/>
                <a:gd name="connsiteY197" fmla="*/ 200849 h 872375"/>
                <a:gd name="connsiteX198" fmla="*/ 2844906 w 4055761"/>
                <a:gd name="connsiteY198" fmla="*/ 210374 h 872375"/>
                <a:gd name="connsiteX199" fmla="*/ 2829031 w 4055761"/>
                <a:gd name="connsiteY199" fmla="*/ 213549 h 872375"/>
                <a:gd name="connsiteX200" fmla="*/ 2813156 w 4055761"/>
                <a:gd name="connsiteY200" fmla="*/ 216724 h 872375"/>
                <a:gd name="connsiteX201" fmla="*/ 2784581 w 4055761"/>
                <a:gd name="connsiteY201" fmla="*/ 219899 h 872375"/>
                <a:gd name="connsiteX202" fmla="*/ 2759181 w 4055761"/>
                <a:gd name="connsiteY202" fmla="*/ 226249 h 872375"/>
                <a:gd name="connsiteX203" fmla="*/ 2730606 w 4055761"/>
                <a:gd name="connsiteY203" fmla="*/ 235774 h 872375"/>
                <a:gd name="connsiteX204" fmla="*/ 2721081 w 4055761"/>
                <a:gd name="connsiteY204" fmla="*/ 238949 h 872375"/>
                <a:gd name="connsiteX205" fmla="*/ 2711556 w 4055761"/>
                <a:gd name="connsiteY205" fmla="*/ 242124 h 872375"/>
                <a:gd name="connsiteX206" fmla="*/ 2698856 w 4055761"/>
                <a:gd name="connsiteY206" fmla="*/ 245299 h 872375"/>
                <a:gd name="connsiteX207" fmla="*/ 2682981 w 4055761"/>
                <a:gd name="connsiteY207" fmla="*/ 248474 h 872375"/>
                <a:gd name="connsiteX208" fmla="*/ 2670281 w 4055761"/>
                <a:gd name="connsiteY208" fmla="*/ 251649 h 872375"/>
                <a:gd name="connsiteX209" fmla="*/ 2641706 w 4055761"/>
                <a:gd name="connsiteY209" fmla="*/ 254824 h 872375"/>
                <a:gd name="connsiteX210" fmla="*/ 2613131 w 4055761"/>
                <a:gd name="connsiteY210" fmla="*/ 261174 h 872375"/>
                <a:gd name="connsiteX211" fmla="*/ 2594081 w 4055761"/>
                <a:gd name="connsiteY211" fmla="*/ 267524 h 872375"/>
                <a:gd name="connsiteX212" fmla="*/ 2575031 w 4055761"/>
                <a:gd name="connsiteY212" fmla="*/ 273874 h 872375"/>
                <a:gd name="connsiteX213" fmla="*/ 2565506 w 4055761"/>
                <a:gd name="connsiteY213" fmla="*/ 277049 h 872375"/>
                <a:gd name="connsiteX214" fmla="*/ 2543281 w 4055761"/>
                <a:gd name="connsiteY214" fmla="*/ 283399 h 872375"/>
                <a:gd name="connsiteX215" fmla="*/ 2514706 w 4055761"/>
                <a:gd name="connsiteY215" fmla="*/ 289749 h 872375"/>
                <a:gd name="connsiteX216" fmla="*/ 2489306 w 4055761"/>
                <a:gd name="connsiteY216" fmla="*/ 296099 h 872375"/>
                <a:gd name="connsiteX217" fmla="*/ 2476606 w 4055761"/>
                <a:gd name="connsiteY217" fmla="*/ 299274 h 872375"/>
                <a:gd name="connsiteX218" fmla="*/ 2428981 w 4055761"/>
                <a:gd name="connsiteY218" fmla="*/ 305624 h 872375"/>
                <a:gd name="connsiteX219" fmla="*/ 2409931 w 4055761"/>
                <a:gd name="connsiteY219" fmla="*/ 308799 h 872375"/>
                <a:gd name="connsiteX220" fmla="*/ 2378181 w 4055761"/>
                <a:gd name="connsiteY220" fmla="*/ 311974 h 872375"/>
                <a:gd name="connsiteX221" fmla="*/ 2327381 w 4055761"/>
                <a:gd name="connsiteY221" fmla="*/ 318324 h 872375"/>
                <a:gd name="connsiteX222" fmla="*/ 2314681 w 4055761"/>
                <a:gd name="connsiteY222" fmla="*/ 321499 h 872375"/>
                <a:gd name="connsiteX223" fmla="*/ 2295631 w 4055761"/>
                <a:gd name="connsiteY223" fmla="*/ 327849 h 872375"/>
                <a:gd name="connsiteX224" fmla="*/ 2286106 w 4055761"/>
                <a:gd name="connsiteY224" fmla="*/ 331024 h 872375"/>
                <a:gd name="connsiteX225" fmla="*/ 2260706 w 4055761"/>
                <a:gd name="connsiteY225" fmla="*/ 337374 h 872375"/>
                <a:gd name="connsiteX226" fmla="*/ 2248006 w 4055761"/>
                <a:gd name="connsiteY226" fmla="*/ 340549 h 872375"/>
                <a:gd name="connsiteX227" fmla="*/ 2232131 w 4055761"/>
                <a:gd name="connsiteY227" fmla="*/ 343724 h 872375"/>
                <a:gd name="connsiteX228" fmla="*/ 2213081 w 4055761"/>
                <a:gd name="connsiteY228" fmla="*/ 350074 h 872375"/>
                <a:gd name="connsiteX229" fmla="*/ 2203556 w 4055761"/>
                <a:gd name="connsiteY229" fmla="*/ 353249 h 872375"/>
                <a:gd name="connsiteX230" fmla="*/ 2171806 w 4055761"/>
                <a:gd name="connsiteY230" fmla="*/ 359599 h 872375"/>
                <a:gd name="connsiteX231" fmla="*/ 2155931 w 4055761"/>
                <a:gd name="connsiteY231" fmla="*/ 362774 h 872375"/>
                <a:gd name="connsiteX232" fmla="*/ 2127356 w 4055761"/>
                <a:gd name="connsiteY232" fmla="*/ 365949 h 872375"/>
                <a:gd name="connsiteX233" fmla="*/ 2101956 w 4055761"/>
                <a:gd name="connsiteY233" fmla="*/ 369124 h 872375"/>
                <a:gd name="connsiteX234" fmla="*/ 2041631 w 4055761"/>
                <a:gd name="connsiteY234" fmla="*/ 372299 h 872375"/>
                <a:gd name="connsiteX235" fmla="*/ 1990831 w 4055761"/>
                <a:gd name="connsiteY235" fmla="*/ 378649 h 872375"/>
                <a:gd name="connsiteX236" fmla="*/ 1974956 w 4055761"/>
                <a:gd name="connsiteY236" fmla="*/ 381824 h 872375"/>
                <a:gd name="connsiteX237" fmla="*/ 1955906 w 4055761"/>
                <a:gd name="connsiteY237" fmla="*/ 384999 h 872375"/>
                <a:gd name="connsiteX238" fmla="*/ 1924156 w 4055761"/>
                <a:gd name="connsiteY238" fmla="*/ 394524 h 872375"/>
                <a:gd name="connsiteX239" fmla="*/ 1838431 w 4055761"/>
                <a:gd name="connsiteY239" fmla="*/ 407224 h 872375"/>
                <a:gd name="connsiteX240" fmla="*/ 1806681 w 4055761"/>
                <a:gd name="connsiteY240" fmla="*/ 410399 h 872375"/>
                <a:gd name="connsiteX241" fmla="*/ 1711431 w 4055761"/>
                <a:gd name="connsiteY241" fmla="*/ 442149 h 872375"/>
                <a:gd name="connsiteX242" fmla="*/ 1701906 w 4055761"/>
                <a:gd name="connsiteY242" fmla="*/ 445324 h 872375"/>
                <a:gd name="connsiteX243" fmla="*/ 1682856 w 4055761"/>
                <a:gd name="connsiteY243" fmla="*/ 454849 h 872375"/>
                <a:gd name="connsiteX244" fmla="*/ 1657456 w 4055761"/>
                <a:gd name="connsiteY244" fmla="*/ 458024 h 872375"/>
                <a:gd name="connsiteX245" fmla="*/ 1603481 w 4055761"/>
                <a:gd name="connsiteY245" fmla="*/ 464374 h 872375"/>
                <a:gd name="connsiteX246" fmla="*/ 1571731 w 4055761"/>
                <a:gd name="connsiteY246" fmla="*/ 470724 h 872375"/>
                <a:gd name="connsiteX247" fmla="*/ 1555856 w 4055761"/>
                <a:gd name="connsiteY247" fmla="*/ 473899 h 872375"/>
                <a:gd name="connsiteX248" fmla="*/ 1527281 w 4055761"/>
                <a:gd name="connsiteY248" fmla="*/ 480249 h 872375"/>
                <a:gd name="connsiteX249" fmla="*/ 1479656 w 4055761"/>
                <a:gd name="connsiteY249" fmla="*/ 486599 h 872375"/>
                <a:gd name="connsiteX250" fmla="*/ 1463781 w 4055761"/>
                <a:gd name="connsiteY250" fmla="*/ 489774 h 872375"/>
                <a:gd name="connsiteX251" fmla="*/ 1422506 w 4055761"/>
                <a:gd name="connsiteY251" fmla="*/ 496124 h 872375"/>
                <a:gd name="connsiteX252" fmla="*/ 1390756 w 4055761"/>
                <a:gd name="connsiteY252" fmla="*/ 502474 h 872375"/>
                <a:gd name="connsiteX253" fmla="*/ 1378056 w 4055761"/>
                <a:gd name="connsiteY253" fmla="*/ 505649 h 872375"/>
                <a:gd name="connsiteX254" fmla="*/ 1359006 w 4055761"/>
                <a:gd name="connsiteY254" fmla="*/ 508824 h 872375"/>
                <a:gd name="connsiteX255" fmla="*/ 1330431 w 4055761"/>
                <a:gd name="connsiteY255" fmla="*/ 515174 h 872375"/>
                <a:gd name="connsiteX256" fmla="*/ 1311381 w 4055761"/>
                <a:gd name="connsiteY256" fmla="*/ 521524 h 872375"/>
                <a:gd name="connsiteX257" fmla="*/ 1282806 w 4055761"/>
                <a:gd name="connsiteY257" fmla="*/ 531049 h 872375"/>
                <a:gd name="connsiteX258" fmla="*/ 1273281 w 4055761"/>
                <a:gd name="connsiteY258" fmla="*/ 534224 h 872375"/>
                <a:gd name="connsiteX259" fmla="*/ 1263756 w 4055761"/>
                <a:gd name="connsiteY259" fmla="*/ 537399 h 872375"/>
                <a:gd name="connsiteX260" fmla="*/ 1222481 w 4055761"/>
                <a:gd name="connsiteY260" fmla="*/ 543749 h 872375"/>
                <a:gd name="connsiteX261" fmla="*/ 1168506 w 4055761"/>
                <a:gd name="connsiteY261" fmla="*/ 546924 h 872375"/>
                <a:gd name="connsiteX262" fmla="*/ 1130406 w 4055761"/>
                <a:gd name="connsiteY262" fmla="*/ 553274 h 872375"/>
                <a:gd name="connsiteX263" fmla="*/ 1105006 w 4055761"/>
                <a:gd name="connsiteY263" fmla="*/ 556449 h 872375"/>
                <a:gd name="connsiteX264" fmla="*/ 1079606 w 4055761"/>
                <a:gd name="connsiteY264" fmla="*/ 562799 h 872375"/>
                <a:gd name="connsiteX265" fmla="*/ 1047856 w 4055761"/>
                <a:gd name="connsiteY265" fmla="*/ 569149 h 872375"/>
                <a:gd name="connsiteX266" fmla="*/ 1022456 w 4055761"/>
                <a:gd name="connsiteY266" fmla="*/ 575499 h 872375"/>
                <a:gd name="connsiteX267" fmla="*/ 1012931 w 4055761"/>
                <a:gd name="connsiteY267" fmla="*/ 578674 h 872375"/>
                <a:gd name="connsiteX268" fmla="*/ 1000231 w 4055761"/>
                <a:gd name="connsiteY268" fmla="*/ 581849 h 872375"/>
                <a:gd name="connsiteX269" fmla="*/ 978006 w 4055761"/>
                <a:gd name="connsiteY269" fmla="*/ 588199 h 872375"/>
                <a:gd name="connsiteX270" fmla="*/ 946256 w 4055761"/>
                <a:gd name="connsiteY270" fmla="*/ 594549 h 872375"/>
                <a:gd name="connsiteX271" fmla="*/ 911331 w 4055761"/>
                <a:gd name="connsiteY271" fmla="*/ 600899 h 872375"/>
                <a:gd name="connsiteX272" fmla="*/ 854181 w 4055761"/>
                <a:gd name="connsiteY272" fmla="*/ 610424 h 872375"/>
                <a:gd name="connsiteX273" fmla="*/ 835131 w 4055761"/>
                <a:gd name="connsiteY273" fmla="*/ 616774 h 872375"/>
                <a:gd name="connsiteX274" fmla="*/ 816081 w 4055761"/>
                <a:gd name="connsiteY274" fmla="*/ 623124 h 872375"/>
                <a:gd name="connsiteX275" fmla="*/ 806556 w 4055761"/>
                <a:gd name="connsiteY275" fmla="*/ 626299 h 872375"/>
                <a:gd name="connsiteX276" fmla="*/ 797031 w 4055761"/>
                <a:gd name="connsiteY276" fmla="*/ 629474 h 872375"/>
                <a:gd name="connsiteX277" fmla="*/ 784331 w 4055761"/>
                <a:gd name="connsiteY277" fmla="*/ 632649 h 872375"/>
                <a:gd name="connsiteX278" fmla="*/ 765281 w 4055761"/>
                <a:gd name="connsiteY278" fmla="*/ 638999 h 872375"/>
                <a:gd name="connsiteX279" fmla="*/ 736706 w 4055761"/>
                <a:gd name="connsiteY279" fmla="*/ 645349 h 872375"/>
                <a:gd name="connsiteX280" fmla="*/ 720831 w 4055761"/>
                <a:gd name="connsiteY280" fmla="*/ 648524 h 872375"/>
                <a:gd name="connsiteX281" fmla="*/ 701781 w 4055761"/>
                <a:gd name="connsiteY281" fmla="*/ 654874 h 872375"/>
                <a:gd name="connsiteX282" fmla="*/ 673206 w 4055761"/>
                <a:gd name="connsiteY282" fmla="*/ 664399 h 872375"/>
                <a:gd name="connsiteX283" fmla="*/ 663681 w 4055761"/>
                <a:gd name="connsiteY283" fmla="*/ 667574 h 872375"/>
                <a:gd name="connsiteX284" fmla="*/ 654156 w 4055761"/>
                <a:gd name="connsiteY284" fmla="*/ 670749 h 872375"/>
                <a:gd name="connsiteX285" fmla="*/ 616056 w 4055761"/>
                <a:gd name="connsiteY285" fmla="*/ 677099 h 872375"/>
                <a:gd name="connsiteX286" fmla="*/ 597006 w 4055761"/>
                <a:gd name="connsiteY286" fmla="*/ 680274 h 872375"/>
                <a:gd name="connsiteX287" fmla="*/ 577956 w 4055761"/>
                <a:gd name="connsiteY287" fmla="*/ 686624 h 872375"/>
                <a:gd name="connsiteX288" fmla="*/ 568431 w 4055761"/>
                <a:gd name="connsiteY288" fmla="*/ 689799 h 872375"/>
                <a:gd name="connsiteX289" fmla="*/ 520806 w 4055761"/>
                <a:gd name="connsiteY289" fmla="*/ 705674 h 872375"/>
                <a:gd name="connsiteX290" fmla="*/ 454131 w 4055761"/>
                <a:gd name="connsiteY290" fmla="*/ 727899 h 872375"/>
                <a:gd name="connsiteX291" fmla="*/ 435081 w 4055761"/>
                <a:gd name="connsiteY291" fmla="*/ 734249 h 872375"/>
                <a:gd name="connsiteX292" fmla="*/ 425556 w 4055761"/>
                <a:gd name="connsiteY292" fmla="*/ 737424 h 872375"/>
                <a:gd name="connsiteX293" fmla="*/ 400156 w 4055761"/>
                <a:gd name="connsiteY293" fmla="*/ 743774 h 872375"/>
                <a:gd name="connsiteX294" fmla="*/ 390631 w 4055761"/>
                <a:gd name="connsiteY294" fmla="*/ 746949 h 872375"/>
                <a:gd name="connsiteX295" fmla="*/ 377931 w 4055761"/>
                <a:gd name="connsiteY295" fmla="*/ 750124 h 872375"/>
                <a:gd name="connsiteX296" fmla="*/ 358881 w 4055761"/>
                <a:gd name="connsiteY296" fmla="*/ 756474 h 872375"/>
                <a:gd name="connsiteX297" fmla="*/ 311256 w 4055761"/>
                <a:gd name="connsiteY297" fmla="*/ 772349 h 872375"/>
                <a:gd name="connsiteX298" fmla="*/ 301731 w 4055761"/>
                <a:gd name="connsiteY298" fmla="*/ 775524 h 872375"/>
                <a:gd name="connsiteX299" fmla="*/ 292206 w 4055761"/>
                <a:gd name="connsiteY299" fmla="*/ 778699 h 872375"/>
                <a:gd name="connsiteX300" fmla="*/ 254106 w 4055761"/>
                <a:gd name="connsiteY300" fmla="*/ 785049 h 872375"/>
                <a:gd name="connsiteX301" fmla="*/ 238231 w 4055761"/>
                <a:gd name="connsiteY301" fmla="*/ 788224 h 872375"/>
                <a:gd name="connsiteX302" fmla="*/ 219181 w 4055761"/>
                <a:gd name="connsiteY302" fmla="*/ 791399 h 872375"/>
                <a:gd name="connsiteX303" fmla="*/ 206481 w 4055761"/>
                <a:gd name="connsiteY303" fmla="*/ 794574 h 872375"/>
                <a:gd name="connsiteX304" fmla="*/ 196956 w 4055761"/>
                <a:gd name="connsiteY304" fmla="*/ 797749 h 872375"/>
                <a:gd name="connsiteX305" fmla="*/ 165206 w 4055761"/>
                <a:gd name="connsiteY305" fmla="*/ 804099 h 872375"/>
                <a:gd name="connsiteX306" fmla="*/ 152506 w 4055761"/>
                <a:gd name="connsiteY306" fmla="*/ 807274 h 872375"/>
                <a:gd name="connsiteX307" fmla="*/ 136631 w 4055761"/>
                <a:gd name="connsiteY307" fmla="*/ 810449 h 872375"/>
                <a:gd name="connsiteX308" fmla="*/ 127106 w 4055761"/>
                <a:gd name="connsiteY308" fmla="*/ 813624 h 872375"/>
                <a:gd name="connsiteX309" fmla="*/ 89006 w 4055761"/>
                <a:gd name="connsiteY309" fmla="*/ 823149 h 872375"/>
                <a:gd name="connsiteX310" fmla="*/ 50906 w 4055761"/>
                <a:gd name="connsiteY310" fmla="*/ 835849 h 872375"/>
                <a:gd name="connsiteX311" fmla="*/ 41381 w 4055761"/>
                <a:gd name="connsiteY311" fmla="*/ 839024 h 872375"/>
                <a:gd name="connsiteX312" fmla="*/ 31856 w 4055761"/>
                <a:gd name="connsiteY312" fmla="*/ 842199 h 872375"/>
                <a:gd name="connsiteX313" fmla="*/ 106 w 4055761"/>
                <a:gd name="connsiteY313" fmla="*/ 870774 h 872375"/>
                <a:gd name="connsiteX0" fmla="*/ 106 w 4054554"/>
                <a:gd name="connsiteY0" fmla="*/ 870774 h 872375"/>
                <a:gd name="connsiteX1" fmla="*/ 22331 w 4054554"/>
                <a:gd name="connsiteY1" fmla="*/ 867599 h 872375"/>
                <a:gd name="connsiteX2" fmla="*/ 31856 w 4054554"/>
                <a:gd name="connsiteY2" fmla="*/ 861249 h 872375"/>
                <a:gd name="connsiteX3" fmla="*/ 50906 w 4054554"/>
                <a:gd name="connsiteY3" fmla="*/ 854899 h 872375"/>
                <a:gd name="connsiteX4" fmla="*/ 73131 w 4054554"/>
                <a:gd name="connsiteY4" fmla="*/ 848549 h 872375"/>
                <a:gd name="connsiteX5" fmla="*/ 92181 w 4054554"/>
                <a:gd name="connsiteY5" fmla="*/ 842199 h 872375"/>
                <a:gd name="connsiteX6" fmla="*/ 101706 w 4054554"/>
                <a:gd name="connsiteY6" fmla="*/ 839024 h 872375"/>
                <a:gd name="connsiteX7" fmla="*/ 123931 w 4054554"/>
                <a:gd name="connsiteY7" fmla="*/ 832674 h 872375"/>
                <a:gd name="connsiteX8" fmla="*/ 152506 w 4054554"/>
                <a:gd name="connsiteY8" fmla="*/ 826324 h 872375"/>
                <a:gd name="connsiteX9" fmla="*/ 193781 w 4054554"/>
                <a:gd name="connsiteY9" fmla="*/ 819974 h 872375"/>
                <a:gd name="connsiteX10" fmla="*/ 228706 w 4054554"/>
                <a:gd name="connsiteY10" fmla="*/ 810449 h 872375"/>
                <a:gd name="connsiteX11" fmla="*/ 266806 w 4054554"/>
                <a:gd name="connsiteY11" fmla="*/ 800924 h 872375"/>
                <a:gd name="connsiteX12" fmla="*/ 279506 w 4054554"/>
                <a:gd name="connsiteY12" fmla="*/ 797749 h 872375"/>
                <a:gd name="connsiteX13" fmla="*/ 289031 w 4054554"/>
                <a:gd name="connsiteY13" fmla="*/ 794574 h 872375"/>
                <a:gd name="connsiteX14" fmla="*/ 323956 w 4054554"/>
                <a:gd name="connsiteY14" fmla="*/ 788224 h 872375"/>
                <a:gd name="connsiteX15" fmla="*/ 339831 w 4054554"/>
                <a:gd name="connsiteY15" fmla="*/ 785049 h 872375"/>
                <a:gd name="connsiteX16" fmla="*/ 374756 w 4054554"/>
                <a:gd name="connsiteY16" fmla="*/ 778699 h 872375"/>
                <a:gd name="connsiteX17" fmla="*/ 384281 w 4054554"/>
                <a:gd name="connsiteY17" fmla="*/ 775524 h 872375"/>
                <a:gd name="connsiteX18" fmla="*/ 400156 w 4054554"/>
                <a:gd name="connsiteY18" fmla="*/ 772349 h 872375"/>
                <a:gd name="connsiteX19" fmla="*/ 444606 w 4054554"/>
                <a:gd name="connsiteY19" fmla="*/ 759649 h 872375"/>
                <a:gd name="connsiteX20" fmla="*/ 476356 w 4054554"/>
                <a:gd name="connsiteY20" fmla="*/ 753299 h 872375"/>
                <a:gd name="connsiteX21" fmla="*/ 485881 w 4054554"/>
                <a:gd name="connsiteY21" fmla="*/ 750124 h 872375"/>
                <a:gd name="connsiteX22" fmla="*/ 511281 w 4054554"/>
                <a:gd name="connsiteY22" fmla="*/ 743774 h 872375"/>
                <a:gd name="connsiteX23" fmla="*/ 523981 w 4054554"/>
                <a:gd name="connsiteY23" fmla="*/ 740599 h 872375"/>
                <a:gd name="connsiteX24" fmla="*/ 546206 w 4054554"/>
                <a:gd name="connsiteY24" fmla="*/ 734249 h 872375"/>
                <a:gd name="connsiteX25" fmla="*/ 571606 w 4054554"/>
                <a:gd name="connsiteY25" fmla="*/ 727899 h 872375"/>
                <a:gd name="connsiteX26" fmla="*/ 593831 w 4054554"/>
                <a:gd name="connsiteY26" fmla="*/ 724724 h 872375"/>
                <a:gd name="connsiteX27" fmla="*/ 635106 w 4054554"/>
                <a:gd name="connsiteY27" fmla="*/ 718374 h 872375"/>
                <a:gd name="connsiteX28" fmla="*/ 660506 w 4054554"/>
                <a:gd name="connsiteY28" fmla="*/ 715199 h 872375"/>
                <a:gd name="connsiteX29" fmla="*/ 676381 w 4054554"/>
                <a:gd name="connsiteY29" fmla="*/ 712024 h 872375"/>
                <a:gd name="connsiteX30" fmla="*/ 711306 w 4054554"/>
                <a:gd name="connsiteY30" fmla="*/ 708849 h 872375"/>
                <a:gd name="connsiteX31" fmla="*/ 739881 w 4054554"/>
                <a:gd name="connsiteY31" fmla="*/ 705674 h 872375"/>
                <a:gd name="connsiteX32" fmla="*/ 762106 w 4054554"/>
                <a:gd name="connsiteY32" fmla="*/ 702499 h 872375"/>
                <a:gd name="connsiteX33" fmla="*/ 787506 w 4054554"/>
                <a:gd name="connsiteY33" fmla="*/ 696149 h 872375"/>
                <a:gd name="connsiteX34" fmla="*/ 800206 w 4054554"/>
                <a:gd name="connsiteY34" fmla="*/ 692974 h 872375"/>
                <a:gd name="connsiteX35" fmla="*/ 809731 w 4054554"/>
                <a:gd name="connsiteY35" fmla="*/ 689799 h 872375"/>
                <a:gd name="connsiteX36" fmla="*/ 844656 w 4054554"/>
                <a:gd name="connsiteY36" fmla="*/ 683449 h 872375"/>
                <a:gd name="connsiteX37" fmla="*/ 870056 w 4054554"/>
                <a:gd name="connsiteY37" fmla="*/ 677099 h 872375"/>
                <a:gd name="connsiteX38" fmla="*/ 882756 w 4054554"/>
                <a:gd name="connsiteY38" fmla="*/ 673924 h 872375"/>
                <a:gd name="connsiteX39" fmla="*/ 914506 w 4054554"/>
                <a:gd name="connsiteY39" fmla="*/ 664399 h 872375"/>
                <a:gd name="connsiteX40" fmla="*/ 924031 w 4054554"/>
                <a:gd name="connsiteY40" fmla="*/ 661224 h 872375"/>
                <a:gd name="connsiteX41" fmla="*/ 949431 w 4054554"/>
                <a:gd name="connsiteY41" fmla="*/ 654874 h 872375"/>
                <a:gd name="connsiteX42" fmla="*/ 962131 w 4054554"/>
                <a:gd name="connsiteY42" fmla="*/ 651699 h 872375"/>
                <a:gd name="connsiteX43" fmla="*/ 984356 w 4054554"/>
                <a:gd name="connsiteY43" fmla="*/ 648524 h 872375"/>
                <a:gd name="connsiteX44" fmla="*/ 1028806 w 4054554"/>
                <a:gd name="connsiteY44" fmla="*/ 645349 h 872375"/>
                <a:gd name="connsiteX45" fmla="*/ 1076431 w 4054554"/>
                <a:gd name="connsiteY45" fmla="*/ 638999 h 872375"/>
                <a:gd name="connsiteX46" fmla="*/ 1092306 w 4054554"/>
                <a:gd name="connsiteY46" fmla="*/ 635824 h 872375"/>
                <a:gd name="connsiteX47" fmla="*/ 1101831 w 4054554"/>
                <a:gd name="connsiteY47" fmla="*/ 632649 h 872375"/>
                <a:gd name="connsiteX48" fmla="*/ 1114531 w 4054554"/>
                <a:gd name="connsiteY48" fmla="*/ 629474 h 872375"/>
                <a:gd name="connsiteX49" fmla="*/ 1143106 w 4054554"/>
                <a:gd name="connsiteY49" fmla="*/ 619949 h 872375"/>
                <a:gd name="connsiteX50" fmla="*/ 1152631 w 4054554"/>
                <a:gd name="connsiteY50" fmla="*/ 616774 h 872375"/>
                <a:gd name="connsiteX51" fmla="*/ 1162156 w 4054554"/>
                <a:gd name="connsiteY51" fmla="*/ 613599 h 872375"/>
                <a:gd name="connsiteX52" fmla="*/ 1184381 w 4054554"/>
                <a:gd name="connsiteY52" fmla="*/ 610424 h 872375"/>
                <a:gd name="connsiteX53" fmla="*/ 1193906 w 4054554"/>
                <a:gd name="connsiteY53" fmla="*/ 607249 h 872375"/>
                <a:gd name="connsiteX54" fmla="*/ 1241531 w 4054554"/>
                <a:gd name="connsiteY54" fmla="*/ 597724 h 872375"/>
                <a:gd name="connsiteX55" fmla="*/ 1270106 w 4054554"/>
                <a:gd name="connsiteY55" fmla="*/ 591374 h 872375"/>
                <a:gd name="connsiteX56" fmla="*/ 1295506 w 4054554"/>
                <a:gd name="connsiteY56" fmla="*/ 585024 h 872375"/>
                <a:gd name="connsiteX57" fmla="*/ 1378056 w 4054554"/>
                <a:gd name="connsiteY57" fmla="*/ 578674 h 872375"/>
                <a:gd name="connsiteX58" fmla="*/ 1393931 w 4054554"/>
                <a:gd name="connsiteY58" fmla="*/ 575499 h 872375"/>
                <a:gd name="connsiteX59" fmla="*/ 1435206 w 4054554"/>
                <a:gd name="connsiteY59" fmla="*/ 565974 h 872375"/>
                <a:gd name="connsiteX60" fmla="*/ 1479656 w 4054554"/>
                <a:gd name="connsiteY60" fmla="*/ 559624 h 872375"/>
                <a:gd name="connsiteX61" fmla="*/ 1492356 w 4054554"/>
                <a:gd name="connsiteY61" fmla="*/ 556449 h 872375"/>
                <a:gd name="connsiteX62" fmla="*/ 1520931 w 4054554"/>
                <a:gd name="connsiteY62" fmla="*/ 553274 h 872375"/>
                <a:gd name="connsiteX63" fmla="*/ 1539981 w 4054554"/>
                <a:gd name="connsiteY63" fmla="*/ 550099 h 872375"/>
                <a:gd name="connsiteX64" fmla="*/ 1578081 w 4054554"/>
                <a:gd name="connsiteY64" fmla="*/ 543749 h 872375"/>
                <a:gd name="connsiteX65" fmla="*/ 1606656 w 4054554"/>
                <a:gd name="connsiteY65" fmla="*/ 534224 h 872375"/>
                <a:gd name="connsiteX66" fmla="*/ 1616181 w 4054554"/>
                <a:gd name="connsiteY66" fmla="*/ 531049 h 872375"/>
                <a:gd name="connsiteX67" fmla="*/ 1666981 w 4054554"/>
                <a:gd name="connsiteY67" fmla="*/ 521524 h 872375"/>
                <a:gd name="connsiteX68" fmla="*/ 1689206 w 4054554"/>
                <a:gd name="connsiteY68" fmla="*/ 515174 h 872375"/>
                <a:gd name="connsiteX69" fmla="*/ 1711431 w 4054554"/>
                <a:gd name="connsiteY69" fmla="*/ 508824 h 872375"/>
                <a:gd name="connsiteX70" fmla="*/ 1736831 w 4054554"/>
                <a:gd name="connsiteY70" fmla="*/ 505649 h 872375"/>
                <a:gd name="connsiteX71" fmla="*/ 1768581 w 4054554"/>
                <a:gd name="connsiteY71" fmla="*/ 496124 h 872375"/>
                <a:gd name="connsiteX72" fmla="*/ 1778106 w 4054554"/>
                <a:gd name="connsiteY72" fmla="*/ 492949 h 872375"/>
                <a:gd name="connsiteX73" fmla="*/ 1803506 w 4054554"/>
                <a:gd name="connsiteY73" fmla="*/ 489774 h 872375"/>
                <a:gd name="connsiteX74" fmla="*/ 1822556 w 4054554"/>
                <a:gd name="connsiteY74" fmla="*/ 483424 h 872375"/>
                <a:gd name="connsiteX75" fmla="*/ 1847956 w 4054554"/>
                <a:gd name="connsiteY75" fmla="*/ 477074 h 872375"/>
                <a:gd name="connsiteX76" fmla="*/ 1873356 w 4054554"/>
                <a:gd name="connsiteY76" fmla="*/ 470724 h 872375"/>
                <a:gd name="connsiteX77" fmla="*/ 1908281 w 4054554"/>
                <a:gd name="connsiteY77" fmla="*/ 464374 h 872375"/>
                <a:gd name="connsiteX78" fmla="*/ 1933681 w 4054554"/>
                <a:gd name="connsiteY78" fmla="*/ 461199 h 872375"/>
                <a:gd name="connsiteX79" fmla="*/ 1978131 w 4054554"/>
                <a:gd name="connsiteY79" fmla="*/ 454849 h 872375"/>
                <a:gd name="connsiteX80" fmla="*/ 1997181 w 4054554"/>
                <a:gd name="connsiteY80" fmla="*/ 448499 h 872375"/>
                <a:gd name="connsiteX81" fmla="*/ 2032106 w 4054554"/>
                <a:gd name="connsiteY81" fmla="*/ 442149 h 872375"/>
                <a:gd name="connsiteX82" fmla="*/ 2067031 w 4054554"/>
                <a:gd name="connsiteY82" fmla="*/ 435799 h 872375"/>
                <a:gd name="connsiteX83" fmla="*/ 2117831 w 4054554"/>
                <a:gd name="connsiteY83" fmla="*/ 429449 h 872375"/>
                <a:gd name="connsiteX84" fmla="*/ 2133706 w 4054554"/>
                <a:gd name="connsiteY84" fmla="*/ 426274 h 872375"/>
                <a:gd name="connsiteX85" fmla="*/ 2146406 w 4054554"/>
                <a:gd name="connsiteY85" fmla="*/ 423099 h 872375"/>
                <a:gd name="connsiteX86" fmla="*/ 2187681 w 4054554"/>
                <a:gd name="connsiteY86" fmla="*/ 416749 h 872375"/>
                <a:gd name="connsiteX87" fmla="*/ 2200381 w 4054554"/>
                <a:gd name="connsiteY87" fmla="*/ 413574 h 872375"/>
                <a:gd name="connsiteX88" fmla="*/ 2254356 w 4054554"/>
                <a:gd name="connsiteY88" fmla="*/ 407224 h 872375"/>
                <a:gd name="connsiteX89" fmla="*/ 2270231 w 4054554"/>
                <a:gd name="connsiteY89" fmla="*/ 404049 h 872375"/>
                <a:gd name="connsiteX90" fmla="*/ 2292456 w 4054554"/>
                <a:gd name="connsiteY90" fmla="*/ 400874 h 872375"/>
                <a:gd name="connsiteX91" fmla="*/ 2305156 w 4054554"/>
                <a:gd name="connsiteY91" fmla="*/ 397699 h 872375"/>
                <a:gd name="connsiteX92" fmla="*/ 2330556 w 4054554"/>
                <a:gd name="connsiteY92" fmla="*/ 394524 h 872375"/>
                <a:gd name="connsiteX93" fmla="*/ 2375006 w 4054554"/>
                <a:gd name="connsiteY93" fmla="*/ 388174 h 872375"/>
                <a:gd name="connsiteX94" fmla="*/ 2394056 w 4054554"/>
                <a:gd name="connsiteY94" fmla="*/ 384999 h 872375"/>
                <a:gd name="connsiteX95" fmla="*/ 2416281 w 4054554"/>
                <a:gd name="connsiteY95" fmla="*/ 381824 h 872375"/>
                <a:gd name="connsiteX96" fmla="*/ 2432156 w 4054554"/>
                <a:gd name="connsiteY96" fmla="*/ 378649 h 872375"/>
                <a:gd name="connsiteX97" fmla="*/ 2460731 w 4054554"/>
                <a:gd name="connsiteY97" fmla="*/ 375474 h 872375"/>
                <a:gd name="connsiteX98" fmla="*/ 2479781 w 4054554"/>
                <a:gd name="connsiteY98" fmla="*/ 372299 h 872375"/>
                <a:gd name="connsiteX99" fmla="*/ 2502006 w 4054554"/>
                <a:gd name="connsiteY99" fmla="*/ 369124 h 872375"/>
                <a:gd name="connsiteX100" fmla="*/ 2517881 w 4054554"/>
                <a:gd name="connsiteY100" fmla="*/ 365949 h 872375"/>
                <a:gd name="connsiteX101" fmla="*/ 2543281 w 4054554"/>
                <a:gd name="connsiteY101" fmla="*/ 362774 h 872375"/>
                <a:gd name="connsiteX102" fmla="*/ 2559156 w 4054554"/>
                <a:gd name="connsiteY102" fmla="*/ 359599 h 872375"/>
                <a:gd name="connsiteX103" fmla="*/ 2594081 w 4054554"/>
                <a:gd name="connsiteY103" fmla="*/ 356424 h 872375"/>
                <a:gd name="connsiteX104" fmla="*/ 2632181 w 4054554"/>
                <a:gd name="connsiteY104" fmla="*/ 350074 h 872375"/>
                <a:gd name="connsiteX105" fmla="*/ 2667106 w 4054554"/>
                <a:gd name="connsiteY105" fmla="*/ 343724 h 872375"/>
                <a:gd name="connsiteX106" fmla="*/ 2686156 w 4054554"/>
                <a:gd name="connsiteY106" fmla="*/ 340549 h 872375"/>
                <a:gd name="connsiteX107" fmla="*/ 2695681 w 4054554"/>
                <a:gd name="connsiteY107" fmla="*/ 337374 h 872375"/>
                <a:gd name="connsiteX108" fmla="*/ 2721081 w 4054554"/>
                <a:gd name="connsiteY108" fmla="*/ 331024 h 872375"/>
                <a:gd name="connsiteX109" fmla="*/ 2733781 w 4054554"/>
                <a:gd name="connsiteY109" fmla="*/ 327849 h 872375"/>
                <a:gd name="connsiteX110" fmla="*/ 2743306 w 4054554"/>
                <a:gd name="connsiteY110" fmla="*/ 324674 h 872375"/>
                <a:gd name="connsiteX111" fmla="*/ 2756006 w 4054554"/>
                <a:gd name="connsiteY111" fmla="*/ 321499 h 872375"/>
                <a:gd name="connsiteX112" fmla="*/ 2784581 w 4054554"/>
                <a:gd name="connsiteY112" fmla="*/ 311974 h 872375"/>
                <a:gd name="connsiteX113" fmla="*/ 2794106 w 4054554"/>
                <a:gd name="connsiteY113" fmla="*/ 308799 h 872375"/>
                <a:gd name="connsiteX114" fmla="*/ 2806806 w 4054554"/>
                <a:gd name="connsiteY114" fmla="*/ 305624 h 872375"/>
                <a:gd name="connsiteX115" fmla="*/ 2816331 w 4054554"/>
                <a:gd name="connsiteY115" fmla="*/ 302449 h 872375"/>
                <a:gd name="connsiteX116" fmla="*/ 2848081 w 4054554"/>
                <a:gd name="connsiteY116" fmla="*/ 296099 h 872375"/>
                <a:gd name="connsiteX117" fmla="*/ 2857606 w 4054554"/>
                <a:gd name="connsiteY117" fmla="*/ 292924 h 872375"/>
                <a:gd name="connsiteX118" fmla="*/ 2876656 w 4054554"/>
                <a:gd name="connsiteY118" fmla="*/ 289749 h 872375"/>
                <a:gd name="connsiteX119" fmla="*/ 2927456 w 4054554"/>
                <a:gd name="connsiteY119" fmla="*/ 280224 h 872375"/>
                <a:gd name="connsiteX120" fmla="*/ 3000481 w 4054554"/>
                <a:gd name="connsiteY120" fmla="*/ 270699 h 872375"/>
                <a:gd name="connsiteX121" fmla="*/ 3038581 w 4054554"/>
                <a:gd name="connsiteY121" fmla="*/ 261174 h 872375"/>
                <a:gd name="connsiteX122" fmla="*/ 3051281 w 4054554"/>
                <a:gd name="connsiteY122" fmla="*/ 257999 h 872375"/>
                <a:gd name="connsiteX123" fmla="*/ 3060806 w 4054554"/>
                <a:gd name="connsiteY123" fmla="*/ 254824 h 872375"/>
                <a:gd name="connsiteX124" fmla="*/ 3105256 w 4054554"/>
                <a:gd name="connsiteY124" fmla="*/ 248474 h 872375"/>
                <a:gd name="connsiteX125" fmla="*/ 3121131 w 4054554"/>
                <a:gd name="connsiteY125" fmla="*/ 245299 h 872375"/>
                <a:gd name="connsiteX126" fmla="*/ 3140181 w 4054554"/>
                <a:gd name="connsiteY126" fmla="*/ 242124 h 872375"/>
                <a:gd name="connsiteX127" fmla="*/ 3165581 w 4054554"/>
                <a:gd name="connsiteY127" fmla="*/ 238949 h 872375"/>
                <a:gd name="connsiteX128" fmla="*/ 3190981 w 4054554"/>
                <a:gd name="connsiteY128" fmla="*/ 232599 h 872375"/>
                <a:gd name="connsiteX129" fmla="*/ 3203681 w 4054554"/>
                <a:gd name="connsiteY129" fmla="*/ 229424 h 872375"/>
                <a:gd name="connsiteX130" fmla="*/ 3222731 w 4054554"/>
                <a:gd name="connsiteY130" fmla="*/ 223074 h 872375"/>
                <a:gd name="connsiteX131" fmla="*/ 3235431 w 4054554"/>
                <a:gd name="connsiteY131" fmla="*/ 219899 h 872375"/>
                <a:gd name="connsiteX132" fmla="*/ 3254481 w 4054554"/>
                <a:gd name="connsiteY132" fmla="*/ 213549 h 872375"/>
                <a:gd name="connsiteX133" fmla="*/ 3270356 w 4054554"/>
                <a:gd name="connsiteY133" fmla="*/ 210374 h 872375"/>
                <a:gd name="connsiteX134" fmla="*/ 3292581 w 4054554"/>
                <a:gd name="connsiteY134" fmla="*/ 204024 h 872375"/>
                <a:gd name="connsiteX135" fmla="*/ 3324331 w 4054554"/>
                <a:gd name="connsiteY135" fmla="*/ 197674 h 872375"/>
                <a:gd name="connsiteX136" fmla="*/ 3349731 w 4054554"/>
                <a:gd name="connsiteY136" fmla="*/ 191324 h 872375"/>
                <a:gd name="connsiteX137" fmla="*/ 3406881 w 4054554"/>
                <a:gd name="connsiteY137" fmla="*/ 184974 h 872375"/>
                <a:gd name="connsiteX138" fmla="*/ 3416406 w 4054554"/>
                <a:gd name="connsiteY138" fmla="*/ 181799 h 872375"/>
                <a:gd name="connsiteX139" fmla="*/ 3524356 w 4054554"/>
                <a:gd name="connsiteY139" fmla="*/ 175449 h 872375"/>
                <a:gd name="connsiteX140" fmla="*/ 3549756 w 4054554"/>
                <a:gd name="connsiteY140" fmla="*/ 172274 h 872375"/>
                <a:gd name="connsiteX141" fmla="*/ 3568806 w 4054554"/>
                <a:gd name="connsiteY141" fmla="*/ 169099 h 872375"/>
                <a:gd name="connsiteX142" fmla="*/ 3625956 w 4054554"/>
                <a:gd name="connsiteY142" fmla="*/ 165924 h 872375"/>
                <a:gd name="connsiteX143" fmla="*/ 3667231 w 4054554"/>
                <a:gd name="connsiteY143" fmla="*/ 162749 h 872375"/>
                <a:gd name="connsiteX144" fmla="*/ 3730731 w 4054554"/>
                <a:gd name="connsiteY144" fmla="*/ 159574 h 872375"/>
                <a:gd name="connsiteX145" fmla="*/ 3765656 w 4054554"/>
                <a:gd name="connsiteY145" fmla="*/ 156399 h 872375"/>
                <a:gd name="connsiteX146" fmla="*/ 3832331 w 4054554"/>
                <a:gd name="connsiteY146" fmla="*/ 150049 h 872375"/>
                <a:gd name="connsiteX147" fmla="*/ 3857731 w 4054554"/>
                <a:gd name="connsiteY147" fmla="*/ 143699 h 872375"/>
                <a:gd name="connsiteX148" fmla="*/ 3870431 w 4054554"/>
                <a:gd name="connsiteY148" fmla="*/ 140524 h 872375"/>
                <a:gd name="connsiteX149" fmla="*/ 3902181 w 4054554"/>
                <a:gd name="connsiteY149" fmla="*/ 130999 h 872375"/>
                <a:gd name="connsiteX150" fmla="*/ 3940281 w 4054554"/>
                <a:gd name="connsiteY150" fmla="*/ 124649 h 872375"/>
                <a:gd name="connsiteX151" fmla="*/ 3975206 w 4054554"/>
                <a:gd name="connsiteY151" fmla="*/ 118299 h 872375"/>
                <a:gd name="connsiteX152" fmla="*/ 3984731 w 4054554"/>
                <a:gd name="connsiteY152" fmla="*/ 115124 h 872375"/>
                <a:gd name="connsiteX153" fmla="*/ 3997431 w 4054554"/>
                <a:gd name="connsiteY153" fmla="*/ 111949 h 872375"/>
                <a:gd name="connsiteX154" fmla="*/ 4006956 w 4054554"/>
                <a:gd name="connsiteY154" fmla="*/ 108774 h 872375"/>
                <a:gd name="connsiteX155" fmla="*/ 4019656 w 4054554"/>
                <a:gd name="connsiteY155" fmla="*/ 105599 h 872375"/>
                <a:gd name="connsiteX156" fmla="*/ 4048217 w 4054554"/>
                <a:gd name="connsiteY156" fmla="*/ 102424 h 872375"/>
                <a:gd name="connsiteX157" fmla="*/ 4051406 w 4054554"/>
                <a:gd name="connsiteY157" fmla="*/ 7174 h 872375"/>
                <a:gd name="connsiteX158" fmla="*/ 3994256 w 4054554"/>
                <a:gd name="connsiteY158" fmla="*/ 7174 h 872375"/>
                <a:gd name="connsiteX159" fmla="*/ 3978381 w 4054554"/>
                <a:gd name="connsiteY159" fmla="*/ 10349 h 872375"/>
                <a:gd name="connsiteX160" fmla="*/ 3959331 w 4054554"/>
                <a:gd name="connsiteY160" fmla="*/ 13524 h 872375"/>
                <a:gd name="connsiteX161" fmla="*/ 3946631 w 4054554"/>
                <a:gd name="connsiteY161" fmla="*/ 16699 h 872375"/>
                <a:gd name="connsiteX162" fmla="*/ 3930756 w 4054554"/>
                <a:gd name="connsiteY162" fmla="*/ 19874 h 872375"/>
                <a:gd name="connsiteX163" fmla="*/ 3921231 w 4054554"/>
                <a:gd name="connsiteY163" fmla="*/ 23049 h 872375"/>
                <a:gd name="connsiteX164" fmla="*/ 3876781 w 4054554"/>
                <a:gd name="connsiteY164" fmla="*/ 32574 h 872375"/>
                <a:gd name="connsiteX165" fmla="*/ 3835506 w 4054554"/>
                <a:gd name="connsiteY165" fmla="*/ 38924 h 872375"/>
                <a:gd name="connsiteX166" fmla="*/ 3822806 w 4054554"/>
                <a:gd name="connsiteY166" fmla="*/ 42099 h 872375"/>
                <a:gd name="connsiteX167" fmla="*/ 3803756 w 4054554"/>
                <a:gd name="connsiteY167" fmla="*/ 45274 h 872375"/>
                <a:gd name="connsiteX168" fmla="*/ 3794231 w 4054554"/>
                <a:gd name="connsiteY168" fmla="*/ 48449 h 872375"/>
                <a:gd name="connsiteX169" fmla="*/ 3768831 w 4054554"/>
                <a:gd name="connsiteY169" fmla="*/ 54799 h 872375"/>
                <a:gd name="connsiteX170" fmla="*/ 3756131 w 4054554"/>
                <a:gd name="connsiteY170" fmla="*/ 57974 h 872375"/>
                <a:gd name="connsiteX171" fmla="*/ 3711681 w 4054554"/>
                <a:gd name="connsiteY171" fmla="*/ 70674 h 872375"/>
                <a:gd name="connsiteX172" fmla="*/ 3686281 w 4054554"/>
                <a:gd name="connsiteY172" fmla="*/ 73849 h 872375"/>
                <a:gd name="connsiteX173" fmla="*/ 3635481 w 4054554"/>
                <a:gd name="connsiteY173" fmla="*/ 80199 h 872375"/>
                <a:gd name="connsiteX174" fmla="*/ 3556106 w 4054554"/>
                <a:gd name="connsiteY174" fmla="*/ 83374 h 872375"/>
                <a:gd name="connsiteX175" fmla="*/ 3514831 w 4054554"/>
                <a:gd name="connsiteY175" fmla="*/ 89724 h 872375"/>
                <a:gd name="connsiteX176" fmla="*/ 3473556 w 4054554"/>
                <a:gd name="connsiteY176" fmla="*/ 96074 h 872375"/>
                <a:gd name="connsiteX177" fmla="*/ 3441806 w 4054554"/>
                <a:gd name="connsiteY177" fmla="*/ 102424 h 872375"/>
                <a:gd name="connsiteX178" fmla="*/ 3356081 w 4054554"/>
                <a:gd name="connsiteY178" fmla="*/ 108774 h 872375"/>
                <a:gd name="connsiteX179" fmla="*/ 3321156 w 4054554"/>
                <a:gd name="connsiteY179" fmla="*/ 115124 h 872375"/>
                <a:gd name="connsiteX180" fmla="*/ 3305281 w 4054554"/>
                <a:gd name="connsiteY180" fmla="*/ 118299 h 872375"/>
                <a:gd name="connsiteX181" fmla="*/ 3286231 w 4054554"/>
                <a:gd name="connsiteY181" fmla="*/ 124649 h 872375"/>
                <a:gd name="connsiteX182" fmla="*/ 3267181 w 4054554"/>
                <a:gd name="connsiteY182" fmla="*/ 130999 h 872375"/>
                <a:gd name="connsiteX183" fmla="*/ 3238606 w 4054554"/>
                <a:gd name="connsiteY183" fmla="*/ 140524 h 872375"/>
                <a:gd name="connsiteX184" fmla="*/ 3229081 w 4054554"/>
                <a:gd name="connsiteY184" fmla="*/ 143699 h 872375"/>
                <a:gd name="connsiteX185" fmla="*/ 3219556 w 4054554"/>
                <a:gd name="connsiteY185" fmla="*/ 146874 h 872375"/>
                <a:gd name="connsiteX186" fmla="*/ 3206856 w 4054554"/>
                <a:gd name="connsiteY186" fmla="*/ 150049 h 872375"/>
                <a:gd name="connsiteX187" fmla="*/ 3187806 w 4054554"/>
                <a:gd name="connsiteY187" fmla="*/ 156399 h 872375"/>
                <a:gd name="connsiteX188" fmla="*/ 3175106 w 4054554"/>
                <a:gd name="connsiteY188" fmla="*/ 159574 h 872375"/>
                <a:gd name="connsiteX189" fmla="*/ 3133831 w 4054554"/>
                <a:gd name="connsiteY189" fmla="*/ 165924 h 872375"/>
                <a:gd name="connsiteX190" fmla="*/ 3121131 w 4054554"/>
                <a:gd name="connsiteY190" fmla="*/ 169099 h 872375"/>
                <a:gd name="connsiteX191" fmla="*/ 3076681 w 4054554"/>
                <a:gd name="connsiteY191" fmla="*/ 172274 h 872375"/>
                <a:gd name="connsiteX192" fmla="*/ 3041756 w 4054554"/>
                <a:gd name="connsiteY192" fmla="*/ 181799 h 872375"/>
                <a:gd name="connsiteX193" fmla="*/ 3019531 w 4054554"/>
                <a:gd name="connsiteY193" fmla="*/ 184974 h 872375"/>
                <a:gd name="connsiteX194" fmla="*/ 2981431 w 4054554"/>
                <a:gd name="connsiteY194" fmla="*/ 191324 h 872375"/>
                <a:gd name="connsiteX195" fmla="*/ 2962381 w 4054554"/>
                <a:gd name="connsiteY195" fmla="*/ 194499 h 872375"/>
                <a:gd name="connsiteX196" fmla="*/ 2933806 w 4054554"/>
                <a:gd name="connsiteY196" fmla="*/ 197674 h 872375"/>
                <a:gd name="connsiteX197" fmla="*/ 2898881 w 4054554"/>
                <a:gd name="connsiteY197" fmla="*/ 200849 h 872375"/>
                <a:gd name="connsiteX198" fmla="*/ 2844906 w 4054554"/>
                <a:gd name="connsiteY198" fmla="*/ 210374 h 872375"/>
                <a:gd name="connsiteX199" fmla="*/ 2829031 w 4054554"/>
                <a:gd name="connsiteY199" fmla="*/ 213549 h 872375"/>
                <a:gd name="connsiteX200" fmla="*/ 2813156 w 4054554"/>
                <a:gd name="connsiteY200" fmla="*/ 216724 h 872375"/>
                <a:gd name="connsiteX201" fmla="*/ 2784581 w 4054554"/>
                <a:gd name="connsiteY201" fmla="*/ 219899 h 872375"/>
                <a:gd name="connsiteX202" fmla="*/ 2759181 w 4054554"/>
                <a:gd name="connsiteY202" fmla="*/ 226249 h 872375"/>
                <a:gd name="connsiteX203" fmla="*/ 2730606 w 4054554"/>
                <a:gd name="connsiteY203" fmla="*/ 235774 h 872375"/>
                <a:gd name="connsiteX204" fmla="*/ 2721081 w 4054554"/>
                <a:gd name="connsiteY204" fmla="*/ 238949 h 872375"/>
                <a:gd name="connsiteX205" fmla="*/ 2711556 w 4054554"/>
                <a:gd name="connsiteY205" fmla="*/ 242124 h 872375"/>
                <a:gd name="connsiteX206" fmla="*/ 2698856 w 4054554"/>
                <a:gd name="connsiteY206" fmla="*/ 245299 h 872375"/>
                <a:gd name="connsiteX207" fmla="*/ 2682981 w 4054554"/>
                <a:gd name="connsiteY207" fmla="*/ 248474 h 872375"/>
                <a:gd name="connsiteX208" fmla="*/ 2670281 w 4054554"/>
                <a:gd name="connsiteY208" fmla="*/ 251649 h 872375"/>
                <a:gd name="connsiteX209" fmla="*/ 2641706 w 4054554"/>
                <a:gd name="connsiteY209" fmla="*/ 254824 h 872375"/>
                <a:gd name="connsiteX210" fmla="*/ 2613131 w 4054554"/>
                <a:gd name="connsiteY210" fmla="*/ 261174 h 872375"/>
                <a:gd name="connsiteX211" fmla="*/ 2594081 w 4054554"/>
                <a:gd name="connsiteY211" fmla="*/ 267524 h 872375"/>
                <a:gd name="connsiteX212" fmla="*/ 2575031 w 4054554"/>
                <a:gd name="connsiteY212" fmla="*/ 273874 h 872375"/>
                <a:gd name="connsiteX213" fmla="*/ 2565506 w 4054554"/>
                <a:gd name="connsiteY213" fmla="*/ 277049 h 872375"/>
                <a:gd name="connsiteX214" fmla="*/ 2543281 w 4054554"/>
                <a:gd name="connsiteY214" fmla="*/ 283399 h 872375"/>
                <a:gd name="connsiteX215" fmla="*/ 2514706 w 4054554"/>
                <a:gd name="connsiteY215" fmla="*/ 289749 h 872375"/>
                <a:gd name="connsiteX216" fmla="*/ 2489306 w 4054554"/>
                <a:gd name="connsiteY216" fmla="*/ 296099 h 872375"/>
                <a:gd name="connsiteX217" fmla="*/ 2476606 w 4054554"/>
                <a:gd name="connsiteY217" fmla="*/ 299274 h 872375"/>
                <a:gd name="connsiteX218" fmla="*/ 2428981 w 4054554"/>
                <a:gd name="connsiteY218" fmla="*/ 305624 h 872375"/>
                <a:gd name="connsiteX219" fmla="*/ 2409931 w 4054554"/>
                <a:gd name="connsiteY219" fmla="*/ 308799 h 872375"/>
                <a:gd name="connsiteX220" fmla="*/ 2378181 w 4054554"/>
                <a:gd name="connsiteY220" fmla="*/ 311974 h 872375"/>
                <a:gd name="connsiteX221" fmla="*/ 2327381 w 4054554"/>
                <a:gd name="connsiteY221" fmla="*/ 318324 h 872375"/>
                <a:gd name="connsiteX222" fmla="*/ 2314681 w 4054554"/>
                <a:gd name="connsiteY222" fmla="*/ 321499 h 872375"/>
                <a:gd name="connsiteX223" fmla="*/ 2295631 w 4054554"/>
                <a:gd name="connsiteY223" fmla="*/ 327849 h 872375"/>
                <a:gd name="connsiteX224" fmla="*/ 2286106 w 4054554"/>
                <a:gd name="connsiteY224" fmla="*/ 331024 h 872375"/>
                <a:gd name="connsiteX225" fmla="*/ 2260706 w 4054554"/>
                <a:gd name="connsiteY225" fmla="*/ 337374 h 872375"/>
                <a:gd name="connsiteX226" fmla="*/ 2248006 w 4054554"/>
                <a:gd name="connsiteY226" fmla="*/ 340549 h 872375"/>
                <a:gd name="connsiteX227" fmla="*/ 2232131 w 4054554"/>
                <a:gd name="connsiteY227" fmla="*/ 343724 h 872375"/>
                <a:gd name="connsiteX228" fmla="*/ 2213081 w 4054554"/>
                <a:gd name="connsiteY228" fmla="*/ 350074 h 872375"/>
                <a:gd name="connsiteX229" fmla="*/ 2203556 w 4054554"/>
                <a:gd name="connsiteY229" fmla="*/ 353249 h 872375"/>
                <a:gd name="connsiteX230" fmla="*/ 2171806 w 4054554"/>
                <a:gd name="connsiteY230" fmla="*/ 359599 h 872375"/>
                <a:gd name="connsiteX231" fmla="*/ 2155931 w 4054554"/>
                <a:gd name="connsiteY231" fmla="*/ 362774 h 872375"/>
                <a:gd name="connsiteX232" fmla="*/ 2127356 w 4054554"/>
                <a:gd name="connsiteY232" fmla="*/ 365949 h 872375"/>
                <a:gd name="connsiteX233" fmla="*/ 2101956 w 4054554"/>
                <a:gd name="connsiteY233" fmla="*/ 369124 h 872375"/>
                <a:gd name="connsiteX234" fmla="*/ 2041631 w 4054554"/>
                <a:gd name="connsiteY234" fmla="*/ 372299 h 872375"/>
                <a:gd name="connsiteX235" fmla="*/ 1990831 w 4054554"/>
                <a:gd name="connsiteY235" fmla="*/ 378649 h 872375"/>
                <a:gd name="connsiteX236" fmla="*/ 1974956 w 4054554"/>
                <a:gd name="connsiteY236" fmla="*/ 381824 h 872375"/>
                <a:gd name="connsiteX237" fmla="*/ 1955906 w 4054554"/>
                <a:gd name="connsiteY237" fmla="*/ 384999 h 872375"/>
                <a:gd name="connsiteX238" fmla="*/ 1924156 w 4054554"/>
                <a:gd name="connsiteY238" fmla="*/ 394524 h 872375"/>
                <a:gd name="connsiteX239" fmla="*/ 1838431 w 4054554"/>
                <a:gd name="connsiteY239" fmla="*/ 407224 h 872375"/>
                <a:gd name="connsiteX240" fmla="*/ 1806681 w 4054554"/>
                <a:gd name="connsiteY240" fmla="*/ 410399 h 872375"/>
                <a:gd name="connsiteX241" fmla="*/ 1711431 w 4054554"/>
                <a:gd name="connsiteY241" fmla="*/ 442149 h 872375"/>
                <a:gd name="connsiteX242" fmla="*/ 1701906 w 4054554"/>
                <a:gd name="connsiteY242" fmla="*/ 445324 h 872375"/>
                <a:gd name="connsiteX243" fmla="*/ 1682856 w 4054554"/>
                <a:gd name="connsiteY243" fmla="*/ 454849 h 872375"/>
                <a:gd name="connsiteX244" fmla="*/ 1657456 w 4054554"/>
                <a:gd name="connsiteY244" fmla="*/ 458024 h 872375"/>
                <a:gd name="connsiteX245" fmla="*/ 1603481 w 4054554"/>
                <a:gd name="connsiteY245" fmla="*/ 464374 h 872375"/>
                <a:gd name="connsiteX246" fmla="*/ 1571731 w 4054554"/>
                <a:gd name="connsiteY246" fmla="*/ 470724 h 872375"/>
                <a:gd name="connsiteX247" fmla="*/ 1555856 w 4054554"/>
                <a:gd name="connsiteY247" fmla="*/ 473899 h 872375"/>
                <a:gd name="connsiteX248" fmla="*/ 1527281 w 4054554"/>
                <a:gd name="connsiteY248" fmla="*/ 480249 h 872375"/>
                <a:gd name="connsiteX249" fmla="*/ 1479656 w 4054554"/>
                <a:gd name="connsiteY249" fmla="*/ 486599 h 872375"/>
                <a:gd name="connsiteX250" fmla="*/ 1463781 w 4054554"/>
                <a:gd name="connsiteY250" fmla="*/ 489774 h 872375"/>
                <a:gd name="connsiteX251" fmla="*/ 1422506 w 4054554"/>
                <a:gd name="connsiteY251" fmla="*/ 496124 h 872375"/>
                <a:gd name="connsiteX252" fmla="*/ 1390756 w 4054554"/>
                <a:gd name="connsiteY252" fmla="*/ 502474 h 872375"/>
                <a:gd name="connsiteX253" fmla="*/ 1378056 w 4054554"/>
                <a:gd name="connsiteY253" fmla="*/ 505649 h 872375"/>
                <a:gd name="connsiteX254" fmla="*/ 1359006 w 4054554"/>
                <a:gd name="connsiteY254" fmla="*/ 508824 h 872375"/>
                <a:gd name="connsiteX255" fmla="*/ 1330431 w 4054554"/>
                <a:gd name="connsiteY255" fmla="*/ 515174 h 872375"/>
                <a:gd name="connsiteX256" fmla="*/ 1311381 w 4054554"/>
                <a:gd name="connsiteY256" fmla="*/ 521524 h 872375"/>
                <a:gd name="connsiteX257" fmla="*/ 1282806 w 4054554"/>
                <a:gd name="connsiteY257" fmla="*/ 531049 h 872375"/>
                <a:gd name="connsiteX258" fmla="*/ 1273281 w 4054554"/>
                <a:gd name="connsiteY258" fmla="*/ 534224 h 872375"/>
                <a:gd name="connsiteX259" fmla="*/ 1263756 w 4054554"/>
                <a:gd name="connsiteY259" fmla="*/ 537399 h 872375"/>
                <a:gd name="connsiteX260" fmla="*/ 1222481 w 4054554"/>
                <a:gd name="connsiteY260" fmla="*/ 543749 h 872375"/>
                <a:gd name="connsiteX261" fmla="*/ 1168506 w 4054554"/>
                <a:gd name="connsiteY261" fmla="*/ 546924 h 872375"/>
                <a:gd name="connsiteX262" fmla="*/ 1130406 w 4054554"/>
                <a:gd name="connsiteY262" fmla="*/ 553274 h 872375"/>
                <a:gd name="connsiteX263" fmla="*/ 1105006 w 4054554"/>
                <a:gd name="connsiteY263" fmla="*/ 556449 h 872375"/>
                <a:gd name="connsiteX264" fmla="*/ 1079606 w 4054554"/>
                <a:gd name="connsiteY264" fmla="*/ 562799 h 872375"/>
                <a:gd name="connsiteX265" fmla="*/ 1047856 w 4054554"/>
                <a:gd name="connsiteY265" fmla="*/ 569149 h 872375"/>
                <a:gd name="connsiteX266" fmla="*/ 1022456 w 4054554"/>
                <a:gd name="connsiteY266" fmla="*/ 575499 h 872375"/>
                <a:gd name="connsiteX267" fmla="*/ 1012931 w 4054554"/>
                <a:gd name="connsiteY267" fmla="*/ 578674 h 872375"/>
                <a:gd name="connsiteX268" fmla="*/ 1000231 w 4054554"/>
                <a:gd name="connsiteY268" fmla="*/ 581849 h 872375"/>
                <a:gd name="connsiteX269" fmla="*/ 978006 w 4054554"/>
                <a:gd name="connsiteY269" fmla="*/ 588199 h 872375"/>
                <a:gd name="connsiteX270" fmla="*/ 946256 w 4054554"/>
                <a:gd name="connsiteY270" fmla="*/ 594549 h 872375"/>
                <a:gd name="connsiteX271" fmla="*/ 911331 w 4054554"/>
                <a:gd name="connsiteY271" fmla="*/ 600899 h 872375"/>
                <a:gd name="connsiteX272" fmla="*/ 854181 w 4054554"/>
                <a:gd name="connsiteY272" fmla="*/ 610424 h 872375"/>
                <a:gd name="connsiteX273" fmla="*/ 835131 w 4054554"/>
                <a:gd name="connsiteY273" fmla="*/ 616774 h 872375"/>
                <a:gd name="connsiteX274" fmla="*/ 816081 w 4054554"/>
                <a:gd name="connsiteY274" fmla="*/ 623124 h 872375"/>
                <a:gd name="connsiteX275" fmla="*/ 806556 w 4054554"/>
                <a:gd name="connsiteY275" fmla="*/ 626299 h 872375"/>
                <a:gd name="connsiteX276" fmla="*/ 797031 w 4054554"/>
                <a:gd name="connsiteY276" fmla="*/ 629474 h 872375"/>
                <a:gd name="connsiteX277" fmla="*/ 784331 w 4054554"/>
                <a:gd name="connsiteY277" fmla="*/ 632649 h 872375"/>
                <a:gd name="connsiteX278" fmla="*/ 765281 w 4054554"/>
                <a:gd name="connsiteY278" fmla="*/ 638999 h 872375"/>
                <a:gd name="connsiteX279" fmla="*/ 736706 w 4054554"/>
                <a:gd name="connsiteY279" fmla="*/ 645349 h 872375"/>
                <a:gd name="connsiteX280" fmla="*/ 720831 w 4054554"/>
                <a:gd name="connsiteY280" fmla="*/ 648524 h 872375"/>
                <a:gd name="connsiteX281" fmla="*/ 701781 w 4054554"/>
                <a:gd name="connsiteY281" fmla="*/ 654874 h 872375"/>
                <a:gd name="connsiteX282" fmla="*/ 673206 w 4054554"/>
                <a:gd name="connsiteY282" fmla="*/ 664399 h 872375"/>
                <a:gd name="connsiteX283" fmla="*/ 663681 w 4054554"/>
                <a:gd name="connsiteY283" fmla="*/ 667574 h 872375"/>
                <a:gd name="connsiteX284" fmla="*/ 654156 w 4054554"/>
                <a:gd name="connsiteY284" fmla="*/ 670749 h 872375"/>
                <a:gd name="connsiteX285" fmla="*/ 616056 w 4054554"/>
                <a:gd name="connsiteY285" fmla="*/ 677099 h 872375"/>
                <a:gd name="connsiteX286" fmla="*/ 597006 w 4054554"/>
                <a:gd name="connsiteY286" fmla="*/ 680274 h 872375"/>
                <a:gd name="connsiteX287" fmla="*/ 577956 w 4054554"/>
                <a:gd name="connsiteY287" fmla="*/ 686624 h 872375"/>
                <a:gd name="connsiteX288" fmla="*/ 568431 w 4054554"/>
                <a:gd name="connsiteY288" fmla="*/ 689799 h 872375"/>
                <a:gd name="connsiteX289" fmla="*/ 520806 w 4054554"/>
                <a:gd name="connsiteY289" fmla="*/ 705674 h 872375"/>
                <a:gd name="connsiteX290" fmla="*/ 454131 w 4054554"/>
                <a:gd name="connsiteY290" fmla="*/ 727899 h 872375"/>
                <a:gd name="connsiteX291" fmla="*/ 435081 w 4054554"/>
                <a:gd name="connsiteY291" fmla="*/ 734249 h 872375"/>
                <a:gd name="connsiteX292" fmla="*/ 425556 w 4054554"/>
                <a:gd name="connsiteY292" fmla="*/ 737424 h 872375"/>
                <a:gd name="connsiteX293" fmla="*/ 400156 w 4054554"/>
                <a:gd name="connsiteY293" fmla="*/ 743774 h 872375"/>
                <a:gd name="connsiteX294" fmla="*/ 390631 w 4054554"/>
                <a:gd name="connsiteY294" fmla="*/ 746949 h 872375"/>
                <a:gd name="connsiteX295" fmla="*/ 377931 w 4054554"/>
                <a:gd name="connsiteY295" fmla="*/ 750124 h 872375"/>
                <a:gd name="connsiteX296" fmla="*/ 358881 w 4054554"/>
                <a:gd name="connsiteY296" fmla="*/ 756474 h 872375"/>
                <a:gd name="connsiteX297" fmla="*/ 311256 w 4054554"/>
                <a:gd name="connsiteY297" fmla="*/ 772349 h 872375"/>
                <a:gd name="connsiteX298" fmla="*/ 301731 w 4054554"/>
                <a:gd name="connsiteY298" fmla="*/ 775524 h 872375"/>
                <a:gd name="connsiteX299" fmla="*/ 292206 w 4054554"/>
                <a:gd name="connsiteY299" fmla="*/ 778699 h 872375"/>
                <a:gd name="connsiteX300" fmla="*/ 254106 w 4054554"/>
                <a:gd name="connsiteY300" fmla="*/ 785049 h 872375"/>
                <a:gd name="connsiteX301" fmla="*/ 238231 w 4054554"/>
                <a:gd name="connsiteY301" fmla="*/ 788224 h 872375"/>
                <a:gd name="connsiteX302" fmla="*/ 219181 w 4054554"/>
                <a:gd name="connsiteY302" fmla="*/ 791399 h 872375"/>
                <a:gd name="connsiteX303" fmla="*/ 206481 w 4054554"/>
                <a:gd name="connsiteY303" fmla="*/ 794574 h 872375"/>
                <a:gd name="connsiteX304" fmla="*/ 196956 w 4054554"/>
                <a:gd name="connsiteY304" fmla="*/ 797749 h 872375"/>
                <a:gd name="connsiteX305" fmla="*/ 165206 w 4054554"/>
                <a:gd name="connsiteY305" fmla="*/ 804099 h 872375"/>
                <a:gd name="connsiteX306" fmla="*/ 152506 w 4054554"/>
                <a:gd name="connsiteY306" fmla="*/ 807274 h 872375"/>
                <a:gd name="connsiteX307" fmla="*/ 136631 w 4054554"/>
                <a:gd name="connsiteY307" fmla="*/ 810449 h 872375"/>
                <a:gd name="connsiteX308" fmla="*/ 127106 w 4054554"/>
                <a:gd name="connsiteY308" fmla="*/ 813624 h 872375"/>
                <a:gd name="connsiteX309" fmla="*/ 89006 w 4054554"/>
                <a:gd name="connsiteY309" fmla="*/ 823149 h 872375"/>
                <a:gd name="connsiteX310" fmla="*/ 50906 w 4054554"/>
                <a:gd name="connsiteY310" fmla="*/ 835849 h 872375"/>
                <a:gd name="connsiteX311" fmla="*/ 41381 w 4054554"/>
                <a:gd name="connsiteY311" fmla="*/ 839024 h 872375"/>
                <a:gd name="connsiteX312" fmla="*/ 31856 w 4054554"/>
                <a:gd name="connsiteY312" fmla="*/ 842199 h 872375"/>
                <a:gd name="connsiteX313" fmla="*/ 106 w 4054554"/>
                <a:gd name="connsiteY313" fmla="*/ 870774 h 872375"/>
                <a:gd name="connsiteX0" fmla="*/ 106 w 4052019"/>
                <a:gd name="connsiteY0" fmla="*/ 866544 h 868145"/>
                <a:gd name="connsiteX1" fmla="*/ 22331 w 4052019"/>
                <a:gd name="connsiteY1" fmla="*/ 863369 h 868145"/>
                <a:gd name="connsiteX2" fmla="*/ 31856 w 4052019"/>
                <a:gd name="connsiteY2" fmla="*/ 857019 h 868145"/>
                <a:gd name="connsiteX3" fmla="*/ 50906 w 4052019"/>
                <a:gd name="connsiteY3" fmla="*/ 850669 h 868145"/>
                <a:gd name="connsiteX4" fmla="*/ 73131 w 4052019"/>
                <a:gd name="connsiteY4" fmla="*/ 844319 h 868145"/>
                <a:gd name="connsiteX5" fmla="*/ 92181 w 4052019"/>
                <a:gd name="connsiteY5" fmla="*/ 837969 h 868145"/>
                <a:gd name="connsiteX6" fmla="*/ 101706 w 4052019"/>
                <a:gd name="connsiteY6" fmla="*/ 834794 h 868145"/>
                <a:gd name="connsiteX7" fmla="*/ 123931 w 4052019"/>
                <a:gd name="connsiteY7" fmla="*/ 828444 h 868145"/>
                <a:gd name="connsiteX8" fmla="*/ 152506 w 4052019"/>
                <a:gd name="connsiteY8" fmla="*/ 822094 h 868145"/>
                <a:gd name="connsiteX9" fmla="*/ 193781 w 4052019"/>
                <a:gd name="connsiteY9" fmla="*/ 815744 h 868145"/>
                <a:gd name="connsiteX10" fmla="*/ 228706 w 4052019"/>
                <a:gd name="connsiteY10" fmla="*/ 806219 h 868145"/>
                <a:gd name="connsiteX11" fmla="*/ 266806 w 4052019"/>
                <a:gd name="connsiteY11" fmla="*/ 796694 h 868145"/>
                <a:gd name="connsiteX12" fmla="*/ 279506 w 4052019"/>
                <a:gd name="connsiteY12" fmla="*/ 793519 h 868145"/>
                <a:gd name="connsiteX13" fmla="*/ 289031 w 4052019"/>
                <a:gd name="connsiteY13" fmla="*/ 790344 h 868145"/>
                <a:gd name="connsiteX14" fmla="*/ 323956 w 4052019"/>
                <a:gd name="connsiteY14" fmla="*/ 783994 h 868145"/>
                <a:gd name="connsiteX15" fmla="*/ 339831 w 4052019"/>
                <a:gd name="connsiteY15" fmla="*/ 780819 h 868145"/>
                <a:gd name="connsiteX16" fmla="*/ 374756 w 4052019"/>
                <a:gd name="connsiteY16" fmla="*/ 774469 h 868145"/>
                <a:gd name="connsiteX17" fmla="*/ 384281 w 4052019"/>
                <a:gd name="connsiteY17" fmla="*/ 771294 h 868145"/>
                <a:gd name="connsiteX18" fmla="*/ 400156 w 4052019"/>
                <a:gd name="connsiteY18" fmla="*/ 768119 h 868145"/>
                <a:gd name="connsiteX19" fmla="*/ 444606 w 4052019"/>
                <a:gd name="connsiteY19" fmla="*/ 755419 h 868145"/>
                <a:gd name="connsiteX20" fmla="*/ 476356 w 4052019"/>
                <a:gd name="connsiteY20" fmla="*/ 749069 h 868145"/>
                <a:gd name="connsiteX21" fmla="*/ 485881 w 4052019"/>
                <a:gd name="connsiteY21" fmla="*/ 745894 h 868145"/>
                <a:gd name="connsiteX22" fmla="*/ 511281 w 4052019"/>
                <a:gd name="connsiteY22" fmla="*/ 739544 h 868145"/>
                <a:gd name="connsiteX23" fmla="*/ 523981 w 4052019"/>
                <a:gd name="connsiteY23" fmla="*/ 736369 h 868145"/>
                <a:gd name="connsiteX24" fmla="*/ 546206 w 4052019"/>
                <a:gd name="connsiteY24" fmla="*/ 730019 h 868145"/>
                <a:gd name="connsiteX25" fmla="*/ 571606 w 4052019"/>
                <a:gd name="connsiteY25" fmla="*/ 723669 h 868145"/>
                <a:gd name="connsiteX26" fmla="*/ 593831 w 4052019"/>
                <a:gd name="connsiteY26" fmla="*/ 720494 h 868145"/>
                <a:gd name="connsiteX27" fmla="*/ 635106 w 4052019"/>
                <a:gd name="connsiteY27" fmla="*/ 714144 h 868145"/>
                <a:gd name="connsiteX28" fmla="*/ 660506 w 4052019"/>
                <a:gd name="connsiteY28" fmla="*/ 710969 h 868145"/>
                <a:gd name="connsiteX29" fmla="*/ 676381 w 4052019"/>
                <a:gd name="connsiteY29" fmla="*/ 707794 h 868145"/>
                <a:gd name="connsiteX30" fmla="*/ 711306 w 4052019"/>
                <a:gd name="connsiteY30" fmla="*/ 704619 h 868145"/>
                <a:gd name="connsiteX31" fmla="*/ 739881 w 4052019"/>
                <a:gd name="connsiteY31" fmla="*/ 701444 h 868145"/>
                <a:gd name="connsiteX32" fmla="*/ 762106 w 4052019"/>
                <a:gd name="connsiteY32" fmla="*/ 698269 h 868145"/>
                <a:gd name="connsiteX33" fmla="*/ 787506 w 4052019"/>
                <a:gd name="connsiteY33" fmla="*/ 691919 h 868145"/>
                <a:gd name="connsiteX34" fmla="*/ 800206 w 4052019"/>
                <a:gd name="connsiteY34" fmla="*/ 688744 h 868145"/>
                <a:gd name="connsiteX35" fmla="*/ 809731 w 4052019"/>
                <a:gd name="connsiteY35" fmla="*/ 685569 h 868145"/>
                <a:gd name="connsiteX36" fmla="*/ 844656 w 4052019"/>
                <a:gd name="connsiteY36" fmla="*/ 679219 h 868145"/>
                <a:gd name="connsiteX37" fmla="*/ 870056 w 4052019"/>
                <a:gd name="connsiteY37" fmla="*/ 672869 h 868145"/>
                <a:gd name="connsiteX38" fmla="*/ 882756 w 4052019"/>
                <a:gd name="connsiteY38" fmla="*/ 669694 h 868145"/>
                <a:gd name="connsiteX39" fmla="*/ 914506 w 4052019"/>
                <a:gd name="connsiteY39" fmla="*/ 660169 h 868145"/>
                <a:gd name="connsiteX40" fmla="*/ 924031 w 4052019"/>
                <a:gd name="connsiteY40" fmla="*/ 656994 h 868145"/>
                <a:gd name="connsiteX41" fmla="*/ 949431 w 4052019"/>
                <a:gd name="connsiteY41" fmla="*/ 650644 h 868145"/>
                <a:gd name="connsiteX42" fmla="*/ 962131 w 4052019"/>
                <a:gd name="connsiteY42" fmla="*/ 647469 h 868145"/>
                <a:gd name="connsiteX43" fmla="*/ 984356 w 4052019"/>
                <a:gd name="connsiteY43" fmla="*/ 644294 h 868145"/>
                <a:gd name="connsiteX44" fmla="*/ 1028806 w 4052019"/>
                <a:gd name="connsiteY44" fmla="*/ 641119 h 868145"/>
                <a:gd name="connsiteX45" fmla="*/ 1076431 w 4052019"/>
                <a:gd name="connsiteY45" fmla="*/ 634769 h 868145"/>
                <a:gd name="connsiteX46" fmla="*/ 1092306 w 4052019"/>
                <a:gd name="connsiteY46" fmla="*/ 631594 h 868145"/>
                <a:gd name="connsiteX47" fmla="*/ 1101831 w 4052019"/>
                <a:gd name="connsiteY47" fmla="*/ 628419 h 868145"/>
                <a:gd name="connsiteX48" fmla="*/ 1114531 w 4052019"/>
                <a:gd name="connsiteY48" fmla="*/ 625244 h 868145"/>
                <a:gd name="connsiteX49" fmla="*/ 1143106 w 4052019"/>
                <a:gd name="connsiteY49" fmla="*/ 615719 h 868145"/>
                <a:gd name="connsiteX50" fmla="*/ 1152631 w 4052019"/>
                <a:gd name="connsiteY50" fmla="*/ 612544 h 868145"/>
                <a:gd name="connsiteX51" fmla="*/ 1162156 w 4052019"/>
                <a:gd name="connsiteY51" fmla="*/ 609369 h 868145"/>
                <a:gd name="connsiteX52" fmla="*/ 1184381 w 4052019"/>
                <a:gd name="connsiteY52" fmla="*/ 606194 h 868145"/>
                <a:gd name="connsiteX53" fmla="*/ 1193906 w 4052019"/>
                <a:gd name="connsiteY53" fmla="*/ 603019 h 868145"/>
                <a:gd name="connsiteX54" fmla="*/ 1241531 w 4052019"/>
                <a:gd name="connsiteY54" fmla="*/ 593494 h 868145"/>
                <a:gd name="connsiteX55" fmla="*/ 1270106 w 4052019"/>
                <a:gd name="connsiteY55" fmla="*/ 587144 h 868145"/>
                <a:gd name="connsiteX56" fmla="*/ 1295506 w 4052019"/>
                <a:gd name="connsiteY56" fmla="*/ 580794 h 868145"/>
                <a:gd name="connsiteX57" fmla="*/ 1378056 w 4052019"/>
                <a:gd name="connsiteY57" fmla="*/ 574444 h 868145"/>
                <a:gd name="connsiteX58" fmla="*/ 1393931 w 4052019"/>
                <a:gd name="connsiteY58" fmla="*/ 571269 h 868145"/>
                <a:gd name="connsiteX59" fmla="*/ 1435206 w 4052019"/>
                <a:gd name="connsiteY59" fmla="*/ 561744 h 868145"/>
                <a:gd name="connsiteX60" fmla="*/ 1479656 w 4052019"/>
                <a:gd name="connsiteY60" fmla="*/ 555394 h 868145"/>
                <a:gd name="connsiteX61" fmla="*/ 1492356 w 4052019"/>
                <a:gd name="connsiteY61" fmla="*/ 552219 h 868145"/>
                <a:gd name="connsiteX62" fmla="*/ 1520931 w 4052019"/>
                <a:gd name="connsiteY62" fmla="*/ 549044 h 868145"/>
                <a:gd name="connsiteX63" fmla="*/ 1539981 w 4052019"/>
                <a:gd name="connsiteY63" fmla="*/ 545869 h 868145"/>
                <a:gd name="connsiteX64" fmla="*/ 1578081 w 4052019"/>
                <a:gd name="connsiteY64" fmla="*/ 539519 h 868145"/>
                <a:gd name="connsiteX65" fmla="*/ 1606656 w 4052019"/>
                <a:gd name="connsiteY65" fmla="*/ 529994 h 868145"/>
                <a:gd name="connsiteX66" fmla="*/ 1616181 w 4052019"/>
                <a:gd name="connsiteY66" fmla="*/ 526819 h 868145"/>
                <a:gd name="connsiteX67" fmla="*/ 1666981 w 4052019"/>
                <a:gd name="connsiteY67" fmla="*/ 517294 h 868145"/>
                <a:gd name="connsiteX68" fmla="*/ 1689206 w 4052019"/>
                <a:gd name="connsiteY68" fmla="*/ 510944 h 868145"/>
                <a:gd name="connsiteX69" fmla="*/ 1711431 w 4052019"/>
                <a:gd name="connsiteY69" fmla="*/ 504594 h 868145"/>
                <a:gd name="connsiteX70" fmla="*/ 1736831 w 4052019"/>
                <a:gd name="connsiteY70" fmla="*/ 501419 h 868145"/>
                <a:gd name="connsiteX71" fmla="*/ 1768581 w 4052019"/>
                <a:gd name="connsiteY71" fmla="*/ 491894 h 868145"/>
                <a:gd name="connsiteX72" fmla="*/ 1778106 w 4052019"/>
                <a:gd name="connsiteY72" fmla="*/ 488719 h 868145"/>
                <a:gd name="connsiteX73" fmla="*/ 1803506 w 4052019"/>
                <a:gd name="connsiteY73" fmla="*/ 485544 h 868145"/>
                <a:gd name="connsiteX74" fmla="*/ 1822556 w 4052019"/>
                <a:gd name="connsiteY74" fmla="*/ 479194 h 868145"/>
                <a:gd name="connsiteX75" fmla="*/ 1847956 w 4052019"/>
                <a:gd name="connsiteY75" fmla="*/ 472844 h 868145"/>
                <a:gd name="connsiteX76" fmla="*/ 1873356 w 4052019"/>
                <a:gd name="connsiteY76" fmla="*/ 466494 h 868145"/>
                <a:gd name="connsiteX77" fmla="*/ 1908281 w 4052019"/>
                <a:gd name="connsiteY77" fmla="*/ 460144 h 868145"/>
                <a:gd name="connsiteX78" fmla="*/ 1933681 w 4052019"/>
                <a:gd name="connsiteY78" fmla="*/ 456969 h 868145"/>
                <a:gd name="connsiteX79" fmla="*/ 1978131 w 4052019"/>
                <a:gd name="connsiteY79" fmla="*/ 450619 h 868145"/>
                <a:gd name="connsiteX80" fmla="*/ 1997181 w 4052019"/>
                <a:gd name="connsiteY80" fmla="*/ 444269 h 868145"/>
                <a:gd name="connsiteX81" fmla="*/ 2032106 w 4052019"/>
                <a:gd name="connsiteY81" fmla="*/ 437919 h 868145"/>
                <a:gd name="connsiteX82" fmla="*/ 2067031 w 4052019"/>
                <a:gd name="connsiteY82" fmla="*/ 431569 h 868145"/>
                <a:gd name="connsiteX83" fmla="*/ 2117831 w 4052019"/>
                <a:gd name="connsiteY83" fmla="*/ 425219 h 868145"/>
                <a:gd name="connsiteX84" fmla="*/ 2133706 w 4052019"/>
                <a:gd name="connsiteY84" fmla="*/ 422044 h 868145"/>
                <a:gd name="connsiteX85" fmla="*/ 2146406 w 4052019"/>
                <a:gd name="connsiteY85" fmla="*/ 418869 h 868145"/>
                <a:gd name="connsiteX86" fmla="*/ 2187681 w 4052019"/>
                <a:gd name="connsiteY86" fmla="*/ 412519 h 868145"/>
                <a:gd name="connsiteX87" fmla="*/ 2200381 w 4052019"/>
                <a:gd name="connsiteY87" fmla="*/ 409344 h 868145"/>
                <a:gd name="connsiteX88" fmla="*/ 2254356 w 4052019"/>
                <a:gd name="connsiteY88" fmla="*/ 402994 h 868145"/>
                <a:gd name="connsiteX89" fmla="*/ 2270231 w 4052019"/>
                <a:gd name="connsiteY89" fmla="*/ 399819 h 868145"/>
                <a:gd name="connsiteX90" fmla="*/ 2292456 w 4052019"/>
                <a:gd name="connsiteY90" fmla="*/ 396644 h 868145"/>
                <a:gd name="connsiteX91" fmla="*/ 2305156 w 4052019"/>
                <a:gd name="connsiteY91" fmla="*/ 393469 h 868145"/>
                <a:gd name="connsiteX92" fmla="*/ 2330556 w 4052019"/>
                <a:gd name="connsiteY92" fmla="*/ 390294 h 868145"/>
                <a:gd name="connsiteX93" fmla="*/ 2375006 w 4052019"/>
                <a:gd name="connsiteY93" fmla="*/ 383944 h 868145"/>
                <a:gd name="connsiteX94" fmla="*/ 2394056 w 4052019"/>
                <a:gd name="connsiteY94" fmla="*/ 380769 h 868145"/>
                <a:gd name="connsiteX95" fmla="*/ 2416281 w 4052019"/>
                <a:gd name="connsiteY95" fmla="*/ 377594 h 868145"/>
                <a:gd name="connsiteX96" fmla="*/ 2432156 w 4052019"/>
                <a:gd name="connsiteY96" fmla="*/ 374419 h 868145"/>
                <a:gd name="connsiteX97" fmla="*/ 2460731 w 4052019"/>
                <a:gd name="connsiteY97" fmla="*/ 371244 h 868145"/>
                <a:gd name="connsiteX98" fmla="*/ 2479781 w 4052019"/>
                <a:gd name="connsiteY98" fmla="*/ 368069 h 868145"/>
                <a:gd name="connsiteX99" fmla="*/ 2502006 w 4052019"/>
                <a:gd name="connsiteY99" fmla="*/ 364894 h 868145"/>
                <a:gd name="connsiteX100" fmla="*/ 2517881 w 4052019"/>
                <a:gd name="connsiteY100" fmla="*/ 361719 h 868145"/>
                <a:gd name="connsiteX101" fmla="*/ 2543281 w 4052019"/>
                <a:gd name="connsiteY101" fmla="*/ 358544 h 868145"/>
                <a:gd name="connsiteX102" fmla="*/ 2559156 w 4052019"/>
                <a:gd name="connsiteY102" fmla="*/ 355369 h 868145"/>
                <a:gd name="connsiteX103" fmla="*/ 2594081 w 4052019"/>
                <a:gd name="connsiteY103" fmla="*/ 352194 h 868145"/>
                <a:gd name="connsiteX104" fmla="*/ 2632181 w 4052019"/>
                <a:gd name="connsiteY104" fmla="*/ 345844 h 868145"/>
                <a:gd name="connsiteX105" fmla="*/ 2667106 w 4052019"/>
                <a:gd name="connsiteY105" fmla="*/ 339494 h 868145"/>
                <a:gd name="connsiteX106" fmla="*/ 2686156 w 4052019"/>
                <a:gd name="connsiteY106" fmla="*/ 336319 h 868145"/>
                <a:gd name="connsiteX107" fmla="*/ 2695681 w 4052019"/>
                <a:gd name="connsiteY107" fmla="*/ 333144 h 868145"/>
                <a:gd name="connsiteX108" fmla="*/ 2721081 w 4052019"/>
                <a:gd name="connsiteY108" fmla="*/ 326794 h 868145"/>
                <a:gd name="connsiteX109" fmla="*/ 2733781 w 4052019"/>
                <a:gd name="connsiteY109" fmla="*/ 323619 h 868145"/>
                <a:gd name="connsiteX110" fmla="*/ 2743306 w 4052019"/>
                <a:gd name="connsiteY110" fmla="*/ 320444 h 868145"/>
                <a:gd name="connsiteX111" fmla="*/ 2756006 w 4052019"/>
                <a:gd name="connsiteY111" fmla="*/ 317269 h 868145"/>
                <a:gd name="connsiteX112" fmla="*/ 2784581 w 4052019"/>
                <a:gd name="connsiteY112" fmla="*/ 307744 h 868145"/>
                <a:gd name="connsiteX113" fmla="*/ 2794106 w 4052019"/>
                <a:gd name="connsiteY113" fmla="*/ 304569 h 868145"/>
                <a:gd name="connsiteX114" fmla="*/ 2806806 w 4052019"/>
                <a:gd name="connsiteY114" fmla="*/ 301394 h 868145"/>
                <a:gd name="connsiteX115" fmla="*/ 2816331 w 4052019"/>
                <a:gd name="connsiteY115" fmla="*/ 298219 h 868145"/>
                <a:gd name="connsiteX116" fmla="*/ 2848081 w 4052019"/>
                <a:gd name="connsiteY116" fmla="*/ 291869 h 868145"/>
                <a:gd name="connsiteX117" fmla="*/ 2857606 w 4052019"/>
                <a:gd name="connsiteY117" fmla="*/ 288694 h 868145"/>
                <a:gd name="connsiteX118" fmla="*/ 2876656 w 4052019"/>
                <a:gd name="connsiteY118" fmla="*/ 285519 h 868145"/>
                <a:gd name="connsiteX119" fmla="*/ 2927456 w 4052019"/>
                <a:gd name="connsiteY119" fmla="*/ 275994 h 868145"/>
                <a:gd name="connsiteX120" fmla="*/ 3000481 w 4052019"/>
                <a:gd name="connsiteY120" fmla="*/ 266469 h 868145"/>
                <a:gd name="connsiteX121" fmla="*/ 3038581 w 4052019"/>
                <a:gd name="connsiteY121" fmla="*/ 256944 h 868145"/>
                <a:gd name="connsiteX122" fmla="*/ 3051281 w 4052019"/>
                <a:gd name="connsiteY122" fmla="*/ 253769 h 868145"/>
                <a:gd name="connsiteX123" fmla="*/ 3060806 w 4052019"/>
                <a:gd name="connsiteY123" fmla="*/ 250594 h 868145"/>
                <a:gd name="connsiteX124" fmla="*/ 3105256 w 4052019"/>
                <a:gd name="connsiteY124" fmla="*/ 244244 h 868145"/>
                <a:gd name="connsiteX125" fmla="*/ 3121131 w 4052019"/>
                <a:gd name="connsiteY125" fmla="*/ 241069 h 868145"/>
                <a:gd name="connsiteX126" fmla="*/ 3140181 w 4052019"/>
                <a:gd name="connsiteY126" fmla="*/ 237894 h 868145"/>
                <a:gd name="connsiteX127" fmla="*/ 3165581 w 4052019"/>
                <a:gd name="connsiteY127" fmla="*/ 234719 h 868145"/>
                <a:gd name="connsiteX128" fmla="*/ 3190981 w 4052019"/>
                <a:gd name="connsiteY128" fmla="*/ 228369 h 868145"/>
                <a:gd name="connsiteX129" fmla="*/ 3203681 w 4052019"/>
                <a:gd name="connsiteY129" fmla="*/ 225194 h 868145"/>
                <a:gd name="connsiteX130" fmla="*/ 3222731 w 4052019"/>
                <a:gd name="connsiteY130" fmla="*/ 218844 h 868145"/>
                <a:gd name="connsiteX131" fmla="*/ 3235431 w 4052019"/>
                <a:gd name="connsiteY131" fmla="*/ 215669 h 868145"/>
                <a:gd name="connsiteX132" fmla="*/ 3254481 w 4052019"/>
                <a:gd name="connsiteY132" fmla="*/ 209319 h 868145"/>
                <a:gd name="connsiteX133" fmla="*/ 3270356 w 4052019"/>
                <a:gd name="connsiteY133" fmla="*/ 206144 h 868145"/>
                <a:gd name="connsiteX134" fmla="*/ 3292581 w 4052019"/>
                <a:gd name="connsiteY134" fmla="*/ 199794 h 868145"/>
                <a:gd name="connsiteX135" fmla="*/ 3324331 w 4052019"/>
                <a:gd name="connsiteY135" fmla="*/ 193444 h 868145"/>
                <a:gd name="connsiteX136" fmla="*/ 3349731 w 4052019"/>
                <a:gd name="connsiteY136" fmla="*/ 187094 h 868145"/>
                <a:gd name="connsiteX137" fmla="*/ 3406881 w 4052019"/>
                <a:gd name="connsiteY137" fmla="*/ 180744 h 868145"/>
                <a:gd name="connsiteX138" fmla="*/ 3416406 w 4052019"/>
                <a:gd name="connsiteY138" fmla="*/ 177569 h 868145"/>
                <a:gd name="connsiteX139" fmla="*/ 3524356 w 4052019"/>
                <a:gd name="connsiteY139" fmla="*/ 171219 h 868145"/>
                <a:gd name="connsiteX140" fmla="*/ 3549756 w 4052019"/>
                <a:gd name="connsiteY140" fmla="*/ 168044 h 868145"/>
                <a:gd name="connsiteX141" fmla="*/ 3568806 w 4052019"/>
                <a:gd name="connsiteY141" fmla="*/ 164869 h 868145"/>
                <a:gd name="connsiteX142" fmla="*/ 3625956 w 4052019"/>
                <a:gd name="connsiteY142" fmla="*/ 161694 h 868145"/>
                <a:gd name="connsiteX143" fmla="*/ 3667231 w 4052019"/>
                <a:gd name="connsiteY143" fmla="*/ 158519 h 868145"/>
                <a:gd name="connsiteX144" fmla="*/ 3730731 w 4052019"/>
                <a:gd name="connsiteY144" fmla="*/ 155344 h 868145"/>
                <a:gd name="connsiteX145" fmla="*/ 3765656 w 4052019"/>
                <a:gd name="connsiteY145" fmla="*/ 152169 h 868145"/>
                <a:gd name="connsiteX146" fmla="*/ 3832331 w 4052019"/>
                <a:gd name="connsiteY146" fmla="*/ 145819 h 868145"/>
                <a:gd name="connsiteX147" fmla="*/ 3857731 w 4052019"/>
                <a:gd name="connsiteY147" fmla="*/ 139469 h 868145"/>
                <a:gd name="connsiteX148" fmla="*/ 3870431 w 4052019"/>
                <a:gd name="connsiteY148" fmla="*/ 136294 h 868145"/>
                <a:gd name="connsiteX149" fmla="*/ 3902181 w 4052019"/>
                <a:gd name="connsiteY149" fmla="*/ 126769 h 868145"/>
                <a:gd name="connsiteX150" fmla="*/ 3940281 w 4052019"/>
                <a:gd name="connsiteY150" fmla="*/ 120419 h 868145"/>
                <a:gd name="connsiteX151" fmla="*/ 3975206 w 4052019"/>
                <a:gd name="connsiteY151" fmla="*/ 114069 h 868145"/>
                <a:gd name="connsiteX152" fmla="*/ 3984731 w 4052019"/>
                <a:gd name="connsiteY152" fmla="*/ 110894 h 868145"/>
                <a:gd name="connsiteX153" fmla="*/ 3997431 w 4052019"/>
                <a:gd name="connsiteY153" fmla="*/ 107719 h 868145"/>
                <a:gd name="connsiteX154" fmla="*/ 4006956 w 4052019"/>
                <a:gd name="connsiteY154" fmla="*/ 104544 h 868145"/>
                <a:gd name="connsiteX155" fmla="*/ 4019656 w 4052019"/>
                <a:gd name="connsiteY155" fmla="*/ 101369 h 868145"/>
                <a:gd name="connsiteX156" fmla="*/ 4048217 w 4052019"/>
                <a:gd name="connsiteY156" fmla="*/ 98194 h 868145"/>
                <a:gd name="connsiteX157" fmla="*/ 4051406 w 4052019"/>
                <a:gd name="connsiteY157" fmla="*/ 2944 h 868145"/>
                <a:gd name="connsiteX158" fmla="*/ 3994256 w 4052019"/>
                <a:gd name="connsiteY158" fmla="*/ 2944 h 868145"/>
                <a:gd name="connsiteX159" fmla="*/ 3978381 w 4052019"/>
                <a:gd name="connsiteY159" fmla="*/ 6119 h 868145"/>
                <a:gd name="connsiteX160" fmla="*/ 3959331 w 4052019"/>
                <a:gd name="connsiteY160" fmla="*/ 9294 h 868145"/>
                <a:gd name="connsiteX161" fmla="*/ 3946631 w 4052019"/>
                <a:gd name="connsiteY161" fmla="*/ 12469 h 868145"/>
                <a:gd name="connsiteX162" fmla="*/ 3930756 w 4052019"/>
                <a:gd name="connsiteY162" fmla="*/ 15644 h 868145"/>
                <a:gd name="connsiteX163" fmla="*/ 3921231 w 4052019"/>
                <a:gd name="connsiteY163" fmla="*/ 18819 h 868145"/>
                <a:gd name="connsiteX164" fmla="*/ 3876781 w 4052019"/>
                <a:gd name="connsiteY164" fmla="*/ 28344 h 868145"/>
                <a:gd name="connsiteX165" fmla="*/ 3835506 w 4052019"/>
                <a:gd name="connsiteY165" fmla="*/ 34694 h 868145"/>
                <a:gd name="connsiteX166" fmla="*/ 3822806 w 4052019"/>
                <a:gd name="connsiteY166" fmla="*/ 37869 h 868145"/>
                <a:gd name="connsiteX167" fmla="*/ 3803756 w 4052019"/>
                <a:gd name="connsiteY167" fmla="*/ 41044 h 868145"/>
                <a:gd name="connsiteX168" fmla="*/ 3794231 w 4052019"/>
                <a:gd name="connsiteY168" fmla="*/ 44219 h 868145"/>
                <a:gd name="connsiteX169" fmla="*/ 3768831 w 4052019"/>
                <a:gd name="connsiteY169" fmla="*/ 50569 h 868145"/>
                <a:gd name="connsiteX170" fmla="*/ 3756131 w 4052019"/>
                <a:gd name="connsiteY170" fmla="*/ 53744 h 868145"/>
                <a:gd name="connsiteX171" fmla="*/ 3711681 w 4052019"/>
                <a:gd name="connsiteY171" fmla="*/ 66444 h 868145"/>
                <a:gd name="connsiteX172" fmla="*/ 3686281 w 4052019"/>
                <a:gd name="connsiteY172" fmla="*/ 69619 h 868145"/>
                <a:gd name="connsiteX173" fmla="*/ 3635481 w 4052019"/>
                <a:gd name="connsiteY173" fmla="*/ 75969 h 868145"/>
                <a:gd name="connsiteX174" fmla="*/ 3556106 w 4052019"/>
                <a:gd name="connsiteY174" fmla="*/ 79144 h 868145"/>
                <a:gd name="connsiteX175" fmla="*/ 3514831 w 4052019"/>
                <a:gd name="connsiteY175" fmla="*/ 85494 h 868145"/>
                <a:gd name="connsiteX176" fmla="*/ 3473556 w 4052019"/>
                <a:gd name="connsiteY176" fmla="*/ 91844 h 868145"/>
                <a:gd name="connsiteX177" fmla="*/ 3441806 w 4052019"/>
                <a:gd name="connsiteY177" fmla="*/ 98194 h 868145"/>
                <a:gd name="connsiteX178" fmla="*/ 3356081 w 4052019"/>
                <a:gd name="connsiteY178" fmla="*/ 104544 h 868145"/>
                <a:gd name="connsiteX179" fmla="*/ 3321156 w 4052019"/>
                <a:gd name="connsiteY179" fmla="*/ 110894 h 868145"/>
                <a:gd name="connsiteX180" fmla="*/ 3305281 w 4052019"/>
                <a:gd name="connsiteY180" fmla="*/ 114069 h 868145"/>
                <a:gd name="connsiteX181" fmla="*/ 3286231 w 4052019"/>
                <a:gd name="connsiteY181" fmla="*/ 120419 h 868145"/>
                <a:gd name="connsiteX182" fmla="*/ 3267181 w 4052019"/>
                <a:gd name="connsiteY182" fmla="*/ 126769 h 868145"/>
                <a:gd name="connsiteX183" fmla="*/ 3238606 w 4052019"/>
                <a:gd name="connsiteY183" fmla="*/ 136294 h 868145"/>
                <a:gd name="connsiteX184" fmla="*/ 3229081 w 4052019"/>
                <a:gd name="connsiteY184" fmla="*/ 139469 h 868145"/>
                <a:gd name="connsiteX185" fmla="*/ 3219556 w 4052019"/>
                <a:gd name="connsiteY185" fmla="*/ 142644 h 868145"/>
                <a:gd name="connsiteX186" fmla="*/ 3206856 w 4052019"/>
                <a:gd name="connsiteY186" fmla="*/ 145819 h 868145"/>
                <a:gd name="connsiteX187" fmla="*/ 3187806 w 4052019"/>
                <a:gd name="connsiteY187" fmla="*/ 152169 h 868145"/>
                <a:gd name="connsiteX188" fmla="*/ 3175106 w 4052019"/>
                <a:gd name="connsiteY188" fmla="*/ 155344 h 868145"/>
                <a:gd name="connsiteX189" fmla="*/ 3133831 w 4052019"/>
                <a:gd name="connsiteY189" fmla="*/ 161694 h 868145"/>
                <a:gd name="connsiteX190" fmla="*/ 3121131 w 4052019"/>
                <a:gd name="connsiteY190" fmla="*/ 164869 h 868145"/>
                <a:gd name="connsiteX191" fmla="*/ 3076681 w 4052019"/>
                <a:gd name="connsiteY191" fmla="*/ 168044 h 868145"/>
                <a:gd name="connsiteX192" fmla="*/ 3041756 w 4052019"/>
                <a:gd name="connsiteY192" fmla="*/ 177569 h 868145"/>
                <a:gd name="connsiteX193" fmla="*/ 3019531 w 4052019"/>
                <a:gd name="connsiteY193" fmla="*/ 180744 h 868145"/>
                <a:gd name="connsiteX194" fmla="*/ 2981431 w 4052019"/>
                <a:gd name="connsiteY194" fmla="*/ 187094 h 868145"/>
                <a:gd name="connsiteX195" fmla="*/ 2962381 w 4052019"/>
                <a:gd name="connsiteY195" fmla="*/ 190269 h 868145"/>
                <a:gd name="connsiteX196" fmla="*/ 2933806 w 4052019"/>
                <a:gd name="connsiteY196" fmla="*/ 193444 h 868145"/>
                <a:gd name="connsiteX197" fmla="*/ 2898881 w 4052019"/>
                <a:gd name="connsiteY197" fmla="*/ 196619 h 868145"/>
                <a:gd name="connsiteX198" fmla="*/ 2844906 w 4052019"/>
                <a:gd name="connsiteY198" fmla="*/ 206144 h 868145"/>
                <a:gd name="connsiteX199" fmla="*/ 2829031 w 4052019"/>
                <a:gd name="connsiteY199" fmla="*/ 209319 h 868145"/>
                <a:gd name="connsiteX200" fmla="*/ 2813156 w 4052019"/>
                <a:gd name="connsiteY200" fmla="*/ 212494 h 868145"/>
                <a:gd name="connsiteX201" fmla="*/ 2784581 w 4052019"/>
                <a:gd name="connsiteY201" fmla="*/ 215669 h 868145"/>
                <a:gd name="connsiteX202" fmla="*/ 2759181 w 4052019"/>
                <a:gd name="connsiteY202" fmla="*/ 222019 h 868145"/>
                <a:gd name="connsiteX203" fmla="*/ 2730606 w 4052019"/>
                <a:gd name="connsiteY203" fmla="*/ 231544 h 868145"/>
                <a:gd name="connsiteX204" fmla="*/ 2721081 w 4052019"/>
                <a:gd name="connsiteY204" fmla="*/ 234719 h 868145"/>
                <a:gd name="connsiteX205" fmla="*/ 2711556 w 4052019"/>
                <a:gd name="connsiteY205" fmla="*/ 237894 h 868145"/>
                <a:gd name="connsiteX206" fmla="*/ 2698856 w 4052019"/>
                <a:gd name="connsiteY206" fmla="*/ 241069 h 868145"/>
                <a:gd name="connsiteX207" fmla="*/ 2682981 w 4052019"/>
                <a:gd name="connsiteY207" fmla="*/ 244244 h 868145"/>
                <a:gd name="connsiteX208" fmla="*/ 2670281 w 4052019"/>
                <a:gd name="connsiteY208" fmla="*/ 247419 h 868145"/>
                <a:gd name="connsiteX209" fmla="*/ 2641706 w 4052019"/>
                <a:gd name="connsiteY209" fmla="*/ 250594 h 868145"/>
                <a:gd name="connsiteX210" fmla="*/ 2613131 w 4052019"/>
                <a:gd name="connsiteY210" fmla="*/ 256944 h 868145"/>
                <a:gd name="connsiteX211" fmla="*/ 2594081 w 4052019"/>
                <a:gd name="connsiteY211" fmla="*/ 263294 h 868145"/>
                <a:gd name="connsiteX212" fmla="*/ 2575031 w 4052019"/>
                <a:gd name="connsiteY212" fmla="*/ 269644 h 868145"/>
                <a:gd name="connsiteX213" fmla="*/ 2565506 w 4052019"/>
                <a:gd name="connsiteY213" fmla="*/ 272819 h 868145"/>
                <a:gd name="connsiteX214" fmla="*/ 2543281 w 4052019"/>
                <a:gd name="connsiteY214" fmla="*/ 279169 h 868145"/>
                <a:gd name="connsiteX215" fmla="*/ 2514706 w 4052019"/>
                <a:gd name="connsiteY215" fmla="*/ 285519 h 868145"/>
                <a:gd name="connsiteX216" fmla="*/ 2489306 w 4052019"/>
                <a:gd name="connsiteY216" fmla="*/ 291869 h 868145"/>
                <a:gd name="connsiteX217" fmla="*/ 2476606 w 4052019"/>
                <a:gd name="connsiteY217" fmla="*/ 295044 h 868145"/>
                <a:gd name="connsiteX218" fmla="*/ 2428981 w 4052019"/>
                <a:gd name="connsiteY218" fmla="*/ 301394 h 868145"/>
                <a:gd name="connsiteX219" fmla="*/ 2409931 w 4052019"/>
                <a:gd name="connsiteY219" fmla="*/ 304569 h 868145"/>
                <a:gd name="connsiteX220" fmla="*/ 2378181 w 4052019"/>
                <a:gd name="connsiteY220" fmla="*/ 307744 h 868145"/>
                <a:gd name="connsiteX221" fmla="*/ 2327381 w 4052019"/>
                <a:gd name="connsiteY221" fmla="*/ 314094 h 868145"/>
                <a:gd name="connsiteX222" fmla="*/ 2314681 w 4052019"/>
                <a:gd name="connsiteY222" fmla="*/ 317269 h 868145"/>
                <a:gd name="connsiteX223" fmla="*/ 2295631 w 4052019"/>
                <a:gd name="connsiteY223" fmla="*/ 323619 h 868145"/>
                <a:gd name="connsiteX224" fmla="*/ 2286106 w 4052019"/>
                <a:gd name="connsiteY224" fmla="*/ 326794 h 868145"/>
                <a:gd name="connsiteX225" fmla="*/ 2260706 w 4052019"/>
                <a:gd name="connsiteY225" fmla="*/ 333144 h 868145"/>
                <a:gd name="connsiteX226" fmla="*/ 2248006 w 4052019"/>
                <a:gd name="connsiteY226" fmla="*/ 336319 h 868145"/>
                <a:gd name="connsiteX227" fmla="*/ 2232131 w 4052019"/>
                <a:gd name="connsiteY227" fmla="*/ 339494 h 868145"/>
                <a:gd name="connsiteX228" fmla="*/ 2213081 w 4052019"/>
                <a:gd name="connsiteY228" fmla="*/ 345844 h 868145"/>
                <a:gd name="connsiteX229" fmla="*/ 2203556 w 4052019"/>
                <a:gd name="connsiteY229" fmla="*/ 349019 h 868145"/>
                <a:gd name="connsiteX230" fmla="*/ 2171806 w 4052019"/>
                <a:gd name="connsiteY230" fmla="*/ 355369 h 868145"/>
                <a:gd name="connsiteX231" fmla="*/ 2155931 w 4052019"/>
                <a:gd name="connsiteY231" fmla="*/ 358544 h 868145"/>
                <a:gd name="connsiteX232" fmla="*/ 2127356 w 4052019"/>
                <a:gd name="connsiteY232" fmla="*/ 361719 h 868145"/>
                <a:gd name="connsiteX233" fmla="*/ 2101956 w 4052019"/>
                <a:gd name="connsiteY233" fmla="*/ 364894 h 868145"/>
                <a:gd name="connsiteX234" fmla="*/ 2041631 w 4052019"/>
                <a:gd name="connsiteY234" fmla="*/ 368069 h 868145"/>
                <a:gd name="connsiteX235" fmla="*/ 1990831 w 4052019"/>
                <a:gd name="connsiteY235" fmla="*/ 374419 h 868145"/>
                <a:gd name="connsiteX236" fmla="*/ 1974956 w 4052019"/>
                <a:gd name="connsiteY236" fmla="*/ 377594 h 868145"/>
                <a:gd name="connsiteX237" fmla="*/ 1955906 w 4052019"/>
                <a:gd name="connsiteY237" fmla="*/ 380769 h 868145"/>
                <a:gd name="connsiteX238" fmla="*/ 1924156 w 4052019"/>
                <a:gd name="connsiteY238" fmla="*/ 390294 h 868145"/>
                <a:gd name="connsiteX239" fmla="*/ 1838431 w 4052019"/>
                <a:gd name="connsiteY239" fmla="*/ 402994 h 868145"/>
                <a:gd name="connsiteX240" fmla="*/ 1806681 w 4052019"/>
                <a:gd name="connsiteY240" fmla="*/ 406169 h 868145"/>
                <a:gd name="connsiteX241" fmla="*/ 1711431 w 4052019"/>
                <a:gd name="connsiteY241" fmla="*/ 437919 h 868145"/>
                <a:gd name="connsiteX242" fmla="*/ 1701906 w 4052019"/>
                <a:gd name="connsiteY242" fmla="*/ 441094 h 868145"/>
                <a:gd name="connsiteX243" fmla="*/ 1682856 w 4052019"/>
                <a:gd name="connsiteY243" fmla="*/ 450619 h 868145"/>
                <a:gd name="connsiteX244" fmla="*/ 1657456 w 4052019"/>
                <a:gd name="connsiteY244" fmla="*/ 453794 h 868145"/>
                <a:gd name="connsiteX245" fmla="*/ 1603481 w 4052019"/>
                <a:gd name="connsiteY245" fmla="*/ 460144 h 868145"/>
                <a:gd name="connsiteX246" fmla="*/ 1571731 w 4052019"/>
                <a:gd name="connsiteY246" fmla="*/ 466494 h 868145"/>
                <a:gd name="connsiteX247" fmla="*/ 1555856 w 4052019"/>
                <a:gd name="connsiteY247" fmla="*/ 469669 h 868145"/>
                <a:gd name="connsiteX248" fmla="*/ 1527281 w 4052019"/>
                <a:gd name="connsiteY248" fmla="*/ 476019 h 868145"/>
                <a:gd name="connsiteX249" fmla="*/ 1479656 w 4052019"/>
                <a:gd name="connsiteY249" fmla="*/ 482369 h 868145"/>
                <a:gd name="connsiteX250" fmla="*/ 1463781 w 4052019"/>
                <a:gd name="connsiteY250" fmla="*/ 485544 h 868145"/>
                <a:gd name="connsiteX251" fmla="*/ 1422506 w 4052019"/>
                <a:gd name="connsiteY251" fmla="*/ 491894 h 868145"/>
                <a:gd name="connsiteX252" fmla="*/ 1390756 w 4052019"/>
                <a:gd name="connsiteY252" fmla="*/ 498244 h 868145"/>
                <a:gd name="connsiteX253" fmla="*/ 1378056 w 4052019"/>
                <a:gd name="connsiteY253" fmla="*/ 501419 h 868145"/>
                <a:gd name="connsiteX254" fmla="*/ 1359006 w 4052019"/>
                <a:gd name="connsiteY254" fmla="*/ 504594 h 868145"/>
                <a:gd name="connsiteX255" fmla="*/ 1330431 w 4052019"/>
                <a:gd name="connsiteY255" fmla="*/ 510944 h 868145"/>
                <a:gd name="connsiteX256" fmla="*/ 1311381 w 4052019"/>
                <a:gd name="connsiteY256" fmla="*/ 517294 h 868145"/>
                <a:gd name="connsiteX257" fmla="*/ 1282806 w 4052019"/>
                <a:gd name="connsiteY257" fmla="*/ 526819 h 868145"/>
                <a:gd name="connsiteX258" fmla="*/ 1273281 w 4052019"/>
                <a:gd name="connsiteY258" fmla="*/ 529994 h 868145"/>
                <a:gd name="connsiteX259" fmla="*/ 1263756 w 4052019"/>
                <a:gd name="connsiteY259" fmla="*/ 533169 h 868145"/>
                <a:gd name="connsiteX260" fmla="*/ 1222481 w 4052019"/>
                <a:gd name="connsiteY260" fmla="*/ 539519 h 868145"/>
                <a:gd name="connsiteX261" fmla="*/ 1168506 w 4052019"/>
                <a:gd name="connsiteY261" fmla="*/ 542694 h 868145"/>
                <a:gd name="connsiteX262" fmla="*/ 1130406 w 4052019"/>
                <a:gd name="connsiteY262" fmla="*/ 549044 h 868145"/>
                <a:gd name="connsiteX263" fmla="*/ 1105006 w 4052019"/>
                <a:gd name="connsiteY263" fmla="*/ 552219 h 868145"/>
                <a:gd name="connsiteX264" fmla="*/ 1079606 w 4052019"/>
                <a:gd name="connsiteY264" fmla="*/ 558569 h 868145"/>
                <a:gd name="connsiteX265" fmla="*/ 1047856 w 4052019"/>
                <a:gd name="connsiteY265" fmla="*/ 564919 h 868145"/>
                <a:gd name="connsiteX266" fmla="*/ 1022456 w 4052019"/>
                <a:gd name="connsiteY266" fmla="*/ 571269 h 868145"/>
                <a:gd name="connsiteX267" fmla="*/ 1012931 w 4052019"/>
                <a:gd name="connsiteY267" fmla="*/ 574444 h 868145"/>
                <a:gd name="connsiteX268" fmla="*/ 1000231 w 4052019"/>
                <a:gd name="connsiteY268" fmla="*/ 577619 h 868145"/>
                <a:gd name="connsiteX269" fmla="*/ 978006 w 4052019"/>
                <a:gd name="connsiteY269" fmla="*/ 583969 h 868145"/>
                <a:gd name="connsiteX270" fmla="*/ 946256 w 4052019"/>
                <a:gd name="connsiteY270" fmla="*/ 590319 h 868145"/>
                <a:gd name="connsiteX271" fmla="*/ 911331 w 4052019"/>
                <a:gd name="connsiteY271" fmla="*/ 596669 h 868145"/>
                <a:gd name="connsiteX272" fmla="*/ 854181 w 4052019"/>
                <a:gd name="connsiteY272" fmla="*/ 606194 h 868145"/>
                <a:gd name="connsiteX273" fmla="*/ 835131 w 4052019"/>
                <a:gd name="connsiteY273" fmla="*/ 612544 h 868145"/>
                <a:gd name="connsiteX274" fmla="*/ 816081 w 4052019"/>
                <a:gd name="connsiteY274" fmla="*/ 618894 h 868145"/>
                <a:gd name="connsiteX275" fmla="*/ 806556 w 4052019"/>
                <a:gd name="connsiteY275" fmla="*/ 622069 h 868145"/>
                <a:gd name="connsiteX276" fmla="*/ 797031 w 4052019"/>
                <a:gd name="connsiteY276" fmla="*/ 625244 h 868145"/>
                <a:gd name="connsiteX277" fmla="*/ 784331 w 4052019"/>
                <a:gd name="connsiteY277" fmla="*/ 628419 h 868145"/>
                <a:gd name="connsiteX278" fmla="*/ 765281 w 4052019"/>
                <a:gd name="connsiteY278" fmla="*/ 634769 h 868145"/>
                <a:gd name="connsiteX279" fmla="*/ 736706 w 4052019"/>
                <a:gd name="connsiteY279" fmla="*/ 641119 h 868145"/>
                <a:gd name="connsiteX280" fmla="*/ 720831 w 4052019"/>
                <a:gd name="connsiteY280" fmla="*/ 644294 h 868145"/>
                <a:gd name="connsiteX281" fmla="*/ 701781 w 4052019"/>
                <a:gd name="connsiteY281" fmla="*/ 650644 h 868145"/>
                <a:gd name="connsiteX282" fmla="*/ 673206 w 4052019"/>
                <a:gd name="connsiteY282" fmla="*/ 660169 h 868145"/>
                <a:gd name="connsiteX283" fmla="*/ 663681 w 4052019"/>
                <a:gd name="connsiteY283" fmla="*/ 663344 h 868145"/>
                <a:gd name="connsiteX284" fmla="*/ 654156 w 4052019"/>
                <a:gd name="connsiteY284" fmla="*/ 666519 h 868145"/>
                <a:gd name="connsiteX285" fmla="*/ 616056 w 4052019"/>
                <a:gd name="connsiteY285" fmla="*/ 672869 h 868145"/>
                <a:gd name="connsiteX286" fmla="*/ 597006 w 4052019"/>
                <a:gd name="connsiteY286" fmla="*/ 676044 h 868145"/>
                <a:gd name="connsiteX287" fmla="*/ 577956 w 4052019"/>
                <a:gd name="connsiteY287" fmla="*/ 682394 h 868145"/>
                <a:gd name="connsiteX288" fmla="*/ 568431 w 4052019"/>
                <a:gd name="connsiteY288" fmla="*/ 685569 h 868145"/>
                <a:gd name="connsiteX289" fmla="*/ 520806 w 4052019"/>
                <a:gd name="connsiteY289" fmla="*/ 701444 h 868145"/>
                <a:gd name="connsiteX290" fmla="*/ 454131 w 4052019"/>
                <a:gd name="connsiteY290" fmla="*/ 723669 h 868145"/>
                <a:gd name="connsiteX291" fmla="*/ 435081 w 4052019"/>
                <a:gd name="connsiteY291" fmla="*/ 730019 h 868145"/>
                <a:gd name="connsiteX292" fmla="*/ 425556 w 4052019"/>
                <a:gd name="connsiteY292" fmla="*/ 733194 h 868145"/>
                <a:gd name="connsiteX293" fmla="*/ 400156 w 4052019"/>
                <a:gd name="connsiteY293" fmla="*/ 739544 h 868145"/>
                <a:gd name="connsiteX294" fmla="*/ 390631 w 4052019"/>
                <a:gd name="connsiteY294" fmla="*/ 742719 h 868145"/>
                <a:gd name="connsiteX295" fmla="*/ 377931 w 4052019"/>
                <a:gd name="connsiteY295" fmla="*/ 745894 h 868145"/>
                <a:gd name="connsiteX296" fmla="*/ 358881 w 4052019"/>
                <a:gd name="connsiteY296" fmla="*/ 752244 h 868145"/>
                <a:gd name="connsiteX297" fmla="*/ 311256 w 4052019"/>
                <a:gd name="connsiteY297" fmla="*/ 768119 h 868145"/>
                <a:gd name="connsiteX298" fmla="*/ 301731 w 4052019"/>
                <a:gd name="connsiteY298" fmla="*/ 771294 h 868145"/>
                <a:gd name="connsiteX299" fmla="*/ 292206 w 4052019"/>
                <a:gd name="connsiteY299" fmla="*/ 774469 h 868145"/>
                <a:gd name="connsiteX300" fmla="*/ 254106 w 4052019"/>
                <a:gd name="connsiteY300" fmla="*/ 780819 h 868145"/>
                <a:gd name="connsiteX301" fmla="*/ 238231 w 4052019"/>
                <a:gd name="connsiteY301" fmla="*/ 783994 h 868145"/>
                <a:gd name="connsiteX302" fmla="*/ 219181 w 4052019"/>
                <a:gd name="connsiteY302" fmla="*/ 787169 h 868145"/>
                <a:gd name="connsiteX303" fmla="*/ 206481 w 4052019"/>
                <a:gd name="connsiteY303" fmla="*/ 790344 h 868145"/>
                <a:gd name="connsiteX304" fmla="*/ 196956 w 4052019"/>
                <a:gd name="connsiteY304" fmla="*/ 793519 h 868145"/>
                <a:gd name="connsiteX305" fmla="*/ 165206 w 4052019"/>
                <a:gd name="connsiteY305" fmla="*/ 799869 h 868145"/>
                <a:gd name="connsiteX306" fmla="*/ 152506 w 4052019"/>
                <a:gd name="connsiteY306" fmla="*/ 803044 h 868145"/>
                <a:gd name="connsiteX307" fmla="*/ 136631 w 4052019"/>
                <a:gd name="connsiteY307" fmla="*/ 806219 h 868145"/>
                <a:gd name="connsiteX308" fmla="*/ 127106 w 4052019"/>
                <a:gd name="connsiteY308" fmla="*/ 809394 h 868145"/>
                <a:gd name="connsiteX309" fmla="*/ 89006 w 4052019"/>
                <a:gd name="connsiteY309" fmla="*/ 818919 h 868145"/>
                <a:gd name="connsiteX310" fmla="*/ 50906 w 4052019"/>
                <a:gd name="connsiteY310" fmla="*/ 831619 h 868145"/>
                <a:gd name="connsiteX311" fmla="*/ 41381 w 4052019"/>
                <a:gd name="connsiteY311" fmla="*/ 834794 h 868145"/>
                <a:gd name="connsiteX312" fmla="*/ 31856 w 4052019"/>
                <a:gd name="connsiteY312" fmla="*/ 837969 h 868145"/>
                <a:gd name="connsiteX313" fmla="*/ 106 w 4052019"/>
                <a:gd name="connsiteY313" fmla="*/ 866544 h 868145"/>
                <a:gd name="connsiteX0" fmla="*/ 106 w 4052019"/>
                <a:gd name="connsiteY0" fmla="*/ 871780 h 873381"/>
                <a:gd name="connsiteX1" fmla="*/ 22331 w 4052019"/>
                <a:gd name="connsiteY1" fmla="*/ 868605 h 873381"/>
                <a:gd name="connsiteX2" fmla="*/ 31856 w 4052019"/>
                <a:gd name="connsiteY2" fmla="*/ 862255 h 873381"/>
                <a:gd name="connsiteX3" fmla="*/ 50906 w 4052019"/>
                <a:gd name="connsiteY3" fmla="*/ 855905 h 873381"/>
                <a:gd name="connsiteX4" fmla="*/ 73131 w 4052019"/>
                <a:gd name="connsiteY4" fmla="*/ 849555 h 873381"/>
                <a:gd name="connsiteX5" fmla="*/ 92181 w 4052019"/>
                <a:gd name="connsiteY5" fmla="*/ 843205 h 873381"/>
                <a:gd name="connsiteX6" fmla="*/ 101706 w 4052019"/>
                <a:gd name="connsiteY6" fmla="*/ 840030 h 873381"/>
                <a:gd name="connsiteX7" fmla="*/ 123931 w 4052019"/>
                <a:gd name="connsiteY7" fmla="*/ 833680 h 873381"/>
                <a:gd name="connsiteX8" fmla="*/ 152506 w 4052019"/>
                <a:gd name="connsiteY8" fmla="*/ 827330 h 873381"/>
                <a:gd name="connsiteX9" fmla="*/ 193781 w 4052019"/>
                <a:gd name="connsiteY9" fmla="*/ 820980 h 873381"/>
                <a:gd name="connsiteX10" fmla="*/ 228706 w 4052019"/>
                <a:gd name="connsiteY10" fmla="*/ 811455 h 873381"/>
                <a:gd name="connsiteX11" fmla="*/ 266806 w 4052019"/>
                <a:gd name="connsiteY11" fmla="*/ 801930 h 873381"/>
                <a:gd name="connsiteX12" fmla="*/ 279506 w 4052019"/>
                <a:gd name="connsiteY12" fmla="*/ 798755 h 873381"/>
                <a:gd name="connsiteX13" fmla="*/ 289031 w 4052019"/>
                <a:gd name="connsiteY13" fmla="*/ 795580 h 873381"/>
                <a:gd name="connsiteX14" fmla="*/ 323956 w 4052019"/>
                <a:gd name="connsiteY14" fmla="*/ 789230 h 873381"/>
                <a:gd name="connsiteX15" fmla="*/ 339831 w 4052019"/>
                <a:gd name="connsiteY15" fmla="*/ 786055 h 873381"/>
                <a:gd name="connsiteX16" fmla="*/ 374756 w 4052019"/>
                <a:gd name="connsiteY16" fmla="*/ 779705 h 873381"/>
                <a:gd name="connsiteX17" fmla="*/ 384281 w 4052019"/>
                <a:gd name="connsiteY17" fmla="*/ 776530 h 873381"/>
                <a:gd name="connsiteX18" fmla="*/ 400156 w 4052019"/>
                <a:gd name="connsiteY18" fmla="*/ 773355 h 873381"/>
                <a:gd name="connsiteX19" fmla="*/ 444606 w 4052019"/>
                <a:gd name="connsiteY19" fmla="*/ 760655 h 873381"/>
                <a:gd name="connsiteX20" fmla="*/ 476356 w 4052019"/>
                <a:gd name="connsiteY20" fmla="*/ 754305 h 873381"/>
                <a:gd name="connsiteX21" fmla="*/ 485881 w 4052019"/>
                <a:gd name="connsiteY21" fmla="*/ 751130 h 873381"/>
                <a:gd name="connsiteX22" fmla="*/ 511281 w 4052019"/>
                <a:gd name="connsiteY22" fmla="*/ 744780 h 873381"/>
                <a:gd name="connsiteX23" fmla="*/ 523981 w 4052019"/>
                <a:gd name="connsiteY23" fmla="*/ 741605 h 873381"/>
                <a:gd name="connsiteX24" fmla="*/ 546206 w 4052019"/>
                <a:gd name="connsiteY24" fmla="*/ 735255 h 873381"/>
                <a:gd name="connsiteX25" fmla="*/ 571606 w 4052019"/>
                <a:gd name="connsiteY25" fmla="*/ 728905 h 873381"/>
                <a:gd name="connsiteX26" fmla="*/ 593831 w 4052019"/>
                <a:gd name="connsiteY26" fmla="*/ 725730 h 873381"/>
                <a:gd name="connsiteX27" fmla="*/ 635106 w 4052019"/>
                <a:gd name="connsiteY27" fmla="*/ 719380 h 873381"/>
                <a:gd name="connsiteX28" fmla="*/ 660506 w 4052019"/>
                <a:gd name="connsiteY28" fmla="*/ 716205 h 873381"/>
                <a:gd name="connsiteX29" fmla="*/ 676381 w 4052019"/>
                <a:gd name="connsiteY29" fmla="*/ 713030 h 873381"/>
                <a:gd name="connsiteX30" fmla="*/ 711306 w 4052019"/>
                <a:gd name="connsiteY30" fmla="*/ 709855 h 873381"/>
                <a:gd name="connsiteX31" fmla="*/ 739881 w 4052019"/>
                <a:gd name="connsiteY31" fmla="*/ 706680 h 873381"/>
                <a:gd name="connsiteX32" fmla="*/ 762106 w 4052019"/>
                <a:gd name="connsiteY32" fmla="*/ 703505 h 873381"/>
                <a:gd name="connsiteX33" fmla="*/ 787506 w 4052019"/>
                <a:gd name="connsiteY33" fmla="*/ 697155 h 873381"/>
                <a:gd name="connsiteX34" fmla="*/ 800206 w 4052019"/>
                <a:gd name="connsiteY34" fmla="*/ 693980 h 873381"/>
                <a:gd name="connsiteX35" fmla="*/ 809731 w 4052019"/>
                <a:gd name="connsiteY35" fmla="*/ 690805 h 873381"/>
                <a:gd name="connsiteX36" fmla="*/ 844656 w 4052019"/>
                <a:gd name="connsiteY36" fmla="*/ 684455 h 873381"/>
                <a:gd name="connsiteX37" fmla="*/ 870056 w 4052019"/>
                <a:gd name="connsiteY37" fmla="*/ 678105 h 873381"/>
                <a:gd name="connsiteX38" fmla="*/ 882756 w 4052019"/>
                <a:gd name="connsiteY38" fmla="*/ 674930 h 873381"/>
                <a:gd name="connsiteX39" fmla="*/ 914506 w 4052019"/>
                <a:gd name="connsiteY39" fmla="*/ 665405 h 873381"/>
                <a:gd name="connsiteX40" fmla="*/ 924031 w 4052019"/>
                <a:gd name="connsiteY40" fmla="*/ 662230 h 873381"/>
                <a:gd name="connsiteX41" fmla="*/ 949431 w 4052019"/>
                <a:gd name="connsiteY41" fmla="*/ 655880 h 873381"/>
                <a:gd name="connsiteX42" fmla="*/ 962131 w 4052019"/>
                <a:gd name="connsiteY42" fmla="*/ 652705 h 873381"/>
                <a:gd name="connsiteX43" fmla="*/ 984356 w 4052019"/>
                <a:gd name="connsiteY43" fmla="*/ 649530 h 873381"/>
                <a:gd name="connsiteX44" fmla="*/ 1028806 w 4052019"/>
                <a:gd name="connsiteY44" fmla="*/ 646355 h 873381"/>
                <a:gd name="connsiteX45" fmla="*/ 1076431 w 4052019"/>
                <a:gd name="connsiteY45" fmla="*/ 640005 h 873381"/>
                <a:gd name="connsiteX46" fmla="*/ 1092306 w 4052019"/>
                <a:gd name="connsiteY46" fmla="*/ 636830 h 873381"/>
                <a:gd name="connsiteX47" fmla="*/ 1101831 w 4052019"/>
                <a:gd name="connsiteY47" fmla="*/ 633655 h 873381"/>
                <a:gd name="connsiteX48" fmla="*/ 1114531 w 4052019"/>
                <a:gd name="connsiteY48" fmla="*/ 630480 h 873381"/>
                <a:gd name="connsiteX49" fmla="*/ 1143106 w 4052019"/>
                <a:gd name="connsiteY49" fmla="*/ 620955 h 873381"/>
                <a:gd name="connsiteX50" fmla="*/ 1152631 w 4052019"/>
                <a:gd name="connsiteY50" fmla="*/ 617780 h 873381"/>
                <a:gd name="connsiteX51" fmla="*/ 1162156 w 4052019"/>
                <a:gd name="connsiteY51" fmla="*/ 614605 h 873381"/>
                <a:gd name="connsiteX52" fmla="*/ 1184381 w 4052019"/>
                <a:gd name="connsiteY52" fmla="*/ 611430 h 873381"/>
                <a:gd name="connsiteX53" fmla="*/ 1193906 w 4052019"/>
                <a:gd name="connsiteY53" fmla="*/ 608255 h 873381"/>
                <a:gd name="connsiteX54" fmla="*/ 1241531 w 4052019"/>
                <a:gd name="connsiteY54" fmla="*/ 598730 h 873381"/>
                <a:gd name="connsiteX55" fmla="*/ 1270106 w 4052019"/>
                <a:gd name="connsiteY55" fmla="*/ 592380 h 873381"/>
                <a:gd name="connsiteX56" fmla="*/ 1295506 w 4052019"/>
                <a:gd name="connsiteY56" fmla="*/ 586030 h 873381"/>
                <a:gd name="connsiteX57" fmla="*/ 1378056 w 4052019"/>
                <a:gd name="connsiteY57" fmla="*/ 579680 h 873381"/>
                <a:gd name="connsiteX58" fmla="*/ 1393931 w 4052019"/>
                <a:gd name="connsiteY58" fmla="*/ 576505 h 873381"/>
                <a:gd name="connsiteX59" fmla="*/ 1435206 w 4052019"/>
                <a:gd name="connsiteY59" fmla="*/ 566980 h 873381"/>
                <a:gd name="connsiteX60" fmla="*/ 1479656 w 4052019"/>
                <a:gd name="connsiteY60" fmla="*/ 560630 h 873381"/>
                <a:gd name="connsiteX61" fmla="*/ 1492356 w 4052019"/>
                <a:gd name="connsiteY61" fmla="*/ 557455 h 873381"/>
                <a:gd name="connsiteX62" fmla="*/ 1520931 w 4052019"/>
                <a:gd name="connsiteY62" fmla="*/ 554280 h 873381"/>
                <a:gd name="connsiteX63" fmla="*/ 1539981 w 4052019"/>
                <a:gd name="connsiteY63" fmla="*/ 551105 h 873381"/>
                <a:gd name="connsiteX64" fmla="*/ 1578081 w 4052019"/>
                <a:gd name="connsiteY64" fmla="*/ 544755 h 873381"/>
                <a:gd name="connsiteX65" fmla="*/ 1606656 w 4052019"/>
                <a:gd name="connsiteY65" fmla="*/ 535230 h 873381"/>
                <a:gd name="connsiteX66" fmla="*/ 1616181 w 4052019"/>
                <a:gd name="connsiteY66" fmla="*/ 532055 h 873381"/>
                <a:gd name="connsiteX67" fmla="*/ 1666981 w 4052019"/>
                <a:gd name="connsiteY67" fmla="*/ 522530 h 873381"/>
                <a:gd name="connsiteX68" fmla="*/ 1689206 w 4052019"/>
                <a:gd name="connsiteY68" fmla="*/ 516180 h 873381"/>
                <a:gd name="connsiteX69" fmla="*/ 1711431 w 4052019"/>
                <a:gd name="connsiteY69" fmla="*/ 509830 h 873381"/>
                <a:gd name="connsiteX70" fmla="*/ 1736831 w 4052019"/>
                <a:gd name="connsiteY70" fmla="*/ 506655 h 873381"/>
                <a:gd name="connsiteX71" fmla="*/ 1768581 w 4052019"/>
                <a:gd name="connsiteY71" fmla="*/ 497130 h 873381"/>
                <a:gd name="connsiteX72" fmla="*/ 1778106 w 4052019"/>
                <a:gd name="connsiteY72" fmla="*/ 493955 h 873381"/>
                <a:gd name="connsiteX73" fmla="*/ 1803506 w 4052019"/>
                <a:gd name="connsiteY73" fmla="*/ 490780 h 873381"/>
                <a:gd name="connsiteX74" fmla="*/ 1822556 w 4052019"/>
                <a:gd name="connsiteY74" fmla="*/ 484430 h 873381"/>
                <a:gd name="connsiteX75" fmla="*/ 1847956 w 4052019"/>
                <a:gd name="connsiteY75" fmla="*/ 478080 h 873381"/>
                <a:gd name="connsiteX76" fmla="*/ 1873356 w 4052019"/>
                <a:gd name="connsiteY76" fmla="*/ 471730 h 873381"/>
                <a:gd name="connsiteX77" fmla="*/ 1908281 w 4052019"/>
                <a:gd name="connsiteY77" fmla="*/ 465380 h 873381"/>
                <a:gd name="connsiteX78" fmla="*/ 1933681 w 4052019"/>
                <a:gd name="connsiteY78" fmla="*/ 462205 h 873381"/>
                <a:gd name="connsiteX79" fmla="*/ 1978131 w 4052019"/>
                <a:gd name="connsiteY79" fmla="*/ 455855 h 873381"/>
                <a:gd name="connsiteX80" fmla="*/ 1997181 w 4052019"/>
                <a:gd name="connsiteY80" fmla="*/ 449505 h 873381"/>
                <a:gd name="connsiteX81" fmla="*/ 2032106 w 4052019"/>
                <a:gd name="connsiteY81" fmla="*/ 443155 h 873381"/>
                <a:gd name="connsiteX82" fmla="*/ 2067031 w 4052019"/>
                <a:gd name="connsiteY82" fmla="*/ 436805 h 873381"/>
                <a:gd name="connsiteX83" fmla="*/ 2117831 w 4052019"/>
                <a:gd name="connsiteY83" fmla="*/ 430455 h 873381"/>
                <a:gd name="connsiteX84" fmla="*/ 2133706 w 4052019"/>
                <a:gd name="connsiteY84" fmla="*/ 427280 h 873381"/>
                <a:gd name="connsiteX85" fmla="*/ 2146406 w 4052019"/>
                <a:gd name="connsiteY85" fmla="*/ 424105 h 873381"/>
                <a:gd name="connsiteX86" fmla="*/ 2187681 w 4052019"/>
                <a:gd name="connsiteY86" fmla="*/ 417755 h 873381"/>
                <a:gd name="connsiteX87" fmla="*/ 2200381 w 4052019"/>
                <a:gd name="connsiteY87" fmla="*/ 414580 h 873381"/>
                <a:gd name="connsiteX88" fmla="*/ 2254356 w 4052019"/>
                <a:gd name="connsiteY88" fmla="*/ 408230 h 873381"/>
                <a:gd name="connsiteX89" fmla="*/ 2270231 w 4052019"/>
                <a:gd name="connsiteY89" fmla="*/ 405055 h 873381"/>
                <a:gd name="connsiteX90" fmla="*/ 2292456 w 4052019"/>
                <a:gd name="connsiteY90" fmla="*/ 401880 h 873381"/>
                <a:gd name="connsiteX91" fmla="*/ 2305156 w 4052019"/>
                <a:gd name="connsiteY91" fmla="*/ 398705 h 873381"/>
                <a:gd name="connsiteX92" fmla="*/ 2330556 w 4052019"/>
                <a:gd name="connsiteY92" fmla="*/ 395530 h 873381"/>
                <a:gd name="connsiteX93" fmla="*/ 2375006 w 4052019"/>
                <a:gd name="connsiteY93" fmla="*/ 389180 h 873381"/>
                <a:gd name="connsiteX94" fmla="*/ 2394056 w 4052019"/>
                <a:gd name="connsiteY94" fmla="*/ 386005 h 873381"/>
                <a:gd name="connsiteX95" fmla="*/ 2416281 w 4052019"/>
                <a:gd name="connsiteY95" fmla="*/ 382830 h 873381"/>
                <a:gd name="connsiteX96" fmla="*/ 2432156 w 4052019"/>
                <a:gd name="connsiteY96" fmla="*/ 379655 h 873381"/>
                <a:gd name="connsiteX97" fmla="*/ 2460731 w 4052019"/>
                <a:gd name="connsiteY97" fmla="*/ 376480 h 873381"/>
                <a:gd name="connsiteX98" fmla="*/ 2479781 w 4052019"/>
                <a:gd name="connsiteY98" fmla="*/ 373305 h 873381"/>
                <a:gd name="connsiteX99" fmla="*/ 2502006 w 4052019"/>
                <a:gd name="connsiteY99" fmla="*/ 370130 h 873381"/>
                <a:gd name="connsiteX100" fmla="*/ 2517881 w 4052019"/>
                <a:gd name="connsiteY100" fmla="*/ 366955 h 873381"/>
                <a:gd name="connsiteX101" fmla="*/ 2543281 w 4052019"/>
                <a:gd name="connsiteY101" fmla="*/ 363780 h 873381"/>
                <a:gd name="connsiteX102" fmla="*/ 2559156 w 4052019"/>
                <a:gd name="connsiteY102" fmla="*/ 360605 h 873381"/>
                <a:gd name="connsiteX103" fmla="*/ 2594081 w 4052019"/>
                <a:gd name="connsiteY103" fmla="*/ 357430 h 873381"/>
                <a:gd name="connsiteX104" fmla="*/ 2632181 w 4052019"/>
                <a:gd name="connsiteY104" fmla="*/ 351080 h 873381"/>
                <a:gd name="connsiteX105" fmla="*/ 2667106 w 4052019"/>
                <a:gd name="connsiteY105" fmla="*/ 344730 h 873381"/>
                <a:gd name="connsiteX106" fmla="*/ 2686156 w 4052019"/>
                <a:gd name="connsiteY106" fmla="*/ 341555 h 873381"/>
                <a:gd name="connsiteX107" fmla="*/ 2695681 w 4052019"/>
                <a:gd name="connsiteY107" fmla="*/ 338380 h 873381"/>
                <a:gd name="connsiteX108" fmla="*/ 2721081 w 4052019"/>
                <a:gd name="connsiteY108" fmla="*/ 332030 h 873381"/>
                <a:gd name="connsiteX109" fmla="*/ 2733781 w 4052019"/>
                <a:gd name="connsiteY109" fmla="*/ 328855 h 873381"/>
                <a:gd name="connsiteX110" fmla="*/ 2743306 w 4052019"/>
                <a:gd name="connsiteY110" fmla="*/ 325680 h 873381"/>
                <a:gd name="connsiteX111" fmla="*/ 2756006 w 4052019"/>
                <a:gd name="connsiteY111" fmla="*/ 322505 h 873381"/>
                <a:gd name="connsiteX112" fmla="*/ 2784581 w 4052019"/>
                <a:gd name="connsiteY112" fmla="*/ 312980 h 873381"/>
                <a:gd name="connsiteX113" fmla="*/ 2794106 w 4052019"/>
                <a:gd name="connsiteY113" fmla="*/ 309805 h 873381"/>
                <a:gd name="connsiteX114" fmla="*/ 2806806 w 4052019"/>
                <a:gd name="connsiteY114" fmla="*/ 306630 h 873381"/>
                <a:gd name="connsiteX115" fmla="*/ 2816331 w 4052019"/>
                <a:gd name="connsiteY115" fmla="*/ 303455 h 873381"/>
                <a:gd name="connsiteX116" fmla="*/ 2848081 w 4052019"/>
                <a:gd name="connsiteY116" fmla="*/ 297105 h 873381"/>
                <a:gd name="connsiteX117" fmla="*/ 2857606 w 4052019"/>
                <a:gd name="connsiteY117" fmla="*/ 293930 h 873381"/>
                <a:gd name="connsiteX118" fmla="*/ 2876656 w 4052019"/>
                <a:gd name="connsiteY118" fmla="*/ 290755 h 873381"/>
                <a:gd name="connsiteX119" fmla="*/ 2927456 w 4052019"/>
                <a:gd name="connsiteY119" fmla="*/ 281230 h 873381"/>
                <a:gd name="connsiteX120" fmla="*/ 3000481 w 4052019"/>
                <a:gd name="connsiteY120" fmla="*/ 271705 h 873381"/>
                <a:gd name="connsiteX121" fmla="*/ 3038581 w 4052019"/>
                <a:gd name="connsiteY121" fmla="*/ 262180 h 873381"/>
                <a:gd name="connsiteX122" fmla="*/ 3051281 w 4052019"/>
                <a:gd name="connsiteY122" fmla="*/ 259005 h 873381"/>
                <a:gd name="connsiteX123" fmla="*/ 3060806 w 4052019"/>
                <a:gd name="connsiteY123" fmla="*/ 255830 h 873381"/>
                <a:gd name="connsiteX124" fmla="*/ 3105256 w 4052019"/>
                <a:gd name="connsiteY124" fmla="*/ 249480 h 873381"/>
                <a:gd name="connsiteX125" fmla="*/ 3121131 w 4052019"/>
                <a:gd name="connsiteY125" fmla="*/ 246305 h 873381"/>
                <a:gd name="connsiteX126" fmla="*/ 3140181 w 4052019"/>
                <a:gd name="connsiteY126" fmla="*/ 243130 h 873381"/>
                <a:gd name="connsiteX127" fmla="*/ 3165581 w 4052019"/>
                <a:gd name="connsiteY127" fmla="*/ 239955 h 873381"/>
                <a:gd name="connsiteX128" fmla="*/ 3190981 w 4052019"/>
                <a:gd name="connsiteY128" fmla="*/ 233605 h 873381"/>
                <a:gd name="connsiteX129" fmla="*/ 3203681 w 4052019"/>
                <a:gd name="connsiteY129" fmla="*/ 230430 h 873381"/>
                <a:gd name="connsiteX130" fmla="*/ 3222731 w 4052019"/>
                <a:gd name="connsiteY130" fmla="*/ 224080 h 873381"/>
                <a:gd name="connsiteX131" fmla="*/ 3235431 w 4052019"/>
                <a:gd name="connsiteY131" fmla="*/ 220905 h 873381"/>
                <a:gd name="connsiteX132" fmla="*/ 3254481 w 4052019"/>
                <a:gd name="connsiteY132" fmla="*/ 214555 h 873381"/>
                <a:gd name="connsiteX133" fmla="*/ 3270356 w 4052019"/>
                <a:gd name="connsiteY133" fmla="*/ 211380 h 873381"/>
                <a:gd name="connsiteX134" fmla="*/ 3292581 w 4052019"/>
                <a:gd name="connsiteY134" fmla="*/ 205030 h 873381"/>
                <a:gd name="connsiteX135" fmla="*/ 3324331 w 4052019"/>
                <a:gd name="connsiteY135" fmla="*/ 198680 h 873381"/>
                <a:gd name="connsiteX136" fmla="*/ 3349731 w 4052019"/>
                <a:gd name="connsiteY136" fmla="*/ 192330 h 873381"/>
                <a:gd name="connsiteX137" fmla="*/ 3406881 w 4052019"/>
                <a:gd name="connsiteY137" fmla="*/ 185980 h 873381"/>
                <a:gd name="connsiteX138" fmla="*/ 3416406 w 4052019"/>
                <a:gd name="connsiteY138" fmla="*/ 182805 h 873381"/>
                <a:gd name="connsiteX139" fmla="*/ 3524356 w 4052019"/>
                <a:gd name="connsiteY139" fmla="*/ 176455 h 873381"/>
                <a:gd name="connsiteX140" fmla="*/ 3549756 w 4052019"/>
                <a:gd name="connsiteY140" fmla="*/ 173280 h 873381"/>
                <a:gd name="connsiteX141" fmla="*/ 3568806 w 4052019"/>
                <a:gd name="connsiteY141" fmla="*/ 170105 h 873381"/>
                <a:gd name="connsiteX142" fmla="*/ 3625956 w 4052019"/>
                <a:gd name="connsiteY142" fmla="*/ 166930 h 873381"/>
                <a:gd name="connsiteX143" fmla="*/ 3667231 w 4052019"/>
                <a:gd name="connsiteY143" fmla="*/ 163755 h 873381"/>
                <a:gd name="connsiteX144" fmla="*/ 3730731 w 4052019"/>
                <a:gd name="connsiteY144" fmla="*/ 160580 h 873381"/>
                <a:gd name="connsiteX145" fmla="*/ 3765656 w 4052019"/>
                <a:gd name="connsiteY145" fmla="*/ 157405 h 873381"/>
                <a:gd name="connsiteX146" fmla="*/ 3832331 w 4052019"/>
                <a:gd name="connsiteY146" fmla="*/ 151055 h 873381"/>
                <a:gd name="connsiteX147" fmla="*/ 3857731 w 4052019"/>
                <a:gd name="connsiteY147" fmla="*/ 144705 h 873381"/>
                <a:gd name="connsiteX148" fmla="*/ 3870431 w 4052019"/>
                <a:gd name="connsiteY148" fmla="*/ 141530 h 873381"/>
                <a:gd name="connsiteX149" fmla="*/ 3902181 w 4052019"/>
                <a:gd name="connsiteY149" fmla="*/ 132005 h 873381"/>
                <a:gd name="connsiteX150" fmla="*/ 3940281 w 4052019"/>
                <a:gd name="connsiteY150" fmla="*/ 125655 h 873381"/>
                <a:gd name="connsiteX151" fmla="*/ 3975206 w 4052019"/>
                <a:gd name="connsiteY151" fmla="*/ 119305 h 873381"/>
                <a:gd name="connsiteX152" fmla="*/ 3984731 w 4052019"/>
                <a:gd name="connsiteY152" fmla="*/ 116130 h 873381"/>
                <a:gd name="connsiteX153" fmla="*/ 3997431 w 4052019"/>
                <a:gd name="connsiteY153" fmla="*/ 112955 h 873381"/>
                <a:gd name="connsiteX154" fmla="*/ 4006956 w 4052019"/>
                <a:gd name="connsiteY154" fmla="*/ 109780 h 873381"/>
                <a:gd name="connsiteX155" fmla="*/ 4019656 w 4052019"/>
                <a:gd name="connsiteY155" fmla="*/ 106605 h 873381"/>
                <a:gd name="connsiteX156" fmla="*/ 4048217 w 4052019"/>
                <a:gd name="connsiteY156" fmla="*/ 103430 h 873381"/>
                <a:gd name="connsiteX157" fmla="*/ 4051406 w 4052019"/>
                <a:gd name="connsiteY157" fmla="*/ 1830 h 873381"/>
                <a:gd name="connsiteX158" fmla="*/ 3994256 w 4052019"/>
                <a:gd name="connsiteY158" fmla="*/ 8180 h 873381"/>
                <a:gd name="connsiteX159" fmla="*/ 3978381 w 4052019"/>
                <a:gd name="connsiteY159" fmla="*/ 11355 h 873381"/>
                <a:gd name="connsiteX160" fmla="*/ 3959331 w 4052019"/>
                <a:gd name="connsiteY160" fmla="*/ 14530 h 873381"/>
                <a:gd name="connsiteX161" fmla="*/ 3946631 w 4052019"/>
                <a:gd name="connsiteY161" fmla="*/ 17705 h 873381"/>
                <a:gd name="connsiteX162" fmla="*/ 3930756 w 4052019"/>
                <a:gd name="connsiteY162" fmla="*/ 20880 h 873381"/>
                <a:gd name="connsiteX163" fmla="*/ 3921231 w 4052019"/>
                <a:gd name="connsiteY163" fmla="*/ 24055 h 873381"/>
                <a:gd name="connsiteX164" fmla="*/ 3876781 w 4052019"/>
                <a:gd name="connsiteY164" fmla="*/ 33580 h 873381"/>
                <a:gd name="connsiteX165" fmla="*/ 3835506 w 4052019"/>
                <a:gd name="connsiteY165" fmla="*/ 39930 h 873381"/>
                <a:gd name="connsiteX166" fmla="*/ 3822806 w 4052019"/>
                <a:gd name="connsiteY166" fmla="*/ 43105 h 873381"/>
                <a:gd name="connsiteX167" fmla="*/ 3803756 w 4052019"/>
                <a:gd name="connsiteY167" fmla="*/ 46280 h 873381"/>
                <a:gd name="connsiteX168" fmla="*/ 3794231 w 4052019"/>
                <a:gd name="connsiteY168" fmla="*/ 49455 h 873381"/>
                <a:gd name="connsiteX169" fmla="*/ 3768831 w 4052019"/>
                <a:gd name="connsiteY169" fmla="*/ 55805 h 873381"/>
                <a:gd name="connsiteX170" fmla="*/ 3756131 w 4052019"/>
                <a:gd name="connsiteY170" fmla="*/ 58980 h 873381"/>
                <a:gd name="connsiteX171" fmla="*/ 3711681 w 4052019"/>
                <a:gd name="connsiteY171" fmla="*/ 71680 h 873381"/>
                <a:gd name="connsiteX172" fmla="*/ 3686281 w 4052019"/>
                <a:gd name="connsiteY172" fmla="*/ 74855 h 873381"/>
                <a:gd name="connsiteX173" fmla="*/ 3635481 w 4052019"/>
                <a:gd name="connsiteY173" fmla="*/ 81205 h 873381"/>
                <a:gd name="connsiteX174" fmla="*/ 3556106 w 4052019"/>
                <a:gd name="connsiteY174" fmla="*/ 84380 h 873381"/>
                <a:gd name="connsiteX175" fmla="*/ 3514831 w 4052019"/>
                <a:gd name="connsiteY175" fmla="*/ 90730 h 873381"/>
                <a:gd name="connsiteX176" fmla="*/ 3473556 w 4052019"/>
                <a:gd name="connsiteY176" fmla="*/ 97080 h 873381"/>
                <a:gd name="connsiteX177" fmla="*/ 3441806 w 4052019"/>
                <a:gd name="connsiteY177" fmla="*/ 103430 h 873381"/>
                <a:gd name="connsiteX178" fmla="*/ 3356081 w 4052019"/>
                <a:gd name="connsiteY178" fmla="*/ 109780 h 873381"/>
                <a:gd name="connsiteX179" fmla="*/ 3321156 w 4052019"/>
                <a:gd name="connsiteY179" fmla="*/ 116130 h 873381"/>
                <a:gd name="connsiteX180" fmla="*/ 3305281 w 4052019"/>
                <a:gd name="connsiteY180" fmla="*/ 119305 h 873381"/>
                <a:gd name="connsiteX181" fmla="*/ 3286231 w 4052019"/>
                <a:gd name="connsiteY181" fmla="*/ 125655 h 873381"/>
                <a:gd name="connsiteX182" fmla="*/ 3267181 w 4052019"/>
                <a:gd name="connsiteY182" fmla="*/ 132005 h 873381"/>
                <a:gd name="connsiteX183" fmla="*/ 3238606 w 4052019"/>
                <a:gd name="connsiteY183" fmla="*/ 141530 h 873381"/>
                <a:gd name="connsiteX184" fmla="*/ 3229081 w 4052019"/>
                <a:gd name="connsiteY184" fmla="*/ 144705 h 873381"/>
                <a:gd name="connsiteX185" fmla="*/ 3219556 w 4052019"/>
                <a:gd name="connsiteY185" fmla="*/ 147880 h 873381"/>
                <a:gd name="connsiteX186" fmla="*/ 3206856 w 4052019"/>
                <a:gd name="connsiteY186" fmla="*/ 151055 h 873381"/>
                <a:gd name="connsiteX187" fmla="*/ 3187806 w 4052019"/>
                <a:gd name="connsiteY187" fmla="*/ 157405 h 873381"/>
                <a:gd name="connsiteX188" fmla="*/ 3175106 w 4052019"/>
                <a:gd name="connsiteY188" fmla="*/ 160580 h 873381"/>
                <a:gd name="connsiteX189" fmla="*/ 3133831 w 4052019"/>
                <a:gd name="connsiteY189" fmla="*/ 166930 h 873381"/>
                <a:gd name="connsiteX190" fmla="*/ 3121131 w 4052019"/>
                <a:gd name="connsiteY190" fmla="*/ 170105 h 873381"/>
                <a:gd name="connsiteX191" fmla="*/ 3076681 w 4052019"/>
                <a:gd name="connsiteY191" fmla="*/ 173280 h 873381"/>
                <a:gd name="connsiteX192" fmla="*/ 3041756 w 4052019"/>
                <a:gd name="connsiteY192" fmla="*/ 182805 h 873381"/>
                <a:gd name="connsiteX193" fmla="*/ 3019531 w 4052019"/>
                <a:gd name="connsiteY193" fmla="*/ 185980 h 873381"/>
                <a:gd name="connsiteX194" fmla="*/ 2981431 w 4052019"/>
                <a:gd name="connsiteY194" fmla="*/ 192330 h 873381"/>
                <a:gd name="connsiteX195" fmla="*/ 2962381 w 4052019"/>
                <a:gd name="connsiteY195" fmla="*/ 195505 h 873381"/>
                <a:gd name="connsiteX196" fmla="*/ 2933806 w 4052019"/>
                <a:gd name="connsiteY196" fmla="*/ 198680 h 873381"/>
                <a:gd name="connsiteX197" fmla="*/ 2898881 w 4052019"/>
                <a:gd name="connsiteY197" fmla="*/ 201855 h 873381"/>
                <a:gd name="connsiteX198" fmla="*/ 2844906 w 4052019"/>
                <a:gd name="connsiteY198" fmla="*/ 211380 h 873381"/>
                <a:gd name="connsiteX199" fmla="*/ 2829031 w 4052019"/>
                <a:gd name="connsiteY199" fmla="*/ 214555 h 873381"/>
                <a:gd name="connsiteX200" fmla="*/ 2813156 w 4052019"/>
                <a:gd name="connsiteY200" fmla="*/ 217730 h 873381"/>
                <a:gd name="connsiteX201" fmla="*/ 2784581 w 4052019"/>
                <a:gd name="connsiteY201" fmla="*/ 220905 h 873381"/>
                <a:gd name="connsiteX202" fmla="*/ 2759181 w 4052019"/>
                <a:gd name="connsiteY202" fmla="*/ 227255 h 873381"/>
                <a:gd name="connsiteX203" fmla="*/ 2730606 w 4052019"/>
                <a:gd name="connsiteY203" fmla="*/ 236780 h 873381"/>
                <a:gd name="connsiteX204" fmla="*/ 2721081 w 4052019"/>
                <a:gd name="connsiteY204" fmla="*/ 239955 h 873381"/>
                <a:gd name="connsiteX205" fmla="*/ 2711556 w 4052019"/>
                <a:gd name="connsiteY205" fmla="*/ 243130 h 873381"/>
                <a:gd name="connsiteX206" fmla="*/ 2698856 w 4052019"/>
                <a:gd name="connsiteY206" fmla="*/ 246305 h 873381"/>
                <a:gd name="connsiteX207" fmla="*/ 2682981 w 4052019"/>
                <a:gd name="connsiteY207" fmla="*/ 249480 h 873381"/>
                <a:gd name="connsiteX208" fmla="*/ 2670281 w 4052019"/>
                <a:gd name="connsiteY208" fmla="*/ 252655 h 873381"/>
                <a:gd name="connsiteX209" fmla="*/ 2641706 w 4052019"/>
                <a:gd name="connsiteY209" fmla="*/ 255830 h 873381"/>
                <a:gd name="connsiteX210" fmla="*/ 2613131 w 4052019"/>
                <a:gd name="connsiteY210" fmla="*/ 262180 h 873381"/>
                <a:gd name="connsiteX211" fmla="*/ 2594081 w 4052019"/>
                <a:gd name="connsiteY211" fmla="*/ 268530 h 873381"/>
                <a:gd name="connsiteX212" fmla="*/ 2575031 w 4052019"/>
                <a:gd name="connsiteY212" fmla="*/ 274880 h 873381"/>
                <a:gd name="connsiteX213" fmla="*/ 2565506 w 4052019"/>
                <a:gd name="connsiteY213" fmla="*/ 278055 h 873381"/>
                <a:gd name="connsiteX214" fmla="*/ 2543281 w 4052019"/>
                <a:gd name="connsiteY214" fmla="*/ 284405 h 873381"/>
                <a:gd name="connsiteX215" fmla="*/ 2514706 w 4052019"/>
                <a:gd name="connsiteY215" fmla="*/ 290755 h 873381"/>
                <a:gd name="connsiteX216" fmla="*/ 2489306 w 4052019"/>
                <a:gd name="connsiteY216" fmla="*/ 297105 h 873381"/>
                <a:gd name="connsiteX217" fmla="*/ 2476606 w 4052019"/>
                <a:gd name="connsiteY217" fmla="*/ 300280 h 873381"/>
                <a:gd name="connsiteX218" fmla="*/ 2428981 w 4052019"/>
                <a:gd name="connsiteY218" fmla="*/ 306630 h 873381"/>
                <a:gd name="connsiteX219" fmla="*/ 2409931 w 4052019"/>
                <a:gd name="connsiteY219" fmla="*/ 309805 h 873381"/>
                <a:gd name="connsiteX220" fmla="*/ 2378181 w 4052019"/>
                <a:gd name="connsiteY220" fmla="*/ 312980 h 873381"/>
                <a:gd name="connsiteX221" fmla="*/ 2327381 w 4052019"/>
                <a:gd name="connsiteY221" fmla="*/ 319330 h 873381"/>
                <a:gd name="connsiteX222" fmla="*/ 2314681 w 4052019"/>
                <a:gd name="connsiteY222" fmla="*/ 322505 h 873381"/>
                <a:gd name="connsiteX223" fmla="*/ 2295631 w 4052019"/>
                <a:gd name="connsiteY223" fmla="*/ 328855 h 873381"/>
                <a:gd name="connsiteX224" fmla="*/ 2286106 w 4052019"/>
                <a:gd name="connsiteY224" fmla="*/ 332030 h 873381"/>
                <a:gd name="connsiteX225" fmla="*/ 2260706 w 4052019"/>
                <a:gd name="connsiteY225" fmla="*/ 338380 h 873381"/>
                <a:gd name="connsiteX226" fmla="*/ 2248006 w 4052019"/>
                <a:gd name="connsiteY226" fmla="*/ 341555 h 873381"/>
                <a:gd name="connsiteX227" fmla="*/ 2232131 w 4052019"/>
                <a:gd name="connsiteY227" fmla="*/ 344730 h 873381"/>
                <a:gd name="connsiteX228" fmla="*/ 2213081 w 4052019"/>
                <a:gd name="connsiteY228" fmla="*/ 351080 h 873381"/>
                <a:gd name="connsiteX229" fmla="*/ 2203556 w 4052019"/>
                <a:gd name="connsiteY229" fmla="*/ 354255 h 873381"/>
                <a:gd name="connsiteX230" fmla="*/ 2171806 w 4052019"/>
                <a:gd name="connsiteY230" fmla="*/ 360605 h 873381"/>
                <a:gd name="connsiteX231" fmla="*/ 2155931 w 4052019"/>
                <a:gd name="connsiteY231" fmla="*/ 363780 h 873381"/>
                <a:gd name="connsiteX232" fmla="*/ 2127356 w 4052019"/>
                <a:gd name="connsiteY232" fmla="*/ 366955 h 873381"/>
                <a:gd name="connsiteX233" fmla="*/ 2101956 w 4052019"/>
                <a:gd name="connsiteY233" fmla="*/ 370130 h 873381"/>
                <a:gd name="connsiteX234" fmla="*/ 2041631 w 4052019"/>
                <a:gd name="connsiteY234" fmla="*/ 373305 h 873381"/>
                <a:gd name="connsiteX235" fmla="*/ 1990831 w 4052019"/>
                <a:gd name="connsiteY235" fmla="*/ 379655 h 873381"/>
                <a:gd name="connsiteX236" fmla="*/ 1974956 w 4052019"/>
                <a:gd name="connsiteY236" fmla="*/ 382830 h 873381"/>
                <a:gd name="connsiteX237" fmla="*/ 1955906 w 4052019"/>
                <a:gd name="connsiteY237" fmla="*/ 386005 h 873381"/>
                <a:gd name="connsiteX238" fmla="*/ 1924156 w 4052019"/>
                <a:gd name="connsiteY238" fmla="*/ 395530 h 873381"/>
                <a:gd name="connsiteX239" fmla="*/ 1838431 w 4052019"/>
                <a:gd name="connsiteY239" fmla="*/ 408230 h 873381"/>
                <a:gd name="connsiteX240" fmla="*/ 1806681 w 4052019"/>
                <a:gd name="connsiteY240" fmla="*/ 411405 h 873381"/>
                <a:gd name="connsiteX241" fmla="*/ 1711431 w 4052019"/>
                <a:gd name="connsiteY241" fmla="*/ 443155 h 873381"/>
                <a:gd name="connsiteX242" fmla="*/ 1701906 w 4052019"/>
                <a:gd name="connsiteY242" fmla="*/ 446330 h 873381"/>
                <a:gd name="connsiteX243" fmla="*/ 1682856 w 4052019"/>
                <a:gd name="connsiteY243" fmla="*/ 455855 h 873381"/>
                <a:gd name="connsiteX244" fmla="*/ 1657456 w 4052019"/>
                <a:gd name="connsiteY244" fmla="*/ 459030 h 873381"/>
                <a:gd name="connsiteX245" fmla="*/ 1603481 w 4052019"/>
                <a:gd name="connsiteY245" fmla="*/ 465380 h 873381"/>
                <a:gd name="connsiteX246" fmla="*/ 1571731 w 4052019"/>
                <a:gd name="connsiteY246" fmla="*/ 471730 h 873381"/>
                <a:gd name="connsiteX247" fmla="*/ 1555856 w 4052019"/>
                <a:gd name="connsiteY247" fmla="*/ 474905 h 873381"/>
                <a:gd name="connsiteX248" fmla="*/ 1527281 w 4052019"/>
                <a:gd name="connsiteY248" fmla="*/ 481255 h 873381"/>
                <a:gd name="connsiteX249" fmla="*/ 1479656 w 4052019"/>
                <a:gd name="connsiteY249" fmla="*/ 487605 h 873381"/>
                <a:gd name="connsiteX250" fmla="*/ 1463781 w 4052019"/>
                <a:gd name="connsiteY250" fmla="*/ 490780 h 873381"/>
                <a:gd name="connsiteX251" fmla="*/ 1422506 w 4052019"/>
                <a:gd name="connsiteY251" fmla="*/ 497130 h 873381"/>
                <a:gd name="connsiteX252" fmla="*/ 1390756 w 4052019"/>
                <a:gd name="connsiteY252" fmla="*/ 503480 h 873381"/>
                <a:gd name="connsiteX253" fmla="*/ 1378056 w 4052019"/>
                <a:gd name="connsiteY253" fmla="*/ 506655 h 873381"/>
                <a:gd name="connsiteX254" fmla="*/ 1359006 w 4052019"/>
                <a:gd name="connsiteY254" fmla="*/ 509830 h 873381"/>
                <a:gd name="connsiteX255" fmla="*/ 1330431 w 4052019"/>
                <a:gd name="connsiteY255" fmla="*/ 516180 h 873381"/>
                <a:gd name="connsiteX256" fmla="*/ 1311381 w 4052019"/>
                <a:gd name="connsiteY256" fmla="*/ 522530 h 873381"/>
                <a:gd name="connsiteX257" fmla="*/ 1282806 w 4052019"/>
                <a:gd name="connsiteY257" fmla="*/ 532055 h 873381"/>
                <a:gd name="connsiteX258" fmla="*/ 1273281 w 4052019"/>
                <a:gd name="connsiteY258" fmla="*/ 535230 h 873381"/>
                <a:gd name="connsiteX259" fmla="*/ 1263756 w 4052019"/>
                <a:gd name="connsiteY259" fmla="*/ 538405 h 873381"/>
                <a:gd name="connsiteX260" fmla="*/ 1222481 w 4052019"/>
                <a:gd name="connsiteY260" fmla="*/ 544755 h 873381"/>
                <a:gd name="connsiteX261" fmla="*/ 1168506 w 4052019"/>
                <a:gd name="connsiteY261" fmla="*/ 547930 h 873381"/>
                <a:gd name="connsiteX262" fmla="*/ 1130406 w 4052019"/>
                <a:gd name="connsiteY262" fmla="*/ 554280 h 873381"/>
                <a:gd name="connsiteX263" fmla="*/ 1105006 w 4052019"/>
                <a:gd name="connsiteY263" fmla="*/ 557455 h 873381"/>
                <a:gd name="connsiteX264" fmla="*/ 1079606 w 4052019"/>
                <a:gd name="connsiteY264" fmla="*/ 563805 h 873381"/>
                <a:gd name="connsiteX265" fmla="*/ 1047856 w 4052019"/>
                <a:gd name="connsiteY265" fmla="*/ 570155 h 873381"/>
                <a:gd name="connsiteX266" fmla="*/ 1022456 w 4052019"/>
                <a:gd name="connsiteY266" fmla="*/ 576505 h 873381"/>
                <a:gd name="connsiteX267" fmla="*/ 1012931 w 4052019"/>
                <a:gd name="connsiteY267" fmla="*/ 579680 h 873381"/>
                <a:gd name="connsiteX268" fmla="*/ 1000231 w 4052019"/>
                <a:gd name="connsiteY268" fmla="*/ 582855 h 873381"/>
                <a:gd name="connsiteX269" fmla="*/ 978006 w 4052019"/>
                <a:gd name="connsiteY269" fmla="*/ 589205 h 873381"/>
                <a:gd name="connsiteX270" fmla="*/ 946256 w 4052019"/>
                <a:gd name="connsiteY270" fmla="*/ 595555 h 873381"/>
                <a:gd name="connsiteX271" fmla="*/ 911331 w 4052019"/>
                <a:gd name="connsiteY271" fmla="*/ 601905 h 873381"/>
                <a:gd name="connsiteX272" fmla="*/ 854181 w 4052019"/>
                <a:gd name="connsiteY272" fmla="*/ 611430 h 873381"/>
                <a:gd name="connsiteX273" fmla="*/ 835131 w 4052019"/>
                <a:gd name="connsiteY273" fmla="*/ 617780 h 873381"/>
                <a:gd name="connsiteX274" fmla="*/ 816081 w 4052019"/>
                <a:gd name="connsiteY274" fmla="*/ 624130 h 873381"/>
                <a:gd name="connsiteX275" fmla="*/ 806556 w 4052019"/>
                <a:gd name="connsiteY275" fmla="*/ 627305 h 873381"/>
                <a:gd name="connsiteX276" fmla="*/ 797031 w 4052019"/>
                <a:gd name="connsiteY276" fmla="*/ 630480 h 873381"/>
                <a:gd name="connsiteX277" fmla="*/ 784331 w 4052019"/>
                <a:gd name="connsiteY277" fmla="*/ 633655 h 873381"/>
                <a:gd name="connsiteX278" fmla="*/ 765281 w 4052019"/>
                <a:gd name="connsiteY278" fmla="*/ 640005 h 873381"/>
                <a:gd name="connsiteX279" fmla="*/ 736706 w 4052019"/>
                <a:gd name="connsiteY279" fmla="*/ 646355 h 873381"/>
                <a:gd name="connsiteX280" fmla="*/ 720831 w 4052019"/>
                <a:gd name="connsiteY280" fmla="*/ 649530 h 873381"/>
                <a:gd name="connsiteX281" fmla="*/ 701781 w 4052019"/>
                <a:gd name="connsiteY281" fmla="*/ 655880 h 873381"/>
                <a:gd name="connsiteX282" fmla="*/ 673206 w 4052019"/>
                <a:gd name="connsiteY282" fmla="*/ 665405 h 873381"/>
                <a:gd name="connsiteX283" fmla="*/ 663681 w 4052019"/>
                <a:gd name="connsiteY283" fmla="*/ 668580 h 873381"/>
                <a:gd name="connsiteX284" fmla="*/ 654156 w 4052019"/>
                <a:gd name="connsiteY284" fmla="*/ 671755 h 873381"/>
                <a:gd name="connsiteX285" fmla="*/ 616056 w 4052019"/>
                <a:gd name="connsiteY285" fmla="*/ 678105 h 873381"/>
                <a:gd name="connsiteX286" fmla="*/ 597006 w 4052019"/>
                <a:gd name="connsiteY286" fmla="*/ 681280 h 873381"/>
                <a:gd name="connsiteX287" fmla="*/ 577956 w 4052019"/>
                <a:gd name="connsiteY287" fmla="*/ 687630 h 873381"/>
                <a:gd name="connsiteX288" fmla="*/ 568431 w 4052019"/>
                <a:gd name="connsiteY288" fmla="*/ 690805 h 873381"/>
                <a:gd name="connsiteX289" fmla="*/ 520806 w 4052019"/>
                <a:gd name="connsiteY289" fmla="*/ 706680 h 873381"/>
                <a:gd name="connsiteX290" fmla="*/ 454131 w 4052019"/>
                <a:gd name="connsiteY290" fmla="*/ 728905 h 873381"/>
                <a:gd name="connsiteX291" fmla="*/ 435081 w 4052019"/>
                <a:gd name="connsiteY291" fmla="*/ 735255 h 873381"/>
                <a:gd name="connsiteX292" fmla="*/ 425556 w 4052019"/>
                <a:gd name="connsiteY292" fmla="*/ 738430 h 873381"/>
                <a:gd name="connsiteX293" fmla="*/ 400156 w 4052019"/>
                <a:gd name="connsiteY293" fmla="*/ 744780 h 873381"/>
                <a:gd name="connsiteX294" fmla="*/ 390631 w 4052019"/>
                <a:gd name="connsiteY294" fmla="*/ 747955 h 873381"/>
                <a:gd name="connsiteX295" fmla="*/ 377931 w 4052019"/>
                <a:gd name="connsiteY295" fmla="*/ 751130 h 873381"/>
                <a:gd name="connsiteX296" fmla="*/ 358881 w 4052019"/>
                <a:gd name="connsiteY296" fmla="*/ 757480 h 873381"/>
                <a:gd name="connsiteX297" fmla="*/ 311256 w 4052019"/>
                <a:gd name="connsiteY297" fmla="*/ 773355 h 873381"/>
                <a:gd name="connsiteX298" fmla="*/ 301731 w 4052019"/>
                <a:gd name="connsiteY298" fmla="*/ 776530 h 873381"/>
                <a:gd name="connsiteX299" fmla="*/ 292206 w 4052019"/>
                <a:gd name="connsiteY299" fmla="*/ 779705 h 873381"/>
                <a:gd name="connsiteX300" fmla="*/ 254106 w 4052019"/>
                <a:gd name="connsiteY300" fmla="*/ 786055 h 873381"/>
                <a:gd name="connsiteX301" fmla="*/ 238231 w 4052019"/>
                <a:gd name="connsiteY301" fmla="*/ 789230 h 873381"/>
                <a:gd name="connsiteX302" fmla="*/ 219181 w 4052019"/>
                <a:gd name="connsiteY302" fmla="*/ 792405 h 873381"/>
                <a:gd name="connsiteX303" fmla="*/ 206481 w 4052019"/>
                <a:gd name="connsiteY303" fmla="*/ 795580 h 873381"/>
                <a:gd name="connsiteX304" fmla="*/ 196956 w 4052019"/>
                <a:gd name="connsiteY304" fmla="*/ 798755 h 873381"/>
                <a:gd name="connsiteX305" fmla="*/ 165206 w 4052019"/>
                <a:gd name="connsiteY305" fmla="*/ 805105 h 873381"/>
                <a:gd name="connsiteX306" fmla="*/ 152506 w 4052019"/>
                <a:gd name="connsiteY306" fmla="*/ 808280 h 873381"/>
                <a:gd name="connsiteX307" fmla="*/ 136631 w 4052019"/>
                <a:gd name="connsiteY307" fmla="*/ 811455 h 873381"/>
                <a:gd name="connsiteX308" fmla="*/ 127106 w 4052019"/>
                <a:gd name="connsiteY308" fmla="*/ 814630 h 873381"/>
                <a:gd name="connsiteX309" fmla="*/ 89006 w 4052019"/>
                <a:gd name="connsiteY309" fmla="*/ 824155 h 873381"/>
                <a:gd name="connsiteX310" fmla="*/ 50906 w 4052019"/>
                <a:gd name="connsiteY310" fmla="*/ 836855 h 873381"/>
                <a:gd name="connsiteX311" fmla="*/ 41381 w 4052019"/>
                <a:gd name="connsiteY311" fmla="*/ 840030 h 873381"/>
                <a:gd name="connsiteX312" fmla="*/ 31856 w 4052019"/>
                <a:gd name="connsiteY312" fmla="*/ 843205 h 873381"/>
                <a:gd name="connsiteX313" fmla="*/ 106 w 4052019"/>
                <a:gd name="connsiteY313" fmla="*/ 871780 h 8733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Lst>
              <a:rect l="l" t="t" r="r" b="b"/>
              <a:pathLst>
                <a:path w="4052019" h="873381">
                  <a:moveTo>
                    <a:pt x="106" y="871780"/>
                  </a:moveTo>
                  <a:cubicBezTo>
                    <a:pt x="-1481" y="876013"/>
                    <a:pt x="15163" y="870755"/>
                    <a:pt x="22331" y="868605"/>
                  </a:cubicBezTo>
                  <a:cubicBezTo>
                    <a:pt x="25986" y="867509"/>
                    <a:pt x="28369" y="863805"/>
                    <a:pt x="31856" y="862255"/>
                  </a:cubicBezTo>
                  <a:cubicBezTo>
                    <a:pt x="37973" y="859537"/>
                    <a:pt x="44556" y="858022"/>
                    <a:pt x="50906" y="855905"/>
                  </a:cubicBezTo>
                  <a:cubicBezTo>
                    <a:pt x="82917" y="845235"/>
                    <a:pt x="33264" y="861515"/>
                    <a:pt x="73131" y="849555"/>
                  </a:cubicBezTo>
                  <a:cubicBezTo>
                    <a:pt x="79542" y="847632"/>
                    <a:pt x="85831" y="845322"/>
                    <a:pt x="92181" y="843205"/>
                  </a:cubicBezTo>
                  <a:cubicBezTo>
                    <a:pt x="95356" y="842147"/>
                    <a:pt x="98459" y="840842"/>
                    <a:pt x="101706" y="840030"/>
                  </a:cubicBezTo>
                  <a:cubicBezTo>
                    <a:pt x="141408" y="830104"/>
                    <a:pt x="92047" y="842790"/>
                    <a:pt x="123931" y="833680"/>
                  </a:cubicBezTo>
                  <a:cubicBezTo>
                    <a:pt x="131923" y="831397"/>
                    <a:pt x="144649" y="828639"/>
                    <a:pt x="152506" y="827330"/>
                  </a:cubicBezTo>
                  <a:cubicBezTo>
                    <a:pt x="164677" y="825302"/>
                    <a:pt x="181481" y="823616"/>
                    <a:pt x="193781" y="820980"/>
                  </a:cubicBezTo>
                  <a:cubicBezTo>
                    <a:pt x="253069" y="808275"/>
                    <a:pt x="199151" y="819515"/>
                    <a:pt x="228706" y="811455"/>
                  </a:cubicBezTo>
                  <a:lnTo>
                    <a:pt x="266806" y="801930"/>
                  </a:lnTo>
                  <a:cubicBezTo>
                    <a:pt x="271039" y="800872"/>
                    <a:pt x="275366" y="800135"/>
                    <a:pt x="279506" y="798755"/>
                  </a:cubicBezTo>
                  <a:cubicBezTo>
                    <a:pt x="282681" y="797697"/>
                    <a:pt x="285784" y="796392"/>
                    <a:pt x="289031" y="795580"/>
                  </a:cubicBezTo>
                  <a:cubicBezTo>
                    <a:pt x="299488" y="792966"/>
                    <a:pt x="313577" y="791117"/>
                    <a:pt x="323956" y="789230"/>
                  </a:cubicBezTo>
                  <a:cubicBezTo>
                    <a:pt x="329265" y="788265"/>
                    <a:pt x="334522" y="787020"/>
                    <a:pt x="339831" y="786055"/>
                  </a:cubicBezTo>
                  <a:cubicBezTo>
                    <a:pt x="350210" y="784168"/>
                    <a:pt x="364299" y="782319"/>
                    <a:pt x="374756" y="779705"/>
                  </a:cubicBezTo>
                  <a:cubicBezTo>
                    <a:pt x="378003" y="778893"/>
                    <a:pt x="381034" y="777342"/>
                    <a:pt x="384281" y="776530"/>
                  </a:cubicBezTo>
                  <a:cubicBezTo>
                    <a:pt x="389516" y="775221"/>
                    <a:pt x="394950" y="774775"/>
                    <a:pt x="400156" y="773355"/>
                  </a:cubicBezTo>
                  <a:cubicBezTo>
                    <a:pt x="433443" y="764277"/>
                    <a:pt x="404945" y="768587"/>
                    <a:pt x="444606" y="760655"/>
                  </a:cubicBezTo>
                  <a:cubicBezTo>
                    <a:pt x="455189" y="758538"/>
                    <a:pt x="466117" y="757718"/>
                    <a:pt x="476356" y="754305"/>
                  </a:cubicBezTo>
                  <a:cubicBezTo>
                    <a:pt x="479531" y="753247"/>
                    <a:pt x="482652" y="752011"/>
                    <a:pt x="485881" y="751130"/>
                  </a:cubicBezTo>
                  <a:cubicBezTo>
                    <a:pt x="494301" y="748834"/>
                    <a:pt x="502814" y="746897"/>
                    <a:pt x="511281" y="744780"/>
                  </a:cubicBezTo>
                  <a:cubicBezTo>
                    <a:pt x="515514" y="743722"/>
                    <a:pt x="519841" y="742985"/>
                    <a:pt x="523981" y="741605"/>
                  </a:cubicBezTo>
                  <a:cubicBezTo>
                    <a:pt x="546819" y="733992"/>
                    <a:pt x="518299" y="743228"/>
                    <a:pt x="546206" y="735255"/>
                  </a:cubicBezTo>
                  <a:cubicBezTo>
                    <a:pt x="563382" y="730348"/>
                    <a:pt x="548368" y="732778"/>
                    <a:pt x="571606" y="728905"/>
                  </a:cubicBezTo>
                  <a:cubicBezTo>
                    <a:pt x="578988" y="727675"/>
                    <a:pt x="586434" y="726868"/>
                    <a:pt x="593831" y="725730"/>
                  </a:cubicBezTo>
                  <a:cubicBezTo>
                    <a:pt x="625361" y="720879"/>
                    <a:pt x="600582" y="723983"/>
                    <a:pt x="635106" y="719380"/>
                  </a:cubicBezTo>
                  <a:cubicBezTo>
                    <a:pt x="643564" y="718252"/>
                    <a:pt x="652073" y="717502"/>
                    <a:pt x="660506" y="716205"/>
                  </a:cubicBezTo>
                  <a:cubicBezTo>
                    <a:pt x="665840" y="715384"/>
                    <a:pt x="671026" y="713699"/>
                    <a:pt x="676381" y="713030"/>
                  </a:cubicBezTo>
                  <a:cubicBezTo>
                    <a:pt x="687980" y="711580"/>
                    <a:pt x="699674" y="711018"/>
                    <a:pt x="711306" y="709855"/>
                  </a:cubicBezTo>
                  <a:cubicBezTo>
                    <a:pt x="720842" y="708901"/>
                    <a:pt x="730371" y="707869"/>
                    <a:pt x="739881" y="706680"/>
                  </a:cubicBezTo>
                  <a:cubicBezTo>
                    <a:pt x="747307" y="705752"/>
                    <a:pt x="754768" y="704973"/>
                    <a:pt x="762106" y="703505"/>
                  </a:cubicBezTo>
                  <a:cubicBezTo>
                    <a:pt x="770664" y="701793"/>
                    <a:pt x="779039" y="699272"/>
                    <a:pt x="787506" y="697155"/>
                  </a:cubicBezTo>
                  <a:cubicBezTo>
                    <a:pt x="791739" y="696097"/>
                    <a:pt x="796066" y="695360"/>
                    <a:pt x="800206" y="693980"/>
                  </a:cubicBezTo>
                  <a:cubicBezTo>
                    <a:pt x="803381" y="692922"/>
                    <a:pt x="806484" y="691617"/>
                    <a:pt x="809731" y="690805"/>
                  </a:cubicBezTo>
                  <a:cubicBezTo>
                    <a:pt x="828098" y="686213"/>
                    <a:pt x="824841" y="688701"/>
                    <a:pt x="844656" y="684455"/>
                  </a:cubicBezTo>
                  <a:cubicBezTo>
                    <a:pt x="853190" y="682626"/>
                    <a:pt x="861589" y="680222"/>
                    <a:pt x="870056" y="678105"/>
                  </a:cubicBezTo>
                  <a:cubicBezTo>
                    <a:pt x="874289" y="677047"/>
                    <a:pt x="878616" y="676310"/>
                    <a:pt x="882756" y="674930"/>
                  </a:cubicBezTo>
                  <a:cubicBezTo>
                    <a:pt x="928027" y="659840"/>
                    <a:pt x="880917" y="675002"/>
                    <a:pt x="914506" y="665405"/>
                  </a:cubicBezTo>
                  <a:cubicBezTo>
                    <a:pt x="917724" y="664486"/>
                    <a:pt x="920802" y="663111"/>
                    <a:pt x="924031" y="662230"/>
                  </a:cubicBezTo>
                  <a:cubicBezTo>
                    <a:pt x="932451" y="659934"/>
                    <a:pt x="940964" y="657997"/>
                    <a:pt x="949431" y="655880"/>
                  </a:cubicBezTo>
                  <a:cubicBezTo>
                    <a:pt x="953664" y="654822"/>
                    <a:pt x="957811" y="653322"/>
                    <a:pt x="962131" y="652705"/>
                  </a:cubicBezTo>
                  <a:cubicBezTo>
                    <a:pt x="969539" y="651647"/>
                    <a:pt x="976906" y="650240"/>
                    <a:pt x="984356" y="649530"/>
                  </a:cubicBezTo>
                  <a:cubicBezTo>
                    <a:pt x="999144" y="648122"/>
                    <a:pt x="1014007" y="647642"/>
                    <a:pt x="1028806" y="646355"/>
                  </a:cubicBezTo>
                  <a:cubicBezTo>
                    <a:pt x="1048097" y="644678"/>
                    <a:pt x="1058462" y="643272"/>
                    <a:pt x="1076431" y="640005"/>
                  </a:cubicBezTo>
                  <a:cubicBezTo>
                    <a:pt x="1081740" y="639040"/>
                    <a:pt x="1087071" y="638139"/>
                    <a:pt x="1092306" y="636830"/>
                  </a:cubicBezTo>
                  <a:cubicBezTo>
                    <a:pt x="1095553" y="636018"/>
                    <a:pt x="1098613" y="634574"/>
                    <a:pt x="1101831" y="633655"/>
                  </a:cubicBezTo>
                  <a:cubicBezTo>
                    <a:pt x="1106027" y="632456"/>
                    <a:pt x="1110351" y="631734"/>
                    <a:pt x="1114531" y="630480"/>
                  </a:cubicBezTo>
                  <a:lnTo>
                    <a:pt x="1143106" y="620955"/>
                  </a:lnTo>
                  <a:lnTo>
                    <a:pt x="1152631" y="617780"/>
                  </a:lnTo>
                  <a:cubicBezTo>
                    <a:pt x="1155806" y="616722"/>
                    <a:pt x="1158843" y="615078"/>
                    <a:pt x="1162156" y="614605"/>
                  </a:cubicBezTo>
                  <a:lnTo>
                    <a:pt x="1184381" y="611430"/>
                  </a:lnTo>
                  <a:cubicBezTo>
                    <a:pt x="1187556" y="610372"/>
                    <a:pt x="1190645" y="609008"/>
                    <a:pt x="1193906" y="608255"/>
                  </a:cubicBezTo>
                  <a:lnTo>
                    <a:pt x="1241531" y="598730"/>
                  </a:lnTo>
                  <a:cubicBezTo>
                    <a:pt x="1252443" y="596548"/>
                    <a:pt x="1259644" y="595369"/>
                    <a:pt x="1270106" y="592380"/>
                  </a:cubicBezTo>
                  <a:cubicBezTo>
                    <a:pt x="1284880" y="588159"/>
                    <a:pt x="1276141" y="588796"/>
                    <a:pt x="1295506" y="586030"/>
                  </a:cubicBezTo>
                  <a:cubicBezTo>
                    <a:pt x="1324432" y="581898"/>
                    <a:pt x="1347541" y="581475"/>
                    <a:pt x="1378056" y="579680"/>
                  </a:cubicBezTo>
                  <a:cubicBezTo>
                    <a:pt x="1383348" y="578622"/>
                    <a:pt x="1388673" y="577718"/>
                    <a:pt x="1393931" y="576505"/>
                  </a:cubicBezTo>
                  <a:cubicBezTo>
                    <a:pt x="1408517" y="573139"/>
                    <a:pt x="1420697" y="569212"/>
                    <a:pt x="1435206" y="566980"/>
                  </a:cubicBezTo>
                  <a:cubicBezTo>
                    <a:pt x="1460569" y="563078"/>
                    <a:pt x="1457037" y="565154"/>
                    <a:pt x="1479656" y="560630"/>
                  </a:cubicBezTo>
                  <a:cubicBezTo>
                    <a:pt x="1483935" y="559774"/>
                    <a:pt x="1488043" y="558119"/>
                    <a:pt x="1492356" y="557455"/>
                  </a:cubicBezTo>
                  <a:cubicBezTo>
                    <a:pt x="1501828" y="555998"/>
                    <a:pt x="1511431" y="555547"/>
                    <a:pt x="1520931" y="554280"/>
                  </a:cubicBezTo>
                  <a:cubicBezTo>
                    <a:pt x="1527312" y="553429"/>
                    <a:pt x="1533618" y="552084"/>
                    <a:pt x="1539981" y="551105"/>
                  </a:cubicBezTo>
                  <a:cubicBezTo>
                    <a:pt x="1550403" y="549502"/>
                    <a:pt x="1567231" y="547714"/>
                    <a:pt x="1578081" y="544755"/>
                  </a:cubicBezTo>
                  <a:lnTo>
                    <a:pt x="1606656" y="535230"/>
                  </a:lnTo>
                  <a:cubicBezTo>
                    <a:pt x="1609831" y="534172"/>
                    <a:pt x="1612880" y="532605"/>
                    <a:pt x="1616181" y="532055"/>
                  </a:cubicBezTo>
                  <a:cubicBezTo>
                    <a:pt x="1627715" y="530133"/>
                    <a:pt x="1659368" y="525068"/>
                    <a:pt x="1666981" y="522530"/>
                  </a:cubicBezTo>
                  <a:cubicBezTo>
                    <a:pt x="1689819" y="514917"/>
                    <a:pt x="1661299" y="524153"/>
                    <a:pt x="1689206" y="516180"/>
                  </a:cubicBezTo>
                  <a:cubicBezTo>
                    <a:pt x="1699775" y="513160"/>
                    <a:pt x="1699520" y="511815"/>
                    <a:pt x="1711431" y="509830"/>
                  </a:cubicBezTo>
                  <a:cubicBezTo>
                    <a:pt x="1719847" y="508427"/>
                    <a:pt x="1728364" y="507713"/>
                    <a:pt x="1736831" y="506655"/>
                  </a:cubicBezTo>
                  <a:cubicBezTo>
                    <a:pt x="1782102" y="491565"/>
                    <a:pt x="1734992" y="506727"/>
                    <a:pt x="1768581" y="497130"/>
                  </a:cubicBezTo>
                  <a:cubicBezTo>
                    <a:pt x="1771799" y="496211"/>
                    <a:pt x="1774813" y="494554"/>
                    <a:pt x="1778106" y="493955"/>
                  </a:cubicBezTo>
                  <a:cubicBezTo>
                    <a:pt x="1786501" y="492429"/>
                    <a:pt x="1795039" y="491838"/>
                    <a:pt x="1803506" y="490780"/>
                  </a:cubicBezTo>
                  <a:cubicBezTo>
                    <a:pt x="1809856" y="488663"/>
                    <a:pt x="1816062" y="486053"/>
                    <a:pt x="1822556" y="484430"/>
                  </a:cubicBezTo>
                  <a:cubicBezTo>
                    <a:pt x="1831023" y="482313"/>
                    <a:pt x="1839677" y="480840"/>
                    <a:pt x="1847956" y="478080"/>
                  </a:cubicBezTo>
                  <a:cubicBezTo>
                    <a:pt x="1864977" y="472406"/>
                    <a:pt x="1850368" y="476838"/>
                    <a:pt x="1873356" y="471730"/>
                  </a:cubicBezTo>
                  <a:cubicBezTo>
                    <a:pt x="1897895" y="466277"/>
                    <a:pt x="1873883" y="469966"/>
                    <a:pt x="1908281" y="465380"/>
                  </a:cubicBezTo>
                  <a:lnTo>
                    <a:pt x="1933681" y="462205"/>
                  </a:lnTo>
                  <a:lnTo>
                    <a:pt x="1978131" y="455855"/>
                  </a:lnTo>
                  <a:cubicBezTo>
                    <a:pt x="1984481" y="453738"/>
                    <a:pt x="1990617" y="450818"/>
                    <a:pt x="1997181" y="449505"/>
                  </a:cubicBezTo>
                  <a:cubicBezTo>
                    <a:pt x="2036395" y="441662"/>
                    <a:pt x="1987422" y="451279"/>
                    <a:pt x="2032106" y="443155"/>
                  </a:cubicBezTo>
                  <a:cubicBezTo>
                    <a:pt x="2048567" y="440162"/>
                    <a:pt x="2049489" y="439144"/>
                    <a:pt x="2067031" y="436805"/>
                  </a:cubicBezTo>
                  <a:cubicBezTo>
                    <a:pt x="2098044" y="432670"/>
                    <a:pt x="2090023" y="435090"/>
                    <a:pt x="2117831" y="430455"/>
                  </a:cubicBezTo>
                  <a:cubicBezTo>
                    <a:pt x="2123154" y="429568"/>
                    <a:pt x="2128438" y="428451"/>
                    <a:pt x="2133706" y="427280"/>
                  </a:cubicBezTo>
                  <a:cubicBezTo>
                    <a:pt x="2137966" y="426333"/>
                    <a:pt x="2142113" y="424886"/>
                    <a:pt x="2146406" y="424105"/>
                  </a:cubicBezTo>
                  <a:cubicBezTo>
                    <a:pt x="2179954" y="418005"/>
                    <a:pt x="2156991" y="423893"/>
                    <a:pt x="2187681" y="417755"/>
                  </a:cubicBezTo>
                  <a:cubicBezTo>
                    <a:pt x="2191960" y="416899"/>
                    <a:pt x="2196088" y="415361"/>
                    <a:pt x="2200381" y="414580"/>
                  </a:cubicBezTo>
                  <a:cubicBezTo>
                    <a:pt x="2225775" y="409963"/>
                    <a:pt x="2225620" y="412061"/>
                    <a:pt x="2254356" y="408230"/>
                  </a:cubicBezTo>
                  <a:cubicBezTo>
                    <a:pt x="2259705" y="407517"/>
                    <a:pt x="2264908" y="405942"/>
                    <a:pt x="2270231" y="405055"/>
                  </a:cubicBezTo>
                  <a:cubicBezTo>
                    <a:pt x="2277613" y="403825"/>
                    <a:pt x="2285093" y="403219"/>
                    <a:pt x="2292456" y="401880"/>
                  </a:cubicBezTo>
                  <a:cubicBezTo>
                    <a:pt x="2296749" y="401099"/>
                    <a:pt x="2300852" y="399422"/>
                    <a:pt x="2305156" y="398705"/>
                  </a:cubicBezTo>
                  <a:cubicBezTo>
                    <a:pt x="2313572" y="397302"/>
                    <a:pt x="2322102" y="396683"/>
                    <a:pt x="2330556" y="395530"/>
                  </a:cubicBezTo>
                  <a:cubicBezTo>
                    <a:pt x="2345386" y="393508"/>
                    <a:pt x="2360243" y="391641"/>
                    <a:pt x="2375006" y="389180"/>
                  </a:cubicBezTo>
                  <a:lnTo>
                    <a:pt x="2394056" y="386005"/>
                  </a:lnTo>
                  <a:cubicBezTo>
                    <a:pt x="2401453" y="384867"/>
                    <a:pt x="2408899" y="384060"/>
                    <a:pt x="2416281" y="382830"/>
                  </a:cubicBezTo>
                  <a:cubicBezTo>
                    <a:pt x="2421604" y="381943"/>
                    <a:pt x="2426814" y="380418"/>
                    <a:pt x="2432156" y="379655"/>
                  </a:cubicBezTo>
                  <a:cubicBezTo>
                    <a:pt x="2441643" y="378300"/>
                    <a:pt x="2451231" y="377747"/>
                    <a:pt x="2460731" y="376480"/>
                  </a:cubicBezTo>
                  <a:cubicBezTo>
                    <a:pt x="2467112" y="375629"/>
                    <a:pt x="2473418" y="374284"/>
                    <a:pt x="2479781" y="373305"/>
                  </a:cubicBezTo>
                  <a:cubicBezTo>
                    <a:pt x="2487178" y="372167"/>
                    <a:pt x="2494624" y="371360"/>
                    <a:pt x="2502006" y="370130"/>
                  </a:cubicBezTo>
                  <a:cubicBezTo>
                    <a:pt x="2507329" y="369243"/>
                    <a:pt x="2512547" y="367776"/>
                    <a:pt x="2517881" y="366955"/>
                  </a:cubicBezTo>
                  <a:cubicBezTo>
                    <a:pt x="2526314" y="365658"/>
                    <a:pt x="2534848" y="365077"/>
                    <a:pt x="2543281" y="363780"/>
                  </a:cubicBezTo>
                  <a:cubicBezTo>
                    <a:pt x="2548615" y="362959"/>
                    <a:pt x="2553801" y="361274"/>
                    <a:pt x="2559156" y="360605"/>
                  </a:cubicBezTo>
                  <a:cubicBezTo>
                    <a:pt x="2570755" y="359155"/>
                    <a:pt x="2582439" y="358488"/>
                    <a:pt x="2594081" y="357430"/>
                  </a:cubicBezTo>
                  <a:cubicBezTo>
                    <a:pt x="2622027" y="351841"/>
                    <a:pt x="2598050" y="356331"/>
                    <a:pt x="2632181" y="351080"/>
                  </a:cubicBezTo>
                  <a:cubicBezTo>
                    <a:pt x="2662587" y="346402"/>
                    <a:pt x="2639861" y="349684"/>
                    <a:pt x="2667106" y="344730"/>
                  </a:cubicBezTo>
                  <a:cubicBezTo>
                    <a:pt x="2673440" y="343578"/>
                    <a:pt x="2679872" y="342952"/>
                    <a:pt x="2686156" y="341555"/>
                  </a:cubicBezTo>
                  <a:cubicBezTo>
                    <a:pt x="2689423" y="340829"/>
                    <a:pt x="2692452" y="339261"/>
                    <a:pt x="2695681" y="338380"/>
                  </a:cubicBezTo>
                  <a:cubicBezTo>
                    <a:pt x="2704101" y="336084"/>
                    <a:pt x="2712614" y="334147"/>
                    <a:pt x="2721081" y="332030"/>
                  </a:cubicBezTo>
                  <a:cubicBezTo>
                    <a:pt x="2725314" y="330972"/>
                    <a:pt x="2729641" y="330235"/>
                    <a:pt x="2733781" y="328855"/>
                  </a:cubicBezTo>
                  <a:cubicBezTo>
                    <a:pt x="2736956" y="327797"/>
                    <a:pt x="2740088" y="326599"/>
                    <a:pt x="2743306" y="325680"/>
                  </a:cubicBezTo>
                  <a:cubicBezTo>
                    <a:pt x="2747502" y="324481"/>
                    <a:pt x="2751826" y="323759"/>
                    <a:pt x="2756006" y="322505"/>
                  </a:cubicBezTo>
                  <a:cubicBezTo>
                    <a:pt x="2765623" y="319620"/>
                    <a:pt x="2775056" y="316155"/>
                    <a:pt x="2784581" y="312980"/>
                  </a:cubicBezTo>
                  <a:cubicBezTo>
                    <a:pt x="2787756" y="311922"/>
                    <a:pt x="2790859" y="310617"/>
                    <a:pt x="2794106" y="309805"/>
                  </a:cubicBezTo>
                  <a:cubicBezTo>
                    <a:pt x="2798339" y="308747"/>
                    <a:pt x="2802610" y="307829"/>
                    <a:pt x="2806806" y="306630"/>
                  </a:cubicBezTo>
                  <a:cubicBezTo>
                    <a:pt x="2810024" y="305711"/>
                    <a:pt x="2813070" y="304208"/>
                    <a:pt x="2816331" y="303455"/>
                  </a:cubicBezTo>
                  <a:cubicBezTo>
                    <a:pt x="2826848" y="301028"/>
                    <a:pt x="2837842" y="300518"/>
                    <a:pt x="2848081" y="297105"/>
                  </a:cubicBezTo>
                  <a:cubicBezTo>
                    <a:pt x="2851256" y="296047"/>
                    <a:pt x="2854339" y="294656"/>
                    <a:pt x="2857606" y="293930"/>
                  </a:cubicBezTo>
                  <a:cubicBezTo>
                    <a:pt x="2863890" y="292533"/>
                    <a:pt x="2870343" y="292018"/>
                    <a:pt x="2876656" y="290755"/>
                  </a:cubicBezTo>
                  <a:cubicBezTo>
                    <a:pt x="2907034" y="284679"/>
                    <a:pt x="2869745" y="287642"/>
                    <a:pt x="2927456" y="281230"/>
                  </a:cubicBezTo>
                  <a:cubicBezTo>
                    <a:pt x="2944264" y="279362"/>
                    <a:pt x="2988152" y="274787"/>
                    <a:pt x="3000481" y="271705"/>
                  </a:cubicBezTo>
                  <a:lnTo>
                    <a:pt x="3038581" y="262180"/>
                  </a:lnTo>
                  <a:cubicBezTo>
                    <a:pt x="3042814" y="261122"/>
                    <a:pt x="3047141" y="260385"/>
                    <a:pt x="3051281" y="259005"/>
                  </a:cubicBezTo>
                  <a:cubicBezTo>
                    <a:pt x="3054456" y="257947"/>
                    <a:pt x="3057539" y="256556"/>
                    <a:pt x="3060806" y="255830"/>
                  </a:cubicBezTo>
                  <a:cubicBezTo>
                    <a:pt x="3076074" y="252437"/>
                    <a:pt x="3089637" y="251883"/>
                    <a:pt x="3105256" y="249480"/>
                  </a:cubicBezTo>
                  <a:cubicBezTo>
                    <a:pt x="3110590" y="248659"/>
                    <a:pt x="3115822" y="247270"/>
                    <a:pt x="3121131" y="246305"/>
                  </a:cubicBezTo>
                  <a:cubicBezTo>
                    <a:pt x="3127465" y="245153"/>
                    <a:pt x="3133808" y="244040"/>
                    <a:pt x="3140181" y="243130"/>
                  </a:cubicBezTo>
                  <a:cubicBezTo>
                    <a:pt x="3148628" y="241923"/>
                    <a:pt x="3157195" y="241527"/>
                    <a:pt x="3165581" y="239955"/>
                  </a:cubicBezTo>
                  <a:cubicBezTo>
                    <a:pt x="3174159" y="238347"/>
                    <a:pt x="3182514" y="235722"/>
                    <a:pt x="3190981" y="233605"/>
                  </a:cubicBezTo>
                  <a:cubicBezTo>
                    <a:pt x="3195214" y="232547"/>
                    <a:pt x="3199541" y="231810"/>
                    <a:pt x="3203681" y="230430"/>
                  </a:cubicBezTo>
                  <a:cubicBezTo>
                    <a:pt x="3210031" y="228313"/>
                    <a:pt x="3216237" y="225703"/>
                    <a:pt x="3222731" y="224080"/>
                  </a:cubicBezTo>
                  <a:cubicBezTo>
                    <a:pt x="3226964" y="223022"/>
                    <a:pt x="3231251" y="222159"/>
                    <a:pt x="3235431" y="220905"/>
                  </a:cubicBezTo>
                  <a:cubicBezTo>
                    <a:pt x="3241842" y="218982"/>
                    <a:pt x="3247917" y="215868"/>
                    <a:pt x="3254481" y="214555"/>
                  </a:cubicBezTo>
                  <a:cubicBezTo>
                    <a:pt x="3259773" y="213497"/>
                    <a:pt x="3265121" y="212689"/>
                    <a:pt x="3270356" y="211380"/>
                  </a:cubicBezTo>
                  <a:cubicBezTo>
                    <a:pt x="3303674" y="203050"/>
                    <a:pt x="3251009" y="213938"/>
                    <a:pt x="3292581" y="205030"/>
                  </a:cubicBezTo>
                  <a:cubicBezTo>
                    <a:pt x="3303134" y="202769"/>
                    <a:pt x="3314092" y="202093"/>
                    <a:pt x="3324331" y="198680"/>
                  </a:cubicBezTo>
                  <a:cubicBezTo>
                    <a:pt x="3337550" y="194274"/>
                    <a:pt x="3332873" y="195395"/>
                    <a:pt x="3349731" y="192330"/>
                  </a:cubicBezTo>
                  <a:cubicBezTo>
                    <a:pt x="3376487" y="187465"/>
                    <a:pt x="3371996" y="188887"/>
                    <a:pt x="3406881" y="185980"/>
                  </a:cubicBezTo>
                  <a:cubicBezTo>
                    <a:pt x="3410056" y="184922"/>
                    <a:pt x="3413124" y="183461"/>
                    <a:pt x="3416406" y="182805"/>
                  </a:cubicBezTo>
                  <a:cubicBezTo>
                    <a:pt x="3449219" y="176242"/>
                    <a:pt x="3498857" y="177399"/>
                    <a:pt x="3524356" y="176455"/>
                  </a:cubicBezTo>
                  <a:lnTo>
                    <a:pt x="3549756" y="173280"/>
                  </a:lnTo>
                  <a:cubicBezTo>
                    <a:pt x="3556129" y="172370"/>
                    <a:pt x="3562391" y="170640"/>
                    <a:pt x="3568806" y="170105"/>
                  </a:cubicBezTo>
                  <a:cubicBezTo>
                    <a:pt x="3587819" y="168521"/>
                    <a:pt x="3606916" y="168158"/>
                    <a:pt x="3625956" y="166930"/>
                  </a:cubicBezTo>
                  <a:cubicBezTo>
                    <a:pt x="3639726" y="166042"/>
                    <a:pt x="3653457" y="164590"/>
                    <a:pt x="3667231" y="163755"/>
                  </a:cubicBezTo>
                  <a:cubicBezTo>
                    <a:pt x="3688385" y="162473"/>
                    <a:pt x="3709582" y="161944"/>
                    <a:pt x="3730731" y="160580"/>
                  </a:cubicBezTo>
                  <a:cubicBezTo>
                    <a:pt x="3742396" y="159827"/>
                    <a:pt x="3754004" y="158337"/>
                    <a:pt x="3765656" y="157405"/>
                  </a:cubicBezTo>
                  <a:cubicBezTo>
                    <a:pt x="3786372" y="155748"/>
                    <a:pt x="3811118" y="155298"/>
                    <a:pt x="3832331" y="151055"/>
                  </a:cubicBezTo>
                  <a:cubicBezTo>
                    <a:pt x="3840889" y="149343"/>
                    <a:pt x="3849264" y="146822"/>
                    <a:pt x="3857731" y="144705"/>
                  </a:cubicBezTo>
                  <a:cubicBezTo>
                    <a:pt x="3861964" y="143647"/>
                    <a:pt x="3866291" y="142910"/>
                    <a:pt x="3870431" y="141530"/>
                  </a:cubicBezTo>
                  <a:cubicBezTo>
                    <a:pt x="3881003" y="138006"/>
                    <a:pt x="3891213" y="134061"/>
                    <a:pt x="3902181" y="132005"/>
                  </a:cubicBezTo>
                  <a:cubicBezTo>
                    <a:pt x="3914836" y="129632"/>
                    <a:pt x="3927581" y="127772"/>
                    <a:pt x="3940281" y="125655"/>
                  </a:cubicBezTo>
                  <a:cubicBezTo>
                    <a:pt x="3948773" y="124240"/>
                    <a:pt x="3966331" y="121524"/>
                    <a:pt x="3975206" y="119305"/>
                  </a:cubicBezTo>
                  <a:cubicBezTo>
                    <a:pt x="3978453" y="118493"/>
                    <a:pt x="3981513" y="117049"/>
                    <a:pt x="3984731" y="116130"/>
                  </a:cubicBezTo>
                  <a:cubicBezTo>
                    <a:pt x="3988927" y="114931"/>
                    <a:pt x="3993235" y="114154"/>
                    <a:pt x="3997431" y="112955"/>
                  </a:cubicBezTo>
                  <a:cubicBezTo>
                    <a:pt x="4000649" y="112036"/>
                    <a:pt x="4003738" y="110699"/>
                    <a:pt x="4006956" y="109780"/>
                  </a:cubicBezTo>
                  <a:cubicBezTo>
                    <a:pt x="4011152" y="108581"/>
                    <a:pt x="4012779" y="107663"/>
                    <a:pt x="4019656" y="106605"/>
                  </a:cubicBezTo>
                  <a:cubicBezTo>
                    <a:pt x="4026533" y="105547"/>
                    <a:pt x="4042925" y="120892"/>
                    <a:pt x="4048217" y="103430"/>
                  </a:cubicBezTo>
                  <a:cubicBezTo>
                    <a:pt x="4053509" y="85968"/>
                    <a:pt x="4044535" y="8180"/>
                    <a:pt x="4051406" y="1830"/>
                  </a:cubicBezTo>
                  <a:cubicBezTo>
                    <a:pt x="4058277" y="-4520"/>
                    <a:pt x="4005368" y="7651"/>
                    <a:pt x="3994256" y="8180"/>
                  </a:cubicBezTo>
                  <a:lnTo>
                    <a:pt x="3978381" y="11355"/>
                  </a:lnTo>
                  <a:cubicBezTo>
                    <a:pt x="3972047" y="12507"/>
                    <a:pt x="3965644" y="13267"/>
                    <a:pt x="3959331" y="14530"/>
                  </a:cubicBezTo>
                  <a:cubicBezTo>
                    <a:pt x="3955052" y="15386"/>
                    <a:pt x="3950891" y="16758"/>
                    <a:pt x="3946631" y="17705"/>
                  </a:cubicBezTo>
                  <a:cubicBezTo>
                    <a:pt x="3941363" y="18876"/>
                    <a:pt x="3935991" y="19571"/>
                    <a:pt x="3930756" y="20880"/>
                  </a:cubicBezTo>
                  <a:cubicBezTo>
                    <a:pt x="3927509" y="21692"/>
                    <a:pt x="3924449" y="23136"/>
                    <a:pt x="3921231" y="24055"/>
                  </a:cubicBezTo>
                  <a:cubicBezTo>
                    <a:pt x="3909680" y="27355"/>
                    <a:pt x="3884071" y="32539"/>
                    <a:pt x="3876781" y="33580"/>
                  </a:cubicBezTo>
                  <a:cubicBezTo>
                    <a:pt x="3866107" y="35105"/>
                    <a:pt x="3846519" y="37727"/>
                    <a:pt x="3835506" y="39930"/>
                  </a:cubicBezTo>
                  <a:cubicBezTo>
                    <a:pt x="3831227" y="40786"/>
                    <a:pt x="3827085" y="42249"/>
                    <a:pt x="3822806" y="43105"/>
                  </a:cubicBezTo>
                  <a:cubicBezTo>
                    <a:pt x="3816493" y="44368"/>
                    <a:pt x="3810040" y="44883"/>
                    <a:pt x="3803756" y="46280"/>
                  </a:cubicBezTo>
                  <a:cubicBezTo>
                    <a:pt x="3800489" y="47006"/>
                    <a:pt x="3797460" y="48574"/>
                    <a:pt x="3794231" y="49455"/>
                  </a:cubicBezTo>
                  <a:cubicBezTo>
                    <a:pt x="3785811" y="51751"/>
                    <a:pt x="3777298" y="53688"/>
                    <a:pt x="3768831" y="55805"/>
                  </a:cubicBezTo>
                  <a:cubicBezTo>
                    <a:pt x="3764598" y="56863"/>
                    <a:pt x="3760271" y="57600"/>
                    <a:pt x="3756131" y="58980"/>
                  </a:cubicBezTo>
                  <a:cubicBezTo>
                    <a:pt x="3743478" y="63198"/>
                    <a:pt x="3724438" y="70085"/>
                    <a:pt x="3711681" y="71680"/>
                  </a:cubicBezTo>
                  <a:lnTo>
                    <a:pt x="3686281" y="74855"/>
                  </a:lnTo>
                  <a:cubicBezTo>
                    <a:pt x="3670249" y="76993"/>
                    <a:pt x="3651413" y="80268"/>
                    <a:pt x="3635481" y="81205"/>
                  </a:cubicBezTo>
                  <a:cubicBezTo>
                    <a:pt x="3609047" y="82760"/>
                    <a:pt x="3582564" y="83322"/>
                    <a:pt x="3556106" y="84380"/>
                  </a:cubicBezTo>
                  <a:cubicBezTo>
                    <a:pt x="3491661" y="93586"/>
                    <a:pt x="3572100" y="81919"/>
                    <a:pt x="3514831" y="90730"/>
                  </a:cubicBezTo>
                  <a:cubicBezTo>
                    <a:pt x="3501615" y="92763"/>
                    <a:pt x="3486755" y="94440"/>
                    <a:pt x="3473556" y="97080"/>
                  </a:cubicBezTo>
                  <a:cubicBezTo>
                    <a:pt x="3450775" y="101636"/>
                    <a:pt x="3470819" y="99803"/>
                    <a:pt x="3441806" y="103430"/>
                  </a:cubicBezTo>
                  <a:cubicBezTo>
                    <a:pt x="3410892" y="107294"/>
                    <a:pt x="3388869" y="107851"/>
                    <a:pt x="3356081" y="109780"/>
                  </a:cubicBezTo>
                  <a:cubicBezTo>
                    <a:pt x="3317555" y="115284"/>
                    <a:pt x="3348102" y="110142"/>
                    <a:pt x="3321156" y="116130"/>
                  </a:cubicBezTo>
                  <a:cubicBezTo>
                    <a:pt x="3315888" y="117301"/>
                    <a:pt x="3310487" y="117885"/>
                    <a:pt x="3305281" y="119305"/>
                  </a:cubicBezTo>
                  <a:cubicBezTo>
                    <a:pt x="3298823" y="121066"/>
                    <a:pt x="3292581" y="123538"/>
                    <a:pt x="3286231" y="125655"/>
                  </a:cubicBezTo>
                  <a:lnTo>
                    <a:pt x="3267181" y="132005"/>
                  </a:lnTo>
                  <a:lnTo>
                    <a:pt x="3238606" y="141530"/>
                  </a:lnTo>
                  <a:lnTo>
                    <a:pt x="3229081" y="144705"/>
                  </a:lnTo>
                  <a:cubicBezTo>
                    <a:pt x="3225906" y="145763"/>
                    <a:pt x="3222803" y="147068"/>
                    <a:pt x="3219556" y="147880"/>
                  </a:cubicBezTo>
                  <a:cubicBezTo>
                    <a:pt x="3215323" y="148938"/>
                    <a:pt x="3211036" y="149801"/>
                    <a:pt x="3206856" y="151055"/>
                  </a:cubicBezTo>
                  <a:cubicBezTo>
                    <a:pt x="3200445" y="152978"/>
                    <a:pt x="3194300" y="155782"/>
                    <a:pt x="3187806" y="157405"/>
                  </a:cubicBezTo>
                  <a:cubicBezTo>
                    <a:pt x="3183573" y="158463"/>
                    <a:pt x="3179385" y="159724"/>
                    <a:pt x="3175106" y="160580"/>
                  </a:cubicBezTo>
                  <a:cubicBezTo>
                    <a:pt x="3144416" y="166718"/>
                    <a:pt x="3167379" y="160830"/>
                    <a:pt x="3133831" y="166930"/>
                  </a:cubicBezTo>
                  <a:cubicBezTo>
                    <a:pt x="3129538" y="167711"/>
                    <a:pt x="3125468" y="169623"/>
                    <a:pt x="3121131" y="170105"/>
                  </a:cubicBezTo>
                  <a:cubicBezTo>
                    <a:pt x="3106367" y="171745"/>
                    <a:pt x="3091498" y="172222"/>
                    <a:pt x="3076681" y="173280"/>
                  </a:cubicBezTo>
                  <a:cubicBezTo>
                    <a:pt x="3065056" y="177155"/>
                    <a:pt x="3054289" y="181015"/>
                    <a:pt x="3041756" y="182805"/>
                  </a:cubicBezTo>
                  <a:lnTo>
                    <a:pt x="3019531" y="185980"/>
                  </a:lnTo>
                  <a:lnTo>
                    <a:pt x="2981431" y="192330"/>
                  </a:lnTo>
                  <a:cubicBezTo>
                    <a:pt x="2975081" y="193388"/>
                    <a:pt x="2968779" y="194794"/>
                    <a:pt x="2962381" y="195505"/>
                  </a:cubicBezTo>
                  <a:lnTo>
                    <a:pt x="2933806" y="198680"/>
                  </a:lnTo>
                  <a:cubicBezTo>
                    <a:pt x="2922174" y="199843"/>
                    <a:pt x="2910499" y="200564"/>
                    <a:pt x="2898881" y="201855"/>
                  </a:cubicBezTo>
                  <a:cubicBezTo>
                    <a:pt x="2877725" y="204206"/>
                    <a:pt x="2867043" y="206953"/>
                    <a:pt x="2844906" y="211380"/>
                  </a:cubicBezTo>
                  <a:lnTo>
                    <a:pt x="2829031" y="214555"/>
                  </a:lnTo>
                  <a:cubicBezTo>
                    <a:pt x="2823739" y="215613"/>
                    <a:pt x="2818519" y="217134"/>
                    <a:pt x="2813156" y="217730"/>
                  </a:cubicBezTo>
                  <a:lnTo>
                    <a:pt x="2784581" y="220905"/>
                  </a:lnTo>
                  <a:cubicBezTo>
                    <a:pt x="2776114" y="223022"/>
                    <a:pt x="2767460" y="224495"/>
                    <a:pt x="2759181" y="227255"/>
                  </a:cubicBezTo>
                  <a:lnTo>
                    <a:pt x="2730606" y="236780"/>
                  </a:lnTo>
                  <a:lnTo>
                    <a:pt x="2721081" y="239955"/>
                  </a:lnTo>
                  <a:cubicBezTo>
                    <a:pt x="2717906" y="241013"/>
                    <a:pt x="2714803" y="242318"/>
                    <a:pt x="2711556" y="243130"/>
                  </a:cubicBezTo>
                  <a:cubicBezTo>
                    <a:pt x="2707323" y="244188"/>
                    <a:pt x="2703116" y="245358"/>
                    <a:pt x="2698856" y="246305"/>
                  </a:cubicBezTo>
                  <a:cubicBezTo>
                    <a:pt x="2693588" y="247476"/>
                    <a:pt x="2688249" y="248309"/>
                    <a:pt x="2682981" y="249480"/>
                  </a:cubicBezTo>
                  <a:cubicBezTo>
                    <a:pt x="2678721" y="250427"/>
                    <a:pt x="2674594" y="251991"/>
                    <a:pt x="2670281" y="252655"/>
                  </a:cubicBezTo>
                  <a:cubicBezTo>
                    <a:pt x="2660809" y="254112"/>
                    <a:pt x="2651193" y="254475"/>
                    <a:pt x="2641706" y="255830"/>
                  </a:cubicBezTo>
                  <a:cubicBezTo>
                    <a:pt x="2635938" y="256654"/>
                    <a:pt x="2619434" y="260289"/>
                    <a:pt x="2613131" y="262180"/>
                  </a:cubicBezTo>
                  <a:cubicBezTo>
                    <a:pt x="2606720" y="264103"/>
                    <a:pt x="2600431" y="266413"/>
                    <a:pt x="2594081" y="268530"/>
                  </a:cubicBezTo>
                  <a:lnTo>
                    <a:pt x="2575031" y="274880"/>
                  </a:lnTo>
                  <a:cubicBezTo>
                    <a:pt x="2571856" y="275938"/>
                    <a:pt x="2568753" y="277243"/>
                    <a:pt x="2565506" y="278055"/>
                  </a:cubicBezTo>
                  <a:cubicBezTo>
                    <a:pt x="2525804" y="287981"/>
                    <a:pt x="2575165" y="275295"/>
                    <a:pt x="2543281" y="284405"/>
                  </a:cubicBezTo>
                  <a:cubicBezTo>
                    <a:pt x="2527878" y="288806"/>
                    <a:pt x="2531729" y="286827"/>
                    <a:pt x="2514706" y="290755"/>
                  </a:cubicBezTo>
                  <a:cubicBezTo>
                    <a:pt x="2506202" y="292717"/>
                    <a:pt x="2497773" y="294988"/>
                    <a:pt x="2489306" y="297105"/>
                  </a:cubicBezTo>
                  <a:cubicBezTo>
                    <a:pt x="2485073" y="298163"/>
                    <a:pt x="2480885" y="299424"/>
                    <a:pt x="2476606" y="300280"/>
                  </a:cubicBezTo>
                  <a:cubicBezTo>
                    <a:pt x="2444024" y="306796"/>
                    <a:pt x="2478474" y="300443"/>
                    <a:pt x="2428981" y="306630"/>
                  </a:cubicBezTo>
                  <a:cubicBezTo>
                    <a:pt x="2422593" y="307428"/>
                    <a:pt x="2416319" y="309007"/>
                    <a:pt x="2409931" y="309805"/>
                  </a:cubicBezTo>
                  <a:cubicBezTo>
                    <a:pt x="2399377" y="311124"/>
                    <a:pt x="2388747" y="311761"/>
                    <a:pt x="2378181" y="312980"/>
                  </a:cubicBezTo>
                  <a:cubicBezTo>
                    <a:pt x="2361228" y="314936"/>
                    <a:pt x="2343937" y="315191"/>
                    <a:pt x="2327381" y="319330"/>
                  </a:cubicBezTo>
                  <a:cubicBezTo>
                    <a:pt x="2323148" y="320388"/>
                    <a:pt x="2318861" y="321251"/>
                    <a:pt x="2314681" y="322505"/>
                  </a:cubicBezTo>
                  <a:cubicBezTo>
                    <a:pt x="2308270" y="324428"/>
                    <a:pt x="2301981" y="326738"/>
                    <a:pt x="2295631" y="328855"/>
                  </a:cubicBezTo>
                  <a:cubicBezTo>
                    <a:pt x="2292456" y="329913"/>
                    <a:pt x="2289353" y="331218"/>
                    <a:pt x="2286106" y="332030"/>
                  </a:cubicBezTo>
                  <a:lnTo>
                    <a:pt x="2260706" y="338380"/>
                  </a:lnTo>
                  <a:cubicBezTo>
                    <a:pt x="2256473" y="339438"/>
                    <a:pt x="2252285" y="340699"/>
                    <a:pt x="2248006" y="341555"/>
                  </a:cubicBezTo>
                  <a:cubicBezTo>
                    <a:pt x="2242714" y="342613"/>
                    <a:pt x="2237337" y="343310"/>
                    <a:pt x="2232131" y="344730"/>
                  </a:cubicBezTo>
                  <a:cubicBezTo>
                    <a:pt x="2225673" y="346491"/>
                    <a:pt x="2219431" y="348963"/>
                    <a:pt x="2213081" y="351080"/>
                  </a:cubicBezTo>
                  <a:cubicBezTo>
                    <a:pt x="2209906" y="352138"/>
                    <a:pt x="2206838" y="353599"/>
                    <a:pt x="2203556" y="354255"/>
                  </a:cubicBezTo>
                  <a:lnTo>
                    <a:pt x="2171806" y="360605"/>
                  </a:lnTo>
                  <a:cubicBezTo>
                    <a:pt x="2166514" y="361663"/>
                    <a:pt x="2161294" y="363184"/>
                    <a:pt x="2155931" y="363780"/>
                  </a:cubicBezTo>
                  <a:lnTo>
                    <a:pt x="2127356" y="366955"/>
                  </a:lnTo>
                  <a:cubicBezTo>
                    <a:pt x="2118882" y="367952"/>
                    <a:pt x="2110465" y="369500"/>
                    <a:pt x="2101956" y="370130"/>
                  </a:cubicBezTo>
                  <a:cubicBezTo>
                    <a:pt x="2081875" y="371617"/>
                    <a:pt x="2061739" y="372247"/>
                    <a:pt x="2041631" y="373305"/>
                  </a:cubicBezTo>
                  <a:cubicBezTo>
                    <a:pt x="2023023" y="375373"/>
                    <a:pt x="2008952" y="376635"/>
                    <a:pt x="1990831" y="379655"/>
                  </a:cubicBezTo>
                  <a:cubicBezTo>
                    <a:pt x="1985508" y="380542"/>
                    <a:pt x="1980265" y="381865"/>
                    <a:pt x="1974956" y="382830"/>
                  </a:cubicBezTo>
                  <a:cubicBezTo>
                    <a:pt x="1968622" y="383982"/>
                    <a:pt x="1962151" y="384444"/>
                    <a:pt x="1955906" y="386005"/>
                  </a:cubicBezTo>
                  <a:cubicBezTo>
                    <a:pt x="1931238" y="392172"/>
                    <a:pt x="1944313" y="391751"/>
                    <a:pt x="1924156" y="395530"/>
                  </a:cubicBezTo>
                  <a:cubicBezTo>
                    <a:pt x="1895850" y="400837"/>
                    <a:pt x="1867056" y="405049"/>
                    <a:pt x="1838431" y="408230"/>
                  </a:cubicBezTo>
                  <a:cubicBezTo>
                    <a:pt x="1827860" y="409405"/>
                    <a:pt x="1817264" y="410347"/>
                    <a:pt x="1806681" y="411405"/>
                  </a:cubicBezTo>
                  <a:lnTo>
                    <a:pt x="1711431" y="443155"/>
                  </a:lnTo>
                  <a:cubicBezTo>
                    <a:pt x="1708256" y="444213"/>
                    <a:pt x="1704691" y="444474"/>
                    <a:pt x="1701906" y="446330"/>
                  </a:cubicBezTo>
                  <a:cubicBezTo>
                    <a:pt x="1694280" y="451414"/>
                    <a:pt x="1691893" y="454212"/>
                    <a:pt x="1682856" y="455855"/>
                  </a:cubicBezTo>
                  <a:cubicBezTo>
                    <a:pt x="1674461" y="457381"/>
                    <a:pt x="1665930" y="458033"/>
                    <a:pt x="1657456" y="459030"/>
                  </a:cubicBezTo>
                  <a:cubicBezTo>
                    <a:pt x="1638567" y="461252"/>
                    <a:pt x="1622216" y="462704"/>
                    <a:pt x="1603481" y="465380"/>
                  </a:cubicBezTo>
                  <a:cubicBezTo>
                    <a:pt x="1577351" y="469113"/>
                    <a:pt x="1592558" y="467102"/>
                    <a:pt x="1571731" y="471730"/>
                  </a:cubicBezTo>
                  <a:cubicBezTo>
                    <a:pt x="1566463" y="472901"/>
                    <a:pt x="1561124" y="473734"/>
                    <a:pt x="1555856" y="474905"/>
                  </a:cubicBezTo>
                  <a:cubicBezTo>
                    <a:pt x="1538731" y="478711"/>
                    <a:pt x="1546433" y="478063"/>
                    <a:pt x="1527281" y="481255"/>
                  </a:cubicBezTo>
                  <a:cubicBezTo>
                    <a:pt x="1488793" y="487670"/>
                    <a:pt x="1521393" y="481184"/>
                    <a:pt x="1479656" y="487605"/>
                  </a:cubicBezTo>
                  <a:cubicBezTo>
                    <a:pt x="1474322" y="488426"/>
                    <a:pt x="1469104" y="489893"/>
                    <a:pt x="1463781" y="490780"/>
                  </a:cubicBezTo>
                  <a:cubicBezTo>
                    <a:pt x="1433226" y="495872"/>
                    <a:pt x="1450621" y="491858"/>
                    <a:pt x="1422506" y="497130"/>
                  </a:cubicBezTo>
                  <a:cubicBezTo>
                    <a:pt x="1411898" y="499119"/>
                    <a:pt x="1401227" y="500862"/>
                    <a:pt x="1390756" y="503480"/>
                  </a:cubicBezTo>
                  <a:cubicBezTo>
                    <a:pt x="1386523" y="504538"/>
                    <a:pt x="1382335" y="505799"/>
                    <a:pt x="1378056" y="506655"/>
                  </a:cubicBezTo>
                  <a:cubicBezTo>
                    <a:pt x="1371743" y="507918"/>
                    <a:pt x="1365340" y="508678"/>
                    <a:pt x="1359006" y="509830"/>
                  </a:cubicBezTo>
                  <a:cubicBezTo>
                    <a:pt x="1351337" y="511224"/>
                    <a:pt x="1338271" y="513828"/>
                    <a:pt x="1330431" y="516180"/>
                  </a:cubicBezTo>
                  <a:cubicBezTo>
                    <a:pt x="1324020" y="518103"/>
                    <a:pt x="1317731" y="520413"/>
                    <a:pt x="1311381" y="522530"/>
                  </a:cubicBezTo>
                  <a:lnTo>
                    <a:pt x="1282806" y="532055"/>
                  </a:lnTo>
                  <a:lnTo>
                    <a:pt x="1273281" y="535230"/>
                  </a:lnTo>
                  <a:cubicBezTo>
                    <a:pt x="1270106" y="536288"/>
                    <a:pt x="1267057" y="537855"/>
                    <a:pt x="1263756" y="538405"/>
                  </a:cubicBezTo>
                  <a:cubicBezTo>
                    <a:pt x="1254896" y="539882"/>
                    <a:pt x="1230652" y="544074"/>
                    <a:pt x="1222481" y="544755"/>
                  </a:cubicBezTo>
                  <a:cubicBezTo>
                    <a:pt x="1204520" y="546252"/>
                    <a:pt x="1186498" y="546872"/>
                    <a:pt x="1168506" y="547930"/>
                  </a:cubicBezTo>
                  <a:cubicBezTo>
                    <a:pt x="1155806" y="550047"/>
                    <a:pt x="1143182" y="552683"/>
                    <a:pt x="1130406" y="554280"/>
                  </a:cubicBezTo>
                  <a:cubicBezTo>
                    <a:pt x="1121939" y="555338"/>
                    <a:pt x="1113392" y="555883"/>
                    <a:pt x="1105006" y="557455"/>
                  </a:cubicBezTo>
                  <a:cubicBezTo>
                    <a:pt x="1096428" y="559063"/>
                    <a:pt x="1088164" y="562093"/>
                    <a:pt x="1079606" y="563805"/>
                  </a:cubicBezTo>
                  <a:cubicBezTo>
                    <a:pt x="1069023" y="565922"/>
                    <a:pt x="1058095" y="566742"/>
                    <a:pt x="1047856" y="570155"/>
                  </a:cubicBezTo>
                  <a:cubicBezTo>
                    <a:pt x="1026083" y="577413"/>
                    <a:pt x="1053107" y="568842"/>
                    <a:pt x="1022456" y="576505"/>
                  </a:cubicBezTo>
                  <a:cubicBezTo>
                    <a:pt x="1019209" y="577317"/>
                    <a:pt x="1016149" y="578761"/>
                    <a:pt x="1012931" y="579680"/>
                  </a:cubicBezTo>
                  <a:cubicBezTo>
                    <a:pt x="1008735" y="580879"/>
                    <a:pt x="1004427" y="581656"/>
                    <a:pt x="1000231" y="582855"/>
                  </a:cubicBezTo>
                  <a:cubicBezTo>
                    <a:pt x="983572" y="587615"/>
                    <a:pt x="997857" y="584951"/>
                    <a:pt x="978006" y="589205"/>
                  </a:cubicBezTo>
                  <a:cubicBezTo>
                    <a:pt x="967453" y="591466"/>
                    <a:pt x="956839" y="593438"/>
                    <a:pt x="946256" y="595555"/>
                  </a:cubicBezTo>
                  <a:cubicBezTo>
                    <a:pt x="932581" y="598290"/>
                    <a:pt x="925549" y="599874"/>
                    <a:pt x="911331" y="601905"/>
                  </a:cubicBezTo>
                  <a:cubicBezTo>
                    <a:pt x="892221" y="604635"/>
                    <a:pt x="872780" y="605850"/>
                    <a:pt x="854181" y="611430"/>
                  </a:cubicBezTo>
                  <a:cubicBezTo>
                    <a:pt x="847770" y="613353"/>
                    <a:pt x="841481" y="615663"/>
                    <a:pt x="835131" y="617780"/>
                  </a:cubicBezTo>
                  <a:lnTo>
                    <a:pt x="816081" y="624130"/>
                  </a:lnTo>
                  <a:lnTo>
                    <a:pt x="806556" y="627305"/>
                  </a:lnTo>
                  <a:cubicBezTo>
                    <a:pt x="803381" y="628363"/>
                    <a:pt x="800278" y="629668"/>
                    <a:pt x="797031" y="630480"/>
                  </a:cubicBezTo>
                  <a:cubicBezTo>
                    <a:pt x="792798" y="631538"/>
                    <a:pt x="788511" y="632401"/>
                    <a:pt x="784331" y="633655"/>
                  </a:cubicBezTo>
                  <a:cubicBezTo>
                    <a:pt x="777920" y="635578"/>
                    <a:pt x="771845" y="638692"/>
                    <a:pt x="765281" y="640005"/>
                  </a:cubicBezTo>
                  <a:cubicBezTo>
                    <a:pt x="717401" y="649581"/>
                    <a:pt x="777061" y="637387"/>
                    <a:pt x="736706" y="646355"/>
                  </a:cubicBezTo>
                  <a:cubicBezTo>
                    <a:pt x="731438" y="647526"/>
                    <a:pt x="726037" y="648110"/>
                    <a:pt x="720831" y="649530"/>
                  </a:cubicBezTo>
                  <a:cubicBezTo>
                    <a:pt x="714373" y="651291"/>
                    <a:pt x="708131" y="653763"/>
                    <a:pt x="701781" y="655880"/>
                  </a:cubicBezTo>
                  <a:lnTo>
                    <a:pt x="673206" y="665405"/>
                  </a:lnTo>
                  <a:lnTo>
                    <a:pt x="663681" y="668580"/>
                  </a:lnTo>
                  <a:cubicBezTo>
                    <a:pt x="660506" y="669638"/>
                    <a:pt x="657438" y="671099"/>
                    <a:pt x="654156" y="671755"/>
                  </a:cubicBezTo>
                  <a:cubicBezTo>
                    <a:pt x="626210" y="677344"/>
                    <a:pt x="650187" y="672854"/>
                    <a:pt x="616056" y="678105"/>
                  </a:cubicBezTo>
                  <a:cubicBezTo>
                    <a:pt x="609693" y="679084"/>
                    <a:pt x="603251" y="679719"/>
                    <a:pt x="597006" y="681280"/>
                  </a:cubicBezTo>
                  <a:cubicBezTo>
                    <a:pt x="590512" y="682903"/>
                    <a:pt x="584306" y="685513"/>
                    <a:pt x="577956" y="687630"/>
                  </a:cubicBezTo>
                  <a:lnTo>
                    <a:pt x="568431" y="690805"/>
                  </a:lnTo>
                  <a:lnTo>
                    <a:pt x="520806" y="706680"/>
                  </a:lnTo>
                  <a:lnTo>
                    <a:pt x="454131" y="728905"/>
                  </a:lnTo>
                  <a:lnTo>
                    <a:pt x="435081" y="735255"/>
                  </a:lnTo>
                  <a:cubicBezTo>
                    <a:pt x="431906" y="736313"/>
                    <a:pt x="428803" y="737618"/>
                    <a:pt x="425556" y="738430"/>
                  </a:cubicBezTo>
                  <a:cubicBezTo>
                    <a:pt x="417089" y="740547"/>
                    <a:pt x="408435" y="742020"/>
                    <a:pt x="400156" y="744780"/>
                  </a:cubicBezTo>
                  <a:cubicBezTo>
                    <a:pt x="396981" y="745838"/>
                    <a:pt x="393849" y="747036"/>
                    <a:pt x="390631" y="747955"/>
                  </a:cubicBezTo>
                  <a:cubicBezTo>
                    <a:pt x="386435" y="749154"/>
                    <a:pt x="382111" y="749876"/>
                    <a:pt x="377931" y="751130"/>
                  </a:cubicBezTo>
                  <a:cubicBezTo>
                    <a:pt x="371520" y="753053"/>
                    <a:pt x="365231" y="755363"/>
                    <a:pt x="358881" y="757480"/>
                  </a:cubicBezTo>
                  <a:lnTo>
                    <a:pt x="311256" y="773355"/>
                  </a:lnTo>
                  <a:lnTo>
                    <a:pt x="301731" y="776530"/>
                  </a:lnTo>
                  <a:cubicBezTo>
                    <a:pt x="298556" y="777588"/>
                    <a:pt x="295453" y="778893"/>
                    <a:pt x="292206" y="779705"/>
                  </a:cubicBezTo>
                  <a:cubicBezTo>
                    <a:pt x="266667" y="786090"/>
                    <a:pt x="292755" y="780109"/>
                    <a:pt x="254106" y="786055"/>
                  </a:cubicBezTo>
                  <a:cubicBezTo>
                    <a:pt x="248772" y="786876"/>
                    <a:pt x="243540" y="788265"/>
                    <a:pt x="238231" y="789230"/>
                  </a:cubicBezTo>
                  <a:cubicBezTo>
                    <a:pt x="231897" y="790382"/>
                    <a:pt x="225494" y="791142"/>
                    <a:pt x="219181" y="792405"/>
                  </a:cubicBezTo>
                  <a:cubicBezTo>
                    <a:pt x="214902" y="793261"/>
                    <a:pt x="210677" y="794381"/>
                    <a:pt x="206481" y="795580"/>
                  </a:cubicBezTo>
                  <a:cubicBezTo>
                    <a:pt x="203263" y="796499"/>
                    <a:pt x="200217" y="798002"/>
                    <a:pt x="196956" y="798755"/>
                  </a:cubicBezTo>
                  <a:cubicBezTo>
                    <a:pt x="186439" y="801182"/>
                    <a:pt x="175677" y="802487"/>
                    <a:pt x="165206" y="805105"/>
                  </a:cubicBezTo>
                  <a:cubicBezTo>
                    <a:pt x="160973" y="806163"/>
                    <a:pt x="156766" y="807333"/>
                    <a:pt x="152506" y="808280"/>
                  </a:cubicBezTo>
                  <a:cubicBezTo>
                    <a:pt x="147238" y="809451"/>
                    <a:pt x="141866" y="810146"/>
                    <a:pt x="136631" y="811455"/>
                  </a:cubicBezTo>
                  <a:cubicBezTo>
                    <a:pt x="133384" y="812267"/>
                    <a:pt x="130373" y="813904"/>
                    <a:pt x="127106" y="814630"/>
                  </a:cubicBezTo>
                  <a:cubicBezTo>
                    <a:pt x="88627" y="823181"/>
                    <a:pt x="127499" y="811324"/>
                    <a:pt x="89006" y="824155"/>
                  </a:cubicBezTo>
                  <a:lnTo>
                    <a:pt x="50906" y="836855"/>
                  </a:lnTo>
                  <a:lnTo>
                    <a:pt x="41381" y="840030"/>
                  </a:lnTo>
                  <a:cubicBezTo>
                    <a:pt x="38206" y="841088"/>
                    <a:pt x="34641" y="841349"/>
                    <a:pt x="31856" y="843205"/>
                  </a:cubicBezTo>
                  <a:cubicBezTo>
                    <a:pt x="19840" y="851215"/>
                    <a:pt x="1693" y="867547"/>
                    <a:pt x="106" y="871780"/>
                  </a:cubicBezTo>
                  <a:close/>
                </a:path>
              </a:pathLst>
            </a:custGeom>
            <a:solidFill>
              <a:srgbClr val="94C7D6">
                <a:alpha val="50196"/>
              </a:srgb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75" name="Group 74">
              <a:extLst>
                <a:ext uri="{FF2B5EF4-FFF2-40B4-BE49-F238E27FC236}">
                  <a16:creationId xmlns:a16="http://schemas.microsoft.com/office/drawing/2014/main" id="{E21B6102-B583-49FC-152E-653FAEE5FE57}"/>
                </a:ext>
              </a:extLst>
            </p:cNvPr>
            <p:cNvGrpSpPr/>
            <p:nvPr/>
          </p:nvGrpSpPr>
          <p:grpSpPr>
            <a:xfrm>
              <a:off x="1825625" y="4086225"/>
              <a:ext cx="4244975" cy="857250"/>
              <a:chOff x="1825625" y="4086225"/>
              <a:chExt cx="4244975" cy="857250"/>
            </a:xfrm>
          </p:grpSpPr>
          <p:sp>
            <p:nvSpPr>
              <p:cNvPr id="72" name="Freeform 71">
                <a:extLst>
                  <a:ext uri="{FF2B5EF4-FFF2-40B4-BE49-F238E27FC236}">
                    <a16:creationId xmlns:a16="http://schemas.microsoft.com/office/drawing/2014/main" id="{7C82368E-7CDB-860C-C255-52DCE12FEA72}"/>
                  </a:ext>
                </a:extLst>
              </p:cNvPr>
              <p:cNvSpPr/>
              <p:nvPr/>
            </p:nvSpPr>
            <p:spPr bwMode="auto">
              <a:xfrm>
                <a:off x="2892425" y="4086225"/>
                <a:ext cx="3178175" cy="581037"/>
              </a:xfrm>
              <a:custGeom>
                <a:avLst/>
                <a:gdLst>
                  <a:gd name="connsiteX0" fmla="*/ 3178175 w 3178175"/>
                  <a:gd name="connsiteY0" fmla="*/ 0 h 581037"/>
                  <a:gd name="connsiteX1" fmla="*/ 3146425 w 3178175"/>
                  <a:gd name="connsiteY1" fmla="*/ 3175 h 581037"/>
                  <a:gd name="connsiteX2" fmla="*/ 3136900 w 3178175"/>
                  <a:gd name="connsiteY2" fmla="*/ 6350 h 581037"/>
                  <a:gd name="connsiteX3" fmla="*/ 3086100 w 3178175"/>
                  <a:gd name="connsiteY3" fmla="*/ 9525 h 581037"/>
                  <a:gd name="connsiteX4" fmla="*/ 3070225 w 3178175"/>
                  <a:gd name="connsiteY4" fmla="*/ 12700 h 581037"/>
                  <a:gd name="connsiteX5" fmla="*/ 3057525 w 3178175"/>
                  <a:gd name="connsiteY5" fmla="*/ 15875 h 581037"/>
                  <a:gd name="connsiteX6" fmla="*/ 3009900 w 3178175"/>
                  <a:gd name="connsiteY6" fmla="*/ 19050 h 581037"/>
                  <a:gd name="connsiteX7" fmla="*/ 2990850 w 3178175"/>
                  <a:gd name="connsiteY7" fmla="*/ 25400 h 581037"/>
                  <a:gd name="connsiteX8" fmla="*/ 2981325 w 3178175"/>
                  <a:gd name="connsiteY8" fmla="*/ 28575 h 581037"/>
                  <a:gd name="connsiteX9" fmla="*/ 2952750 w 3178175"/>
                  <a:gd name="connsiteY9" fmla="*/ 41275 h 581037"/>
                  <a:gd name="connsiteX10" fmla="*/ 2943225 w 3178175"/>
                  <a:gd name="connsiteY10" fmla="*/ 44450 h 581037"/>
                  <a:gd name="connsiteX11" fmla="*/ 2882900 w 3178175"/>
                  <a:gd name="connsiteY11" fmla="*/ 47625 h 581037"/>
                  <a:gd name="connsiteX12" fmla="*/ 2860675 w 3178175"/>
                  <a:gd name="connsiteY12" fmla="*/ 53975 h 581037"/>
                  <a:gd name="connsiteX13" fmla="*/ 2847975 w 3178175"/>
                  <a:gd name="connsiteY13" fmla="*/ 57150 h 581037"/>
                  <a:gd name="connsiteX14" fmla="*/ 2838450 w 3178175"/>
                  <a:gd name="connsiteY14" fmla="*/ 60325 h 581037"/>
                  <a:gd name="connsiteX15" fmla="*/ 2809875 w 3178175"/>
                  <a:gd name="connsiteY15" fmla="*/ 66675 h 581037"/>
                  <a:gd name="connsiteX16" fmla="*/ 2714625 w 3178175"/>
                  <a:gd name="connsiteY16" fmla="*/ 66675 h 581037"/>
                  <a:gd name="connsiteX17" fmla="*/ 2679700 w 3178175"/>
                  <a:gd name="connsiteY17" fmla="*/ 76200 h 581037"/>
                  <a:gd name="connsiteX18" fmla="*/ 2670175 w 3178175"/>
                  <a:gd name="connsiteY18" fmla="*/ 79375 h 581037"/>
                  <a:gd name="connsiteX19" fmla="*/ 2657475 w 3178175"/>
                  <a:gd name="connsiteY19" fmla="*/ 82550 h 581037"/>
                  <a:gd name="connsiteX20" fmla="*/ 2590800 w 3178175"/>
                  <a:gd name="connsiteY20" fmla="*/ 82550 h 581037"/>
                  <a:gd name="connsiteX21" fmla="*/ 2571750 w 3178175"/>
                  <a:gd name="connsiteY21" fmla="*/ 88900 h 581037"/>
                  <a:gd name="connsiteX22" fmla="*/ 2562225 w 3178175"/>
                  <a:gd name="connsiteY22" fmla="*/ 92075 h 581037"/>
                  <a:gd name="connsiteX23" fmla="*/ 2479675 w 3178175"/>
                  <a:gd name="connsiteY23" fmla="*/ 98425 h 581037"/>
                  <a:gd name="connsiteX24" fmla="*/ 2422525 w 3178175"/>
                  <a:gd name="connsiteY24" fmla="*/ 104775 h 581037"/>
                  <a:gd name="connsiteX25" fmla="*/ 2403475 w 3178175"/>
                  <a:gd name="connsiteY25" fmla="*/ 114300 h 581037"/>
                  <a:gd name="connsiteX26" fmla="*/ 2384425 w 3178175"/>
                  <a:gd name="connsiteY26" fmla="*/ 120650 h 581037"/>
                  <a:gd name="connsiteX27" fmla="*/ 2355850 w 3178175"/>
                  <a:gd name="connsiteY27" fmla="*/ 127000 h 581037"/>
                  <a:gd name="connsiteX28" fmla="*/ 2317750 w 3178175"/>
                  <a:gd name="connsiteY28" fmla="*/ 146050 h 581037"/>
                  <a:gd name="connsiteX29" fmla="*/ 2279650 w 3178175"/>
                  <a:gd name="connsiteY29" fmla="*/ 152400 h 581037"/>
                  <a:gd name="connsiteX30" fmla="*/ 2263775 w 3178175"/>
                  <a:gd name="connsiteY30" fmla="*/ 155575 h 581037"/>
                  <a:gd name="connsiteX31" fmla="*/ 2254250 w 3178175"/>
                  <a:gd name="connsiteY31" fmla="*/ 158750 h 581037"/>
                  <a:gd name="connsiteX32" fmla="*/ 2225675 w 3178175"/>
                  <a:gd name="connsiteY32" fmla="*/ 161925 h 581037"/>
                  <a:gd name="connsiteX33" fmla="*/ 2165350 w 3178175"/>
                  <a:gd name="connsiteY33" fmla="*/ 168275 h 581037"/>
                  <a:gd name="connsiteX34" fmla="*/ 2117725 w 3178175"/>
                  <a:gd name="connsiteY34" fmla="*/ 177800 h 581037"/>
                  <a:gd name="connsiteX35" fmla="*/ 2051050 w 3178175"/>
                  <a:gd name="connsiteY35" fmla="*/ 184150 h 581037"/>
                  <a:gd name="connsiteX36" fmla="*/ 2006600 w 3178175"/>
                  <a:gd name="connsiteY36" fmla="*/ 190500 h 581037"/>
                  <a:gd name="connsiteX37" fmla="*/ 1968500 w 3178175"/>
                  <a:gd name="connsiteY37" fmla="*/ 193675 h 581037"/>
                  <a:gd name="connsiteX38" fmla="*/ 1949450 w 3178175"/>
                  <a:gd name="connsiteY38" fmla="*/ 200025 h 581037"/>
                  <a:gd name="connsiteX39" fmla="*/ 1939925 w 3178175"/>
                  <a:gd name="connsiteY39" fmla="*/ 203200 h 581037"/>
                  <a:gd name="connsiteX40" fmla="*/ 1898650 w 3178175"/>
                  <a:gd name="connsiteY40" fmla="*/ 209550 h 581037"/>
                  <a:gd name="connsiteX41" fmla="*/ 1889125 w 3178175"/>
                  <a:gd name="connsiteY41" fmla="*/ 212725 h 581037"/>
                  <a:gd name="connsiteX42" fmla="*/ 1851025 w 3178175"/>
                  <a:gd name="connsiteY42" fmla="*/ 219075 h 581037"/>
                  <a:gd name="connsiteX43" fmla="*/ 1819275 w 3178175"/>
                  <a:gd name="connsiteY43" fmla="*/ 228600 h 581037"/>
                  <a:gd name="connsiteX44" fmla="*/ 1781175 w 3178175"/>
                  <a:gd name="connsiteY44" fmla="*/ 234950 h 581037"/>
                  <a:gd name="connsiteX45" fmla="*/ 1752600 w 3178175"/>
                  <a:gd name="connsiteY45" fmla="*/ 244475 h 581037"/>
                  <a:gd name="connsiteX46" fmla="*/ 1743075 w 3178175"/>
                  <a:gd name="connsiteY46" fmla="*/ 247650 h 581037"/>
                  <a:gd name="connsiteX47" fmla="*/ 1704975 w 3178175"/>
                  <a:gd name="connsiteY47" fmla="*/ 254000 h 581037"/>
                  <a:gd name="connsiteX48" fmla="*/ 1685925 w 3178175"/>
                  <a:gd name="connsiteY48" fmla="*/ 260350 h 581037"/>
                  <a:gd name="connsiteX49" fmla="*/ 1638300 w 3178175"/>
                  <a:gd name="connsiteY49" fmla="*/ 266700 h 581037"/>
                  <a:gd name="connsiteX50" fmla="*/ 1581150 w 3178175"/>
                  <a:gd name="connsiteY50" fmla="*/ 276225 h 581037"/>
                  <a:gd name="connsiteX51" fmla="*/ 1549400 w 3178175"/>
                  <a:gd name="connsiteY51" fmla="*/ 285750 h 581037"/>
                  <a:gd name="connsiteX52" fmla="*/ 1524000 w 3178175"/>
                  <a:gd name="connsiteY52" fmla="*/ 288925 h 581037"/>
                  <a:gd name="connsiteX53" fmla="*/ 1504950 w 3178175"/>
                  <a:gd name="connsiteY53" fmla="*/ 292100 h 581037"/>
                  <a:gd name="connsiteX54" fmla="*/ 1482725 w 3178175"/>
                  <a:gd name="connsiteY54" fmla="*/ 295275 h 581037"/>
                  <a:gd name="connsiteX55" fmla="*/ 1466850 w 3178175"/>
                  <a:gd name="connsiteY55" fmla="*/ 298450 h 581037"/>
                  <a:gd name="connsiteX56" fmla="*/ 1441450 w 3178175"/>
                  <a:gd name="connsiteY56" fmla="*/ 301625 h 581037"/>
                  <a:gd name="connsiteX57" fmla="*/ 1406525 w 3178175"/>
                  <a:gd name="connsiteY57" fmla="*/ 307975 h 581037"/>
                  <a:gd name="connsiteX58" fmla="*/ 1374775 w 3178175"/>
                  <a:gd name="connsiteY58" fmla="*/ 317500 h 581037"/>
                  <a:gd name="connsiteX59" fmla="*/ 1320800 w 3178175"/>
                  <a:gd name="connsiteY59" fmla="*/ 327025 h 581037"/>
                  <a:gd name="connsiteX60" fmla="*/ 1308100 w 3178175"/>
                  <a:gd name="connsiteY60" fmla="*/ 330200 h 581037"/>
                  <a:gd name="connsiteX61" fmla="*/ 1285875 w 3178175"/>
                  <a:gd name="connsiteY61" fmla="*/ 333375 h 581037"/>
                  <a:gd name="connsiteX62" fmla="*/ 1266825 w 3178175"/>
                  <a:gd name="connsiteY62" fmla="*/ 339725 h 581037"/>
                  <a:gd name="connsiteX63" fmla="*/ 1225550 w 3178175"/>
                  <a:gd name="connsiteY63" fmla="*/ 346075 h 581037"/>
                  <a:gd name="connsiteX64" fmla="*/ 1174750 w 3178175"/>
                  <a:gd name="connsiteY64" fmla="*/ 349250 h 581037"/>
                  <a:gd name="connsiteX65" fmla="*/ 1158875 w 3178175"/>
                  <a:gd name="connsiteY65" fmla="*/ 352425 h 581037"/>
                  <a:gd name="connsiteX66" fmla="*/ 1133475 w 3178175"/>
                  <a:gd name="connsiteY66" fmla="*/ 355600 h 581037"/>
                  <a:gd name="connsiteX67" fmla="*/ 1114425 w 3178175"/>
                  <a:gd name="connsiteY67" fmla="*/ 361950 h 581037"/>
                  <a:gd name="connsiteX68" fmla="*/ 1066800 w 3178175"/>
                  <a:gd name="connsiteY68" fmla="*/ 368300 h 581037"/>
                  <a:gd name="connsiteX69" fmla="*/ 1057275 w 3178175"/>
                  <a:gd name="connsiteY69" fmla="*/ 371475 h 581037"/>
                  <a:gd name="connsiteX70" fmla="*/ 1031875 w 3178175"/>
                  <a:gd name="connsiteY70" fmla="*/ 377825 h 581037"/>
                  <a:gd name="connsiteX71" fmla="*/ 1019175 w 3178175"/>
                  <a:gd name="connsiteY71" fmla="*/ 381000 h 581037"/>
                  <a:gd name="connsiteX72" fmla="*/ 968375 w 3178175"/>
                  <a:gd name="connsiteY72" fmla="*/ 387350 h 581037"/>
                  <a:gd name="connsiteX73" fmla="*/ 955675 w 3178175"/>
                  <a:gd name="connsiteY73" fmla="*/ 390525 h 581037"/>
                  <a:gd name="connsiteX74" fmla="*/ 939800 w 3178175"/>
                  <a:gd name="connsiteY74" fmla="*/ 393700 h 581037"/>
                  <a:gd name="connsiteX75" fmla="*/ 920750 w 3178175"/>
                  <a:gd name="connsiteY75" fmla="*/ 400050 h 581037"/>
                  <a:gd name="connsiteX76" fmla="*/ 898525 w 3178175"/>
                  <a:gd name="connsiteY76" fmla="*/ 406400 h 581037"/>
                  <a:gd name="connsiteX77" fmla="*/ 879475 w 3178175"/>
                  <a:gd name="connsiteY77" fmla="*/ 409575 h 581037"/>
                  <a:gd name="connsiteX78" fmla="*/ 869950 w 3178175"/>
                  <a:gd name="connsiteY78" fmla="*/ 412750 h 581037"/>
                  <a:gd name="connsiteX79" fmla="*/ 854075 w 3178175"/>
                  <a:gd name="connsiteY79" fmla="*/ 415925 h 581037"/>
                  <a:gd name="connsiteX80" fmla="*/ 835025 w 3178175"/>
                  <a:gd name="connsiteY80" fmla="*/ 422275 h 581037"/>
                  <a:gd name="connsiteX81" fmla="*/ 812800 w 3178175"/>
                  <a:gd name="connsiteY81" fmla="*/ 425450 h 581037"/>
                  <a:gd name="connsiteX82" fmla="*/ 777875 w 3178175"/>
                  <a:gd name="connsiteY82" fmla="*/ 434975 h 581037"/>
                  <a:gd name="connsiteX83" fmla="*/ 727075 w 3178175"/>
                  <a:gd name="connsiteY83" fmla="*/ 441325 h 581037"/>
                  <a:gd name="connsiteX84" fmla="*/ 698500 w 3178175"/>
                  <a:gd name="connsiteY84" fmla="*/ 447675 h 581037"/>
                  <a:gd name="connsiteX85" fmla="*/ 688975 w 3178175"/>
                  <a:gd name="connsiteY85" fmla="*/ 450850 h 581037"/>
                  <a:gd name="connsiteX86" fmla="*/ 606425 w 3178175"/>
                  <a:gd name="connsiteY86" fmla="*/ 460375 h 581037"/>
                  <a:gd name="connsiteX87" fmla="*/ 590550 w 3178175"/>
                  <a:gd name="connsiteY87" fmla="*/ 463550 h 581037"/>
                  <a:gd name="connsiteX88" fmla="*/ 568325 w 3178175"/>
                  <a:gd name="connsiteY88" fmla="*/ 469900 h 581037"/>
                  <a:gd name="connsiteX89" fmla="*/ 542925 w 3178175"/>
                  <a:gd name="connsiteY89" fmla="*/ 473075 h 581037"/>
                  <a:gd name="connsiteX90" fmla="*/ 517525 w 3178175"/>
                  <a:gd name="connsiteY90" fmla="*/ 479425 h 581037"/>
                  <a:gd name="connsiteX91" fmla="*/ 488950 w 3178175"/>
                  <a:gd name="connsiteY91" fmla="*/ 485775 h 581037"/>
                  <a:gd name="connsiteX92" fmla="*/ 463550 w 3178175"/>
                  <a:gd name="connsiteY92" fmla="*/ 492125 h 581037"/>
                  <a:gd name="connsiteX93" fmla="*/ 431800 w 3178175"/>
                  <a:gd name="connsiteY93" fmla="*/ 501650 h 581037"/>
                  <a:gd name="connsiteX94" fmla="*/ 390525 w 3178175"/>
                  <a:gd name="connsiteY94" fmla="*/ 508000 h 581037"/>
                  <a:gd name="connsiteX95" fmla="*/ 346075 w 3178175"/>
                  <a:gd name="connsiteY95" fmla="*/ 514350 h 581037"/>
                  <a:gd name="connsiteX96" fmla="*/ 336550 w 3178175"/>
                  <a:gd name="connsiteY96" fmla="*/ 517525 h 581037"/>
                  <a:gd name="connsiteX97" fmla="*/ 295275 w 3178175"/>
                  <a:gd name="connsiteY97" fmla="*/ 527050 h 581037"/>
                  <a:gd name="connsiteX98" fmla="*/ 273050 w 3178175"/>
                  <a:gd name="connsiteY98" fmla="*/ 530225 h 581037"/>
                  <a:gd name="connsiteX99" fmla="*/ 231775 w 3178175"/>
                  <a:gd name="connsiteY99" fmla="*/ 536575 h 581037"/>
                  <a:gd name="connsiteX100" fmla="*/ 222250 w 3178175"/>
                  <a:gd name="connsiteY100" fmla="*/ 539750 h 581037"/>
                  <a:gd name="connsiteX101" fmla="*/ 196850 w 3178175"/>
                  <a:gd name="connsiteY101" fmla="*/ 546100 h 581037"/>
                  <a:gd name="connsiteX102" fmla="*/ 184150 w 3178175"/>
                  <a:gd name="connsiteY102" fmla="*/ 549275 h 581037"/>
                  <a:gd name="connsiteX103" fmla="*/ 165100 w 3178175"/>
                  <a:gd name="connsiteY103" fmla="*/ 552450 h 581037"/>
                  <a:gd name="connsiteX104" fmla="*/ 152400 w 3178175"/>
                  <a:gd name="connsiteY104" fmla="*/ 555625 h 581037"/>
                  <a:gd name="connsiteX105" fmla="*/ 133350 w 3178175"/>
                  <a:gd name="connsiteY105" fmla="*/ 558800 h 581037"/>
                  <a:gd name="connsiteX106" fmla="*/ 101600 w 3178175"/>
                  <a:gd name="connsiteY106" fmla="*/ 565150 h 581037"/>
                  <a:gd name="connsiteX107" fmla="*/ 73025 w 3178175"/>
                  <a:gd name="connsiteY107" fmla="*/ 571500 h 581037"/>
                  <a:gd name="connsiteX108" fmla="*/ 47625 w 3178175"/>
                  <a:gd name="connsiteY108" fmla="*/ 577850 h 581037"/>
                  <a:gd name="connsiteX109" fmla="*/ 0 w 3178175"/>
                  <a:gd name="connsiteY109" fmla="*/ 581025 h 5810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Lst>
                <a:rect l="l" t="t" r="r" b="b"/>
                <a:pathLst>
                  <a:path w="3178175" h="581037">
                    <a:moveTo>
                      <a:pt x="3178175" y="0"/>
                    </a:moveTo>
                    <a:cubicBezTo>
                      <a:pt x="3167592" y="1058"/>
                      <a:pt x="3156937" y="1558"/>
                      <a:pt x="3146425" y="3175"/>
                    </a:cubicBezTo>
                    <a:cubicBezTo>
                      <a:pt x="3143117" y="3684"/>
                      <a:pt x="3140228" y="6000"/>
                      <a:pt x="3136900" y="6350"/>
                    </a:cubicBezTo>
                    <a:cubicBezTo>
                      <a:pt x="3120027" y="8126"/>
                      <a:pt x="3103033" y="8467"/>
                      <a:pt x="3086100" y="9525"/>
                    </a:cubicBezTo>
                    <a:cubicBezTo>
                      <a:pt x="3080808" y="10583"/>
                      <a:pt x="3075493" y="11529"/>
                      <a:pt x="3070225" y="12700"/>
                    </a:cubicBezTo>
                    <a:cubicBezTo>
                      <a:pt x="3065965" y="13647"/>
                      <a:pt x="3061865" y="15418"/>
                      <a:pt x="3057525" y="15875"/>
                    </a:cubicBezTo>
                    <a:cubicBezTo>
                      <a:pt x="3041702" y="17541"/>
                      <a:pt x="3025775" y="17992"/>
                      <a:pt x="3009900" y="19050"/>
                    </a:cubicBezTo>
                    <a:lnTo>
                      <a:pt x="2990850" y="25400"/>
                    </a:lnTo>
                    <a:cubicBezTo>
                      <a:pt x="2987675" y="26458"/>
                      <a:pt x="2984110" y="26719"/>
                      <a:pt x="2981325" y="28575"/>
                    </a:cubicBezTo>
                    <a:cubicBezTo>
                      <a:pt x="2966231" y="38638"/>
                      <a:pt x="2975420" y="33718"/>
                      <a:pt x="2952750" y="41275"/>
                    </a:cubicBezTo>
                    <a:cubicBezTo>
                      <a:pt x="2949575" y="42333"/>
                      <a:pt x="2946567" y="44274"/>
                      <a:pt x="2943225" y="44450"/>
                    </a:cubicBezTo>
                    <a:lnTo>
                      <a:pt x="2882900" y="47625"/>
                    </a:lnTo>
                    <a:cubicBezTo>
                      <a:pt x="2843198" y="57551"/>
                      <a:pt x="2892559" y="44865"/>
                      <a:pt x="2860675" y="53975"/>
                    </a:cubicBezTo>
                    <a:cubicBezTo>
                      <a:pt x="2856479" y="55174"/>
                      <a:pt x="2852171" y="55951"/>
                      <a:pt x="2847975" y="57150"/>
                    </a:cubicBezTo>
                    <a:cubicBezTo>
                      <a:pt x="2844757" y="58069"/>
                      <a:pt x="2841668" y="59406"/>
                      <a:pt x="2838450" y="60325"/>
                    </a:cubicBezTo>
                    <a:cubicBezTo>
                      <a:pt x="2827988" y="63314"/>
                      <a:pt x="2820787" y="64493"/>
                      <a:pt x="2809875" y="66675"/>
                    </a:cubicBezTo>
                    <a:cubicBezTo>
                      <a:pt x="2756940" y="63734"/>
                      <a:pt x="2760424" y="61287"/>
                      <a:pt x="2714625" y="66675"/>
                    </a:cubicBezTo>
                    <a:cubicBezTo>
                      <a:pt x="2700754" y="68307"/>
                      <a:pt x="2693243" y="71686"/>
                      <a:pt x="2679700" y="76200"/>
                    </a:cubicBezTo>
                    <a:cubicBezTo>
                      <a:pt x="2676525" y="77258"/>
                      <a:pt x="2673422" y="78563"/>
                      <a:pt x="2670175" y="79375"/>
                    </a:cubicBezTo>
                    <a:lnTo>
                      <a:pt x="2657475" y="82550"/>
                    </a:lnTo>
                    <a:cubicBezTo>
                      <a:pt x="2626910" y="79494"/>
                      <a:pt x="2622231" y="77003"/>
                      <a:pt x="2590800" y="82550"/>
                    </a:cubicBezTo>
                    <a:cubicBezTo>
                      <a:pt x="2584208" y="83713"/>
                      <a:pt x="2578100" y="86783"/>
                      <a:pt x="2571750" y="88900"/>
                    </a:cubicBezTo>
                    <a:cubicBezTo>
                      <a:pt x="2568575" y="89958"/>
                      <a:pt x="2565566" y="91878"/>
                      <a:pt x="2562225" y="92075"/>
                    </a:cubicBezTo>
                    <a:cubicBezTo>
                      <a:pt x="2460575" y="98054"/>
                      <a:pt x="2546426" y="92068"/>
                      <a:pt x="2479675" y="98425"/>
                    </a:cubicBezTo>
                    <a:cubicBezTo>
                      <a:pt x="2458373" y="100454"/>
                      <a:pt x="2442420" y="100354"/>
                      <a:pt x="2422525" y="104775"/>
                    </a:cubicBezTo>
                    <a:cubicBezTo>
                      <a:pt x="2405156" y="108635"/>
                      <a:pt x="2420600" y="106689"/>
                      <a:pt x="2403475" y="114300"/>
                    </a:cubicBezTo>
                    <a:cubicBezTo>
                      <a:pt x="2397358" y="117018"/>
                      <a:pt x="2391027" y="119550"/>
                      <a:pt x="2384425" y="120650"/>
                    </a:cubicBezTo>
                    <a:cubicBezTo>
                      <a:pt x="2379256" y="121511"/>
                      <a:pt x="2362550" y="123278"/>
                      <a:pt x="2355850" y="127000"/>
                    </a:cubicBezTo>
                    <a:cubicBezTo>
                      <a:pt x="2334778" y="138707"/>
                      <a:pt x="2340929" y="141414"/>
                      <a:pt x="2317750" y="146050"/>
                    </a:cubicBezTo>
                    <a:cubicBezTo>
                      <a:pt x="2280337" y="153533"/>
                      <a:pt x="2326908" y="144524"/>
                      <a:pt x="2279650" y="152400"/>
                    </a:cubicBezTo>
                    <a:cubicBezTo>
                      <a:pt x="2274327" y="153287"/>
                      <a:pt x="2269010" y="154266"/>
                      <a:pt x="2263775" y="155575"/>
                    </a:cubicBezTo>
                    <a:cubicBezTo>
                      <a:pt x="2260528" y="156387"/>
                      <a:pt x="2257551" y="158200"/>
                      <a:pt x="2254250" y="158750"/>
                    </a:cubicBezTo>
                    <a:cubicBezTo>
                      <a:pt x="2244797" y="160326"/>
                      <a:pt x="2235193" y="160805"/>
                      <a:pt x="2225675" y="161925"/>
                    </a:cubicBezTo>
                    <a:cubicBezTo>
                      <a:pt x="2178501" y="167475"/>
                      <a:pt x="2222712" y="163060"/>
                      <a:pt x="2165350" y="168275"/>
                    </a:cubicBezTo>
                    <a:cubicBezTo>
                      <a:pt x="2137208" y="177656"/>
                      <a:pt x="2152953" y="173886"/>
                      <a:pt x="2117725" y="177800"/>
                    </a:cubicBezTo>
                    <a:cubicBezTo>
                      <a:pt x="2084042" y="186221"/>
                      <a:pt x="2123828" y="177107"/>
                      <a:pt x="2051050" y="184150"/>
                    </a:cubicBezTo>
                    <a:cubicBezTo>
                      <a:pt x="2036153" y="185592"/>
                      <a:pt x="2021515" y="189257"/>
                      <a:pt x="2006600" y="190500"/>
                    </a:cubicBezTo>
                    <a:lnTo>
                      <a:pt x="1968500" y="193675"/>
                    </a:lnTo>
                    <a:lnTo>
                      <a:pt x="1949450" y="200025"/>
                    </a:lnTo>
                    <a:cubicBezTo>
                      <a:pt x="1946275" y="201083"/>
                      <a:pt x="1943246" y="202785"/>
                      <a:pt x="1939925" y="203200"/>
                    </a:cubicBezTo>
                    <a:cubicBezTo>
                      <a:pt x="1924502" y="205128"/>
                      <a:pt x="1913195" y="205914"/>
                      <a:pt x="1898650" y="209550"/>
                    </a:cubicBezTo>
                    <a:cubicBezTo>
                      <a:pt x="1895403" y="210362"/>
                      <a:pt x="1892372" y="211913"/>
                      <a:pt x="1889125" y="212725"/>
                    </a:cubicBezTo>
                    <a:cubicBezTo>
                      <a:pt x="1876745" y="215820"/>
                      <a:pt x="1863570" y="217283"/>
                      <a:pt x="1851025" y="219075"/>
                    </a:cubicBezTo>
                    <a:cubicBezTo>
                      <a:pt x="1840453" y="222599"/>
                      <a:pt x="1830243" y="226544"/>
                      <a:pt x="1819275" y="228600"/>
                    </a:cubicBezTo>
                    <a:cubicBezTo>
                      <a:pt x="1806620" y="230973"/>
                      <a:pt x="1793389" y="230879"/>
                      <a:pt x="1781175" y="234950"/>
                    </a:cubicBezTo>
                    <a:lnTo>
                      <a:pt x="1752600" y="244475"/>
                    </a:lnTo>
                    <a:cubicBezTo>
                      <a:pt x="1749425" y="245533"/>
                      <a:pt x="1746357" y="246994"/>
                      <a:pt x="1743075" y="247650"/>
                    </a:cubicBezTo>
                    <a:cubicBezTo>
                      <a:pt x="1719862" y="252293"/>
                      <a:pt x="1732542" y="250062"/>
                      <a:pt x="1704975" y="254000"/>
                    </a:cubicBezTo>
                    <a:cubicBezTo>
                      <a:pt x="1698625" y="256117"/>
                      <a:pt x="1692567" y="259520"/>
                      <a:pt x="1685925" y="260350"/>
                    </a:cubicBezTo>
                    <a:cubicBezTo>
                      <a:pt x="1670228" y="262312"/>
                      <a:pt x="1653949" y="264196"/>
                      <a:pt x="1638300" y="266700"/>
                    </a:cubicBezTo>
                    <a:cubicBezTo>
                      <a:pt x="1619230" y="269751"/>
                      <a:pt x="1600057" y="272286"/>
                      <a:pt x="1581150" y="276225"/>
                    </a:cubicBezTo>
                    <a:cubicBezTo>
                      <a:pt x="1547275" y="283282"/>
                      <a:pt x="1575560" y="281390"/>
                      <a:pt x="1549400" y="285750"/>
                    </a:cubicBezTo>
                    <a:cubicBezTo>
                      <a:pt x="1540984" y="287153"/>
                      <a:pt x="1532447" y="287718"/>
                      <a:pt x="1524000" y="288925"/>
                    </a:cubicBezTo>
                    <a:cubicBezTo>
                      <a:pt x="1517627" y="289835"/>
                      <a:pt x="1511313" y="291121"/>
                      <a:pt x="1504950" y="292100"/>
                    </a:cubicBezTo>
                    <a:cubicBezTo>
                      <a:pt x="1497553" y="293238"/>
                      <a:pt x="1490107" y="294045"/>
                      <a:pt x="1482725" y="295275"/>
                    </a:cubicBezTo>
                    <a:cubicBezTo>
                      <a:pt x="1477402" y="296162"/>
                      <a:pt x="1472184" y="297629"/>
                      <a:pt x="1466850" y="298450"/>
                    </a:cubicBezTo>
                    <a:cubicBezTo>
                      <a:pt x="1458417" y="299747"/>
                      <a:pt x="1449917" y="300567"/>
                      <a:pt x="1441450" y="301625"/>
                    </a:cubicBezTo>
                    <a:cubicBezTo>
                      <a:pt x="1421014" y="308437"/>
                      <a:pt x="1442426" y="301991"/>
                      <a:pt x="1406525" y="307975"/>
                    </a:cubicBezTo>
                    <a:cubicBezTo>
                      <a:pt x="1391407" y="310495"/>
                      <a:pt x="1391713" y="313266"/>
                      <a:pt x="1374775" y="317500"/>
                    </a:cubicBezTo>
                    <a:cubicBezTo>
                      <a:pt x="1340078" y="326174"/>
                      <a:pt x="1358049" y="322886"/>
                      <a:pt x="1320800" y="327025"/>
                    </a:cubicBezTo>
                    <a:cubicBezTo>
                      <a:pt x="1316567" y="328083"/>
                      <a:pt x="1312393" y="329419"/>
                      <a:pt x="1308100" y="330200"/>
                    </a:cubicBezTo>
                    <a:cubicBezTo>
                      <a:pt x="1300737" y="331539"/>
                      <a:pt x="1293167" y="331692"/>
                      <a:pt x="1285875" y="333375"/>
                    </a:cubicBezTo>
                    <a:cubicBezTo>
                      <a:pt x="1279353" y="334880"/>
                      <a:pt x="1273427" y="338625"/>
                      <a:pt x="1266825" y="339725"/>
                    </a:cubicBezTo>
                    <a:cubicBezTo>
                      <a:pt x="1257646" y="341255"/>
                      <a:pt x="1234092" y="345332"/>
                      <a:pt x="1225550" y="346075"/>
                    </a:cubicBezTo>
                    <a:cubicBezTo>
                      <a:pt x="1208647" y="347545"/>
                      <a:pt x="1191683" y="348192"/>
                      <a:pt x="1174750" y="349250"/>
                    </a:cubicBezTo>
                    <a:cubicBezTo>
                      <a:pt x="1169458" y="350308"/>
                      <a:pt x="1164209" y="351604"/>
                      <a:pt x="1158875" y="352425"/>
                    </a:cubicBezTo>
                    <a:cubicBezTo>
                      <a:pt x="1150442" y="353722"/>
                      <a:pt x="1141818" y="353812"/>
                      <a:pt x="1133475" y="355600"/>
                    </a:cubicBezTo>
                    <a:cubicBezTo>
                      <a:pt x="1126930" y="357002"/>
                      <a:pt x="1121078" y="361211"/>
                      <a:pt x="1114425" y="361950"/>
                    </a:cubicBezTo>
                    <a:cubicBezTo>
                      <a:pt x="1100668" y="363479"/>
                      <a:pt x="1081052" y="365133"/>
                      <a:pt x="1066800" y="368300"/>
                    </a:cubicBezTo>
                    <a:cubicBezTo>
                      <a:pt x="1063533" y="369026"/>
                      <a:pt x="1060504" y="370594"/>
                      <a:pt x="1057275" y="371475"/>
                    </a:cubicBezTo>
                    <a:cubicBezTo>
                      <a:pt x="1048855" y="373771"/>
                      <a:pt x="1040342" y="375708"/>
                      <a:pt x="1031875" y="377825"/>
                    </a:cubicBezTo>
                    <a:cubicBezTo>
                      <a:pt x="1027642" y="378883"/>
                      <a:pt x="1023479" y="380283"/>
                      <a:pt x="1019175" y="381000"/>
                    </a:cubicBezTo>
                    <a:cubicBezTo>
                      <a:pt x="989634" y="385924"/>
                      <a:pt x="1006531" y="383534"/>
                      <a:pt x="968375" y="387350"/>
                    </a:cubicBezTo>
                    <a:cubicBezTo>
                      <a:pt x="964142" y="388408"/>
                      <a:pt x="959935" y="389578"/>
                      <a:pt x="955675" y="390525"/>
                    </a:cubicBezTo>
                    <a:cubicBezTo>
                      <a:pt x="950407" y="391696"/>
                      <a:pt x="945006" y="392280"/>
                      <a:pt x="939800" y="393700"/>
                    </a:cubicBezTo>
                    <a:cubicBezTo>
                      <a:pt x="933342" y="395461"/>
                      <a:pt x="927100" y="397933"/>
                      <a:pt x="920750" y="400050"/>
                    </a:cubicBezTo>
                    <a:cubicBezTo>
                      <a:pt x="911672" y="403076"/>
                      <a:pt x="908492" y="404407"/>
                      <a:pt x="898525" y="406400"/>
                    </a:cubicBezTo>
                    <a:cubicBezTo>
                      <a:pt x="892212" y="407663"/>
                      <a:pt x="885759" y="408178"/>
                      <a:pt x="879475" y="409575"/>
                    </a:cubicBezTo>
                    <a:cubicBezTo>
                      <a:pt x="876208" y="410301"/>
                      <a:pt x="873197" y="411938"/>
                      <a:pt x="869950" y="412750"/>
                    </a:cubicBezTo>
                    <a:cubicBezTo>
                      <a:pt x="864715" y="414059"/>
                      <a:pt x="859281" y="414505"/>
                      <a:pt x="854075" y="415925"/>
                    </a:cubicBezTo>
                    <a:cubicBezTo>
                      <a:pt x="847617" y="417686"/>
                      <a:pt x="841651" y="421328"/>
                      <a:pt x="835025" y="422275"/>
                    </a:cubicBezTo>
                    <a:lnTo>
                      <a:pt x="812800" y="425450"/>
                    </a:lnTo>
                    <a:cubicBezTo>
                      <a:pt x="797908" y="430414"/>
                      <a:pt x="792834" y="432980"/>
                      <a:pt x="777875" y="434975"/>
                    </a:cubicBezTo>
                    <a:cubicBezTo>
                      <a:pt x="728740" y="441526"/>
                      <a:pt x="763262" y="434746"/>
                      <a:pt x="727075" y="441325"/>
                    </a:cubicBezTo>
                    <a:cubicBezTo>
                      <a:pt x="718073" y="442962"/>
                      <a:pt x="707418" y="445127"/>
                      <a:pt x="698500" y="447675"/>
                    </a:cubicBezTo>
                    <a:cubicBezTo>
                      <a:pt x="695282" y="448594"/>
                      <a:pt x="692257" y="450194"/>
                      <a:pt x="688975" y="450850"/>
                    </a:cubicBezTo>
                    <a:cubicBezTo>
                      <a:pt x="649899" y="458665"/>
                      <a:pt x="647939" y="457410"/>
                      <a:pt x="606425" y="460375"/>
                    </a:cubicBezTo>
                    <a:cubicBezTo>
                      <a:pt x="601133" y="461433"/>
                      <a:pt x="595785" y="462241"/>
                      <a:pt x="590550" y="463550"/>
                    </a:cubicBezTo>
                    <a:cubicBezTo>
                      <a:pt x="575451" y="467325"/>
                      <a:pt x="586142" y="466931"/>
                      <a:pt x="568325" y="469900"/>
                    </a:cubicBezTo>
                    <a:cubicBezTo>
                      <a:pt x="559909" y="471303"/>
                      <a:pt x="551358" y="471778"/>
                      <a:pt x="542925" y="473075"/>
                    </a:cubicBezTo>
                    <a:cubicBezTo>
                      <a:pt x="521946" y="476303"/>
                      <a:pt x="533300" y="474918"/>
                      <a:pt x="517525" y="479425"/>
                    </a:cubicBezTo>
                    <a:cubicBezTo>
                      <a:pt x="502122" y="483826"/>
                      <a:pt x="505973" y="481847"/>
                      <a:pt x="488950" y="485775"/>
                    </a:cubicBezTo>
                    <a:cubicBezTo>
                      <a:pt x="480446" y="487737"/>
                      <a:pt x="471829" y="489365"/>
                      <a:pt x="463550" y="492125"/>
                    </a:cubicBezTo>
                    <a:cubicBezTo>
                      <a:pt x="451401" y="496175"/>
                      <a:pt x="443796" y="499251"/>
                      <a:pt x="431800" y="501650"/>
                    </a:cubicBezTo>
                    <a:cubicBezTo>
                      <a:pt x="418601" y="504290"/>
                      <a:pt x="403741" y="505967"/>
                      <a:pt x="390525" y="508000"/>
                    </a:cubicBezTo>
                    <a:cubicBezTo>
                      <a:pt x="350851" y="514104"/>
                      <a:pt x="394043" y="508354"/>
                      <a:pt x="346075" y="514350"/>
                    </a:cubicBezTo>
                    <a:cubicBezTo>
                      <a:pt x="342900" y="515408"/>
                      <a:pt x="339779" y="516644"/>
                      <a:pt x="336550" y="517525"/>
                    </a:cubicBezTo>
                    <a:cubicBezTo>
                      <a:pt x="324898" y="520703"/>
                      <a:pt x="307970" y="524934"/>
                      <a:pt x="295275" y="527050"/>
                    </a:cubicBezTo>
                    <a:cubicBezTo>
                      <a:pt x="287893" y="528280"/>
                      <a:pt x="280468" y="529236"/>
                      <a:pt x="273050" y="530225"/>
                    </a:cubicBezTo>
                    <a:cubicBezTo>
                      <a:pt x="256525" y="532428"/>
                      <a:pt x="247017" y="532765"/>
                      <a:pt x="231775" y="536575"/>
                    </a:cubicBezTo>
                    <a:cubicBezTo>
                      <a:pt x="228528" y="537387"/>
                      <a:pt x="225479" y="538869"/>
                      <a:pt x="222250" y="539750"/>
                    </a:cubicBezTo>
                    <a:cubicBezTo>
                      <a:pt x="213830" y="542046"/>
                      <a:pt x="205317" y="543983"/>
                      <a:pt x="196850" y="546100"/>
                    </a:cubicBezTo>
                    <a:cubicBezTo>
                      <a:pt x="192617" y="547158"/>
                      <a:pt x="188454" y="548558"/>
                      <a:pt x="184150" y="549275"/>
                    </a:cubicBezTo>
                    <a:cubicBezTo>
                      <a:pt x="177800" y="550333"/>
                      <a:pt x="171413" y="551187"/>
                      <a:pt x="165100" y="552450"/>
                    </a:cubicBezTo>
                    <a:cubicBezTo>
                      <a:pt x="160821" y="553306"/>
                      <a:pt x="156679" y="554769"/>
                      <a:pt x="152400" y="555625"/>
                    </a:cubicBezTo>
                    <a:cubicBezTo>
                      <a:pt x="146087" y="556888"/>
                      <a:pt x="139677" y="557614"/>
                      <a:pt x="133350" y="558800"/>
                    </a:cubicBezTo>
                    <a:cubicBezTo>
                      <a:pt x="122742" y="560789"/>
                      <a:pt x="112183" y="563033"/>
                      <a:pt x="101600" y="565150"/>
                    </a:cubicBezTo>
                    <a:cubicBezTo>
                      <a:pt x="90688" y="567332"/>
                      <a:pt x="83487" y="568511"/>
                      <a:pt x="73025" y="571500"/>
                    </a:cubicBezTo>
                    <a:cubicBezTo>
                      <a:pt x="59586" y="575340"/>
                      <a:pt x="64839" y="575698"/>
                      <a:pt x="47625" y="577850"/>
                    </a:cubicBezTo>
                    <a:cubicBezTo>
                      <a:pt x="19159" y="581408"/>
                      <a:pt x="20524" y="581025"/>
                      <a:pt x="0" y="581025"/>
                    </a:cubicBezTo>
                  </a:path>
                </a:pathLst>
              </a:custGeom>
              <a:noFill/>
              <a:ln w="1270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74" name="Freeform 73">
                <a:extLst>
                  <a:ext uri="{FF2B5EF4-FFF2-40B4-BE49-F238E27FC236}">
                    <a16:creationId xmlns:a16="http://schemas.microsoft.com/office/drawing/2014/main" id="{63B3BC54-91BE-1B7B-005C-16E958DA71DA}"/>
                  </a:ext>
                </a:extLst>
              </p:cNvPr>
              <p:cNvSpPr/>
              <p:nvPr/>
            </p:nvSpPr>
            <p:spPr bwMode="auto">
              <a:xfrm>
                <a:off x="1825625" y="4667118"/>
                <a:ext cx="1073150" cy="276357"/>
              </a:xfrm>
              <a:custGeom>
                <a:avLst/>
                <a:gdLst>
                  <a:gd name="connsiteX0" fmla="*/ 0 w 1073150"/>
                  <a:gd name="connsiteY0" fmla="*/ 276357 h 276357"/>
                  <a:gd name="connsiteX1" fmla="*/ 22225 w 1073150"/>
                  <a:gd name="connsiteY1" fmla="*/ 263657 h 276357"/>
                  <a:gd name="connsiteX2" fmla="*/ 41275 w 1073150"/>
                  <a:gd name="connsiteY2" fmla="*/ 257307 h 276357"/>
                  <a:gd name="connsiteX3" fmla="*/ 60325 w 1073150"/>
                  <a:gd name="connsiteY3" fmla="*/ 250957 h 276357"/>
                  <a:gd name="connsiteX4" fmla="*/ 95250 w 1073150"/>
                  <a:gd name="connsiteY4" fmla="*/ 238257 h 276357"/>
                  <a:gd name="connsiteX5" fmla="*/ 104775 w 1073150"/>
                  <a:gd name="connsiteY5" fmla="*/ 235082 h 276357"/>
                  <a:gd name="connsiteX6" fmla="*/ 123825 w 1073150"/>
                  <a:gd name="connsiteY6" fmla="*/ 231907 h 276357"/>
                  <a:gd name="connsiteX7" fmla="*/ 139700 w 1073150"/>
                  <a:gd name="connsiteY7" fmla="*/ 228732 h 276357"/>
                  <a:gd name="connsiteX8" fmla="*/ 177800 w 1073150"/>
                  <a:gd name="connsiteY8" fmla="*/ 222382 h 276357"/>
                  <a:gd name="connsiteX9" fmla="*/ 187325 w 1073150"/>
                  <a:gd name="connsiteY9" fmla="*/ 219207 h 276357"/>
                  <a:gd name="connsiteX10" fmla="*/ 212725 w 1073150"/>
                  <a:gd name="connsiteY10" fmla="*/ 212857 h 276357"/>
                  <a:gd name="connsiteX11" fmla="*/ 241300 w 1073150"/>
                  <a:gd name="connsiteY11" fmla="*/ 203332 h 276357"/>
                  <a:gd name="connsiteX12" fmla="*/ 250825 w 1073150"/>
                  <a:gd name="connsiteY12" fmla="*/ 200157 h 276357"/>
                  <a:gd name="connsiteX13" fmla="*/ 263525 w 1073150"/>
                  <a:gd name="connsiteY13" fmla="*/ 196982 h 276357"/>
                  <a:gd name="connsiteX14" fmla="*/ 282575 w 1073150"/>
                  <a:gd name="connsiteY14" fmla="*/ 190632 h 276357"/>
                  <a:gd name="connsiteX15" fmla="*/ 295275 w 1073150"/>
                  <a:gd name="connsiteY15" fmla="*/ 187457 h 276357"/>
                  <a:gd name="connsiteX16" fmla="*/ 304800 w 1073150"/>
                  <a:gd name="connsiteY16" fmla="*/ 184282 h 276357"/>
                  <a:gd name="connsiteX17" fmla="*/ 330200 w 1073150"/>
                  <a:gd name="connsiteY17" fmla="*/ 177932 h 276357"/>
                  <a:gd name="connsiteX18" fmla="*/ 342900 w 1073150"/>
                  <a:gd name="connsiteY18" fmla="*/ 174757 h 276357"/>
                  <a:gd name="connsiteX19" fmla="*/ 358775 w 1073150"/>
                  <a:gd name="connsiteY19" fmla="*/ 171582 h 276357"/>
                  <a:gd name="connsiteX20" fmla="*/ 368300 w 1073150"/>
                  <a:gd name="connsiteY20" fmla="*/ 168407 h 276357"/>
                  <a:gd name="connsiteX21" fmla="*/ 384175 w 1073150"/>
                  <a:gd name="connsiteY21" fmla="*/ 165232 h 276357"/>
                  <a:gd name="connsiteX22" fmla="*/ 403225 w 1073150"/>
                  <a:gd name="connsiteY22" fmla="*/ 158882 h 276357"/>
                  <a:gd name="connsiteX23" fmla="*/ 412750 w 1073150"/>
                  <a:gd name="connsiteY23" fmla="*/ 155707 h 276357"/>
                  <a:gd name="connsiteX24" fmla="*/ 454025 w 1073150"/>
                  <a:gd name="connsiteY24" fmla="*/ 149357 h 276357"/>
                  <a:gd name="connsiteX25" fmla="*/ 476250 w 1073150"/>
                  <a:gd name="connsiteY25" fmla="*/ 146182 h 276357"/>
                  <a:gd name="connsiteX26" fmla="*/ 495300 w 1073150"/>
                  <a:gd name="connsiteY26" fmla="*/ 143007 h 276357"/>
                  <a:gd name="connsiteX27" fmla="*/ 517525 w 1073150"/>
                  <a:gd name="connsiteY27" fmla="*/ 139832 h 276357"/>
                  <a:gd name="connsiteX28" fmla="*/ 555625 w 1073150"/>
                  <a:gd name="connsiteY28" fmla="*/ 133482 h 276357"/>
                  <a:gd name="connsiteX29" fmla="*/ 574675 w 1073150"/>
                  <a:gd name="connsiteY29" fmla="*/ 130307 h 276357"/>
                  <a:gd name="connsiteX30" fmla="*/ 600075 w 1073150"/>
                  <a:gd name="connsiteY30" fmla="*/ 123957 h 276357"/>
                  <a:gd name="connsiteX31" fmla="*/ 625475 w 1073150"/>
                  <a:gd name="connsiteY31" fmla="*/ 117607 h 276357"/>
                  <a:gd name="connsiteX32" fmla="*/ 635000 w 1073150"/>
                  <a:gd name="connsiteY32" fmla="*/ 114432 h 276357"/>
                  <a:gd name="connsiteX33" fmla="*/ 647700 w 1073150"/>
                  <a:gd name="connsiteY33" fmla="*/ 111257 h 276357"/>
                  <a:gd name="connsiteX34" fmla="*/ 666750 w 1073150"/>
                  <a:gd name="connsiteY34" fmla="*/ 104907 h 276357"/>
                  <a:gd name="connsiteX35" fmla="*/ 692150 w 1073150"/>
                  <a:gd name="connsiteY35" fmla="*/ 98557 h 276357"/>
                  <a:gd name="connsiteX36" fmla="*/ 708025 w 1073150"/>
                  <a:gd name="connsiteY36" fmla="*/ 95382 h 276357"/>
                  <a:gd name="connsiteX37" fmla="*/ 727075 w 1073150"/>
                  <a:gd name="connsiteY37" fmla="*/ 89032 h 276357"/>
                  <a:gd name="connsiteX38" fmla="*/ 746125 w 1073150"/>
                  <a:gd name="connsiteY38" fmla="*/ 82682 h 276357"/>
                  <a:gd name="connsiteX39" fmla="*/ 755650 w 1073150"/>
                  <a:gd name="connsiteY39" fmla="*/ 79507 h 276357"/>
                  <a:gd name="connsiteX40" fmla="*/ 784225 w 1073150"/>
                  <a:gd name="connsiteY40" fmla="*/ 66807 h 276357"/>
                  <a:gd name="connsiteX41" fmla="*/ 841375 w 1073150"/>
                  <a:gd name="connsiteY41" fmla="*/ 60457 h 276357"/>
                  <a:gd name="connsiteX42" fmla="*/ 857250 w 1073150"/>
                  <a:gd name="connsiteY42" fmla="*/ 57282 h 276357"/>
                  <a:gd name="connsiteX43" fmla="*/ 876300 w 1073150"/>
                  <a:gd name="connsiteY43" fmla="*/ 50932 h 276357"/>
                  <a:gd name="connsiteX44" fmla="*/ 923925 w 1073150"/>
                  <a:gd name="connsiteY44" fmla="*/ 44582 h 276357"/>
                  <a:gd name="connsiteX45" fmla="*/ 952500 w 1073150"/>
                  <a:gd name="connsiteY45" fmla="*/ 35057 h 276357"/>
                  <a:gd name="connsiteX46" fmla="*/ 962025 w 1073150"/>
                  <a:gd name="connsiteY46" fmla="*/ 31882 h 276357"/>
                  <a:gd name="connsiteX47" fmla="*/ 971550 w 1073150"/>
                  <a:gd name="connsiteY47" fmla="*/ 25532 h 276357"/>
                  <a:gd name="connsiteX48" fmla="*/ 1003300 w 1073150"/>
                  <a:gd name="connsiteY48" fmla="*/ 19182 h 276357"/>
                  <a:gd name="connsiteX49" fmla="*/ 1031875 w 1073150"/>
                  <a:gd name="connsiteY49" fmla="*/ 9657 h 276357"/>
                  <a:gd name="connsiteX50" fmla="*/ 1041400 w 1073150"/>
                  <a:gd name="connsiteY50" fmla="*/ 6482 h 276357"/>
                  <a:gd name="connsiteX51" fmla="*/ 1050925 w 1073150"/>
                  <a:gd name="connsiteY51" fmla="*/ 3307 h 276357"/>
                  <a:gd name="connsiteX52" fmla="*/ 1066800 w 1073150"/>
                  <a:gd name="connsiteY52" fmla="*/ 132 h 276357"/>
                  <a:gd name="connsiteX53" fmla="*/ 1073150 w 1073150"/>
                  <a:gd name="connsiteY53" fmla="*/ 132 h 276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073150" h="276357">
                    <a:moveTo>
                      <a:pt x="0" y="276357"/>
                    </a:moveTo>
                    <a:cubicBezTo>
                      <a:pt x="7408" y="272124"/>
                      <a:pt x="14478" y="267233"/>
                      <a:pt x="22225" y="263657"/>
                    </a:cubicBezTo>
                    <a:cubicBezTo>
                      <a:pt x="28302" y="260852"/>
                      <a:pt x="34925" y="259424"/>
                      <a:pt x="41275" y="257307"/>
                    </a:cubicBezTo>
                    <a:cubicBezTo>
                      <a:pt x="41300" y="257299"/>
                      <a:pt x="60325" y="250957"/>
                      <a:pt x="60325" y="250957"/>
                    </a:cubicBezTo>
                    <a:cubicBezTo>
                      <a:pt x="82415" y="242121"/>
                      <a:pt x="70793" y="246409"/>
                      <a:pt x="95250" y="238257"/>
                    </a:cubicBezTo>
                    <a:cubicBezTo>
                      <a:pt x="98425" y="237199"/>
                      <a:pt x="101474" y="235632"/>
                      <a:pt x="104775" y="235082"/>
                    </a:cubicBezTo>
                    <a:lnTo>
                      <a:pt x="123825" y="231907"/>
                    </a:lnTo>
                    <a:cubicBezTo>
                      <a:pt x="129134" y="230942"/>
                      <a:pt x="134377" y="229619"/>
                      <a:pt x="139700" y="228732"/>
                    </a:cubicBezTo>
                    <a:cubicBezTo>
                      <a:pt x="155829" y="226044"/>
                      <a:pt x="162835" y="226123"/>
                      <a:pt x="177800" y="222382"/>
                    </a:cubicBezTo>
                    <a:cubicBezTo>
                      <a:pt x="181047" y="221570"/>
                      <a:pt x="184096" y="220088"/>
                      <a:pt x="187325" y="219207"/>
                    </a:cubicBezTo>
                    <a:cubicBezTo>
                      <a:pt x="195745" y="216911"/>
                      <a:pt x="204446" y="215617"/>
                      <a:pt x="212725" y="212857"/>
                    </a:cubicBezTo>
                    <a:lnTo>
                      <a:pt x="241300" y="203332"/>
                    </a:lnTo>
                    <a:cubicBezTo>
                      <a:pt x="244475" y="202274"/>
                      <a:pt x="247578" y="200969"/>
                      <a:pt x="250825" y="200157"/>
                    </a:cubicBezTo>
                    <a:cubicBezTo>
                      <a:pt x="255058" y="199099"/>
                      <a:pt x="259345" y="198236"/>
                      <a:pt x="263525" y="196982"/>
                    </a:cubicBezTo>
                    <a:cubicBezTo>
                      <a:pt x="269936" y="195059"/>
                      <a:pt x="276081" y="192255"/>
                      <a:pt x="282575" y="190632"/>
                    </a:cubicBezTo>
                    <a:cubicBezTo>
                      <a:pt x="286808" y="189574"/>
                      <a:pt x="291079" y="188656"/>
                      <a:pt x="295275" y="187457"/>
                    </a:cubicBezTo>
                    <a:cubicBezTo>
                      <a:pt x="298493" y="186538"/>
                      <a:pt x="301571" y="185163"/>
                      <a:pt x="304800" y="184282"/>
                    </a:cubicBezTo>
                    <a:cubicBezTo>
                      <a:pt x="313220" y="181986"/>
                      <a:pt x="321733" y="180049"/>
                      <a:pt x="330200" y="177932"/>
                    </a:cubicBezTo>
                    <a:cubicBezTo>
                      <a:pt x="334433" y="176874"/>
                      <a:pt x="338621" y="175613"/>
                      <a:pt x="342900" y="174757"/>
                    </a:cubicBezTo>
                    <a:cubicBezTo>
                      <a:pt x="348192" y="173699"/>
                      <a:pt x="353540" y="172891"/>
                      <a:pt x="358775" y="171582"/>
                    </a:cubicBezTo>
                    <a:cubicBezTo>
                      <a:pt x="362022" y="170770"/>
                      <a:pt x="365053" y="169219"/>
                      <a:pt x="368300" y="168407"/>
                    </a:cubicBezTo>
                    <a:cubicBezTo>
                      <a:pt x="373535" y="167098"/>
                      <a:pt x="378969" y="166652"/>
                      <a:pt x="384175" y="165232"/>
                    </a:cubicBezTo>
                    <a:cubicBezTo>
                      <a:pt x="390633" y="163471"/>
                      <a:pt x="396875" y="160999"/>
                      <a:pt x="403225" y="158882"/>
                    </a:cubicBezTo>
                    <a:cubicBezTo>
                      <a:pt x="406400" y="157824"/>
                      <a:pt x="409437" y="156180"/>
                      <a:pt x="412750" y="155707"/>
                    </a:cubicBezTo>
                    <a:cubicBezTo>
                      <a:pt x="477195" y="146501"/>
                      <a:pt x="396756" y="158168"/>
                      <a:pt x="454025" y="149357"/>
                    </a:cubicBezTo>
                    <a:cubicBezTo>
                      <a:pt x="461422" y="148219"/>
                      <a:pt x="468853" y="147320"/>
                      <a:pt x="476250" y="146182"/>
                    </a:cubicBezTo>
                    <a:cubicBezTo>
                      <a:pt x="482613" y="145203"/>
                      <a:pt x="488937" y="143986"/>
                      <a:pt x="495300" y="143007"/>
                    </a:cubicBezTo>
                    <a:cubicBezTo>
                      <a:pt x="502697" y="141869"/>
                      <a:pt x="510133" y="140999"/>
                      <a:pt x="517525" y="139832"/>
                    </a:cubicBezTo>
                    <a:lnTo>
                      <a:pt x="555625" y="133482"/>
                    </a:lnTo>
                    <a:cubicBezTo>
                      <a:pt x="561975" y="132424"/>
                      <a:pt x="568362" y="131570"/>
                      <a:pt x="574675" y="130307"/>
                    </a:cubicBezTo>
                    <a:cubicBezTo>
                      <a:pt x="613510" y="122540"/>
                      <a:pt x="573227" y="131279"/>
                      <a:pt x="600075" y="123957"/>
                    </a:cubicBezTo>
                    <a:cubicBezTo>
                      <a:pt x="608495" y="121661"/>
                      <a:pt x="617196" y="120367"/>
                      <a:pt x="625475" y="117607"/>
                    </a:cubicBezTo>
                    <a:cubicBezTo>
                      <a:pt x="628650" y="116549"/>
                      <a:pt x="631782" y="115351"/>
                      <a:pt x="635000" y="114432"/>
                    </a:cubicBezTo>
                    <a:cubicBezTo>
                      <a:pt x="639196" y="113233"/>
                      <a:pt x="643520" y="112511"/>
                      <a:pt x="647700" y="111257"/>
                    </a:cubicBezTo>
                    <a:cubicBezTo>
                      <a:pt x="654111" y="109334"/>
                      <a:pt x="660256" y="106530"/>
                      <a:pt x="666750" y="104907"/>
                    </a:cubicBezTo>
                    <a:cubicBezTo>
                      <a:pt x="675217" y="102790"/>
                      <a:pt x="683592" y="100269"/>
                      <a:pt x="692150" y="98557"/>
                    </a:cubicBezTo>
                    <a:cubicBezTo>
                      <a:pt x="697442" y="97499"/>
                      <a:pt x="702819" y="96802"/>
                      <a:pt x="708025" y="95382"/>
                    </a:cubicBezTo>
                    <a:cubicBezTo>
                      <a:pt x="714483" y="93621"/>
                      <a:pt x="720725" y="91149"/>
                      <a:pt x="727075" y="89032"/>
                    </a:cubicBezTo>
                    <a:lnTo>
                      <a:pt x="746125" y="82682"/>
                    </a:lnTo>
                    <a:cubicBezTo>
                      <a:pt x="749300" y="81624"/>
                      <a:pt x="752865" y="81363"/>
                      <a:pt x="755650" y="79507"/>
                    </a:cubicBezTo>
                    <a:cubicBezTo>
                      <a:pt x="768160" y="71167"/>
                      <a:pt x="766089" y="71341"/>
                      <a:pt x="784225" y="66807"/>
                    </a:cubicBezTo>
                    <a:cubicBezTo>
                      <a:pt x="811336" y="60029"/>
                      <a:pt x="792572" y="63943"/>
                      <a:pt x="841375" y="60457"/>
                    </a:cubicBezTo>
                    <a:cubicBezTo>
                      <a:pt x="846667" y="59399"/>
                      <a:pt x="852044" y="58702"/>
                      <a:pt x="857250" y="57282"/>
                    </a:cubicBezTo>
                    <a:cubicBezTo>
                      <a:pt x="863708" y="55521"/>
                      <a:pt x="869674" y="51879"/>
                      <a:pt x="876300" y="50932"/>
                    </a:cubicBezTo>
                    <a:cubicBezTo>
                      <a:pt x="906972" y="46550"/>
                      <a:pt x="891099" y="48685"/>
                      <a:pt x="923925" y="44582"/>
                    </a:cubicBezTo>
                    <a:lnTo>
                      <a:pt x="952500" y="35057"/>
                    </a:lnTo>
                    <a:cubicBezTo>
                      <a:pt x="955675" y="33999"/>
                      <a:pt x="959240" y="33738"/>
                      <a:pt x="962025" y="31882"/>
                    </a:cubicBezTo>
                    <a:cubicBezTo>
                      <a:pt x="965200" y="29765"/>
                      <a:pt x="967903" y="26654"/>
                      <a:pt x="971550" y="25532"/>
                    </a:cubicBezTo>
                    <a:cubicBezTo>
                      <a:pt x="981866" y="22358"/>
                      <a:pt x="993061" y="22595"/>
                      <a:pt x="1003300" y="19182"/>
                    </a:cubicBezTo>
                    <a:lnTo>
                      <a:pt x="1031875" y="9657"/>
                    </a:lnTo>
                    <a:lnTo>
                      <a:pt x="1041400" y="6482"/>
                    </a:lnTo>
                    <a:cubicBezTo>
                      <a:pt x="1044575" y="5424"/>
                      <a:pt x="1047643" y="3963"/>
                      <a:pt x="1050925" y="3307"/>
                    </a:cubicBezTo>
                    <a:cubicBezTo>
                      <a:pt x="1056217" y="2249"/>
                      <a:pt x="1061458" y="895"/>
                      <a:pt x="1066800" y="132"/>
                    </a:cubicBezTo>
                    <a:cubicBezTo>
                      <a:pt x="1068895" y="-167"/>
                      <a:pt x="1071033" y="132"/>
                      <a:pt x="1073150" y="132"/>
                    </a:cubicBezTo>
                  </a:path>
                </a:pathLst>
              </a:custGeom>
              <a:noFill/>
              <a:ln w="1270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sp>
        <p:nvSpPr>
          <p:cNvPr id="4" name="Title 3">
            <a:extLst>
              <a:ext uri="{FF2B5EF4-FFF2-40B4-BE49-F238E27FC236}">
                <a16:creationId xmlns:a16="http://schemas.microsoft.com/office/drawing/2014/main" id="{A2C6890C-4644-F83C-E4B3-0EFD8CF88822}"/>
              </a:ext>
            </a:extLst>
          </p:cNvPr>
          <p:cNvSpPr>
            <a:spLocks noGrp="1"/>
          </p:cNvSpPr>
          <p:nvPr>
            <p:ph type="title"/>
          </p:nvPr>
        </p:nvSpPr>
        <p:spPr/>
        <p:txBody>
          <a:bodyPr/>
          <a:lstStyle/>
          <a:p>
            <a:r>
              <a:rPr lang="en-US" dirty="0"/>
              <a:t>Effects of DOAC vs Warfarin for AF</a:t>
            </a:r>
          </a:p>
        </p:txBody>
      </p:sp>
      <p:sp>
        <p:nvSpPr>
          <p:cNvPr id="2" name="Content Placeholder 4">
            <a:extLst>
              <a:ext uri="{FF2B5EF4-FFF2-40B4-BE49-F238E27FC236}">
                <a16:creationId xmlns:a16="http://schemas.microsoft.com/office/drawing/2014/main" id="{6F640A11-98AD-F96D-E142-2B5017BE4C88}"/>
              </a:ext>
            </a:extLst>
          </p:cNvPr>
          <p:cNvSpPr>
            <a:spLocks noGrp="1"/>
          </p:cNvSpPr>
          <p:nvPr>
            <p:ph idx="1"/>
          </p:nvPr>
        </p:nvSpPr>
        <p:spPr>
          <a:xfrm>
            <a:off x="604675" y="1513047"/>
            <a:ext cx="10882672" cy="4650686"/>
          </a:xfrm>
        </p:spPr>
        <p:txBody>
          <a:bodyPr/>
          <a:lstStyle/>
          <a:p>
            <a:r>
              <a:rPr lang="en-US" sz="2400" dirty="0"/>
              <a:t>Individual patient data from COMBINE AF database, including patients in RE-LY, ROCKET AF, ARISTOTLE, and ENGAGE AF-TMI 48</a:t>
            </a:r>
          </a:p>
        </p:txBody>
      </p:sp>
      <p:sp>
        <p:nvSpPr>
          <p:cNvPr id="8" name="Text Box 11">
            <a:extLst>
              <a:ext uri="{FF2B5EF4-FFF2-40B4-BE49-F238E27FC236}">
                <a16:creationId xmlns:a16="http://schemas.microsoft.com/office/drawing/2014/main" id="{9076D4A9-E3D0-E598-3B6D-54F614DDDE69}"/>
              </a:ext>
            </a:extLst>
          </p:cNvPr>
          <p:cNvSpPr txBox="1">
            <a:spLocks noChangeArrowheads="1"/>
          </p:cNvSpPr>
          <p:nvPr/>
        </p:nvSpPr>
        <p:spPr bwMode="auto">
          <a:xfrm>
            <a:off x="429837" y="6370242"/>
            <a:ext cx="74090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Carnicelli. Circulation. 2022;145:242.</a:t>
            </a:r>
          </a:p>
        </p:txBody>
      </p:sp>
      <p:cxnSp>
        <p:nvCxnSpPr>
          <p:cNvPr id="5" name="Straight Connector 4">
            <a:extLst>
              <a:ext uri="{FF2B5EF4-FFF2-40B4-BE49-F238E27FC236}">
                <a16:creationId xmlns:a16="http://schemas.microsoft.com/office/drawing/2014/main" id="{A0E0320D-8381-D320-7FB6-8317D79C5554}"/>
              </a:ext>
            </a:extLst>
          </p:cNvPr>
          <p:cNvCxnSpPr>
            <a:cxnSpLocks/>
          </p:cNvCxnSpPr>
          <p:nvPr/>
        </p:nvCxnSpPr>
        <p:spPr bwMode="auto">
          <a:xfrm flipV="1">
            <a:off x="1773828" y="2687022"/>
            <a:ext cx="0" cy="2281287"/>
          </a:xfrm>
          <a:prstGeom prst="line">
            <a:avLst/>
          </a:prstGeom>
          <a:noFill/>
          <a:ln w="28575" cap="flat" cmpd="sng" algn="ctr">
            <a:solidFill>
              <a:schemeClr val="bg1"/>
            </a:solidFill>
            <a:prstDash val="solid"/>
            <a:round/>
            <a:headEnd type="none" w="med" len="med"/>
            <a:tailEnd type="none" w="med" len="med"/>
          </a:ln>
          <a:effectLst/>
        </p:spPr>
      </p:cxnSp>
      <p:cxnSp>
        <p:nvCxnSpPr>
          <p:cNvPr id="9" name="Straight Connector 8">
            <a:extLst>
              <a:ext uri="{FF2B5EF4-FFF2-40B4-BE49-F238E27FC236}">
                <a16:creationId xmlns:a16="http://schemas.microsoft.com/office/drawing/2014/main" id="{1575400E-62A6-8F0B-39FD-7EB50E0FDFDA}"/>
              </a:ext>
            </a:extLst>
          </p:cNvPr>
          <p:cNvCxnSpPr>
            <a:cxnSpLocks/>
          </p:cNvCxnSpPr>
          <p:nvPr/>
        </p:nvCxnSpPr>
        <p:spPr bwMode="auto">
          <a:xfrm>
            <a:off x="1771472" y="4963595"/>
            <a:ext cx="4303336" cy="0"/>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F91E99F0-1A79-5743-7AE3-6B9D7673B1BE}"/>
              </a:ext>
            </a:extLst>
          </p:cNvPr>
          <p:cNvCxnSpPr>
            <a:cxnSpLocks/>
          </p:cNvCxnSpPr>
          <p:nvPr/>
        </p:nvCxnSpPr>
        <p:spPr bwMode="auto">
          <a:xfrm flipH="1">
            <a:off x="1714910" y="269644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B88D1D55-C175-AD15-89AC-F986B63CCE05}"/>
              </a:ext>
            </a:extLst>
          </p:cNvPr>
          <p:cNvCxnSpPr>
            <a:cxnSpLocks/>
          </p:cNvCxnSpPr>
          <p:nvPr/>
        </p:nvCxnSpPr>
        <p:spPr bwMode="auto">
          <a:xfrm flipH="1">
            <a:off x="1714910" y="307430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00F692C1-A607-19D6-F538-B9A1FBE82403}"/>
              </a:ext>
            </a:extLst>
          </p:cNvPr>
          <p:cNvCxnSpPr>
            <a:cxnSpLocks/>
          </p:cNvCxnSpPr>
          <p:nvPr/>
        </p:nvCxnSpPr>
        <p:spPr bwMode="auto">
          <a:xfrm flipH="1">
            <a:off x="1714910" y="345216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21B4313C-02B2-C6D8-1971-8498D0325024}"/>
              </a:ext>
            </a:extLst>
          </p:cNvPr>
          <p:cNvCxnSpPr>
            <a:cxnSpLocks/>
          </p:cNvCxnSpPr>
          <p:nvPr/>
        </p:nvCxnSpPr>
        <p:spPr bwMode="auto">
          <a:xfrm flipH="1">
            <a:off x="1714910" y="383002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06B72243-F41E-836C-8C70-098054AABCC2}"/>
              </a:ext>
            </a:extLst>
          </p:cNvPr>
          <p:cNvCxnSpPr>
            <a:cxnSpLocks/>
          </p:cNvCxnSpPr>
          <p:nvPr/>
        </p:nvCxnSpPr>
        <p:spPr bwMode="auto">
          <a:xfrm flipH="1">
            <a:off x="1714910" y="420788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7BABC417-725B-B631-5432-84640AD11364}"/>
              </a:ext>
            </a:extLst>
          </p:cNvPr>
          <p:cNvCxnSpPr>
            <a:cxnSpLocks/>
          </p:cNvCxnSpPr>
          <p:nvPr/>
        </p:nvCxnSpPr>
        <p:spPr bwMode="auto">
          <a:xfrm flipH="1">
            <a:off x="1714910" y="458573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27286959-BBF0-A87C-A7C9-9468D705980D}"/>
              </a:ext>
            </a:extLst>
          </p:cNvPr>
          <p:cNvCxnSpPr>
            <a:cxnSpLocks/>
          </p:cNvCxnSpPr>
          <p:nvPr/>
        </p:nvCxnSpPr>
        <p:spPr bwMode="auto">
          <a:xfrm flipH="1">
            <a:off x="1714910" y="496359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34AE8438-1510-A591-F206-78AC186F446C}"/>
              </a:ext>
            </a:extLst>
          </p:cNvPr>
          <p:cNvCxnSpPr>
            <a:cxnSpLocks/>
          </p:cNvCxnSpPr>
          <p:nvPr/>
        </p:nvCxnSpPr>
        <p:spPr bwMode="auto">
          <a:xfrm>
            <a:off x="1773828" y="4954169"/>
            <a:ext cx="0" cy="61274"/>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7B5F8077-7E97-F7DC-00E2-C209A77DA83B}"/>
              </a:ext>
            </a:extLst>
          </p:cNvPr>
          <p:cNvCxnSpPr>
            <a:cxnSpLocks/>
          </p:cNvCxnSpPr>
          <p:nvPr/>
        </p:nvCxnSpPr>
        <p:spPr bwMode="auto">
          <a:xfrm>
            <a:off x="2593646" y="4954169"/>
            <a:ext cx="0" cy="61274"/>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E8F1DE7D-04DE-8467-E056-EA1968A27124}"/>
              </a:ext>
            </a:extLst>
          </p:cNvPr>
          <p:cNvCxnSpPr>
            <a:cxnSpLocks/>
          </p:cNvCxnSpPr>
          <p:nvPr/>
        </p:nvCxnSpPr>
        <p:spPr bwMode="auto">
          <a:xfrm>
            <a:off x="3413464" y="4954169"/>
            <a:ext cx="0" cy="61274"/>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6D31F906-C00F-FEC5-E28D-B207D7CF2DCF}"/>
              </a:ext>
            </a:extLst>
          </p:cNvPr>
          <p:cNvCxnSpPr>
            <a:cxnSpLocks/>
          </p:cNvCxnSpPr>
          <p:nvPr/>
        </p:nvCxnSpPr>
        <p:spPr bwMode="auto">
          <a:xfrm>
            <a:off x="4233282" y="4954169"/>
            <a:ext cx="0" cy="61274"/>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ED4E6137-7703-BE6B-A1F5-0D8C7E68C787}"/>
              </a:ext>
            </a:extLst>
          </p:cNvPr>
          <p:cNvCxnSpPr>
            <a:cxnSpLocks/>
          </p:cNvCxnSpPr>
          <p:nvPr/>
        </p:nvCxnSpPr>
        <p:spPr bwMode="auto">
          <a:xfrm>
            <a:off x="5053100" y="4954169"/>
            <a:ext cx="0" cy="61274"/>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E737BBCF-CFD3-8FFE-DBE2-018127A048D3}"/>
              </a:ext>
            </a:extLst>
          </p:cNvPr>
          <p:cNvCxnSpPr>
            <a:cxnSpLocks/>
          </p:cNvCxnSpPr>
          <p:nvPr/>
        </p:nvCxnSpPr>
        <p:spPr bwMode="auto">
          <a:xfrm>
            <a:off x="5872916" y="4954169"/>
            <a:ext cx="0" cy="61274"/>
          </a:xfrm>
          <a:prstGeom prst="line">
            <a:avLst/>
          </a:prstGeom>
          <a:noFill/>
          <a:ln w="28575" cap="flat" cmpd="sng" algn="ctr">
            <a:solidFill>
              <a:schemeClr val="bg1"/>
            </a:solidFill>
            <a:prstDash val="solid"/>
            <a:round/>
            <a:headEnd type="none" w="med" len="med"/>
            <a:tailEnd type="none" w="med" len="med"/>
          </a:ln>
          <a:effectLst/>
        </p:spPr>
      </p:cxnSp>
      <p:sp>
        <p:nvSpPr>
          <p:cNvPr id="26" name="TextBox 25">
            <a:extLst>
              <a:ext uri="{FF2B5EF4-FFF2-40B4-BE49-F238E27FC236}">
                <a16:creationId xmlns:a16="http://schemas.microsoft.com/office/drawing/2014/main" id="{B7B08442-02FE-046E-6668-0BB1CF372175}"/>
              </a:ext>
            </a:extLst>
          </p:cNvPr>
          <p:cNvSpPr txBox="1"/>
          <p:nvPr/>
        </p:nvSpPr>
        <p:spPr bwMode="auto">
          <a:xfrm>
            <a:off x="1804466" y="2229823"/>
            <a:ext cx="42656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Stroke or Systemic Embolism</a:t>
            </a:r>
          </a:p>
        </p:txBody>
      </p:sp>
      <p:sp>
        <p:nvSpPr>
          <p:cNvPr id="27" name="TextBox 26">
            <a:extLst>
              <a:ext uri="{FF2B5EF4-FFF2-40B4-BE49-F238E27FC236}">
                <a16:creationId xmlns:a16="http://schemas.microsoft.com/office/drawing/2014/main" id="{EE902EEF-6F8A-560E-166E-60376978CAF2}"/>
              </a:ext>
            </a:extLst>
          </p:cNvPr>
          <p:cNvSpPr txBox="1"/>
          <p:nvPr/>
        </p:nvSpPr>
        <p:spPr bwMode="auto">
          <a:xfrm>
            <a:off x="1785612" y="5167843"/>
            <a:ext cx="426562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a:t>
            </a:r>
          </a:p>
        </p:txBody>
      </p:sp>
      <p:sp>
        <p:nvSpPr>
          <p:cNvPr id="28" name="TextBox 27">
            <a:extLst>
              <a:ext uri="{FF2B5EF4-FFF2-40B4-BE49-F238E27FC236}">
                <a16:creationId xmlns:a16="http://schemas.microsoft.com/office/drawing/2014/main" id="{ED858469-F87A-A506-802C-6414B7457F31}"/>
              </a:ext>
            </a:extLst>
          </p:cNvPr>
          <p:cNvSpPr txBox="1"/>
          <p:nvPr/>
        </p:nvSpPr>
        <p:spPr bwMode="auto">
          <a:xfrm rot="16200000">
            <a:off x="-267861" y="3670552"/>
            <a:ext cx="285003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With Event (%)</a:t>
            </a:r>
          </a:p>
        </p:txBody>
      </p:sp>
      <p:sp>
        <p:nvSpPr>
          <p:cNvPr id="29" name="TextBox 28">
            <a:extLst>
              <a:ext uri="{FF2B5EF4-FFF2-40B4-BE49-F238E27FC236}">
                <a16:creationId xmlns:a16="http://schemas.microsoft.com/office/drawing/2014/main" id="{485A45AF-54D1-33FF-A24A-F16EABAC542E}"/>
              </a:ext>
            </a:extLst>
          </p:cNvPr>
          <p:cNvSpPr txBox="1"/>
          <p:nvPr/>
        </p:nvSpPr>
        <p:spPr bwMode="auto">
          <a:xfrm>
            <a:off x="1290704" y="2512627"/>
            <a:ext cx="457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30" name="TextBox 29">
            <a:extLst>
              <a:ext uri="{FF2B5EF4-FFF2-40B4-BE49-F238E27FC236}">
                <a16:creationId xmlns:a16="http://schemas.microsoft.com/office/drawing/2014/main" id="{AE9B5B21-4AAD-B42C-8C96-E95BF91FDBE7}"/>
              </a:ext>
            </a:extLst>
          </p:cNvPr>
          <p:cNvSpPr txBox="1"/>
          <p:nvPr/>
        </p:nvSpPr>
        <p:spPr bwMode="auto">
          <a:xfrm>
            <a:off x="1290704" y="2890485"/>
            <a:ext cx="457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31" name="TextBox 30">
            <a:extLst>
              <a:ext uri="{FF2B5EF4-FFF2-40B4-BE49-F238E27FC236}">
                <a16:creationId xmlns:a16="http://schemas.microsoft.com/office/drawing/2014/main" id="{D2E3128A-7C0F-CC98-0A19-4AE8CF0D031F}"/>
              </a:ext>
            </a:extLst>
          </p:cNvPr>
          <p:cNvSpPr txBox="1"/>
          <p:nvPr/>
        </p:nvSpPr>
        <p:spPr bwMode="auto">
          <a:xfrm>
            <a:off x="1290704" y="3268343"/>
            <a:ext cx="457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a:t>
            </a:r>
          </a:p>
        </p:txBody>
      </p:sp>
      <p:sp>
        <p:nvSpPr>
          <p:cNvPr id="32" name="TextBox 31">
            <a:extLst>
              <a:ext uri="{FF2B5EF4-FFF2-40B4-BE49-F238E27FC236}">
                <a16:creationId xmlns:a16="http://schemas.microsoft.com/office/drawing/2014/main" id="{4DDE25F8-8621-2102-6951-BC7DCD3B3C9A}"/>
              </a:ext>
            </a:extLst>
          </p:cNvPr>
          <p:cNvSpPr txBox="1"/>
          <p:nvPr/>
        </p:nvSpPr>
        <p:spPr bwMode="auto">
          <a:xfrm>
            <a:off x="1290704" y="3646201"/>
            <a:ext cx="457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33" name="TextBox 32">
            <a:extLst>
              <a:ext uri="{FF2B5EF4-FFF2-40B4-BE49-F238E27FC236}">
                <a16:creationId xmlns:a16="http://schemas.microsoft.com/office/drawing/2014/main" id="{5644EF42-184E-C041-547F-E1603665F04F}"/>
              </a:ext>
            </a:extLst>
          </p:cNvPr>
          <p:cNvSpPr txBox="1"/>
          <p:nvPr/>
        </p:nvSpPr>
        <p:spPr bwMode="auto">
          <a:xfrm>
            <a:off x="1290704" y="4024059"/>
            <a:ext cx="457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p:txBody>
      </p:sp>
      <p:sp>
        <p:nvSpPr>
          <p:cNvPr id="34" name="TextBox 33">
            <a:extLst>
              <a:ext uri="{FF2B5EF4-FFF2-40B4-BE49-F238E27FC236}">
                <a16:creationId xmlns:a16="http://schemas.microsoft.com/office/drawing/2014/main" id="{6BA38E27-7681-CC79-4D1B-119CA769C08F}"/>
              </a:ext>
            </a:extLst>
          </p:cNvPr>
          <p:cNvSpPr txBox="1"/>
          <p:nvPr/>
        </p:nvSpPr>
        <p:spPr bwMode="auto">
          <a:xfrm>
            <a:off x="1290704" y="4401917"/>
            <a:ext cx="457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35" name="TextBox 34">
            <a:extLst>
              <a:ext uri="{FF2B5EF4-FFF2-40B4-BE49-F238E27FC236}">
                <a16:creationId xmlns:a16="http://schemas.microsoft.com/office/drawing/2014/main" id="{8EF73677-7792-2E8E-8700-70D7A0EDB4B6}"/>
              </a:ext>
            </a:extLst>
          </p:cNvPr>
          <p:cNvSpPr txBox="1"/>
          <p:nvPr/>
        </p:nvSpPr>
        <p:spPr bwMode="auto">
          <a:xfrm>
            <a:off x="1290704" y="4779773"/>
            <a:ext cx="457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37" name="TextBox 36">
            <a:extLst>
              <a:ext uri="{FF2B5EF4-FFF2-40B4-BE49-F238E27FC236}">
                <a16:creationId xmlns:a16="http://schemas.microsoft.com/office/drawing/2014/main" id="{9A626125-65EC-4B5E-FA2F-161734E42DC9}"/>
              </a:ext>
            </a:extLst>
          </p:cNvPr>
          <p:cNvSpPr txBox="1"/>
          <p:nvPr/>
        </p:nvSpPr>
        <p:spPr bwMode="auto">
          <a:xfrm>
            <a:off x="1890107" y="3391676"/>
            <a:ext cx="4324081" cy="461665"/>
          </a:xfrm>
          <a:prstGeom prst="rect">
            <a:avLst/>
          </a:prstGeom>
          <a:noFill/>
          <a:ln w="9525" algn="ctr">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HR for SD DOAC vs warfarin: 0.81 (95% CI: 0.74-0.89)</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HR for LD DOAC vs warfarin: 1.06 (95% CI: 0.95-1.19)</a:t>
            </a:r>
          </a:p>
        </p:txBody>
      </p:sp>
      <p:sp>
        <p:nvSpPr>
          <p:cNvPr id="48" name="TextBox 47">
            <a:extLst>
              <a:ext uri="{FF2B5EF4-FFF2-40B4-BE49-F238E27FC236}">
                <a16:creationId xmlns:a16="http://schemas.microsoft.com/office/drawing/2014/main" id="{CDA68084-5025-8EEC-9B52-D555962B5700}"/>
              </a:ext>
            </a:extLst>
          </p:cNvPr>
          <p:cNvSpPr txBox="1"/>
          <p:nvPr/>
        </p:nvSpPr>
        <p:spPr bwMode="auto">
          <a:xfrm>
            <a:off x="4898" y="5662126"/>
            <a:ext cx="15404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15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LD DOAC</a:t>
            </a:r>
            <a:br>
              <a:rPr kumimoji="0" lang="en-US" sz="115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br>
            <a:r>
              <a:rPr kumimoji="0" lang="en-US" sz="1150" b="1" i="0" u="none" strike="noStrike" kern="1200" cap="none" spc="0" normalizeH="0" baseline="0" noProof="0" dirty="0">
                <a:ln>
                  <a:noFill/>
                </a:ln>
                <a:solidFill>
                  <a:srgbClr val="00823B"/>
                </a:solidFill>
                <a:effectLst/>
                <a:uLnTx/>
                <a:uFillTx/>
                <a:latin typeface="Calibri" panose="020F0502020204030204" pitchFamily="34" charset="0"/>
                <a:ea typeface="+mn-ea"/>
                <a:cs typeface="Arial" panose="020B0604020202020204" pitchFamily="34" charset="0"/>
              </a:rPr>
              <a:t>SD DOAC</a:t>
            </a:r>
            <a:br>
              <a:rPr kumimoji="0" lang="en-US" sz="115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15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Warfarin</a:t>
            </a:r>
          </a:p>
        </p:txBody>
      </p:sp>
      <p:sp>
        <p:nvSpPr>
          <p:cNvPr id="49" name="TextBox 48">
            <a:extLst>
              <a:ext uri="{FF2B5EF4-FFF2-40B4-BE49-F238E27FC236}">
                <a16:creationId xmlns:a16="http://schemas.microsoft.com/office/drawing/2014/main" id="{3008ACD3-D3C0-C806-5319-0BCE00B1926D}"/>
              </a:ext>
            </a:extLst>
          </p:cNvPr>
          <p:cNvSpPr txBox="1"/>
          <p:nvPr/>
        </p:nvSpPr>
        <p:spPr bwMode="auto">
          <a:xfrm>
            <a:off x="850259" y="5428048"/>
            <a:ext cx="33858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Number at risk (number of events)</a:t>
            </a:r>
          </a:p>
        </p:txBody>
      </p:sp>
      <p:sp>
        <p:nvSpPr>
          <p:cNvPr id="50" name="TextBox 49">
            <a:extLst>
              <a:ext uri="{FF2B5EF4-FFF2-40B4-BE49-F238E27FC236}">
                <a16:creationId xmlns:a16="http://schemas.microsoft.com/office/drawing/2014/main" id="{53A57B2E-2A2A-F96A-BE3E-5AEA37FD2C5A}"/>
              </a:ext>
            </a:extLst>
          </p:cNvPr>
          <p:cNvSpPr txBox="1"/>
          <p:nvPr/>
        </p:nvSpPr>
        <p:spPr bwMode="auto">
          <a:xfrm>
            <a:off x="1377106" y="5662126"/>
            <a:ext cx="80509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13049 (0)</a:t>
            </a:r>
            <a:b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29312 (1)</a:t>
            </a:r>
            <a:b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29229 (0)</a:t>
            </a:r>
          </a:p>
        </p:txBody>
      </p:sp>
      <p:sp>
        <p:nvSpPr>
          <p:cNvPr id="51" name="TextBox 50">
            <a:extLst>
              <a:ext uri="{FF2B5EF4-FFF2-40B4-BE49-F238E27FC236}">
                <a16:creationId xmlns:a16="http://schemas.microsoft.com/office/drawing/2014/main" id="{DA80973B-3EB7-9807-8F65-CA583E2796DC}"/>
              </a:ext>
            </a:extLst>
          </p:cNvPr>
          <p:cNvSpPr txBox="1"/>
          <p:nvPr/>
        </p:nvSpPr>
        <p:spPr bwMode="auto">
          <a:xfrm>
            <a:off x="1550489" y="4961460"/>
            <a:ext cx="457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52" name="TextBox 51">
            <a:extLst>
              <a:ext uri="{FF2B5EF4-FFF2-40B4-BE49-F238E27FC236}">
                <a16:creationId xmlns:a16="http://schemas.microsoft.com/office/drawing/2014/main" id="{F285F494-D774-5557-F1A9-8DDDC620CEC7}"/>
              </a:ext>
            </a:extLst>
          </p:cNvPr>
          <p:cNvSpPr txBox="1"/>
          <p:nvPr/>
        </p:nvSpPr>
        <p:spPr bwMode="auto">
          <a:xfrm>
            <a:off x="2369095" y="4961460"/>
            <a:ext cx="457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53" name="TextBox 52">
            <a:extLst>
              <a:ext uri="{FF2B5EF4-FFF2-40B4-BE49-F238E27FC236}">
                <a16:creationId xmlns:a16="http://schemas.microsoft.com/office/drawing/2014/main" id="{1C499615-E089-CA00-904C-A414FBC6BCAF}"/>
              </a:ext>
            </a:extLst>
          </p:cNvPr>
          <p:cNvSpPr txBox="1"/>
          <p:nvPr/>
        </p:nvSpPr>
        <p:spPr bwMode="auto">
          <a:xfrm>
            <a:off x="3187701" y="4961460"/>
            <a:ext cx="457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54" name="TextBox 53">
            <a:extLst>
              <a:ext uri="{FF2B5EF4-FFF2-40B4-BE49-F238E27FC236}">
                <a16:creationId xmlns:a16="http://schemas.microsoft.com/office/drawing/2014/main" id="{93433FD3-341C-3C35-B8D3-43835A186005}"/>
              </a:ext>
            </a:extLst>
          </p:cNvPr>
          <p:cNvSpPr txBox="1"/>
          <p:nvPr/>
        </p:nvSpPr>
        <p:spPr bwMode="auto">
          <a:xfrm>
            <a:off x="4006307" y="4961460"/>
            <a:ext cx="457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55" name="TextBox 54">
            <a:extLst>
              <a:ext uri="{FF2B5EF4-FFF2-40B4-BE49-F238E27FC236}">
                <a16:creationId xmlns:a16="http://schemas.microsoft.com/office/drawing/2014/main" id="{48BB68DC-868C-DCC2-839F-7507BF745FEF}"/>
              </a:ext>
            </a:extLst>
          </p:cNvPr>
          <p:cNvSpPr txBox="1"/>
          <p:nvPr/>
        </p:nvSpPr>
        <p:spPr bwMode="auto">
          <a:xfrm>
            <a:off x="4824913" y="4961460"/>
            <a:ext cx="457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56" name="TextBox 55">
            <a:extLst>
              <a:ext uri="{FF2B5EF4-FFF2-40B4-BE49-F238E27FC236}">
                <a16:creationId xmlns:a16="http://schemas.microsoft.com/office/drawing/2014/main" id="{A6FAE4CD-4E57-8244-4DBD-A915C1DBE53D}"/>
              </a:ext>
            </a:extLst>
          </p:cNvPr>
          <p:cNvSpPr txBox="1"/>
          <p:nvPr/>
        </p:nvSpPr>
        <p:spPr bwMode="auto">
          <a:xfrm>
            <a:off x="5643518" y="4961460"/>
            <a:ext cx="457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57" name="TextBox 56">
            <a:extLst>
              <a:ext uri="{FF2B5EF4-FFF2-40B4-BE49-F238E27FC236}">
                <a16:creationId xmlns:a16="http://schemas.microsoft.com/office/drawing/2014/main" id="{46831671-8664-C435-5F16-BBE7524B9751}"/>
              </a:ext>
            </a:extLst>
          </p:cNvPr>
          <p:cNvSpPr txBox="1"/>
          <p:nvPr/>
        </p:nvSpPr>
        <p:spPr bwMode="auto">
          <a:xfrm>
            <a:off x="2042001" y="5662126"/>
            <a:ext cx="108961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12676 (131)</a:t>
            </a:r>
            <a:b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282245 (245)</a:t>
            </a:r>
            <a:b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28020 (343)</a:t>
            </a:r>
          </a:p>
        </p:txBody>
      </p:sp>
      <p:sp>
        <p:nvSpPr>
          <p:cNvPr id="58" name="TextBox 57">
            <a:extLst>
              <a:ext uri="{FF2B5EF4-FFF2-40B4-BE49-F238E27FC236}">
                <a16:creationId xmlns:a16="http://schemas.microsoft.com/office/drawing/2014/main" id="{038A6319-5368-8490-6D84-03A6A7E48B02}"/>
              </a:ext>
            </a:extLst>
          </p:cNvPr>
          <p:cNvSpPr txBox="1"/>
          <p:nvPr/>
        </p:nvSpPr>
        <p:spPr bwMode="auto">
          <a:xfrm>
            <a:off x="2862472" y="5662126"/>
            <a:ext cx="108961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12340 (240)</a:t>
            </a:r>
            <a:b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27317 (447)</a:t>
            </a:r>
            <a:b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27041 (602)</a:t>
            </a:r>
          </a:p>
        </p:txBody>
      </p:sp>
      <p:sp>
        <p:nvSpPr>
          <p:cNvPr id="59" name="TextBox 58">
            <a:extLst>
              <a:ext uri="{FF2B5EF4-FFF2-40B4-BE49-F238E27FC236}">
                <a16:creationId xmlns:a16="http://schemas.microsoft.com/office/drawing/2014/main" id="{3613E7DF-3487-862F-5A65-104A61900D08}"/>
              </a:ext>
            </a:extLst>
          </p:cNvPr>
          <p:cNvSpPr txBox="1"/>
          <p:nvPr/>
        </p:nvSpPr>
        <p:spPr bwMode="auto">
          <a:xfrm>
            <a:off x="3682943" y="5662126"/>
            <a:ext cx="108961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11052 (327)</a:t>
            </a:r>
            <a:b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21898 (622)</a:t>
            </a:r>
            <a:b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21645 (804)</a:t>
            </a:r>
          </a:p>
        </p:txBody>
      </p:sp>
      <p:sp>
        <p:nvSpPr>
          <p:cNvPr id="60" name="TextBox 59">
            <a:extLst>
              <a:ext uri="{FF2B5EF4-FFF2-40B4-BE49-F238E27FC236}">
                <a16:creationId xmlns:a16="http://schemas.microsoft.com/office/drawing/2014/main" id="{96D6AFE2-8EC3-EB49-B756-F83AA7955E14}"/>
              </a:ext>
            </a:extLst>
          </p:cNvPr>
          <p:cNvSpPr txBox="1"/>
          <p:nvPr/>
        </p:nvSpPr>
        <p:spPr bwMode="auto">
          <a:xfrm>
            <a:off x="4503414" y="5662126"/>
            <a:ext cx="108961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9183 (422)</a:t>
            </a:r>
            <a:b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15588 (788)</a:t>
            </a:r>
            <a:b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15314 (969)</a:t>
            </a:r>
          </a:p>
        </p:txBody>
      </p:sp>
      <p:sp>
        <p:nvSpPr>
          <p:cNvPr id="61" name="TextBox 60">
            <a:extLst>
              <a:ext uri="{FF2B5EF4-FFF2-40B4-BE49-F238E27FC236}">
                <a16:creationId xmlns:a16="http://schemas.microsoft.com/office/drawing/2014/main" id="{293D7848-BE8F-606F-F3AE-0295DD4B001D}"/>
              </a:ext>
            </a:extLst>
          </p:cNvPr>
          <p:cNvSpPr txBox="1"/>
          <p:nvPr/>
        </p:nvSpPr>
        <p:spPr bwMode="auto">
          <a:xfrm>
            <a:off x="5323887" y="5662126"/>
            <a:ext cx="108961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5982 (510)</a:t>
            </a:r>
            <a:b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9023 (867)</a:t>
            </a:r>
            <a:b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8885 (1062)</a:t>
            </a:r>
          </a:p>
        </p:txBody>
      </p:sp>
      <p:cxnSp>
        <p:nvCxnSpPr>
          <p:cNvPr id="101" name="Straight Connector 100">
            <a:extLst>
              <a:ext uri="{FF2B5EF4-FFF2-40B4-BE49-F238E27FC236}">
                <a16:creationId xmlns:a16="http://schemas.microsoft.com/office/drawing/2014/main" id="{1AD152B9-9719-F94B-0B3B-1FD6D9DA596E}"/>
              </a:ext>
            </a:extLst>
          </p:cNvPr>
          <p:cNvCxnSpPr>
            <a:cxnSpLocks/>
          </p:cNvCxnSpPr>
          <p:nvPr/>
        </p:nvCxnSpPr>
        <p:spPr bwMode="auto">
          <a:xfrm flipV="1">
            <a:off x="7209934" y="2692188"/>
            <a:ext cx="0" cy="2281287"/>
          </a:xfrm>
          <a:prstGeom prst="line">
            <a:avLst/>
          </a:prstGeom>
          <a:noFill/>
          <a:ln w="28575" cap="flat" cmpd="sng" algn="ctr">
            <a:solidFill>
              <a:schemeClr val="bg1"/>
            </a:solidFill>
            <a:prstDash val="solid"/>
            <a:round/>
            <a:headEnd type="none" w="med" len="med"/>
            <a:tailEnd type="none" w="med" len="med"/>
          </a:ln>
          <a:effectLst/>
        </p:spPr>
      </p:cxnSp>
      <p:cxnSp>
        <p:nvCxnSpPr>
          <p:cNvPr id="102" name="Straight Connector 101">
            <a:extLst>
              <a:ext uri="{FF2B5EF4-FFF2-40B4-BE49-F238E27FC236}">
                <a16:creationId xmlns:a16="http://schemas.microsoft.com/office/drawing/2014/main" id="{63E6A0CF-615B-FC23-CC0C-933461DD0FA0}"/>
              </a:ext>
            </a:extLst>
          </p:cNvPr>
          <p:cNvCxnSpPr>
            <a:cxnSpLocks/>
          </p:cNvCxnSpPr>
          <p:nvPr/>
        </p:nvCxnSpPr>
        <p:spPr bwMode="auto">
          <a:xfrm>
            <a:off x="7207578" y="4968761"/>
            <a:ext cx="4303336" cy="0"/>
          </a:xfrm>
          <a:prstGeom prst="line">
            <a:avLst/>
          </a:prstGeom>
          <a:noFill/>
          <a:ln w="28575" cap="flat" cmpd="sng" algn="ctr">
            <a:solidFill>
              <a:schemeClr val="bg1"/>
            </a:solidFill>
            <a:prstDash val="solid"/>
            <a:round/>
            <a:headEnd type="none" w="med" len="med"/>
            <a:tailEnd type="none" w="med" len="med"/>
          </a:ln>
          <a:effectLst/>
        </p:spPr>
      </p:cxnSp>
      <p:cxnSp>
        <p:nvCxnSpPr>
          <p:cNvPr id="103" name="Straight Connector 102">
            <a:extLst>
              <a:ext uri="{FF2B5EF4-FFF2-40B4-BE49-F238E27FC236}">
                <a16:creationId xmlns:a16="http://schemas.microsoft.com/office/drawing/2014/main" id="{F467A38F-4E5C-FEDF-7290-71BB230DC2CE}"/>
              </a:ext>
            </a:extLst>
          </p:cNvPr>
          <p:cNvCxnSpPr>
            <a:cxnSpLocks/>
          </p:cNvCxnSpPr>
          <p:nvPr/>
        </p:nvCxnSpPr>
        <p:spPr bwMode="auto">
          <a:xfrm flipH="1">
            <a:off x="7151016" y="270161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04" name="Straight Connector 103">
            <a:extLst>
              <a:ext uri="{FF2B5EF4-FFF2-40B4-BE49-F238E27FC236}">
                <a16:creationId xmlns:a16="http://schemas.microsoft.com/office/drawing/2014/main" id="{C194977A-C923-B6BD-D47D-BD2AAEC282BD}"/>
              </a:ext>
            </a:extLst>
          </p:cNvPr>
          <p:cNvCxnSpPr>
            <a:cxnSpLocks/>
          </p:cNvCxnSpPr>
          <p:nvPr/>
        </p:nvCxnSpPr>
        <p:spPr bwMode="auto">
          <a:xfrm flipH="1">
            <a:off x="7151016" y="307947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05" name="Straight Connector 104">
            <a:extLst>
              <a:ext uri="{FF2B5EF4-FFF2-40B4-BE49-F238E27FC236}">
                <a16:creationId xmlns:a16="http://schemas.microsoft.com/office/drawing/2014/main" id="{D22C0F73-6D74-0F72-3F3C-3A48BDD2D1C6}"/>
              </a:ext>
            </a:extLst>
          </p:cNvPr>
          <p:cNvCxnSpPr>
            <a:cxnSpLocks/>
          </p:cNvCxnSpPr>
          <p:nvPr/>
        </p:nvCxnSpPr>
        <p:spPr bwMode="auto">
          <a:xfrm flipH="1">
            <a:off x="7151016" y="345733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06" name="Straight Connector 105">
            <a:extLst>
              <a:ext uri="{FF2B5EF4-FFF2-40B4-BE49-F238E27FC236}">
                <a16:creationId xmlns:a16="http://schemas.microsoft.com/office/drawing/2014/main" id="{46450B6C-B3AB-A40D-EA6B-BB2F89E36317}"/>
              </a:ext>
            </a:extLst>
          </p:cNvPr>
          <p:cNvCxnSpPr>
            <a:cxnSpLocks/>
          </p:cNvCxnSpPr>
          <p:nvPr/>
        </p:nvCxnSpPr>
        <p:spPr bwMode="auto">
          <a:xfrm flipH="1">
            <a:off x="7151016" y="383518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07" name="Straight Connector 106">
            <a:extLst>
              <a:ext uri="{FF2B5EF4-FFF2-40B4-BE49-F238E27FC236}">
                <a16:creationId xmlns:a16="http://schemas.microsoft.com/office/drawing/2014/main" id="{03CABB13-CAAC-DD9D-3DD5-94699E4961A9}"/>
              </a:ext>
            </a:extLst>
          </p:cNvPr>
          <p:cNvCxnSpPr>
            <a:cxnSpLocks/>
          </p:cNvCxnSpPr>
          <p:nvPr/>
        </p:nvCxnSpPr>
        <p:spPr bwMode="auto">
          <a:xfrm flipH="1">
            <a:off x="7151016" y="421304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08" name="Straight Connector 107">
            <a:extLst>
              <a:ext uri="{FF2B5EF4-FFF2-40B4-BE49-F238E27FC236}">
                <a16:creationId xmlns:a16="http://schemas.microsoft.com/office/drawing/2014/main" id="{E1D063F9-188A-5E85-57C0-5E11C3C28018}"/>
              </a:ext>
            </a:extLst>
          </p:cNvPr>
          <p:cNvCxnSpPr>
            <a:cxnSpLocks/>
          </p:cNvCxnSpPr>
          <p:nvPr/>
        </p:nvCxnSpPr>
        <p:spPr bwMode="auto">
          <a:xfrm flipH="1">
            <a:off x="7151016" y="459090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09" name="Straight Connector 108">
            <a:extLst>
              <a:ext uri="{FF2B5EF4-FFF2-40B4-BE49-F238E27FC236}">
                <a16:creationId xmlns:a16="http://schemas.microsoft.com/office/drawing/2014/main" id="{9D4FCE24-D5C0-4AED-0E36-99A35C003609}"/>
              </a:ext>
            </a:extLst>
          </p:cNvPr>
          <p:cNvCxnSpPr>
            <a:cxnSpLocks/>
          </p:cNvCxnSpPr>
          <p:nvPr/>
        </p:nvCxnSpPr>
        <p:spPr bwMode="auto">
          <a:xfrm flipH="1">
            <a:off x="7151016" y="496876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10" name="Straight Connector 109">
            <a:extLst>
              <a:ext uri="{FF2B5EF4-FFF2-40B4-BE49-F238E27FC236}">
                <a16:creationId xmlns:a16="http://schemas.microsoft.com/office/drawing/2014/main" id="{930DCE36-3B11-A1B7-8288-47596F087289}"/>
              </a:ext>
            </a:extLst>
          </p:cNvPr>
          <p:cNvCxnSpPr>
            <a:cxnSpLocks/>
          </p:cNvCxnSpPr>
          <p:nvPr/>
        </p:nvCxnSpPr>
        <p:spPr bwMode="auto">
          <a:xfrm>
            <a:off x="7209934" y="4959335"/>
            <a:ext cx="0" cy="61274"/>
          </a:xfrm>
          <a:prstGeom prst="line">
            <a:avLst/>
          </a:prstGeom>
          <a:noFill/>
          <a:ln w="28575" cap="flat" cmpd="sng" algn="ctr">
            <a:solidFill>
              <a:schemeClr val="bg1"/>
            </a:solidFill>
            <a:prstDash val="solid"/>
            <a:round/>
            <a:headEnd type="none" w="med" len="med"/>
            <a:tailEnd type="none" w="med" len="med"/>
          </a:ln>
          <a:effectLst/>
        </p:spPr>
      </p:cxnSp>
      <p:cxnSp>
        <p:nvCxnSpPr>
          <p:cNvPr id="111" name="Straight Connector 110">
            <a:extLst>
              <a:ext uri="{FF2B5EF4-FFF2-40B4-BE49-F238E27FC236}">
                <a16:creationId xmlns:a16="http://schemas.microsoft.com/office/drawing/2014/main" id="{0752A980-F576-96F6-DA51-D85EA6D04ED6}"/>
              </a:ext>
            </a:extLst>
          </p:cNvPr>
          <p:cNvCxnSpPr>
            <a:cxnSpLocks/>
          </p:cNvCxnSpPr>
          <p:nvPr/>
        </p:nvCxnSpPr>
        <p:spPr bwMode="auto">
          <a:xfrm>
            <a:off x="8029752" y="4959335"/>
            <a:ext cx="0" cy="61274"/>
          </a:xfrm>
          <a:prstGeom prst="line">
            <a:avLst/>
          </a:prstGeom>
          <a:noFill/>
          <a:ln w="28575" cap="flat" cmpd="sng" algn="ctr">
            <a:solidFill>
              <a:schemeClr val="bg1"/>
            </a:solidFill>
            <a:prstDash val="solid"/>
            <a:round/>
            <a:headEnd type="none" w="med" len="med"/>
            <a:tailEnd type="none" w="med" len="med"/>
          </a:ln>
          <a:effectLst/>
        </p:spPr>
      </p:cxnSp>
      <p:cxnSp>
        <p:nvCxnSpPr>
          <p:cNvPr id="112" name="Straight Connector 111">
            <a:extLst>
              <a:ext uri="{FF2B5EF4-FFF2-40B4-BE49-F238E27FC236}">
                <a16:creationId xmlns:a16="http://schemas.microsoft.com/office/drawing/2014/main" id="{E0C440E1-E04A-D94C-D90E-2E89E6A67C15}"/>
              </a:ext>
            </a:extLst>
          </p:cNvPr>
          <p:cNvCxnSpPr>
            <a:cxnSpLocks/>
          </p:cNvCxnSpPr>
          <p:nvPr/>
        </p:nvCxnSpPr>
        <p:spPr bwMode="auto">
          <a:xfrm>
            <a:off x="8849570" y="4959335"/>
            <a:ext cx="0" cy="61274"/>
          </a:xfrm>
          <a:prstGeom prst="line">
            <a:avLst/>
          </a:prstGeom>
          <a:noFill/>
          <a:ln w="28575" cap="flat" cmpd="sng" algn="ctr">
            <a:solidFill>
              <a:schemeClr val="bg1"/>
            </a:solidFill>
            <a:prstDash val="solid"/>
            <a:round/>
            <a:headEnd type="none" w="med" len="med"/>
            <a:tailEnd type="none" w="med" len="med"/>
          </a:ln>
          <a:effectLst/>
        </p:spPr>
      </p:cxnSp>
      <p:cxnSp>
        <p:nvCxnSpPr>
          <p:cNvPr id="113" name="Straight Connector 112">
            <a:extLst>
              <a:ext uri="{FF2B5EF4-FFF2-40B4-BE49-F238E27FC236}">
                <a16:creationId xmlns:a16="http://schemas.microsoft.com/office/drawing/2014/main" id="{3ED67C02-82F9-20A1-FCC1-2AE92226D49D}"/>
              </a:ext>
            </a:extLst>
          </p:cNvPr>
          <p:cNvCxnSpPr>
            <a:cxnSpLocks/>
          </p:cNvCxnSpPr>
          <p:nvPr/>
        </p:nvCxnSpPr>
        <p:spPr bwMode="auto">
          <a:xfrm>
            <a:off x="9669388" y="4959335"/>
            <a:ext cx="0" cy="61274"/>
          </a:xfrm>
          <a:prstGeom prst="line">
            <a:avLst/>
          </a:prstGeom>
          <a:noFill/>
          <a:ln w="28575" cap="flat" cmpd="sng" algn="ctr">
            <a:solidFill>
              <a:schemeClr val="bg1"/>
            </a:solidFill>
            <a:prstDash val="solid"/>
            <a:round/>
            <a:headEnd type="none" w="med" len="med"/>
            <a:tailEnd type="none" w="med" len="med"/>
          </a:ln>
          <a:effectLst/>
        </p:spPr>
      </p:cxnSp>
      <p:cxnSp>
        <p:nvCxnSpPr>
          <p:cNvPr id="114" name="Straight Connector 113">
            <a:extLst>
              <a:ext uri="{FF2B5EF4-FFF2-40B4-BE49-F238E27FC236}">
                <a16:creationId xmlns:a16="http://schemas.microsoft.com/office/drawing/2014/main" id="{1FD4108F-D852-9047-6082-74792DEB023C}"/>
              </a:ext>
            </a:extLst>
          </p:cNvPr>
          <p:cNvCxnSpPr>
            <a:cxnSpLocks/>
          </p:cNvCxnSpPr>
          <p:nvPr/>
        </p:nvCxnSpPr>
        <p:spPr bwMode="auto">
          <a:xfrm>
            <a:off x="10489206" y="4959335"/>
            <a:ext cx="0" cy="61274"/>
          </a:xfrm>
          <a:prstGeom prst="line">
            <a:avLst/>
          </a:prstGeom>
          <a:noFill/>
          <a:ln w="28575" cap="flat" cmpd="sng" algn="ctr">
            <a:solidFill>
              <a:schemeClr val="bg1"/>
            </a:solidFill>
            <a:prstDash val="solid"/>
            <a:round/>
            <a:headEnd type="none" w="med" len="med"/>
            <a:tailEnd type="none" w="med" len="med"/>
          </a:ln>
          <a:effectLst/>
        </p:spPr>
      </p:cxnSp>
      <p:cxnSp>
        <p:nvCxnSpPr>
          <p:cNvPr id="115" name="Straight Connector 114">
            <a:extLst>
              <a:ext uri="{FF2B5EF4-FFF2-40B4-BE49-F238E27FC236}">
                <a16:creationId xmlns:a16="http://schemas.microsoft.com/office/drawing/2014/main" id="{22AA44DC-23F0-76E8-CC83-946A68472BE1}"/>
              </a:ext>
            </a:extLst>
          </p:cNvPr>
          <p:cNvCxnSpPr>
            <a:cxnSpLocks/>
          </p:cNvCxnSpPr>
          <p:nvPr/>
        </p:nvCxnSpPr>
        <p:spPr bwMode="auto">
          <a:xfrm>
            <a:off x="11309022" y="4959335"/>
            <a:ext cx="0" cy="61274"/>
          </a:xfrm>
          <a:prstGeom prst="line">
            <a:avLst/>
          </a:prstGeom>
          <a:noFill/>
          <a:ln w="28575" cap="flat" cmpd="sng" algn="ctr">
            <a:solidFill>
              <a:schemeClr val="bg1"/>
            </a:solidFill>
            <a:prstDash val="solid"/>
            <a:round/>
            <a:headEnd type="none" w="med" len="med"/>
            <a:tailEnd type="none" w="med" len="med"/>
          </a:ln>
          <a:effectLst/>
        </p:spPr>
      </p:cxnSp>
      <p:sp>
        <p:nvSpPr>
          <p:cNvPr id="116" name="TextBox 115">
            <a:extLst>
              <a:ext uri="{FF2B5EF4-FFF2-40B4-BE49-F238E27FC236}">
                <a16:creationId xmlns:a16="http://schemas.microsoft.com/office/drawing/2014/main" id="{C96FBDE8-DEB0-7A5A-D950-C53515632EC2}"/>
              </a:ext>
            </a:extLst>
          </p:cNvPr>
          <p:cNvSpPr txBox="1"/>
          <p:nvPr/>
        </p:nvSpPr>
        <p:spPr bwMode="auto">
          <a:xfrm>
            <a:off x="7240572" y="2234989"/>
            <a:ext cx="42656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All-Cause Death</a:t>
            </a:r>
          </a:p>
        </p:txBody>
      </p:sp>
      <p:sp>
        <p:nvSpPr>
          <p:cNvPr id="117" name="TextBox 116">
            <a:extLst>
              <a:ext uri="{FF2B5EF4-FFF2-40B4-BE49-F238E27FC236}">
                <a16:creationId xmlns:a16="http://schemas.microsoft.com/office/drawing/2014/main" id="{8980543C-5A10-6777-7A13-98385EECFC42}"/>
              </a:ext>
            </a:extLst>
          </p:cNvPr>
          <p:cNvSpPr txBox="1"/>
          <p:nvPr/>
        </p:nvSpPr>
        <p:spPr bwMode="auto">
          <a:xfrm>
            <a:off x="7221718" y="5173009"/>
            <a:ext cx="426562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a:t>
            </a:r>
          </a:p>
        </p:txBody>
      </p:sp>
      <p:sp>
        <p:nvSpPr>
          <p:cNvPr id="118" name="TextBox 117">
            <a:extLst>
              <a:ext uri="{FF2B5EF4-FFF2-40B4-BE49-F238E27FC236}">
                <a16:creationId xmlns:a16="http://schemas.microsoft.com/office/drawing/2014/main" id="{DCD0343B-FD06-90C7-783D-A06DB396E610}"/>
              </a:ext>
            </a:extLst>
          </p:cNvPr>
          <p:cNvSpPr txBox="1"/>
          <p:nvPr/>
        </p:nvSpPr>
        <p:spPr bwMode="auto">
          <a:xfrm rot="16200000">
            <a:off x="5168245" y="3675718"/>
            <a:ext cx="285003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With Event (%)</a:t>
            </a:r>
          </a:p>
        </p:txBody>
      </p:sp>
      <p:sp>
        <p:nvSpPr>
          <p:cNvPr id="119" name="TextBox 118">
            <a:extLst>
              <a:ext uri="{FF2B5EF4-FFF2-40B4-BE49-F238E27FC236}">
                <a16:creationId xmlns:a16="http://schemas.microsoft.com/office/drawing/2014/main" id="{A19774B7-07C6-4F12-E276-770317495285}"/>
              </a:ext>
            </a:extLst>
          </p:cNvPr>
          <p:cNvSpPr txBox="1"/>
          <p:nvPr/>
        </p:nvSpPr>
        <p:spPr bwMode="auto">
          <a:xfrm>
            <a:off x="6726810" y="2517793"/>
            <a:ext cx="457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120" name="TextBox 119">
            <a:extLst>
              <a:ext uri="{FF2B5EF4-FFF2-40B4-BE49-F238E27FC236}">
                <a16:creationId xmlns:a16="http://schemas.microsoft.com/office/drawing/2014/main" id="{9167DCA8-46D4-CC68-5631-FF1EDEFB1A1C}"/>
              </a:ext>
            </a:extLst>
          </p:cNvPr>
          <p:cNvSpPr txBox="1"/>
          <p:nvPr/>
        </p:nvSpPr>
        <p:spPr bwMode="auto">
          <a:xfrm>
            <a:off x="6726810" y="2895651"/>
            <a:ext cx="457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121" name="TextBox 120">
            <a:extLst>
              <a:ext uri="{FF2B5EF4-FFF2-40B4-BE49-F238E27FC236}">
                <a16:creationId xmlns:a16="http://schemas.microsoft.com/office/drawing/2014/main" id="{F8F73838-58D7-A7B9-A99C-A352163577C7}"/>
              </a:ext>
            </a:extLst>
          </p:cNvPr>
          <p:cNvSpPr txBox="1"/>
          <p:nvPr/>
        </p:nvSpPr>
        <p:spPr bwMode="auto">
          <a:xfrm>
            <a:off x="6726810" y="3273509"/>
            <a:ext cx="457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a:t>
            </a:r>
          </a:p>
        </p:txBody>
      </p:sp>
      <p:sp>
        <p:nvSpPr>
          <p:cNvPr id="122" name="TextBox 121">
            <a:extLst>
              <a:ext uri="{FF2B5EF4-FFF2-40B4-BE49-F238E27FC236}">
                <a16:creationId xmlns:a16="http://schemas.microsoft.com/office/drawing/2014/main" id="{0AD05205-F0CA-F2D8-D55F-1E54B5E61D69}"/>
              </a:ext>
            </a:extLst>
          </p:cNvPr>
          <p:cNvSpPr txBox="1"/>
          <p:nvPr/>
        </p:nvSpPr>
        <p:spPr bwMode="auto">
          <a:xfrm>
            <a:off x="6726810" y="3651367"/>
            <a:ext cx="457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123" name="TextBox 122">
            <a:extLst>
              <a:ext uri="{FF2B5EF4-FFF2-40B4-BE49-F238E27FC236}">
                <a16:creationId xmlns:a16="http://schemas.microsoft.com/office/drawing/2014/main" id="{6A7EBA58-CD5A-74A4-6771-99128530B616}"/>
              </a:ext>
            </a:extLst>
          </p:cNvPr>
          <p:cNvSpPr txBox="1"/>
          <p:nvPr/>
        </p:nvSpPr>
        <p:spPr bwMode="auto">
          <a:xfrm>
            <a:off x="6726810" y="4029225"/>
            <a:ext cx="457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p:txBody>
      </p:sp>
      <p:sp>
        <p:nvSpPr>
          <p:cNvPr id="124" name="TextBox 123">
            <a:extLst>
              <a:ext uri="{FF2B5EF4-FFF2-40B4-BE49-F238E27FC236}">
                <a16:creationId xmlns:a16="http://schemas.microsoft.com/office/drawing/2014/main" id="{3B548B83-7475-9A80-D70F-863D56918E96}"/>
              </a:ext>
            </a:extLst>
          </p:cNvPr>
          <p:cNvSpPr txBox="1"/>
          <p:nvPr/>
        </p:nvSpPr>
        <p:spPr bwMode="auto">
          <a:xfrm>
            <a:off x="6726810" y="4407083"/>
            <a:ext cx="457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125" name="TextBox 124">
            <a:extLst>
              <a:ext uri="{FF2B5EF4-FFF2-40B4-BE49-F238E27FC236}">
                <a16:creationId xmlns:a16="http://schemas.microsoft.com/office/drawing/2014/main" id="{18089F4B-F783-351A-84B4-774F8CC07A82}"/>
              </a:ext>
            </a:extLst>
          </p:cNvPr>
          <p:cNvSpPr txBox="1"/>
          <p:nvPr/>
        </p:nvSpPr>
        <p:spPr bwMode="auto">
          <a:xfrm>
            <a:off x="6726810" y="4784939"/>
            <a:ext cx="457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127" name="TextBox 126">
            <a:extLst>
              <a:ext uri="{FF2B5EF4-FFF2-40B4-BE49-F238E27FC236}">
                <a16:creationId xmlns:a16="http://schemas.microsoft.com/office/drawing/2014/main" id="{9F40590F-6CDC-1353-89FA-80BB249ED6D0}"/>
              </a:ext>
            </a:extLst>
          </p:cNvPr>
          <p:cNvSpPr txBox="1"/>
          <p:nvPr/>
        </p:nvSpPr>
        <p:spPr bwMode="auto">
          <a:xfrm>
            <a:off x="7326213" y="2637425"/>
            <a:ext cx="2662445" cy="830997"/>
          </a:xfrm>
          <a:prstGeom prst="rect">
            <a:avLst/>
          </a:prstGeom>
          <a:noFill/>
          <a:ln w="9525" algn="ctr">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HR for SD DOAC vs warfarin: 0.92 </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(95% CI: 0.87-0.97)</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HR for LD DOAC vs warfarin: 0.90 </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(95% CI: 0.83-0.97)</a:t>
            </a:r>
          </a:p>
        </p:txBody>
      </p:sp>
      <p:grpSp>
        <p:nvGrpSpPr>
          <p:cNvPr id="151" name="Group 150">
            <a:extLst>
              <a:ext uri="{FF2B5EF4-FFF2-40B4-BE49-F238E27FC236}">
                <a16:creationId xmlns:a16="http://schemas.microsoft.com/office/drawing/2014/main" id="{F3F73F54-6D66-07AE-C042-866569234C8D}"/>
              </a:ext>
            </a:extLst>
          </p:cNvPr>
          <p:cNvGrpSpPr/>
          <p:nvPr/>
        </p:nvGrpSpPr>
        <p:grpSpPr>
          <a:xfrm>
            <a:off x="4637215" y="2572937"/>
            <a:ext cx="1793450" cy="738664"/>
            <a:chOff x="9953134" y="2658178"/>
            <a:chExt cx="1793450" cy="738664"/>
          </a:xfrm>
        </p:grpSpPr>
        <p:sp>
          <p:nvSpPr>
            <p:cNvPr id="126" name="TextBox 125">
              <a:extLst>
                <a:ext uri="{FF2B5EF4-FFF2-40B4-BE49-F238E27FC236}">
                  <a16:creationId xmlns:a16="http://schemas.microsoft.com/office/drawing/2014/main" id="{4F31E522-A990-B766-322C-611F535A5FB5}"/>
                </a:ext>
              </a:extLst>
            </p:cNvPr>
            <p:cNvSpPr txBox="1"/>
            <p:nvPr/>
          </p:nvSpPr>
          <p:spPr bwMode="auto">
            <a:xfrm>
              <a:off x="10007338" y="2658178"/>
              <a:ext cx="1739246"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LD DOAC</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SD DOAC</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Warfarin</a:t>
              </a:r>
            </a:p>
          </p:txBody>
        </p:sp>
        <p:grpSp>
          <p:nvGrpSpPr>
            <p:cNvPr id="128" name="Group 127">
              <a:extLst>
                <a:ext uri="{FF2B5EF4-FFF2-40B4-BE49-F238E27FC236}">
                  <a16:creationId xmlns:a16="http://schemas.microsoft.com/office/drawing/2014/main" id="{A36EE07F-B7A7-F355-BDC8-1F2A6296DED2}"/>
                </a:ext>
              </a:extLst>
            </p:cNvPr>
            <p:cNvGrpSpPr/>
            <p:nvPr/>
          </p:nvGrpSpPr>
          <p:grpSpPr>
            <a:xfrm>
              <a:off x="9953134" y="2767604"/>
              <a:ext cx="100584" cy="100584"/>
              <a:chOff x="4442381" y="2799762"/>
              <a:chExt cx="100584" cy="100584"/>
            </a:xfrm>
          </p:grpSpPr>
          <p:sp>
            <p:nvSpPr>
              <p:cNvPr id="129" name="Rectangle 128">
                <a:extLst>
                  <a:ext uri="{FF2B5EF4-FFF2-40B4-BE49-F238E27FC236}">
                    <a16:creationId xmlns:a16="http://schemas.microsoft.com/office/drawing/2014/main" id="{1E860E3E-128C-25A0-3312-CF074C386D93}"/>
                  </a:ext>
                </a:extLst>
              </p:cNvPr>
              <p:cNvSpPr/>
              <p:nvPr/>
            </p:nvSpPr>
            <p:spPr bwMode="auto">
              <a:xfrm>
                <a:off x="4442381" y="2799762"/>
                <a:ext cx="100584" cy="100584"/>
              </a:xfrm>
              <a:prstGeom prst="rect">
                <a:avLst/>
              </a:prstGeom>
              <a:solidFill>
                <a:schemeClr val="accent3">
                  <a:lumMod val="40000"/>
                  <a:lumOff val="60000"/>
                  <a:alpha val="5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130" name="Straight Connector 129">
                <a:extLst>
                  <a:ext uri="{FF2B5EF4-FFF2-40B4-BE49-F238E27FC236}">
                    <a16:creationId xmlns:a16="http://schemas.microsoft.com/office/drawing/2014/main" id="{FBCFAD45-3EF9-3E3A-34D1-30A3E75088EB}"/>
                  </a:ext>
                </a:extLst>
              </p:cNvPr>
              <p:cNvCxnSpPr>
                <a:cxnSpLocks/>
              </p:cNvCxnSpPr>
              <p:nvPr/>
            </p:nvCxnSpPr>
            <p:spPr bwMode="auto">
              <a:xfrm>
                <a:off x="4443200" y="2846894"/>
                <a:ext cx="98980" cy="0"/>
              </a:xfrm>
              <a:prstGeom prst="line">
                <a:avLst/>
              </a:prstGeom>
              <a:noFill/>
              <a:ln w="19050" cap="flat" cmpd="sng" algn="ctr">
                <a:solidFill>
                  <a:schemeClr val="accent3"/>
                </a:solidFill>
                <a:prstDash val="solid"/>
                <a:round/>
                <a:headEnd type="none" w="med" len="med"/>
                <a:tailEnd type="none" w="med" len="med"/>
              </a:ln>
              <a:effectLst/>
            </p:spPr>
          </p:cxnSp>
        </p:grpSp>
        <p:grpSp>
          <p:nvGrpSpPr>
            <p:cNvPr id="131" name="Group 130">
              <a:extLst>
                <a:ext uri="{FF2B5EF4-FFF2-40B4-BE49-F238E27FC236}">
                  <a16:creationId xmlns:a16="http://schemas.microsoft.com/office/drawing/2014/main" id="{F8D3DD39-D467-3146-B941-4D611DF47B04}"/>
                </a:ext>
              </a:extLst>
            </p:cNvPr>
            <p:cNvGrpSpPr/>
            <p:nvPr/>
          </p:nvGrpSpPr>
          <p:grpSpPr>
            <a:xfrm>
              <a:off x="9953134" y="2985992"/>
              <a:ext cx="100584" cy="100584"/>
              <a:chOff x="4442381" y="2799762"/>
              <a:chExt cx="100584" cy="100584"/>
            </a:xfrm>
          </p:grpSpPr>
          <p:sp>
            <p:nvSpPr>
              <p:cNvPr id="132" name="Rectangle 131">
                <a:extLst>
                  <a:ext uri="{FF2B5EF4-FFF2-40B4-BE49-F238E27FC236}">
                    <a16:creationId xmlns:a16="http://schemas.microsoft.com/office/drawing/2014/main" id="{76934166-52F0-E2FF-46D4-8F85FCF84972}"/>
                  </a:ext>
                </a:extLst>
              </p:cNvPr>
              <p:cNvSpPr/>
              <p:nvPr/>
            </p:nvSpPr>
            <p:spPr bwMode="auto">
              <a:xfrm>
                <a:off x="4442381" y="2799762"/>
                <a:ext cx="100584" cy="100584"/>
              </a:xfrm>
              <a:prstGeom prst="rect">
                <a:avLst/>
              </a:prstGeom>
              <a:solidFill>
                <a:srgbClr val="92D050">
                  <a:alpha val="50196"/>
                </a:srgb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133" name="Straight Connector 132">
                <a:extLst>
                  <a:ext uri="{FF2B5EF4-FFF2-40B4-BE49-F238E27FC236}">
                    <a16:creationId xmlns:a16="http://schemas.microsoft.com/office/drawing/2014/main" id="{68B162B5-42E4-32AE-6FE7-6C102E61AC19}"/>
                  </a:ext>
                </a:extLst>
              </p:cNvPr>
              <p:cNvCxnSpPr>
                <a:cxnSpLocks/>
              </p:cNvCxnSpPr>
              <p:nvPr/>
            </p:nvCxnSpPr>
            <p:spPr bwMode="auto">
              <a:xfrm>
                <a:off x="4443200" y="2846894"/>
                <a:ext cx="98980" cy="0"/>
              </a:xfrm>
              <a:prstGeom prst="line">
                <a:avLst/>
              </a:prstGeom>
              <a:noFill/>
              <a:ln w="19050" cap="flat" cmpd="sng" algn="ctr">
                <a:solidFill>
                  <a:schemeClr val="accent4"/>
                </a:solidFill>
                <a:prstDash val="solid"/>
                <a:round/>
                <a:headEnd type="none" w="med" len="med"/>
                <a:tailEnd type="none" w="med" len="med"/>
              </a:ln>
              <a:effectLst/>
            </p:spPr>
          </p:cxnSp>
        </p:grpSp>
        <p:grpSp>
          <p:nvGrpSpPr>
            <p:cNvPr id="134" name="Group 133">
              <a:extLst>
                <a:ext uri="{FF2B5EF4-FFF2-40B4-BE49-F238E27FC236}">
                  <a16:creationId xmlns:a16="http://schemas.microsoft.com/office/drawing/2014/main" id="{DD924D17-750A-5237-8BB6-E7433A91D084}"/>
                </a:ext>
              </a:extLst>
            </p:cNvPr>
            <p:cNvGrpSpPr/>
            <p:nvPr/>
          </p:nvGrpSpPr>
          <p:grpSpPr>
            <a:xfrm>
              <a:off x="9953134" y="3204379"/>
              <a:ext cx="100584" cy="100584"/>
              <a:chOff x="4442381" y="2799762"/>
              <a:chExt cx="100584" cy="100584"/>
            </a:xfrm>
          </p:grpSpPr>
          <p:sp>
            <p:nvSpPr>
              <p:cNvPr id="135" name="Rectangle 134">
                <a:extLst>
                  <a:ext uri="{FF2B5EF4-FFF2-40B4-BE49-F238E27FC236}">
                    <a16:creationId xmlns:a16="http://schemas.microsoft.com/office/drawing/2014/main" id="{B12DE90E-D55C-1B5A-CB8E-DD99CC8F26E8}"/>
                  </a:ext>
                </a:extLst>
              </p:cNvPr>
              <p:cNvSpPr/>
              <p:nvPr/>
            </p:nvSpPr>
            <p:spPr bwMode="auto">
              <a:xfrm>
                <a:off x="4442381" y="2799762"/>
                <a:ext cx="100584" cy="100584"/>
              </a:xfrm>
              <a:prstGeom prst="rect">
                <a:avLst/>
              </a:prstGeom>
              <a:solidFill>
                <a:schemeClr val="accent2">
                  <a:lumMod val="60000"/>
                  <a:lumOff val="40000"/>
                  <a:alpha val="5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136" name="Straight Connector 135">
                <a:extLst>
                  <a:ext uri="{FF2B5EF4-FFF2-40B4-BE49-F238E27FC236}">
                    <a16:creationId xmlns:a16="http://schemas.microsoft.com/office/drawing/2014/main" id="{0FDFFA6D-9ED9-86A5-7C53-A2F4C4034E9D}"/>
                  </a:ext>
                </a:extLst>
              </p:cNvPr>
              <p:cNvCxnSpPr>
                <a:cxnSpLocks/>
              </p:cNvCxnSpPr>
              <p:nvPr/>
            </p:nvCxnSpPr>
            <p:spPr bwMode="auto">
              <a:xfrm>
                <a:off x="4443200" y="2846894"/>
                <a:ext cx="98980" cy="0"/>
              </a:xfrm>
              <a:prstGeom prst="line">
                <a:avLst/>
              </a:prstGeom>
              <a:noFill/>
              <a:ln w="19050" cap="flat" cmpd="sng" algn="ctr">
                <a:solidFill>
                  <a:schemeClr val="accent1"/>
                </a:solidFill>
                <a:prstDash val="solid"/>
                <a:round/>
                <a:headEnd type="none" w="med" len="med"/>
                <a:tailEnd type="none" w="med" len="med"/>
              </a:ln>
              <a:effectLst/>
            </p:spPr>
          </p:cxnSp>
        </p:grpSp>
      </p:grpSp>
      <p:sp>
        <p:nvSpPr>
          <p:cNvPr id="138" name="TextBox 137">
            <a:extLst>
              <a:ext uri="{FF2B5EF4-FFF2-40B4-BE49-F238E27FC236}">
                <a16:creationId xmlns:a16="http://schemas.microsoft.com/office/drawing/2014/main" id="{15FD434F-6D63-E2ED-D186-BDD026738A54}"/>
              </a:ext>
            </a:extLst>
          </p:cNvPr>
          <p:cNvSpPr txBox="1"/>
          <p:nvPr/>
        </p:nvSpPr>
        <p:spPr bwMode="auto">
          <a:xfrm>
            <a:off x="6731737" y="5449631"/>
            <a:ext cx="29404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Number at risk (number of events)</a:t>
            </a:r>
          </a:p>
        </p:txBody>
      </p:sp>
      <p:sp>
        <p:nvSpPr>
          <p:cNvPr id="139" name="TextBox 138">
            <a:extLst>
              <a:ext uri="{FF2B5EF4-FFF2-40B4-BE49-F238E27FC236}">
                <a16:creationId xmlns:a16="http://schemas.microsoft.com/office/drawing/2014/main" id="{6EE8FB8F-858B-BB4D-4B8B-0673561B4EDC}"/>
              </a:ext>
            </a:extLst>
          </p:cNvPr>
          <p:cNvSpPr txBox="1"/>
          <p:nvPr/>
        </p:nvSpPr>
        <p:spPr bwMode="auto">
          <a:xfrm>
            <a:off x="6813212" y="5667292"/>
            <a:ext cx="80509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13049 (0)</a:t>
            </a:r>
            <a:b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29312 (0)</a:t>
            </a:r>
            <a:b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29229 (0)</a:t>
            </a:r>
          </a:p>
        </p:txBody>
      </p:sp>
      <p:sp>
        <p:nvSpPr>
          <p:cNvPr id="140" name="TextBox 139">
            <a:extLst>
              <a:ext uri="{FF2B5EF4-FFF2-40B4-BE49-F238E27FC236}">
                <a16:creationId xmlns:a16="http://schemas.microsoft.com/office/drawing/2014/main" id="{3C61B0D6-C910-0900-B2B8-5AE44CF330C3}"/>
              </a:ext>
            </a:extLst>
          </p:cNvPr>
          <p:cNvSpPr txBox="1"/>
          <p:nvPr/>
        </p:nvSpPr>
        <p:spPr bwMode="auto">
          <a:xfrm>
            <a:off x="6986595" y="4966626"/>
            <a:ext cx="457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141" name="TextBox 140">
            <a:extLst>
              <a:ext uri="{FF2B5EF4-FFF2-40B4-BE49-F238E27FC236}">
                <a16:creationId xmlns:a16="http://schemas.microsoft.com/office/drawing/2014/main" id="{123374FE-2876-FE13-7751-3E0DAA0CD25A}"/>
              </a:ext>
            </a:extLst>
          </p:cNvPr>
          <p:cNvSpPr txBox="1"/>
          <p:nvPr/>
        </p:nvSpPr>
        <p:spPr bwMode="auto">
          <a:xfrm>
            <a:off x="7805201" y="4966626"/>
            <a:ext cx="457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142" name="TextBox 141">
            <a:extLst>
              <a:ext uri="{FF2B5EF4-FFF2-40B4-BE49-F238E27FC236}">
                <a16:creationId xmlns:a16="http://schemas.microsoft.com/office/drawing/2014/main" id="{9FF315F3-BCA5-B447-08C7-0A268898BAB2}"/>
              </a:ext>
            </a:extLst>
          </p:cNvPr>
          <p:cNvSpPr txBox="1"/>
          <p:nvPr/>
        </p:nvSpPr>
        <p:spPr bwMode="auto">
          <a:xfrm>
            <a:off x="8623807" y="4966626"/>
            <a:ext cx="457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143" name="TextBox 142">
            <a:extLst>
              <a:ext uri="{FF2B5EF4-FFF2-40B4-BE49-F238E27FC236}">
                <a16:creationId xmlns:a16="http://schemas.microsoft.com/office/drawing/2014/main" id="{8F7BD54B-CFE6-0B24-72BA-BC89EFA8FE8F}"/>
              </a:ext>
            </a:extLst>
          </p:cNvPr>
          <p:cNvSpPr txBox="1"/>
          <p:nvPr/>
        </p:nvSpPr>
        <p:spPr bwMode="auto">
          <a:xfrm>
            <a:off x="9442413" y="4966626"/>
            <a:ext cx="457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144" name="TextBox 143">
            <a:extLst>
              <a:ext uri="{FF2B5EF4-FFF2-40B4-BE49-F238E27FC236}">
                <a16:creationId xmlns:a16="http://schemas.microsoft.com/office/drawing/2014/main" id="{4533B06E-302F-06FC-F6E3-63B3907D4CB9}"/>
              </a:ext>
            </a:extLst>
          </p:cNvPr>
          <p:cNvSpPr txBox="1"/>
          <p:nvPr/>
        </p:nvSpPr>
        <p:spPr bwMode="auto">
          <a:xfrm>
            <a:off x="10261019" y="4966626"/>
            <a:ext cx="457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145" name="TextBox 144">
            <a:extLst>
              <a:ext uri="{FF2B5EF4-FFF2-40B4-BE49-F238E27FC236}">
                <a16:creationId xmlns:a16="http://schemas.microsoft.com/office/drawing/2014/main" id="{73CC59DC-67F6-4468-ECE6-33DEC7442E3D}"/>
              </a:ext>
            </a:extLst>
          </p:cNvPr>
          <p:cNvSpPr txBox="1"/>
          <p:nvPr/>
        </p:nvSpPr>
        <p:spPr bwMode="auto">
          <a:xfrm>
            <a:off x="11079624" y="4966626"/>
            <a:ext cx="457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146" name="TextBox 145">
            <a:extLst>
              <a:ext uri="{FF2B5EF4-FFF2-40B4-BE49-F238E27FC236}">
                <a16:creationId xmlns:a16="http://schemas.microsoft.com/office/drawing/2014/main" id="{0A78303B-D97A-1D23-1B9C-B7057D7910AE}"/>
              </a:ext>
            </a:extLst>
          </p:cNvPr>
          <p:cNvSpPr txBox="1"/>
          <p:nvPr/>
        </p:nvSpPr>
        <p:spPr bwMode="auto">
          <a:xfrm>
            <a:off x="7478107" y="5667292"/>
            <a:ext cx="108961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12797 (199)</a:t>
            </a:r>
            <a:b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28459 (472)</a:t>
            </a:r>
            <a:b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28299 (534)</a:t>
            </a:r>
          </a:p>
        </p:txBody>
      </p:sp>
      <p:sp>
        <p:nvSpPr>
          <p:cNvPr id="147" name="TextBox 146">
            <a:extLst>
              <a:ext uri="{FF2B5EF4-FFF2-40B4-BE49-F238E27FC236}">
                <a16:creationId xmlns:a16="http://schemas.microsoft.com/office/drawing/2014/main" id="{F475C9D4-06D6-AE80-EFDC-63E761CC4731}"/>
              </a:ext>
            </a:extLst>
          </p:cNvPr>
          <p:cNvSpPr txBox="1"/>
          <p:nvPr/>
        </p:nvSpPr>
        <p:spPr bwMode="auto">
          <a:xfrm>
            <a:off x="8298578" y="5667292"/>
            <a:ext cx="108961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12545 (419)</a:t>
            </a:r>
            <a:b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27651 (1020)</a:t>
            </a:r>
            <a:b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27470 (1108)</a:t>
            </a:r>
          </a:p>
        </p:txBody>
      </p:sp>
      <p:sp>
        <p:nvSpPr>
          <p:cNvPr id="148" name="TextBox 147">
            <a:extLst>
              <a:ext uri="{FF2B5EF4-FFF2-40B4-BE49-F238E27FC236}">
                <a16:creationId xmlns:a16="http://schemas.microsoft.com/office/drawing/2014/main" id="{36B8C63C-9E5E-F672-9886-991C8092EE4A}"/>
              </a:ext>
            </a:extLst>
          </p:cNvPr>
          <p:cNvSpPr txBox="1"/>
          <p:nvPr/>
        </p:nvSpPr>
        <p:spPr bwMode="auto">
          <a:xfrm>
            <a:off x="9119049" y="5667292"/>
            <a:ext cx="108961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11308 (642)</a:t>
            </a:r>
            <a:b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22274 (1498)</a:t>
            </a:r>
            <a:b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22116 (1655)</a:t>
            </a:r>
          </a:p>
        </p:txBody>
      </p:sp>
      <p:sp>
        <p:nvSpPr>
          <p:cNvPr id="149" name="TextBox 148">
            <a:extLst>
              <a:ext uri="{FF2B5EF4-FFF2-40B4-BE49-F238E27FC236}">
                <a16:creationId xmlns:a16="http://schemas.microsoft.com/office/drawing/2014/main" id="{7C2F56F4-04A9-0BA5-6E3B-7C8EB5C8541E}"/>
              </a:ext>
            </a:extLst>
          </p:cNvPr>
          <p:cNvSpPr txBox="1"/>
          <p:nvPr/>
        </p:nvSpPr>
        <p:spPr bwMode="auto">
          <a:xfrm>
            <a:off x="9939520" y="5667292"/>
            <a:ext cx="108961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9457 (888)</a:t>
            </a:r>
            <a:b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15948 (1909)</a:t>
            </a:r>
            <a:b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15732 (2076)</a:t>
            </a:r>
          </a:p>
        </p:txBody>
      </p:sp>
      <p:sp>
        <p:nvSpPr>
          <p:cNvPr id="150" name="TextBox 149">
            <a:extLst>
              <a:ext uri="{FF2B5EF4-FFF2-40B4-BE49-F238E27FC236}">
                <a16:creationId xmlns:a16="http://schemas.microsoft.com/office/drawing/2014/main" id="{0681A2B5-66E8-95FE-42A8-642FACD0F898}"/>
              </a:ext>
            </a:extLst>
          </p:cNvPr>
          <p:cNvSpPr txBox="1"/>
          <p:nvPr/>
        </p:nvSpPr>
        <p:spPr bwMode="auto">
          <a:xfrm>
            <a:off x="10759993" y="5667292"/>
            <a:ext cx="108961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8218 (1038)</a:t>
            </a:r>
            <a:b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9271 (2218)</a:t>
            </a:r>
            <a:b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15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9139 (2390)</a:t>
            </a:r>
          </a:p>
        </p:txBody>
      </p:sp>
    </p:spTree>
    <p:extLst>
      <p:ext uri="{BB962C8B-B14F-4D97-AF65-F5344CB8AC3E}">
        <p14:creationId xmlns:p14="http://schemas.microsoft.com/office/powerpoint/2010/main" val="16768751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1792F8-FA70-D88B-5DDC-119D7E5FDCC2}"/>
              </a:ext>
            </a:extLst>
          </p:cNvPr>
          <p:cNvSpPr>
            <a:spLocks noGrp="1"/>
          </p:cNvSpPr>
          <p:nvPr>
            <p:ph type="title"/>
          </p:nvPr>
        </p:nvSpPr>
        <p:spPr/>
        <p:txBody>
          <a:bodyPr/>
          <a:lstStyle/>
          <a:p>
            <a:r>
              <a:rPr lang="en-US" dirty="0"/>
              <a:t>Estimated 71% RRR in Stroke With NOAC vs Control</a:t>
            </a:r>
          </a:p>
        </p:txBody>
      </p:sp>
      <p:sp>
        <p:nvSpPr>
          <p:cNvPr id="4" name="Text Box 11">
            <a:extLst>
              <a:ext uri="{FF2B5EF4-FFF2-40B4-BE49-F238E27FC236}">
                <a16:creationId xmlns:a16="http://schemas.microsoft.com/office/drawing/2014/main" id="{1F17ECB3-376A-9E18-353D-29FA33DFB0F9}"/>
              </a:ext>
            </a:extLst>
          </p:cNvPr>
          <p:cNvSpPr txBox="1">
            <a:spLocks noChangeArrowheads="1"/>
          </p:cNvSpPr>
          <p:nvPr/>
        </p:nvSpPr>
        <p:spPr bwMode="auto">
          <a:xfrm>
            <a:off x="433001" y="6367078"/>
            <a:ext cx="74090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Hart. Ann Intern Med. 2007;146:857. Ruff. Lancet. 2014;383:955.</a:t>
            </a:r>
          </a:p>
        </p:txBody>
      </p:sp>
      <p:sp>
        <p:nvSpPr>
          <p:cNvPr id="118" name="Rectangle 117">
            <a:extLst>
              <a:ext uri="{FF2B5EF4-FFF2-40B4-BE49-F238E27FC236}">
                <a16:creationId xmlns:a16="http://schemas.microsoft.com/office/drawing/2014/main" id="{5A1417FB-4FCA-6DDE-BC40-306BA8A4291D}"/>
              </a:ext>
            </a:extLst>
          </p:cNvPr>
          <p:cNvSpPr/>
          <p:nvPr/>
        </p:nvSpPr>
        <p:spPr>
          <a:xfrm>
            <a:off x="1131888" y="2619536"/>
            <a:ext cx="669925" cy="134937"/>
          </a:xfrm>
          <a:prstGeom prst="rect">
            <a:avLst/>
          </a:prstGeom>
          <a:solidFill>
            <a:sysClr val="window" lastClr="FFFFFF"/>
          </a:solidFill>
          <a:ln w="9525"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Calibri" panose="020F0502020204030204" pitchFamily="34" charset="0"/>
            </a:endParaRPr>
          </a:p>
        </p:txBody>
      </p:sp>
      <p:sp>
        <p:nvSpPr>
          <p:cNvPr id="119" name="TextBox 19">
            <a:extLst>
              <a:ext uri="{FF2B5EF4-FFF2-40B4-BE49-F238E27FC236}">
                <a16:creationId xmlns:a16="http://schemas.microsoft.com/office/drawing/2014/main" id="{B0F4E9AD-5CAF-96A4-FBFF-0A32619C05CF}"/>
              </a:ext>
            </a:extLst>
          </p:cNvPr>
          <p:cNvSpPr txBox="1">
            <a:spLocks noChangeArrowheads="1"/>
          </p:cNvSpPr>
          <p:nvPr/>
        </p:nvSpPr>
        <p:spPr bwMode="auto">
          <a:xfrm>
            <a:off x="719138" y="1488266"/>
            <a:ext cx="2175596" cy="584775"/>
          </a:xfrm>
          <a:prstGeom prst="rect">
            <a:avLst/>
          </a:prstGeom>
          <a:noFill/>
          <a:ln>
            <a:noFill/>
          </a:ln>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600" b="1" i="0" u="none" strike="noStrike" kern="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Warfarin compared </a:t>
            </a:r>
            <a:br>
              <a:rPr kumimoji="0" lang="en-US" altLang="en-US" sz="1600" b="1" i="0" u="none" strike="noStrike" kern="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br>
            <a:r>
              <a:rPr kumimoji="0" lang="en-US" altLang="en-US" sz="1600" b="1" i="0" u="none" strike="noStrike" kern="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with control or placebo</a:t>
            </a:r>
          </a:p>
        </p:txBody>
      </p:sp>
      <p:sp>
        <p:nvSpPr>
          <p:cNvPr id="121" name="Rectangle 120">
            <a:extLst>
              <a:ext uri="{FF2B5EF4-FFF2-40B4-BE49-F238E27FC236}">
                <a16:creationId xmlns:a16="http://schemas.microsoft.com/office/drawing/2014/main" id="{07DC4A79-4EF1-FBBD-D3F8-6B47BB64A346}"/>
              </a:ext>
            </a:extLst>
          </p:cNvPr>
          <p:cNvSpPr/>
          <p:nvPr/>
        </p:nvSpPr>
        <p:spPr>
          <a:xfrm>
            <a:off x="1922463" y="3089436"/>
            <a:ext cx="228600" cy="139700"/>
          </a:xfrm>
          <a:prstGeom prst="rect">
            <a:avLst/>
          </a:prstGeom>
          <a:solidFill>
            <a:sysClr val="window" lastClr="FFFFFF"/>
          </a:solidFill>
          <a:ln w="9525"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Calibri" panose="020F0502020204030204" pitchFamily="34" charset="0"/>
            </a:endParaRPr>
          </a:p>
        </p:txBody>
      </p:sp>
      <p:sp>
        <p:nvSpPr>
          <p:cNvPr id="122" name="Rectangle 121">
            <a:extLst>
              <a:ext uri="{FF2B5EF4-FFF2-40B4-BE49-F238E27FC236}">
                <a16:creationId xmlns:a16="http://schemas.microsoft.com/office/drawing/2014/main" id="{6A1043E3-73CE-6002-185E-BBDF9F1B4079}"/>
              </a:ext>
            </a:extLst>
          </p:cNvPr>
          <p:cNvSpPr/>
          <p:nvPr/>
        </p:nvSpPr>
        <p:spPr>
          <a:xfrm>
            <a:off x="1998663" y="3229136"/>
            <a:ext cx="152400" cy="161925"/>
          </a:xfrm>
          <a:prstGeom prst="rect">
            <a:avLst/>
          </a:prstGeom>
          <a:solidFill>
            <a:sysClr val="window" lastClr="FFFFFF"/>
          </a:solidFill>
          <a:ln w="9525"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Calibri" panose="020F0502020204030204" pitchFamily="34" charset="0"/>
            </a:endParaRPr>
          </a:p>
        </p:txBody>
      </p:sp>
      <p:sp>
        <p:nvSpPr>
          <p:cNvPr id="123" name="Rectangle 122">
            <a:extLst>
              <a:ext uri="{FF2B5EF4-FFF2-40B4-BE49-F238E27FC236}">
                <a16:creationId xmlns:a16="http://schemas.microsoft.com/office/drawing/2014/main" id="{63883936-08AC-FFAA-BF65-1AC966964C7A}"/>
              </a:ext>
            </a:extLst>
          </p:cNvPr>
          <p:cNvSpPr/>
          <p:nvPr/>
        </p:nvSpPr>
        <p:spPr>
          <a:xfrm>
            <a:off x="1922463" y="3448211"/>
            <a:ext cx="152400" cy="161925"/>
          </a:xfrm>
          <a:prstGeom prst="rect">
            <a:avLst/>
          </a:prstGeom>
          <a:solidFill>
            <a:sysClr val="window" lastClr="FFFFFF"/>
          </a:solidFill>
          <a:ln w="9525"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Calibri" panose="020F0502020204030204" pitchFamily="34" charset="0"/>
            </a:endParaRPr>
          </a:p>
        </p:txBody>
      </p:sp>
      <p:sp>
        <p:nvSpPr>
          <p:cNvPr id="124" name="Rectangle 123">
            <a:extLst>
              <a:ext uri="{FF2B5EF4-FFF2-40B4-BE49-F238E27FC236}">
                <a16:creationId xmlns:a16="http://schemas.microsoft.com/office/drawing/2014/main" id="{1B183B04-D44A-D569-4B95-EA77581A9510}"/>
              </a:ext>
            </a:extLst>
          </p:cNvPr>
          <p:cNvSpPr/>
          <p:nvPr/>
        </p:nvSpPr>
        <p:spPr>
          <a:xfrm>
            <a:off x="1922463" y="3600611"/>
            <a:ext cx="152400" cy="161925"/>
          </a:xfrm>
          <a:prstGeom prst="rect">
            <a:avLst/>
          </a:prstGeom>
          <a:solidFill>
            <a:sysClr val="window" lastClr="FFFFFF"/>
          </a:solidFill>
          <a:ln w="9525"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Calibri" panose="020F0502020204030204" pitchFamily="34" charset="0"/>
            </a:endParaRPr>
          </a:p>
        </p:txBody>
      </p:sp>
      <p:sp>
        <p:nvSpPr>
          <p:cNvPr id="125" name="Rectangle 124">
            <a:extLst>
              <a:ext uri="{FF2B5EF4-FFF2-40B4-BE49-F238E27FC236}">
                <a16:creationId xmlns:a16="http://schemas.microsoft.com/office/drawing/2014/main" id="{8E79AD93-C5C5-A65F-2EC3-0E0ED7C0A933}"/>
              </a:ext>
            </a:extLst>
          </p:cNvPr>
          <p:cNvSpPr/>
          <p:nvPr/>
        </p:nvSpPr>
        <p:spPr>
          <a:xfrm>
            <a:off x="1817688" y="3762536"/>
            <a:ext cx="152400" cy="161925"/>
          </a:xfrm>
          <a:prstGeom prst="rect">
            <a:avLst/>
          </a:prstGeom>
          <a:solidFill>
            <a:sysClr val="window" lastClr="FFFFFF"/>
          </a:solidFill>
          <a:ln w="9525"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Calibri" panose="020F0502020204030204" pitchFamily="34" charset="0"/>
            </a:endParaRPr>
          </a:p>
        </p:txBody>
      </p:sp>
      <p:sp>
        <p:nvSpPr>
          <p:cNvPr id="126" name="Rectangle 125">
            <a:extLst>
              <a:ext uri="{FF2B5EF4-FFF2-40B4-BE49-F238E27FC236}">
                <a16:creationId xmlns:a16="http://schemas.microsoft.com/office/drawing/2014/main" id="{25F65CB6-9152-4FAB-8924-515C6FE8405C}"/>
              </a:ext>
            </a:extLst>
          </p:cNvPr>
          <p:cNvSpPr/>
          <p:nvPr/>
        </p:nvSpPr>
        <p:spPr>
          <a:xfrm>
            <a:off x="1741488" y="4124486"/>
            <a:ext cx="457200" cy="192087"/>
          </a:xfrm>
          <a:prstGeom prst="rect">
            <a:avLst/>
          </a:prstGeom>
          <a:solidFill>
            <a:sysClr val="window" lastClr="FFFFFF"/>
          </a:solidFill>
          <a:ln w="9525"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Calibri" panose="020F0502020204030204" pitchFamily="34" charset="0"/>
            </a:endParaRPr>
          </a:p>
        </p:txBody>
      </p:sp>
      <p:sp>
        <p:nvSpPr>
          <p:cNvPr id="127" name="TextBox 2">
            <a:extLst>
              <a:ext uri="{FF2B5EF4-FFF2-40B4-BE49-F238E27FC236}">
                <a16:creationId xmlns:a16="http://schemas.microsoft.com/office/drawing/2014/main" id="{27812305-CE5F-6FD3-423D-5996702FE568}"/>
              </a:ext>
            </a:extLst>
          </p:cNvPr>
          <p:cNvSpPr txBox="1">
            <a:spLocks noChangeArrowheads="1"/>
          </p:cNvSpPr>
          <p:nvPr/>
        </p:nvSpPr>
        <p:spPr bwMode="auto">
          <a:xfrm>
            <a:off x="3354864" y="1504367"/>
            <a:ext cx="880369" cy="584775"/>
          </a:xfrm>
          <a:prstGeom prst="rect">
            <a:avLst/>
          </a:prstGeom>
          <a:noFill/>
          <a:ln>
            <a:noFill/>
          </a:ln>
        </p:spPr>
        <p:txBody>
          <a:bodyPr wrap="none">
            <a:spAutoFit/>
          </a:bodyPr>
          <a:lstStyle>
            <a:defPPr>
              <a:defRPr lang="en-US"/>
            </a:defPPr>
            <a:lvl1pPr>
              <a:defRPr sz="1100"/>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600" b="1" i="0" u="none" strike="noStrike" kern="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RRR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600" b="1" i="0" u="none" strike="noStrike" kern="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(95% CI)</a:t>
            </a:r>
          </a:p>
        </p:txBody>
      </p:sp>
      <p:sp>
        <p:nvSpPr>
          <p:cNvPr id="128" name="TextBox 19">
            <a:extLst>
              <a:ext uri="{FF2B5EF4-FFF2-40B4-BE49-F238E27FC236}">
                <a16:creationId xmlns:a16="http://schemas.microsoft.com/office/drawing/2014/main" id="{A2FBC839-86D1-B3F0-0F40-336DDCB15ACF}"/>
              </a:ext>
            </a:extLst>
          </p:cNvPr>
          <p:cNvSpPr txBox="1">
            <a:spLocks noChangeArrowheads="1"/>
          </p:cNvSpPr>
          <p:nvPr/>
        </p:nvSpPr>
        <p:spPr bwMode="auto">
          <a:xfrm>
            <a:off x="719138" y="2036923"/>
            <a:ext cx="514885" cy="307777"/>
          </a:xfrm>
          <a:prstGeom prst="rect">
            <a:avLst/>
          </a:prstGeom>
          <a:noFill/>
          <a:ln>
            <a:noFill/>
          </a:ln>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400" b="1" i="0" u="none" strike="noStrike" kern="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Trial</a:t>
            </a:r>
          </a:p>
        </p:txBody>
      </p:sp>
      <p:sp>
        <p:nvSpPr>
          <p:cNvPr id="129" name="TextBox 19">
            <a:extLst>
              <a:ext uri="{FF2B5EF4-FFF2-40B4-BE49-F238E27FC236}">
                <a16:creationId xmlns:a16="http://schemas.microsoft.com/office/drawing/2014/main" id="{F948F10B-FA14-1FD8-1733-71B80A665825}"/>
              </a:ext>
            </a:extLst>
          </p:cNvPr>
          <p:cNvSpPr txBox="1">
            <a:spLocks noChangeArrowheads="1"/>
          </p:cNvSpPr>
          <p:nvPr/>
        </p:nvSpPr>
        <p:spPr bwMode="auto">
          <a:xfrm>
            <a:off x="719138" y="2389348"/>
            <a:ext cx="1353256" cy="2062103"/>
          </a:xfrm>
          <a:prstGeom prst="rect">
            <a:avLst/>
          </a:prstGeom>
          <a:noFill/>
          <a:ln>
            <a:noFill/>
          </a:ln>
        </p:spPr>
        <p:txBody>
          <a:bodyPr wrap="none">
            <a:spAutoFit/>
          </a:bodyPr>
          <a:lstStyle/>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altLang="en-US" sz="1400" b="0" i="0" u="none" strike="noStrike" kern="0" cap="none" spc="0" normalizeH="0" baseline="0" noProof="0" dirty="0">
                <a:ln>
                  <a:noFill/>
                </a:ln>
                <a:solidFill>
                  <a:sysClr val="windowText" lastClr="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AFASAK I (1990)</a:t>
            </a:r>
          </a:p>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altLang="en-US" sz="1400" b="0" i="0" u="none" strike="noStrike" kern="0" cap="none" spc="0" normalizeH="0" baseline="0" noProof="0" dirty="0">
                <a:ln>
                  <a:noFill/>
                </a:ln>
                <a:solidFill>
                  <a:sysClr val="windowText" lastClr="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SPAF I (1991)</a:t>
            </a:r>
          </a:p>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altLang="en-US" sz="1400" b="0" i="0" u="none" strike="noStrike" kern="0" cap="none" spc="0" normalizeH="0" baseline="0" noProof="0" dirty="0">
                <a:ln>
                  <a:noFill/>
                </a:ln>
                <a:solidFill>
                  <a:sysClr val="windowText" lastClr="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BAATAF (1990)</a:t>
            </a:r>
          </a:p>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altLang="en-US" sz="1400" b="0" i="0" u="none" strike="noStrike" kern="0" cap="none" spc="0" normalizeH="0" baseline="0" noProof="0" dirty="0">
                <a:ln>
                  <a:noFill/>
                </a:ln>
                <a:solidFill>
                  <a:sysClr val="windowText" lastClr="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CAFA (1991)</a:t>
            </a:r>
          </a:p>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altLang="en-US" sz="1400" b="0" i="0" u="none" strike="noStrike" kern="0" cap="none" spc="0" normalizeH="0" baseline="0" noProof="0" dirty="0">
                <a:ln>
                  <a:noFill/>
                </a:ln>
                <a:solidFill>
                  <a:sysClr val="windowText" lastClr="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SPINAF (1992)</a:t>
            </a:r>
          </a:p>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altLang="en-US" sz="1400" b="0" i="0" u="none" strike="noStrike" kern="0" cap="none" spc="0" normalizeH="0" baseline="0" noProof="0" dirty="0">
                <a:ln>
                  <a:noFill/>
                </a:ln>
                <a:solidFill>
                  <a:sysClr val="windowText" lastClr="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EAFT (1993)</a:t>
            </a:r>
          </a:p>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altLang="en-US" sz="1400" b="0" i="0" u="none" strike="noStrike" kern="0" cap="none" spc="0" normalizeH="0" baseline="0" noProof="0" dirty="0">
                <a:ln>
                  <a:noFill/>
                </a:ln>
                <a:solidFill>
                  <a:sysClr val="windowText" lastClr="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Combined</a:t>
            </a:r>
          </a:p>
        </p:txBody>
      </p:sp>
      <p:sp>
        <p:nvSpPr>
          <p:cNvPr id="130" name="TextBox 19">
            <a:extLst>
              <a:ext uri="{FF2B5EF4-FFF2-40B4-BE49-F238E27FC236}">
                <a16:creationId xmlns:a16="http://schemas.microsoft.com/office/drawing/2014/main" id="{33C1495D-6EE6-E74B-EF91-9F932B19B404}"/>
              </a:ext>
            </a:extLst>
          </p:cNvPr>
          <p:cNvSpPr txBox="1">
            <a:spLocks noChangeArrowheads="1"/>
          </p:cNvSpPr>
          <p:nvPr/>
        </p:nvSpPr>
        <p:spPr bwMode="auto">
          <a:xfrm>
            <a:off x="2407622" y="4596785"/>
            <a:ext cx="587020" cy="307777"/>
          </a:xfrm>
          <a:prstGeom prst="rect">
            <a:avLst/>
          </a:prstGeom>
          <a:noFill/>
          <a:ln>
            <a:noFill/>
          </a:ln>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400" b="0" i="0" u="none" strike="noStrike" kern="0" cap="none" spc="0" normalizeH="0" baseline="0" noProof="0" dirty="0">
                <a:ln>
                  <a:noFill/>
                </a:ln>
                <a:solidFill>
                  <a:sysClr val="windowText" lastClr="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100%</a:t>
            </a:r>
          </a:p>
        </p:txBody>
      </p:sp>
      <p:sp>
        <p:nvSpPr>
          <p:cNvPr id="131" name="TextBox 19">
            <a:extLst>
              <a:ext uri="{FF2B5EF4-FFF2-40B4-BE49-F238E27FC236}">
                <a16:creationId xmlns:a16="http://schemas.microsoft.com/office/drawing/2014/main" id="{FAE1F523-9504-5BA0-8E17-D9F01EA67013}"/>
              </a:ext>
            </a:extLst>
          </p:cNvPr>
          <p:cNvSpPr txBox="1">
            <a:spLocks noChangeArrowheads="1"/>
          </p:cNvSpPr>
          <p:nvPr/>
        </p:nvSpPr>
        <p:spPr bwMode="auto">
          <a:xfrm>
            <a:off x="3075607" y="4596785"/>
            <a:ext cx="495649" cy="307777"/>
          </a:xfrm>
          <a:prstGeom prst="rect">
            <a:avLst/>
          </a:prstGeom>
          <a:noFill/>
          <a:ln>
            <a:noFill/>
          </a:ln>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400" b="0" i="0" u="none" strike="noStrike" kern="0" cap="none" spc="0" normalizeH="0" baseline="0" noProof="0" dirty="0">
                <a:ln>
                  <a:noFill/>
                </a:ln>
                <a:solidFill>
                  <a:sysClr val="windowText" lastClr="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50%</a:t>
            </a:r>
          </a:p>
        </p:txBody>
      </p:sp>
      <p:sp>
        <p:nvSpPr>
          <p:cNvPr id="132" name="TextBox 19">
            <a:extLst>
              <a:ext uri="{FF2B5EF4-FFF2-40B4-BE49-F238E27FC236}">
                <a16:creationId xmlns:a16="http://schemas.microsoft.com/office/drawing/2014/main" id="{AB7E63E7-5706-834E-E96C-086EBBF49F03}"/>
              </a:ext>
            </a:extLst>
          </p:cNvPr>
          <p:cNvSpPr txBox="1">
            <a:spLocks noChangeArrowheads="1"/>
          </p:cNvSpPr>
          <p:nvPr/>
        </p:nvSpPr>
        <p:spPr bwMode="auto">
          <a:xfrm>
            <a:off x="3654519" y="4596785"/>
            <a:ext cx="276038" cy="307777"/>
          </a:xfrm>
          <a:prstGeom prst="rect">
            <a:avLst/>
          </a:prstGeom>
          <a:noFill/>
          <a:ln>
            <a:noFill/>
          </a:ln>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400" b="0" i="0" u="none" strike="noStrike" kern="0" cap="none" spc="0" normalizeH="0" baseline="0" noProof="0" dirty="0">
                <a:ln>
                  <a:noFill/>
                </a:ln>
                <a:solidFill>
                  <a:sysClr val="windowText" lastClr="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0</a:t>
            </a:r>
          </a:p>
        </p:txBody>
      </p:sp>
      <p:sp>
        <p:nvSpPr>
          <p:cNvPr id="133" name="TextBox 19">
            <a:extLst>
              <a:ext uri="{FF2B5EF4-FFF2-40B4-BE49-F238E27FC236}">
                <a16:creationId xmlns:a16="http://schemas.microsoft.com/office/drawing/2014/main" id="{BA07AEB7-E278-B141-19EE-EAA4BE11F643}"/>
              </a:ext>
            </a:extLst>
          </p:cNvPr>
          <p:cNvSpPr txBox="1">
            <a:spLocks noChangeArrowheads="1"/>
          </p:cNvSpPr>
          <p:nvPr/>
        </p:nvSpPr>
        <p:spPr bwMode="auto">
          <a:xfrm>
            <a:off x="4036404" y="4596785"/>
            <a:ext cx="585417" cy="307777"/>
          </a:xfrm>
          <a:prstGeom prst="rect">
            <a:avLst/>
          </a:prstGeom>
          <a:noFill/>
          <a:ln>
            <a:noFill/>
          </a:ln>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400" b="0" i="0" u="none" strike="noStrike" kern="0" cap="none" spc="0" normalizeH="0" baseline="0" noProof="0" dirty="0">
                <a:ln>
                  <a:noFill/>
                </a:ln>
                <a:solidFill>
                  <a:sysClr val="windowText" lastClr="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−50%</a:t>
            </a:r>
          </a:p>
        </p:txBody>
      </p:sp>
      <p:sp>
        <p:nvSpPr>
          <p:cNvPr id="134" name="TextBox 19">
            <a:extLst>
              <a:ext uri="{FF2B5EF4-FFF2-40B4-BE49-F238E27FC236}">
                <a16:creationId xmlns:a16="http://schemas.microsoft.com/office/drawing/2014/main" id="{E09072FC-A785-A3C5-4385-4458B1398F34}"/>
              </a:ext>
            </a:extLst>
          </p:cNvPr>
          <p:cNvSpPr txBox="1">
            <a:spLocks noChangeArrowheads="1"/>
          </p:cNvSpPr>
          <p:nvPr/>
        </p:nvSpPr>
        <p:spPr bwMode="auto">
          <a:xfrm>
            <a:off x="4601906" y="4596785"/>
            <a:ext cx="676788" cy="307777"/>
          </a:xfrm>
          <a:prstGeom prst="rect">
            <a:avLst/>
          </a:prstGeom>
          <a:noFill/>
          <a:ln>
            <a:noFill/>
          </a:ln>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400" b="0" i="0" u="none" strike="noStrike" kern="0" cap="none" spc="0" normalizeH="0" baseline="0" noProof="0" dirty="0">
                <a:ln>
                  <a:noFill/>
                </a:ln>
                <a:solidFill>
                  <a:sysClr val="windowText" lastClr="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−100%</a:t>
            </a:r>
          </a:p>
        </p:txBody>
      </p:sp>
      <p:sp>
        <p:nvSpPr>
          <p:cNvPr id="135" name="Left Bracket 134">
            <a:extLst>
              <a:ext uri="{FF2B5EF4-FFF2-40B4-BE49-F238E27FC236}">
                <a16:creationId xmlns:a16="http://schemas.microsoft.com/office/drawing/2014/main" id="{DECD1C1F-D9B8-BD4D-D7BD-EE2204B519C1}"/>
              </a:ext>
            </a:extLst>
          </p:cNvPr>
          <p:cNvSpPr/>
          <p:nvPr/>
        </p:nvSpPr>
        <p:spPr>
          <a:xfrm rot="16200000">
            <a:off x="3792538" y="3473611"/>
            <a:ext cx="0" cy="2203450"/>
          </a:xfrm>
          <a:prstGeom prst="leftBracket">
            <a:avLst>
              <a:gd name="adj" fmla="val 0"/>
            </a:avLst>
          </a:prstGeom>
          <a:noFill/>
          <a:ln w="28575" cap="flat" cmpd="sng" algn="ctr">
            <a:solidFill>
              <a:sysClr val="windowText" lastClr="000000"/>
            </a:solid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Calibri" panose="020F0502020204030204" pitchFamily="34" charset="0"/>
            </a:endParaRPr>
          </a:p>
        </p:txBody>
      </p:sp>
      <p:sp>
        <p:nvSpPr>
          <p:cNvPr id="136" name="TextBox 19">
            <a:extLst>
              <a:ext uri="{FF2B5EF4-FFF2-40B4-BE49-F238E27FC236}">
                <a16:creationId xmlns:a16="http://schemas.microsoft.com/office/drawing/2014/main" id="{BDD42303-E99D-4A50-9142-624D0580445D}"/>
              </a:ext>
            </a:extLst>
          </p:cNvPr>
          <p:cNvSpPr txBox="1">
            <a:spLocks noChangeArrowheads="1"/>
          </p:cNvSpPr>
          <p:nvPr/>
        </p:nvSpPr>
        <p:spPr bwMode="auto">
          <a:xfrm>
            <a:off x="2399656" y="4855159"/>
            <a:ext cx="1346844" cy="307777"/>
          </a:xfrm>
          <a:prstGeom prst="rect">
            <a:avLst/>
          </a:prstGeom>
          <a:noFill/>
          <a:ln>
            <a:noFill/>
          </a:ln>
        </p:spPr>
        <p:txBody>
          <a:bodyPr wrap="non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en-US" sz="1400" b="1" i="0" u="none" strike="noStrike" kern="0" cap="none" spc="0" normalizeH="0" baseline="0" noProof="0" dirty="0">
                <a:ln>
                  <a:noFill/>
                </a:ln>
                <a:solidFill>
                  <a:sysClr val="windowText" lastClr="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Favors warfarin</a:t>
            </a:r>
          </a:p>
        </p:txBody>
      </p:sp>
      <p:sp>
        <p:nvSpPr>
          <p:cNvPr id="137" name="TextBox 19">
            <a:extLst>
              <a:ext uri="{FF2B5EF4-FFF2-40B4-BE49-F238E27FC236}">
                <a16:creationId xmlns:a16="http://schemas.microsoft.com/office/drawing/2014/main" id="{4B02DF80-56C4-D7D1-78E6-722CDB99FABA}"/>
              </a:ext>
            </a:extLst>
          </p:cNvPr>
          <p:cNvSpPr txBox="1">
            <a:spLocks noChangeArrowheads="1"/>
          </p:cNvSpPr>
          <p:nvPr/>
        </p:nvSpPr>
        <p:spPr bwMode="auto">
          <a:xfrm>
            <a:off x="3842455" y="4855159"/>
            <a:ext cx="1298753" cy="523220"/>
          </a:xfrm>
          <a:prstGeom prst="rect">
            <a:avLst/>
          </a:prstGeom>
          <a:noFill/>
          <a:ln>
            <a:noFill/>
          </a:ln>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400" b="1" i="0" u="none" strike="noStrike" kern="0" cap="none" spc="0" normalizeH="0" baseline="0" noProof="0" dirty="0">
                <a:ln>
                  <a:noFill/>
                </a:ln>
                <a:solidFill>
                  <a:sysClr val="windowText" lastClr="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Favors placebo</a:t>
            </a:r>
            <a:br>
              <a:rPr kumimoji="0" lang="en-US" altLang="en-US" sz="1400" b="1" i="0" u="none" strike="noStrike" kern="0" cap="none" spc="0" normalizeH="0" baseline="0" noProof="0" dirty="0">
                <a:ln>
                  <a:noFill/>
                </a:ln>
                <a:solidFill>
                  <a:sysClr val="windowText" lastClr="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br>
            <a:r>
              <a:rPr kumimoji="0" lang="en-US" altLang="en-US" sz="1400" b="1" i="0" u="none" strike="noStrike" kern="0" cap="none" spc="0" normalizeH="0" baseline="0" noProof="0" dirty="0">
                <a:ln>
                  <a:noFill/>
                </a:ln>
                <a:solidFill>
                  <a:sysClr val="windowText" lastClr="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or control</a:t>
            </a:r>
          </a:p>
        </p:txBody>
      </p:sp>
      <p:grpSp>
        <p:nvGrpSpPr>
          <p:cNvPr id="138" name="Group 19">
            <a:extLst>
              <a:ext uri="{FF2B5EF4-FFF2-40B4-BE49-F238E27FC236}">
                <a16:creationId xmlns:a16="http://schemas.microsoft.com/office/drawing/2014/main" id="{7AF82F80-D4DD-29B9-80A2-ABA0637E2CAC}"/>
              </a:ext>
            </a:extLst>
          </p:cNvPr>
          <p:cNvGrpSpPr>
            <a:grpSpLocks/>
          </p:cNvGrpSpPr>
          <p:nvPr/>
        </p:nvGrpSpPr>
        <p:grpSpPr bwMode="auto">
          <a:xfrm>
            <a:off x="2984500" y="4232436"/>
            <a:ext cx="260350" cy="133350"/>
            <a:chOff x="3359349" y="3657600"/>
            <a:chExt cx="603051" cy="133350"/>
          </a:xfrm>
        </p:grpSpPr>
        <p:cxnSp>
          <p:nvCxnSpPr>
            <p:cNvPr id="139" name="Straight Connector 138">
              <a:extLst>
                <a:ext uri="{FF2B5EF4-FFF2-40B4-BE49-F238E27FC236}">
                  <a16:creationId xmlns:a16="http://schemas.microsoft.com/office/drawing/2014/main" id="{6AF622E3-B84E-D2C0-174A-F6BB0A635023}"/>
                </a:ext>
              </a:extLst>
            </p:cNvPr>
            <p:cNvCxnSpPr/>
            <p:nvPr/>
          </p:nvCxnSpPr>
          <p:spPr>
            <a:xfrm>
              <a:off x="3962400" y="3657600"/>
              <a:ext cx="0" cy="133350"/>
            </a:xfrm>
            <a:prstGeom prst="line">
              <a:avLst/>
            </a:prstGeom>
            <a:noFill/>
            <a:ln w="22225" cap="flat" cmpd="sng" algn="ctr">
              <a:solidFill>
                <a:schemeClr val="accent3"/>
              </a:solidFill>
              <a:prstDash val="solid"/>
            </a:ln>
            <a:effectLst/>
          </p:spPr>
        </p:cxnSp>
        <p:cxnSp>
          <p:nvCxnSpPr>
            <p:cNvPr id="140" name="Straight Connector 139">
              <a:extLst>
                <a:ext uri="{FF2B5EF4-FFF2-40B4-BE49-F238E27FC236}">
                  <a16:creationId xmlns:a16="http://schemas.microsoft.com/office/drawing/2014/main" id="{37D33153-587E-4869-6A9D-23FFEEAA1338}"/>
                </a:ext>
              </a:extLst>
            </p:cNvPr>
            <p:cNvCxnSpPr/>
            <p:nvPr/>
          </p:nvCxnSpPr>
          <p:spPr>
            <a:xfrm>
              <a:off x="3359349" y="3657600"/>
              <a:ext cx="0" cy="133350"/>
            </a:xfrm>
            <a:prstGeom prst="line">
              <a:avLst/>
            </a:prstGeom>
            <a:noFill/>
            <a:ln w="22225" cap="flat" cmpd="sng" algn="ctr">
              <a:solidFill>
                <a:schemeClr val="accent3"/>
              </a:solidFill>
              <a:prstDash val="solid"/>
            </a:ln>
            <a:effectLst/>
          </p:spPr>
        </p:cxnSp>
        <p:cxnSp>
          <p:nvCxnSpPr>
            <p:cNvPr id="141" name="Straight Connector 140">
              <a:extLst>
                <a:ext uri="{FF2B5EF4-FFF2-40B4-BE49-F238E27FC236}">
                  <a16:creationId xmlns:a16="http://schemas.microsoft.com/office/drawing/2014/main" id="{5BE300EB-6B0B-E015-9B3D-AC81CBED642C}"/>
                </a:ext>
              </a:extLst>
            </p:cNvPr>
            <p:cNvCxnSpPr/>
            <p:nvPr/>
          </p:nvCxnSpPr>
          <p:spPr>
            <a:xfrm>
              <a:off x="3359349" y="3724275"/>
              <a:ext cx="603051" cy="0"/>
            </a:xfrm>
            <a:prstGeom prst="line">
              <a:avLst/>
            </a:prstGeom>
            <a:noFill/>
            <a:ln w="22225" cap="flat" cmpd="sng" algn="ctr">
              <a:solidFill>
                <a:schemeClr val="accent3"/>
              </a:solidFill>
              <a:prstDash val="solid"/>
            </a:ln>
            <a:effectLst/>
          </p:spPr>
        </p:cxnSp>
      </p:grpSp>
      <p:sp>
        <p:nvSpPr>
          <p:cNvPr id="142" name="Oval 141">
            <a:extLst>
              <a:ext uri="{FF2B5EF4-FFF2-40B4-BE49-F238E27FC236}">
                <a16:creationId xmlns:a16="http://schemas.microsoft.com/office/drawing/2014/main" id="{9EBC4FF5-3732-E605-E17D-148C7F3623C5}"/>
              </a:ext>
            </a:extLst>
          </p:cNvPr>
          <p:cNvSpPr/>
          <p:nvPr/>
        </p:nvSpPr>
        <p:spPr>
          <a:xfrm>
            <a:off x="3030538" y="4245136"/>
            <a:ext cx="107950" cy="107950"/>
          </a:xfrm>
          <a:prstGeom prst="ellipse">
            <a:avLst/>
          </a:prstGeom>
          <a:solidFill>
            <a:schemeClr val="accent3"/>
          </a:solidFill>
          <a:ln w="9525" cap="flat" cmpd="sng" algn="ctr">
            <a:solidFill>
              <a:schemeClr val="accent3"/>
            </a:solid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Calibri" panose="020F0502020204030204" pitchFamily="34" charset="0"/>
            </a:endParaRPr>
          </a:p>
        </p:txBody>
      </p:sp>
      <p:grpSp>
        <p:nvGrpSpPr>
          <p:cNvPr id="143" name="Group 59">
            <a:extLst>
              <a:ext uri="{FF2B5EF4-FFF2-40B4-BE49-F238E27FC236}">
                <a16:creationId xmlns:a16="http://schemas.microsoft.com/office/drawing/2014/main" id="{EF7C81E5-A9DF-B9AE-3846-0390EF0C9F66}"/>
              </a:ext>
            </a:extLst>
          </p:cNvPr>
          <p:cNvGrpSpPr>
            <a:grpSpLocks/>
          </p:cNvGrpSpPr>
          <p:nvPr/>
        </p:nvGrpSpPr>
        <p:grpSpPr bwMode="auto">
          <a:xfrm>
            <a:off x="2882900" y="3940336"/>
            <a:ext cx="411163" cy="133350"/>
            <a:chOff x="3359349" y="3657600"/>
            <a:chExt cx="603051" cy="133350"/>
          </a:xfrm>
        </p:grpSpPr>
        <p:cxnSp>
          <p:nvCxnSpPr>
            <p:cNvPr id="144" name="Straight Connector 143">
              <a:extLst>
                <a:ext uri="{FF2B5EF4-FFF2-40B4-BE49-F238E27FC236}">
                  <a16:creationId xmlns:a16="http://schemas.microsoft.com/office/drawing/2014/main" id="{1BE12B05-85D4-7F4D-6BA7-758B523461AD}"/>
                </a:ext>
              </a:extLst>
            </p:cNvPr>
            <p:cNvCxnSpPr/>
            <p:nvPr/>
          </p:nvCxnSpPr>
          <p:spPr>
            <a:xfrm>
              <a:off x="3962400" y="3657600"/>
              <a:ext cx="0" cy="133350"/>
            </a:xfrm>
            <a:prstGeom prst="line">
              <a:avLst/>
            </a:prstGeom>
            <a:noFill/>
            <a:ln w="22225" cap="flat" cmpd="sng" algn="ctr">
              <a:solidFill>
                <a:schemeClr val="accent1"/>
              </a:solidFill>
              <a:prstDash val="solid"/>
            </a:ln>
            <a:effectLst/>
          </p:spPr>
        </p:cxnSp>
        <p:cxnSp>
          <p:nvCxnSpPr>
            <p:cNvPr id="145" name="Straight Connector 144">
              <a:extLst>
                <a:ext uri="{FF2B5EF4-FFF2-40B4-BE49-F238E27FC236}">
                  <a16:creationId xmlns:a16="http://schemas.microsoft.com/office/drawing/2014/main" id="{3FAAD627-48A4-102E-7BD4-9EC699E98307}"/>
                </a:ext>
              </a:extLst>
            </p:cNvPr>
            <p:cNvCxnSpPr/>
            <p:nvPr/>
          </p:nvCxnSpPr>
          <p:spPr>
            <a:xfrm>
              <a:off x="3359349" y="3657600"/>
              <a:ext cx="0" cy="133350"/>
            </a:xfrm>
            <a:prstGeom prst="line">
              <a:avLst/>
            </a:prstGeom>
            <a:noFill/>
            <a:ln w="22225" cap="flat" cmpd="sng" algn="ctr">
              <a:solidFill>
                <a:schemeClr val="accent1"/>
              </a:solidFill>
              <a:prstDash val="solid"/>
            </a:ln>
            <a:effectLst/>
          </p:spPr>
        </p:cxnSp>
        <p:cxnSp>
          <p:nvCxnSpPr>
            <p:cNvPr id="146" name="Straight Connector 145">
              <a:extLst>
                <a:ext uri="{FF2B5EF4-FFF2-40B4-BE49-F238E27FC236}">
                  <a16:creationId xmlns:a16="http://schemas.microsoft.com/office/drawing/2014/main" id="{5F7FF482-1933-5B46-3A70-5F5D45BB87AB}"/>
                </a:ext>
              </a:extLst>
            </p:cNvPr>
            <p:cNvCxnSpPr/>
            <p:nvPr/>
          </p:nvCxnSpPr>
          <p:spPr>
            <a:xfrm>
              <a:off x="3359349" y="3724275"/>
              <a:ext cx="603051" cy="0"/>
            </a:xfrm>
            <a:prstGeom prst="line">
              <a:avLst/>
            </a:prstGeom>
            <a:noFill/>
            <a:ln w="22225" cap="flat" cmpd="sng" algn="ctr">
              <a:solidFill>
                <a:schemeClr val="accent1"/>
              </a:solidFill>
              <a:prstDash val="solid"/>
            </a:ln>
            <a:effectLst/>
          </p:spPr>
        </p:cxnSp>
      </p:grpSp>
      <p:sp>
        <p:nvSpPr>
          <p:cNvPr id="147" name="Oval 146">
            <a:extLst>
              <a:ext uri="{FF2B5EF4-FFF2-40B4-BE49-F238E27FC236}">
                <a16:creationId xmlns:a16="http://schemas.microsoft.com/office/drawing/2014/main" id="{2431875F-16E0-CC3A-9901-42703F466A4A}"/>
              </a:ext>
            </a:extLst>
          </p:cNvPr>
          <p:cNvSpPr/>
          <p:nvPr/>
        </p:nvSpPr>
        <p:spPr>
          <a:xfrm>
            <a:off x="2978150" y="3953036"/>
            <a:ext cx="107950" cy="107950"/>
          </a:xfrm>
          <a:prstGeom prst="ellipse">
            <a:avLst/>
          </a:prstGeom>
          <a:solidFill>
            <a:schemeClr val="accent1"/>
          </a:solidFill>
          <a:ln w="9525" cap="flat" cmpd="sng" algn="ctr">
            <a:solidFill>
              <a:schemeClr val="accent1"/>
            </a:solid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Calibri" panose="020F0502020204030204" pitchFamily="34" charset="0"/>
            </a:endParaRPr>
          </a:p>
        </p:txBody>
      </p:sp>
      <p:grpSp>
        <p:nvGrpSpPr>
          <p:cNvPr id="148" name="Group 64">
            <a:extLst>
              <a:ext uri="{FF2B5EF4-FFF2-40B4-BE49-F238E27FC236}">
                <a16:creationId xmlns:a16="http://schemas.microsoft.com/office/drawing/2014/main" id="{F738F766-945D-754E-75B5-8D2927D00DE0}"/>
              </a:ext>
            </a:extLst>
          </p:cNvPr>
          <p:cNvGrpSpPr>
            <a:grpSpLocks/>
          </p:cNvGrpSpPr>
          <p:nvPr/>
        </p:nvGrpSpPr>
        <p:grpSpPr bwMode="auto">
          <a:xfrm>
            <a:off x="2814638" y="3648236"/>
            <a:ext cx="639762" cy="133350"/>
            <a:chOff x="3359349" y="3657600"/>
            <a:chExt cx="603051" cy="133350"/>
          </a:xfrm>
        </p:grpSpPr>
        <p:cxnSp>
          <p:nvCxnSpPr>
            <p:cNvPr id="149" name="Straight Connector 148">
              <a:extLst>
                <a:ext uri="{FF2B5EF4-FFF2-40B4-BE49-F238E27FC236}">
                  <a16:creationId xmlns:a16="http://schemas.microsoft.com/office/drawing/2014/main" id="{5170344F-34E7-B103-5CC4-BD3A266CDEBD}"/>
                </a:ext>
              </a:extLst>
            </p:cNvPr>
            <p:cNvCxnSpPr/>
            <p:nvPr/>
          </p:nvCxnSpPr>
          <p:spPr>
            <a:xfrm>
              <a:off x="3962400" y="3657600"/>
              <a:ext cx="0" cy="133350"/>
            </a:xfrm>
            <a:prstGeom prst="line">
              <a:avLst/>
            </a:prstGeom>
            <a:noFill/>
            <a:ln w="22225" cap="flat" cmpd="sng" algn="ctr">
              <a:solidFill>
                <a:schemeClr val="accent1"/>
              </a:solidFill>
              <a:prstDash val="solid"/>
            </a:ln>
            <a:effectLst/>
          </p:spPr>
        </p:cxnSp>
        <p:cxnSp>
          <p:nvCxnSpPr>
            <p:cNvPr id="150" name="Straight Connector 149">
              <a:extLst>
                <a:ext uri="{FF2B5EF4-FFF2-40B4-BE49-F238E27FC236}">
                  <a16:creationId xmlns:a16="http://schemas.microsoft.com/office/drawing/2014/main" id="{A7456B12-B451-61BF-A73D-6E792B293330}"/>
                </a:ext>
              </a:extLst>
            </p:cNvPr>
            <p:cNvCxnSpPr/>
            <p:nvPr/>
          </p:nvCxnSpPr>
          <p:spPr>
            <a:xfrm>
              <a:off x="3359349" y="3657600"/>
              <a:ext cx="0" cy="133350"/>
            </a:xfrm>
            <a:prstGeom prst="line">
              <a:avLst/>
            </a:prstGeom>
            <a:noFill/>
            <a:ln w="22225" cap="flat" cmpd="sng" algn="ctr">
              <a:solidFill>
                <a:schemeClr val="accent1"/>
              </a:solidFill>
              <a:prstDash val="solid"/>
            </a:ln>
            <a:effectLst/>
          </p:spPr>
        </p:cxnSp>
        <p:cxnSp>
          <p:nvCxnSpPr>
            <p:cNvPr id="151" name="Straight Connector 150">
              <a:extLst>
                <a:ext uri="{FF2B5EF4-FFF2-40B4-BE49-F238E27FC236}">
                  <a16:creationId xmlns:a16="http://schemas.microsoft.com/office/drawing/2014/main" id="{56D9CCA9-F77F-D3B6-EAD6-BD007178A908}"/>
                </a:ext>
              </a:extLst>
            </p:cNvPr>
            <p:cNvCxnSpPr/>
            <p:nvPr/>
          </p:nvCxnSpPr>
          <p:spPr>
            <a:xfrm>
              <a:off x="3359349" y="3724275"/>
              <a:ext cx="603051" cy="0"/>
            </a:xfrm>
            <a:prstGeom prst="line">
              <a:avLst/>
            </a:prstGeom>
            <a:noFill/>
            <a:ln w="22225" cap="flat" cmpd="sng" algn="ctr">
              <a:solidFill>
                <a:schemeClr val="accent1"/>
              </a:solidFill>
              <a:prstDash val="solid"/>
            </a:ln>
            <a:effectLst/>
          </p:spPr>
        </p:cxnSp>
      </p:grpSp>
      <p:sp>
        <p:nvSpPr>
          <p:cNvPr id="152" name="Oval 151">
            <a:extLst>
              <a:ext uri="{FF2B5EF4-FFF2-40B4-BE49-F238E27FC236}">
                <a16:creationId xmlns:a16="http://schemas.microsoft.com/office/drawing/2014/main" id="{5AAAB510-1C27-0319-84F9-85A13B59D5BA}"/>
              </a:ext>
            </a:extLst>
          </p:cNvPr>
          <p:cNvSpPr/>
          <p:nvPr/>
        </p:nvSpPr>
        <p:spPr>
          <a:xfrm>
            <a:off x="2954338" y="3660936"/>
            <a:ext cx="107950" cy="107950"/>
          </a:xfrm>
          <a:prstGeom prst="ellipse">
            <a:avLst/>
          </a:prstGeom>
          <a:solidFill>
            <a:schemeClr val="accent1"/>
          </a:solidFill>
          <a:ln w="9525" cap="flat" cmpd="sng" algn="ctr">
            <a:solidFill>
              <a:schemeClr val="accent1"/>
            </a:solid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Calibri" panose="020F0502020204030204" pitchFamily="34" charset="0"/>
            </a:endParaRPr>
          </a:p>
        </p:txBody>
      </p:sp>
      <p:grpSp>
        <p:nvGrpSpPr>
          <p:cNvPr id="153" name="Group 69">
            <a:extLst>
              <a:ext uri="{FF2B5EF4-FFF2-40B4-BE49-F238E27FC236}">
                <a16:creationId xmlns:a16="http://schemas.microsoft.com/office/drawing/2014/main" id="{B28C29C1-FC0F-192A-7749-A2EAA34EE76B}"/>
              </a:ext>
            </a:extLst>
          </p:cNvPr>
          <p:cNvGrpSpPr>
            <a:grpSpLocks/>
          </p:cNvGrpSpPr>
          <p:nvPr/>
        </p:nvGrpSpPr>
        <p:grpSpPr bwMode="auto">
          <a:xfrm>
            <a:off x="2928938" y="3357723"/>
            <a:ext cx="1874837" cy="133350"/>
            <a:chOff x="3359349" y="3657600"/>
            <a:chExt cx="603051" cy="133350"/>
          </a:xfrm>
        </p:grpSpPr>
        <p:cxnSp>
          <p:nvCxnSpPr>
            <p:cNvPr id="154" name="Straight Connector 153">
              <a:extLst>
                <a:ext uri="{FF2B5EF4-FFF2-40B4-BE49-F238E27FC236}">
                  <a16:creationId xmlns:a16="http://schemas.microsoft.com/office/drawing/2014/main" id="{2BAB1B24-9BD8-1777-C9E2-BB8597F46C56}"/>
                </a:ext>
              </a:extLst>
            </p:cNvPr>
            <p:cNvCxnSpPr/>
            <p:nvPr/>
          </p:nvCxnSpPr>
          <p:spPr>
            <a:xfrm>
              <a:off x="3962400" y="3657600"/>
              <a:ext cx="0" cy="133350"/>
            </a:xfrm>
            <a:prstGeom prst="line">
              <a:avLst/>
            </a:prstGeom>
            <a:noFill/>
            <a:ln w="22225" cap="flat" cmpd="sng" algn="ctr">
              <a:solidFill>
                <a:schemeClr val="accent1"/>
              </a:solidFill>
              <a:prstDash val="solid"/>
            </a:ln>
            <a:effectLst/>
          </p:spPr>
        </p:cxnSp>
        <p:cxnSp>
          <p:nvCxnSpPr>
            <p:cNvPr id="155" name="Straight Connector 154">
              <a:extLst>
                <a:ext uri="{FF2B5EF4-FFF2-40B4-BE49-F238E27FC236}">
                  <a16:creationId xmlns:a16="http://schemas.microsoft.com/office/drawing/2014/main" id="{A5BC179C-B65F-6CD4-5E84-C5EEB3044745}"/>
                </a:ext>
              </a:extLst>
            </p:cNvPr>
            <p:cNvCxnSpPr/>
            <p:nvPr/>
          </p:nvCxnSpPr>
          <p:spPr>
            <a:xfrm>
              <a:off x="3359349" y="3657600"/>
              <a:ext cx="0" cy="133350"/>
            </a:xfrm>
            <a:prstGeom prst="line">
              <a:avLst/>
            </a:prstGeom>
            <a:noFill/>
            <a:ln w="22225" cap="flat" cmpd="sng" algn="ctr">
              <a:solidFill>
                <a:schemeClr val="accent1"/>
              </a:solidFill>
              <a:prstDash val="solid"/>
            </a:ln>
            <a:effectLst/>
          </p:spPr>
        </p:cxnSp>
        <p:cxnSp>
          <p:nvCxnSpPr>
            <p:cNvPr id="156" name="Straight Connector 155">
              <a:extLst>
                <a:ext uri="{FF2B5EF4-FFF2-40B4-BE49-F238E27FC236}">
                  <a16:creationId xmlns:a16="http://schemas.microsoft.com/office/drawing/2014/main" id="{E510C5D3-84E2-7BCF-6C70-CD95852CCC36}"/>
                </a:ext>
              </a:extLst>
            </p:cNvPr>
            <p:cNvCxnSpPr/>
            <p:nvPr/>
          </p:nvCxnSpPr>
          <p:spPr>
            <a:xfrm>
              <a:off x="3359349" y="3724275"/>
              <a:ext cx="603051" cy="0"/>
            </a:xfrm>
            <a:prstGeom prst="line">
              <a:avLst/>
            </a:prstGeom>
            <a:noFill/>
            <a:ln w="22225" cap="flat" cmpd="sng" algn="ctr">
              <a:solidFill>
                <a:schemeClr val="accent1"/>
              </a:solidFill>
              <a:prstDash val="solid"/>
            </a:ln>
            <a:effectLst/>
          </p:spPr>
        </p:cxnSp>
      </p:grpSp>
      <p:sp>
        <p:nvSpPr>
          <p:cNvPr id="157" name="Oval 156">
            <a:extLst>
              <a:ext uri="{FF2B5EF4-FFF2-40B4-BE49-F238E27FC236}">
                <a16:creationId xmlns:a16="http://schemas.microsoft.com/office/drawing/2014/main" id="{F4D5BBAA-1EFE-ED5F-D4FC-D2D83EE9355B}"/>
              </a:ext>
            </a:extLst>
          </p:cNvPr>
          <p:cNvSpPr/>
          <p:nvPr/>
        </p:nvSpPr>
        <p:spPr>
          <a:xfrm>
            <a:off x="3365500" y="3370423"/>
            <a:ext cx="107950" cy="107950"/>
          </a:xfrm>
          <a:prstGeom prst="ellipse">
            <a:avLst/>
          </a:prstGeom>
          <a:solidFill>
            <a:schemeClr val="accent1"/>
          </a:solidFill>
          <a:ln w="9525" cap="flat" cmpd="sng" algn="ctr">
            <a:solidFill>
              <a:schemeClr val="accent1"/>
            </a:solid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Calibri" panose="020F0502020204030204" pitchFamily="34" charset="0"/>
            </a:endParaRPr>
          </a:p>
        </p:txBody>
      </p:sp>
      <p:grpSp>
        <p:nvGrpSpPr>
          <p:cNvPr id="158" name="Group 74">
            <a:extLst>
              <a:ext uri="{FF2B5EF4-FFF2-40B4-BE49-F238E27FC236}">
                <a16:creationId xmlns:a16="http://schemas.microsoft.com/office/drawing/2014/main" id="{DE4D523E-EBC6-B94A-342C-0F24E62E201C}"/>
              </a:ext>
            </a:extLst>
          </p:cNvPr>
          <p:cNvGrpSpPr>
            <a:grpSpLocks/>
          </p:cNvGrpSpPr>
          <p:nvPr/>
        </p:nvGrpSpPr>
        <p:grpSpPr bwMode="auto">
          <a:xfrm>
            <a:off x="2755900" y="3065623"/>
            <a:ext cx="771525" cy="133350"/>
            <a:chOff x="3359349" y="3657600"/>
            <a:chExt cx="603051" cy="133350"/>
          </a:xfrm>
        </p:grpSpPr>
        <p:cxnSp>
          <p:nvCxnSpPr>
            <p:cNvPr id="159" name="Straight Connector 158">
              <a:extLst>
                <a:ext uri="{FF2B5EF4-FFF2-40B4-BE49-F238E27FC236}">
                  <a16:creationId xmlns:a16="http://schemas.microsoft.com/office/drawing/2014/main" id="{38E93127-C3F8-1D42-D777-8E6BBADE725C}"/>
                </a:ext>
              </a:extLst>
            </p:cNvPr>
            <p:cNvCxnSpPr/>
            <p:nvPr/>
          </p:nvCxnSpPr>
          <p:spPr>
            <a:xfrm>
              <a:off x="3962400" y="3657600"/>
              <a:ext cx="0" cy="133350"/>
            </a:xfrm>
            <a:prstGeom prst="line">
              <a:avLst/>
            </a:prstGeom>
            <a:noFill/>
            <a:ln w="22225" cap="flat" cmpd="sng" algn="ctr">
              <a:solidFill>
                <a:schemeClr val="accent1"/>
              </a:solidFill>
              <a:prstDash val="solid"/>
            </a:ln>
            <a:effectLst/>
          </p:spPr>
        </p:cxnSp>
        <p:cxnSp>
          <p:nvCxnSpPr>
            <p:cNvPr id="160" name="Straight Connector 159">
              <a:extLst>
                <a:ext uri="{FF2B5EF4-FFF2-40B4-BE49-F238E27FC236}">
                  <a16:creationId xmlns:a16="http://schemas.microsoft.com/office/drawing/2014/main" id="{7DC03FE0-4B5C-CCDA-6961-858026272F9E}"/>
                </a:ext>
              </a:extLst>
            </p:cNvPr>
            <p:cNvCxnSpPr/>
            <p:nvPr/>
          </p:nvCxnSpPr>
          <p:spPr>
            <a:xfrm>
              <a:off x="3359349" y="3657600"/>
              <a:ext cx="0" cy="133350"/>
            </a:xfrm>
            <a:prstGeom prst="line">
              <a:avLst/>
            </a:prstGeom>
            <a:noFill/>
            <a:ln w="22225" cap="flat" cmpd="sng" algn="ctr">
              <a:solidFill>
                <a:schemeClr val="accent1"/>
              </a:solidFill>
              <a:prstDash val="solid"/>
            </a:ln>
            <a:effectLst/>
          </p:spPr>
        </p:cxnSp>
        <p:cxnSp>
          <p:nvCxnSpPr>
            <p:cNvPr id="161" name="Straight Connector 160">
              <a:extLst>
                <a:ext uri="{FF2B5EF4-FFF2-40B4-BE49-F238E27FC236}">
                  <a16:creationId xmlns:a16="http://schemas.microsoft.com/office/drawing/2014/main" id="{E77EDD68-2EF4-734E-4F72-01D696A8162D}"/>
                </a:ext>
              </a:extLst>
            </p:cNvPr>
            <p:cNvCxnSpPr/>
            <p:nvPr/>
          </p:nvCxnSpPr>
          <p:spPr>
            <a:xfrm>
              <a:off x="3359349" y="3724275"/>
              <a:ext cx="603051" cy="0"/>
            </a:xfrm>
            <a:prstGeom prst="line">
              <a:avLst/>
            </a:prstGeom>
            <a:noFill/>
            <a:ln w="22225" cap="flat" cmpd="sng" algn="ctr">
              <a:solidFill>
                <a:schemeClr val="accent1"/>
              </a:solidFill>
              <a:prstDash val="solid"/>
            </a:ln>
            <a:effectLst/>
          </p:spPr>
        </p:cxnSp>
      </p:grpSp>
      <p:sp>
        <p:nvSpPr>
          <p:cNvPr id="162" name="Oval 161">
            <a:extLst>
              <a:ext uri="{FF2B5EF4-FFF2-40B4-BE49-F238E27FC236}">
                <a16:creationId xmlns:a16="http://schemas.microsoft.com/office/drawing/2014/main" id="{3E989CC5-F9B8-25B0-7451-8C70E62F5047}"/>
              </a:ext>
            </a:extLst>
          </p:cNvPr>
          <p:cNvSpPr/>
          <p:nvPr/>
        </p:nvSpPr>
        <p:spPr>
          <a:xfrm>
            <a:off x="2867025" y="3078323"/>
            <a:ext cx="107950" cy="107950"/>
          </a:xfrm>
          <a:prstGeom prst="ellipse">
            <a:avLst/>
          </a:prstGeom>
          <a:solidFill>
            <a:schemeClr val="accent1"/>
          </a:solidFill>
          <a:ln w="9525" cap="flat" cmpd="sng" algn="ctr">
            <a:solidFill>
              <a:schemeClr val="accent1"/>
            </a:solid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Calibri" panose="020F0502020204030204" pitchFamily="34" charset="0"/>
            </a:endParaRPr>
          </a:p>
        </p:txBody>
      </p:sp>
      <p:grpSp>
        <p:nvGrpSpPr>
          <p:cNvPr id="163" name="Group 79">
            <a:extLst>
              <a:ext uri="{FF2B5EF4-FFF2-40B4-BE49-F238E27FC236}">
                <a16:creationId xmlns:a16="http://schemas.microsoft.com/office/drawing/2014/main" id="{24E5157E-4104-5D0F-D389-5EBC89524089}"/>
              </a:ext>
            </a:extLst>
          </p:cNvPr>
          <p:cNvGrpSpPr>
            <a:grpSpLocks/>
          </p:cNvGrpSpPr>
          <p:nvPr/>
        </p:nvGrpSpPr>
        <p:grpSpPr bwMode="auto">
          <a:xfrm>
            <a:off x="2878138" y="2773523"/>
            <a:ext cx="850900" cy="133350"/>
            <a:chOff x="3359349" y="3657600"/>
            <a:chExt cx="603051" cy="133350"/>
          </a:xfrm>
        </p:grpSpPr>
        <p:cxnSp>
          <p:nvCxnSpPr>
            <p:cNvPr id="164" name="Straight Connector 163">
              <a:extLst>
                <a:ext uri="{FF2B5EF4-FFF2-40B4-BE49-F238E27FC236}">
                  <a16:creationId xmlns:a16="http://schemas.microsoft.com/office/drawing/2014/main" id="{DECF0372-336A-CAE7-784B-A9A75BE4AABB}"/>
                </a:ext>
              </a:extLst>
            </p:cNvPr>
            <p:cNvCxnSpPr/>
            <p:nvPr/>
          </p:nvCxnSpPr>
          <p:spPr>
            <a:xfrm>
              <a:off x="3962400" y="3657600"/>
              <a:ext cx="0" cy="133350"/>
            </a:xfrm>
            <a:prstGeom prst="line">
              <a:avLst/>
            </a:prstGeom>
            <a:noFill/>
            <a:ln w="22225" cap="flat" cmpd="sng" algn="ctr">
              <a:solidFill>
                <a:schemeClr val="accent1"/>
              </a:solidFill>
              <a:prstDash val="solid"/>
            </a:ln>
            <a:effectLst/>
          </p:spPr>
        </p:cxnSp>
        <p:cxnSp>
          <p:nvCxnSpPr>
            <p:cNvPr id="165" name="Straight Connector 164">
              <a:extLst>
                <a:ext uri="{FF2B5EF4-FFF2-40B4-BE49-F238E27FC236}">
                  <a16:creationId xmlns:a16="http://schemas.microsoft.com/office/drawing/2014/main" id="{1802033D-3BE3-26C0-4DA9-38EDBB7473DB}"/>
                </a:ext>
              </a:extLst>
            </p:cNvPr>
            <p:cNvCxnSpPr/>
            <p:nvPr/>
          </p:nvCxnSpPr>
          <p:spPr>
            <a:xfrm>
              <a:off x="3359349" y="3657600"/>
              <a:ext cx="0" cy="133350"/>
            </a:xfrm>
            <a:prstGeom prst="line">
              <a:avLst/>
            </a:prstGeom>
            <a:noFill/>
            <a:ln w="22225" cap="flat" cmpd="sng" algn="ctr">
              <a:solidFill>
                <a:schemeClr val="accent1"/>
              </a:solidFill>
              <a:prstDash val="solid"/>
            </a:ln>
            <a:effectLst/>
          </p:spPr>
        </p:cxnSp>
        <p:cxnSp>
          <p:nvCxnSpPr>
            <p:cNvPr id="166" name="Straight Connector 165">
              <a:extLst>
                <a:ext uri="{FF2B5EF4-FFF2-40B4-BE49-F238E27FC236}">
                  <a16:creationId xmlns:a16="http://schemas.microsoft.com/office/drawing/2014/main" id="{2745260E-4011-6FE0-76C7-96F868B48675}"/>
                </a:ext>
              </a:extLst>
            </p:cNvPr>
            <p:cNvCxnSpPr/>
            <p:nvPr/>
          </p:nvCxnSpPr>
          <p:spPr>
            <a:xfrm>
              <a:off x="3359349" y="3724275"/>
              <a:ext cx="603051" cy="0"/>
            </a:xfrm>
            <a:prstGeom prst="line">
              <a:avLst/>
            </a:prstGeom>
            <a:noFill/>
            <a:ln w="22225" cap="flat" cmpd="sng" algn="ctr">
              <a:solidFill>
                <a:schemeClr val="accent1"/>
              </a:solidFill>
              <a:prstDash val="solid"/>
            </a:ln>
            <a:effectLst/>
          </p:spPr>
        </p:cxnSp>
      </p:grpSp>
      <p:sp>
        <p:nvSpPr>
          <p:cNvPr id="167" name="Oval 166">
            <a:extLst>
              <a:ext uri="{FF2B5EF4-FFF2-40B4-BE49-F238E27FC236}">
                <a16:creationId xmlns:a16="http://schemas.microsoft.com/office/drawing/2014/main" id="{B0BC514D-0043-3F16-986F-6971531CB26F}"/>
              </a:ext>
            </a:extLst>
          </p:cNvPr>
          <p:cNvSpPr/>
          <p:nvPr/>
        </p:nvSpPr>
        <p:spPr>
          <a:xfrm>
            <a:off x="3068638" y="2786223"/>
            <a:ext cx="107950" cy="107950"/>
          </a:xfrm>
          <a:prstGeom prst="ellipse">
            <a:avLst/>
          </a:prstGeom>
          <a:solidFill>
            <a:schemeClr val="accent1"/>
          </a:solidFill>
          <a:ln w="9525" cap="flat" cmpd="sng" algn="ctr">
            <a:solidFill>
              <a:schemeClr val="accent1"/>
            </a:solid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Calibri" panose="020F0502020204030204" pitchFamily="34" charset="0"/>
            </a:endParaRPr>
          </a:p>
        </p:txBody>
      </p:sp>
      <p:grpSp>
        <p:nvGrpSpPr>
          <p:cNvPr id="168" name="Group 84">
            <a:extLst>
              <a:ext uri="{FF2B5EF4-FFF2-40B4-BE49-F238E27FC236}">
                <a16:creationId xmlns:a16="http://schemas.microsoft.com/office/drawing/2014/main" id="{C0A7660B-6BEE-9125-BEA3-BB9512739685}"/>
              </a:ext>
            </a:extLst>
          </p:cNvPr>
          <p:cNvGrpSpPr>
            <a:grpSpLocks/>
          </p:cNvGrpSpPr>
          <p:nvPr/>
        </p:nvGrpSpPr>
        <p:grpSpPr bwMode="auto">
          <a:xfrm>
            <a:off x="2909888" y="2481423"/>
            <a:ext cx="919162" cy="133350"/>
            <a:chOff x="3359349" y="3657600"/>
            <a:chExt cx="603051" cy="133350"/>
          </a:xfrm>
        </p:grpSpPr>
        <p:cxnSp>
          <p:nvCxnSpPr>
            <p:cNvPr id="169" name="Straight Connector 168">
              <a:extLst>
                <a:ext uri="{FF2B5EF4-FFF2-40B4-BE49-F238E27FC236}">
                  <a16:creationId xmlns:a16="http://schemas.microsoft.com/office/drawing/2014/main" id="{6F8D738B-E437-F24F-CFBB-754CDF181142}"/>
                </a:ext>
              </a:extLst>
            </p:cNvPr>
            <p:cNvCxnSpPr/>
            <p:nvPr/>
          </p:nvCxnSpPr>
          <p:spPr>
            <a:xfrm>
              <a:off x="3962400" y="3657600"/>
              <a:ext cx="0" cy="133350"/>
            </a:xfrm>
            <a:prstGeom prst="line">
              <a:avLst/>
            </a:prstGeom>
            <a:noFill/>
            <a:ln w="22225" cap="flat" cmpd="sng" algn="ctr">
              <a:solidFill>
                <a:schemeClr val="accent1"/>
              </a:solidFill>
              <a:prstDash val="solid"/>
            </a:ln>
            <a:effectLst/>
          </p:spPr>
        </p:cxnSp>
        <p:cxnSp>
          <p:nvCxnSpPr>
            <p:cNvPr id="170" name="Straight Connector 169">
              <a:extLst>
                <a:ext uri="{FF2B5EF4-FFF2-40B4-BE49-F238E27FC236}">
                  <a16:creationId xmlns:a16="http://schemas.microsoft.com/office/drawing/2014/main" id="{EDD185A3-F624-0739-EF8E-84B73F85219F}"/>
                </a:ext>
              </a:extLst>
            </p:cNvPr>
            <p:cNvCxnSpPr/>
            <p:nvPr/>
          </p:nvCxnSpPr>
          <p:spPr>
            <a:xfrm>
              <a:off x="3359349" y="3657600"/>
              <a:ext cx="0" cy="133350"/>
            </a:xfrm>
            <a:prstGeom prst="line">
              <a:avLst/>
            </a:prstGeom>
            <a:noFill/>
            <a:ln w="22225" cap="flat" cmpd="sng" algn="ctr">
              <a:solidFill>
                <a:schemeClr val="accent1"/>
              </a:solidFill>
              <a:prstDash val="solid"/>
            </a:ln>
            <a:effectLst/>
          </p:spPr>
        </p:cxnSp>
        <p:cxnSp>
          <p:nvCxnSpPr>
            <p:cNvPr id="171" name="Straight Connector 170">
              <a:extLst>
                <a:ext uri="{FF2B5EF4-FFF2-40B4-BE49-F238E27FC236}">
                  <a16:creationId xmlns:a16="http://schemas.microsoft.com/office/drawing/2014/main" id="{E370A973-F98A-D89B-08DF-47BBC21687AB}"/>
                </a:ext>
              </a:extLst>
            </p:cNvPr>
            <p:cNvCxnSpPr/>
            <p:nvPr/>
          </p:nvCxnSpPr>
          <p:spPr>
            <a:xfrm>
              <a:off x="3359349" y="3724275"/>
              <a:ext cx="603051" cy="0"/>
            </a:xfrm>
            <a:prstGeom prst="line">
              <a:avLst/>
            </a:prstGeom>
            <a:noFill/>
            <a:ln w="22225" cap="flat" cmpd="sng" algn="ctr">
              <a:solidFill>
                <a:schemeClr val="accent1"/>
              </a:solidFill>
              <a:prstDash val="solid"/>
            </a:ln>
            <a:effectLst/>
          </p:spPr>
        </p:cxnSp>
      </p:grpSp>
      <p:sp>
        <p:nvSpPr>
          <p:cNvPr id="172" name="Oval 171">
            <a:extLst>
              <a:ext uri="{FF2B5EF4-FFF2-40B4-BE49-F238E27FC236}">
                <a16:creationId xmlns:a16="http://schemas.microsoft.com/office/drawing/2014/main" id="{F73E2E78-9DAC-147B-0BCD-EB59B3713B93}"/>
              </a:ext>
            </a:extLst>
          </p:cNvPr>
          <p:cNvSpPr/>
          <p:nvPr/>
        </p:nvSpPr>
        <p:spPr>
          <a:xfrm>
            <a:off x="3136900" y="2494123"/>
            <a:ext cx="107950" cy="107950"/>
          </a:xfrm>
          <a:prstGeom prst="ellipse">
            <a:avLst/>
          </a:prstGeom>
          <a:solidFill>
            <a:schemeClr val="accent1"/>
          </a:solidFill>
          <a:ln w="9525" cap="flat" cmpd="sng" algn="ctr">
            <a:solidFill>
              <a:schemeClr val="accent1"/>
            </a:solid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Calibri" panose="020F0502020204030204" pitchFamily="34" charset="0"/>
            </a:endParaRPr>
          </a:p>
        </p:txBody>
      </p:sp>
      <p:cxnSp>
        <p:nvCxnSpPr>
          <p:cNvPr id="173" name="Straight Connector 172">
            <a:extLst>
              <a:ext uri="{FF2B5EF4-FFF2-40B4-BE49-F238E27FC236}">
                <a16:creationId xmlns:a16="http://schemas.microsoft.com/office/drawing/2014/main" id="{5B5B88AD-CA6F-98A7-443A-67D102866DEE}"/>
              </a:ext>
            </a:extLst>
          </p:cNvPr>
          <p:cNvCxnSpPr/>
          <p:nvPr/>
        </p:nvCxnSpPr>
        <p:spPr>
          <a:xfrm>
            <a:off x="3792538" y="2389348"/>
            <a:ext cx="0" cy="2185988"/>
          </a:xfrm>
          <a:prstGeom prst="line">
            <a:avLst/>
          </a:prstGeom>
          <a:noFill/>
          <a:ln w="28575" cap="flat" cmpd="sng" algn="ctr">
            <a:solidFill>
              <a:sysClr val="windowText" lastClr="000000"/>
            </a:solidFill>
            <a:prstDash val="solid"/>
          </a:ln>
          <a:effectLst/>
        </p:spPr>
      </p:cxnSp>
      <p:sp>
        <p:nvSpPr>
          <p:cNvPr id="210" name="TextBox 19">
            <a:extLst>
              <a:ext uri="{FF2B5EF4-FFF2-40B4-BE49-F238E27FC236}">
                <a16:creationId xmlns:a16="http://schemas.microsoft.com/office/drawing/2014/main" id="{9A1EE8E3-15CB-4E50-C4FD-8D8394EB1E21}"/>
              </a:ext>
            </a:extLst>
          </p:cNvPr>
          <p:cNvSpPr txBox="1">
            <a:spLocks noChangeArrowheads="1"/>
          </p:cNvSpPr>
          <p:nvPr/>
        </p:nvSpPr>
        <p:spPr bwMode="auto">
          <a:xfrm>
            <a:off x="6308270" y="2773523"/>
            <a:ext cx="1683474" cy="1692771"/>
          </a:xfrm>
          <a:prstGeom prst="rect">
            <a:avLst/>
          </a:prstGeom>
          <a:noFill/>
          <a:ln>
            <a:noFill/>
          </a:ln>
        </p:spPr>
        <p:txBody>
          <a:bodyPr wrap="none">
            <a:spAutoFit/>
          </a:bodyPr>
          <a:lstStyle/>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altLang="en-US" sz="1400" b="0" i="0" u="none" strike="noStrike" kern="0" cap="none" spc="0" normalizeH="0" baseline="0" noProof="0" dirty="0">
                <a:ln>
                  <a:noFill/>
                </a:ln>
                <a:solidFill>
                  <a:sysClr val="windowText" lastClr="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RE-LY (2009)</a:t>
            </a:r>
          </a:p>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altLang="en-US" sz="1400" b="0" i="0" u="none" strike="noStrike" kern="0" cap="none" spc="0" normalizeH="0" baseline="0" noProof="0" dirty="0">
                <a:ln>
                  <a:noFill/>
                </a:ln>
                <a:solidFill>
                  <a:sysClr val="windowText" lastClr="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ROCKET AF (2011)</a:t>
            </a:r>
          </a:p>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altLang="en-US" sz="1400" b="0" i="0" u="none" strike="noStrike" kern="0" cap="none" spc="0" normalizeH="0" baseline="0" noProof="0" dirty="0">
                <a:ln>
                  <a:noFill/>
                </a:ln>
                <a:solidFill>
                  <a:sysClr val="windowText" lastClr="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ARISTOTLE (2011)</a:t>
            </a:r>
          </a:p>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altLang="en-US" sz="1400" b="0" i="0" u="none" strike="noStrike" kern="0" cap="none" spc="0" normalizeH="0" baseline="0" noProof="0" dirty="0">
                <a:ln>
                  <a:noFill/>
                </a:ln>
                <a:solidFill>
                  <a:sysClr val="windowText" lastClr="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ENGAGE AF-TIMI 48 </a:t>
            </a:r>
            <a:br>
              <a:rPr kumimoji="0" lang="en-US" altLang="en-US" sz="1400" b="0" i="0" u="none" strike="noStrike" kern="0" cap="none" spc="0" normalizeH="0" baseline="0" noProof="0" dirty="0">
                <a:ln>
                  <a:noFill/>
                </a:ln>
                <a:solidFill>
                  <a:sysClr val="windowText" lastClr="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br>
            <a:r>
              <a:rPr kumimoji="0" lang="en-US" altLang="en-US" sz="1400" b="0" i="0" u="none" strike="noStrike" kern="0" cap="none" spc="0" normalizeH="0" baseline="0" noProof="0" dirty="0">
                <a:ln>
                  <a:noFill/>
                </a:ln>
                <a:solidFill>
                  <a:sysClr val="windowText" lastClr="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(2013)</a:t>
            </a:r>
          </a:p>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altLang="en-US" sz="1400" b="0" i="0" u="none" strike="noStrike" kern="0" cap="none" spc="0" normalizeH="0" baseline="0" noProof="0" dirty="0">
                <a:ln>
                  <a:noFill/>
                </a:ln>
                <a:solidFill>
                  <a:sysClr val="windowText" lastClr="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Combined</a:t>
            </a:r>
          </a:p>
        </p:txBody>
      </p:sp>
      <p:sp>
        <p:nvSpPr>
          <p:cNvPr id="211" name="TextBox 19">
            <a:extLst>
              <a:ext uri="{FF2B5EF4-FFF2-40B4-BE49-F238E27FC236}">
                <a16:creationId xmlns:a16="http://schemas.microsoft.com/office/drawing/2014/main" id="{9D745F10-DC84-2401-F9E2-DC443979C88D}"/>
              </a:ext>
            </a:extLst>
          </p:cNvPr>
          <p:cNvSpPr txBox="1">
            <a:spLocks noChangeArrowheads="1"/>
          </p:cNvSpPr>
          <p:nvPr/>
        </p:nvSpPr>
        <p:spPr bwMode="auto">
          <a:xfrm>
            <a:off x="6308270" y="1518428"/>
            <a:ext cx="1648208" cy="584775"/>
          </a:xfrm>
          <a:prstGeom prst="rect">
            <a:avLst/>
          </a:prstGeom>
          <a:noFill/>
          <a:ln>
            <a:noFill/>
          </a:ln>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600" b="1" i="0" u="none" strike="noStrike" kern="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NOAC compared </a:t>
            </a:r>
            <a:br>
              <a:rPr kumimoji="0" lang="en-US" altLang="en-US" sz="1600" b="1" i="0" u="none" strike="noStrike" kern="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br>
            <a:r>
              <a:rPr kumimoji="0" lang="en-US" altLang="en-US" sz="1600" b="1" i="0" u="none" strike="noStrike" kern="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with warfarin</a:t>
            </a:r>
          </a:p>
        </p:txBody>
      </p:sp>
      <p:sp>
        <p:nvSpPr>
          <p:cNvPr id="212" name="TextBox 2">
            <a:extLst>
              <a:ext uri="{FF2B5EF4-FFF2-40B4-BE49-F238E27FC236}">
                <a16:creationId xmlns:a16="http://schemas.microsoft.com/office/drawing/2014/main" id="{089955ED-729A-93F8-A620-A80260A744A7}"/>
              </a:ext>
            </a:extLst>
          </p:cNvPr>
          <p:cNvSpPr txBox="1">
            <a:spLocks noChangeArrowheads="1"/>
          </p:cNvSpPr>
          <p:nvPr/>
        </p:nvSpPr>
        <p:spPr bwMode="auto">
          <a:xfrm>
            <a:off x="8815734" y="1516840"/>
            <a:ext cx="880369" cy="584775"/>
          </a:xfrm>
          <a:prstGeom prst="rect">
            <a:avLst/>
          </a:prstGeom>
          <a:noFill/>
          <a:ln>
            <a:noFill/>
          </a:ln>
        </p:spPr>
        <p:txBody>
          <a:bodyPr wrap="none">
            <a:spAutoFit/>
          </a:bodyPr>
          <a:lstStyle>
            <a:defPPr>
              <a:defRPr lang="en-US"/>
            </a:defPPr>
            <a:lvl1pPr>
              <a:defRPr sz="1100"/>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600" b="1" i="0" u="none" strike="noStrike" kern="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RRR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600" b="1" i="0" u="none" strike="noStrike" kern="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(95% CI)</a:t>
            </a:r>
          </a:p>
        </p:txBody>
      </p:sp>
      <p:sp>
        <p:nvSpPr>
          <p:cNvPr id="213" name="TextBox 19">
            <a:extLst>
              <a:ext uri="{FF2B5EF4-FFF2-40B4-BE49-F238E27FC236}">
                <a16:creationId xmlns:a16="http://schemas.microsoft.com/office/drawing/2014/main" id="{B88E352C-E0A8-7F1C-005D-1B9C746CFEB7}"/>
              </a:ext>
            </a:extLst>
          </p:cNvPr>
          <p:cNvSpPr txBox="1">
            <a:spLocks noChangeArrowheads="1"/>
          </p:cNvSpPr>
          <p:nvPr/>
        </p:nvSpPr>
        <p:spPr bwMode="auto">
          <a:xfrm>
            <a:off x="6308270" y="2054385"/>
            <a:ext cx="514885" cy="307777"/>
          </a:xfrm>
          <a:prstGeom prst="rect">
            <a:avLst/>
          </a:prstGeom>
          <a:noFill/>
          <a:ln>
            <a:noFill/>
          </a:ln>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400" b="1" i="0" u="none" strike="noStrike" kern="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Trial</a:t>
            </a:r>
          </a:p>
        </p:txBody>
      </p:sp>
      <p:cxnSp>
        <p:nvCxnSpPr>
          <p:cNvPr id="214" name="Straight Connector 213">
            <a:extLst>
              <a:ext uri="{FF2B5EF4-FFF2-40B4-BE49-F238E27FC236}">
                <a16:creationId xmlns:a16="http://schemas.microsoft.com/office/drawing/2014/main" id="{19AF1661-435B-7F85-DB5C-056B88AD11FE}"/>
              </a:ext>
            </a:extLst>
          </p:cNvPr>
          <p:cNvCxnSpPr/>
          <p:nvPr/>
        </p:nvCxnSpPr>
        <p:spPr>
          <a:xfrm>
            <a:off x="9282113" y="2406810"/>
            <a:ext cx="0" cy="2185988"/>
          </a:xfrm>
          <a:prstGeom prst="line">
            <a:avLst/>
          </a:prstGeom>
          <a:noFill/>
          <a:ln w="28575" cap="flat" cmpd="sng" algn="ctr">
            <a:solidFill>
              <a:sysClr val="windowText" lastClr="000000"/>
            </a:solidFill>
            <a:prstDash val="solid"/>
          </a:ln>
          <a:effectLst/>
        </p:spPr>
      </p:cxnSp>
      <p:sp>
        <p:nvSpPr>
          <p:cNvPr id="215" name="TextBox 19">
            <a:extLst>
              <a:ext uri="{FF2B5EF4-FFF2-40B4-BE49-F238E27FC236}">
                <a16:creationId xmlns:a16="http://schemas.microsoft.com/office/drawing/2014/main" id="{29EBCD96-5A89-5304-9FE8-CAB042F3266C}"/>
              </a:ext>
            </a:extLst>
          </p:cNvPr>
          <p:cNvSpPr txBox="1">
            <a:spLocks noChangeArrowheads="1"/>
          </p:cNvSpPr>
          <p:nvPr/>
        </p:nvSpPr>
        <p:spPr bwMode="auto">
          <a:xfrm>
            <a:off x="7917482" y="4614247"/>
            <a:ext cx="495649" cy="307777"/>
          </a:xfrm>
          <a:prstGeom prst="rect">
            <a:avLst/>
          </a:prstGeom>
          <a:noFill/>
          <a:ln>
            <a:noFill/>
          </a:ln>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400" b="0" i="0" u="none" strike="noStrike" kern="0" cap="none" spc="0" normalizeH="0" baseline="0" noProof="0" dirty="0">
                <a:ln>
                  <a:noFill/>
                </a:ln>
                <a:solidFill>
                  <a:sysClr val="windowText" lastClr="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50%</a:t>
            </a:r>
          </a:p>
        </p:txBody>
      </p:sp>
      <p:sp>
        <p:nvSpPr>
          <p:cNvPr id="216" name="TextBox 19">
            <a:extLst>
              <a:ext uri="{FF2B5EF4-FFF2-40B4-BE49-F238E27FC236}">
                <a16:creationId xmlns:a16="http://schemas.microsoft.com/office/drawing/2014/main" id="{7B2AED21-6981-C3B9-24BF-CB314E0AE013}"/>
              </a:ext>
            </a:extLst>
          </p:cNvPr>
          <p:cNvSpPr txBox="1">
            <a:spLocks noChangeArrowheads="1"/>
          </p:cNvSpPr>
          <p:nvPr/>
        </p:nvSpPr>
        <p:spPr bwMode="auto">
          <a:xfrm>
            <a:off x="9154431" y="4614247"/>
            <a:ext cx="276038" cy="307777"/>
          </a:xfrm>
          <a:prstGeom prst="rect">
            <a:avLst/>
          </a:prstGeom>
          <a:noFill/>
          <a:ln>
            <a:noFill/>
          </a:ln>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400" b="0" i="0" u="none" strike="noStrike" kern="0" cap="none" spc="0" normalizeH="0" baseline="0" noProof="0" dirty="0">
                <a:ln>
                  <a:noFill/>
                </a:ln>
                <a:solidFill>
                  <a:sysClr val="windowText" lastClr="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0</a:t>
            </a:r>
          </a:p>
        </p:txBody>
      </p:sp>
      <p:sp>
        <p:nvSpPr>
          <p:cNvPr id="217" name="TextBox 19">
            <a:extLst>
              <a:ext uri="{FF2B5EF4-FFF2-40B4-BE49-F238E27FC236}">
                <a16:creationId xmlns:a16="http://schemas.microsoft.com/office/drawing/2014/main" id="{FDBF9F6F-47A9-11FA-63CB-301BE8799FA4}"/>
              </a:ext>
            </a:extLst>
          </p:cNvPr>
          <p:cNvSpPr txBox="1">
            <a:spLocks noChangeArrowheads="1"/>
          </p:cNvSpPr>
          <p:nvPr/>
        </p:nvSpPr>
        <p:spPr bwMode="auto">
          <a:xfrm>
            <a:off x="10173679" y="4614247"/>
            <a:ext cx="585417" cy="307777"/>
          </a:xfrm>
          <a:prstGeom prst="rect">
            <a:avLst/>
          </a:prstGeom>
          <a:noFill/>
          <a:ln>
            <a:noFill/>
          </a:ln>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400" b="0" i="0" u="none" strike="noStrike" kern="0" cap="none" spc="0" normalizeH="0" baseline="0" noProof="0" dirty="0">
                <a:ln>
                  <a:noFill/>
                </a:ln>
                <a:solidFill>
                  <a:sysClr val="windowText" lastClr="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−50%</a:t>
            </a:r>
          </a:p>
        </p:txBody>
      </p:sp>
      <p:sp>
        <p:nvSpPr>
          <p:cNvPr id="218" name="Left Bracket 217">
            <a:extLst>
              <a:ext uri="{FF2B5EF4-FFF2-40B4-BE49-F238E27FC236}">
                <a16:creationId xmlns:a16="http://schemas.microsoft.com/office/drawing/2014/main" id="{61A070C3-8438-1E03-DB63-E363D1C02C60}"/>
              </a:ext>
            </a:extLst>
          </p:cNvPr>
          <p:cNvSpPr/>
          <p:nvPr/>
        </p:nvSpPr>
        <p:spPr>
          <a:xfrm rot="16200000">
            <a:off x="9286876" y="3422810"/>
            <a:ext cx="0" cy="2339975"/>
          </a:xfrm>
          <a:prstGeom prst="leftBracket">
            <a:avLst>
              <a:gd name="adj" fmla="val 0"/>
            </a:avLst>
          </a:prstGeom>
          <a:noFill/>
          <a:ln w="28575" cap="flat" cmpd="sng" algn="ctr">
            <a:solidFill>
              <a:sysClr val="windowText" lastClr="000000"/>
            </a:solid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Calibri" panose="020F0502020204030204" pitchFamily="34" charset="0"/>
            </a:endParaRPr>
          </a:p>
        </p:txBody>
      </p:sp>
      <p:sp>
        <p:nvSpPr>
          <p:cNvPr id="219" name="TextBox 19">
            <a:extLst>
              <a:ext uri="{FF2B5EF4-FFF2-40B4-BE49-F238E27FC236}">
                <a16:creationId xmlns:a16="http://schemas.microsoft.com/office/drawing/2014/main" id="{E8C57C04-ACB5-965C-5C1A-44460FF03C36}"/>
              </a:ext>
            </a:extLst>
          </p:cNvPr>
          <p:cNvSpPr txBox="1">
            <a:spLocks noChangeArrowheads="1"/>
          </p:cNvSpPr>
          <p:nvPr/>
        </p:nvSpPr>
        <p:spPr bwMode="auto">
          <a:xfrm>
            <a:off x="8076814" y="4855159"/>
            <a:ext cx="1156086" cy="307777"/>
          </a:xfrm>
          <a:prstGeom prst="rect">
            <a:avLst/>
          </a:prstGeom>
          <a:noFill/>
          <a:ln>
            <a:noFill/>
          </a:ln>
        </p:spPr>
        <p:txBody>
          <a:bodyPr wrap="non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en-US" sz="1400" b="1" i="0" u="none" strike="noStrike" kern="0" cap="none" spc="0" normalizeH="0" baseline="0" noProof="0" dirty="0">
                <a:ln>
                  <a:noFill/>
                </a:ln>
                <a:solidFill>
                  <a:sysClr val="windowText" lastClr="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Favors NOAC</a:t>
            </a:r>
          </a:p>
        </p:txBody>
      </p:sp>
      <p:sp>
        <p:nvSpPr>
          <p:cNvPr id="220" name="TextBox 19">
            <a:extLst>
              <a:ext uri="{FF2B5EF4-FFF2-40B4-BE49-F238E27FC236}">
                <a16:creationId xmlns:a16="http://schemas.microsoft.com/office/drawing/2014/main" id="{2ED37E52-FDEC-019D-2590-408649A9B080}"/>
              </a:ext>
            </a:extLst>
          </p:cNvPr>
          <p:cNvSpPr txBox="1">
            <a:spLocks noChangeArrowheads="1"/>
          </p:cNvSpPr>
          <p:nvPr/>
        </p:nvSpPr>
        <p:spPr bwMode="auto">
          <a:xfrm>
            <a:off x="9297988" y="4855159"/>
            <a:ext cx="1346844" cy="307777"/>
          </a:xfrm>
          <a:prstGeom prst="rect">
            <a:avLst/>
          </a:prstGeom>
          <a:noFill/>
          <a:ln>
            <a:noFill/>
          </a:ln>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400" b="1" i="0" u="none" strike="noStrike" kern="0" cap="none" spc="0" normalizeH="0" baseline="0" noProof="0" dirty="0">
                <a:ln>
                  <a:noFill/>
                </a:ln>
                <a:solidFill>
                  <a:sysClr val="windowText" lastClr="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Favors warfarin</a:t>
            </a:r>
          </a:p>
        </p:txBody>
      </p:sp>
      <p:grpSp>
        <p:nvGrpSpPr>
          <p:cNvPr id="221" name="Group 140">
            <a:extLst>
              <a:ext uri="{FF2B5EF4-FFF2-40B4-BE49-F238E27FC236}">
                <a16:creationId xmlns:a16="http://schemas.microsoft.com/office/drawing/2014/main" id="{DE75B54C-D021-2D9F-CCFC-5D6BC9C1F459}"/>
              </a:ext>
            </a:extLst>
          </p:cNvPr>
          <p:cNvGrpSpPr>
            <a:grpSpLocks/>
          </p:cNvGrpSpPr>
          <p:nvPr/>
        </p:nvGrpSpPr>
        <p:grpSpPr bwMode="auto">
          <a:xfrm>
            <a:off x="8266113" y="2867185"/>
            <a:ext cx="693737" cy="133350"/>
            <a:chOff x="3359349" y="3657600"/>
            <a:chExt cx="603051" cy="133350"/>
          </a:xfrm>
          <a:solidFill>
            <a:schemeClr val="accent1"/>
          </a:solidFill>
        </p:grpSpPr>
        <p:cxnSp>
          <p:nvCxnSpPr>
            <p:cNvPr id="222" name="Straight Connector 221">
              <a:extLst>
                <a:ext uri="{FF2B5EF4-FFF2-40B4-BE49-F238E27FC236}">
                  <a16:creationId xmlns:a16="http://schemas.microsoft.com/office/drawing/2014/main" id="{B6957F14-921F-DA75-EA36-39D8441ED233}"/>
                </a:ext>
              </a:extLst>
            </p:cNvPr>
            <p:cNvCxnSpPr/>
            <p:nvPr/>
          </p:nvCxnSpPr>
          <p:spPr>
            <a:xfrm>
              <a:off x="3962400" y="3657600"/>
              <a:ext cx="0" cy="133350"/>
            </a:xfrm>
            <a:prstGeom prst="line">
              <a:avLst/>
            </a:prstGeom>
            <a:grpFill/>
            <a:ln w="22225" cap="flat" cmpd="sng" algn="ctr">
              <a:solidFill>
                <a:schemeClr val="accent1"/>
              </a:solidFill>
              <a:prstDash val="solid"/>
            </a:ln>
            <a:effectLst/>
          </p:spPr>
        </p:cxnSp>
        <p:cxnSp>
          <p:nvCxnSpPr>
            <p:cNvPr id="223" name="Straight Connector 222">
              <a:extLst>
                <a:ext uri="{FF2B5EF4-FFF2-40B4-BE49-F238E27FC236}">
                  <a16:creationId xmlns:a16="http://schemas.microsoft.com/office/drawing/2014/main" id="{28EEC2E6-0187-4A4C-C49D-EC6BA2214A90}"/>
                </a:ext>
              </a:extLst>
            </p:cNvPr>
            <p:cNvCxnSpPr/>
            <p:nvPr/>
          </p:nvCxnSpPr>
          <p:spPr>
            <a:xfrm>
              <a:off x="3359349" y="3657600"/>
              <a:ext cx="0" cy="133350"/>
            </a:xfrm>
            <a:prstGeom prst="line">
              <a:avLst/>
            </a:prstGeom>
            <a:grpFill/>
            <a:ln w="22225" cap="flat" cmpd="sng" algn="ctr">
              <a:solidFill>
                <a:schemeClr val="accent1"/>
              </a:solidFill>
              <a:prstDash val="solid"/>
            </a:ln>
            <a:effectLst/>
          </p:spPr>
        </p:cxnSp>
        <p:cxnSp>
          <p:nvCxnSpPr>
            <p:cNvPr id="224" name="Straight Connector 223">
              <a:extLst>
                <a:ext uri="{FF2B5EF4-FFF2-40B4-BE49-F238E27FC236}">
                  <a16:creationId xmlns:a16="http://schemas.microsoft.com/office/drawing/2014/main" id="{34FE1307-8FFD-E524-8A80-4E0F136C6F28}"/>
                </a:ext>
              </a:extLst>
            </p:cNvPr>
            <p:cNvCxnSpPr/>
            <p:nvPr/>
          </p:nvCxnSpPr>
          <p:spPr>
            <a:xfrm>
              <a:off x="3359349" y="3724275"/>
              <a:ext cx="603051" cy="0"/>
            </a:xfrm>
            <a:prstGeom prst="line">
              <a:avLst/>
            </a:prstGeom>
            <a:grpFill/>
            <a:ln w="22225" cap="flat" cmpd="sng" algn="ctr">
              <a:solidFill>
                <a:schemeClr val="accent1"/>
              </a:solidFill>
              <a:prstDash val="solid"/>
            </a:ln>
            <a:effectLst/>
          </p:spPr>
        </p:cxnSp>
      </p:grpSp>
      <p:sp>
        <p:nvSpPr>
          <p:cNvPr id="225" name="Oval 224">
            <a:extLst>
              <a:ext uri="{FF2B5EF4-FFF2-40B4-BE49-F238E27FC236}">
                <a16:creationId xmlns:a16="http://schemas.microsoft.com/office/drawing/2014/main" id="{D5C30DED-63C3-A7EC-3B5A-26C65EAFD9CB}"/>
              </a:ext>
            </a:extLst>
          </p:cNvPr>
          <p:cNvSpPr/>
          <p:nvPr/>
        </p:nvSpPr>
        <p:spPr>
          <a:xfrm>
            <a:off x="8555038" y="2879885"/>
            <a:ext cx="107950" cy="107950"/>
          </a:xfrm>
          <a:prstGeom prst="ellipse">
            <a:avLst/>
          </a:prstGeom>
          <a:solidFill>
            <a:schemeClr val="accent1"/>
          </a:solidFill>
          <a:ln w="9525" cap="flat" cmpd="sng" algn="ctr">
            <a:solidFill>
              <a:schemeClr val="accent1"/>
            </a:solid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Calibri" panose="020F0502020204030204" pitchFamily="34" charset="0"/>
            </a:endParaRPr>
          </a:p>
        </p:txBody>
      </p:sp>
      <p:grpSp>
        <p:nvGrpSpPr>
          <p:cNvPr id="226" name="Group 147">
            <a:extLst>
              <a:ext uri="{FF2B5EF4-FFF2-40B4-BE49-F238E27FC236}">
                <a16:creationId xmlns:a16="http://schemas.microsoft.com/office/drawing/2014/main" id="{1B496F89-4D10-D54A-E61E-F1996A28E833}"/>
              </a:ext>
            </a:extLst>
          </p:cNvPr>
          <p:cNvGrpSpPr>
            <a:grpSpLocks/>
          </p:cNvGrpSpPr>
          <p:nvPr/>
        </p:nvGrpSpPr>
        <p:grpSpPr bwMode="auto">
          <a:xfrm>
            <a:off x="8805863" y="3111660"/>
            <a:ext cx="539750" cy="241300"/>
            <a:chOff x="3359349" y="3657600"/>
            <a:chExt cx="603051" cy="133350"/>
          </a:xfrm>
          <a:solidFill>
            <a:schemeClr val="accent1"/>
          </a:solidFill>
        </p:grpSpPr>
        <p:cxnSp>
          <p:nvCxnSpPr>
            <p:cNvPr id="227" name="Straight Connector 226">
              <a:extLst>
                <a:ext uri="{FF2B5EF4-FFF2-40B4-BE49-F238E27FC236}">
                  <a16:creationId xmlns:a16="http://schemas.microsoft.com/office/drawing/2014/main" id="{6F57C088-27FD-CAB3-3523-E9DB2DED308F}"/>
                </a:ext>
              </a:extLst>
            </p:cNvPr>
            <p:cNvCxnSpPr/>
            <p:nvPr/>
          </p:nvCxnSpPr>
          <p:spPr>
            <a:xfrm>
              <a:off x="3962400" y="3657600"/>
              <a:ext cx="0" cy="133350"/>
            </a:xfrm>
            <a:prstGeom prst="line">
              <a:avLst/>
            </a:prstGeom>
            <a:grpFill/>
            <a:ln w="22225" cap="flat" cmpd="sng" algn="ctr">
              <a:solidFill>
                <a:schemeClr val="accent1"/>
              </a:solidFill>
              <a:prstDash val="solid"/>
            </a:ln>
            <a:effectLst/>
          </p:spPr>
        </p:cxnSp>
        <p:cxnSp>
          <p:nvCxnSpPr>
            <p:cNvPr id="228" name="Straight Connector 227">
              <a:extLst>
                <a:ext uri="{FF2B5EF4-FFF2-40B4-BE49-F238E27FC236}">
                  <a16:creationId xmlns:a16="http://schemas.microsoft.com/office/drawing/2014/main" id="{F8D61BE4-EEAD-CD06-6F44-DDEB04AF810F}"/>
                </a:ext>
              </a:extLst>
            </p:cNvPr>
            <p:cNvCxnSpPr/>
            <p:nvPr/>
          </p:nvCxnSpPr>
          <p:spPr>
            <a:xfrm>
              <a:off x="3359349" y="3657600"/>
              <a:ext cx="0" cy="133350"/>
            </a:xfrm>
            <a:prstGeom prst="line">
              <a:avLst/>
            </a:prstGeom>
            <a:grpFill/>
            <a:ln w="22225" cap="flat" cmpd="sng" algn="ctr">
              <a:solidFill>
                <a:schemeClr val="accent1"/>
              </a:solidFill>
              <a:prstDash val="solid"/>
            </a:ln>
            <a:effectLst/>
          </p:spPr>
        </p:cxnSp>
        <p:cxnSp>
          <p:nvCxnSpPr>
            <p:cNvPr id="229" name="Straight Connector 228">
              <a:extLst>
                <a:ext uri="{FF2B5EF4-FFF2-40B4-BE49-F238E27FC236}">
                  <a16:creationId xmlns:a16="http://schemas.microsoft.com/office/drawing/2014/main" id="{0FA25525-CE53-537D-5CD7-004210BCEB31}"/>
                </a:ext>
              </a:extLst>
            </p:cNvPr>
            <p:cNvCxnSpPr/>
            <p:nvPr/>
          </p:nvCxnSpPr>
          <p:spPr>
            <a:xfrm>
              <a:off x="3359349" y="3724275"/>
              <a:ext cx="603051" cy="0"/>
            </a:xfrm>
            <a:prstGeom prst="line">
              <a:avLst/>
            </a:prstGeom>
            <a:grpFill/>
            <a:ln w="22225" cap="flat" cmpd="sng" algn="ctr">
              <a:solidFill>
                <a:schemeClr val="accent1"/>
              </a:solidFill>
              <a:prstDash val="solid"/>
            </a:ln>
            <a:effectLst/>
          </p:spPr>
        </p:cxnSp>
      </p:grpSp>
      <p:sp>
        <p:nvSpPr>
          <p:cNvPr id="230" name="Oval 229">
            <a:extLst>
              <a:ext uri="{FF2B5EF4-FFF2-40B4-BE49-F238E27FC236}">
                <a16:creationId xmlns:a16="http://schemas.microsoft.com/office/drawing/2014/main" id="{E27435FA-6768-3135-160F-FFA9E10AE431}"/>
              </a:ext>
            </a:extLst>
          </p:cNvPr>
          <p:cNvSpPr/>
          <p:nvPr/>
        </p:nvSpPr>
        <p:spPr>
          <a:xfrm>
            <a:off x="9021763" y="3178335"/>
            <a:ext cx="107950" cy="107950"/>
          </a:xfrm>
          <a:prstGeom prst="ellipse">
            <a:avLst/>
          </a:prstGeom>
          <a:solidFill>
            <a:schemeClr val="accent1"/>
          </a:solidFill>
          <a:ln w="9525" cap="flat" cmpd="sng" algn="ctr">
            <a:solidFill>
              <a:schemeClr val="accent1"/>
            </a:solid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Calibri" panose="020F0502020204030204" pitchFamily="34" charset="0"/>
            </a:endParaRPr>
          </a:p>
        </p:txBody>
      </p:sp>
      <p:grpSp>
        <p:nvGrpSpPr>
          <p:cNvPr id="231" name="Group 152">
            <a:extLst>
              <a:ext uri="{FF2B5EF4-FFF2-40B4-BE49-F238E27FC236}">
                <a16:creationId xmlns:a16="http://schemas.microsoft.com/office/drawing/2014/main" id="{E9A9BC18-532A-59F2-6263-CCB6061F2D1F}"/>
              </a:ext>
            </a:extLst>
          </p:cNvPr>
          <p:cNvGrpSpPr>
            <a:grpSpLocks/>
          </p:cNvGrpSpPr>
          <p:nvPr/>
        </p:nvGrpSpPr>
        <p:grpSpPr bwMode="auto">
          <a:xfrm>
            <a:off x="8623300" y="3448210"/>
            <a:ext cx="560388" cy="133350"/>
            <a:chOff x="3359349" y="3657600"/>
            <a:chExt cx="603051" cy="133350"/>
          </a:xfrm>
          <a:solidFill>
            <a:schemeClr val="accent1"/>
          </a:solidFill>
        </p:grpSpPr>
        <p:cxnSp>
          <p:nvCxnSpPr>
            <p:cNvPr id="232" name="Straight Connector 231">
              <a:extLst>
                <a:ext uri="{FF2B5EF4-FFF2-40B4-BE49-F238E27FC236}">
                  <a16:creationId xmlns:a16="http://schemas.microsoft.com/office/drawing/2014/main" id="{0669A1E9-F642-EB78-790D-23FEBC6B4AA8}"/>
                </a:ext>
              </a:extLst>
            </p:cNvPr>
            <p:cNvCxnSpPr/>
            <p:nvPr/>
          </p:nvCxnSpPr>
          <p:spPr>
            <a:xfrm>
              <a:off x="3962400" y="3657600"/>
              <a:ext cx="0" cy="133350"/>
            </a:xfrm>
            <a:prstGeom prst="line">
              <a:avLst/>
            </a:prstGeom>
            <a:grpFill/>
            <a:ln w="22225" cap="flat" cmpd="sng" algn="ctr">
              <a:solidFill>
                <a:schemeClr val="accent1"/>
              </a:solidFill>
              <a:prstDash val="solid"/>
            </a:ln>
            <a:effectLst/>
          </p:spPr>
        </p:cxnSp>
        <p:cxnSp>
          <p:nvCxnSpPr>
            <p:cNvPr id="233" name="Straight Connector 232">
              <a:extLst>
                <a:ext uri="{FF2B5EF4-FFF2-40B4-BE49-F238E27FC236}">
                  <a16:creationId xmlns:a16="http://schemas.microsoft.com/office/drawing/2014/main" id="{95821BE5-08CE-6771-809F-30D036670716}"/>
                </a:ext>
              </a:extLst>
            </p:cNvPr>
            <p:cNvCxnSpPr/>
            <p:nvPr/>
          </p:nvCxnSpPr>
          <p:spPr>
            <a:xfrm>
              <a:off x="3359349" y="3657600"/>
              <a:ext cx="0" cy="133350"/>
            </a:xfrm>
            <a:prstGeom prst="line">
              <a:avLst/>
            </a:prstGeom>
            <a:grpFill/>
            <a:ln w="22225" cap="flat" cmpd="sng" algn="ctr">
              <a:solidFill>
                <a:schemeClr val="accent1"/>
              </a:solidFill>
              <a:prstDash val="solid"/>
            </a:ln>
            <a:effectLst/>
          </p:spPr>
        </p:cxnSp>
        <p:cxnSp>
          <p:nvCxnSpPr>
            <p:cNvPr id="234" name="Straight Connector 233">
              <a:extLst>
                <a:ext uri="{FF2B5EF4-FFF2-40B4-BE49-F238E27FC236}">
                  <a16:creationId xmlns:a16="http://schemas.microsoft.com/office/drawing/2014/main" id="{850DA6B6-0518-7ED6-BF92-18F784A934A1}"/>
                </a:ext>
              </a:extLst>
            </p:cNvPr>
            <p:cNvCxnSpPr/>
            <p:nvPr/>
          </p:nvCxnSpPr>
          <p:spPr>
            <a:xfrm>
              <a:off x="3359349" y="3724275"/>
              <a:ext cx="603051" cy="0"/>
            </a:xfrm>
            <a:prstGeom prst="line">
              <a:avLst/>
            </a:prstGeom>
            <a:grpFill/>
            <a:ln w="22225" cap="flat" cmpd="sng" algn="ctr">
              <a:solidFill>
                <a:schemeClr val="accent1"/>
              </a:solidFill>
              <a:prstDash val="solid"/>
            </a:ln>
            <a:effectLst/>
          </p:spPr>
        </p:cxnSp>
      </p:grpSp>
      <p:sp>
        <p:nvSpPr>
          <p:cNvPr id="235" name="Oval 234">
            <a:extLst>
              <a:ext uri="{FF2B5EF4-FFF2-40B4-BE49-F238E27FC236}">
                <a16:creationId xmlns:a16="http://schemas.microsoft.com/office/drawing/2014/main" id="{76A15051-F4B1-E308-46E6-11BAEB8E6632}"/>
              </a:ext>
            </a:extLst>
          </p:cNvPr>
          <p:cNvSpPr/>
          <p:nvPr/>
        </p:nvSpPr>
        <p:spPr>
          <a:xfrm>
            <a:off x="8850313" y="3460910"/>
            <a:ext cx="107950" cy="107950"/>
          </a:xfrm>
          <a:prstGeom prst="ellipse">
            <a:avLst/>
          </a:prstGeom>
          <a:solidFill>
            <a:schemeClr val="accent1"/>
          </a:solidFill>
          <a:ln w="9525" cap="flat" cmpd="sng" algn="ctr">
            <a:solidFill>
              <a:schemeClr val="accent1"/>
            </a:solid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Calibri" panose="020F0502020204030204" pitchFamily="34" charset="0"/>
            </a:endParaRPr>
          </a:p>
        </p:txBody>
      </p:sp>
      <p:grpSp>
        <p:nvGrpSpPr>
          <p:cNvPr id="236" name="Group 157">
            <a:extLst>
              <a:ext uri="{FF2B5EF4-FFF2-40B4-BE49-F238E27FC236}">
                <a16:creationId xmlns:a16="http://schemas.microsoft.com/office/drawing/2014/main" id="{837EEE6C-2571-8D64-A1F6-045C4128A378}"/>
              </a:ext>
            </a:extLst>
          </p:cNvPr>
          <p:cNvGrpSpPr>
            <a:grpSpLocks/>
          </p:cNvGrpSpPr>
          <p:nvPr/>
        </p:nvGrpSpPr>
        <p:grpSpPr bwMode="auto">
          <a:xfrm>
            <a:off x="8832850" y="3727610"/>
            <a:ext cx="477838" cy="133350"/>
            <a:chOff x="3359349" y="3657600"/>
            <a:chExt cx="603051" cy="133350"/>
          </a:xfrm>
          <a:solidFill>
            <a:schemeClr val="accent1"/>
          </a:solidFill>
        </p:grpSpPr>
        <p:cxnSp>
          <p:nvCxnSpPr>
            <p:cNvPr id="237" name="Straight Connector 236">
              <a:extLst>
                <a:ext uri="{FF2B5EF4-FFF2-40B4-BE49-F238E27FC236}">
                  <a16:creationId xmlns:a16="http://schemas.microsoft.com/office/drawing/2014/main" id="{62564B9D-C1B1-6344-7ED3-089427FEBEB6}"/>
                </a:ext>
              </a:extLst>
            </p:cNvPr>
            <p:cNvCxnSpPr/>
            <p:nvPr/>
          </p:nvCxnSpPr>
          <p:spPr>
            <a:xfrm>
              <a:off x="3962400" y="3657600"/>
              <a:ext cx="0" cy="133350"/>
            </a:xfrm>
            <a:prstGeom prst="line">
              <a:avLst/>
            </a:prstGeom>
            <a:grpFill/>
            <a:ln w="22225" cap="flat" cmpd="sng" algn="ctr">
              <a:solidFill>
                <a:schemeClr val="accent1"/>
              </a:solidFill>
              <a:prstDash val="solid"/>
            </a:ln>
            <a:effectLst/>
          </p:spPr>
        </p:cxnSp>
        <p:cxnSp>
          <p:nvCxnSpPr>
            <p:cNvPr id="238" name="Straight Connector 237">
              <a:extLst>
                <a:ext uri="{FF2B5EF4-FFF2-40B4-BE49-F238E27FC236}">
                  <a16:creationId xmlns:a16="http://schemas.microsoft.com/office/drawing/2014/main" id="{3673D22B-52D7-09FF-818B-458CCB036D4C}"/>
                </a:ext>
              </a:extLst>
            </p:cNvPr>
            <p:cNvCxnSpPr/>
            <p:nvPr/>
          </p:nvCxnSpPr>
          <p:spPr>
            <a:xfrm>
              <a:off x="3359349" y="3657600"/>
              <a:ext cx="0" cy="133350"/>
            </a:xfrm>
            <a:prstGeom prst="line">
              <a:avLst/>
            </a:prstGeom>
            <a:grpFill/>
            <a:ln w="22225" cap="flat" cmpd="sng" algn="ctr">
              <a:solidFill>
                <a:schemeClr val="accent1"/>
              </a:solidFill>
              <a:prstDash val="solid"/>
            </a:ln>
            <a:effectLst/>
          </p:spPr>
        </p:cxnSp>
        <p:cxnSp>
          <p:nvCxnSpPr>
            <p:cNvPr id="239" name="Straight Connector 238">
              <a:extLst>
                <a:ext uri="{FF2B5EF4-FFF2-40B4-BE49-F238E27FC236}">
                  <a16:creationId xmlns:a16="http://schemas.microsoft.com/office/drawing/2014/main" id="{FF691BD7-587F-A782-B9DC-065D4F859D52}"/>
                </a:ext>
              </a:extLst>
            </p:cNvPr>
            <p:cNvCxnSpPr/>
            <p:nvPr/>
          </p:nvCxnSpPr>
          <p:spPr>
            <a:xfrm>
              <a:off x="3359349" y="3724275"/>
              <a:ext cx="603051" cy="0"/>
            </a:xfrm>
            <a:prstGeom prst="line">
              <a:avLst/>
            </a:prstGeom>
            <a:grpFill/>
            <a:ln w="22225" cap="flat" cmpd="sng" algn="ctr">
              <a:solidFill>
                <a:schemeClr val="accent1"/>
              </a:solidFill>
              <a:prstDash val="solid"/>
            </a:ln>
            <a:effectLst/>
          </p:spPr>
        </p:cxnSp>
      </p:grpSp>
      <p:sp>
        <p:nvSpPr>
          <p:cNvPr id="240" name="Oval 239">
            <a:extLst>
              <a:ext uri="{FF2B5EF4-FFF2-40B4-BE49-F238E27FC236}">
                <a16:creationId xmlns:a16="http://schemas.microsoft.com/office/drawing/2014/main" id="{02F148F9-4DA0-E01B-0C51-9DC5188F7DFD}"/>
              </a:ext>
            </a:extLst>
          </p:cNvPr>
          <p:cNvSpPr/>
          <p:nvPr/>
        </p:nvSpPr>
        <p:spPr>
          <a:xfrm>
            <a:off x="9009063" y="3740310"/>
            <a:ext cx="107950" cy="107950"/>
          </a:xfrm>
          <a:prstGeom prst="ellipse">
            <a:avLst/>
          </a:prstGeom>
          <a:solidFill>
            <a:schemeClr val="accent1"/>
          </a:solidFill>
          <a:ln w="9525" cap="flat" cmpd="sng" algn="ctr">
            <a:solidFill>
              <a:schemeClr val="accent1"/>
            </a:solid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Calibri" panose="020F0502020204030204" pitchFamily="34" charset="0"/>
            </a:endParaRPr>
          </a:p>
        </p:txBody>
      </p:sp>
      <p:grpSp>
        <p:nvGrpSpPr>
          <p:cNvPr id="241" name="Group 162">
            <a:extLst>
              <a:ext uri="{FF2B5EF4-FFF2-40B4-BE49-F238E27FC236}">
                <a16:creationId xmlns:a16="http://schemas.microsoft.com/office/drawing/2014/main" id="{83A74FAE-EE39-4037-7B5D-485A83D200BD}"/>
              </a:ext>
            </a:extLst>
          </p:cNvPr>
          <p:cNvGrpSpPr>
            <a:grpSpLocks/>
          </p:cNvGrpSpPr>
          <p:nvPr/>
        </p:nvGrpSpPr>
        <p:grpSpPr bwMode="auto">
          <a:xfrm>
            <a:off x="8769350" y="4259423"/>
            <a:ext cx="354013" cy="133350"/>
            <a:chOff x="3359349" y="3657600"/>
            <a:chExt cx="603051" cy="133350"/>
          </a:xfrm>
          <a:solidFill>
            <a:schemeClr val="accent3"/>
          </a:solidFill>
        </p:grpSpPr>
        <p:cxnSp>
          <p:nvCxnSpPr>
            <p:cNvPr id="242" name="Straight Connector 241">
              <a:extLst>
                <a:ext uri="{FF2B5EF4-FFF2-40B4-BE49-F238E27FC236}">
                  <a16:creationId xmlns:a16="http://schemas.microsoft.com/office/drawing/2014/main" id="{D8EF351D-2DDE-94EE-08AC-867D94D31F3C}"/>
                </a:ext>
              </a:extLst>
            </p:cNvPr>
            <p:cNvCxnSpPr/>
            <p:nvPr/>
          </p:nvCxnSpPr>
          <p:spPr>
            <a:xfrm>
              <a:off x="3962400" y="3657600"/>
              <a:ext cx="0" cy="133350"/>
            </a:xfrm>
            <a:prstGeom prst="line">
              <a:avLst/>
            </a:prstGeom>
            <a:grpFill/>
            <a:ln w="22225" cap="flat" cmpd="sng" algn="ctr">
              <a:solidFill>
                <a:schemeClr val="accent3"/>
              </a:solidFill>
              <a:prstDash val="solid"/>
            </a:ln>
            <a:effectLst/>
          </p:spPr>
        </p:cxnSp>
        <p:cxnSp>
          <p:nvCxnSpPr>
            <p:cNvPr id="243" name="Straight Connector 242">
              <a:extLst>
                <a:ext uri="{FF2B5EF4-FFF2-40B4-BE49-F238E27FC236}">
                  <a16:creationId xmlns:a16="http://schemas.microsoft.com/office/drawing/2014/main" id="{0EA5B424-F71F-A118-7FEB-B70667A9DA66}"/>
                </a:ext>
              </a:extLst>
            </p:cNvPr>
            <p:cNvCxnSpPr/>
            <p:nvPr/>
          </p:nvCxnSpPr>
          <p:spPr>
            <a:xfrm>
              <a:off x="3359349" y="3657600"/>
              <a:ext cx="0" cy="133350"/>
            </a:xfrm>
            <a:prstGeom prst="line">
              <a:avLst/>
            </a:prstGeom>
            <a:grpFill/>
            <a:ln w="22225" cap="flat" cmpd="sng" algn="ctr">
              <a:solidFill>
                <a:schemeClr val="accent3"/>
              </a:solidFill>
              <a:prstDash val="solid"/>
            </a:ln>
            <a:effectLst/>
          </p:spPr>
        </p:cxnSp>
        <p:cxnSp>
          <p:nvCxnSpPr>
            <p:cNvPr id="244" name="Straight Connector 243">
              <a:extLst>
                <a:ext uri="{FF2B5EF4-FFF2-40B4-BE49-F238E27FC236}">
                  <a16:creationId xmlns:a16="http://schemas.microsoft.com/office/drawing/2014/main" id="{EB97F861-397D-8D85-0050-5E7485DC0143}"/>
                </a:ext>
              </a:extLst>
            </p:cNvPr>
            <p:cNvCxnSpPr/>
            <p:nvPr/>
          </p:nvCxnSpPr>
          <p:spPr>
            <a:xfrm>
              <a:off x="3359349" y="3724275"/>
              <a:ext cx="603051" cy="0"/>
            </a:xfrm>
            <a:prstGeom prst="line">
              <a:avLst/>
            </a:prstGeom>
            <a:grpFill/>
            <a:ln w="22225" cap="flat" cmpd="sng" algn="ctr">
              <a:solidFill>
                <a:schemeClr val="accent3"/>
              </a:solidFill>
              <a:prstDash val="solid"/>
            </a:ln>
            <a:effectLst/>
          </p:spPr>
        </p:cxnSp>
      </p:grpSp>
      <p:sp>
        <p:nvSpPr>
          <p:cNvPr id="245" name="Diamond 244">
            <a:extLst>
              <a:ext uri="{FF2B5EF4-FFF2-40B4-BE49-F238E27FC236}">
                <a16:creationId xmlns:a16="http://schemas.microsoft.com/office/drawing/2014/main" id="{61471784-588C-20FE-3C1E-930A64B9D5BE}"/>
              </a:ext>
            </a:extLst>
          </p:cNvPr>
          <p:cNvSpPr/>
          <p:nvPr/>
        </p:nvSpPr>
        <p:spPr>
          <a:xfrm>
            <a:off x="8863013" y="4238785"/>
            <a:ext cx="152400" cy="171450"/>
          </a:xfrm>
          <a:prstGeom prst="diamond">
            <a:avLst/>
          </a:prstGeom>
          <a:solidFill>
            <a:schemeClr val="accent3"/>
          </a:solidFill>
          <a:ln w="9525" cap="flat" cmpd="sng" algn="ctr">
            <a:solidFill>
              <a:schemeClr val="accent3"/>
            </a:solid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Calibri" panose="020F0502020204030204" pitchFamily="34" charset="0"/>
            </a:endParaRPr>
          </a:p>
        </p:txBody>
      </p:sp>
      <p:sp>
        <p:nvSpPr>
          <p:cNvPr id="246" name="Rectangle 13">
            <a:extLst>
              <a:ext uri="{FF2B5EF4-FFF2-40B4-BE49-F238E27FC236}">
                <a16:creationId xmlns:a16="http://schemas.microsoft.com/office/drawing/2014/main" id="{518EA8BC-2289-CC67-7808-76430175B9CD}"/>
              </a:ext>
            </a:extLst>
          </p:cNvPr>
          <p:cNvSpPr>
            <a:spLocks noChangeArrowheads="1"/>
          </p:cNvSpPr>
          <p:nvPr/>
        </p:nvSpPr>
        <p:spPr bwMode="auto">
          <a:xfrm>
            <a:off x="1885950" y="5577274"/>
            <a:ext cx="3886200" cy="614363"/>
          </a:xfrm>
          <a:prstGeom prst="rect">
            <a:avLst/>
          </a:prstGeom>
          <a:noFill/>
          <a:ln>
            <a:noFill/>
          </a:ln>
        </p:spPr>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Calibri" panose="020F0502020204030204" pitchFamily="34" charset="0"/>
              </a:rPr>
              <a:t>Warfarin vs Placebo or Control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6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Calibri" panose="020F0502020204030204" pitchFamily="34" charset="0"/>
              </a:rPr>
              <a:t>(6 trials, N = 2900)</a:t>
            </a:r>
          </a:p>
        </p:txBody>
      </p:sp>
      <p:sp>
        <p:nvSpPr>
          <p:cNvPr id="247" name="Rectangle 14">
            <a:extLst>
              <a:ext uri="{FF2B5EF4-FFF2-40B4-BE49-F238E27FC236}">
                <a16:creationId xmlns:a16="http://schemas.microsoft.com/office/drawing/2014/main" id="{534A703E-BB13-3D3C-D45F-870B03C488F0}"/>
              </a:ext>
            </a:extLst>
          </p:cNvPr>
          <p:cNvSpPr>
            <a:spLocks noChangeArrowheads="1"/>
          </p:cNvSpPr>
          <p:nvPr/>
        </p:nvSpPr>
        <p:spPr bwMode="auto">
          <a:xfrm>
            <a:off x="7339013" y="5527265"/>
            <a:ext cx="3886200" cy="615950"/>
          </a:xfrm>
          <a:prstGeom prst="rect">
            <a:avLst/>
          </a:prstGeom>
          <a:noFill/>
          <a:ln>
            <a:noFill/>
          </a:ln>
        </p:spPr>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Calibri" panose="020F0502020204030204" pitchFamily="34" charset="0"/>
              </a:rPr>
              <a:t>NOAC vs Warfarin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6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Calibri" panose="020F0502020204030204" pitchFamily="34" charset="0"/>
              </a:rPr>
              <a:t>(4 trials, N = 71683)</a:t>
            </a:r>
          </a:p>
        </p:txBody>
      </p:sp>
      <p:sp>
        <p:nvSpPr>
          <p:cNvPr id="248" name="Rectangle 13">
            <a:extLst>
              <a:ext uri="{FF2B5EF4-FFF2-40B4-BE49-F238E27FC236}">
                <a16:creationId xmlns:a16="http://schemas.microsoft.com/office/drawing/2014/main" id="{E6E7DF3C-2C08-5AB9-2A46-75DFA3D33356}"/>
              </a:ext>
            </a:extLst>
          </p:cNvPr>
          <p:cNvSpPr>
            <a:spLocks noChangeArrowheads="1"/>
          </p:cNvSpPr>
          <p:nvPr/>
        </p:nvSpPr>
        <p:spPr bwMode="auto">
          <a:xfrm>
            <a:off x="1844675" y="5285530"/>
            <a:ext cx="3886200" cy="369332"/>
          </a:xfrm>
          <a:prstGeom prst="rect">
            <a:avLst/>
          </a:prstGeom>
          <a:noFill/>
          <a:ln>
            <a:noFill/>
          </a:ln>
        </p:spPr>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0" cap="none" spc="0" normalizeH="0" baseline="0" noProof="0" dirty="0">
                <a:ln>
                  <a:noFill/>
                </a:ln>
                <a:solidFill>
                  <a:srgbClr val="E1471D"/>
                </a:solidFill>
                <a:effectLst/>
                <a:uLnTx/>
                <a:uFillTx/>
                <a:latin typeface="Calibri" panose="020F0502020204030204" pitchFamily="34" charset="0"/>
                <a:ea typeface="+mn-ea"/>
                <a:cs typeface="Calibri" panose="020F0502020204030204" pitchFamily="34" charset="0"/>
              </a:rPr>
              <a:t>RRR 64%</a:t>
            </a:r>
          </a:p>
        </p:txBody>
      </p:sp>
      <p:sp>
        <p:nvSpPr>
          <p:cNvPr id="249" name="Rectangle 13">
            <a:extLst>
              <a:ext uri="{FF2B5EF4-FFF2-40B4-BE49-F238E27FC236}">
                <a16:creationId xmlns:a16="http://schemas.microsoft.com/office/drawing/2014/main" id="{8277F630-2EBE-F7A3-3C32-A49EC7BBC6AE}"/>
              </a:ext>
            </a:extLst>
          </p:cNvPr>
          <p:cNvSpPr>
            <a:spLocks noChangeArrowheads="1"/>
          </p:cNvSpPr>
          <p:nvPr/>
        </p:nvSpPr>
        <p:spPr bwMode="auto">
          <a:xfrm>
            <a:off x="7367588" y="5285530"/>
            <a:ext cx="3886200" cy="369332"/>
          </a:xfrm>
          <a:prstGeom prst="rect">
            <a:avLst/>
          </a:prstGeom>
          <a:noFill/>
          <a:ln>
            <a:noFill/>
          </a:ln>
        </p:spPr>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0" cap="none" spc="0" normalizeH="0" baseline="0" noProof="0" dirty="0">
                <a:ln>
                  <a:noFill/>
                </a:ln>
                <a:solidFill>
                  <a:srgbClr val="E1471D"/>
                </a:solidFill>
                <a:effectLst/>
                <a:uLnTx/>
                <a:uFillTx/>
                <a:latin typeface="Calibri" panose="020F0502020204030204" pitchFamily="34" charset="0"/>
                <a:ea typeface="+mn-ea"/>
                <a:cs typeface="Calibri" panose="020F0502020204030204" pitchFamily="34" charset="0"/>
              </a:rPr>
              <a:t>RRR 20%</a:t>
            </a:r>
          </a:p>
        </p:txBody>
      </p:sp>
      <p:cxnSp>
        <p:nvCxnSpPr>
          <p:cNvPr id="5" name="Straight Connector 4">
            <a:extLst>
              <a:ext uri="{FF2B5EF4-FFF2-40B4-BE49-F238E27FC236}">
                <a16:creationId xmlns:a16="http://schemas.microsoft.com/office/drawing/2014/main" id="{3F084620-887B-5E9A-9245-FA9AF208CC24}"/>
              </a:ext>
            </a:extLst>
          </p:cNvPr>
          <p:cNvCxnSpPr>
            <a:cxnSpLocks/>
          </p:cNvCxnSpPr>
          <p:nvPr/>
        </p:nvCxnSpPr>
        <p:spPr bwMode="auto">
          <a:xfrm>
            <a:off x="2701132" y="4568792"/>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 name="Straight Connector 5">
            <a:extLst>
              <a:ext uri="{FF2B5EF4-FFF2-40B4-BE49-F238E27FC236}">
                <a16:creationId xmlns:a16="http://schemas.microsoft.com/office/drawing/2014/main" id="{7B69E7A7-8BE0-6A56-031B-B0FE799C0099}"/>
              </a:ext>
            </a:extLst>
          </p:cNvPr>
          <p:cNvCxnSpPr>
            <a:cxnSpLocks/>
          </p:cNvCxnSpPr>
          <p:nvPr/>
        </p:nvCxnSpPr>
        <p:spPr bwMode="auto">
          <a:xfrm>
            <a:off x="3247750" y="4568792"/>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7" name="Straight Connector 6">
            <a:extLst>
              <a:ext uri="{FF2B5EF4-FFF2-40B4-BE49-F238E27FC236}">
                <a16:creationId xmlns:a16="http://schemas.microsoft.com/office/drawing/2014/main" id="{56E04223-BED8-7FBF-BC84-07B4F27B4E0B}"/>
              </a:ext>
            </a:extLst>
          </p:cNvPr>
          <p:cNvCxnSpPr>
            <a:cxnSpLocks/>
          </p:cNvCxnSpPr>
          <p:nvPr/>
        </p:nvCxnSpPr>
        <p:spPr bwMode="auto">
          <a:xfrm>
            <a:off x="3794368" y="4568792"/>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8" name="Straight Connector 7">
            <a:extLst>
              <a:ext uri="{FF2B5EF4-FFF2-40B4-BE49-F238E27FC236}">
                <a16:creationId xmlns:a16="http://schemas.microsoft.com/office/drawing/2014/main" id="{47D1AFD0-BE9E-BD7A-3C11-2FBDE86CB70E}"/>
              </a:ext>
            </a:extLst>
          </p:cNvPr>
          <p:cNvCxnSpPr>
            <a:cxnSpLocks/>
          </p:cNvCxnSpPr>
          <p:nvPr/>
        </p:nvCxnSpPr>
        <p:spPr bwMode="auto">
          <a:xfrm>
            <a:off x="4340986" y="4568792"/>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9" name="Straight Connector 8">
            <a:extLst>
              <a:ext uri="{FF2B5EF4-FFF2-40B4-BE49-F238E27FC236}">
                <a16:creationId xmlns:a16="http://schemas.microsoft.com/office/drawing/2014/main" id="{036D6D18-F69B-C1B8-29B6-8FAD296892F8}"/>
              </a:ext>
            </a:extLst>
          </p:cNvPr>
          <p:cNvCxnSpPr>
            <a:cxnSpLocks/>
          </p:cNvCxnSpPr>
          <p:nvPr/>
        </p:nvCxnSpPr>
        <p:spPr bwMode="auto">
          <a:xfrm>
            <a:off x="4887605" y="4568792"/>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107EAC7C-CD87-E6BE-7ECA-8518DCBC457D}"/>
              </a:ext>
            </a:extLst>
          </p:cNvPr>
          <p:cNvCxnSpPr>
            <a:cxnSpLocks/>
          </p:cNvCxnSpPr>
          <p:nvPr/>
        </p:nvCxnSpPr>
        <p:spPr bwMode="auto">
          <a:xfrm>
            <a:off x="8126220" y="458346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FD1A680B-3611-EEB2-5883-A8FF46BD23DF}"/>
              </a:ext>
            </a:extLst>
          </p:cNvPr>
          <p:cNvCxnSpPr>
            <a:cxnSpLocks/>
          </p:cNvCxnSpPr>
          <p:nvPr/>
        </p:nvCxnSpPr>
        <p:spPr bwMode="auto">
          <a:xfrm>
            <a:off x="9286327" y="458346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47060D65-752D-143B-4C3C-1F0DA39D851F}"/>
              </a:ext>
            </a:extLst>
          </p:cNvPr>
          <p:cNvCxnSpPr>
            <a:cxnSpLocks/>
          </p:cNvCxnSpPr>
          <p:nvPr/>
        </p:nvCxnSpPr>
        <p:spPr bwMode="auto">
          <a:xfrm>
            <a:off x="10446433" y="4583466"/>
            <a:ext cx="0" cy="64008"/>
          </a:xfrm>
          <a:prstGeom prst="line">
            <a:avLst/>
          </a:prstGeom>
          <a:noFill/>
          <a:ln w="28575" cap="flat" cmpd="sng" algn="ctr">
            <a:solidFill>
              <a:schemeClr val="bg1"/>
            </a:solidFill>
            <a:prstDash val="solid"/>
            <a:round/>
            <a:headEnd type="none" w="med" len="med"/>
            <a:tailEnd type="none" w="med" len="med"/>
          </a:ln>
          <a:effectLst/>
        </p:spPr>
      </p:cxnSp>
    </p:spTree>
    <p:extLst>
      <p:ext uri="{BB962C8B-B14F-4D97-AF65-F5344CB8AC3E}">
        <p14:creationId xmlns:p14="http://schemas.microsoft.com/office/powerpoint/2010/main" val="1292180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Freeform 54">
            <a:extLst>
              <a:ext uri="{FF2B5EF4-FFF2-40B4-BE49-F238E27FC236}">
                <a16:creationId xmlns:a16="http://schemas.microsoft.com/office/drawing/2014/main" id="{ADEF99E0-E2AD-C4D4-9C9F-EAA94C922E42}"/>
              </a:ext>
            </a:extLst>
          </p:cNvPr>
          <p:cNvSpPr/>
          <p:nvPr/>
        </p:nvSpPr>
        <p:spPr bwMode="auto">
          <a:xfrm>
            <a:off x="1411942" y="4370294"/>
            <a:ext cx="7624482" cy="974912"/>
          </a:xfrm>
          <a:custGeom>
            <a:avLst/>
            <a:gdLst>
              <a:gd name="connsiteX0" fmla="*/ 0 w 7617759"/>
              <a:gd name="connsiteY0" fmla="*/ 430306 h 974912"/>
              <a:gd name="connsiteX1" fmla="*/ 1559859 w 7617759"/>
              <a:gd name="connsiteY1" fmla="*/ 295835 h 974912"/>
              <a:gd name="connsiteX2" fmla="*/ 2286000 w 7617759"/>
              <a:gd name="connsiteY2" fmla="*/ 309282 h 974912"/>
              <a:gd name="connsiteX3" fmla="*/ 3065930 w 7617759"/>
              <a:gd name="connsiteY3" fmla="*/ 228600 h 974912"/>
              <a:gd name="connsiteX4" fmla="*/ 4592171 w 7617759"/>
              <a:gd name="connsiteY4" fmla="*/ 181535 h 974912"/>
              <a:gd name="connsiteX5" fmla="*/ 5338483 w 7617759"/>
              <a:gd name="connsiteY5" fmla="*/ 94130 h 974912"/>
              <a:gd name="connsiteX6" fmla="*/ 6205818 w 7617759"/>
              <a:gd name="connsiteY6" fmla="*/ 107577 h 974912"/>
              <a:gd name="connsiteX7" fmla="*/ 7012641 w 7617759"/>
              <a:gd name="connsiteY7" fmla="*/ 47065 h 974912"/>
              <a:gd name="connsiteX8" fmla="*/ 7617759 w 7617759"/>
              <a:gd name="connsiteY8" fmla="*/ 0 h 974912"/>
              <a:gd name="connsiteX9" fmla="*/ 7617759 w 7617759"/>
              <a:gd name="connsiteY9" fmla="*/ 974912 h 974912"/>
              <a:gd name="connsiteX10" fmla="*/ 13447 w 7617759"/>
              <a:gd name="connsiteY10" fmla="*/ 974912 h 974912"/>
              <a:gd name="connsiteX11" fmla="*/ 0 w 7617759"/>
              <a:gd name="connsiteY11" fmla="*/ 430306 h 974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617759" h="974912">
                <a:moveTo>
                  <a:pt x="0" y="430306"/>
                </a:moveTo>
                <a:lnTo>
                  <a:pt x="1559859" y="295835"/>
                </a:lnTo>
                <a:lnTo>
                  <a:pt x="2286000" y="309282"/>
                </a:lnTo>
                <a:lnTo>
                  <a:pt x="3065930" y="228600"/>
                </a:lnTo>
                <a:lnTo>
                  <a:pt x="4592171" y="181535"/>
                </a:lnTo>
                <a:lnTo>
                  <a:pt x="5338483" y="94130"/>
                </a:lnTo>
                <a:lnTo>
                  <a:pt x="6205818" y="107577"/>
                </a:lnTo>
                <a:lnTo>
                  <a:pt x="7012641" y="47065"/>
                </a:lnTo>
                <a:lnTo>
                  <a:pt x="7617759" y="0"/>
                </a:lnTo>
                <a:lnTo>
                  <a:pt x="7617759" y="974912"/>
                </a:lnTo>
                <a:lnTo>
                  <a:pt x="13447" y="974912"/>
                </a:lnTo>
                <a:lnTo>
                  <a:pt x="0" y="430306"/>
                </a:lnTo>
                <a:close/>
              </a:path>
            </a:pathLst>
          </a:custGeom>
          <a:solidFill>
            <a:schemeClr val="accent1"/>
          </a:solidFill>
          <a:ln w="9525">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8" name="Freeform 57">
            <a:extLst>
              <a:ext uri="{FF2B5EF4-FFF2-40B4-BE49-F238E27FC236}">
                <a16:creationId xmlns:a16="http://schemas.microsoft.com/office/drawing/2014/main" id="{3792E4C8-B963-3EF1-1E61-4737F3B26319}"/>
              </a:ext>
            </a:extLst>
          </p:cNvPr>
          <p:cNvSpPr/>
          <p:nvPr/>
        </p:nvSpPr>
        <p:spPr bwMode="auto">
          <a:xfrm>
            <a:off x="2070847" y="4686300"/>
            <a:ext cx="6965577" cy="826994"/>
          </a:xfrm>
          <a:custGeom>
            <a:avLst/>
            <a:gdLst>
              <a:gd name="connsiteX0" fmla="*/ 0 w 7126942"/>
              <a:gd name="connsiteY0" fmla="*/ 67235 h 833718"/>
              <a:gd name="connsiteX1" fmla="*/ 1042147 w 7126942"/>
              <a:gd name="connsiteY1" fmla="*/ 0 h 833718"/>
              <a:gd name="connsiteX2" fmla="*/ 2541494 w 7126942"/>
              <a:gd name="connsiteY2" fmla="*/ 127747 h 833718"/>
              <a:gd name="connsiteX3" fmla="*/ 3476065 w 7126942"/>
              <a:gd name="connsiteY3" fmla="*/ 289112 h 833718"/>
              <a:gd name="connsiteX4" fmla="*/ 4840942 w 7126942"/>
              <a:gd name="connsiteY4" fmla="*/ 369794 h 833718"/>
              <a:gd name="connsiteX5" fmla="*/ 5661212 w 7126942"/>
              <a:gd name="connsiteY5" fmla="*/ 517712 h 833718"/>
              <a:gd name="connsiteX6" fmla="*/ 6353736 w 7126942"/>
              <a:gd name="connsiteY6" fmla="*/ 571500 h 833718"/>
              <a:gd name="connsiteX7" fmla="*/ 7126942 w 7126942"/>
              <a:gd name="connsiteY7" fmla="*/ 584947 h 833718"/>
              <a:gd name="connsiteX8" fmla="*/ 7126942 w 7126942"/>
              <a:gd name="connsiteY8" fmla="*/ 806824 h 833718"/>
              <a:gd name="connsiteX9" fmla="*/ 4578724 w 7126942"/>
              <a:gd name="connsiteY9" fmla="*/ 833718 h 833718"/>
              <a:gd name="connsiteX10" fmla="*/ 242047 w 7126942"/>
              <a:gd name="connsiteY10" fmla="*/ 658906 h 833718"/>
              <a:gd name="connsiteX11" fmla="*/ 268942 w 7126942"/>
              <a:gd name="connsiteY11" fmla="*/ 47065 h 833718"/>
              <a:gd name="connsiteX0" fmla="*/ 800100 w 6884895"/>
              <a:gd name="connsiteY0" fmla="*/ 0 h 833718"/>
              <a:gd name="connsiteX1" fmla="*/ 2299447 w 6884895"/>
              <a:gd name="connsiteY1" fmla="*/ 127747 h 833718"/>
              <a:gd name="connsiteX2" fmla="*/ 3234018 w 6884895"/>
              <a:gd name="connsiteY2" fmla="*/ 289112 h 833718"/>
              <a:gd name="connsiteX3" fmla="*/ 4598895 w 6884895"/>
              <a:gd name="connsiteY3" fmla="*/ 369794 h 833718"/>
              <a:gd name="connsiteX4" fmla="*/ 5419165 w 6884895"/>
              <a:gd name="connsiteY4" fmla="*/ 517712 h 833718"/>
              <a:gd name="connsiteX5" fmla="*/ 6111689 w 6884895"/>
              <a:gd name="connsiteY5" fmla="*/ 571500 h 833718"/>
              <a:gd name="connsiteX6" fmla="*/ 6884895 w 6884895"/>
              <a:gd name="connsiteY6" fmla="*/ 584947 h 833718"/>
              <a:gd name="connsiteX7" fmla="*/ 6884895 w 6884895"/>
              <a:gd name="connsiteY7" fmla="*/ 806824 h 833718"/>
              <a:gd name="connsiteX8" fmla="*/ 4336677 w 6884895"/>
              <a:gd name="connsiteY8" fmla="*/ 833718 h 833718"/>
              <a:gd name="connsiteX9" fmla="*/ 0 w 6884895"/>
              <a:gd name="connsiteY9" fmla="*/ 658906 h 833718"/>
              <a:gd name="connsiteX10" fmla="*/ 26895 w 6884895"/>
              <a:gd name="connsiteY10" fmla="*/ 47065 h 833718"/>
              <a:gd name="connsiteX0" fmla="*/ 800100 w 6884895"/>
              <a:gd name="connsiteY0" fmla="*/ 0 h 833718"/>
              <a:gd name="connsiteX1" fmla="*/ 2299447 w 6884895"/>
              <a:gd name="connsiteY1" fmla="*/ 127747 h 833718"/>
              <a:gd name="connsiteX2" fmla="*/ 3234018 w 6884895"/>
              <a:gd name="connsiteY2" fmla="*/ 289112 h 833718"/>
              <a:gd name="connsiteX3" fmla="*/ 4598895 w 6884895"/>
              <a:gd name="connsiteY3" fmla="*/ 369794 h 833718"/>
              <a:gd name="connsiteX4" fmla="*/ 5419165 w 6884895"/>
              <a:gd name="connsiteY4" fmla="*/ 517712 h 833718"/>
              <a:gd name="connsiteX5" fmla="*/ 6111689 w 6884895"/>
              <a:gd name="connsiteY5" fmla="*/ 571500 h 833718"/>
              <a:gd name="connsiteX6" fmla="*/ 6884895 w 6884895"/>
              <a:gd name="connsiteY6" fmla="*/ 584947 h 833718"/>
              <a:gd name="connsiteX7" fmla="*/ 6884895 w 6884895"/>
              <a:gd name="connsiteY7" fmla="*/ 806824 h 833718"/>
              <a:gd name="connsiteX8" fmla="*/ 4336677 w 6884895"/>
              <a:gd name="connsiteY8" fmla="*/ 833718 h 833718"/>
              <a:gd name="connsiteX9" fmla="*/ 0 w 6884895"/>
              <a:gd name="connsiteY9" fmla="*/ 658906 h 833718"/>
              <a:gd name="connsiteX10" fmla="*/ 26895 w 6884895"/>
              <a:gd name="connsiteY10" fmla="*/ 73959 h 833718"/>
              <a:gd name="connsiteX0" fmla="*/ 800100 w 6884895"/>
              <a:gd name="connsiteY0" fmla="*/ 0 h 786653"/>
              <a:gd name="connsiteX1" fmla="*/ 2299447 w 6884895"/>
              <a:gd name="connsiteY1" fmla="*/ 80682 h 786653"/>
              <a:gd name="connsiteX2" fmla="*/ 3234018 w 6884895"/>
              <a:gd name="connsiteY2" fmla="*/ 242047 h 786653"/>
              <a:gd name="connsiteX3" fmla="*/ 4598895 w 6884895"/>
              <a:gd name="connsiteY3" fmla="*/ 322729 h 786653"/>
              <a:gd name="connsiteX4" fmla="*/ 5419165 w 6884895"/>
              <a:gd name="connsiteY4" fmla="*/ 470647 h 786653"/>
              <a:gd name="connsiteX5" fmla="*/ 6111689 w 6884895"/>
              <a:gd name="connsiteY5" fmla="*/ 524435 h 786653"/>
              <a:gd name="connsiteX6" fmla="*/ 6884895 w 6884895"/>
              <a:gd name="connsiteY6" fmla="*/ 537882 h 786653"/>
              <a:gd name="connsiteX7" fmla="*/ 6884895 w 6884895"/>
              <a:gd name="connsiteY7" fmla="*/ 759759 h 786653"/>
              <a:gd name="connsiteX8" fmla="*/ 4336677 w 6884895"/>
              <a:gd name="connsiteY8" fmla="*/ 786653 h 786653"/>
              <a:gd name="connsiteX9" fmla="*/ 0 w 6884895"/>
              <a:gd name="connsiteY9" fmla="*/ 611841 h 786653"/>
              <a:gd name="connsiteX10" fmla="*/ 26895 w 6884895"/>
              <a:gd name="connsiteY10" fmla="*/ 26894 h 786653"/>
              <a:gd name="connsiteX0" fmla="*/ 800100 w 6884895"/>
              <a:gd name="connsiteY0" fmla="*/ 0 h 826994"/>
              <a:gd name="connsiteX1" fmla="*/ 2299447 w 6884895"/>
              <a:gd name="connsiteY1" fmla="*/ 121023 h 826994"/>
              <a:gd name="connsiteX2" fmla="*/ 3234018 w 6884895"/>
              <a:gd name="connsiteY2" fmla="*/ 282388 h 826994"/>
              <a:gd name="connsiteX3" fmla="*/ 4598895 w 6884895"/>
              <a:gd name="connsiteY3" fmla="*/ 363070 h 826994"/>
              <a:gd name="connsiteX4" fmla="*/ 5419165 w 6884895"/>
              <a:gd name="connsiteY4" fmla="*/ 510988 h 826994"/>
              <a:gd name="connsiteX5" fmla="*/ 6111689 w 6884895"/>
              <a:gd name="connsiteY5" fmla="*/ 564776 h 826994"/>
              <a:gd name="connsiteX6" fmla="*/ 6884895 w 6884895"/>
              <a:gd name="connsiteY6" fmla="*/ 578223 h 826994"/>
              <a:gd name="connsiteX7" fmla="*/ 6884895 w 6884895"/>
              <a:gd name="connsiteY7" fmla="*/ 800100 h 826994"/>
              <a:gd name="connsiteX8" fmla="*/ 4336677 w 6884895"/>
              <a:gd name="connsiteY8" fmla="*/ 826994 h 826994"/>
              <a:gd name="connsiteX9" fmla="*/ 0 w 6884895"/>
              <a:gd name="connsiteY9" fmla="*/ 652182 h 826994"/>
              <a:gd name="connsiteX10" fmla="*/ 26895 w 6884895"/>
              <a:gd name="connsiteY10" fmla="*/ 67235 h 826994"/>
              <a:gd name="connsiteX0" fmla="*/ 793454 w 6884895"/>
              <a:gd name="connsiteY0" fmla="*/ 0 h 826994"/>
              <a:gd name="connsiteX1" fmla="*/ 2299447 w 6884895"/>
              <a:gd name="connsiteY1" fmla="*/ 121023 h 826994"/>
              <a:gd name="connsiteX2" fmla="*/ 3234018 w 6884895"/>
              <a:gd name="connsiteY2" fmla="*/ 282388 h 826994"/>
              <a:gd name="connsiteX3" fmla="*/ 4598895 w 6884895"/>
              <a:gd name="connsiteY3" fmla="*/ 363070 h 826994"/>
              <a:gd name="connsiteX4" fmla="*/ 5419165 w 6884895"/>
              <a:gd name="connsiteY4" fmla="*/ 510988 h 826994"/>
              <a:gd name="connsiteX5" fmla="*/ 6111689 w 6884895"/>
              <a:gd name="connsiteY5" fmla="*/ 564776 h 826994"/>
              <a:gd name="connsiteX6" fmla="*/ 6884895 w 6884895"/>
              <a:gd name="connsiteY6" fmla="*/ 578223 h 826994"/>
              <a:gd name="connsiteX7" fmla="*/ 6884895 w 6884895"/>
              <a:gd name="connsiteY7" fmla="*/ 800100 h 826994"/>
              <a:gd name="connsiteX8" fmla="*/ 4336677 w 6884895"/>
              <a:gd name="connsiteY8" fmla="*/ 826994 h 826994"/>
              <a:gd name="connsiteX9" fmla="*/ 0 w 6884895"/>
              <a:gd name="connsiteY9" fmla="*/ 652182 h 826994"/>
              <a:gd name="connsiteX10" fmla="*/ 26895 w 6884895"/>
              <a:gd name="connsiteY10" fmla="*/ 67235 h 8269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884895" h="826994">
                <a:moveTo>
                  <a:pt x="793454" y="0"/>
                </a:moveTo>
                <a:lnTo>
                  <a:pt x="2299447" y="121023"/>
                </a:lnTo>
                <a:lnTo>
                  <a:pt x="3234018" y="282388"/>
                </a:lnTo>
                <a:lnTo>
                  <a:pt x="4598895" y="363070"/>
                </a:lnTo>
                <a:lnTo>
                  <a:pt x="5419165" y="510988"/>
                </a:lnTo>
                <a:lnTo>
                  <a:pt x="6111689" y="564776"/>
                </a:lnTo>
                <a:lnTo>
                  <a:pt x="6884895" y="578223"/>
                </a:lnTo>
                <a:lnTo>
                  <a:pt x="6884895" y="800100"/>
                </a:lnTo>
                <a:lnTo>
                  <a:pt x="4336677" y="826994"/>
                </a:lnTo>
                <a:lnTo>
                  <a:pt x="0" y="652182"/>
                </a:lnTo>
                <a:lnTo>
                  <a:pt x="26895" y="67235"/>
                </a:lnTo>
              </a:path>
            </a:pathLst>
          </a:custGeom>
          <a:solidFill>
            <a:schemeClr val="accent2"/>
          </a:solidFill>
          <a:ln w="952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7" name="Freeform 56">
            <a:extLst>
              <a:ext uri="{FF2B5EF4-FFF2-40B4-BE49-F238E27FC236}">
                <a16:creationId xmlns:a16="http://schemas.microsoft.com/office/drawing/2014/main" id="{7E23C1E1-3FE4-DE75-A43D-6F8F108C5A39}"/>
              </a:ext>
            </a:extLst>
          </p:cNvPr>
          <p:cNvSpPr/>
          <p:nvPr/>
        </p:nvSpPr>
        <p:spPr bwMode="auto">
          <a:xfrm>
            <a:off x="1411941" y="4753535"/>
            <a:ext cx="6864724" cy="732865"/>
          </a:xfrm>
          <a:custGeom>
            <a:avLst/>
            <a:gdLst>
              <a:gd name="connsiteX0" fmla="*/ 6724 w 6864724"/>
              <a:gd name="connsiteY0" fmla="*/ 289112 h 732865"/>
              <a:gd name="connsiteX1" fmla="*/ 0 w 6864724"/>
              <a:gd name="connsiteY1" fmla="*/ 53789 h 732865"/>
              <a:gd name="connsiteX2" fmla="*/ 705971 w 6864724"/>
              <a:gd name="connsiteY2" fmla="*/ 0 h 732865"/>
              <a:gd name="connsiteX3" fmla="*/ 1539688 w 6864724"/>
              <a:gd name="connsiteY3" fmla="*/ 67236 h 732865"/>
              <a:gd name="connsiteX4" fmla="*/ 2319618 w 6864724"/>
              <a:gd name="connsiteY4" fmla="*/ 248771 h 732865"/>
              <a:gd name="connsiteX5" fmla="*/ 3664324 w 6864724"/>
              <a:gd name="connsiteY5" fmla="*/ 416859 h 732865"/>
              <a:gd name="connsiteX6" fmla="*/ 4753535 w 6864724"/>
              <a:gd name="connsiteY6" fmla="*/ 510989 h 732865"/>
              <a:gd name="connsiteX7" fmla="*/ 5580530 w 6864724"/>
              <a:gd name="connsiteY7" fmla="*/ 591671 h 732865"/>
              <a:gd name="connsiteX8" fmla="*/ 6071347 w 6864724"/>
              <a:gd name="connsiteY8" fmla="*/ 658906 h 732865"/>
              <a:gd name="connsiteX9" fmla="*/ 6864724 w 6864724"/>
              <a:gd name="connsiteY9" fmla="*/ 699247 h 732865"/>
              <a:gd name="connsiteX10" fmla="*/ 6858000 w 6864724"/>
              <a:gd name="connsiteY10" fmla="*/ 732865 h 732865"/>
              <a:gd name="connsiteX11" fmla="*/ 6724 w 6864724"/>
              <a:gd name="connsiteY11" fmla="*/ 658906 h 732865"/>
              <a:gd name="connsiteX12" fmla="*/ 6724 w 6864724"/>
              <a:gd name="connsiteY12" fmla="*/ 289112 h 7328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4724" h="732865">
                <a:moveTo>
                  <a:pt x="6724" y="289112"/>
                </a:moveTo>
                <a:lnTo>
                  <a:pt x="0" y="53789"/>
                </a:lnTo>
                <a:lnTo>
                  <a:pt x="705971" y="0"/>
                </a:lnTo>
                <a:lnTo>
                  <a:pt x="1539688" y="67236"/>
                </a:lnTo>
                <a:lnTo>
                  <a:pt x="2319618" y="248771"/>
                </a:lnTo>
                <a:lnTo>
                  <a:pt x="3664324" y="416859"/>
                </a:lnTo>
                <a:lnTo>
                  <a:pt x="4753535" y="510989"/>
                </a:lnTo>
                <a:lnTo>
                  <a:pt x="5580530" y="591671"/>
                </a:lnTo>
                <a:lnTo>
                  <a:pt x="6071347" y="658906"/>
                </a:lnTo>
                <a:lnTo>
                  <a:pt x="6864724" y="699247"/>
                </a:lnTo>
                <a:lnTo>
                  <a:pt x="6858000" y="732865"/>
                </a:lnTo>
                <a:lnTo>
                  <a:pt x="6724" y="658906"/>
                </a:lnTo>
                <a:lnTo>
                  <a:pt x="6724" y="289112"/>
                </a:lnTo>
                <a:close/>
              </a:path>
            </a:pathLst>
          </a:custGeom>
          <a:solidFill>
            <a:schemeClr val="accent2">
              <a:lumMod val="20000"/>
              <a:lumOff val="80000"/>
            </a:schemeClr>
          </a:solidFill>
          <a:ln w="9525">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 name="Title 1">
            <a:extLst>
              <a:ext uri="{FF2B5EF4-FFF2-40B4-BE49-F238E27FC236}">
                <a16:creationId xmlns:a16="http://schemas.microsoft.com/office/drawing/2014/main" id="{12623E2D-184B-2DF3-A8DB-1B5E4CADDAA5}"/>
              </a:ext>
            </a:extLst>
          </p:cNvPr>
          <p:cNvSpPr>
            <a:spLocks noGrp="1"/>
          </p:cNvSpPr>
          <p:nvPr>
            <p:ph type="title"/>
          </p:nvPr>
        </p:nvSpPr>
        <p:spPr>
          <a:xfrm>
            <a:off x="609759" y="238127"/>
            <a:ext cx="10872444" cy="1103313"/>
          </a:xfrm>
        </p:spPr>
        <p:txBody>
          <a:bodyPr/>
          <a:lstStyle/>
          <a:p>
            <a:r>
              <a:rPr lang="en-US" dirty="0"/>
              <a:t>Use of Oral Anticoagulants in Older Adults With Newly Diagnosed AF (2010-2020)</a:t>
            </a:r>
          </a:p>
        </p:txBody>
      </p:sp>
      <p:sp>
        <p:nvSpPr>
          <p:cNvPr id="6" name="Text Box 11">
            <a:extLst>
              <a:ext uri="{FF2B5EF4-FFF2-40B4-BE49-F238E27FC236}">
                <a16:creationId xmlns:a16="http://schemas.microsoft.com/office/drawing/2014/main" id="{7A45073F-B4F6-EC06-196B-179A2CDFCCD3}"/>
              </a:ext>
            </a:extLst>
          </p:cNvPr>
          <p:cNvSpPr txBox="1">
            <a:spLocks noChangeArrowheads="1"/>
          </p:cNvSpPr>
          <p:nvPr/>
        </p:nvSpPr>
        <p:spPr bwMode="auto">
          <a:xfrm>
            <a:off x="414339" y="6385740"/>
            <a:ext cx="74090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Ko. JAMA Netw Open. 2022;5:e2242964.</a:t>
            </a:r>
          </a:p>
        </p:txBody>
      </p:sp>
      <p:sp>
        <p:nvSpPr>
          <p:cNvPr id="4" name="Content Placeholder 3">
            <a:extLst>
              <a:ext uri="{FF2B5EF4-FFF2-40B4-BE49-F238E27FC236}">
                <a16:creationId xmlns:a16="http://schemas.microsoft.com/office/drawing/2014/main" id="{2027DFA0-584B-C7DC-DB90-3428BC5641E1}"/>
              </a:ext>
            </a:extLst>
          </p:cNvPr>
          <p:cNvSpPr>
            <a:spLocks noGrp="1"/>
          </p:cNvSpPr>
          <p:nvPr>
            <p:ph idx="1"/>
          </p:nvPr>
        </p:nvSpPr>
        <p:spPr>
          <a:xfrm>
            <a:off x="6096000" y="1512888"/>
            <a:ext cx="5386387" cy="2461953"/>
          </a:xfrm>
        </p:spPr>
        <p:txBody>
          <a:bodyPr/>
          <a:lstStyle/>
          <a:p>
            <a:r>
              <a:rPr lang="en-US" sz="2200" dirty="0"/>
              <a:t>381,488 Optum Medicare Advantage patients with AF and stroke risk factors</a:t>
            </a:r>
          </a:p>
          <a:p>
            <a:r>
              <a:rPr lang="en-US" sz="2200" dirty="0"/>
              <a:t>OAC initiation within 12 ,p after new AF diagnosis increased from 20.2% to 32.9%</a:t>
            </a:r>
          </a:p>
          <a:p>
            <a:r>
              <a:rPr lang="en-US" sz="2200" dirty="0"/>
              <a:t>Older age, dementia, frailty, and anemia associated with lower OAC initiation</a:t>
            </a:r>
          </a:p>
        </p:txBody>
      </p:sp>
      <p:cxnSp>
        <p:nvCxnSpPr>
          <p:cNvPr id="8" name="Straight Connector 7">
            <a:extLst>
              <a:ext uri="{FF2B5EF4-FFF2-40B4-BE49-F238E27FC236}">
                <a16:creationId xmlns:a16="http://schemas.microsoft.com/office/drawing/2014/main" id="{F25ACDEE-7940-AA03-9B7A-ADF2CB09E1A0}"/>
              </a:ext>
            </a:extLst>
          </p:cNvPr>
          <p:cNvCxnSpPr>
            <a:cxnSpLocks/>
          </p:cNvCxnSpPr>
          <p:nvPr/>
        </p:nvCxnSpPr>
        <p:spPr bwMode="auto">
          <a:xfrm>
            <a:off x="1404257" y="1940767"/>
            <a:ext cx="0" cy="3592286"/>
          </a:xfrm>
          <a:prstGeom prst="line">
            <a:avLst/>
          </a:prstGeom>
          <a:noFill/>
          <a:ln w="28575" cap="flat" cmpd="sng" algn="ctr">
            <a:solidFill>
              <a:schemeClr val="bg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5FA1D2B7-CF71-BDCF-3BB4-A087D2561A0E}"/>
              </a:ext>
            </a:extLst>
          </p:cNvPr>
          <p:cNvCxnSpPr>
            <a:cxnSpLocks/>
          </p:cNvCxnSpPr>
          <p:nvPr/>
        </p:nvCxnSpPr>
        <p:spPr bwMode="auto">
          <a:xfrm>
            <a:off x="1418253" y="5533053"/>
            <a:ext cx="7613780"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72365665-E849-8043-9C42-D2CC5FD69852}"/>
              </a:ext>
            </a:extLst>
          </p:cNvPr>
          <p:cNvCxnSpPr>
            <a:cxnSpLocks/>
          </p:cNvCxnSpPr>
          <p:nvPr/>
        </p:nvCxnSpPr>
        <p:spPr bwMode="auto">
          <a:xfrm flipH="1">
            <a:off x="1334278" y="195009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1CF6A590-EFA0-0A13-FF94-D8468AD4E303}"/>
              </a:ext>
            </a:extLst>
          </p:cNvPr>
          <p:cNvCxnSpPr>
            <a:cxnSpLocks/>
          </p:cNvCxnSpPr>
          <p:nvPr/>
        </p:nvCxnSpPr>
        <p:spPr bwMode="auto">
          <a:xfrm flipH="1">
            <a:off x="1334278" y="267415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2617D0D8-6FC0-00A4-2EC3-0F8D5A2E6119}"/>
              </a:ext>
            </a:extLst>
          </p:cNvPr>
          <p:cNvCxnSpPr>
            <a:cxnSpLocks/>
          </p:cNvCxnSpPr>
          <p:nvPr/>
        </p:nvCxnSpPr>
        <p:spPr bwMode="auto">
          <a:xfrm flipH="1">
            <a:off x="1334278" y="338887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A608EEBC-D8DC-A7D4-FC49-490D94F72EE4}"/>
              </a:ext>
            </a:extLst>
          </p:cNvPr>
          <p:cNvCxnSpPr>
            <a:cxnSpLocks/>
          </p:cNvCxnSpPr>
          <p:nvPr/>
        </p:nvCxnSpPr>
        <p:spPr bwMode="auto">
          <a:xfrm flipH="1">
            <a:off x="1334278" y="410360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A53F1381-D702-3FB5-7DB4-A9519FB51594}"/>
              </a:ext>
            </a:extLst>
          </p:cNvPr>
          <p:cNvCxnSpPr>
            <a:cxnSpLocks/>
          </p:cNvCxnSpPr>
          <p:nvPr/>
        </p:nvCxnSpPr>
        <p:spPr bwMode="auto">
          <a:xfrm flipH="1">
            <a:off x="1334278" y="481832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A3F5CD92-3E52-858F-85A3-0DA128644EFD}"/>
              </a:ext>
            </a:extLst>
          </p:cNvPr>
          <p:cNvCxnSpPr>
            <a:cxnSpLocks/>
          </p:cNvCxnSpPr>
          <p:nvPr/>
        </p:nvCxnSpPr>
        <p:spPr bwMode="auto">
          <a:xfrm flipH="1">
            <a:off x="1334278" y="553305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C37BDBE7-2A23-F951-06F9-A85691ADFFED}"/>
              </a:ext>
            </a:extLst>
          </p:cNvPr>
          <p:cNvCxnSpPr>
            <a:cxnSpLocks/>
          </p:cNvCxnSpPr>
          <p:nvPr/>
        </p:nvCxnSpPr>
        <p:spPr bwMode="auto">
          <a:xfrm>
            <a:off x="1404257" y="5523722"/>
            <a:ext cx="0" cy="65315"/>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1099B0B8-67EB-548B-ADED-12C557DCF896}"/>
              </a:ext>
            </a:extLst>
          </p:cNvPr>
          <p:cNvCxnSpPr>
            <a:cxnSpLocks/>
          </p:cNvCxnSpPr>
          <p:nvPr/>
        </p:nvCxnSpPr>
        <p:spPr bwMode="auto">
          <a:xfrm>
            <a:off x="2166413" y="5523722"/>
            <a:ext cx="0" cy="65315"/>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3D469DEA-8C66-9F25-AB91-351DAB8C7454}"/>
              </a:ext>
            </a:extLst>
          </p:cNvPr>
          <p:cNvCxnSpPr>
            <a:cxnSpLocks/>
          </p:cNvCxnSpPr>
          <p:nvPr/>
        </p:nvCxnSpPr>
        <p:spPr bwMode="auto">
          <a:xfrm>
            <a:off x="2928569" y="5523722"/>
            <a:ext cx="0" cy="65315"/>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1C9B7A15-7071-032E-BA8C-F9800F496E95}"/>
              </a:ext>
            </a:extLst>
          </p:cNvPr>
          <p:cNvCxnSpPr>
            <a:cxnSpLocks/>
          </p:cNvCxnSpPr>
          <p:nvPr/>
        </p:nvCxnSpPr>
        <p:spPr bwMode="auto">
          <a:xfrm>
            <a:off x="3690725" y="5523722"/>
            <a:ext cx="0" cy="65315"/>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78FB15F9-A784-E880-EB63-FB83EDF3242C}"/>
              </a:ext>
            </a:extLst>
          </p:cNvPr>
          <p:cNvCxnSpPr>
            <a:cxnSpLocks/>
          </p:cNvCxnSpPr>
          <p:nvPr/>
        </p:nvCxnSpPr>
        <p:spPr bwMode="auto">
          <a:xfrm>
            <a:off x="4452881" y="5523722"/>
            <a:ext cx="0" cy="65315"/>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99457A89-BF27-097F-3170-E2D8EDE56BE5}"/>
              </a:ext>
            </a:extLst>
          </p:cNvPr>
          <p:cNvCxnSpPr>
            <a:cxnSpLocks/>
          </p:cNvCxnSpPr>
          <p:nvPr/>
        </p:nvCxnSpPr>
        <p:spPr bwMode="auto">
          <a:xfrm>
            <a:off x="5215037" y="5523722"/>
            <a:ext cx="0" cy="65315"/>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1597DEAC-9C67-4875-BD10-28590C66520F}"/>
              </a:ext>
            </a:extLst>
          </p:cNvPr>
          <p:cNvCxnSpPr>
            <a:cxnSpLocks/>
          </p:cNvCxnSpPr>
          <p:nvPr/>
        </p:nvCxnSpPr>
        <p:spPr bwMode="auto">
          <a:xfrm>
            <a:off x="5977193" y="5523722"/>
            <a:ext cx="0" cy="65315"/>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04A851C5-22E1-9C64-D2E3-193FAC6A505F}"/>
              </a:ext>
            </a:extLst>
          </p:cNvPr>
          <p:cNvCxnSpPr>
            <a:cxnSpLocks/>
          </p:cNvCxnSpPr>
          <p:nvPr/>
        </p:nvCxnSpPr>
        <p:spPr bwMode="auto">
          <a:xfrm>
            <a:off x="6739349" y="5523722"/>
            <a:ext cx="0" cy="65315"/>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FB5D16A7-AA00-04DA-CC3A-869B8CAA7FDA}"/>
              </a:ext>
            </a:extLst>
          </p:cNvPr>
          <p:cNvCxnSpPr>
            <a:cxnSpLocks/>
          </p:cNvCxnSpPr>
          <p:nvPr/>
        </p:nvCxnSpPr>
        <p:spPr bwMode="auto">
          <a:xfrm>
            <a:off x="7501505" y="5523722"/>
            <a:ext cx="0" cy="65315"/>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BFBB230D-4F9D-5B9B-9537-706CC990C56F}"/>
              </a:ext>
            </a:extLst>
          </p:cNvPr>
          <p:cNvCxnSpPr>
            <a:cxnSpLocks/>
          </p:cNvCxnSpPr>
          <p:nvPr/>
        </p:nvCxnSpPr>
        <p:spPr bwMode="auto">
          <a:xfrm>
            <a:off x="8263661" y="5523722"/>
            <a:ext cx="0" cy="65315"/>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881CBB3E-EAAE-D3D7-ABB0-5B041DE124A5}"/>
              </a:ext>
            </a:extLst>
          </p:cNvPr>
          <p:cNvCxnSpPr>
            <a:cxnSpLocks/>
          </p:cNvCxnSpPr>
          <p:nvPr/>
        </p:nvCxnSpPr>
        <p:spPr bwMode="auto">
          <a:xfrm>
            <a:off x="9025812" y="5523722"/>
            <a:ext cx="0" cy="65315"/>
          </a:xfrm>
          <a:prstGeom prst="line">
            <a:avLst/>
          </a:prstGeom>
          <a:noFill/>
          <a:ln w="28575" cap="flat" cmpd="sng" algn="ctr">
            <a:solidFill>
              <a:schemeClr val="bg1"/>
            </a:solidFill>
            <a:prstDash val="solid"/>
            <a:round/>
            <a:headEnd type="none" w="med" len="med"/>
            <a:tailEnd type="none" w="med" len="med"/>
          </a:ln>
          <a:effectLst/>
        </p:spPr>
      </p:cxnSp>
      <p:sp>
        <p:nvSpPr>
          <p:cNvPr id="31" name="TextBox 30">
            <a:extLst>
              <a:ext uri="{FF2B5EF4-FFF2-40B4-BE49-F238E27FC236}">
                <a16:creationId xmlns:a16="http://schemas.microsoft.com/office/drawing/2014/main" id="{3F8BD01D-B338-9BB0-AD00-42BCDAA6ACF7}"/>
              </a:ext>
            </a:extLst>
          </p:cNvPr>
          <p:cNvSpPr txBox="1"/>
          <p:nvPr/>
        </p:nvSpPr>
        <p:spPr bwMode="auto">
          <a:xfrm>
            <a:off x="3966194" y="1716830"/>
            <a:ext cx="143623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Apixaban</a:t>
            </a:r>
            <a:b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Rivaroxaban</a:t>
            </a:r>
            <a:b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Dabigatran</a:t>
            </a:r>
            <a:b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Warfarin</a:t>
            </a:r>
          </a:p>
        </p:txBody>
      </p:sp>
      <p:sp>
        <p:nvSpPr>
          <p:cNvPr id="32" name="TextBox 31">
            <a:extLst>
              <a:ext uri="{FF2B5EF4-FFF2-40B4-BE49-F238E27FC236}">
                <a16:creationId xmlns:a16="http://schemas.microsoft.com/office/drawing/2014/main" id="{3718C86E-94AA-5641-C0A5-B6E1A646C8E6}"/>
              </a:ext>
            </a:extLst>
          </p:cNvPr>
          <p:cNvSpPr txBox="1"/>
          <p:nvPr/>
        </p:nvSpPr>
        <p:spPr bwMode="auto">
          <a:xfrm>
            <a:off x="756462" y="2479453"/>
            <a:ext cx="6158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33" name="TextBox 32">
            <a:extLst>
              <a:ext uri="{FF2B5EF4-FFF2-40B4-BE49-F238E27FC236}">
                <a16:creationId xmlns:a16="http://schemas.microsoft.com/office/drawing/2014/main" id="{B5BB73C1-D32E-4C8D-6DCB-BF5C39D83668}"/>
              </a:ext>
            </a:extLst>
          </p:cNvPr>
          <p:cNvSpPr txBox="1"/>
          <p:nvPr/>
        </p:nvSpPr>
        <p:spPr bwMode="auto">
          <a:xfrm>
            <a:off x="756462" y="3195422"/>
            <a:ext cx="6158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34" name="TextBox 33">
            <a:extLst>
              <a:ext uri="{FF2B5EF4-FFF2-40B4-BE49-F238E27FC236}">
                <a16:creationId xmlns:a16="http://schemas.microsoft.com/office/drawing/2014/main" id="{40AA6E71-C243-E39D-A26F-CAF71378391F}"/>
              </a:ext>
            </a:extLst>
          </p:cNvPr>
          <p:cNvSpPr txBox="1"/>
          <p:nvPr/>
        </p:nvSpPr>
        <p:spPr bwMode="auto">
          <a:xfrm>
            <a:off x="756462" y="3911391"/>
            <a:ext cx="6158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35" name="TextBox 34">
            <a:extLst>
              <a:ext uri="{FF2B5EF4-FFF2-40B4-BE49-F238E27FC236}">
                <a16:creationId xmlns:a16="http://schemas.microsoft.com/office/drawing/2014/main" id="{DE8F1947-B404-FD64-FA5D-5A2662DB3E05}"/>
              </a:ext>
            </a:extLst>
          </p:cNvPr>
          <p:cNvSpPr txBox="1"/>
          <p:nvPr/>
        </p:nvSpPr>
        <p:spPr bwMode="auto">
          <a:xfrm>
            <a:off x="756462" y="4627360"/>
            <a:ext cx="6158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36" name="TextBox 35">
            <a:extLst>
              <a:ext uri="{FF2B5EF4-FFF2-40B4-BE49-F238E27FC236}">
                <a16:creationId xmlns:a16="http://schemas.microsoft.com/office/drawing/2014/main" id="{54304592-D0B6-8155-6273-21CA2CD86ABB}"/>
              </a:ext>
            </a:extLst>
          </p:cNvPr>
          <p:cNvSpPr txBox="1"/>
          <p:nvPr/>
        </p:nvSpPr>
        <p:spPr bwMode="auto">
          <a:xfrm>
            <a:off x="756462" y="5343328"/>
            <a:ext cx="6158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37" name="TextBox 36">
            <a:extLst>
              <a:ext uri="{FF2B5EF4-FFF2-40B4-BE49-F238E27FC236}">
                <a16:creationId xmlns:a16="http://schemas.microsoft.com/office/drawing/2014/main" id="{B7296FD1-2E14-1776-B331-DE4BBF8D20FA}"/>
              </a:ext>
            </a:extLst>
          </p:cNvPr>
          <p:cNvSpPr txBox="1"/>
          <p:nvPr/>
        </p:nvSpPr>
        <p:spPr bwMode="auto">
          <a:xfrm rot="16200000">
            <a:off x="-1075793" y="3580237"/>
            <a:ext cx="36296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a:t>
            </a:r>
          </a:p>
        </p:txBody>
      </p:sp>
      <p:sp>
        <p:nvSpPr>
          <p:cNvPr id="38" name="TextBox 37">
            <a:extLst>
              <a:ext uri="{FF2B5EF4-FFF2-40B4-BE49-F238E27FC236}">
                <a16:creationId xmlns:a16="http://schemas.microsoft.com/office/drawing/2014/main" id="{43CDECD3-56C1-A1C0-21A6-1A164F38584A}"/>
              </a:ext>
            </a:extLst>
          </p:cNvPr>
          <p:cNvSpPr txBox="1"/>
          <p:nvPr/>
        </p:nvSpPr>
        <p:spPr bwMode="auto">
          <a:xfrm>
            <a:off x="1408923" y="5840968"/>
            <a:ext cx="762311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lang="en-US" dirty="0">
                <a:solidFill>
                  <a:srgbClr val="000000"/>
                </a:solidFill>
                <a:latin typeface="Calibri" panose="020F0502020204030204" pitchFamily="34" charset="0"/>
              </a:rPr>
              <a:t>Y</a:t>
            </a: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a:t>
            </a:r>
          </a:p>
        </p:txBody>
      </p:sp>
      <p:sp>
        <p:nvSpPr>
          <p:cNvPr id="39" name="TextBox 38">
            <a:extLst>
              <a:ext uri="{FF2B5EF4-FFF2-40B4-BE49-F238E27FC236}">
                <a16:creationId xmlns:a16="http://schemas.microsoft.com/office/drawing/2014/main" id="{1CCF002C-A953-921E-12A1-E17841DDF669}"/>
              </a:ext>
            </a:extLst>
          </p:cNvPr>
          <p:cNvSpPr txBox="1"/>
          <p:nvPr/>
        </p:nvSpPr>
        <p:spPr bwMode="auto">
          <a:xfrm>
            <a:off x="8681262" y="5543626"/>
            <a:ext cx="67734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2020</a:t>
            </a:r>
          </a:p>
        </p:txBody>
      </p:sp>
      <p:sp>
        <p:nvSpPr>
          <p:cNvPr id="40" name="TextBox 39">
            <a:extLst>
              <a:ext uri="{FF2B5EF4-FFF2-40B4-BE49-F238E27FC236}">
                <a16:creationId xmlns:a16="http://schemas.microsoft.com/office/drawing/2014/main" id="{E84FE8FB-9486-355E-9221-A304D12769D5}"/>
              </a:ext>
            </a:extLst>
          </p:cNvPr>
          <p:cNvSpPr txBox="1"/>
          <p:nvPr/>
        </p:nvSpPr>
        <p:spPr bwMode="auto">
          <a:xfrm>
            <a:off x="1061262" y="5543626"/>
            <a:ext cx="67734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2010</a:t>
            </a:r>
          </a:p>
        </p:txBody>
      </p:sp>
      <p:sp>
        <p:nvSpPr>
          <p:cNvPr id="41" name="TextBox 40">
            <a:extLst>
              <a:ext uri="{FF2B5EF4-FFF2-40B4-BE49-F238E27FC236}">
                <a16:creationId xmlns:a16="http://schemas.microsoft.com/office/drawing/2014/main" id="{BAA1A783-A451-2BA5-0BAE-66833886730C}"/>
              </a:ext>
            </a:extLst>
          </p:cNvPr>
          <p:cNvSpPr txBox="1"/>
          <p:nvPr/>
        </p:nvSpPr>
        <p:spPr bwMode="auto">
          <a:xfrm>
            <a:off x="1823262" y="5543626"/>
            <a:ext cx="67734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2011</a:t>
            </a:r>
          </a:p>
        </p:txBody>
      </p:sp>
      <p:sp>
        <p:nvSpPr>
          <p:cNvPr id="42" name="TextBox 41">
            <a:extLst>
              <a:ext uri="{FF2B5EF4-FFF2-40B4-BE49-F238E27FC236}">
                <a16:creationId xmlns:a16="http://schemas.microsoft.com/office/drawing/2014/main" id="{80D2C20C-3662-0C95-1C4B-269A09FF51AE}"/>
              </a:ext>
            </a:extLst>
          </p:cNvPr>
          <p:cNvSpPr txBox="1"/>
          <p:nvPr/>
        </p:nvSpPr>
        <p:spPr bwMode="auto">
          <a:xfrm>
            <a:off x="2585262" y="5543626"/>
            <a:ext cx="67734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2012</a:t>
            </a:r>
          </a:p>
        </p:txBody>
      </p:sp>
      <p:sp>
        <p:nvSpPr>
          <p:cNvPr id="43" name="TextBox 42">
            <a:extLst>
              <a:ext uri="{FF2B5EF4-FFF2-40B4-BE49-F238E27FC236}">
                <a16:creationId xmlns:a16="http://schemas.microsoft.com/office/drawing/2014/main" id="{A7EF0E3E-7A35-5481-772A-C6E342AC43EB}"/>
              </a:ext>
            </a:extLst>
          </p:cNvPr>
          <p:cNvSpPr txBox="1"/>
          <p:nvPr/>
        </p:nvSpPr>
        <p:spPr bwMode="auto">
          <a:xfrm>
            <a:off x="3347262" y="5543626"/>
            <a:ext cx="67734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2013</a:t>
            </a:r>
          </a:p>
        </p:txBody>
      </p:sp>
      <p:sp>
        <p:nvSpPr>
          <p:cNvPr id="44" name="TextBox 43">
            <a:extLst>
              <a:ext uri="{FF2B5EF4-FFF2-40B4-BE49-F238E27FC236}">
                <a16:creationId xmlns:a16="http://schemas.microsoft.com/office/drawing/2014/main" id="{29156E83-058A-FBC1-7E7E-04AEB6FEC1F7}"/>
              </a:ext>
            </a:extLst>
          </p:cNvPr>
          <p:cNvSpPr txBox="1"/>
          <p:nvPr/>
        </p:nvSpPr>
        <p:spPr bwMode="auto">
          <a:xfrm>
            <a:off x="4109262" y="5543626"/>
            <a:ext cx="67734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2014</a:t>
            </a:r>
          </a:p>
        </p:txBody>
      </p:sp>
      <p:sp>
        <p:nvSpPr>
          <p:cNvPr id="45" name="TextBox 44">
            <a:extLst>
              <a:ext uri="{FF2B5EF4-FFF2-40B4-BE49-F238E27FC236}">
                <a16:creationId xmlns:a16="http://schemas.microsoft.com/office/drawing/2014/main" id="{6931660B-9301-08FF-6A20-C6AF7CEB2875}"/>
              </a:ext>
            </a:extLst>
          </p:cNvPr>
          <p:cNvSpPr txBox="1"/>
          <p:nvPr/>
        </p:nvSpPr>
        <p:spPr bwMode="auto">
          <a:xfrm>
            <a:off x="4871262" y="5543626"/>
            <a:ext cx="67734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2015</a:t>
            </a:r>
          </a:p>
        </p:txBody>
      </p:sp>
      <p:sp>
        <p:nvSpPr>
          <p:cNvPr id="46" name="TextBox 45">
            <a:extLst>
              <a:ext uri="{FF2B5EF4-FFF2-40B4-BE49-F238E27FC236}">
                <a16:creationId xmlns:a16="http://schemas.microsoft.com/office/drawing/2014/main" id="{886E198B-9858-613F-13A2-571AACC0BF8C}"/>
              </a:ext>
            </a:extLst>
          </p:cNvPr>
          <p:cNvSpPr txBox="1"/>
          <p:nvPr/>
        </p:nvSpPr>
        <p:spPr bwMode="auto">
          <a:xfrm>
            <a:off x="5633262" y="5543626"/>
            <a:ext cx="67734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2016</a:t>
            </a:r>
          </a:p>
        </p:txBody>
      </p:sp>
      <p:sp>
        <p:nvSpPr>
          <p:cNvPr id="47" name="TextBox 46">
            <a:extLst>
              <a:ext uri="{FF2B5EF4-FFF2-40B4-BE49-F238E27FC236}">
                <a16:creationId xmlns:a16="http://schemas.microsoft.com/office/drawing/2014/main" id="{BCA89106-2CC3-CE5C-9BD9-56B1F76DBD9D}"/>
              </a:ext>
            </a:extLst>
          </p:cNvPr>
          <p:cNvSpPr txBox="1"/>
          <p:nvPr/>
        </p:nvSpPr>
        <p:spPr bwMode="auto">
          <a:xfrm>
            <a:off x="6395262" y="5543626"/>
            <a:ext cx="67734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2017</a:t>
            </a:r>
          </a:p>
        </p:txBody>
      </p:sp>
      <p:sp>
        <p:nvSpPr>
          <p:cNvPr id="48" name="TextBox 47">
            <a:extLst>
              <a:ext uri="{FF2B5EF4-FFF2-40B4-BE49-F238E27FC236}">
                <a16:creationId xmlns:a16="http://schemas.microsoft.com/office/drawing/2014/main" id="{4453904F-CDE2-6A51-B573-F7D130175371}"/>
              </a:ext>
            </a:extLst>
          </p:cNvPr>
          <p:cNvSpPr txBox="1"/>
          <p:nvPr/>
        </p:nvSpPr>
        <p:spPr bwMode="auto">
          <a:xfrm>
            <a:off x="7157262" y="5543626"/>
            <a:ext cx="67734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2018</a:t>
            </a:r>
          </a:p>
        </p:txBody>
      </p:sp>
      <p:sp>
        <p:nvSpPr>
          <p:cNvPr id="49" name="TextBox 48">
            <a:extLst>
              <a:ext uri="{FF2B5EF4-FFF2-40B4-BE49-F238E27FC236}">
                <a16:creationId xmlns:a16="http://schemas.microsoft.com/office/drawing/2014/main" id="{D8EE7C09-B516-F7F8-4082-89773B36CE46}"/>
              </a:ext>
            </a:extLst>
          </p:cNvPr>
          <p:cNvSpPr txBox="1"/>
          <p:nvPr/>
        </p:nvSpPr>
        <p:spPr bwMode="auto">
          <a:xfrm>
            <a:off x="7919262" y="5543626"/>
            <a:ext cx="67734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2019</a:t>
            </a:r>
          </a:p>
        </p:txBody>
      </p:sp>
      <p:sp>
        <p:nvSpPr>
          <p:cNvPr id="50" name="TextBox 49">
            <a:extLst>
              <a:ext uri="{FF2B5EF4-FFF2-40B4-BE49-F238E27FC236}">
                <a16:creationId xmlns:a16="http://schemas.microsoft.com/office/drawing/2014/main" id="{566CE026-2DB1-997E-ACA7-3F383C482B80}"/>
              </a:ext>
            </a:extLst>
          </p:cNvPr>
          <p:cNvSpPr txBox="1"/>
          <p:nvPr/>
        </p:nvSpPr>
        <p:spPr bwMode="auto">
          <a:xfrm>
            <a:off x="756462" y="1766591"/>
            <a:ext cx="6158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51" name="Rectangle 50">
            <a:extLst>
              <a:ext uri="{FF2B5EF4-FFF2-40B4-BE49-F238E27FC236}">
                <a16:creationId xmlns:a16="http://schemas.microsoft.com/office/drawing/2014/main" id="{6F77E7A3-30FB-E6AD-05E4-095193D2E1F5}"/>
              </a:ext>
            </a:extLst>
          </p:cNvPr>
          <p:cNvSpPr/>
          <p:nvPr/>
        </p:nvSpPr>
        <p:spPr bwMode="auto">
          <a:xfrm>
            <a:off x="3834880" y="1819469"/>
            <a:ext cx="139960" cy="139960"/>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2" name="Rectangle 51">
            <a:extLst>
              <a:ext uri="{FF2B5EF4-FFF2-40B4-BE49-F238E27FC236}">
                <a16:creationId xmlns:a16="http://schemas.microsoft.com/office/drawing/2014/main" id="{7DC39227-D34B-1968-B6C4-816238FA3482}"/>
              </a:ext>
            </a:extLst>
          </p:cNvPr>
          <p:cNvSpPr/>
          <p:nvPr/>
        </p:nvSpPr>
        <p:spPr bwMode="auto">
          <a:xfrm>
            <a:off x="3834880" y="2643673"/>
            <a:ext cx="139960" cy="139960"/>
          </a:xfrm>
          <a:prstGeom prst="rect">
            <a:avLst/>
          </a:prstGeom>
          <a:solidFill>
            <a:schemeClr val="bg2">
              <a:lumMod val="20000"/>
              <a:lumOff val="8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3" name="Rectangle 52">
            <a:extLst>
              <a:ext uri="{FF2B5EF4-FFF2-40B4-BE49-F238E27FC236}">
                <a16:creationId xmlns:a16="http://schemas.microsoft.com/office/drawing/2014/main" id="{5D3973A4-A072-7211-2E89-BC1D9971B60A}"/>
              </a:ext>
            </a:extLst>
          </p:cNvPr>
          <p:cNvSpPr/>
          <p:nvPr/>
        </p:nvSpPr>
        <p:spPr bwMode="auto">
          <a:xfrm>
            <a:off x="3834880" y="2094204"/>
            <a:ext cx="139960" cy="139960"/>
          </a:xfrm>
          <a:prstGeom prst="rect">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6" name="Freeform 55">
            <a:extLst>
              <a:ext uri="{FF2B5EF4-FFF2-40B4-BE49-F238E27FC236}">
                <a16:creationId xmlns:a16="http://schemas.microsoft.com/office/drawing/2014/main" id="{8E665ABB-4F2D-BB64-3B3A-E9B6FAE4981A}"/>
              </a:ext>
            </a:extLst>
          </p:cNvPr>
          <p:cNvSpPr/>
          <p:nvPr/>
        </p:nvSpPr>
        <p:spPr bwMode="auto">
          <a:xfrm>
            <a:off x="1411941" y="4854388"/>
            <a:ext cx="7624483" cy="672353"/>
          </a:xfrm>
          <a:custGeom>
            <a:avLst/>
            <a:gdLst>
              <a:gd name="connsiteX0" fmla="*/ 0 w 7624483"/>
              <a:gd name="connsiteY0" fmla="*/ 658906 h 672353"/>
              <a:gd name="connsiteX1" fmla="*/ 0 w 7624483"/>
              <a:gd name="connsiteY1" fmla="*/ 0 h 672353"/>
              <a:gd name="connsiteX2" fmla="*/ 753035 w 7624483"/>
              <a:gd name="connsiteY2" fmla="*/ 121024 h 672353"/>
              <a:gd name="connsiteX3" fmla="*/ 1532965 w 7624483"/>
              <a:gd name="connsiteY3" fmla="*/ 121024 h 672353"/>
              <a:gd name="connsiteX4" fmla="*/ 2649071 w 7624483"/>
              <a:gd name="connsiteY4" fmla="*/ 262218 h 672353"/>
              <a:gd name="connsiteX5" fmla="*/ 4303059 w 7624483"/>
              <a:gd name="connsiteY5" fmla="*/ 410136 h 672353"/>
              <a:gd name="connsiteX6" fmla="*/ 5277971 w 7624483"/>
              <a:gd name="connsiteY6" fmla="*/ 484094 h 672353"/>
              <a:gd name="connsiteX7" fmla="*/ 6064624 w 7624483"/>
              <a:gd name="connsiteY7" fmla="*/ 584947 h 672353"/>
              <a:gd name="connsiteX8" fmla="*/ 7019365 w 7624483"/>
              <a:gd name="connsiteY8" fmla="*/ 598394 h 672353"/>
              <a:gd name="connsiteX9" fmla="*/ 7624483 w 7624483"/>
              <a:gd name="connsiteY9" fmla="*/ 598394 h 672353"/>
              <a:gd name="connsiteX10" fmla="*/ 7624483 w 7624483"/>
              <a:gd name="connsiteY10" fmla="*/ 672353 h 672353"/>
              <a:gd name="connsiteX11" fmla="*/ 0 w 7624483"/>
              <a:gd name="connsiteY11" fmla="*/ 658906 h 672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624483" h="672353">
                <a:moveTo>
                  <a:pt x="0" y="658906"/>
                </a:moveTo>
                <a:lnTo>
                  <a:pt x="0" y="0"/>
                </a:lnTo>
                <a:lnTo>
                  <a:pt x="753035" y="121024"/>
                </a:lnTo>
                <a:lnTo>
                  <a:pt x="1532965" y="121024"/>
                </a:lnTo>
                <a:lnTo>
                  <a:pt x="2649071" y="262218"/>
                </a:lnTo>
                <a:lnTo>
                  <a:pt x="4303059" y="410136"/>
                </a:lnTo>
                <a:lnTo>
                  <a:pt x="5277971" y="484094"/>
                </a:lnTo>
                <a:lnTo>
                  <a:pt x="6064624" y="584947"/>
                </a:lnTo>
                <a:lnTo>
                  <a:pt x="7019365" y="598394"/>
                </a:lnTo>
                <a:lnTo>
                  <a:pt x="7624483" y="598394"/>
                </a:lnTo>
                <a:lnTo>
                  <a:pt x="7624483" y="672353"/>
                </a:lnTo>
                <a:lnTo>
                  <a:pt x="0" y="658906"/>
                </a:lnTo>
                <a:close/>
              </a:path>
            </a:pathLst>
          </a:custGeom>
          <a:solidFill>
            <a:schemeClr val="bg2">
              <a:lumMod val="20000"/>
              <a:lumOff val="80000"/>
            </a:schemeClr>
          </a:solidFill>
          <a:ln w="9525">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4" name="Rectangle 53">
            <a:extLst>
              <a:ext uri="{FF2B5EF4-FFF2-40B4-BE49-F238E27FC236}">
                <a16:creationId xmlns:a16="http://schemas.microsoft.com/office/drawing/2014/main" id="{FEBC2F22-87F4-1CC1-8FA2-FAD0564C275E}"/>
              </a:ext>
            </a:extLst>
          </p:cNvPr>
          <p:cNvSpPr/>
          <p:nvPr/>
        </p:nvSpPr>
        <p:spPr bwMode="auto">
          <a:xfrm>
            <a:off x="3834880" y="2368939"/>
            <a:ext cx="139960" cy="139960"/>
          </a:xfrm>
          <a:prstGeom prst="rect">
            <a:avLst/>
          </a:prstGeom>
          <a:solidFill>
            <a:schemeClr val="accent2">
              <a:lumMod val="20000"/>
              <a:lumOff val="8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Tree>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0450" name="Title 1">
            <a:extLst>
              <a:ext uri="{FF2B5EF4-FFF2-40B4-BE49-F238E27FC236}">
                <a16:creationId xmlns:a16="http://schemas.microsoft.com/office/drawing/2014/main" id="{C5D72BF0-4375-AE18-AED5-EE6250A6DD5F}"/>
              </a:ext>
            </a:extLst>
          </p:cNvPr>
          <p:cNvSpPr>
            <a:spLocks noGrp="1"/>
          </p:cNvSpPr>
          <p:nvPr>
            <p:ph type="title"/>
          </p:nvPr>
        </p:nvSpPr>
        <p:spPr/>
        <p:txBody>
          <a:bodyPr/>
          <a:lstStyle/>
          <a:p>
            <a:pPr defTabSz="452624">
              <a:defRPr/>
            </a:pPr>
            <a:r>
              <a:rPr lang="en-US" dirty="0">
                <a:cs typeface="Arial" panose="020B0604020202020204" pitchFamily="34" charset="0"/>
              </a:rPr>
              <a:t>Contraindications to Anticoagulation From ORBIT-AF</a:t>
            </a:r>
            <a:endParaRPr lang="en-US" i="1" dirty="0">
              <a:cs typeface="Arial" panose="020B0604020202020204" pitchFamily="34" charset="0"/>
            </a:endParaRPr>
          </a:p>
        </p:txBody>
      </p:sp>
      <p:sp>
        <p:nvSpPr>
          <p:cNvPr id="6" name="Content Placeholder 5">
            <a:extLst>
              <a:ext uri="{FF2B5EF4-FFF2-40B4-BE49-F238E27FC236}">
                <a16:creationId xmlns:a16="http://schemas.microsoft.com/office/drawing/2014/main" id="{1478A3C9-812A-917C-0CB6-92071A891107}"/>
              </a:ext>
            </a:extLst>
          </p:cNvPr>
          <p:cNvSpPr>
            <a:spLocks noGrp="1"/>
          </p:cNvSpPr>
          <p:nvPr>
            <p:ph idx="1"/>
          </p:nvPr>
        </p:nvSpPr>
        <p:spPr/>
        <p:txBody>
          <a:bodyPr/>
          <a:lstStyle/>
          <a:p>
            <a:r>
              <a:rPr lang="en-US" sz="2400" dirty="0"/>
              <a:t>ORBIT AF: national, prospective, outpatient registry of incident and prevalent AF</a:t>
            </a:r>
          </a:p>
          <a:p>
            <a:pPr lvl="1"/>
            <a:r>
              <a:rPr lang="en-US" sz="2200" dirty="0"/>
              <a:t>N = 10,130; 13% with contraindications to oral anticoagulation</a:t>
            </a:r>
          </a:p>
        </p:txBody>
      </p:sp>
      <p:graphicFrame>
        <p:nvGraphicFramePr>
          <p:cNvPr id="4" name="Google Shape;374;p14">
            <a:extLst>
              <a:ext uri="{FF2B5EF4-FFF2-40B4-BE49-F238E27FC236}">
                <a16:creationId xmlns:a16="http://schemas.microsoft.com/office/drawing/2014/main" id="{58C55AFE-3C16-B677-ED87-AEA98324E831}"/>
              </a:ext>
            </a:extLst>
          </p:cNvPr>
          <p:cNvGraphicFramePr/>
          <p:nvPr>
            <p:extLst>
              <p:ext uri="{D42A27DB-BD31-4B8C-83A1-F6EECF244321}">
                <p14:modId xmlns:p14="http://schemas.microsoft.com/office/powerpoint/2010/main" val="3339750098"/>
              </p:ext>
            </p:extLst>
          </p:nvPr>
        </p:nvGraphicFramePr>
        <p:xfrm>
          <a:off x="1770682" y="2630905"/>
          <a:ext cx="8545514" cy="3400925"/>
        </p:xfrm>
        <a:graphic>
          <a:graphicData uri="http://schemas.openxmlformats.org/drawingml/2006/table">
            <a:tbl>
              <a:tblPr firstRow="1" bandRow="1">
                <a:noFill/>
              </a:tblPr>
              <a:tblGrid>
                <a:gridCol w="2056146">
                  <a:extLst>
                    <a:ext uri="{9D8B030D-6E8A-4147-A177-3AD203B41FA5}">
                      <a16:colId xmlns:a16="http://schemas.microsoft.com/office/drawing/2014/main" val="20000"/>
                    </a:ext>
                  </a:extLst>
                </a:gridCol>
                <a:gridCol w="1622342">
                  <a:extLst>
                    <a:ext uri="{9D8B030D-6E8A-4147-A177-3AD203B41FA5}">
                      <a16:colId xmlns:a16="http://schemas.microsoft.com/office/drawing/2014/main" val="2442273026"/>
                    </a:ext>
                  </a:extLst>
                </a:gridCol>
                <a:gridCol w="1622342">
                  <a:extLst>
                    <a:ext uri="{9D8B030D-6E8A-4147-A177-3AD203B41FA5}">
                      <a16:colId xmlns:a16="http://schemas.microsoft.com/office/drawing/2014/main" val="3365179436"/>
                    </a:ext>
                  </a:extLst>
                </a:gridCol>
                <a:gridCol w="1622342">
                  <a:extLst>
                    <a:ext uri="{9D8B030D-6E8A-4147-A177-3AD203B41FA5}">
                      <a16:colId xmlns:a16="http://schemas.microsoft.com/office/drawing/2014/main" val="20001"/>
                    </a:ext>
                  </a:extLst>
                </a:gridCol>
                <a:gridCol w="1622342">
                  <a:extLst>
                    <a:ext uri="{9D8B030D-6E8A-4147-A177-3AD203B41FA5}">
                      <a16:colId xmlns:a16="http://schemas.microsoft.com/office/drawing/2014/main" val="791116755"/>
                    </a:ext>
                  </a:extLst>
                </a:gridCol>
              </a:tblGrid>
              <a:tr h="708515">
                <a:tc>
                  <a:txBody>
                    <a:bodyPr/>
                    <a:lstStyle/>
                    <a:p>
                      <a:pPr marL="0" marR="0" lvl="0" indent="0" algn="l" rtl="0">
                        <a:spcBef>
                          <a:spcPts val="0"/>
                        </a:spcBef>
                        <a:spcAft>
                          <a:spcPts val="0"/>
                        </a:spcAft>
                        <a:buNone/>
                      </a:pPr>
                      <a:r>
                        <a:rPr lang="en-US" sz="1800" b="1" u="none" strike="noStrike" cap="none" dirty="0">
                          <a:solidFill>
                            <a:schemeClr val="tx1"/>
                          </a:solidFill>
                          <a:latin typeface="+mn-lt"/>
                          <a:ea typeface="Arial"/>
                          <a:cs typeface="Arial"/>
                          <a:sym typeface="Arial"/>
                        </a:rPr>
                        <a:t>Contraindication, %</a:t>
                      </a:r>
                      <a:endParaRPr sz="1800" b="1" u="none" strike="noStrike" cap="none" dirty="0">
                        <a:solidFill>
                          <a:schemeClr val="tx1"/>
                        </a:solidFill>
                        <a:latin typeface="+mn-lt"/>
                        <a:ea typeface="Arial"/>
                        <a:cs typeface="Arial"/>
                        <a:sym typeface="Arial"/>
                      </a:endParaRPr>
                    </a:p>
                  </a:txBody>
                  <a:tcPr marL="51425" marR="51425" marT="25725" marB="257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ap="flat" cmpd="sng" algn="ctr">
                      <a:noFill/>
                      <a:prstDash val="solid"/>
                      <a:round/>
                      <a:headEnd type="none" w="med" len="med"/>
                      <a:tailEnd type="none" w="med" len="med"/>
                    </a:lnTlToBr>
                    <a:lnBlToTr w="12700" cmpd="sng">
                      <a:noFill/>
                      <a:prstDash val="solid"/>
                    </a:lnBlToTr>
                    <a:solidFill>
                      <a:srgbClr val="E1471D"/>
                    </a:solidFill>
                  </a:tcPr>
                </a:tc>
                <a:tc>
                  <a:txBody>
                    <a:bodyPr/>
                    <a:lstStyle/>
                    <a:p>
                      <a:pPr marL="0" marR="0" lvl="0" indent="0" algn="ctr" rtl="0">
                        <a:spcBef>
                          <a:spcPts val="0"/>
                        </a:spcBef>
                        <a:spcAft>
                          <a:spcPts val="0"/>
                        </a:spcAft>
                        <a:buNone/>
                      </a:pPr>
                      <a:r>
                        <a:rPr lang="en-US" sz="1800" b="1" dirty="0">
                          <a:solidFill>
                            <a:schemeClr val="tx1"/>
                          </a:solidFill>
                          <a:latin typeface="+mn-lt"/>
                        </a:rPr>
                        <a:t>Overall</a:t>
                      </a:r>
                      <a:br>
                        <a:rPr lang="en-US" sz="1800" b="1" dirty="0">
                          <a:solidFill>
                            <a:schemeClr val="tx1"/>
                          </a:solidFill>
                          <a:latin typeface="+mn-lt"/>
                        </a:rPr>
                      </a:br>
                      <a:r>
                        <a:rPr lang="en-US" sz="1800" b="1" dirty="0">
                          <a:solidFill>
                            <a:schemeClr val="tx1"/>
                          </a:solidFill>
                          <a:latin typeface="+mn-lt"/>
                        </a:rPr>
                        <a:t>(n = 1330)</a:t>
                      </a:r>
                      <a:endParaRPr sz="1800" b="1" dirty="0">
                        <a:solidFill>
                          <a:schemeClr val="tx1"/>
                        </a:solidFill>
                        <a:latin typeface="+mn-lt"/>
                      </a:endParaRPr>
                    </a:p>
                  </a:txBody>
                  <a:tcPr marL="51425" marR="51425" marT="25725" marB="257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ap="flat" cmpd="sng" algn="ctr">
                      <a:noFill/>
                      <a:prstDash val="solid"/>
                      <a:round/>
                      <a:headEnd type="none" w="med" len="med"/>
                      <a:tailEnd type="none" w="med" len="med"/>
                    </a:lnTlToBr>
                    <a:lnBlToTr w="12700" cmpd="sng">
                      <a:noFill/>
                      <a:prstDash val="solid"/>
                    </a:lnBlToTr>
                    <a:solidFill>
                      <a:srgbClr val="E1471D"/>
                    </a:solidFill>
                  </a:tcPr>
                </a:tc>
                <a:tc>
                  <a:txBody>
                    <a:bodyPr/>
                    <a:lstStyle/>
                    <a:p>
                      <a:pPr marL="0" marR="0" lvl="0" indent="0" algn="ctr" rtl="0">
                        <a:spcBef>
                          <a:spcPts val="0"/>
                        </a:spcBef>
                        <a:spcAft>
                          <a:spcPts val="0"/>
                        </a:spcAft>
                        <a:buNone/>
                      </a:pPr>
                      <a:r>
                        <a:rPr lang="en-US" sz="1800" b="1" dirty="0">
                          <a:solidFill>
                            <a:schemeClr val="tx1"/>
                          </a:solidFill>
                          <a:latin typeface="+mn-lt"/>
                        </a:rPr>
                        <a:t>&lt;75 Yr</a:t>
                      </a:r>
                      <a:br>
                        <a:rPr lang="en-US" sz="1800" b="1" dirty="0">
                          <a:solidFill>
                            <a:schemeClr val="tx1"/>
                          </a:solidFill>
                          <a:latin typeface="+mn-lt"/>
                        </a:rPr>
                      </a:br>
                      <a:r>
                        <a:rPr lang="en-US" sz="1800" b="1" dirty="0">
                          <a:solidFill>
                            <a:schemeClr val="tx1"/>
                          </a:solidFill>
                          <a:latin typeface="+mn-lt"/>
                        </a:rPr>
                        <a:t>(n = 493)</a:t>
                      </a:r>
                      <a:endParaRPr sz="1800" b="1" dirty="0">
                        <a:solidFill>
                          <a:schemeClr val="tx1"/>
                        </a:solidFill>
                        <a:latin typeface="+mn-lt"/>
                      </a:endParaRPr>
                    </a:p>
                  </a:txBody>
                  <a:tcPr marL="51425" marR="51425" marT="25725" marB="257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ap="flat" cmpd="sng" algn="ctr">
                      <a:noFill/>
                      <a:prstDash val="solid"/>
                      <a:round/>
                      <a:headEnd type="none" w="med" len="med"/>
                      <a:tailEnd type="none" w="med" len="med"/>
                    </a:lnTlToBr>
                    <a:lnBlToTr w="12700" cmpd="sng">
                      <a:noFill/>
                      <a:prstDash val="solid"/>
                    </a:lnBlToTr>
                    <a:solidFill>
                      <a:srgbClr val="E1471D"/>
                    </a:solidFill>
                  </a:tcPr>
                </a:tc>
                <a:tc>
                  <a:txBody>
                    <a:bodyPr/>
                    <a:lstStyle/>
                    <a:p>
                      <a:pPr marL="0" marR="0" lvl="0" indent="0" algn="ctr" rtl="0">
                        <a:spcBef>
                          <a:spcPts val="0"/>
                        </a:spcBef>
                        <a:spcAft>
                          <a:spcPts val="0"/>
                        </a:spcAft>
                        <a:buNone/>
                      </a:pPr>
                      <a:r>
                        <a:rPr lang="en-US" sz="1800" b="1" dirty="0">
                          <a:solidFill>
                            <a:schemeClr val="tx1"/>
                          </a:solidFill>
                          <a:latin typeface="+mn-lt"/>
                        </a:rPr>
                        <a:t>≥75 Yr</a:t>
                      </a:r>
                    </a:p>
                    <a:p>
                      <a:pPr marL="0" marR="0" lvl="0" indent="0" algn="ctr" rtl="0">
                        <a:spcBef>
                          <a:spcPts val="0"/>
                        </a:spcBef>
                        <a:spcAft>
                          <a:spcPts val="0"/>
                        </a:spcAft>
                        <a:buNone/>
                      </a:pPr>
                      <a:r>
                        <a:rPr lang="en-US" sz="1800" b="1" dirty="0">
                          <a:solidFill>
                            <a:schemeClr val="tx1"/>
                          </a:solidFill>
                          <a:latin typeface="+mn-lt"/>
                        </a:rPr>
                        <a:t>(n = 837)</a:t>
                      </a:r>
                      <a:endParaRPr sz="1800" b="1" dirty="0">
                        <a:solidFill>
                          <a:schemeClr val="tx1"/>
                        </a:solidFill>
                        <a:latin typeface="+mn-lt"/>
                      </a:endParaRPr>
                    </a:p>
                  </a:txBody>
                  <a:tcPr marL="51425" marR="51425" marT="25725" marB="257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ap="flat" cmpd="sng" algn="ctr">
                      <a:noFill/>
                      <a:prstDash val="solid"/>
                      <a:round/>
                      <a:headEnd type="none" w="med" len="med"/>
                      <a:tailEnd type="none" w="med" len="med"/>
                    </a:lnTlToBr>
                    <a:lnBlToTr w="12700" cmpd="sng">
                      <a:noFill/>
                      <a:prstDash val="solid"/>
                    </a:lnBlToTr>
                    <a:solidFill>
                      <a:srgbClr val="E1471D"/>
                    </a:solidFill>
                  </a:tcPr>
                </a:tc>
                <a:tc>
                  <a:txBody>
                    <a:bodyPr/>
                    <a:lstStyle/>
                    <a:p>
                      <a:pPr marL="0" marR="0" lvl="0" indent="0" algn="ctr" rtl="0">
                        <a:spcBef>
                          <a:spcPts val="0"/>
                        </a:spcBef>
                        <a:spcAft>
                          <a:spcPts val="0"/>
                        </a:spcAft>
                        <a:buNone/>
                      </a:pPr>
                      <a:r>
                        <a:rPr lang="en-US" sz="1800" b="1" i="1" dirty="0">
                          <a:solidFill>
                            <a:schemeClr val="tx1"/>
                          </a:solidFill>
                          <a:latin typeface="+mn-lt"/>
                        </a:rPr>
                        <a:t>P </a:t>
                      </a:r>
                      <a:r>
                        <a:rPr lang="en-US" sz="1800" b="1" i="0" dirty="0">
                          <a:solidFill>
                            <a:schemeClr val="tx1"/>
                          </a:solidFill>
                          <a:latin typeface="+mn-lt"/>
                        </a:rPr>
                        <a:t>Value</a:t>
                      </a:r>
                      <a:endParaRPr sz="1800" b="1" i="0" dirty="0">
                        <a:solidFill>
                          <a:schemeClr val="tx1"/>
                        </a:solidFill>
                        <a:latin typeface="+mn-lt"/>
                      </a:endParaRPr>
                    </a:p>
                  </a:txBody>
                  <a:tcPr marL="51425" marR="51425" marT="25725" marB="257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ap="flat" cmpd="sng" algn="ctr">
                      <a:noFill/>
                      <a:prstDash val="solid"/>
                      <a:round/>
                      <a:headEnd type="none" w="med" len="med"/>
                      <a:tailEnd type="none" w="med" len="med"/>
                    </a:lnTlToBr>
                    <a:lnBlToTr w="12700" cmpd="sng">
                      <a:noFill/>
                      <a:prstDash val="solid"/>
                    </a:lnBlToTr>
                    <a:solidFill>
                      <a:srgbClr val="E1471D"/>
                    </a:solidFill>
                  </a:tcPr>
                </a:tc>
                <a:extLst>
                  <a:ext uri="{0D108BD9-81ED-4DB2-BD59-A6C34878D82A}">
                    <a16:rowId xmlns:a16="http://schemas.microsoft.com/office/drawing/2014/main" val="10000"/>
                  </a:ext>
                </a:extLst>
              </a:tr>
              <a:tr h="384630">
                <a:tc>
                  <a:txBody>
                    <a:bodyPr/>
                    <a:lstStyle/>
                    <a:p>
                      <a:pPr marL="0" marR="0" lvl="0" indent="0" algn="l" rtl="0">
                        <a:lnSpc>
                          <a:spcPct val="100000"/>
                        </a:lnSpc>
                        <a:spcBef>
                          <a:spcPts val="0"/>
                        </a:spcBef>
                        <a:spcAft>
                          <a:spcPts val="0"/>
                        </a:spcAft>
                        <a:buClr>
                          <a:schemeClr val="dk1"/>
                        </a:buClr>
                        <a:buSzPts val="1400"/>
                        <a:buFont typeface="Arial"/>
                        <a:buNone/>
                      </a:pPr>
                      <a:r>
                        <a:rPr lang="en-US" sz="1800" b="1" u="none" strike="noStrike" cap="none" baseline="0" dirty="0">
                          <a:solidFill>
                            <a:schemeClr val="bg1"/>
                          </a:solidFill>
                          <a:latin typeface="+mn-lt"/>
                          <a:ea typeface="Arial"/>
                          <a:cs typeface="Arial"/>
                          <a:sym typeface="Arial"/>
                        </a:rPr>
                        <a:t>Prior bleed</a:t>
                      </a:r>
                      <a:endParaRPr sz="1800" b="1" u="none" strike="noStrike" cap="none" baseline="0" dirty="0">
                        <a:solidFill>
                          <a:schemeClr val="bg1"/>
                        </a:solidFill>
                        <a:latin typeface="+mn-lt"/>
                        <a:ea typeface="Arial"/>
                        <a:cs typeface="Arial"/>
                        <a:sym typeface="Arial"/>
                      </a:endParaRPr>
                    </a:p>
                  </a:txBody>
                  <a:tcPr marL="51425" marR="51425" marT="25725" marB="257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ap="flat" cmpd="sng" algn="ctr">
                      <a:noFill/>
                      <a:prstDash val="solid"/>
                      <a:round/>
                      <a:headEnd type="none" w="med" len="med"/>
                      <a:tailEnd type="none" w="med" len="med"/>
                    </a:lnTlToBr>
                    <a:lnBlToTr w="12700" cmpd="sng">
                      <a:noFill/>
                      <a:prstDash val="solid"/>
                    </a:lnBlToTr>
                    <a:solidFill>
                      <a:srgbClr val="CDCDCF"/>
                    </a:solidFill>
                  </a:tcPr>
                </a:tc>
                <a:tc>
                  <a:txBody>
                    <a:bodyPr/>
                    <a:lstStyle/>
                    <a:p>
                      <a:pPr marL="0" marR="0" lvl="0" indent="0" algn="ctr" rtl="0">
                        <a:lnSpc>
                          <a:spcPct val="100000"/>
                        </a:lnSpc>
                        <a:spcBef>
                          <a:spcPts val="0"/>
                        </a:spcBef>
                        <a:spcAft>
                          <a:spcPts val="0"/>
                        </a:spcAft>
                        <a:buClr>
                          <a:schemeClr val="dk1"/>
                        </a:buClr>
                        <a:buSzPts val="1400"/>
                        <a:buFont typeface="Arial"/>
                        <a:buNone/>
                      </a:pPr>
                      <a:r>
                        <a:rPr lang="en-US" sz="1800" b="1" dirty="0">
                          <a:solidFill>
                            <a:schemeClr val="bg1"/>
                          </a:solidFill>
                          <a:latin typeface="+mn-lt"/>
                        </a:rPr>
                        <a:t>27.7</a:t>
                      </a:r>
                      <a:endParaRPr sz="1800" b="1" dirty="0">
                        <a:solidFill>
                          <a:schemeClr val="bg1"/>
                        </a:solidFill>
                        <a:latin typeface="+mn-lt"/>
                      </a:endParaRPr>
                    </a:p>
                  </a:txBody>
                  <a:tcPr marL="51425" marR="51425" marT="25725" marB="257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ap="flat" cmpd="sng" algn="ctr">
                      <a:noFill/>
                      <a:prstDash val="solid"/>
                      <a:round/>
                      <a:headEnd type="none" w="med" len="med"/>
                      <a:tailEnd type="none" w="med" len="med"/>
                    </a:lnTlToBr>
                    <a:lnBlToTr w="12700" cmpd="sng">
                      <a:noFill/>
                      <a:prstDash val="solid"/>
                    </a:lnBlToTr>
                    <a:solidFill>
                      <a:srgbClr val="CDCDCF"/>
                    </a:solidFill>
                  </a:tcPr>
                </a:tc>
                <a:tc>
                  <a:txBody>
                    <a:bodyPr/>
                    <a:lstStyle/>
                    <a:p>
                      <a:pPr marL="0" marR="0" lvl="0" indent="0" algn="ctr" rtl="0">
                        <a:lnSpc>
                          <a:spcPct val="100000"/>
                        </a:lnSpc>
                        <a:spcBef>
                          <a:spcPts val="0"/>
                        </a:spcBef>
                        <a:spcAft>
                          <a:spcPts val="0"/>
                        </a:spcAft>
                        <a:buClr>
                          <a:schemeClr val="dk1"/>
                        </a:buClr>
                        <a:buSzPts val="1400"/>
                        <a:buFont typeface="Arial"/>
                        <a:buNone/>
                      </a:pPr>
                      <a:r>
                        <a:rPr lang="en-US" sz="1800" b="1" dirty="0">
                          <a:solidFill>
                            <a:schemeClr val="bg1"/>
                          </a:solidFill>
                          <a:latin typeface="+mn-lt"/>
                        </a:rPr>
                        <a:t>21.1</a:t>
                      </a:r>
                      <a:endParaRPr sz="1800" b="1" dirty="0">
                        <a:solidFill>
                          <a:schemeClr val="bg1"/>
                        </a:solidFill>
                        <a:latin typeface="+mn-lt"/>
                      </a:endParaRPr>
                    </a:p>
                  </a:txBody>
                  <a:tcPr marL="51425" marR="51425" marT="25725" marB="257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ap="flat" cmpd="sng" algn="ctr">
                      <a:noFill/>
                      <a:prstDash val="solid"/>
                      <a:round/>
                      <a:headEnd type="none" w="med" len="med"/>
                      <a:tailEnd type="none" w="med" len="med"/>
                    </a:lnTlToBr>
                    <a:lnBlToTr w="12700" cmpd="sng">
                      <a:noFill/>
                      <a:prstDash val="solid"/>
                    </a:lnBlToTr>
                    <a:solidFill>
                      <a:srgbClr val="CDCDCF"/>
                    </a:solidFill>
                  </a:tcPr>
                </a:tc>
                <a:tc>
                  <a:txBody>
                    <a:bodyPr/>
                    <a:lstStyle/>
                    <a:p>
                      <a:pPr marL="0" marR="0" lvl="0" indent="0" algn="ctr" rtl="0">
                        <a:lnSpc>
                          <a:spcPct val="100000"/>
                        </a:lnSpc>
                        <a:spcBef>
                          <a:spcPts val="0"/>
                        </a:spcBef>
                        <a:spcAft>
                          <a:spcPts val="0"/>
                        </a:spcAft>
                        <a:buClr>
                          <a:schemeClr val="dk1"/>
                        </a:buClr>
                        <a:buSzPts val="1400"/>
                        <a:buFont typeface="Arial"/>
                        <a:buNone/>
                      </a:pPr>
                      <a:r>
                        <a:rPr lang="en-US" sz="1800" b="1" dirty="0">
                          <a:solidFill>
                            <a:schemeClr val="bg1"/>
                          </a:solidFill>
                          <a:latin typeface="+mn-lt"/>
                        </a:rPr>
                        <a:t>31.7</a:t>
                      </a:r>
                      <a:endParaRPr sz="1800" b="1" dirty="0">
                        <a:solidFill>
                          <a:schemeClr val="bg1"/>
                        </a:solidFill>
                        <a:latin typeface="+mn-lt"/>
                      </a:endParaRPr>
                    </a:p>
                  </a:txBody>
                  <a:tcPr marL="51425" marR="51425" marT="25725" marB="257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ap="flat" cmpd="sng" algn="ctr">
                      <a:noFill/>
                      <a:prstDash val="solid"/>
                      <a:round/>
                      <a:headEnd type="none" w="med" len="med"/>
                      <a:tailEnd type="none" w="med" len="med"/>
                    </a:lnTlToBr>
                    <a:lnBlToTr w="12700" cmpd="sng">
                      <a:noFill/>
                      <a:prstDash val="solid"/>
                    </a:lnBlToTr>
                    <a:solidFill>
                      <a:srgbClr val="CDCDCF"/>
                    </a:solidFill>
                  </a:tcPr>
                </a:tc>
                <a:tc>
                  <a:txBody>
                    <a:bodyPr/>
                    <a:lstStyle/>
                    <a:p>
                      <a:pPr marL="0" marR="0" lvl="0" indent="0" algn="ctr" rtl="0">
                        <a:lnSpc>
                          <a:spcPct val="100000"/>
                        </a:lnSpc>
                        <a:spcBef>
                          <a:spcPts val="0"/>
                        </a:spcBef>
                        <a:spcAft>
                          <a:spcPts val="0"/>
                        </a:spcAft>
                        <a:buClr>
                          <a:schemeClr val="dk1"/>
                        </a:buClr>
                        <a:buSzPts val="1400"/>
                        <a:buFont typeface="Arial"/>
                        <a:buNone/>
                      </a:pPr>
                      <a:r>
                        <a:rPr lang="en-US" sz="1800" b="1" dirty="0">
                          <a:solidFill>
                            <a:schemeClr val="bg1"/>
                          </a:solidFill>
                          <a:latin typeface="+mn-lt"/>
                        </a:rPr>
                        <a:t>&lt;.0001</a:t>
                      </a:r>
                      <a:endParaRPr sz="1800" b="1" dirty="0">
                        <a:solidFill>
                          <a:schemeClr val="bg1"/>
                        </a:solidFill>
                        <a:latin typeface="+mn-lt"/>
                      </a:endParaRPr>
                    </a:p>
                  </a:txBody>
                  <a:tcPr marL="51425" marR="51425" marT="25725" marB="257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ap="flat" cmpd="sng" algn="ctr">
                      <a:noFill/>
                      <a:prstDash val="solid"/>
                      <a:round/>
                      <a:headEnd type="none" w="med" len="med"/>
                      <a:tailEnd type="none" w="med" len="med"/>
                    </a:lnTlToBr>
                    <a:lnBlToTr w="12700" cmpd="sng">
                      <a:noFill/>
                      <a:prstDash val="solid"/>
                    </a:lnBlToTr>
                    <a:solidFill>
                      <a:srgbClr val="CDCDCF"/>
                    </a:solidFill>
                  </a:tcPr>
                </a:tc>
                <a:extLst>
                  <a:ext uri="{0D108BD9-81ED-4DB2-BD59-A6C34878D82A}">
                    <a16:rowId xmlns:a16="http://schemas.microsoft.com/office/drawing/2014/main" val="10001"/>
                  </a:ext>
                </a:extLst>
              </a:tr>
              <a:tr h="384630">
                <a:tc>
                  <a:txBody>
                    <a:bodyPr/>
                    <a:lstStyle/>
                    <a:p>
                      <a:pPr marL="0" marR="0" lvl="0" indent="0" algn="l" rtl="0">
                        <a:spcBef>
                          <a:spcPts val="0"/>
                        </a:spcBef>
                        <a:spcAft>
                          <a:spcPts val="0"/>
                        </a:spcAft>
                        <a:buNone/>
                      </a:pPr>
                      <a:r>
                        <a:rPr lang="en-US" sz="1800" b="1" u="none" strike="noStrike" cap="none" baseline="0" dirty="0">
                          <a:solidFill>
                            <a:schemeClr val="bg1"/>
                          </a:solidFill>
                          <a:latin typeface="+mn-lt"/>
                          <a:ea typeface="Arial"/>
                          <a:cs typeface="Arial"/>
                          <a:sym typeface="Arial"/>
                        </a:rPr>
                        <a:t>Patient refusal</a:t>
                      </a:r>
                      <a:endParaRPr sz="1800" b="1" u="none" strike="noStrike" cap="none" baseline="0" dirty="0">
                        <a:solidFill>
                          <a:schemeClr val="bg1"/>
                        </a:solidFill>
                        <a:latin typeface="+mn-lt"/>
                        <a:ea typeface="Arial"/>
                        <a:cs typeface="Arial"/>
                        <a:sym typeface="Arial"/>
                      </a:endParaRPr>
                    </a:p>
                  </a:txBody>
                  <a:tcPr marL="51425" marR="51425" marT="25725" marB="257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ap="flat" cmpd="sng" algn="ctr">
                      <a:noFill/>
                      <a:prstDash val="solid"/>
                      <a:round/>
                      <a:headEnd type="none" w="med" len="med"/>
                      <a:tailEnd type="none" w="med" len="med"/>
                    </a:lnTlToBr>
                    <a:lnBlToTr w="12700" cmpd="sng">
                      <a:noFill/>
                      <a:prstDash val="solid"/>
                    </a:lnBlToTr>
                    <a:solidFill>
                      <a:srgbClr val="F2F2F2"/>
                    </a:solidFill>
                  </a:tcPr>
                </a:tc>
                <a:tc>
                  <a:txBody>
                    <a:bodyPr/>
                    <a:lstStyle/>
                    <a:p>
                      <a:pPr marL="0" marR="0" lvl="0" indent="0" algn="ctr" rtl="0">
                        <a:spcBef>
                          <a:spcPts val="0"/>
                        </a:spcBef>
                        <a:spcAft>
                          <a:spcPts val="0"/>
                        </a:spcAft>
                        <a:buNone/>
                      </a:pPr>
                      <a:r>
                        <a:rPr lang="en-US" sz="1800" b="1" u="none" strike="noStrike" cap="none" dirty="0">
                          <a:solidFill>
                            <a:schemeClr val="bg1"/>
                          </a:solidFill>
                          <a:latin typeface="+mn-lt"/>
                          <a:ea typeface="Arial"/>
                          <a:cs typeface="Arial"/>
                          <a:sym typeface="Arial"/>
                        </a:rPr>
                        <a:t>27.5</a:t>
                      </a:r>
                      <a:endParaRPr sz="1800" b="1" u="none" strike="noStrike" cap="none" dirty="0">
                        <a:solidFill>
                          <a:schemeClr val="bg1"/>
                        </a:solidFill>
                        <a:latin typeface="+mn-lt"/>
                        <a:ea typeface="Arial"/>
                        <a:cs typeface="Arial"/>
                        <a:sym typeface="Arial"/>
                      </a:endParaRPr>
                    </a:p>
                  </a:txBody>
                  <a:tcPr marL="51425" marR="51425" marT="25725" marB="257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ap="flat" cmpd="sng" algn="ctr">
                      <a:noFill/>
                      <a:prstDash val="solid"/>
                      <a:round/>
                      <a:headEnd type="none" w="med" len="med"/>
                      <a:tailEnd type="none" w="med" len="med"/>
                    </a:lnTlToBr>
                    <a:lnBlToTr w="12700" cmpd="sng">
                      <a:noFill/>
                      <a:prstDash val="solid"/>
                    </a:lnBlToTr>
                    <a:solidFill>
                      <a:srgbClr val="F2F2F2"/>
                    </a:solidFill>
                  </a:tcPr>
                </a:tc>
                <a:tc>
                  <a:txBody>
                    <a:bodyPr/>
                    <a:lstStyle/>
                    <a:p>
                      <a:pPr marL="0" marR="0" lvl="0" indent="0" algn="ctr" rtl="0">
                        <a:spcBef>
                          <a:spcPts val="0"/>
                        </a:spcBef>
                        <a:spcAft>
                          <a:spcPts val="0"/>
                        </a:spcAft>
                        <a:buNone/>
                      </a:pPr>
                      <a:r>
                        <a:rPr lang="en-US" sz="1800" b="1" u="none" strike="noStrike" cap="none" dirty="0">
                          <a:solidFill>
                            <a:schemeClr val="bg1"/>
                          </a:solidFill>
                          <a:latin typeface="+mn-lt"/>
                          <a:ea typeface="Arial"/>
                          <a:cs typeface="Arial"/>
                          <a:sym typeface="Arial"/>
                        </a:rPr>
                        <a:t>31.6</a:t>
                      </a:r>
                      <a:endParaRPr sz="1800" b="1" u="none" strike="noStrike" cap="none" dirty="0">
                        <a:solidFill>
                          <a:schemeClr val="bg1"/>
                        </a:solidFill>
                        <a:latin typeface="+mn-lt"/>
                        <a:ea typeface="Arial"/>
                        <a:cs typeface="Arial"/>
                        <a:sym typeface="Arial"/>
                      </a:endParaRPr>
                    </a:p>
                  </a:txBody>
                  <a:tcPr marL="51425" marR="51425" marT="25725" marB="257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ap="flat" cmpd="sng" algn="ctr">
                      <a:noFill/>
                      <a:prstDash val="solid"/>
                      <a:round/>
                      <a:headEnd type="none" w="med" len="med"/>
                      <a:tailEnd type="none" w="med" len="med"/>
                    </a:lnTlToBr>
                    <a:lnBlToTr w="12700" cmpd="sng">
                      <a:noFill/>
                      <a:prstDash val="solid"/>
                    </a:lnBlToTr>
                    <a:solidFill>
                      <a:srgbClr val="F2F2F2"/>
                    </a:solidFill>
                  </a:tcPr>
                </a:tc>
                <a:tc>
                  <a:txBody>
                    <a:bodyPr/>
                    <a:lstStyle/>
                    <a:p>
                      <a:pPr marL="0" marR="0" lvl="0" indent="0" algn="ctr" rtl="0">
                        <a:lnSpc>
                          <a:spcPct val="100000"/>
                        </a:lnSpc>
                        <a:spcBef>
                          <a:spcPts val="0"/>
                        </a:spcBef>
                        <a:spcAft>
                          <a:spcPts val="0"/>
                        </a:spcAft>
                        <a:buClr>
                          <a:schemeClr val="dk1"/>
                        </a:buClr>
                        <a:buSzPts val="1400"/>
                        <a:buFont typeface="Arial"/>
                        <a:buNone/>
                      </a:pPr>
                      <a:r>
                        <a:rPr lang="en-US" sz="1800" b="1" dirty="0">
                          <a:solidFill>
                            <a:schemeClr val="bg1"/>
                          </a:solidFill>
                          <a:latin typeface="+mn-lt"/>
                        </a:rPr>
                        <a:t>25.1</a:t>
                      </a:r>
                    </a:p>
                  </a:txBody>
                  <a:tcPr marL="51425" marR="51425" marT="25725" marB="257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ap="flat" cmpd="sng" algn="ctr">
                      <a:noFill/>
                      <a:prstDash val="solid"/>
                      <a:round/>
                      <a:headEnd type="none" w="med" len="med"/>
                      <a:tailEnd type="none" w="med" len="med"/>
                    </a:lnTlToBr>
                    <a:lnBlToTr w="12700" cmpd="sng">
                      <a:noFill/>
                      <a:prstDash val="solid"/>
                    </a:lnBlToTr>
                    <a:solidFill>
                      <a:srgbClr val="F2F2F2"/>
                    </a:solidFill>
                  </a:tcPr>
                </a:tc>
                <a:tc>
                  <a:txBody>
                    <a:bodyPr/>
                    <a:lstStyle/>
                    <a:p>
                      <a:pPr marL="0" marR="0" lvl="0" indent="0" algn="ctr" rtl="0">
                        <a:lnSpc>
                          <a:spcPct val="100000"/>
                        </a:lnSpc>
                        <a:spcBef>
                          <a:spcPts val="0"/>
                        </a:spcBef>
                        <a:spcAft>
                          <a:spcPts val="0"/>
                        </a:spcAft>
                        <a:buClrTx/>
                        <a:buSzPts val="1400"/>
                        <a:buFont typeface="Wingdings" panose="05000000000000000000" pitchFamily="2" charset="2"/>
                        <a:buNone/>
                      </a:pPr>
                      <a:r>
                        <a:rPr lang="en-US" sz="1800" b="1" dirty="0">
                          <a:solidFill>
                            <a:schemeClr val="bg1"/>
                          </a:solidFill>
                          <a:latin typeface="+mn-lt"/>
                        </a:rPr>
                        <a:t>.01</a:t>
                      </a:r>
                    </a:p>
                  </a:txBody>
                  <a:tcPr marL="51425" marR="51425" marT="25725" marB="257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ap="flat" cmpd="sng" algn="ctr">
                      <a:noFill/>
                      <a:prstDash val="solid"/>
                      <a:round/>
                      <a:headEnd type="none" w="med" len="med"/>
                      <a:tailEnd type="none" w="med" len="med"/>
                    </a:lnTlToBr>
                    <a:lnBlToTr w="12700" cmpd="sng">
                      <a:noFill/>
                      <a:prstDash val="solid"/>
                    </a:lnBlToTr>
                    <a:solidFill>
                      <a:srgbClr val="F2F2F2"/>
                    </a:solidFill>
                  </a:tcPr>
                </a:tc>
                <a:extLst>
                  <a:ext uri="{0D108BD9-81ED-4DB2-BD59-A6C34878D82A}">
                    <a16:rowId xmlns:a16="http://schemas.microsoft.com/office/drawing/2014/main" val="10002"/>
                  </a:ext>
                </a:extLst>
              </a:tr>
              <a:tr h="384630">
                <a:tc>
                  <a:txBody>
                    <a:bodyPr/>
                    <a:lstStyle/>
                    <a:p>
                      <a:pPr marL="0" marR="0" lvl="0" indent="0" algn="l" rtl="0">
                        <a:spcBef>
                          <a:spcPts val="0"/>
                        </a:spcBef>
                        <a:spcAft>
                          <a:spcPts val="0"/>
                        </a:spcAft>
                        <a:buNone/>
                      </a:pPr>
                      <a:r>
                        <a:rPr lang="en-US" sz="1800" b="1" u="none" strike="noStrike" cap="none" baseline="0" dirty="0">
                          <a:solidFill>
                            <a:schemeClr val="bg1"/>
                          </a:solidFill>
                          <a:latin typeface="+mn-lt"/>
                          <a:ea typeface="Arial"/>
                          <a:cs typeface="Arial"/>
                          <a:sym typeface="Arial"/>
                        </a:rPr>
                        <a:t>High bleeding risk</a:t>
                      </a:r>
                      <a:endParaRPr sz="1800" b="1" u="none" strike="noStrike" cap="none" baseline="0" dirty="0">
                        <a:solidFill>
                          <a:schemeClr val="bg1"/>
                        </a:solidFill>
                        <a:latin typeface="+mn-lt"/>
                        <a:ea typeface="Arial"/>
                        <a:cs typeface="Arial"/>
                        <a:sym typeface="Arial"/>
                      </a:endParaRPr>
                    </a:p>
                  </a:txBody>
                  <a:tcPr marL="51425" marR="51425" marT="25725" marB="257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ap="flat" cmpd="sng" algn="ctr">
                      <a:noFill/>
                      <a:prstDash val="solid"/>
                      <a:round/>
                      <a:headEnd type="none" w="med" len="med"/>
                      <a:tailEnd type="none" w="med" len="med"/>
                    </a:lnTlToBr>
                    <a:lnBlToTr w="12700" cmpd="sng">
                      <a:noFill/>
                      <a:prstDash val="solid"/>
                    </a:lnBlToTr>
                    <a:solidFill>
                      <a:srgbClr val="CDCDCF"/>
                    </a:solidFill>
                  </a:tcPr>
                </a:tc>
                <a:tc>
                  <a:txBody>
                    <a:bodyPr/>
                    <a:lstStyle/>
                    <a:p>
                      <a:pPr marL="0" marR="0" lvl="0" indent="0" algn="ctr" rtl="0">
                        <a:spcBef>
                          <a:spcPts val="0"/>
                        </a:spcBef>
                        <a:spcAft>
                          <a:spcPts val="0"/>
                        </a:spcAft>
                        <a:buNone/>
                      </a:pPr>
                      <a:r>
                        <a:rPr lang="en-US" sz="1800" b="1" u="none" strike="noStrike" cap="none" dirty="0">
                          <a:solidFill>
                            <a:schemeClr val="bg1"/>
                          </a:solidFill>
                          <a:latin typeface="+mn-lt"/>
                          <a:ea typeface="Arial"/>
                          <a:cs typeface="Arial"/>
                          <a:sym typeface="Arial"/>
                        </a:rPr>
                        <a:t>18.0</a:t>
                      </a:r>
                      <a:endParaRPr sz="1800" b="1" u="none" strike="noStrike" cap="none" dirty="0">
                        <a:solidFill>
                          <a:schemeClr val="bg1"/>
                        </a:solidFill>
                        <a:latin typeface="+mn-lt"/>
                        <a:ea typeface="Arial"/>
                        <a:cs typeface="Arial"/>
                        <a:sym typeface="Arial"/>
                      </a:endParaRPr>
                    </a:p>
                  </a:txBody>
                  <a:tcPr marL="51425" marR="51425" marT="25725" marB="257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ap="flat" cmpd="sng" algn="ctr">
                      <a:noFill/>
                      <a:prstDash val="solid"/>
                      <a:round/>
                      <a:headEnd type="none" w="med" len="med"/>
                      <a:tailEnd type="none" w="med" len="med"/>
                    </a:lnTlToBr>
                    <a:lnBlToTr w="12700" cmpd="sng">
                      <a:noFill/>
                      <a:prstDash val="solid"/>
                    </a:lnBlToTr>
                    <a:solidFill>
                      <a:srgbClr val="CDCDCF"/>
                    </a:solidFill>
                  </a:tcPr>
                </a:tc>
                <a:tc>
                  <a:txBody>
                    <a:bodyPr/>
                    <a:lstStyle/>
                    <a:p>
                      <a:pPr marL="0" marR="0" lvl="0" indent="0" algn="ctr" rtl="0">
                        <a:spcBef>
                          <a:spcPts val="0"/>
                        </a:spcBef>
                        <a:spcAft>
                          <a:spcPts val="0"/>
                        </a:spcAft>
                        <a:buNone/>
                      </a:pPr>
                      <a:r>
                        <a:rPr lang="en-US" sz="1800" b="1" u="none" strike="noStrike" cap="none" dirty="0">
                          <a:solidFill>
                            <a:schemeClr val="bg1"/>
                          </a:solidFill>
                          <a:latin typeface="+mn-lt"/>
                          <a:ea typeface="Arial"/>
                          <a:cs typeface="Arial"/>
                          <a:sym typeface="Arial"/>
                        </a:rPr>
                        <a:t>15.4</a:t>
                      </a:r>
                      <a:endParaRPr sz="1800" b="1" u="none" strike="noStrike" cap="none" dirty="0">
                        <a:solidFill>
                          <a:schemeClr val="bg1"/>
                        </a:solidFill>
                        <a:latin typeface="+mn-lt"/>
                        <a:ea typeface="Arial"/>
                        <a:cs typeface="Arial"/>
                        <a:sym typeface="Arial"/>
                      </a:endParaRPr>
                    </a:p>
                  </a:txBody>
                  <a:tcPr marL="51425" marR="51425" marT="25725" marB="257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ap="flat" cmpd="sng" algn="ctr">
                      <a:noFill/>
                      <a:prstDash val="solid"/>
                      <a:round/>
                      <a:headEnd type="none" w="med" len="med"/>
                      <a:tailEnd type="none" w="med" len="med"/>
                    </a:lnTlToBr>
                    <a:lnBlToTr w="12700" cmpd="sng">
                      <a:noFill/>
                      <a:prstDash val="solid"/>
                    </a:lnBlToTr>
                    <a:solidFill>
                      <a:srgbClr val="CDCDCF"/>
                    </a:solidFill>
                  </a:tcPr>
                </a:tc>
                <a:tc>
                  <a:txBody>
                    <a:bodyPr/>
                    <a:lstStyle/>
                    <a:p>
                      <a:pPr marL="0" marR="0" lvl="0" indent="0" algn="ctr" rtl="0">
                        <a:lnSpc>
                          <a:spcPct val="100000"/>
                        </a:lnSpc>
                        <a:spcBef>
                          <a:spcPts val="0"/>
                        </a:spcBef>
                        <a:spcAft>
                          <a:spcPts val="0"/>
                        </a:spcAft>
                        <a:buClr>
                          <a:schemeClr val="dk1"/>
                        </a:buClr>
                        <a:buSzPts val="1400"/>
                        <a:buFont typeface="Arial"/>
                        <a:buNone/>
                      </a:pPr>
                      <a:r>
                        <a:rPr lang="en-US" sz="1800" b="1" dirty="0">
                          <a:solidFill>
                            <a:schemeClr val="bg1"/>
                          </a:solidFill>
                          <a:latin typeface="+mn-lt"/>
                        </a:rPr>
                        <a:t>19.5</a:t>
                      </a:r>
                    </a:p>
                  </a:txBody>
                  <a:tcPr marL="51425" marR="51425" marT="25725" marB="257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ap="flat" cmpd="sng" algn="ctr">
                      <a:noFill/>
                      <a:prstDash val="solid"/>
                      <a:round/>
                      <a:headEnd type="none" w="med" len="med"/>
                      <a:tailEnd type="none" w="med" len="med"/>
                    </a:lnTlToBr>
                    <a:lnBlToTr w="12700" cmpd="sng">
                      <a:noFill/>
                      <a:prstDash val="solid"/>
                    </a:lnBlToTr>
                    <a:solidFill>
                      <a:srgbClr val="CDCDCF"/>
                    </a:solidFill>
                  </a:tcPr>
                </a:tc>
                <a:tc>
                  <a:txBody>
                    <a:bodyPr/>
                    <a:lstStyle/>
                    <a:p>
                      <a:pPr marL="0" marR="0" lvl="0" indent="0" algn="ctr" rtl="0">
                        <a:lnSpc>
                          <a:spcPct val="100000"/>
                        </a:lnSpc>
                        <a:spcBef>
                          <a:spcPts val="0"/>
                        </a:spcBef>
                        <a:spcAft>
                          <a:spcPts val="0"/>
                        </a:spcAft>
                        <a:buClr>
                          <a:schemeClr val="dk1"/>
                        </a:buClr>
                        <a:buSzPts val="1400"/>
                        <a:buFont typeface="Arial"/>
                        <a:buNone/>
                      </a:pPr>
                      <a:r>
                        <a:rPr lang="en-US" sz="1800" b="1" dirty="0">
                          <a:solidFill>
                            <a:schemeClr val="bg1"/>
                          </a:solidFill>
                          <a:latin typeface="+mn-lt"/>
                        </a:rPr>
                        <a:t>.06</a:t>
                      </a:r>
                    </a:p>
                  </a:txBody>
                  <a:tcPr marL="51425" marR="51425" marT="25725" marB="257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ap="flat" cmpd="sng" algn="ctr">
                      <a:noFill/>
                      <a:prstDash val="solid"/>
                      <a:round/>
                      <a:headEnd type="none" w="med" len="med"/>
                      <a:tailEnd type="none" w="med" len="med"/>
                    </a:lnTlToBr>
                    <a:lnBlToTr w="12700" cmpd="sng">
                      <a:noFill/>
                      <a:prstDash val="solid"/>
                    </a:lnBlToTr>
                    <a:solidFill>
                      <a:srgbClr val="CDCDCF"/>
                    </a:solidFill>
                  </a:tcPr>
                </a:tc>
                <a:extLst>
                  <a:ext uri="{0D108BD9-81ED-4DB2-BD59-A6C34878D82A}">
                    <a16:rowId xmlns:a16="http://schemas.microsoft.com/office/drawing/2014/main" val="1961691110"/>
                  </a:ext>
                </a:extLst>
              </a:tr>
              <a:tr h="384630">
                <a:tc>
                  <a:txBody>
                    <a:bodyPr/>
                    <a:lstStyle/>
                    <a:p>
                      <a:pPr marL="0" marR="0" lvl="0" indent="0" algn="l" rtl="0">
                        <a:spcBef>
                          <a:spcPts val="0"/>
                        </a:spcBef>
                        <a:spcAft>
                          <a:spcPts val="0"/>
                        </a:spcAft>
                        <a:buNone/>
                      </a:pPr>
                      <a:r>
                        <a:rPr lang="en-US" sz="1800" b="1" u="none" strike="noStrike" cap="none" baseline="0" dirty="0">
                          <a:solidFill>
                            <a:schemeClr val="bg1"/>
                          </a:solidFill>
                          <a:latin typeface="+mn-lt"/>
                          <a:ea typeface="Arial"/>
                          <a:cs typeface="Arial"/>
                          <a:sym typeface="Arial"/>
                        </a:rPr>
                        <a:t>Frequent falls/frailty</a:t>
                      </a:r>
                      <a:endParaRPr sz="1800" b="1" u="none" strike="noStrike" cap="none" baseline="0" dirty="0">
                        <a:solidFill>
                          <a:schemeClr val="bg1"/>
                        </a:solidFill>
                        <a:latin typeface="+mn-lt"/>
                        <a:ea typeface="Arial"/>
                        <a:cs typeface="Arial"/>
                        <a:sym typeface="Arial"/>
                      </a:endParaRPr>
                    </a:p>
                  </a:txBody>
                  <a:tcPr marL="51425" marR="51425" marT="25725" marB="257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ap="flat" cmpd="sng" algn="ctr">
                      <a:noFill/>
                      <a:prstDash val="solid"/>
                      <a:round/>
                      <a:headEnd type="none" w="med" len="med"/>
                      <a:tailEnd type="none" w="med" len="med"/>
                    </a:lnTlToBr>
                    <a:lnBlToTr w="12700" cmpd="sng">
                      <a:noFill/>
                      <a:prstDash val="solid"/>
                    </a:lnBlToTr>
                    <a:solidFill>
                      <a:srgbClr val="F2F2F2"/>
                    </a:solidFill>
                  </a:tcPr>
                </a:tc>
                <a:tc>
                  <a:txBody>
                    <a:bodyPr/>
                    <a:lstStyle/>
                    <a:p>
                      <a:pPr marL="0" marR="0" lvl="0" indent="0" algn="ctr" rtl="0">
                        <a:spcBef>
                          <a:spcPts val="0"/>
                        </a:spcBef>
                        <a:spcAft>
                          <a:spcPts val="0"/>
                        </a:spcAft>
                        <a:buNone/>
                      </a:pPr>
                      <a:r>
                        <a:rPr lang="en-US" sz="1800" b="1" u="none" strike="noStrike" cap="none" dirty="0">
                          <a:solidFill>
                            <a:schemeClr val="bg1"/>
                          </a:solidFill>
                          <a:latin typeface="+mn-lt"/>
                          <a:ea typeface="Arial"/>
                          <a:cs typeface="Arial"/>
                          <a:sym typeface="Arial"/>
                        </a:rPr>
                        <a:t>17.6</a:t>
                      </a:r>
                      <a:endParaRPr sz="1800" b="1" u="none" strike="noStrike" cap="none" dirty="0">
                        <a:solidFill>
                          <a:schemeClr val="bg1"/>
                        </a:solidFill>
                        <a:latin typeface="+mn-lt"/>
                        <a:ea typeface="Arial"/>
                        <a:cs typeface="Arial"/>
                        <a:sym typeface="Arial"/>
                      </a:endParaRPr>
                    </a:p>
                  </a:txBody>
                  <a:tcPr marL="51425" marR="51425" marT="25725" marB="257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ap="flat" cmpd="sng" algn="ctr">
                      <a:noFill/>
                      <a:prstDash val="solid"/>
                      <a:round/>
                      <a:headEnd type="none" w="med" len="med"/>
                      <a:tailEnd type="none" w="med" len="med"/>
                    </a:lnTlToBr>
                    <a:lnBlToTr w="12700" cmpd="sng">
                      <a:noFill/>
                      <a:prstDash val="solid"/>
                    </a:lnBlToTr>
                    <a:solidFill>
                      <a:srgbClr val="F2F2F2"/>
                    </a:solidFill>
                  </a:tcPr>
                </a:tc>
                <a:tc>
                  <a:txBody>
                    <a:bodyPr/>
                    <a:lstStyle/>
                    <a:p>
                      <a:pPr marL="0" marR="0" lvl="0" indent="0" algn="ctr" rtl="0">
                        <a:spcBef>
                          <a:spcPts val="0"/>
                        </a:spcBef>
                        <a:spcAft>
                          <a:spcPts val="0"/>
                        </a:spcAft>
                        <a:buNone/>
                      </a:pPr>
                      <a:r>
                        <a:rPr lang="en-US" sz="1800" b="1" u="none" strike="noStrike" cap="none" dirty="0">
                          <a:solidFill>
                            <a:schemeClr val="bg1"/>
                          </a:solidFill>
                          <a:latin typeface="+mn-lt"/>
                          <a:ea typeface="Arial"/>
                          <a:cs typeface="Arial"/>
                          <a:sym typeface="Arial"/>
                        </a:rPr>
                        <a:t>5.9</a:t>
                      </a:r>
                      <a:endParaRPr sz="1800" b="1" u="none" strike="noStrike" cap="none" dirty="0">
                        <a:solidFill>
                          <a:schemeClr val="bg1"/>
                        </a:solidFill>
                        <a:latin typeface="+mn-lt"/>
                        <a:ea typeface="Arial"/>
                        <a:cs typeface="Arial"/>
                        <a:sym typeface="Arial"/>
                      </a:endParaRPr>
                    </a:p>
                  </a:txBody>
                  <a:tcPr marL="51425" marR="51425" marT="25725" marB="257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ap="flat" cmpd="sng" algn="ctr">
                      <a:noFill/>
                      <a:prstDash val="solid"/>
                      <a:round/>
                      <a:headEnd type="none" w="med" len="med"/>
                      <a:tailEnd type="none" w="med" len="med"/>
                    </a:lnTlToBr>
                    <a:lnBlToTr w="12700" cmpd="sng">
                      <a:noFill/>
                      <a:prstDash val="solid"/>
                    </a:lnBlToTr>
                    <a:solidFill>
                      <a:srgbClr val="F2F2F2"/>
                    </a:solidFill>
                  </a:tcPr>
                </a:tc>
                <a:tc>
                  <a:txBody>
                    <a:bodyPr/>
                    <a:lstStyle/>
                    <a:p>
                      <a:pPr marL="0" marR="0" lvl="0" indent="0" algn="ctr" rtl="0">
                        <a:lnSpc>
                          <a:spcPct val="100000"/>
                        </a:lnSpc>
                        <a:spcBef>
                          <a:spcPts val="0"/>
                        </a:spcBef>
                        <a:spcAft>
                          <a:spcPts val="0"/>
                        </a:spcAft>
                        <a:buClr>
                          <a:schemeClr val="dk1"/>
                        </a:buClr>
                        <a:buSzPts val="1400"/>
                        <a:buFont typeface="Arial"/>
                        <a:buNone/>
                      </a:pPr>
                      <a:r>
                        <a:rPr lang="en-US" sz="1800" b="1" dirty="0">
                          <a:solidFill>
                            <a:schemeClr val="bg1"/>
                          </a:solidFill>
                          <a:latin typeface="+mn-lt"/>
                        </a:rPr>
                        <a:t>24.5</a:t>
                      </a:r>
                    </a:p>
                  </a:txBody>
                  <a:tcPr marL="51425" marR="51425" marT="25725" marB="257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ap="flat" cmpd="sng" algn="ctr">
                      <a:noFill/>
                      <a:prstDash val="solid"/>
                      <a:round/>
                      <a:headEnd type="none" w="med" len="med"/>
                      <a:tailEnd type="none" w="med" len="med"/>
                    </a:lnTlToBr>
                    <a:lnBlToTr w="12700" cmpd="sng">
                      <a:noFill/>
                      <a:prstDash val="solid"/>
                    </a:lnBlToTr>
                    <a:solidFill>
                      <a:srgbClr val="F2F2F2"/>
                    </a:solidFill>
                  </a:tcPr>
                </a:tc>
                <a:tc>
                  <a:txBody>
                    <a:bodyPr/>
                    <a:lstStyle/>
                    <a:p>
                      <a:pPr marL="0" marR="0" lvl="0" indent="0" algn="ctr" rtl="0">
                        <a:lnSpc>
                          <a:spcPct val="100000"/>
                        </a:lnSpc>
                        <a:spcBef>
                          <a:spcPts val="0"/>
                        </a:spcBef>
                        <a:spcAft>
                          <a:spcPts val="0"/>
                        </a:spcAft>
                        <a:buClr>
                          <a:schemeClr val="dk1"/>
                        </a:buClr>
                        <a:buSzPts val="1400"/>
                        <a:buFont typeface="Arial"/>
                        <a:buNone/>
                      </a:pPr>
                      <a:r>
                        <a:rPr lang="en-US" sz="1800" b="1" dirty="0">
                          <a:solidFill>
                            <a:schemeClr val="bg1"/>
                          </a:solidFill>
                          <a:latin typeface="+mn-lt"/>
                        </a:rPr>
                        <a:t>&lt;.0001</a:t>
                      </a:r>
                    </a:p>
                  </a:txBody>
                  <a:tcPr marL="51425" marR="51425" marT="25725" marB="257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ap="flat" cmpd="sng" algn="ctr">
                      <a:noFill/>
                      <a:prstDash val="solid"/>
                      <a:round/>
                      <a:headEnd type="none" w="med" len="med"/>
                      <a:tailEnd type="none" w="med" len="med"/>
                    </a:lnTlToBr>
                    <a:lnBlToTr w="12700" cmpd="sng">
                      <a:noFill/>
                      <a:prstDash val="solid"/>
                    </a:lnBlToTr>
                    <a:solidFill>
                      <a:srgbClr val="F2F2F2"/>
                    </a:solidFill>
                  </a:tcPr>
                </a:tc>
                <a:extLst>
                  <a:ext uri="{0D108BD9-81ED-4DB2-BD59-A6C34878D82A}">
                    <a16:rowId xmlns:a16="http://schemas.microsoft.com/office/drawing/2014/main" val="458939033"/>
                  </a:ext>
                </a:extLst>
              </a:tr>
              <a:tr h="384630">
                <a:tc>
                  <a:txBody>
                    <a:bodyPr/>
                    <a:lstStyle/>
                    <a:p>
                      <a:pPr marL="0" marR="0" lvl="0" indent="0" algn="l" rtl="0">
                        <a:spcBef>
                          <a:spcPts val="0"/>
                        </a:spcBef>
                        <a:spcAft>
                          <a:spcPts val="0"/>
                        </a:spcAft>
                        <a:buNone/>
                      </a:pPr>
                      <a:r>
                        <a:rPr lang="en-US" sz="1800" b="0" u="none" strike="noStrike" cap="none" baseline="0" dirty="0">
                          <a:solidFill>
                            <a:schemeClr val="bg1"/>
                          </a:solidFill>
                          <a:latin typeface="+mn-lt"/>
                          <a:ea typeface="Arial"/>
                          <a:cs typeface="Arial"/>
                          <a:sym typeface="Arial"/>
                        </a:rPr>
                        <a:t>Need for dual APT</a:t>
                      </a:r>
                      <a:endParaRPr sz="1800" b="0" u="none" strike="noStrike" cap="none" baseline="0" dirty="0">
                        <a:solidFill>
                          <a:schemeClr val="bg1"/>
                        </a:solidFill>
                        <a:latin typeface="+mn-lt"/>
                        <a:ea typeface="Arial"/>
                        <a:cs typeface="Arial"/>
                        <a:sym typeface="Arial"/>
                      </a:endParaRPr>
                    </a:p>
                  </a:txBody>
                  <a:tcPr marL="51425" marR="51425" marT="25725" marB="257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ap="flat" cmpd="sng" algn="ctr">
                      <a:noFill/>
                      <a:prstDash val="solid"/>
                      <a:round/>
                      <a:headEnd type="none" w="med" len="med"/>
                      <a:tailEnd type="none" w="med" len="med"/>
                    </a:lnTlToBr>
                    <a:lnBlToTr w="12700" cmpd="sng">
                      <a:noFill/>
                      <a:prstDash val="solid"/>
                    </a:lnBlToTr>
                    <a:solidFill>
                      <a:srgbClr val="CDCDCF"/>
                    </a:solidFill>
                  </a:tcPr>
                </a:tc>
                <a:tc>
                  <a:txBody>
                    <a:bodyPr/>
                    <a:lstStyle/>
                    <a:p>
                      <a:pPr marL="0" marR="0" lvl="0" indent="0" algn="ctr" rtl="0">
                        <a:spcBef>
                          <a:spcPts val="0"/>
                        </a:spcBef>
                        <a:spcAft>
                          <a:spcPts val="0"/>
                        </a:spcAft>
                        <a:buNone/>
                      </a:pPr>
                      <a:r>
                        <a:rPr lang="en-US" sz="1800" b="0" u="none" strike="noStrike" cap="none" dirty="0">
                          <a:solidFill>
                            <a:schemeClr val="bg1"/>
                          </a:solidFill>
                          <a:latin typeface="+mn-lt"/>
                          <a:ea typeface="Arial"/>
                          <a:cs typeface="Arial"/>
                          <a:sym typeface="Arial"/>
                        </a:rPr>
                        <a:t>10.4</a:t>
                      </a:r>
                      <a:endParaRPr sz="1800" b="0" u="none" strike="noStrike" cap="none" dirty="0">
                        <a:solidFill>
                          <a:schemeClr val="bg1"/>
                        </a:solidFill>
                        <a:latin typeface="+mn-lt"/>
                        <a:ea typeface="Arial"/>
                        <a:cs typeface="Arial"/>
                        <a:sym typeface="Arial"/>
                      </a:endParaRPr>
                    </a:p>
                  </a:txBody>
                  <a:tcPr marL="51425" marR="51425" marT="25725" marB="257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ap="flat" cmpd="sng" algn="ctr">
                      <a:noFill/>
                      <a:prstDash val="solid"/>
                      <a:round/>
                      <a:headEnd type="none" w="med" len="med"/>
                      <a:tailEnd type="none" w="med" len="med"/>
                    </a:lnTlToBr>
                    <a:lnBlToTr w="12700" cmpd="sng">
                      <a:noFill/>
                      <a:prstDash val="solid"/>
                    </a:lnBlToTr>
                    <a:solidFill>
                      <a:srgbClr val="CDCDCF"/>
                    </a:solidFill>
                  </a:tcPr>
                </a:tc>
                <a:tc>
                  <a:txBody>
                    <a:bodyPr/>
                    <a:lstStyle/>
                    <a:p>
                      <a:pPr marL="0" marR="0" lvl="0" indent="0" algn="ctr" rtl="0">
                        <a:spcBef>
                          <a:spcPts val="0"/>
                        </a:spcBef>
                        <a:spcAft>
                          <a:spcPts val="0"/>
                        </a:spcAft>
                        <a:buNone/>
                      </a:pPr>
                      <a:r>
                        <a:rPr lang="en-US" sz="1800" b="0" u="none" strike="noStrike" cap="none" dirty="0">
                          <a:solidFill>
                            <a:schemeClr val="bg1"/>
                          </a:solidFill>
                          <a:latin typeface="+mn-lt"/>
                          <a:ea typeface="Arial"/>
                          <a:cs typeface="Arial"/>
                          <a:sym typeface="Arial"/>
                        </a:rPr>
                        <a:t>12.0</a:t>
                      </a:r>
                      <a:endParaRPr sz="1800" b="0" u="none" strike="noStrike" cap="none" dirty="0">
                        <a:solidFill>
                          <a:schemeClr val="bg1"/>
                        </a:solidFill>
                        <a:latin typeface="+mn-lt"/>
                        <a:ea typeface="Arial"/>
                        <a:cs typeface="Arial"/>
                        <a:sym typeface="Arial"/>
                      </a:endParaRPr>
                    </a:p>
                  </a:txBody>
                  <a:tcPr marL="51425" marR="51425" marT="25725" marB="257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ap="flat" cmpd="sng" algn="ctr">
                      <a:noFill/>
                      <a:prstDash val="solid"/>
                      <a:round/>
                      <a:headEnd type="none" w="med" len="med"/>
                      <a:tailEnd type="none" w="med" len="med"/>
                    </a:lnTlToBr>
                    <a:lnBlToTr w="12700" cmpd="sng">
                      <a:noFill/>
                      <a:prstDash val="solid"/>
                    </a:lnBlToTr>
                    <a:solidFill>
                      <a:srgbClr val="CDCDCF"/>
                    </a:solidFill>
                  </a:tcPr>
                </a:tc>
                <a:tc>
                  <a:txBody>
                    <a:bodyPr/>
                    <a:lstStyle/>
                    <a:p>
                      <a:pPr marL="0" marR="0" lvl="0" indent="0" algn="ctr" rtl="0">
                        <a:lnSpc>
                          <a:spcPct val="100000"/>
                        </a:lnSpc>
                        <a:spcBef>
                          <a:spcPts val="0"/>
                        </a:spcBef>
                        <a:spcAft>
                          <a:spcPts val="0"/>
                        </a:spcAft>
                        <a:buClr>
                          <a:schemeClr val="dk1"/>
                        </a:buClr>
                        <a:buSzPts val="1400"/>
                        <a:buFont typeface="Wingdings" panose="05000000000000000000" pitchFamily="2" charset="2"/>
                        <a:buNone/>
                      </a:pPr>
                      <a:r>
                        <a:rPr lang="en-US" sz="1800" b="0" dirty="0">
                          <a:solidFill>
                            <a:schemeClr val="bg1"/>
                          </a:solidFill>
                          <a:latin typeface="+mn-lt"/>
                        </a:rPr>
                        <a:t>9.4</a:t>
                      </a:r>
                    </a:p>
                  </a:txBody>
                  <a:tcPr marL="51425" marR="51425" marT="25725" marB="257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ap="flat" cmpd="sng" algn="ctr">
                      <a:noFill/>
                      <a:prstDash val="solid"/>
                      <a:round/>
                      <a:headEnd type="none" w="med" len="med"/>
                      <a:tailEnd type="none" w="med" len="med"/>
                    </a:lnTlToBr>
                    <a:lnBlToTr w="12700" cmpd="sng">
                      <a:noFill/>
                      <a:prstDash val="solid"/>
                    </a:lnBlToTr>
                    <a:solidFill>
                      <a:srgbClr val="CDCDCF"/>
                    </a:solidFill>
                  </a:tcPr>
                </a:tc>
                <a:tc>
                  <a:txBody>
                    <a:bodyPr/>
                    <a:lstStyle/>
                    <a:p>
                      <a:pPr marL="0" marR="0" lvl="0" indent="0" algn="ctr" rtl="0">
                        <a:lnSpc>
                          <a:spcPct val="100000"/>
                        </a:lnSpc>
                        <a:spcBef>
                          <a:spcPts val="0"/>
                        </a:spcBef>
                        <a:spcAft>
                          <a:spcPts val="0"/>
                        </a:spcAft>
                        <a:buClr>
                          <a:schemeClr val="dk1"/>
                        </a:buClr>
                        <a:buSzPts val="1400"/>
                        <a:buFont typeface="Wingdings" panose="05000000000000000000" pitchFamily="2" charset="2"/>
                        <a:buNone/>
                      </a:pPr>
                      <a:r>
                        <a:rPr lang="en-US" sz="1800" b="0" dirty="0">
                          <a:solidFill>
                            <a:schemeClr val="bg1"/>
                          </a:solidFill>
                          <a:latin typeface="+mn-lt"/>
                        </a:rPr>
                        <a:t>.14</a:t>
                      </a:r>
                    </a:p>
                  </a:txBody>
                  <a:tcPr marL="51425" marR="51425" marT="25725" marB="257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ap="flat" cmpd="sng" algn="ctr">
                      <a:noFill/>
                      <a:prstDash val="solid"/>
                      <a:round/>
                      <a:headEnd type="none" w="med" len="med"/>
                      <a:tailEnd type="none" w="med" len="med"/>
                    </a:lnTlToBr>
                    <a:lnBlToTr w="12700" cmpd="sng">
                      <a:noFill/>
                      <a:prstDash val="solid"/>
                    </a:lnBlToTr>
                    <a:solidFill>
                      <a:srgbClr val="CDCDCF"/>
                    </a:solidFill>
                  </a:tcPr>
                </a:tc>
                <a:extLst>
                  <a:ext uri="{0D108BD9-81ED-4DB2-BD59-A6C34878D82A}">
                    <a16:rowId xmlns:a16="http://schemas.microsoft.com/office/drawing/2014/main" val="3253439712"/>
                  </a:ext>
                </a:extLst>
              </a:tr>
              <a:tr h="38463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u="none" strike="noStrike" cap="none" baseline="0" dirty="0">
                          <a:solidFill>
                            <a:schemeClr val="bg1"/>
                          </a:solidFill>
                          <a:latin typeface="+mn-lt"/>
                          <a:ea typeface="Arial"/>
                          <a:cs typeface="Arial"/>
                          <a:sym typeface="Arial"/>
                        </a:rPr>
                        <a:t>Unable to adhere</a:t>
                      </a:r>
                    </a:p>
                  </a:txBody>
                  <a:tcPr marL="51425" marR="51425" marT="25725" marB="257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ap="flat" cmpd="sng" algn="ctr">
                      <a:noFill/>
                      <a:prstDash val="solid"/>
                      <a:round/>
                      <a:headEnd type="none" w="med" len="med"/>
                      <a:tailEnd type="none" w="med" len="med"/>
                    </a:lnTlToBr>
                    <a:lnBlToTr w="12700" cmpd="sng">
                      <a:noFill/>
                      <a:prstDash val="solid"/>
                    </a:lnBlToTr>
                    <a:solidFill>
                      <a:srgbClr val="F2F2F2"/>
                    </a:solidFill>
                  </a:tcPr>
                </a:tc>
                <a:tc>
                  <a:txBody>
                    <a:bodyPr/>
                    <a:lstStyle/>
                    <a:p>
                      <a:pPr marL="0" marR="0" lvl="0" indent="0" algn="ctr" rtl="0">
                        <a:spcBef>
                          <a:spcPts val="0"/>
                        </a:spcBef>
                        <a:spcAft>
                          <a:spcPts val="0"/>
                        </a:spcAft>
                        <a:buNone/>
                      </a:pPr>
                      <a:r>
                        <a:rPr lang="en-US" sz="1800" b="0" u="none" strike="noStrike" cap="none" dirty="0">
                          <a:solidFill>
                            <a:schemeClr val="bg1"/>
                          </a:solidFill>
                          <a:latin typeface="+mn-lt"/>
                          <a:ea typeface="Arial"/>
                          <a:cs typeface="Arial"/>
                          <a:sym typeface="Arial"/>
                        </a:rPr>
                        <a:t>6.0</a:t>
                      </a:r>
                      <a:endParaRPr sz="1800" b="0" u="none" strike="noStrike" cap="none" dirty="0">
                        <a:solidFill>
                          <a:schemeClr val="bg1"/>
                        </a:solidFill>
                        <a:latin typeface="+mn-lt"/>
                        <a:ea typeface="Arial"/>
                        <a:cs typeface="Arial"/>
                        <a:sym typeface="Arial"/>
                      </a:endParaRPr>
                    </a:p>
                  </a:txBody>
                  <a:tcPr marL="51425" marR="51425" marT="25725" marB="257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ap="flat" cmpd="sng" algn="ctr">
                      <a:noFill/>
                      <a:prstDash val="solid"/>
                      <a:round/>
                      <a:headEnd type="none" w="med" len="med"/>
                      <a:tailEnd type="none" w="med" len="med"/>
                    </a:lnTlToBr>
                    <a:lnBlToTr w="12700" cmpd="sng">
                      <a:noFill/>
                      <a:prstDash val="solid"/>
                    </a:lnBlToTr>
                    <a:solidFill>
                      <a:srgbClr val="F2F2F2"/>
                    </a:solidFill>
                  </a:tcPr>
                </a:tc>
                <a:tc>
                  <a:txBody>
                    <a:bodyPr/>
                    <a:lstStyle/>
                    <a:p>
                      <a:pPr marL="0" marR="0" lvl="0" indent="0" algn="ctr" rtl="0">
                        <a:spcBef>
                          <a:spcPts val="0"/>
                        </a:spcBef>
                        <a:spcAft>
                          <a:spcPts val="0"/>
                        </a:spcAft>
                        <a:buNone/>
                      </a:pPr>
                      <a:r>
                        <a:rPr lang="en-US" sz="1800" b="0" u="none" strike="noStrike" cap="none" dirty="0">
                          <a:solidFill>
                            <a:schemeClr val="bg1"/>
                          </a:solidFill>
                          <a:latin typeface="+mn-lt"/>
                          <a:ea typeface="Arial"/>
                          <a:cs typeface="Arial"/>
                          <a:sym typeface="Arial"/>
                        </a:rPr>
                        <a:t>7.3</a:t>
                      </a:r>
                      <a:endParaRPr sz="1800" b="0" u="none" strike="noStrike" cap="none" dirty="0">
                        <a:solidFill>
                          <a:schemeClr val="bg1"/>
                        </a:solidFill>
                        <a:latin typeface="+mn-lt"/>
                        <a:ea typeface="Arial"/>
                        <a:cs typeface="Arial"/>
                        <a:sym typeface="Arial"/>
                      </a:endParaRPr>
                    </a:p>
                  </a:txBody>
                  <a:tcPr marL="51425" marR="51425" marT="25725" marB="257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ap="flat" cmpd="sng" algn="ctr">
                      <a:noFill/>
                      <a:prstDash val="solid"/>
                      <a:round/>
                      <a:headEnd type="none" w="med" len="med"/>
                      <a:tailEnd type="none" w="med" len="med"/>
                    </a:lnTlToBr>
                    <a:lnBlToTr w="12700" cmpd="sng">
                      <a:noFill/>
                      <a:prstDash val="solid"/>
                    </a:lnBlToTr>
                    <a:solidFill>
                      <a:srgbClr val="F2F2F2"/>
                    </a:solidFill>
                  </a:tcPr>
                </a:tc>
                <a:tc>
                  <a:txBody>
                    <a:bodyPr/>
                    <a:lstStyle/>
                    <a:p>
                      <a:pPr marL="0" marR="0" lvl="0" indent="0" algn="ctr" rtl="0">
                        <a:lnSpc>
                          <a:spcPct val="100000"/>
                        </a:lnSpc>
                        <a:spcBef>
                          <a:spcPts val="0"/>
                        </a:spcBef>
                        <a:spcAft>
                          <a:spcPts val="0"/>
                        </a:spcAft>
                        <a:buClr>
                          <a:schemeClr val="dk1"/>
                        </a:buClr>
                        <a:buSzPts val="1400"/>
                        <a:buFont typeface="Wingdings" panose="05000000000000000000" pitchFamily="2" charset="2"/>
                        <a:buNone/>
                      </a:pPr>
                      <a:r>
                        <a:rPr lang="en-US" sz="1800" b="0" dirty="0">
                          <a:solidFill>
                            <a:schemeClr val="bg1"/>
                          </a:solidFill>
                          <a:latin typeface="+mn-lt"/>
                        </a:rPr>
                        <a:t>5.3</a:t>
                      </a:r>
                    </a:p>
                  </a:txBody>
                  <a:tcPr marL="51425" marR="51425" marT="25725" marB="257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ap="flat" cmpd="sng" algn="ctr">
                      <a:noFill/>
                      <a:prstDash val="solid"/>
                      <a:round/>
                      <a:headEnd type="none" w="med" len="med"/>
                      <a:tailEnd type="none" w="med" len="med"/>
                    </a:lnTlToBr>
                    <a:lnBlToTr w="12700" cmpd="sng">
                      <a:noFill/>
                      <a:prstDash val="solid"/>
                    </a:lnBlToTr>
                    <a:solidFill>
                      <a:srgbClr val="F2F2F2"/>
                    </a:solidFill>
                  </a:tcPr>
                </a:tc>
                <a:tc>
                  <a:txBody>
                    <a:bodyPr/>
                    <a:lstStyle/>
                    <a:p>
                      <a:pPr marL="0" marR="0" lvl="0" indent="0" algn="ctr" defTabSz="914400" rtl="0" eaLnBrk="1" fontAlgn="auto" latinLnBrk="0" hangingPunct="1">
                        <a:lnSpc>
                          <a:spcPct val="100000"/>
                        </a:lnSpc>
                        <a:spcBef>
                          <a:spcPts val="0"/>
                        </a:spcBef>
                        <a:spcAft>
                          <a:spcPts val="0"/>
                        </a:spcAft>
                        <a:buClr>
                          <a:schemeClr val="dk1"/>
                        </a:buClr>
                        <a:buSzPts val="1400"/>
                        <a:buFont typeface="Wingdings" panose="05000000000000000000" pitchFamily="2" charset="2"/>
                        <a:buNone/>
                        <a:tabLst/>
                        <a:defRPr/>
                      </a:pPr>
                      <a:r>
                        <a:rPr lang="en-US" sz="1800" b="0" dirty="0">
                          <a:solidFill>
                            <a:schemeClr val="bg1"/>
                          </a:solidFill>
                          <a:latin typeface="+mn-lt"/>
                        </a:rPr>
                        <a:t>.13</a:t>
                      </a:r>
                    </a:p>
                  </a:txBody>
                  <a:tcPr marL="51425" marR="51425" marT="25725" marB="257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ap="flat" cmpd="sng" algn="ctr">
                      <a:noFill/>
                      <a:prstDash val="solid"/>
                      <a:round/>
                      <a:headEnd type="none" w="med" len="med"/>
                      <a:tailEnd type="none" w="med" len="med"/>
                    </a:lnTlToBr>
                    <a:lnBlToTr w="12700" cmpd="sng">
                      <a:noFill/>
                      <a:prstDash val="solid"/>
                    </a:lnBlToTr>
                    <a:solidFill>
                      <a:srgbClr val="F2F2F2"/>
                    </a:solidFill>
                  </a:tcPr>
                </a:tc>
                <a:extLst>
                  <a:ext uri="{0D108BD9-81ED-4DB2-BD59-A6C34878D82A}">
                    <a16:rowId xmlns:a16="http://schemas.microsoft.com/office/drawing/2014/main" val="1579737967"/>
                  </a:ext>
                </a:extLst>
              </a:tr>
              <a:tr h="38463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u="none" strike="noStrike" cap="none" baseline="0" dirty="0">
                          <a:solidFill>
                            <a:schemeClr val="bg1"/>
                          </a:solidFill>
                          <a:latin typeface="+mn-lt"/>
                          <a:ea typeface="Arial"/>
                          <a:cs typeface="Arial"/>
                          <a:sym typeface="Arial"/>
                        </a:rPr>
                        <a:t>Comorbid illness</a:t>
                      </a:r>
                    </a:p>
                  </a:txBody>
                  <a:tcPr marL="51425" marR="51425" marT="25725" marB="257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ap="flat" cmpd="sng" algn="ctr">
                      <a:noFill/>
                      <a:prstDash val="solid"/>
                      <a:round/>
                      <a:headEnd type="none" w="med" len="med"/>
                      <a:tailEnd type="none" w="med" len="med"/>
                    </a:lnTlToBr>
                    <a:lnBlToTr w="12700" cmpd="sng">
                      <a:noFill/>
                      <a:prstDash val="solid"/>
                    </a:lnBlToTr>
                    <a:solidFill>
                      <a:srgbClr val="CDCDCF"/>
                    </a:solidFill>
                  </a:tcPr>
                </a:tc>
                <a:tc>
                  <a:txBody>
                    <a:bodyPr/>
                    <a:lstStyle/>
                    <a:p>
                      <a:pPr marL="0" marR="0" lvl="0" indent="0" algn="ctr" rtl="0">
                        <a:spcBef>
                          <a:spcPts val="0"/>
                        </a:spcBef>
                        <a:spcAft>
                          <a:spcPts val="0"/>
                        </a:spcAft>
                        <a:buNone/>
                      </a:pPr>
                      <a:r>
                        <a:rPr lang="en-US" sz="1800" b="0" u="none" strike="noStrike" cap="none" dirty="0">
                          <a:solidFill>
                            <a:schemeClr val="bg1"/>
                          </a:solidFill>
                          <a:latin typeface="+mn-lt"/>
                          <a:ea typeface="Arial"/>
                          <a:cs typeface="Arial"/>
                          <a:sym typeface="Arial"/>
                        </a:rPr>
                        <a:t>5.3</a:t>
                      </a:r>
                      <a:endParaRPr sz="1800" b="0" u="none" strike="noStrike" cap="none" dirty="0">
                        <a:solidFill>
                          <a:schemeClr val="bg1"/>
                        </a:solidFill>
                        <a:latin typeface="+mn-lt"/>
                        <a:ea typeface="Arial"/>
                        <a:cs typeface="Arial"/>
                        <a:sym typeface="Arial"/>
                      </a:endParaRPr>
                    </a:p>
                  </a:txBody>
                  <a:tcPr marL="51425" marR="51425" marT="25725" marB="257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ap="flat" cmpd="sng" algn="ctr">
                      <a:noFill/>
                      <a:prstDash val="solid"/>
                      <a:round/>
                      <a:headEnd type="none" w="med" len="med"/>
                      <a:tailEnd type="none" w="med" len="med"/>
                    </a:lnTlToBr>
                    <a:lnBlToTr w="12700" cmpd="sng">
                      <a:noFill/>
                      <a:prstDash val="solid"/>
                    </a:lnBlToTr>
                    <a:solidFill>
                      <a:srgbClr val="CDCDCF"/>
                    </a:solidFill>
                  </a:tcPr>
                </a:tc>
                <a:tc>
                  <a:txBody>
                    <a:bodyPr/>
                    <a:lstStyle/>
                    <a:p>
                      <a:pPr marL="0" marR="0" lvl="0" indent="0" algn="ctr" rtl="0">
                        <a:spcBef>
                          <a:spcPts val="0"/>
                        </a:spcBef>
                        <a:spcAft>
                          <a:spcPts val="0"/>
                        </a:spcAft>
                        <a:buNone/>
                      </a:pPr>
                      <a:r>
                        <a:rPr lang="en-US" sz="1800" b="0" u="none" strike="noStrike" cap="none" dirty="0">
                          <a:solidFill>
                            <a:schemeClr val="bg1"/>
                          </a:solidFill>
                          <a:latin typeface="+mn-lt"/>
                          <a:ea typeface="Arial"/>
                          <a:cs typeface="Arial"/>
                          <a:sym typeface="Arial"/>
                        </a:rPr>
                        <a:t>6.1</a:t>
                      </a:r>
                      <a:endParaRPr sz="1800" b="0" u="none" strike="noStrike" cap="none" dirty="0">
                        <a:solidFill>
                          <a:schemeClr val="bg1"/>
                        </a:solidFill>
                        <a:latin typeface="+mn-lt"/>
                        <a:ea typeface="Arial"/>
                        <a:cs typeface="Arial"/>
                        <a:sym typeface="Arial"/>
                      </a:endParaRPr>
                    </a:p>
                  </a:txBody>
                  <a:tcPr marL="51425" marR="51425" marT="25725" marB="257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ap="flat" cmpd="sng" algn="ctr">
                      <a:noFill/>
                      <a:prstDash val="solid"/>
                      <a:round/>
                      <a:headEnd type="none" w="med" len="med"/>
                      <a:tailEnd type="none" w="med" len="med"/>
                    </a:lnTlToBr>
                    <a:lnBlToTr w="12700" cmpd="sng">
                      <a:noFill/>
                      <a:prstDash val="solid"/>
                    </a:lnBlToTr>
                    <a:solidFill>
                      <a:srgbClr val="CDCDCF"/>
                    </a:solidFill>
                  </a:tcPr>
                </a:tc>
                <a:tc>
                  <a:txBody>
                    <a:bodyPr/>
                    <a:lstStyle/>
                    <a:p>
                      <a:pPr marL="0" marR="0" lvl="0" indent="0" algn="ctr" rtl="0">
                        <a:lnSpc>
                          <a:spcPct val="100000"/>
                        </a:lnSpc>
                        <a:spcBef>
                          <a:spcPts val="0"/>
                        </a:spcBef>
                        <a:spcAft>
                          <a:spcPts val="0"/>
                        </a:spcAft>
                        <a:buClr>
                          <a:schemeClr val="dk1"/>
                        </a:buClr>
                        <a:buSzPts val="1400"/>
                        <a:buFont typeface="Arial"/>
                        <a:buNone/>
                      </a:pPr>
                      <a:r>
                        <a:rPr lang="en-US" sz="1800" b="0" dirty="0">
                          <a:solidFill>
                            <a:schemeClr val="bg1"/>
                          </a:solidFill>
                          <a:latin typeface="+mn-lt"/>
                        </a:rPr>
                        <a:t>4.8</a:t>
                      </a:r>
                    </a:p>
                  </a:txBody>
                  <a:tcPr marL="51425" marR="51425" marT="25725" marB="257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ap="flat" cmpd="sng" algn="ctr">
                      <a:noFill/>
                      <a:prstDash val="solid"/>
                      <a:round/>
                      <a:headEnd type="none" w="med" len="med"/>
                      <a:tailEnd type="none" w="med" len="med"/>
                    </a:lnTlToBr>
                    <a:lnBlToTr w="12700" cmpd="sng">
                      <a:noFill/>
                      <a:prstDash val="solid"/>
                    </a:lnBlToTr>
                    <a:solidFill>
                      <a:srgbClr val="CDCDCF"/>
                    </a:solidFill>
                  </a:tcPr>
                </a:tc>
                <a:tc>
                  <a:txBody>
                    <a:bodyPr/>
                    <a:lstStyle/>
                    <a:p>
                      <a:pPr marL="0" marR="0" lvl="0" indent="0" algn="ctr" rtl="0">
                        <a:lnSpc>
                          <a:spcPct val="100000"/>
                        </a:lnSpc>
                        <a:spcBef>
                          <a:spcPts val="0"/>
                        </a:spcBef>
                        <a:spcAft>
                          <a:spcPts val="0"/>
                        </a:spcAft>
                        <a:buClr>
                          <a:schemeClr val="dk1"/>
                        </a:buClr>
                        <a:buSzPts val="1400"/>
                        <a:buFont typeface="Arial"/>
                        <a:buNone/>
                      </a:pPr>
                      <a:r>
                        <a:rPr lang="en-US" sz="1800" b="0" dirty="0">
                          <a:solidFill>
                            <a:schemeClr val="bg1"/>
                          </a:solidFill>
                          <a:latin typeface="+mn-lt"/>
                        </a:rPr>
                        <a:t>.30</a:t>
                      </a:r>
                    </a:p>
                  </a:txBody>
                  <a:tcPr marL="51425" marR="51425" marT="25725" marB="257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ap="flat" cmpd="sng" algn="ctr">
                      <a:noFill/>
                      <a:prstDash val="solid"/>
                      <a:round/>
                      <a:headEnd type="none" w="med" len="med"/>
                      <a:tailEnd type="none" w="med" len="med"/>
                    </a:lnTlToBr>
                    <a:lnBlToTr w="12700" cmpd="sng">
                      <a:noFill/>
                      <a:prstDash val="solid"/>
                    </a:lnBlToTr>
                    <a:solidFill>
                      <a:srgbClr val="CDCDCF"/>
                    </a:solidFill>
                  </a:tcPr>
                </a:tc>
                <a:extLst>
                  <a:ext uri="{0D108BD9-81ED-4DB2-BD59-A6C34878D82A}">
                    <a16:rowId xmlns:a16="http://schemas.microsoft.com/office/drawing/2014/main" val="1662061267"/>
                  </a:ext>
                </a:extLst>
              </a:tr>
            </a:tbl>
          </a:graphicData>
        </a:graphic>
      </p:graphicFrame>
      <p:sp>
        <p:nvSpPr>
          <p:cNvPr id="5" name="Text Box 11">
            <a:extLst>
              <a:ext uri="{FF2B5EF4-FFF2-40B4-BE49-F238E27FC236}">
                <a16:creationId xmlns:a16="http://schemas.microsoft.com/office/drawing/2014/main" id="{371FBA8B-9540-D611-3C63-749D52835CD3}"/>
              </a:ext>
            </a:extLst>
          </p:cNvPr>
          <p:cNvSpPr txBox="1">
            <a:spLocks noChangeArrowheads="1"/>
          </p:cNvSpPr>
          <p:nvPr/>
        </p:nvSpPr>
        <p:spPr bwMode="auto">
          <a:xfrm>
            <a:off x="414339" y="6385740"/>
            <a:ext cx="74090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O'Brien. Am Heart J. 2014;167:601.</a:t>
            </a:r>
          </a:p>
        </p:txBody>
      </p:sp>
    </p:spTree>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2939" name="Content Placeholder 422938">
            <a:extLst>
              <a:ext uri="{FF2B5EF4-FFF2-40B4-BE49-F238E27FC236}">
                <a16:creationId xmlns:a16="http://schemas.microsoft.com/office/drawing/2014/main" id="{579F75EB-19A2-819E-FDDF-08ADEAA8B2B7}"/>
              </a:ext>
            </a:extLst>
          </p:cNvPr>
          <p:cNvSpPr>
            <a:spLocks noGrp="1"/>
          </p:cNvSpPr>
          <p:nvPr>
            <p:ph idx="1"/>
          </p:nvPr>
        </p:nvSpPr>
        <p:spPr>
          <a:xfrm>
            <a:off x="604675" y="1513047"/>
            <a:ext cx="10877529" cy="4650686"/>
          </a:xfrm>
        </p:spPr>
        <p:txBody>
          <a:bodyPr/>
          <a:lstStyle/>
          <a:p>
            <a:r>
              <a:rPr lang="en-US" sz="2000" dirty="0"/>
              <a:t>A double-blind, multicenter study of apixaban 5 mg BID vs aspirin 81-324 mg/day for prevention of stroke in patients with AF (N = 5599)</a:t>
            </a:r>
            <a:br>
              <a:rPr lang="en-US" sz="2000" dirty="0"/>
            </a:br>
            <a:br>
              <a:rPr lang="en-US" sz="2000" dirty="0"/>
            </a:br>
            <a:br>
              <a:rPr lang="en-US" sz="2000" dirty="0"/>
            </a:br>
            <a:br>
              <a:rPr lang="en-US" sz="2000" dirty="0"/>
            </a:br>
            <a:endParaRPr lang="en-US" sz="2000" dirty="0"/>
          </a:p>
          <a:p>
            <a:endParaRPr lang="en-US" sz="2000" dirty="0"/>
          </a:p>
          <a:p>
            <a:endParaRPr lang="en-US" sz="2000" dirty="0"/>
          </a:p>
          <a:p>
            <a:endParaRPr lang="en-US" sz="2000" dirty="0"/>
          </a:p>
          <a:p>
            <a:pPr marL="0" indent="0">
              <a:buNone/>
            </a:pPr>
            <a:endParaRPr lang="en-US" sz="2000" dirty="0"/>
          </a:p>
          <a:p>
            <a:r>
              <a:rPr lang="en-US" sz="2000" dirty="0"/>
              <a:t>Intracranial hemorrhage: 11 with apixaban; 13 with aspirin</a:t>
            </a:r>
          </a:p>
          <a:p>
            <a:r>
              <a:rPr lang="en-US" sz="2000" dirty="0"/>
              <a:t>Rate of major or clinically relevant nonmajor bleeding: 4.5%/yr with apixaban; 3.8%/yr with aspirin; HR: 1.18 (95% CI: 0.92-1.51) </a:t>
            </a:r>
          </a:p>
        </p:txBody>
      </p:sp>
      <p:sp>
        <p:nvSpPr>
          <p:cNvPr id="6" name="Rectangle 2">
            <a:extLst>
              <a:ext uri="{FF2B5EF4-FFF2-40B4-BE49-F238E27FC236}">
                <a16:creationId xmlns:a16="http://schemas.microsoft.com/office/drawing/2014/main" id="{00D8B256-4AF7-A6BA-E88B-E401F93402E3}"/>
              </a:ext>
            </a:extLst>
          </p:cNvPr>
          <p:cNvSpPr>
            <a:spLocks noChangeArrowheads="1"/>
          </p:cNvSpPr>
          <p:nvPr/>
        </p:nvSpPr>
        <p:spPr bwMode="auto">
          <a:xfrm>
            <a:off x="2190750" y="0"/>
            <a:ext cx="7726363" cy="1066800"/>
          </a:xfrm>
          <a:prstGeom prst="rect">
            <a:avLst/>
          </a:prstGeom>
          <a:noFill/>
          <a:ln w="9525">
            <a:noFill/>
            <a:miter lim="800000"/>
            <a:headEnd/>
            <a:tailEnd/>
          </a:ln>
        </p:spPr>
        <p:txBody>
          <a:bodyPr lIns="91320" tIns="45663" rIns="91320" bIns="45663" anchor="ctr"/>
          <a:lstStyle/>
          <a:p>
            <a:pPr marL="0" marR="0" lvl="0" indent="0" algn="ctr" defTabSz="913128" rtl="0" eaLnBrk="1" fontAlgn="auto" latinLnBrk="0" hangingPunct="1">
              <a:lnSpc>
                <a:spcPct val="100000"/>
              </a:lnSpc>
              <a:spcBef>
                <a:spcPts val="0"/>
              </a:spcBef>
              <a:spcAft>
                <a:spcPts val="0"/>
              </a:spcAft>
              <a:buClrTx/>
              <a:buSzTx/>
              <a:buFontTx/>
              <a:buNone/>
              <a:tabLst/>
              <a:defRPr/>
            </a:pPr>
            <a:endParaRPr kumimoji="0" lang="en-US" sz="3600" b="1" i="0" u="none" strike="noStrike" kern="1200" cap="none" spc="0" normalizeH="0" baseline="0" noProof="0" dirty="0">
              <a:ln>
                <a:noFill/>
              </a:ln>
              <a:solidFill>
                <a:srgbClr val="FFFF99"/>
              </a:solidFill>
              <a:effectLst>
                <a:outerShdw blurRad="38100" dist="38100" dir="2700000" algn="tl">
                  <a:srgbClr val="000000"/>
                </a:outerShdw>
              </a:effectLst>
              <a:uLnTx/>
              <a:uFillTx/>
              <a:latin typeface="Calibri" panose="020F0502020204030204" pitchFamily="34" charset="0"/>
              <a:ea typeface="+mn-ea"/>
              <a:cs typeface="Arial" pitchFamily="34" charset="0"/>
            </a:endParaRPr>
          </a:p>
        </p:txBody>
      </p:sp>
      <p:sp>
        <p:nvSpPr>
          <p:cNvPr id="422922" name="Text Box 10">
            <a:extLst>
              <a:ext uri="{FF2B5EF4-FFF2-40B4-BE49-F238E27FC236}">
                <a16:creationId xmlns:a16="http://schemas.microsoft.com/office/drawing/2014/main" id="{EA9F3412-F12F-F4FE-A90C-72468E55C370}"/>
              </a:ext>
            </a:extLst>
          </p:cNvPr>
          <p:cNvSpPr txBox="1">
            <a:spLocks noChangeArrowheads="1"/>
          </p:cNvSpPr>
          <p:nvPr/>
        </p:nvSpPr>
        <p:spPr bwMode="auto">
          <a:xfrm>
            <a:off x="2057400" y="1219202"/>
            <a:ext cx="3725869" cy="523105"/>
          </a:xfrm>
          <a:prstGeom prst="rect">
            <a:avLst/>
          </a:prstGeom>
          <a:noFill/>
          <a:ln w="9525">
            <a:noFill/>
            <a:miter lim="800000"/>
            <a:headEnd/>
            <a:tailEnd/>
          </a:ln>
          <a:effectLst>
            <a:prstShdw prst="shdw17" dist="17961" dir="2700000">
              <a:schemeClr val="accent1">
                <a:gamma/>
                <a:shade val="60000"/>
                <a:invGamma/>
              </a:schemeClr>
            </a:prstShdw>
          </a:effectLst>
          <a:scene3d>
            <a:camera prst="orthographicFront"/>
            <a:lightRig rig="threePt" dir="t"/>
          </a:scene3d>
          <a:sp3d>
            <a:bevelT/>
          </a:sp3d>
        </p:spPr>
        <p:txBody>
          <a:bodyPr lIns="91320" tIns="45663" rIns="91320" bIns="45663">
            <a:spAutoFit/>
          </a:bodyPr>
          <a:lstStyle/>
          <a:p>
            <a:pPr marL="0" marR="0" lvl="0" indent="0" algn="ctr" defTabSz="913128" rtl="0" eaLnBrk="1" fontAlgn="auto" latinLnBrk="0" hangingPunct="1">
              <a:lnSpc>
                <a:spcPct val="100000"/>
              </a:lnSpc>
              <a:spcBef>
                <a:spcPct val="50000"/>
              </a:spcBef>
              <a:spcAft>
                <a:spcPts val="0"/>
              </a:spcAft>
              <a:buClrTx/>
              <a:buSzTx/>
              <a:buFontTx/>
              <a:buNone/>
              <a:tabLst/>
              <a:defRPr/>
            </a:pPr>
            <a:r>
              <a:rPr kumimoji="0" lang="en-US" sz="2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itchFamily="34" charset="0"/>
              </a:rPr>
              <a:t>Stroke or SEE</a:t>
            </a:r>
          </a:p>
        </p:txBody>
      </p:sp>
      <p:sp>
        <p:nvSpPr>
          <p:cNvPr id="2" name="Title 1">
            <a:extLst>
              <a:ext uri="{FF2B5EF4-FFF2-40B4-BE49-F238E27FC236}">
                <a16:creationId xmlns:a16="http://schemas.microsoft.com/office/drawing/2014/main" id="{56747B32-6332-2C9D-D762-531892E7E41C}"/>
              </a:ext>
            </a:extLst>
          </p:cNvPr>
          <p:cNvSpPr>
            <a:spLocks noGrp="1"/>
          </p:cNvSpPr>
          <p:nvPr>
            <p:ph type="title"/>
          </p:nvPr>
        </p:nvSpPr>
        <p:spPr>
          <a:xfrm>
            <a:off x="609759" y="238127"/>
            <a:ext cx="10872444" cy="1103313"/>
          </a:xfrm>
        </p:spPr>
        <p:txBody>
          <a:bodyPr/>
          <a:lstStyle/>
          <a:p>
            <a:r>
              <a:rPr lang="en-US" dirty="0"/>
              <a:t>AVERROES: Apixaban to Prevent Stroke in Patients With AF Unsuitable for Vitamin K Antagonist Therapy</a:t>
            </a:r>
            <a:endParaRPr lang="en-HK" dirty="0"/>
          </a:p>
        </p:txBody>
      </p:sp>
      <p:sp>
        <p:nvSpPr>
          <p:cNvPr id="4" name="Text Box 11">
            <a:extLst>
              <a:ext uri="{FF2B5EF4-FFF2-40B4-BE49-F238E27FC236}">
                <a16:creationId xmlns:a16="http://schemas.microsoft.com/office/drawing/2014/main" id="{5B7A79D8-B2D4-F54C-880E-39917BAB4FA3}"/>
              </a:ext>
            </a:extLst>
          </p:cNvPr>
          <p:cNvSpPr txBox="1">
            <a:spLocks noChangeArrowheads="1"/>
          </p:cNvSpPr>
          <p:nvPr/>
        </p:nvSpPr>
        <p:spPr bwMode="auto">
          <a:xfrm>
            <a:off x="433001" y="6367078"/>
            <a:ext cx="74090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Flaker. Stroke. 2012;43:3291. Connolly. NEJM. 2011;364:806. </a:t>
            </a:r>
          </a:p>
        </p:txBody>
      </p:sp>
      <p:sp>
        <p:nvSpPr>
          <p:cNvPr id="422921" name="TextBox 15">
            <a:extLst>
              <a:ext uri="{FF2B5EF4-FFF2-40B4-BE49-F238E27FC236}">
                <a16:creationId xmlns:a16="http://schemas.microsoft.com/office/drawing/2014/main" id="{6D3E4269-9C6B-D3ED-D3CA-F5E50F1E4F38}"/>
              </a:ext>
            </a:extLst>
          </p:cNvPr>
          <p:cNvSpPr txBox="1">
            <a:spLocks noChangeArrowheads="1"/>
          </p:cNvSpPr>
          <p:nvPr/>
        </p:nvSpPr>
        <p:spPr bwMode="auto">
          <a:xfrm>
            <a:off x="2127379" y="3269054"/>
            <a:ext cx="8034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912813">
              <a:defRPr sz="2400" b="1">
                <a:solidFill>
                  <a:schemeClr val="tx1"/>
                </a:solidFill>
                <a:latin typeface="Arial" panose="020B0604020202020204" pitchFamily="34" charset="0"/>
                <a:ea typeface="ＭＳ Ｐゴシック" panose="020B0600070205080204" pitchFamily="34" charset="-128"/>
              </a:defRPr>
            </a:lvl1pPr>
            <a:lvl2pPr defTabSz="912813">
              <a:defRPr sz="2400" b="1">
                <a:solidFill>
                  <a:schemeClr val="tx1"/>
                </a:solidFill>
                <a:latin typeface="Arial" panose="020B0604020202020204" pitchFamily="34" charset="0"/>
                <a:ea typeface="ＭＳ Ｐゴシック" panose="020B0600070205080204" pitchFamily="34" charset="-128"/>
              </a:defRPr>
            </a:lvl2pPr>
            <a:lvl3pPr defTabSz="912813">
              <a:defRPr sz="2400" b="1">
                <a:solidFill>
                  <a:schemeClr val="tx1"/>
                </a:solidFill>
                <a:latin typeface="Arial" panose="020B0604020202020204" pitchFamily="34" charset="0"/>
                <a:ea typeface="ＭＳ Ｐゴシック" panose="020B0600070205080204" pitchFamily="34" charset="-128"/>
              </a:defRPr>
            </a:lvl3pPr>
            <a:lvl4pPr defTabSz="912813">
              <a:defRPr sz="2400" b="1">
                <a:solidFill>
                  <a:schemeClr val="tx1"/>
                </a:solidFill>
                <a:latin typeface="Arial" panose="020B0604020202020204" pitchFamily="34" charset="0"/>
                <a:ea typeface="ＭＳ Ｐゴシック" panose="020B0600070205080204" pitchFamily="34" charset="-128"/>
              </a:defRPr>
            </a:lvl4pPr>
            <a:lvl5pPr defTabSz="912813">
              <a:defRPr sz="2400" b="1">
                <a:solidFill>
                  <a:schemeClr val="tx1"/>
                </a:solidFill>
                <a:latin typeface="Arial" panose="020B0604020202020204" pitchFamily="34" charset="0"/>
                <a:ea typeface="ＭＳ Ｐゴシック" panose="020B0600070205080204" pitchFamily="34" charset="-128"/>
              </a:defRPr>
            </a:lvl5pPr>
            <a:lvl6pPr marL="2274888" indent="1588" defTabSz="9128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6pPr>
            <a:lvl7pPr marL="2732088" indent="1588" defTabSz="9128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7pPr>
            <a:lvl8pPr marL="3189288" indent="1588" defTabSz="9128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8pPr>
            <a:lvl9pPr marL="3646488" indent="1588" defTabSz="9128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9pPr>
          </a:lstStyle>
          <a:p>
            <a:pPr marL="0" marR="0" lvl="0" indent="0" algn="l" defTabSz="912813" rtl="0" eaLnBrk="1" fontAlgn="auto" latinLnBrk="0" hangingPunct="1">
              <a:lnSpc>
                <a:spcPct val="100000"/>
              </a:lnSpc>
              <a:spcBef>
                <a:spcPts val="0"/>
              </a:spcBef>
              <a:spcAft>
                <a:spcPts val="0"/>
              </a:spcAft>
              <a:buClrTx/>
              <a:buSzTx/>
              <a:buFontTx/>
              <a:buNone/>
              <a:tabLst/>
              <a:defRPr/>
            </a:pPr>
            <a:r>
              <a:rPr kumimoji="0" lang="en-US" altLang="en-US" sz="1600" b="0" i="1" u="none" strike="noStrike" kern="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P</a:t>
            </a:r>
            <a:r>
              <a:rPr kumimoji="0" lang="en-US" altLang="en-US" sz="1600" b="0" i="0" u="none" strike="noStrike" kern="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 &lt;.001</a:t>
            </a:r>
          </a:p>
        </p:txBody>
      </p:sp>
      <p:sp>
        <p:nvSpPr>
          <p:cNvPr id="422924" name="TextBox 16">
            <a:extLst>
              <a:ext uri="{FF2B5EF4-FFF2-40B4-BE49-F238E27FC236}">
                <a16:creationId xmlns:a16="http://schemas.microsoft.com/office/drawing/2014/main" id="{B4D43DBB-8D8C-F7C0-371B-88F5D40F2D70}"/>
              </a:ext>
            </a:extLst>
          </p:cNvPr>
          <p:cNvSpPr txBox="1">
            <a:spLocks noChangeArrowheads="1"/>
          </p:cNvSpPr>
          <p:nvPr/>
        </p:nvSpPr>
        <p:spPr bwMode="auto">
          <a:xfrm>
            <a:off x="1879394" y="4554953"/>
            <a:ext cx="303352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912813">
              <a:defRPr sz="2400" b="1">
                <a:solidFill>
                  <a:schemeClr val="tx1"/>
                </a:solidFill>
                <a:latin typeface="Arial" panose="020B0604020202020204" pitchFamily="34" charset="0"/>
                <a:ea typeface="ＭＳ Ｐゴシック" panose="020B0600070205080204" pitchFamily="34" charset="-128"/>
              </a:defRPr>
            </a:lvl1pPr>
            <a:lvl2pPr defTabSz="912813">
              <a:defRPr sz="2400" b="1">
                <a:solidFill>
                  <a:schemeClr val="tx1"/>
                </a:solidFill>
                <a:latin typeface="Arial" panose="020B0604020202020204" pitchFamily="34" charset="0"/>
                <a:ea typeface="ＭＳ Ｐゴシック" panose="020B0600070205080204" pitchFamily="34" charset="-128"/>
              </a:defRPr>
            </a:lvl2pPr>
            <a:lvl3pPr defTabSz="912813">
              <a:defRPr sz="2400" b="1">
                <a:solidFill>
                  <a:schemeClr val="tx1"/>
                </a:solidFill>
                <a:latin typeface="Arial" panose="020B0604020202020204" pitchFamily="34" charset="0"/>
                <a:ea typeface="ＭＳ Ｐゴシック" panose="020B0600070205080204" pitchFamily="34" charset="-128"/>
              </a:defRPr>
            </a:lvl3pPr>
            <a:lvl4pPr defTabSz="912813">
              <a:defRPr sz="2400" b="1">
                <a:solidFill>
                  <a:schemeClr val="tx1"/>
                </a:solidFill>
                <a:latin typeface="Arial" panose="020B0604020202020204" pitchFamily="34" charset="0"/>
                <a:ea typeface="ＭＳ Ｐゴシック" panose="020B0600070205080204" pitchFamily="34" charset="-128"/>
              </a:defRPr>
            </a:lvl4pPr>
            <a:lvl5pPr defTabSz="912813">
              <a:defRPr sz="2400" b="1">
                <a:solidFill>
                  <a:schemeClr val="tx1"/>
                </a:solidFill>
                <a:latin typeface="Arial" panose="020B0604020202020204" pitchFamily="34" charset="0"/>
                <a:ea typeface="ＭＳ Ｐゴシック" panose="020B0600070205080204" pitchFamily="34" charset="-128"/>
              </a:defRPr>
            </a:lvl5pPr>
            <a:lvl6pPr marL="2274888" indent="1588" defTabSz="9128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6pPr>
            <a:lvl7pPr marL="2732088" indent="1588" defTabSz="9128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7pPr>
            <a:lvl8pPr marL="3189288" indent="1588" defTabSz="9128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8pPr>
            <a:lvl9pPr marL="3646488" indent="1588" defTabSz="9128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9pPr>
          </a:lstStyle>
          <a:p>
            <a:pPr marL="0" marR="0" lvl="0" indent="0" algn="l" defTabSz="912813" rtl="0" eaLnBrk="1" fontAlgn="auto" latinLnBrk="0" hangingPunct="1">
              <a:lnSpc>
                <a:spcPct val="100000"/>
              </a:lnSpc>
              <a:spcBef>
                <a:spcPts val="0"/>
              </a:spcBef>
              <a:spcAft>
                <a:spcPts val="0"/>
              </a:spcAft>
              <a:buClrTx/>
              <a:buSzTx/>
              <a:buFontTx/>
              <a:buNone/>
              <a:tabLst/>
              <a:defRPr/>
            </a:pPr>
            <a:r>
              <a:rPr kumimoji="0" lang="en-US" altLang="en-US" sz="1600" b="0" i="0" u="none" strike="noStrike" kern="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0     3	6       9       12              18</a:t>
            </a:r>
          </a:p>
        </p:txBody>
      </p:sp>
      <p:sp>
        <p:nvSpPr>
          <p:cNvPr id="422927" name="TextBox 17">
            <a:extLst>
              <a:ext uri="{FF2B5EF4-FFF2-40B4-BE49-F238E27FC236}">
                <a16:creationId xmlns:a16="http://schemas.microsoft.com/office/drawing/2014/main" id="{8C28020D-BFF0-4632-4AA6-C263F719075C}"/>
              </a:ext>
            </a:extLst>
          </p:cNvPr>
          <p:cNvSpPr txBox="1">
            <a:spLocks noChangeArrowheads="1"/>
          </p:cNvSpPr>
          <p:nvPr/>
        </p:nvSpPr>
        <p:spPr bwMode="auto">
          <a:xfrm>
            <a:off x="1363371" y="2475687"/>
            <a:ext cx="559653" cy="221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912813">
              <a:defRPr sz="2400" b="1">
                <a:solidFill>
                  <a:schemeClr val="tx1"/>
                </a:solidFill>
                <a:latin typeface="Arial" panose="020B0604020202020204" pitchFamily="34" charset="0"/>
                <a:ea typeface="ＭＳ Ｐゴシック" panose="020B0600070205080204" pitchFamily="34" charset="-128"/>
              </a:defRPr>
            </a:lvl1pPr>
            <a:lvl2pPr defTabSz="912813">
              <a:defRPr sz="2400" b="1">
                <a:solidFill>
                  <a:schemeClr val="tx1"/>
                </a:solidFill>
                <a:latin typeface="Arial" panose="020B0604020202020204" pitchFamily="34" charset="0"/>
                <a:ea typeface="ＭＳ Ｐゴシック" panose="020B0600070205080204" pitchFamily="34" charset="-128"/>
              </a:defRPr>
            </a:lvl2pPr>
            <a:lvl3pPr defTabSz="912813">
              <a:defRPr sz="2400" b="1">
                <a:solidFill>
                  <a:schemeClr val="tx1"/>
                </a:solidFill>
                <a:latin typeface="Arial" panose="020B0604020202020204" pitchFamily="34" charset="0"/>
                <a:ea typeface="ＭＳ Ｐゴシック" panose="020B0600070205080204" pitchFamily="34" charset="-128"/>
              </a:defRPr>
            </a:lvl3pPr>
            <a:lvl4pPr defTabSz="912813">
              <a:defRPr sz="2400" b="1">
                <a:solidFill>
                  <a:schemeClr val="tx1"/>
                </a:solidFill>
                <a:latin typeface="Arial" panose="020B0604020202020204" pitchFamily="34" charset="0"/>
                <a:ea typeface="ＭＳ Ｐゴシック" panose="020B0600070205080204" pitchFamily="34" charset="-128"/>
              </a:defRPr>
            </a:lvl4pPr>
            <a:lvl5pPr defTabSz="912813">
              <a:defRPr sz="2400" b="1">
                <a:solidFill>
                  <a:schemeClr val="tx1"/>
                </a:solidFill>
                <a:latin typeface="Arial" panose="020B0604020202020204" pitchFamily="34" charset="0"/>
                <a:ea typeface="ＭＳ Ｐゴシック" panose="020B0600070205080204" pitchFamily="34" charset="-128"/>
              </a:defRPr>
            </a:lvl5pPr>
            <a:lvl6pPr marL="2274888" indent="1588" defTabSz="9128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6pPr>
            <a:lvl7pPr marL="2732088" indent="1588" defTabSz="9128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7pPr>
            <a:lvl8pPr marL="3189288" indent="1588" defTabSz="9128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8pPr>
            <a:lvl9pPr marL="3646488" indent="1588" defTabSz="9128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9pPr>
          </a:lstStyle>
          <a:p>
            <a:pPr marL="0" marR="0" lvl="0" indent="0" algn="l" defTabSz="912813" rtl="0" eaLnBrk="1" fontAlgn="auto" latinLnBrk="0" hangingPunct="1">
              <a:lnSpc>
                <a:spcPct val="100000"/>
              </a:lnSpc>
              <a:spcBef>
                <a:spcPts val="0"/>
              </a:spcBef>
              <a:spcAft>
                <a:spcPts val="1000"/>
              </a:spcAft>
              <a:buClrTx/>
              <a:buSzTx/>
              <a:buFontTx/>
              <a:buNone/>
              <a:tabLst/>
              <a:defRPr/>
            </a:pPr>
            <a:r>
              <a:rPr kumimoji="0" lang="en-US" altLang="en-US" sz="1600" b="0" i="0" u="none" strike="noStrike" kern="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0.05</a:t>
            </a:r>
          </a:p>
          <a:p>
            <a:pPr marL="0" marR="0" lvl="0" indent="0" algn="l" defTabSz="912813" rtl="0" eaLnBrk="1" fontAlgn="auto" latinLnBrk="0" hangingPunct="1">
              <a:lnSpc>
                <a:spcPct val="100000"/>
              </a:lnSpc>
              <a:spcBef>
                <a:spcPts val="0"/>
              </a:spcBef>
              <a:spcAft>
                <a:spcPts val="1000"/>
              </a:spcAft>
              <a:buClrTx/>
              <a:buSzTx/>
              <a:buFontTx/>
              <a:buNone/>
              <a:tabLst/>
              <a:defRPr/>
            </a:pPr>
            <a:r>
              <a:rPr kumimoji="0" lang="en-US" altLang="en-US" sz="1600" b="0" i="0" u="none" strike="noStrike" kern="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0.04</a:t>
            </a:r>
          </a:p>
          <a:p>
            <a:pPr marL="0" marR="0" lvl="0" indent="0" algn="l" defTabSz="912813" rtl="0" eaLnBrk="1" fontAlgn="auto" latinLnBrk="0" hangingPunct="1">
              <a:lnSpc>
                <a:spcPct val="100000"/>
              </a:lnSpc>
              <a:spcBef>
                <a:spcPts val="0"/>
              </a:spcBef>
              <a:spcAft>
                <a:spcPts val="1000"/>
              </a:spcAft>
              <a:buClrTx/>
              <a:buSzTx/>
              <a:buFontTx/>
              <a:buNone/>
              <a:tabLst/>
              <a:defRPr/>
            </a:pPr>
            <a:r>
              <a:rPr kumimoji="0" lang="en-US" altLang="en-US" sz="1600" b="0" i="0" u="none" strike="noStrike" kern="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0.03</a:t>
            </a:r>
          </a:p>
          <a:p>
            <a:pPr marL="0" marR="0" lvl="0" indent="0" algn="l" defTabSz="912813" rtl="0" eaLnBrk="1" fontAlgn="auto" latinLnBrk="0" hangingPunct="1">
              <a:lnSpc>
                <a:spcPct val="100000"/>
              </a:lnSpc>
              <a:spcBef>
                <a:spcPts val="0"/>
              </a:spcBef>
              <a:spcAft>
                <a:spcPts val="1000"/>
              </a:spcAft>
              <a:buClrTx/>
              <a:buSzTx/>
              <a:buFontTx/>
              <a:buNone/>
              <a:tabLst/>
              <a:defRPr/>
            </a:pPr>
            <a:r>
              <a:rPr kumimoji="0" lang="en-US" altLang="en-US" sz="1600" b="0" i="0" u="none" strike="noStrike" kern="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0.02</a:t>
            </a:r>
          </a:p>
          <a:p>
            <a:pPr marL="0" marR="0" lvl="0" indent="0" algn="l" defTabSz="912813" rtl="0" eaLnBrk="1" fontAlgn="auto" latinLnBrk="0" hangingPunct="1">
              <a:lnSpc>
                <a:spcPct val="100000"/>
              </a:lnSpc>
              <a:spcBef>
                <a:spcPts val="0"/>
              </a:spcBef>
              <a:spcAft>
                <a:spcPts val="1000"/>
              </a:spcAft>
              <a:buClrTx/>
              <a:buSzTx/>
              <a:buFontTx/>
              <a:buNone/>
              <a:tabLst/>
              <a:defRPr/>
            </a:pPr>
            <a:r>
              <a:rPr kumimoji="0" lang="en-US" altLang="en-US" sz="1600" b="0" i="0" u="none" strike="noStrike" kern="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0.01</a:t>
            </a:r>
          </a:p>
          <a:p>
            <a:pPr marL="0" marR="0" lvl="0" indent="0" algn="r" defTabSz="912813" rtl="0" eaLnBrk="1" fontAlgn="auto" latinLnBrk="0" hangingPunct="1">
              <a:lnSpc>
                <a:spcPct val="100000"/>
              </a:lnSpc>
              <a:spcBef>
                <a:spcPts val="0"/>
              </a:spcBef>
              <a:spcAft>
                <a:spcPts val="1000"/>
              </a:spcAft>
              <a:buClrTx/>
              <a:buSzTx/>
              <a:buFontTx/>
              <a:buNone/>
              <a:tabLst/>
              <a:defRPr/>
            </a:pPr>
            <a:r>
              <a:rPr kumimoji="0" lang="en-US" altLang="en-US" sz="1600" b="0" i="0" u="none" strike="noStrike" kern="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0</a:t>
            </a:r>
          </a:p>
        </p:txBody>
      </p:sp>
      <p:sp>
        <p:nvSpPr>
          <p:cNvPr id="422928" name="Freeform 16">
            <a:extLst>
              <a:ext uri="{FF2B5EF4-FFF2-40B4-BE49-F238E27FC236}">
                <a16:creationId xmlns:a16="http://schemas.microsoft.com/office/drawing/2014/main" id="{755E7858-2FF6-1462-C66A-62A0517018AC}"/>
              </a:ext>
            </a:extLst>
          </p:cNvPr>
          <p:cNvSpPr>
            <a:spLocks/>
          </p:cNvSpPr>
          <p:nvPr/>
        </p:nvSpPr>
        <p:spPr bwMode="auto">
          <a:xfrm>
            <a:off x="2020790" y="2608874"/>
            <a:ext cx="3065463" cy="1916475"/>
          </a:xfrm>
          <a:custGeom>
            <a:avLst/>
            <a:gdLst>
              <a:gd name="T0" fmla="*/ 0 w 3067665"/>
              <a:gd name="T1" fmla="*/ 2006860 h 1946787"/>
              <a:gd name="T2" fmla="*/ 29167 w 3067665"/>
              <a:gd name="T3" fmla="*/ 1915639 h 1946787"/>
              <a:gd name="T4" fmla="*/ 87500 w 3067665"/>
              <a:gd name="T5" fmla="*/ 1854824 h 1946787"/>
              <a:gd name="T6" fmla="*/ 116696 w 3067665"/>
              <a:gd name="T7" fmla="*/ 1809215 h 1946787"/>
              <a:gd name="T8" fmla="*/ 218806 w 3067665"/>
              <a:gd name="T9" fmla="*/ 1733197 h 1946787"/>
              <a:gd name="T10" fmla="*/ 247973 w 3067665"/>
              <a:gd name="T11" fmla="*/ 1687587 h 1946787"/>
              <a:gd name="T12" fmla="*/ 262556 w 3067665"/>
              <a:gd name="T13" fmla="*/ 1641981 h 1946787"/>
              <a:gd name="T14" fmla="*/ 320904 w 3067665"/>
              <a:gd name="T15" fmla="*/ 1550757 h 1946787"/>
              <a:gd name="T16" fmla="*/ 364675 w 3067665"/>
              <a:gd name="T17" fmla="*/ 1535553 h 1946787"/>
              <a:gd name="T18" fmla="*/ 408435 w 3067665"/>
              <a:gd name="T19" fmla="*/ 1489946 h 1946787"/>
              <a:gd name="T20" fmla="*/ 495947 w 3067665"/>
              <a:gd name="T21" fmla="*/ 1459538 h 1946787"/>
              <a:gd name="T22" fmla="*/ 627235 w 3067665"/>
              <a:gd name="T23" fmla="*/ 1398724 h 1946787"/>
              <a:gd name="T24" fmla="*/ 670991 w 3067665"/>
              <a:gd name="T25" fmla="*/ 1368316 h 1946787"/>
              <a:gd name="T26" fmla="*/ 714751 w 3067665"/>
              <a:gd name="T27" fmla="*/ 1353113 h 1946787"/>
              <a:gd name="T28" fmla="*/ 802276 w 3067665"/>
              <a:gd name="T29" fmla="*/ 1292301 h 1946787"/>
              <a:gd name="T30" fmla="*/ 933553 w 3067665"/>
              <a:gd name="T31" fmla="*/ 1231486 h 1946787"/>
              <a:gd name="T32" fmla="*/ 977312 w 3067665"/>
              <a:gd name="T33" fmla="*/ 1216285 h 1946787"/>
              <a:gd name="T34" fmla="*/ 1021073 w 3067665"/>
              <a:gd name="T35" fmla="*/ 1185878 h 1946787"/>
              <a:gd name="T36" fmla="*/ 1064837 w 3067665"/>
              <a:gd name="T37" fmla="*/ 1140264 h 1946787"/>
              <a:gd name="T38" fmla="*/ 1108598 w 3067665"/>
              <a:gd name="T39" fmla="*/ 1125060 h 1946787"/>
              <a:gd name="T40" fmla="*/ 1210709 w 3067665"/>
              <a:gd name="T41" fmla="*/ 1079453 h 1946787"/>
              <a:gd name="T42" fmla="*/ 1298228 w 3067665"/>
              <a:gd name="T43" fmla="*/ 1049038 h 1946787"/>
              <a:gd name="T44" fmla="*/ 1341986 w 3067665"/>
              <a:gd name="T45" fmla="*/ 1033836 h 1946787"/>
              <a:gd name="T46" fmla="*/ 1473268 w 3067665"/>
              <a:gd name="T47" fmla="*/ 942616 h 1946787"/>
              <a:gd name="T48" fmla="*/ 1560787 w 3067665"/>
              <a:gd name="T49" fmla="*/ 912209 h 1946787"/>
              <a:gd name="T50" fmla="*/ 1648303 w 3067665"/>
              <a:gd name="T51" fmla="*/ 851394 h 1946787"/>
              <a:gd name="T52" fmla="*/ 1721242 w 3067665"/>
              <a:gd name="T53" fmla="*/ 775377 h 1946787"/>
              <a:gd name="T54" fmla="*/ 1808760 w 3067665"/>
              <a:gd name="T55" fmla="*/ 714566 h 1946787"/>
              <a:gd name="T56" fmla="*/ 1896281 w 3067665"/>
              <a:gd name="T57" fmla="*/ 638549 h 1946787"/>
              <a:gd name="T58" fmla="*/ 1983798 w 3067665"/>
              <a:gd name="T59" fmla="*/ 577735 h 1946787"/>
              <a:gd name="T60" fmla="*/ 2056732 w 3067665"/>
              <a:gd name="T61" fmla="*/ 516918 h 1946787"/>
              <a:gd name="T62" fmla="*/ 2144250 w 3067665"/>
              <a:gd name="T63" fmla="*/ 456105 h 1946787"/>
              <a:gd name="T64" fmla="*/ 2173425 w 3067665"/>
              <a:gd name="T65" fmla="*/ 410495 h 1946787"/>
              <a:gd name="T66" fmla="*/ 2304702 w 3067665"/>
              <a:gd name="T67" fmla="*/ 304071 h 1946787"/>
              <a:gd name="T68" fmla="*/ 2348466 w 3067665"/>
              <a:gd name="T69" fmla="*/ 273665 h 1946787"/>
              <a:gd name="T70" fmla="*/ 2465159 w 3067665"/>
              <a:gd name="T71" fmla="*/ 167238 h 1946787"/>
              <a:gd name="T72" fmla="*/ 2508918 w 3067665"/>
              <a:gd name="T73" fmla="*/ 136831 h 1946787"/>
              <a:gd name="T74" fmla="*/ 2596439 w 3067665"/>
              <a:gd name="T75" fmla="*/ 91218 h 1946787"/>
              <a:gd name="T76" fmla="*/ 2844413 w 3067665"/>
              <a:gd name="T77" fmla="*/ 76019 h 1946787"/>
              <a:gd name="T78" fmla="*/ 2975689 w 3067665"/>
              <a:gd name="T79" fmla="*/ 30408 h 1946787"/>
              <a:gd name="T80" fmla="*/ 3034035 w 3067665"/>
              <a:gd name="T81" fmla="*/ 0 h 194678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067665"/>
              <a:gd name="T124" fmla="*/ 0 h 1946787"/>
              <a:gd name="T125" fmla="*/ 3067665 w 3067665"/>
              <a:gd name="T126" fmla="*/ 1946787 h 1946787"/>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067665" h="1946787">
                <a:moveTo>
                  <a:pt x="0" y="1946787"/>
                </a:moveTo>
                <a:cubicBezTo>
                  <a:pt x="9832" y="1917290"/>
                  <a:pt x="13500" y="1884958"/>
                  <a:pt x="29497" y="1858296"/>
                </a:cubicBezTo>
                <a:cubicBezTo>
                  <a:pt x="43805" y="1834449"/>
                  <a:pt x="70392" y="1820418"/>
                  <a:pt x="88490" y="1799303"/>
                </a:cubicBezTo>
                <a:cubicBezTo>
                  <a:pt x="100026" y="1785845"/>
                  <a:pt x="105453" y="1767592"/>
                  <a:pt x="117987" y="1755058"/>
                </a:cubicBezTo>
                <a:cubicBezTo>
                  <a:pt x="136278" y="1736767"/>
                  <a:pt x="196105" y="1698063"/>
                  <a:pt x="221226" y="1681316"/>
                </a:cubicBezTo>
                <a:cubicBezTo>
                  <a:pt x="231058" y="1666568"/>
                  <a:pt x="242796" y="1652925"/>
                  <a:pt x="250723" y="1637071"/>
                </a:cubicBezTo>
                <a:cubicBezTo>
                  <a:pt x="257675" y="1623166"/>
                  <a:pt x="257921" y="1606415"/>
                  <a:pt x="265471" y="1592825"/>
                </a:cubicBezTo>
                <a:cubicBezTo>
                  <a:pt x="282687" y="1561835"/>
                  <a:pt x="304800" y="1533832"/>
                  <a:pt x="324465" y="1504335"/>
                </a:cubicBezTo>
                <a:cubicBezTo>
                  <a:pt x="333088" y="1491400"/>
                  <a:pt x="353962" y="1494503"/>
                  <a:pt x="368710" y="1489587"/>
                </a:cubicBezTo>
                <a:cubicBezTo>
                  <a:pt x="383458" y="1474839"/>
                  <a:pt x="394722" y="1455471"/>
                  <a:pt x="412955" y="1445342"/>
                </a:cubicBezTo>
                <a:cubicBezTo>
                  <a:pt x="440134" y="1430242"/>
                  <a:pt x="501445" y="1415845"/>
                  <a:pt x="501445" y="1415845"/>
                </a:cubicBezTo>
                <a:cubicBezTo>
                  <a:pt x="571560" y="1369101"/>
                  <a:pt x="528874" y="1391953"/>
                  <a:pt x="634181" y="1356851"/>
                </a:cubicBezTo>
                <a:cubicBezTo>
                  <a:pt x="650997" y="1351246"/>
                  <a:pt x="662572" y="1335282"/>
                  <a:pt x="678426" y="1327355"/>
                </a:cubicBezTo>
                <a:cubicBezTo>
                  <a:pt x="692331" y="1320403"/>
                  <a:pt x="709081" y="1320156"/>
                  <a:pt x="722671" y="1312606"/>
                </a:cubicBezTo>
                <a:cubicBezTo>
                  <a:pt x="753660" y="1295390"/>
                  <a:pt x="781664" y="1273277"/>
                  <a:pt x="811161" y="1253613"/>
                </a:cubicBezTo>
                <a:cubicBezTo>
                  <a:pt x="881276" y="1206870"/>
                  <a:pt x="838593" y="1229720"/>
                  <a:pt x="943897" y="1194619"/>
                </a:cubicBezTo>
                <a:lnTo>
                  <a:pt x="988142" y="1179871"/>
                </a:lnTo>
                <a:cubicBezTo>
                  <a:pt x="1002890" y="1170039"/>
                  <a:pt x="1018770" y="1161722"/>
                  <a:pt x="1032387" y="1150374"/>
                </a:cubicBezTo>
                <a:cubicBezTo>
                  <a:pt x="1048410" y="1137021"/>
                  <a:pt x="1059278" y="1117699"/>
                  <a:pt x="1076632" y="1106129"/>
                </a:cubicBezTo>
                <a:cubicBezTo>
                  <a:pt x="1089567" y="1097505"/>
                  <a:pt x="1106972" y="1098332"/>
                  <a:pt x="1120877" y="1091380"/>
                </a:cubicBezTo>
                <a:cubicBezTo>
                  <a:pt x="1249565" y="1027037"/>
                  <a:pt x="1070651" y="1093175"/>
                  <a:pt x="1224116" y="1047135"/>
                </a:cubicBezTo>
                <a:cubicBezTo>
                  <a:pt x="1253897" y="1038200"/>
                  <a:pt x="1283110" y="1027470"/>
                  <a:pt x="1312607" y="1017638"/>
                </a:cubicBezTo>
                <a:lnTo>
                  <a:pt x="1356852" y="1002890"/>
                </a:lnTo>
                <a:lnTo>
                  <a:pt x="1489587" y="914400"/>
                </a:lnTo>
                <a:cubicBezTo>
                  <a:pt x="1515457" y="897153"/>
                  <a:pt x="1578077" y="884903"/>
                  <a:pt x="1578077" y="884903"/>
                </a:cubicBezTo>
                <a:cubicBezTo>
                  <a:pt x="1607574" y="865238"/>
                  <a:pt x="1646903" y="855406"/>
                  <a:pt x="1666568" y="825909"/>
                </a:cubicBezTo>
                <a:cubicBezTo>
                  <a:pt x="1720646" y="744793"/>
                  <a:pt x="1666568" y="813619"/>
                  <a:pt x="1740310" y="752167"/>
                </a:cubicBezTo>
                <a:cubicBezTo>
                  <a:pt x="1813959" y="690792"/>
                  <a:pt x="1751045" y="719092"/>
                  <a:pt x="1828800" y="693174"/>
                </a:cubicBezTo>
                <a:cubicBezTo>
                  <a:pt x="1986912" y="587764"/>
                  <a:pt x="1746945" y="751923"/>
                  <a:pt x="1917290" y="619432"/>
                </a:cubicBezTo>
                <a:cubicBezTo>
                  <a:pt x="1945273" y="597667"/>
                  <a:pt x="2005781" y="560438"/>
                  <a:pt x="2005781" y="560438"/>
                </a:cubicBezTo>
                <a:cubicBezTo>
                  <a:pt x="2060282" y="478685"/>
                  <a:pt x="2004094" y="543350"/>
                  <a:pt x="2079523" y="501445"/>
                </a:cubicBezTo>
                <a:cubicBezTo>
                  <a:pt x="2110513" y="484229"/>
                  <a:pt x="2168013" y="442451"/>
                  <a:pt x="2168013" y="442451"/>
                </a:cubicBezTo>
                <a:cubicBezTo>
                  <a:pt x="2177845" y="427703"/>
                  <a:pt x="2186162" y="411823"/>
                  <a:pt x="2197510" y="398206"/>
                </a:cubicBezTo>
                <a:cubicBezTo>
                  <a:pt x="2240830" y="346222"/>
                  <a:pt x="2268580" y="336077"/>
                  <a:pt x="2330245" y="294967"/>
                </a:cubicBezTo>
                <a:lnTo>
                  <a:pt x="2374490" y="265471"/>
                </a:lnTo>
                <a:cubicBezTo>
                  <a:pt x="2423651" y="191728"/>
                  <a:pt x="2389239" y="231057"/>
                  <a:pt x="2492477" y="162232"/>
                </a:cubicBezTo>
                <a:lnTo>
                  <a:pt x="2536723" y="132735"/>
                </a:lnTo>
                <a:cubicBezTo>
                  <a:pt x="2565237" y="113725"/>
                  <a:pt x="2589294" y="92082"/>
                  <a:pt x="2625213" y="88490"/>
                </a:cubicBezTo>
                <a:cubicBezTo>
                  <a:pt x="2708516" y="80160"/>
                  <a:pt x="2792362" y="78658"/>
                  <a:pt x="2875936" y="73742"/>
                </a:cubicBezTo>
                <a:lnTo>
                  <a:pt x="3008671" y="29496"/>
                </a:lnTo>
                <a:cubicBezTo>
                  <a:pt x="3059513" y="12549"/>
                  <a:pt x="3041923" y="25741"/>
                  <a:pt x="3067665" y="0"/>
                </a:cubicBezTo>
              </a:path>
            </a:pathLst>
          </a:custGeom>
          <a:noFill/>
          <a:ln w="28575">
            <a:solidFill>
              <a:schemeClr val="accent1"/>
            </a:solidFill>
            <a:round/>
            <a:headEnd/>
            <a:tailEnd/>
          </a:ln>
        </p:spPr>
        <p:txBody>
          <a:bodyP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endParaRPr>
          </a:p>
        </p:txBody>
      </p:sp>
      <p:sp>
        <p:nvSpPr>
          <p:cNvPr id="422929" name="Freeform 18">
            <a:extLst>
              <a:ext uri="{FF2B5EF4-FFF2-40B4-BE49-F238E27FC236}">
                <a16:creationId xmlns:a16="http://schemas.microsoft.com/office/drawing/2014/main" id="{76B7A341-A82A-A6BD-27DD-16DBA8750F4A}"/>
              </a:ext>
            </a:extLst>
          </p:cNvPr>
          <p:cNvSpPr>
            <a:spLocks/>
          </p:cNvSpPr>
          <p:nvPr/>
        </p:nvSpPr>
        <p:spPr bwMode="auto">
          <a:xfrm>
            <a:off x="2054513" y="3510716"/>
            <a:ext cx="2860386" cy="1016419"/>
          </a:xfrm>
          <a:custGeom>
            <a:avLst/>
            <a:gdLst>
              <a:gd name="T0" fmla="*/ 0 w 2861187"/>
              <a:gd name="T1" fmla="*/ 1057572 h 1033141"/>
              <a:gd name="T2" fmla="*/ 101888 w 2861187"/>
              <a:gd name="T3" fmla="*/ 982087 h 1033141"/>
              <a:gd name="T4" fmla="*/ 174636 w 2861187"/>
              <a:gd name="T5" fmla="*/ 966989 h 1033141"/>
              <a:gd name="T6" fmla="*/ 218293 w 2861187"/>
              <a:gd name="T7" fmla="*/ 936796 h 1033141"/>
              <a:gd name="T8" fmla="*/ 232824 w 2861187"/>
              <a:gd name="T9" fmla="*/ 891505 h 1033141"/>
              <a:gd name="T10" fmla="*/ 422001 w 2861187"/>
              <a:gd name="T11" fmla="*/ 846213 h 1033141"/>
              <a:gd name="T12" fmla="*/ 567527 w 2861187"/>
              <a:gd name="T13" fmla="*/ 816020 h 1033141"/>
              <a:gd name="T14" fmla="*/ 654836 w 2861187"/>
              <a:gd name="T15" fmla="*/ 800922 h 1033141"/>
              <a:gd name="T16" fmla="*/ 742142 w 2861187"/>
              <a:gd name="T17" fmla="*/ 770727 h 1033141"/>
              <a:gd name="T18" fmla="*/ 785800 w 2861187"/>
              <a:gd name="T19" fmla="*/ 755629 h 1033141"/>
              <a:gd name="T20" fmla="*/ 916770 w 2861187"/>
              <a:gd name="T21" fmla="*/ 740536 h 1033141"/>
              <a:gd name="T22" fmla="*/ 1018628 w 2861187"/>
              <a:gd name="T23" fmla="*/ 710339 h 1033141"/>
              <a:gd name="T24" fmla="*/ 1105950 w 2861187"/>
              <a:gd name="T25" fmla="*/ 680144 h 1033141"/>
              <a:gd name="T26" fmla="*/ 1149605 w 2861187"/>
              <a:gd name="T27" fmla="*/ 665050 h 1033141"/>
              <a:gd name="T28" fmla="*/ 1207812 w 2861187"/>
              <a:gd name="T29" fmla="*/ 649949 h 1033141"/>
              <a:gd name="T30" fmla="*/ 1295121 w 2861187"/>
              <a:gd name="T31" fmla="*/ 619759 h 1033141"/>
              <a:gd name="T32" fmla="*/ 1338773 w 2861187"/>
              <a:gd name="T33" fmla="*/ 604658 h 1033141"/>
              <a:gd name="T34" fmla="*/ 1484296 w 2861187"/>
              <a:gd name="T35" fmla="*/ 559368 h 1033141"/>
              <a:gd name="T36" fmla="*/ 1571604 w 2861187"/>
              <a:gd name="T37" fmla="*/ 529171 h 1033141"/>
              <a:gd name="T38" fmla="*/ 1615258 w 2861187"/>
              <a:gd name="T39" fmla="*/ 498974 h 1033141"/>
              <a:gd name="T40" fmla="*/ 1702568 w 2861187"/>
              <a:gd name="T41" fmla="*/ 468785 h 1033141"/>
              <a:gd name="T42" fmla="*/ 1833539 w 2861187"/>
              <a:gd name="T43" fmla="*/ 378201 h 1033141"/>
              <a:gd name="T44" fmla="*/ 1877195 w 2861187"/>
              <a:gd name="T45" fmla="*/ 363107 h 1033141"/>
              <a:gd name="T46" fmla="*/ 2022710 w 2861187"/>
              <a:gd name="T47" fmla="*/ 332909 h 1033141"/>
              <a:gd name="T48" fmla="*/ 2226431 w 2861187"/>
              <a:gd name="T49" fmla="*/ 287621 h 1033141"/>
              <a:gd name="T50" fmla="*/ 2357400 w 2861187"/>
              <a:gd name="T51" fmla="*/ 227228 h 1033141"/>
              <a:gd name="T52" fmla="*/ 2401053 w 2861187"/>
              <a:gd name="T53" fmla="*/ 136645 h 1033141"/>
              <a:gd name="T54" fmla="*/ 2444710 w 2861187"/>
              <a:gd name="T55" fmla="*/ 91344 h 1033141"/>
              <a:gd name="T56" fmla="*/ 2517466 w 2861187"/>
              <a:gd name="T57" fmla="*/ 30974 h 1033141"/>
              <a:gd name="T58" fmla="*/ 2604777 w 2861187"/>
              <a:gd name="T59" fmla="*/ 15877 h 1033141"/>
              <a:gd name="T60" fmla="*/ 2823054 w 2861187"/>
              <a:gd name="T61" fmla="*/ 754 h 103314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861187"/>
              <a:gd name="T94" fmla="*/ 0 h 1033141"/>
              <a:gd name="T95" fmla="*/ 2861187 w 2861187"/>
              <a:gd name="T96" fmla="*/ 1033141 h 103314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861187" h="1033141">
                <a:moveTo>
                  <a:pt x="0" y="1033141"/>
                </a:moveTo>
                <a:cubicBezTo>
                  <a:pt x="3392" y="1030597"/>
                  <a:pt x="88861" y="964790"/>
                  <a:pt x="103238" y="959399"/>
                </a:cubicBezTo>
                <a:cubicBezTo>
                  <a:pt x="126709" y="950597"/>
                  <a:pt x="152399" y="949566"/>
                  <a:pt x="176980" y="944650"/>
                </a:cubicBezTo>
                <a:cubicBezTo>
                  <a:pt x="191728" y="934818"/>
                  <a:pt x="210152" y="928995"/>
                  <a:pt x="221225" y="915154"/>
                </a:cubicBezTo>
                <a:cubicBezTo>
                  <a:pt x="230937" y="903015"/>
                  <a:pt x="223324" y="879945"/>
                  <a:pt x="235974" y="870909"/>
                </a:cubicBezTo>
                <a:cubicBezTo>
                  <a:pt x="278894" y="840252"/>
                  <a:pt x="381505" y="834816"/>
                  <a:pt x="427703" y="826663"/>
                </a:cubicBezTo>
                <a:cubicBezTo>
                  <a:pt x="477075" y="817950"/>
                  <a:pt x="525734" y="805409"/>
                  <a:pt x="575187" y="797167"/>
                </a:cubicBezTo>
                <a:cubicBezTo>
                  <a:pt x="604684" y="792251"/>
                  <a:pt x="634666" y="789671"/>
                  <a:pt x="663677" y="782418"/>
                </a:cubicBezTo>
                <a:cubicBezTo>
                  <a:pt x="693841" y="774877"/>
                  <a:pt x="722670" y="762753"/>
                  <a:pt x="752167" y="752921"/>
                </a:cubicBezTo>
                <a:cubicBezTo>
                  <a:pt x="766915" y="748005"/>
                  <a:pt x="780961" y="739890"/>
                  <a:pt x="796412" y="738173"/>
                </a:cubicBezTo>
                <a:lnTo>
                  <a:pt x="929148" y="723425"/>
                </a:lnTo>
                <a:cubicBezTo>
                  <a:pt x="1077813" y="673868"/>
                  <a:pt x="847236" y="749473"/>
                  <a:pt x="1032387" y="693928"/>
                </a:cubicBezTo>
                <a:cubicBezTo>
                  <a:pt x="1062168" y="684994"/>
                  <a:pt x="1091380" y="674263"/>
                  <a:pt x="1120877" y="664431"/>
                </a:cubicBezTo>
                <a:cubicBezTo>
                  <a:pt x="1135625" y="659515"/>
                  <a:pt x="1150040" y="653454"/>
                  <a:pt x="1165122" y="649683"/>
                </a:cubicBezTo>
                <a:cubicBezTo>
                  <a:pt x="1184787" y="644767"/>
                  <a:pt x="1204701" y="640758"/>
                  <a:pt x="1224116" y="634934"/>
                </a:cubicBezTo>
                <a:cubicBezTo>
                  <a:pt x="1253897" y="626000"/>
                  <a:pt x="1283109" y="615270"/>
                  <a:pt x="1312606" y="605438"/>
                </a:cubicBezTo>
                <a:cubicBezTo>
                  <a:pt x="1327354" y="600522"/>
                  <a:pt x="1341769" y="594459"/>
                  <a:pt x="1356851" y="590689"/>
                </a:cubicBezTo>
                <a:cubicBezTo>
                  <a:pt x="1446012" y="568399"/>
                  <a:pt x="1396611" y="582352"/>
                  <a:pt x="1504335" y="546444"/>
                </a:cubicBezTo>
                <a:cubicBezTo>
                  <a:pt x="1504340" y="546442"/>
                  <a:pt x="1592821" y="516950"/>
                  <a:pt x="1592825" y="516947"/>
                </a:cubicBezTo>
                <a:cubicBezTo>
                  <a:pt x="1607574" y="507115"/>
                  <a:pt x="1620873" y="494649"/>
                  <a:pt x="1637071" y="487450"/>
                </a:cubicBezTo>
                <a:cubicBezTo>
                  <a:pt x="1665483" y="474822"/>
                  <a:pt x="1725561" y="457954"/>
                  <a:pt x="1725561" y="457954"/>
                </a:cubicBezTo>
                <a:lnTo>
                  <a:pt x="1858296" y="369463"/>
                </a:lnTo>
                <a:cubicBezTo>
                  <a:pt x="1871231" y="360840"/>
                  <a:pt x="1887593" y="358986"/>
                  <a:pt x="1902541" y="354715"/>
                </a:cubicBezTo>
                <a:cubicBezTo>
                  <a:pt x="2074144" y="305687"/>
                  <a:pt x="1818210" y="383173"/>
                  <a:pt x="2050025" y="325218"/>
                </a:cubicBezTo>
                <a:cubicBezTo>
                  <a:pt x="2260169" y="272681"/>
                  <a:pt x="2000519" y="312970"/>
                  <a:pt x="2256503" y="280973"/>
                </a:cubicBezTo>
                <a:cubicBezTo>
                  <a:pt x="2361809" y="245871"/>
                  <a:pt x="2319123" y="268723"/>
                  <a:pt x="2389238" y="221979"/>
                </a:cubicBezTo>
                <a:cubicBezTo>
                  <a:pt x="2404019" y="177638"/>
                  <a:pt x="2401718" y="171607"/>
                  <a:pt x="2433483" y="133489"/>
                </a:cubicBezTo>
                <a:cubicBezTo>
                  <a:pt x="2446836" y="117466"/>
                  <a:pt x="2464376" y="105267"/>
                  <a:pt x="2477729" y="89244"/>
                </a:cubicBezTo>
                <a:cubicBezTo>
                  <a:pt x="2529046" y="27664"/>
                  <a:pt x="2478834" y="54463"/>
                  <a:pt x="2551471" y="30250"/>
                </a:cubicBezTo>
                <a:cubicBezTo>
                  <a:pt x="2658669" y="65984"/>
                  <a:pt x="2530176" y="36087"/>
                  <a:pt x="2639961" y="15502"/>
                </a:cubicBezTo>
                <a:cubicBezTo>
                  <a:pt x="2722639" y="0"/>
                  <a:pt x="2785823" y="754"/>
                  <a:pt x="2861187" y="754"/>
                </a:cubicBezTo>
              </a:path>
            </a:pathLst>
          </a:custGeom>
          <a:noFill/>
          <a:ln w="28575">
            <a:solidFill>
              <a:schemeClr val="accent3"/>
            </a:solidFill>
            <a:round/>
            <a:headEnd/>
            <a:tailEnd/>
          </a:ln>
          <a:extLst>
            <a:ext uri="{909E8E84-426E-40DD-AFC4-6F175D3DCCD1}">
              <a14:hiddenFill xmlns:a14="http://schemas.microsoft.com/office/drawing/2010/main">
                <a:solidFill>
                  <a:srgbClr val="FFFFFF"/>
                </a:solid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solidFill>
              <a:effectLst/>
              <a:uLnTx/>
              <a:uFillTx/>
              <a:latin typeface="Calibri" panose="020F0502020204030204" pitchFamily="34" charset="0"/>
              <a:ea typeface="ＭＳ Ｐゴシック" panose="020B0600070205080204" pitchFamily="34" charset="-128"/>
              <a:cs typeface="Calibri" panose="020F0502020204030204" pitchFamily="34" charset="0"/>
            </a:endParaRPr>
          </a:p>
        </p:txBody>
      </p:sp>
      <p:sp>
        <p:nvSpPr>
          <p:cNvPr id="422934" name="TextBox 37">
            <a:extLst>
              <a:ext uri="{FF2B5EF4-FFF2-40B4-BE49-F238E27FC236}">
                <a16:creationId xmlns:a16="http://schemas.microsoft.com/office/drawing/2014/main" id="{C5C6785E-9F93-28BC-C19F-3F134E3BC3E7}"/>
              </a:ext>
            </a:extLst>
          </p:cNvPr>
          <p:cNvSpPr txBox="1">
            <a:spLocks noChangeArrowheads="1"/>
          </p:cNvSpPr>
          <p:nvPr/>
        </p:nvSpPr>
        <p:spPr bwMode="auto">
          <a:xfrm>
            <a:off x="7809107" y="4568182"/>
            <a:ext cx="303352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912813">
              <a:defRPr sz="2400" b="1">
                <a:solidFill>
                  <a:schemeClr val="tx1"/>
                </a:solidFill>
                <a:latin typeface="Arial" panose="020B0604020202020204" pitchFamily="34" charset="0"/>
                <a:ea typeface="ＭＳ Ｐゴシック" panose="020B0600070205080204" pitchFamily="34" charset="-128"/>
              </a:defRPr>
            </a:lvl1pPr>
            <a:lvl2pPr defTabSz="912813">
              <a:defRPr sz="2400" b="1">
                <a:solidFill>
                  <a:schemeClr val="tx1"/>
                </a:solidFill>
                <a:latin typeface="Arial" panose="020B0604020202020204" pitchFamily="34" charset="0"/>
                <a:ea typeface="ＭＳ Ｐゴシック" panose="020B0600070205080204" pitchFamily="34" charset="-128"/>
              </a:defRPr>
            </a:lvl2pPr>
            <a:lvl3pPr defTabSz="912813">
              <a:defRPr sz="2400" b="1">
                <a:solidFill>
                  <a:schemeClr val="tx1"/>
                </a:solidFill>
                <a:latin typeface="Arial" panose="020B0604020202020204" pitchFamily="34" charset="0"/>
                <a:ea typeface="ＭＳ Ｐゴシック" panose="020B0600070205080204" pitchFamily="34" charset="-128"/>
              </a:defRPr>
            </a:lvl3pPr>
            <a:lvl4pPr defTabSz="912813">
              <a:defRPr sz="2400" b="1">
                <a:solidFill>
                  <a:schemeClr val="tx1"/>
                </a:solidFill>
                <a:latin typeface="Arial" panose="020B0604020202020204" pitchFamily="34" charset="0"/>
                <a:ea typeface="ＭＳ Ｐゴシック" panose="020B0600070205080204" pitchFamily="34" charset="-128"/>
              </a:defRPr>
            </a:lvl4pPr>
            <a:lvl5pPr defTabSz="912813">
              <a:defRPr sz="2400" b="1">
                <a:solidFill>
                  <a:schemeClr val="tx1"/>
                </a:solidFill>
                <a:latin typeface="Arial" panose="020B0604020202020204" pitchFamily="34" charset="0"/>
                <a:ea typeface="ＭＳ Ｐゴシック" panose="020B0600070205080204" pitchFamily="34" charset="-128"/>
              </a:defRPr>
            </a:lvl5pPr>
            <a:lvl6pPr marL="2274888" indent="1588" defTabSz="9128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6pPr>
            <a:lvl7pPr marL="2732088" indent="1588" defTabSz="9128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7pPr>
            <a:lvl8pPr marL="3189288" indent="1588" defTabSz="9128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8pPr>
            <a:lvl9pPr marL="3646488" indent="1588" defTabSz="9128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9pPr>
          </a:lstStyle>
          <a:p>
            <a:pPr marL="0" marR="0" lvl="0" indent="0" algn="l" defTabSz="912813"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0     3	6       9       12              18</a:t>
            </a:r>
          </a:p>
        </p:txBody>
      </p:sp>
      <p:sp>
        <p:nvSpPr>
          <p:cNvPr id="422936" name="Freeform 37">
            <a:extLst>
              <a:ext uri="{FF2B5EF4-FFF2-40B4-BE49-F238E27FC236}">
                <a16:creationId xmlns:a16="http://schemas.microsoft.com/office/drawing/2014/main" id="{E264D64E-91C0-75E9-E999-5C18085CF841}"/>
              </a:ext>
            </a:extLst>
          </p:cNvPr>
          <p:cNvSpPr>
            <a:spLocks/>
          </p:cNvSpPr>
          <p:nvPr/>
        </p:nvSpPr>
        <p:spPr bwMode="auto">
          <a:xfrm>
            <a:off x="7880544" y="2595925"/>
            <a:ext cx="3171825" cy="1916112"/>
          </a:xfrm>
          <a:custGeom>
            <a:avLst/>
            <a:gdLst>
              <a:gd name="T0" fmla="*/ 0 w 3171825"/>
              <a:gd name="T1" fmla="*/ 1890898 h 1916455"/>
              <a:gd name="T2" fmla="*/ 42863 w 3171825"/>
              <a:gd name="T3" fmla="*/ 1778126 h 1916455"/>
              <a:gd name="T4" fmla="*/ 128588 w 3171825"/>
              <a:gd name="T5" fmla="*/ 1749933 h 1916455"/>
              <a:gd name="T6" fmla="*/ 214313 w 3171825"/>
              <a:gd name="T7" fmla="*/ 1693544 h 1916455"/>
              <a:gd name="T8" fmla="*/ 357188 w 3171825"/>
              <a:gd name="T9" fmla="*/ 1679447 h 1916455"/>
              <a:gd name="T10" fmla="*/ 442913 w 3171825"/>
              <a:gd name="T11" fmla="*/ 1623058 h 1916455"/>
              <a:gd name="T12" fmla="*/ 485775 w 3171825"/>
              <a:gd name="T13" fmla="*/ 1594866 h 1916455"/>
              <a:gd name="T14" fmla="*/ 542925 w 3171825"/>
              <a:gd name="T15" fmla="*/ 1510285 h 1916455"/>
              <a:gd name="T16" fmla="*/ 628650 w 3171825"/>
              <a:gd name="T17" fmla="*/ 1453897 h 1916455"/>
              <a:gd name="T18" fmla="*/ 657225 w 3171825"/>
              <a:gd name="T19" fmla="*/ 1411606 h 1916455"/>
              <a:gd name="T20" fmla="*/ 942975 w 3171825"/>
              <a:gd name="T21" fmla="*/ 1369317 h 1916455"/>
              <a:gd name="T22" fmla="*/ 1071593 w 3171825"/>
              <a:gd name="T23" fmla="*/ 1298829 h 1916455"/>
              <a:gd name="T24" fmla="*/ 1157318 w 3171825"/>
              <a:gd name="T25" fmla="*/ 1270638 h 1916455"/>
              <a:gd name="T26" fmla="*/ 1200180 w 3171825"/>
              <a:gd name="T27" fmla="*/ 1256543 h 1916455"/>
              <a:gd name="T28" fmla="*/ 1243043 w 3171825"/>
              <a:gd name="T29" fmla="*/ 1228348 h 1916455"/>
              <a:gd name="T30" fmla="*/ 1285905 w 3171825"/>
              <a:gd name="T31" fmla="*/ 1214249 h 1916455"/>
              <a:gd name="T32" fmla="*/ 1300193 w 3171825"/>
              <a:gd name="T33" fmla="*/ 1171961 h 1916455"/>
              <a:gd name="T34" fmla="*/ 1357343 w 3171825"/>
              <a:gd name="T35" fmla="*/ 1087377 h 1916455"/>
              <a:gd name="T36" fmla="*/ 1414493 w 3171825"/>
              <a:gd name="T37" fmla="*/ 1002786 h 1916455"/>
              <a:gd name="T38" fmla="*/ 1443068 w 3171825"/>
              <a:gd name="T39" fmla="*/ 960500 h 1916455"/>
              <a:gd name="T40" fmla="*/ 1528793 w 3171825"/>
              <a:gd name="T41" fmla="*/ 932305 h 1916455"/>
              <a:gd name="T42" fmla="*/ 1614519 w 3171825"/>
              <a:gd name="T43" fmla="*/ 763142 h 1916455"/>
              <a:gd name="T44" fmla="*/ 1643094 w 3171825"/>
              <a:gd name="T45" fmla="*/ 664469 h 1916455"/>
              <a:gd name="T46" fmla="*/ 1728819 w 3171825"/>
              <a:gd name="T47" fmla="*/ 608077 h 1916455"/>
              <a:gd name="T48" fmla="*/ 1771681 w 3171825"/>
              <a:gd name="T49" fmla="*/ 523497 h 1916455"/>
              <a:gd name="T50" fmla="*/ 1900269 w 3171825"/>
              <a:gd name="T51" fmla="*/ 438910 h 1916455"/>
              <a:gd name="T52" fmla="*/ 1985994 w 3171825"/>
              <a:gd name="T53" fmla="*/ 410717 h 1916455"/>
              <a:gd name="T54" fmla="*/ 2057431 w 3171825"/>
              <a:gd name="T55" fmla="*/ 340238 h 1916455"/>
              <a:gd name="T56" fmla="*/ 2071719 w 3171825"/>
              <a:gd name="T57" fmla="*/ 269743 h 1916455"/>
              <a:gd name="T58" fmla="*/ 2128840 w 3171825"/>
              <a:gd name="T59" fmla="*/ 255655 h 1916455"/>
              <a:gd name="T60" fmla="*/ 2171702 w 3171825"/>
              <a:gd name="T61" fmla="*/ 241552 h 1916455"/>
              <a:gd name="T62" fmla="*/ 2243140 w 3171825"/>
              <a:gd name="T63" fmla="*/ 128793 h 1916455"/>
              <a:gd name="T64" fmla="*/ 2443164 w 3171825"/>
              <a:gd name="T65" fmla="*/ 114655 h 1916455"/>
              <a:gd name="T66" fmla="*/ 2471740 w 3171825"/>
              <a:gd name="T67" fmla="*/ 72393 h 1916455"/>
              <a:gd name="T68" fmla="*/ 2557464 w 3171825"/>
              <a:gd name="T69" fmla="*/ 58292 h 1916455"/>
              <a:gd name="T70" fmla="*/ 2600326 w 3171825"/>
              <a:gd name="T71" fmla="*/ 30130 h 1916455"/>
              <a:gd name="T72" fmla="*/ 2643190 w 3171825"/>
              <a:gd name="T73" fmla="*/ 15993 h 1916455"/>
              <a:gd name="T74" fmla="*/ 2957514 w 3171825"/>
              <a:gd name="T75" fmla="*/ 1930 h 1916455"/>
              <a:gd name="T76" fmla="*/ 3171826 w 3171825"/>
              <a:gd name="T77" fmla="*/ 1930 h 191645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3171825"/>
              <a:gd name="T118" fmla="*/ 0 h 1916455"/>
              <a:gd name="T119" fmla="*/ 3171825 w 3171825"/>
              <a:gd name="T120" fmla="*/ 1916455 h 1916455"/>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3171825" h="1916455">
                <a:moveTo>
                  <a:pt x="0" y="1916455"/>
                </a:moveTo>
                <a:cubicBezTo>
                  <a:pt x="5763" y="1887641"/>
                  <a:pt x="9227" y="1823177"/>
                  <a:pt x="42863" y="1802155"/>
                </a:cubicBezTo>
                <a:cubicBezTo>
                  <a:pt x="68405" y="1786191"/>
                  <a:pt x="100013" y="1783105"/>
                  <a:pt x="128588" y="1773580"/>
                </a:cubicBezTo>
                <a:cubicBezTo>
                  <a:pt x="161169" y="1762720"/>
                  <a:pt x="180141" y="1719847"/>
                  <a:pt x="214313" y="1716430"/>
                </a:cubicBezTo>
                <a:lnTo>
                  <a:pt x="357188" y="1702143"/>
                </a:lnTo>
                <a:lnTo>
                  <a:pt x="442913" y="1644993"/>
                </a:lnTo>
                <a:lnTo>
                  <a:pt x="485775" y="1616418"/>
                </a:lnTo>
                <a:cubicBezTo>
                  <a:pt x="504825" y="1587843"/>
                  <a:pt x="514350" y="1549743"/>
                  <a:pt x="542925" y="1530693"/>
                </a:cubicBezTo>
                <a:lnTo>
                  <a:pt x="628650" y="1473543"/>
                </a:lnTo>
                <a:cubicBezTo>
                  <a:pt x="638175" y="1459255"/>
                  <a:pt x="642664" y="1439781"/>
                  <a:pt x="657225" y="1430680"/>
                </a:cubicBezTo>
                <a:cubicBezTo>
                  <a:pt x="727785" y="1386579"/>
                  <a:pt x="887291" y="1391795"/>
                  <a:pt x="942975" y="1387818"/>
                </a:cubicBezTo>
                <a:cubicBezTo>
                  <a:pt x="1018418" y="1362670"/>
                  <a:pt x="973307" y="1381884"/>
                  <a:pt x="1071563" y="1316380"/>
                </a:cubicBezTo>
                <a:cubicBezTo>
                  <a:pt x="1096625" y="1299672"/>
                  <a:pt x="1128713" y="1297330"/>
                  <a:pt x="1157288" y="1287805"/>
                </a:cubicBezTo>
                <a:lnTo>
                  <a:pt x="1200150" y="1273518"/>
                </a:lnTo>
                <a:cubicBezTo>
                  <a:pt x="1214438" y="1263993"/>
                  <a:pt x="1227654" y="1252622"/>
                  <a:pt x="1243013" y="1244943"/>
                </a:cubicBezTo>
                <a:cubicBezTo>
                  <a:pt x="1256483" y="1238208"/>
                  <a:pt x="1275226" y="1241304"/>
                  <a:pt x="1285875" y="1230655"/>
                </a:cubicBezTo>
                <a:cubicBezTo>
                  <a:pt x="1296524" y="1220006"/>
                  <a:pt x="1292849" y="1200958"/>
                  <a:pt x="1300163" y="1187793"/>
                </a:cubicBezTo>
                <a:cubicBezTo>
                  <a:pt x="1316842" y="1157772"/>
                  <a:pt x="1338263" y="1130643"/>
                  <a:pt x="1357313" y="1102068"/>
                </a:cubicBezTo>
                <a:lnTo>
                  <a:pt x="1414463" y="1016343"/>
                </a:lnTo>
                <a:cubicBezTo>
                  <a:pt x="1423988" y="1002055"/>
                  <a:pt x="1426748" y="978910"/>
                  <a:pt x="1443038" y="973480"/>
                </a:cubicBezTo>
                <a:lnTo>
                  <a:pt x="1528763" y="944905"/>
                </a:lnTo>
                <a:cubicBezTo>
                  <a:pt x="1602621" y="834118"/>
                  <a:pt x="1575053" y="891761"/>
                  <a:pt x="1614488" y="773455"/>
                </a:cubicBezTo>
                <a:cubicBezTo>
                  <a:pt x="1614674" y="772896"/>
                  <a:pt x="1636181" y="680325"/>
                  <a:pt x="1643063" y="673443"/>
                </a:cubicBezTo>
                <a:cubicBezTo>
                  <a:pt x="1667347" y="649159"/>
                  <a:pt x="1728788" y="616293"/>
                  <a:pt x="1728788" y="616293"/>
                </a:cubicBezTo>
                <a:cubicBezTo>
                  <a:pt x="1738979" y="585718"/>
                  <a:pt x="1745581" y="553378"/>
                  <a:pt x="1771650" y="530568"/>
                </a:cubicBezTo>
                <a:cubicBezTo>
                  <a:pt x="1771654" y="530565"/>
                  <a:pt x="1878805" y="459132"/>
                  <a:pt x="1900238" y="444843"/>
                </a:cubicBezTo>
                <a:cubicBezTo>
                  <a:pt x="1925300" y="428135"/>
                  <a:pt x="1985963" y="416268"/>
                  <a:pt x="1985963" y="416268"/>
                </a:cubicBezTo>
                <a:cubicBezTo>
                  <a:pt x="2020889" y="392984"/>
                  <a:pt x="2041525" y="387164"/>
                  <a:pt x="2057400" y="344830"/>
                </a:cubicBezTo>
                <a:cubicBezTo>
                  <a:pt x="2065927" y="322092"/>
                  <a:pt x="2056142" y="292048"/>
                  <a:pt x="2071688" y="273393"/>
                </a:cubicBezTo>
                <a:cubicBezTo>
                  <a:pt x="2084259" y="258308"/>
                  <a:pt x="2109957" y="264500"/>
                  <a:pt x="2128838" y="259105"/>
                </a:cubicBezTo>
                <a:cubicBezTo>
                  <a:pt x="2143319" y="254968"/>
                  <a:pt x="2157413" y="249580"/>
                  <a:pt x="2171700" y="244818"/>
                </a:cubicBezTo>
                <a:cubicBezTo>
                  <a:pt x="2205705" y="142803"/>
                  <a:pt x="2175213" y="175801"/>
                  <a:pt x="2243138" y="130518"/>
                </a:cubicBezTo>
                <a:cubicBezTo>
                  <a:pt x="2327791" y="142611"/>
                  <a:pt x="2361922" y="161364"/>
                  <a:pt x="2443163" y="116230"/>
                </a:cubicBezTo>
                <a:cubicBezTo>
                  <a:pt x="2458173" y="107891"/>
                  <a:pt x="2456380" y="81047"/>
                  <a:pt x="2471738" y="73368"/>
                </a:cubicBezTo>
                <a:cubicBezTo>
                  <a:pt x="2497649" y="60413"/>
                  <a:pt x="2528888" y="63843"/>
                  <a:pt x="2557463" y="59080"/>
                </a:cubicBezTo>
                <a:cubicBezTo>
                  <a:pt x="2571750" y="49555"/>
                  <a:pt x="2584966" y="38184"/>
                  <a:pt x="2600325" y="30505"/>
                </a:cubicBezTo>
                <a:cubicBezTo>
                  <a:pt x="2613796" y="23770"/>
                  <a:pt x="2628176" y="17419"/>
                  <a:pt x="2643188" y="16218"/>
                </a:cubicBezTo>
                <a:cubicBezTo>
                  <a:pt x="2747737" y="7854"/>
                  <a:pt x="2852668" y="4764"/>
                  <a:pt x="2957513" y="1930"/>
                </a:cubicBezTo>
                <a:cubicBezTo>
                  <a:pt x="3028924" y="0"/>
                  <a:pt x="3100388" y="1930"/>
                  <a:pt x="3171825" y="1930"/>
                </a:cubicBezTo>
              </a:path>
            </a:pathLst>
          </a:custGeom>
          <a:noFill/>
          <a:ln w="28575">
            <a:solidFill>
              <a:schemeClr val="accent3"/>
            </a:solidFill>
            <a:round/>
            <a:headEnd/>
            <a:tailEnd/>
          </a:ln>
          <a:extLst>
            <a:ext uri="{909E8E84-426E-40DD-AFC4-6F175D3DCCD1}">
              <a14:hiddenFill xmlns:a14="http://schemas.microsoft.com/office/drawing/2010/main">
                <a:solidFill>
                  <a:srgbClr val="FFFFFF"/>
                </a:solid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prstClr val="black"/>
              </a:solidFill>
              <a:effectLst/>
              <a:uLnTx/>
              <a:uFillTx/>
              <a:latin typeface="Calibri" panose="020F0502020204030204" pitchFamily="34" charset="0"/>
              <a:ea typeface="ＭＳ Ｐゴシック" panose="020B0600070205080204" pitchFamily="34" charset="-128"/>
              <a:cs typeface="Calibri" panose="020F0502020204030204" pitchFamily="34" charset="0"/>
            </a:endParaRPr>
          </a:p>
        </p:txBody>
      </p:sp>
      <p:sp>
        <p:nvSpPr>
          <p:cNvPr id="422937" name="Freeform 38">
            <a:extLst>
              <a:ext uri="{FF2B5EF4-FFF2-40B4-BE49-F238E27FC236}">
                <a16:creationId xmlns:a16="http://schemas.microsoft.com/office/drawing/2014/main" id="{D8209C3A-360D-EBF4-BF56-E145987919D5}"/>
              </a:ext>
            </a:extLst>
          </p:cNvPr>
          <p:cNvSpPr>
            <a:spLocks/>
          </p:cNvSpPr>
          <p:nvPr/>
        </p:nvSpPr>
        <p:spPr bwMode="auto">
          <a:xfrm>
            <a:off x="7951982" y="2621325"/>
            <a:ext cx="3114675" cy="1876425"/>
          </a:xfrm>
          <a:custGeom>
            <a:avLst/>
            <a:gdLst>
              <a:gd name="T0" fmla="*/ 0 w 3114675"/>
              <a:gd name="T1" fmla="*/ 1877937 h 1876397"/>
              <a:gd name="T2" fmla="*/ 57150 w 3114675"/>
              <a:gd name="T3" fmla="*/ 1749239 h 1876397"/>
              <a:gd name="T4" fmla="*/ 100012 w 3114675"/>
              <a:gd name="T5" fmla="*/ 1720664 h 1876397"/>
              <a:gd name="T6" fmla="*/ 142875 w 3114675"/>
              <a:gd name="T7" fmla="*/ 1706322 h 1876397"/>
              <a:gd name="T8" fmla="*/ 342900 w 3114675"/>
              <a:gd name="T9" fmla="*/ 1692034 h 1876397"/>
              <a:gd name="T10" fmla="*/ 428625 w 3114675"/>
              <a:gd name="T11" fmla="*/ 1663459 h 1876397"/>
              <a:gd name="T12" fmla="*/ 528637 w 3114675"/>
              <a:gd name="T13" fmla="*/ 1649172 h 1876397"/>
              <a:gd name="T14" fmla="*/ 614362 w 3114675"/>
              <a:gd name="T15" fmla="*/ 1634829 h 1876397"/>
              <a:gd name="T16" fmla="*/ 714375 w 3114675"/>
              <a:gd name="T17" fmla="*/ 1534762 h 1876397"/>
              <a:gd name="T18" fmla="*/ 742950 w 3114675"/>
              <a:gd name="T19" fmla="*/ 1491844 h 1876397"/>
              <a:gd name="T20" fmla="*/ 842962 w 3114675"/>
              <a:gd name="T21" fmla="*/ 1477557 h 1876397"/>
              <a:gd name="T22" fmla="*/ 885825 w 3114675"/>
              <a:gd name="T23" fmla="*/ 1448982 h 1876397"/>
              <a:gd name="T24" fmla="*/ 942975 w 3114675"/>
              <a:gd name="T25" fmla="*/ 1391777 h 1876397"/>
              <a:gd name="T26" fmla="*/ 971550 w 3114675"/>
              <a:gd name="T27" fmla="*/ 1348859 h 1876397"/>
              <a:gd name="T28" fmla="*/ 1057305 w 3114675"/>
              <a:gd name="T29" fmla="*/ 1291654 h 1876397"/>
              <a:gd name="T30" fmla="*/ 1100167 w 3114675"/>
              <a:gd name="T31" fmla="*/ 1263079 h 1876397"/>
              <a:gd name="T32" fmla="*/ 1185892 w 3114675"/>
              <a:gd name="T33" fmla="*/ 1234478 h 1876397"/>
              <a:gd name="T34" fmla="*/ 1214467 w 3114675"/>
              <a:gd name="T35" fmla="*/ 1191587 h 1876397"/>
              <a:gd name="T36" fmla="*/ 1257330 w 3114675"/>
              <a:gd name="T37" fmla="*/ 1177299 h 1876397"/>
              <a:gd name="T38" fmla="*/ 1343055 w 3114675"/>
              <a:gd name="T39" fmla="*/ 1134382 h 1876397"/>
              <a:gd name="T40" fmla="*/ 1385917 w 3114675"/>
              <a:gd name="T41" fmla="*/ 1091464 h 1876397"/>
              <a:gd name="T42" fmla="*/ 1528792 w 3114675"/>
              <a:gd name="T43" fmla="*/ 919904 h 1876397"/>
              <a:gd name="T44" fmla="*/ 1771681 w 3114675"/>
              <a:gd name="T45" fmla="*/ 905617 h 1876397"/>
              <a:gd name="T46" fmla="*/ 1914556 w 3114675"/>
              <a:gd name="T47" fmla="*/ 862699 h 1876397"/>
              <a:gd name="T48" fmla="*/ 2057431 w 3114675"/>
              <a:gd name="T49" fmla="*/ 648222 h 1876397"/>
              <a:gd name="T50" fmla="*/ 2128838 w 3114675"/>
              <a:gd name="T51" fmla="*/ 562387 h 1876397"/>
              <a:gd name="T52" fmla="*/ 2243138 w 3114675"/>
              <a:gd name="T53" fmla="*/ 548099 h 1876397"/>
              <a:gd name="T54" fmla="*/ 2257426 w 3114675"/>
              <a:gd name="T55" fmla="*/ 462319 h 1876397"/>
              <a:gd name="T56" fmla="*/ 2286002 w 3114675"/>
              <a:gd name="T57" fmla="*/ 376539 h 1876397"/>
              <a:gd name="T58" fmla="*/ 2300288 w 3114675"/>
              <a:gd name="T59" fmla="*/ 333622 h 1876397"/>
              <a:gd name="T60" fmla="*/ 2343152 w 3114675"/>
              <a:gd name="T61" fmla="*/ 305047 h 1876397"/>
              <a:gd name="T62" fmla="*/ 2400302 w 3114675"/>
              <a:gd name="T63" fmla="*/ 233499 h 1876397"/>
              <a:gd name="T64" fmla="*/ 2414588 w 3114675"/>
              <a:gd name="T65" fmla="*/ 190637 h 1876397"/>
              <a:gd name="T66" fmla="*/ 2443164 w 3114675"/>
              <a:gd name="T67" fmla="*/ 147719 h 1876397"/>
              <a:gd name="T68" fmla="*/ 2457452 w 3114675"/>
              <a:gd name="T69" fmla="*/ 104857 h 1876397"/>
              <a:gd name="T70" fmla="*/ 2528888 w 3114675"/>
              <a:gd name="T71" fmla="*/ 33338 h 1876397"/>
              <a:gd name="T72" fmla="*/ 2857502 w 3114675"/>
              <a:gd name="T73" fmla="*/ 19022 h 1876397"/>
              <a:gd name="T74" fmla="*/ 3114676 w 3114675"/>
              <a:gd name="T75" fmla="*/ 4734 h 187639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114675"/>
              <a:gd name="T115" fmla="*/ 0 h 1876397"/>
              <a:gd name="T116" fmla="*/ 3114675 w 3114675"/>
              <a:gd name="T117" fmla="*/ 1876397 h 1876397"/>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114675" h="1876397">
                <a:moveTo>
                  <a:pt x="0" y="1876397"/>
                </a:moveTo>
                <a:cubicBezTo>
                  <a:pt x="14147" y="1833955"/>
                  <a:pt x="23188" y="1781771"/>
                  <a:pt x="57150" y="1747809"/>
                </a:cubicBezTo>
                <a:cubicBezTo>
                  <a:pt x="69292" y="1735667"/>
                  <a:pt x="84653" y="1726913"/>
                  <a:pt x="100012" y="1719234"/>
                </a:cubicBezTo>
                <a:cubicBezTo>
                  <a:pt x="113483" y="1712499"/>
                  <a:pt x="127918" y="1706707"/>
                  <a:pt x="142875" y="1704947"/>
                </a:cubicBezTo>
                <a:cubicBezTo>
                  <a:pt x="209262" y="1697137"/>
                  <a:pt x="276225" y="1695422"/>
                  <a:pt x="342900" y="1690659"/>
                </a:cubicBezTo>
                <a:lnTo>
                  <a:pt x="428625" y="1662084"/>
                </a:lnTo>
                <a:cubicBezTo>
                  <a:pt x="460573" y="1651435"/>
                  <a:pt x="495353" y="1652918"/>
                  <a:pt x="528637" y="1647797"/>
                </a:cubicBezTo>
                <a:cubicBezTo>
                  <a:pt x="557269" y="1643392"/>
                  <a:pt x="585787" y="1638272"/>
                  <a:pt x="614362" y="1633509"/>
                </a:cubicBezTo>
                <a:cubicBezTo>
                  <a:pt x="679866" y="1535253"/>
                  <a:pt x="638931" y="1558644"/>
                  <a:pt x="714375" y="1533497"/>
                </a:cubicBezTo>
                <a:cubicBezTo>
                  <a:pt x="723900" y="1519209"/>
                  <a:pt x="727258" y="1497608"/>
                  <a:pt x="742950" y="1490634"/>
                </a:cubicBezTo>
                <a:cubicBezTo>
                  <a:pt x="773723" y="1476957"/>
                  <a:pt x="810706" y="1486024"/>
                  <a:pt x="842962" y="1476347"/>
                </a:cubicBezTo>
                <a:cubicBezTo>
                  <a:pt x="859409" y="1471413"/>
                  <a:pt x="871537" y="1457297"/>
                  <a:pt x="885825" y="1447772"/>
                </a:cubicBezTo>
                <a:cubicBezTo>
                  <a:pt x="916997" y="1354253"/>
                  <a:pt x="873702" y="1446040"/>
                  <a:pt x="942975" y="1390622"/>
                </a:cubicBezTo>
                <a:cubicBezTo>
                  <a:pt x="956384" y="1379895"/>
                  <a:pt x="958627" y="1359067"/>
                  <a:pt x="971550" y="1347759"/>
                </a:cubicBezTo>
                <a:cubicBezTo>
                  <a:pt x="997396" y="1325144"/>
                  <a:pt x="1028700" y="1309659"/>
                  <a:pt x="1057275" y="1290609"/>
                </a:cubicBezTo>
                <a:lnTo>
                  <a:pt x="1100137" y="1262034"/>
                </a:lnTo>
                <a:cubicBezTo>
                  <a:pt x="1125199" y="1245326"/>
                  <a:pt x="1185862" y="1233459"/>
                  <a:pt x="1185862" y="1233459"/>
                </a:cubicBezTo>
                <a:cubicBezTo>
                  <a:pt x="1195387" y="1219172"/>
                  <a:pt x="1201028" y="1201324"/>
                  <a:pt x="1214437" y="1190597"/>
                </a:cubicBezTo>
                <a:cubicBezTo>
                  <a:pt x="1226197" y="1181189"/>
                  <a:pt x="1243829" y="1183044"/>
                  <a:pt x="1257300" y="1176309"/>
                </a:cubicBezTo>
                <a:cubicBezTo>
                  <a:pt x="1368080" y="1120919"/>
                  <a:pt x="1235294" y="1169356"/>
                  <a:pt x="1343025" y="1133447"/>
                </a:cubicBezTo>
                <a:cubicBezTo>
                  <a:pt x="1357312" y="1119159"/>
                  <a:pt x="1373482" y="1106533"/>
                  <a:pt x="1385887" y="1090584"/>
                </a:cubicBezTo>
                <a:cubicBezTo>
                  <a:pt x="1407631" y="1062627"/>
                  <a:pt x="1486791" y="921603"/>
                  <a:pt x="1528762" y="919134"/>
                </a:cubicBezTo>
                <a:lnTo>
                  <a:pt x="1771650" y="904847"/>
                </a:lnTo>
                <a:cubicBezTo>
                  <a:pt x="1876004" y="870062"/>
                  <a:pt x="1828154" y="883578"/>
                  <a:pt x="1914525" y="861984"/>
                </a:cubicBezTo>
                <a:lnTo>
                  <a:pt x="2057400" y="647672"/>
                </a:lnTo>
                <a:cubicBezTo>
                  <a:pt x="2071006" y="627263"/>
                  <a:pt x="2104634" y="570748"/>
                  <a:pt x="2128837" y="561947"/>
                </a:cubicBezTo>
                <a:cubicBezTo>
                  <a:pt x="2164922" y="548825"/>
                  <a:pt x="2205037" y="552422"/>
                  <a:pt x="2243137" y="547659"/>
                </a:cubicBezTo>
                <a:cubicBezTo>
                  <a:pt x="2247900" y="519084"/>
                  <a:pt x="2250399" y="490038"/>
                  <a:pt x="2257425" y="461934"/>
                </a:cubicBezTo>
                <a:cubicBezTo>
                  <a:pt x="2264730" y="432713"/>
                  <a:pt x="2276475" y="404784"/>
                  <a:pt x="2286000" y="376209"/>
                </a:cubicBezTo>
                <a:lnTo>
                  <a:pt x="2300287" y="333347"/>
                </a:lnTo>
                <a:cubicBezTo>
                  <a:pt x="2305717" y="317057"/>
                  <a:pt x="2328862" y="314297"/>
                  <a:pt x="2343150" y="304772"/>
                </a:cubicBezTo>
                <a:cubicBezTo>
                  <a:pt x="2379060" y="197037"/>
                  <a:pt x="2326443" y="325655"/>
                  <a:pt x="2400300" y="233334"/>
                </a:cubicBezTo>
                <a:cubicBezTo>
                  <a:pt x="2409708" y="221574"/>
                  <a:pt x="2407852" y="203942"/>
                  <a:pt x="2414587" y="190472"/>
                </a:cubicBezTo>
                <a:cubicBezTo>
                  <a:pt x="2422266" y="175113"/>
                  <a:pt x="2435483" y="162968"/>
                  <a:pt x="2443162" y="147609"/>
                </a:cubicBezTo>
                <a:cubicBezTo>
                  <a:pt x="2449897" y="134139"/>
                  <a:pt x="2450715" y="118217"/>
                  <a:pt x="2457450" y="104747"/>
                </a:cubicBezTo>
                <a:cubicBezTo>
                  <a:pt x="2468724" y="82198"/>
                  <a:pt x="2498562" y="36808"/>
                  <a:pt x="2528887" y="33309"/>
                </a:cubicBezTo>
                <a:cubicBezTo>
                  <a:pt x="2637806" y="20742"/>
                  <a:pt x="2747962" y="23784"/>
                  <a:pt x="2857500" y="19022"/>
                </a:cubicBezTo>
                <a:cubicBezTo>
                  <a:pt x="3028687" y="0"/>
                  <a:pt x="2942961" y="4734"/>
                  <a:pt x="3114675" y="4734"/>
                </a:cubicBezTo>
              </a:path>
            </a:pathLst>
          </a:custGeom>
          <a:noFill/>
          <a:ln w="28575">
            <a:solidFill>
              <a:schemeClr val="accent1"/>
            </a:solidFill>
            <a:round/>
            <a:headEnd/>
            <a:tailEnd/>
          </a:ln>
        </p:spPr>
        <p:txBody>
          <a:bodyP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endParaRPr>
          </a:p>
        </p:txBody>
      </p:sp>
      <p:sp>
        <p:nvSpPr>
          <p:cNvPr id="422938" name="Text Box 13">
            <a:extLst>
              <a:ext uri="{FF2B5EF4-FFF2-40B4-BE49-F238E27FC236}">
                <a16:creationId xmlns:a16="http://schemas.microsoft.com/office/drawing/2014/main" id="{21ED7A8F-6DD5-FEC3-8A0B-5B4287782E15}"/>
              </a:ext>
            </a:extLst>
          </p:cNvPr>
          <p:cNvSpPr txBox="1">
            <a:spLocks noChangeArrowheads="1"/>
          </p:cNvSpPr>
          <p:nvPr/>
        </p:nvSpPr>
        <p:spPr bwMode="auto">
          <a:xfrm>
            <a:off x="1931436" y="2133635"/>
            <a:ext cx="3237723" cy="369217"/>
          </a:xfrm>
          <a:prstGeom prst="rect">
            <a:avLst/>
          </a:prstGeom>
          <a:noFill/>
          <a:ln w="9525">
            <a:noFill/>
            <a:miter lim="800000"/>
            <a:headEnd/>
            <a:tailEnd/>
          </a:ln>
          <a:effectLst>
            <a:prstShdw prst="shdw17" dist="17961" dir="2700000">
              <a:srgbClr val="4472C4">
                <a:gamma/>
                <a:shade val="60000"/>
                <a:invGamma/>
              </a:srgbClr>
            </a:prstShdw>
          </a:effectLst>
        </p:spPr>
        <p:txBody>
          <a:bodyPr wrap="square" lIns="91320" tIns="45663" rIns="91320" bIns="45663">
            <a:spAutoFit/>
          </a:bodyPr>
          <a:lstStyle/>
          <a:p>
            <a:pPr marL="0" marR="0" lvl="0" indent="0" algn="ctr" defTabSz="913128" rtl="0" eaLnBrk="1" fontAlgn="auto" latinLnBrk="0" hangingPunct="1">
              <a:lnSpc>
                <a:spcPct val="100000"/>
              </a:lnSpc>
              <a:spcBef>
                <a:spcPct val="50000"/>
              </a:spcBef>
              <a:spcAft>
                <a:spcPts val="0"/>
              </a:spcAft>
              <a:buClrTx/>
              <a:buSzTx/>
              <a:buFontTx/>
              <a:buNone/>
              <a:tabLst/>
              <a:defRPr/>
            </a:pPr>
            <a:r>
              <a:rPr kumimoji="0" lang="en-US" sz="1800" b="1" i="0" u="none" strike="noStrike" kern="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Stroke/Systemic Embolism</a:t>
            </a:r>
          </a:p>
        </p:txBody>
      </p:sp>
      <p:sp>
        <p:nvSpPr>
          <p:cNvPr id="422940" name="Text Box 13">
            <a:extLst>
              <a:ext uri="{FF2B5EF4-FFF2-40B4-BE49-F238E27FC236}">
                <a16:creationId xmlns:a16="http://schemas.microsoft.com/office/drawing/2014/main" id="{F49E868D-B8B3-C0F1-E56A-BCAD703A3EF9}"/>
              </a:ext>
            </a:extLst>
          </p:cNvPr>
          <p:cNvSpPr txBox="1">
            <a:spLocks noChangeArrowheads="1"/>
          </p:cNvSpPr>
          <p:nvPr/>
        </p:nvSpPr>
        <p:spPr bwMode="auto">
          <a:xfrm>
            <a:off x="7817612" y="2133635"/>
            <a:ext cx="3237723" cy="369217"/>
          </a:xfrm>
          <a:prstGeom prst="rect">
            <a:avLst/>
          </a:prstGeom>
          <a:noFill/>
          <a:ln w="9525">
            <a:noFill/>
            <a:miter lim="800000"/>
            <a:headEnd/>
            <a:tailEnd/>
          </a:ln>
          <a:effectLst>
            <a:prstShdw prst="shdw17" dist="17961" dir="2700000">
              <a:srgbClr val="4472C4">
                <a:gamma/>
                <a:shade val="60000"/>
                <a:invGamma/>
              </a:srgbClr>
            </a:prstShdw>
          </a:effectLst>
        </p:spPr>
        <p:txBody>
          <a:bodyPr wrap="square" lIns="91320" tIns="45663" rIns="91320" bIns="45663">
            <a:spAutoFit/>
          </a:bodyPr>
          <a:lstStyle/>
          <a:p>
            <a:pPr marL="0" marR="0" lvl="0" indent="0" algn="ctr" defTabSz="913128" rtl="0" eaLnBrk="1" fontAlgn="auto" latinLnBrk="0" hangingPunct="1">
              <a:lnSpc>
                <a:spcPct val="100000"/>
              </a:lnSpc>
              <a:spcBef>
                <a:spcPct val="50000"/>
              </a:spcBef>
              <a:spcAft>
                <a:spcPts val="0"/>
              </a:spcAft>
              <a:buClrTx/>
              <a:buSzTx/>
              <a:buFontTx/>
              <a:buNone/>
              <a:tabLst/>
              <a:defRPr/>
            </a:pPr>
            <a:r>
              <a:rPr kumimoji="0" lang="en-US" sz="1800" b="1" i="0" u="none" strike="noStrike" kern="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Major Bleeding</a:t>
            </a:r>
          </a:p>
        </p:txBody>
      </p:sp>
      <p:sp>
        <p:nvSpPr>
          <p:cNvPr id="422941" name="Text Box 13">
            <a:extLst>
              <a:ext uri="{FF2B5EF4-FFF2-40B4-BE49-F238E27FC236}">
                <a16:creationId xmlns:a16="http://schemas.microsoft.com/office/drawing/2014/main" id="{7DC6ABA6-E98D-287C-21CE-90879FA59A78}"/>
              </a:ext>
            </a:extLst>
          </p:cNvPr>
          <p:cNvSpPr txBox="1">
            <a:spLocks noChangeArrowheads="1"/>
          </p:cNvSpPr>
          <p:nvPr/>
        </p:nvSpPr>
        <p:spPr bwMode="auto">
          <a:xfrm>
            <a:off x="1931437" y="4877582"/>
            <a:ext cx="3209730" cy="338439"/>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lIns="91320" tIns="45663" rIns="91320" bIns="45663">
            <a:spAutoFit/>
          </a:bodyPr>
          <a:lstStyle/>
          <a:p>
            <a:pPr marL="0" marR="0" lvl="0" indent="0" algn="ctr" defTabSz="913128" rtl="0" eaLnBrk="1" fontAlgn="auto" latinLnBrk="0" hangingPunct="1">
              <a:lnSpc>
                <a:spcPct val="100000"/>
              </a:lnSpc>
              <a:spcBef>
                <a:spcPct val="5000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HR: 0.45 (95% CI: 0.32-0.62)</a:t>
            </a:r>
          </a:p>
        </p:txBody>
      </p:sp>
      <p:sp>
        <p:nvSpPr>
          <p:cNvPr id="422942" name="Text Box 14">
            <a:extLst>
              <a:ext uri="{FF2B5EF4-FFF2-40B4-BE49-F238E27FC236}">
                <a16:creationId xmlns:a16="http://schemas.microsoft.com/office/drawing/2014/main" id="{1273028F-35A4-7926-0E12-382BFACE827E}"/>
              </a:ext>
            </a:extLst>
          </p:cNvPr>
          <p:cNvSpPr txBox="1">
            <a:spLocks noChangeArrowheads="1"/>
          </p:cNvSpPr>
          <p:nvPr/>
        </p:nvSpPr>
        <p:spPr bwMode="auto">
          <a:xfrm>
            <a:off x="7810271" y="4891501"/>
            <a:ext cx="3190521" cy="338439"/>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lIns="91320" tIns="45663" rIns="91320" bIns="45663">
            <a:spAutoFit/>
          </a:bodyPr>
          <a:lstStyle/>
          <a:p>
            <a:pPr marL="0" marR="0" lvl="0" indent="0" algn="ctr" defTabSz="913128"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HR: 1.13 (95% CI: 0.74-1.75)</a:t>
            </a:r>
          </a:p>
        </p:txBody>
      </p:sp>
      <p:grpSp>
        <p:nvGrpSpPr>
          <p:cNvPr id="10" name="Group 9">
            <a:extLst>
              <a:ext uri="{FF2B5EF4-FFF2-40B4-BE49-F238E27FC236}">
                <a16:creationId xmlns:a16="http://schemas.microsoft.com/office/drawing/2014/main" id="{E7085297-8016-EC04-971E-67E158E527D7}"/>
              </a:ext>
            </a:extLst>
          </p:cNvPr>
          <p:cNvGrpSpPr/>
          <p:nvPr/>
        </p:nvGrpSpPr>
        <p:grpSpPr>
          <a:xfrm>
            <a:off x="5440663" y="3193973"/>
            <a:ext cx="1198701" cy="582026"/>
            <a:chOff x="10711544" y="1791577"/>
            <a:chExt cx="1198701" cy="582026"/>
          </a:xfrm>
        </p:grpSpPr>
        <p:sp>
          <p:nvSpPr>
            <p:cNvPr id="422932" name="TextBox 34">
              <a:extLst>
                <a:ext uri="{FF2B5EF4-FFF2-40B4-BE49-F238E27FC236}">
                  <a16:creationId xmlns:a16="http://schemas.microsoft.com/office/drawing/2014/main" id="{6651329C-921F-9116-766A-25D856A54A5D}"/>
                </a:ext>
              </a:extLst>
            </p:cNvPr>
            <p:cNvSpPr txBox="1">
              <a:spLocks noChangeArrowheads="1"/>
            </p:cNvSpPr>
            <p:nvPr/>
          </p:nvSpPr>
          <p:spPr bwMode="auto">
            <a:xfrm>
              <a:off x="10925680" y="1791577"/>
              <a:ext cx="78579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912813">
                <a:defRPr sz="2400" b="1">
                  <a:solidFill>
                    <a:schemeClr val="tx1"/>
                  </a:solidFill>
                  <a:latin typeface="Arial" panose="020B0604020202020204" pitchFamily="34" charset="0"/>
                  <a:ea typeface="ＭＳ Ｐゴシック" panose="020B0600070205080204" pitchFamily="34" charset="-128"/>
                </a:defRPr>
              </a:lvl1pPr>
              <a:lvl2pPr defTabSz="912813">
                <a:defRPr sz="2400" b="1">
                  <a:solidFill>
                    <a:schemeClr val="tx1"/>
                  </a:solidFill>
                  <a:latin typeface="Arial" panose="020B0604020202020204" pitchFamily="34" charset="0"/>
                  <a:ea typeface="ＭＳ Ｐゴシック" panose="020B0600070205080204" pitchFamily="34" charset="-128"/>
                </a:defRPr>
              </a:lvl2pPr>
              <a:lvl3pPr defTabSz="912813">
                <a:defRPr sz="2400" b="1">
                  <a:solidFill>
                    <a:schemeClr val="tx1"/>
                  </a:solidFill>
                  <a:latin typeface="Arial" panose="020B0604020202020204" pitchFamily="34" charset="0"/>
                  <a:ea typeface="ＭＳ Ｐゴシック" panose="020B0600070205080204" pitchFamily="34" charset="-128"/>
                </a:defRPr>
              </a:lvl3pPr>
              <a:lvl4pPr defTabSz="912813">
                <a:defRPr sz="2400" b="1">
                  <a:solidFill>
                    <a:schemeClr val="tx1"/>
                  </a:solidFill>
                  <a:latin typeface="Arial" panose="020B0604020202020204" pitchFamily="34" charset="0"/>
                  <a:ea typeface="ＭＳ Ｐゴシック" panose="020B0600070205080204" pitchFamily="34" charset="-128"/>
                </a:defRPr>
              </a:lvl4pPr>
              <a:lvl5pPr defTabSz="912813">
                <a:defRPr sz="2400" b="1">
                  <a:solidFill>
                    <a:schemeClr val="tx1"/>
                  </a:solidFill>
                  <a:latin typeface="Arial" panose="020B0604020202020204" pitchFamily="34" charset="0"/>
                  <a:ea typeface="ＭＳ Ｐゴシック" panose="020B0600070205080204" pitchFamily="34" charset="-128"/>
                </a:defRPr>
              </a:lvl5pPr>
              <a:lvl6pPr marL="2274888" indent="1588" defTabSz="9128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6pPr>
              <a:lvl7pPr marL="2732088" indent="1588" defTabSz="9128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7pPr>
              <a:lvl8pPr marL="3189288" indent="1588" defTabSz="9128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8pPr>
              <a:lvl9pPr marL="3646488" indent="1588" defTabSz="9128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9pPr>
            </a:lstStyle>
            <a:p>
              <a:pPr marL="0" marR="0" lvl="0" indent="0" algn="l" defTabSz="912813"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Aspirin</a:t>
              </a:r>
            </a:p>
          </p:txBody>
        </p:sp>
        <p:sp>
          <p:nvSpPr>
            <p:cNvPr id="422933" name="TextBox 35">
              <a:extLst>
                <a:ext uri="{FF2B5EF4-FFF2-40B4-BE49-F238E27FC236}">
                  <a16:creationId xmlns:a16="http://schemas.microsoft.com/office/drawing/2014/main" id="{5E380DA3-F7A4-C7CC-8502-430847F60B43}"/>
                </a:ext>
              </a:extLst>
            </p:cNvPr>
            <p:cNvSpPr txBox="1">
              <a:spLocks noChangeArrowheads="1"/>
            </p:cNvSpPr>
            <p:nvPr/>
          </p:nvSpPr>
          <p:spPr bwMode="auto">
            <a:xfrm>
              <a:off x="10925680" y="2035049"/>
              <a:ext cx="9845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912813">
                <a:defRPr sz="2400" b="1">
                  <a:solidFill>
                    <a:schemeClr val="tx1"/>
                  </a:solidFill>
                  <a:latin typeface="Arial" panose="020B0604020202020204" pitchFamily="34" charset="0"/>
                  <a:ea typeface="ＭＳ Ｐゴシック" panose="020B0600070205080204" pitchFamily="34" charset="-128"/>
                </a:defRPr>
              </a:lvl1pPr>
              <a:lvl2pPr defTabSz="912813">
                <a:defRPr sz="2400" b="1">
                  <a:solidFill>
                    <a:schemeClr val="tx1"/>
                  </a:solidFill>
                  <a:latin typeface="Arial" panose="020B0604020202020204" pitchFamily="34" charset="0"/>
                  <a:ea typeface="ＭＳ Ｐゴシック" panose="020B0600070205080204" pitchFamily="34" charset="-128"/>
                </a:defRPr>
              </a:lvl2pPr>
              <a:lvl3pPr defTabSz="912813">
                <a:defRPr sz="2400" b="1">
                  <a:solidFill>
                    <a:schemeClr val="tx1"/>
                  </a:solidFill>
                  <a:latin typeface="Arial" panose="020B0604020202020204" pitchFamily="34" charset="0"/>
                  <a:ea typeface="ＭＳ Ｐゴシック" panose="020B0600070205080204" pitchFamily="34" charset="-128"/>
                </a:defRPr>
              </a:lvl3pPr>
              <a:lvl4pPr defTabSz="912813">
                <a:defRPr sz="2400" b="1">
                  <a:solidFill>
                    <a:schemeClr val="tx1"/>
                  </a:solidFill>
                  <a:latin typeface="Arial" panose="020B0604020202020204" pitchFamily="34" charset="0"/>
                  <a:ea typeface="ＭＳ Ｐゴシック" panose="020B0600070205080204" pitchFamily="34" charset="-128"/>
                </a:defRPr>
              </a:lvl4pPr>
              <a:lvl5pPr defTabSz="912813">
                <a:defRPr sz="2400" b="1">
                  <a:solidFill>
                    <a:schemeClr val="tx1"/>
                  </a:solidFill>
                  <a:latin typeface="Arial" panose="020B0604020202020204" pitchFamily="34" charset="0"/>
                  <a:ea typeface="ＭＳ Ｐゴシック" panose="020B0600070205080204" pitchFamily="34" charset="-128"/>
                </a:defRPr>
              </a:lvl5pPr>
              <a:lvl6pPr marL="2274888" indent="1588" defTabSz="9128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6pPr>
              <a:lvl7pPr marL="2732088" indent="1588" defTabSz="9128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7pPr>
              <a:lvl8pPr marL="3189288" indent="1588" defTabSz="9128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8pPr>
              <a:lvl9pPr marL="3646488" indent="1588" defTabSz="9128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9pPr>
            </a:lstStyle>
            <a:p>
              <a:pPr marL="0" marR="0" lvl="0" indent="0" algn="l" defTabSz="912813"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Apixaban</a:t>
              </a:r>
            </a:p>
          </p:txBody>
        </p:sp>
        <p:cxnSp>
          <p:nvCxnSpPr>
            <p:cNvPr id="8" name="Straight Connector 7">
              <a:extLst>
                <a:ext uri="{FF2B5EF4-FFF2-40B4-BE49-F238E27FC236}">
                  <a16:creationId xmlns:a16="http://schemas.microsoft.com/office/drawing/2014/main" id="{EB46F539-7042-538D-BE08-46C4750DE8FC}"/>
                </a:ext>
              </a:extLst>
            </p:cNvPr>
            <p:cNvCxnSpPr>
              <a:cxnSpLocks/>
            </p:cNvCxnSpPr>
            <p:nvPr/>
          </p:nvCxnSpPr>
          <p:spPr bwMode="auto">
            <a:xfrm flipH="1" flipV="1">
              <a:off x="10711544" y="2211356"/>
              <a:ext cx="232798" cy="0"/>
            </a:xfrm>
            <a:prstGeom prst="line">
              <a:avLst/>
            </a:prstGeom>
            <a:noFill/>
            <a:ln w="28575" cap="flat" cmpd="sng" algn="ctr">
              <a:solidFill>
                <a:schemeClr val="accent3"/>
              </a:solidFill>
              <a:prstDash val="solid"/>
              <a:round/>
              <a:headEnd type="none" w="med" len="med"/>
              <a:tailEnd type="none" w="med" len="med"/>
            </a:ln>
            <a:effectLst/>
          </p:spPr>
        </p:cxnSp>
        <p:cxnSp>
          <p:nvCxnSpPr>
            <p:cNvPr id="9" name="Straight Connector 8">
              <a:extLst>
                <a:ext uri="{FF2B5EF4-FFF2-40B4-BE49-F238E27FC236}">
                  <a16:creationId xmlns:a16="http://schemas.microsoft.com/office/drawing/2014/main" id="{C3A24D96-2891-FCF8-E0DA-E416849709DB}"/>
                </a:ext>
              </a:extLst>
            </p:cNvPr>
            <p:cNvCxnSpPr>
              <a:cxnSpLocks/>
            </p:cNvCxnSpPr>
            <p:nvPr/>
          </p:nvCxnSpPr>
          <p:spPr bwMode="auto">
            <a:xfrm flipH="1" flipV="1">
              <a:off x="10711544" y="1943879"/>
              <a:ext cx="232798" cy="0"/>
            </a:xfrm>
            <a:prstGeom prst="line">
              <a:avLst/>
            </a:prstGeom>
            <a:noFill/>
            <a:ln w="28575" cap="flat" cmpd="sng" algn="ctr">
              <a:solidFill>
                <a:schemeClr val="accent1"/>
              </a:solidFill>
              <a:prstDash val="solid"/>
              <a:round/>
              <a:headEnd type="none" w="med" len="med"/>
              <a:tailEnd type="none" w="med" len="med"/>
            </a:ln>
            <a:effectLst/>
          </p:spPr>
        </p:cxnSp>
      </p:grpSp>
      <p:cxnSp>
        <p:nvCxnSpPr>
          <p:cNvPr id="422917" name="Straight Connector 7">
            <a:extLst>
              <a:ext uri="{FF2B5EF4-FFF2-40B4-BE49-F238E27FC236}">
                <a16:creationId xmlns:a16="http://schemas.microsoft.com/office/drawing/2014/main" id="{080FFAA6-422E-B613-0454-7D8BFEFE9A65}"/>
              </a:ext>
            </a:extLst>
          </p:cNvPr>
          <p:cNvCxnSpPr>
            <a:cxnSpLocks noChangeShapeType="1"/>
          </p:cNvCxnSpPr>
          <p:nvPr/>
        </p:nvCxnSpPr>
        <p:spPr bwMode="auto">
          <a:xfrm rot="5400000">
            <a:off x="988778" y="3573684"/>
            <a:ext cx="1904268"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cxnSp>
      <p:cxnSp>
        <p:nvCxnSpPr>
          <p:cNvPr id="422918" name="Straight Connector 9">
            <a:extLst>
              <a:ext uri="{FF2B5EF4-FFF2-40B4-BE49-F238E27FC236}">
                <a16:creationId xmlns:a16="http://schemas.microsoft.com/office/drawing/2014/main" id="{81D078E5-D355-37F6-18FD-0A3EDCCCAA10}"/>
              </a:ext>
            </a:extLst>
          </p:cNvPr>
          <p:cNvCxnSpPr>
            <a:cxnSpLocks noChangeShapeType="1"/>
          </p:cNvCxnSpPr>
          <p:nvPr/>
        </p:nvCxnSpPr>
        <p:spPr bwMode="auto">
          <a:xfrm>
            <a:off x="1930034" y="4525818"/>
            <a:ext cx="3200076"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cxnSp>
      <p:cxnSp>
        <p:nvCxnSpPr>
          <p:cNvPr id="422930" name="Straight Connector 5">
            <a:extLst>
              <a:ext uri="{FF2B5EF4-FFF2-40B4-BE49-F238E27FC236}">
                <a16:creationId xmlns:a16="http://schemas.microsoft.com/office/drawing/2014/main" id="{BA664F46-85EB-D72C-E4C5-2AF32D3B7A93}"/>
              </a:ext>
            </a:extLst>
          </p:cNvPr>
          <p:cNvCxnSpPr>
            <a:cxnSpLocks noChangeShapeType="1"/>
          </p:cNvCxnSpPr>
          <p:nvPr/>
        </p:nvCxnSpPr>
        <p:spPr bwMode="auto">
          <a:xfrm rot="5400000">
            <a:off x="6838307" y="3554775"/>
            <a:ext cx="190500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cxnSp>
      <p:cxnSp>
        <p:nvCxnSpPr>
          <p:cNvPr id="422931" name="Straight Connector 8">
            <a:extLst>
              <a:ext uri="{FF2B5EF4-FFF2-40B4-BE49-F238E27FC236}">
                <a16:creationId xmlns:a16="http://schemas.microsoft.com/office/drawing/2014/main" id="{2DFAC307-5CEA-5365-017A-C19CFBF54C77}"/>
              </a:ext>
            </a:extLst>
          </p:cNvPr>
          <p:cNvCxnSpPr>
            <a:cxnSpLocks noChangeShapeType="1"/>
          </p:cNvCxnSpPr>
          <p:nvPr/>
        </p:nvCxnSpPr>
        <p:spPr bwMode="auto">
          <a:xfrm>
            <a:off x="7785488" y="4500925"/>
            <a:ext cx="320040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cxnSp>
      <p:cxnSp>
        <p:nvCxnSpPr>
          <p:cNvPr id="12" name="Straight Connector 11">
            <a:extLst>
              <a:ext uri="{FF2B5EF4-FFF2-40B4-BE49-F238E27FC236}">
                <a16:creationId xmlns:a16="http://schemas.microsoft.com/office/drawing/2014/main" id="{B54905C5-0EB0-D924-B060-33CFAE920D57}"/>
              </a:ext>
            </a:extLst>
          </p:cNvPr>
          <p:cNvCxnSpPr/>
          <p:nvPr/>
        </p:nvCxnSpPr>
        <p:spPr bwMode="auto">
          <a:xfrm flipH="1">
            <a:off x="1875453" y="263123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BAA5E424-377D-AA16-8128-2C9270771E9E}"/>
              </a:ext>
            </a:extLst>
          </p:cNvPr>
          <p:cNvCxnSpPr/>
          <p:nvPr/>
        </p:nvCxnSpPr>
        <p:spPr bwMode="auto">
          <a:xfrm flipH="1">
            <a:off x="1875453" y="301015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C6E1E23E-8FD9-83F9-D507-8E956E6C6683}"/>
              </a:ext>
            </a:extLst>
          </p:cNvPr>
          <p:cNvCxnSpPr/>
          <p:nvPr/>
        </p:nvCxnSpPr>
        <p:spPr bwMode="auto">
          <a:xfrm flipH="1">
            <a:off x="1875453" y="338906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97F0456F-C782-9FD4-57A2-94426BB9FF76}"/>
              </a:ext>
            </a:extLst>
          </p:cNvPr>
          <p:cNvCxnSpPr/>
          <p:nvPr/>
        </p:nvCxnSpPr>
        <p:spPr bwMode="auto">
          <a:xfrm flipH="1">
            <a:off x="1875453" y="376798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9C4A5FE0-0910-21DE-101A-F122E159CB4A}"/>
              </a:ext>
            </a:extLst>
          </p:cNvPr>
          <p:cNvCxnSpPr/>
          <p:nvPr/>
        </p:nvCxnSpPr>
        <p:spPr bwMode="auto">
          <a:xfrm flipH="1">
            <a:off x="1875453" y="414690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1B911CE6-542F-CB3F-FC1D-9A0303E3B05E}"/>
              </a:ext>
            </a:extLst>
          </p:cNvPr>
          <p:cNvCxnSpPr>
            <a:cxnSpLocks/>
          </p:cNvCxnSpPr>
          <p:nvPr/>
        </p:nvCxnSpPr>
        <p:spPr bwMode="auto">
          <a:xfrm flipH="1">
            <a:off x="1875453" y="4525818"/>
            <a:ext cx="64008" cy="0"/>
          </a:xfrm>
          <a:prstGeom prst="line">
            <a:avLst/>
          </a:prstGeom>
          <a:noFill/>
          <a:ln w="28575" cap="flat" cmpd="sng" algn="ctr">
            <a:solidFill>
              <a:schemeClr val="bg1"/>
            </a:solidFill>
            <a:prstDash val="solid"/>
            <a:round/>
            <a:headEnd type="none" w="med" len="med"/>
            <a:tailEnd type="none" w="med" len="med"/>
          </a:ln>
          <a:effectLst/>
        </p:spPr>
      </p:cxnSp>
      <p:sp>
        <p:nvSpPr>
          <p:cNvPr id="18" name="TextBox 15">
            <a:extLst>
              <a:ext uri="{FF2B5EF4-FFF2-40B4-BE49-F238E27FC236}">
                <a16:creationId xmlns:a16="http://schemas.microsoft.com/office/drawing/2014/main" id="{563B76F1-BCB6-5A20-A9AF-E1CC8F2414D4}"/>
              </a:ext>
            </a:extLst>
          </p:cNvPr>
          <p:cNvSpPr txBox="1">
            <a:spLocks noChangeArrowheads="1"/>
          </p:cNvSpPr>
          <p:nvPr/>
        </p:nvSpPr>
        <p:spPr bwMode="auto">
          <a:xfrm rot="16200000">
            <a:off x="174172" y="3418345"/>
            <a:ext cx="19687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12813">
              <a:defRPr sz="2400" b="1">
                <a:solidFill>
                  <a:schemeClr val="tx1"/>
                </a:solidFill>
                <a:latin typeface="Arial" panose="020B0604020202020204" pitchFamily="34" charset="0"/>
                <a:ea typeface="ＭＳ Ｐゴシック" panose="020B0600070205080204" pitchFamily="34" charset="-128"/>
              </a:defRPr>
            </a:lvl1pPr>
            <a:lvl2pPr defTabSz="912813">
              <a:defRPr sz="2400" b="1">
                <a:solidFill>
                  <a:schemeClr val="tx1"/>
                </a:solidFill>
                <a:latin typeface="Arial" panose="020B0604020202020204" pitchFamily="34" charset="0"/>
                <a:ea typeface="ＭＳ Ｐゴシック" panose="020B0600070205080204" pitchFamily="34" charset="-128"/>
              </a:defRPr>
            </a:lvl2pPr>
            <a:lvl3pPr defTabSz="912813">
              <a:defRPr sz="2400" b="1">
                <a:solidFill>
                  <a:schemeClr val="tx1"/>
                </a:solidFill>
                <a:latin typeface="Arial" panose="020B0604020202020204" pitchFamily="34" charset="0"/>
                <a:ea typeface="ＭＳ Ｐゴシック" panose="020B0600070205080204" pitchFamily="34" charset="-128"/>
              </a:defRPr>
            </a:lvl3pPr>
            <a:lvl4pPr defTabSz="912813">
              <a:defRPr sz="2400" b="1">
                <a:solidFill>
                  <a:schemeClr val="tx1"/>
                </a:solidFill>
                <a:latin typeface="Arial" panose="020B0604020202020204" pitchFamily="34" charset="0"/>
                <a:ea typeface="ＭＳ Ｐゴシック" panose="020B0600070205080204" pitchFamily="34" charset="-128"/>
              </a:defRPr>
            </a:lvl4pPr>
            <a:lvl5pPr defTabSz="912813">
              <a:defRPr sz="2400" b="1">
                <a:solidFill>
                  <a:schemeClr val="tx1"/>
                </a:solidFill>
                <a:latin typeface="Arial" panose="020B0604020202020204" pitchFamily="34" charset="0"/>
                <a:ea typeface="ＭＳ Ｐゴシック" panose="020B0600070205080204" pitchFamily="34" charset="-128"/>
              </a:defRPr>
            </a:lvl5pPr>
            <a:lvl6pPr marL="2274888" indent="1588" defTabSz="9128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6pPr>
            <a:lvl7pPr marL="2732088" indent="1588" defTabSz="9128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7pPr>
            <a:lvl8pPr marL="3189288" indent="1588" defTabSz="9128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8pPr>
            <a:lvl9pPr marL="3646488" indent="1588" defTabSz="9128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9pPr>
          </a:lstStyle>
          <a:p>
            <a:pPr marL="0" marR="0" lvl="0" indent="0" algn="ctr" defTabSz="912813" rtl="0" eaLnBrk="1" fontAlgn="auto" latinLnBrk="0" hangingPunct="1">
              <a:lnSpc>
                <a:spcPct val="100000"/>
              </a:lnSpc>
              <a:spcBef>
                <a:spcPts val="0"/>
              </a:spcBef>
              <a:spcAft>
                <a:spcPts val="0"/>
              </a:spcAft>
              <a:buClrTx/>
              <a:buSzTx/>
              <a:buFontTx/>
              <a:buNone/>
              <a:tabLst/>
              <a:defRPr/>
            </a:pPr>
            <a:r>
              <a:rPr kumimoji="0" lang="en-US" altLang="en-US" sz="1600" b="1" i="0" u="none" strike="noStrike" kern="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Cumulative Hazard</a:t>
            </a:r>
          </a:p>
        </p:txBody>
      </p:sp>
      <p:sp>
        <p:nvSpPr>
          <p:cNvPr id="19" name="TextBox 15">
            <a:extLst>
              <a:ext uri="{FF2B5EF4-FFF2-40B4-BE49-F238E27FC236}">
                <a16:creationId xmlns:a16="http://schemas.microsoft.com/office/drawing/2014/main" id="{19474F53-C3DE-5073-8137-EB896C9ABEB4}"/>
              </a:ext>
            </a:extLst>
          </p:cNvPr>
          <p:cNvSpPr txBox="1">
            <a:spLocks noChangeArrowheads="1"/>
          </p:cNvSpPr>
          <p:nvPr/>
        </p:nvSpPr>
        <p:spPr bwMode="auto">
          <a:xfrm rot="16200000">
            <a:off x="5923154" y="3466554"/>
            <a:ext cx="20278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12813">
              <a:defRPr sz="2400" b="1">
                <a:solidFill>
                  <a:schemeClr val="tx1"/>
                </a:solidFill>
                <a:latin typeface="Arial" panose="020B0604020202020204" pitchFamily="34" charset="0"/>
                <a:ea typeface="ＭＳ Ｐゴシック" panose="020B0600070205080204" pitchFamily="34" charset="-128"/>
              </a:defRPr>
            </a:lvl1pPr>
            <a:lvl2pPr defTabSz="912813">
              <a:defRPr sz="2400" b="1">
                <a:solidFill>
                  <a:schemeClr val="tx1"/>
                </a:solidFill>
                <a:latin typeface="Arial" panose="020B0604020202020204" pitchFamily="34" charset="0"/>
                <a:ea typeface="ＭＳ Ｐゴシック" panose="020B0600070205080204" pitchFamily="34" charset="-128"/>
              </a:defRPr>
            </a:lvl2pPr>
            <a:lvl3pPr defTabSz="912813">
              <a:defRPr sz="2400" b="1">
                <a:solidFill>
                  <a:schemeClr val="tx1"/>
                </a:solidFill>
                <a:latin typeface="Arial" panose="020B0604020202020204" pitchFamily="34" charset="0"/>
                <a:ea typeface="ＭＳ Ｐゴシック" panose="020B0600070205080204" pitchFamily="34" charset="-128"/>
              </a:defRPr>
            </a:lvl3pPr>
            <a:lvl4pPr defTabSz="912813">
              <a:defRPr sz="2400" b="1">
                <a:solidFill>
                  <a:schemeClr val="tx1"/>
                </a:solidFill>
                <a:latin typeface="Arial" panose="020B0604020202020204" pitchFamily="34" charset="0"/>
                <a:ea typeface="ＭＳ Ｐゴシック" panose="020B0600070205080204" pitchFamily="34" charset="-128"/>
              </a:defRPr>
            </a:lvl4pPr>
            <a:lvl5pPr defTabSz="912813">
              <a:defRPr sz="2400" b="1">
                <a:solidFill>
                  <a:schemeClr val="tx1"/>
                </a:solidFill>
                <a:latin typeface="Arial" panose="020B0604020202020204" pitchFamily="34" charset="0"/>
                <a:ea typeface="ＭＳ Ｐゴシック" panose="020B0600070205080204" pitchFamily="34" charset="-128"/>
              </a:defRPr>
            </a:lvl5pPr>
            <a:lvl6pPr marL="2274888" indent="1588" defTabSz="9128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6pPr>
            <a:lvl7pPr marL="2732088" indent="1588" defTabSz="9128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7pPr>
            <a:lvl8pPr marL="3189288" indent="1588" defTabSz="9128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8pPr>
            <a:lvl9pPr marL="3646488" indent="1588" defTabSz="9128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9pPr>
          </a:lstStyle>
          <a:p>
            <a:pPr marL="0" marR="0" lvl="0" indent="0" algn="ctr" defTabSz="912813" rtl="0" eaLnBrk="1" fontAlgn="auto" latinLnBrk="0" hangingPunct="1">
              <a:lnSpc>
                <a:spcPct val="100000"/>
              </a:lnSpc>
              <a:spcBef>
                <a:spcPts val="0"/>
              </a:spcBef>
              <a:spcAft>
                <a:spcPts val="0"/>
              </a:spcAft>
              <a:buClrTx/>
              <a:buSzTx/>
              <a:buFontTx/>
              <a:buNone/>
              <a:tabLst/>
              <a:defRPr/>
            </a:pPr>
            <a:r>
              <a:rPr kumimoji="0" lang="en-US" altLang="en-US" sz="1600" b="1" i="0" u="none" strike="noStrike" kern="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Cumulative Hazard</a:t>
            </a:r>
          </a:p>
        </p:txBody>
      </p:sp>
      <p:cxnSp>
        <p:nvCxnSpPr>
          <p:cNvPr id="21" name="Straight Connector 20">
            <a:extLst>
              <a:ext uri="{FF2B5EF4-FFF2-40B4-BE49-F238E27FC236}">
                <a16:creationId xmlns:a16="http://schemas.microsoft.com/office/drawing/2014/main" id="{46D61EBE-701B-3811-11F1-C915B61C0C96}"/>
              </a:ext>
            </a:extLst>
          </p:cNvPr>
          <p:cNvCxnSpPr>
            <a:cxnSpLocks/>
          </p:cNvCxnSpPr>
          <p:nvPr/>
        </p:nvCxnSpPr>
        <p:spPr bwMode="auto">
          <a:xfrm flipH="1">
            <a:off x="7716415" y="2612573"/>
            <a:ext cx="65315"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88B1C739-5CB2-631E-019B-188D422C7A2B}"/>
              </a:ext>
            </a:extLst>
          </p:cNvPr>
          <p:cNvCxnSpPr>
            <a:cxnSpLocks/>
          </p:cNvCxnSpPr>
          <p:nvPr/>
        </p:nvCxnSpPr>
        <p:spPr bwMode="auto">
          <a:xfrm flipH="1">
            <a:off x="7716415" y="3084661"/>
            <a:ext cx="65315"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E8ACB2C3-9F4F-8032-80AA-8B1C8A1ACDC1}"/>
              </a:ext>
            </a:extLst>
          </p:cNvPr>
          <p:cNvCxnSpPr>
            <a:cxnSpLocks/>
          </p:cNvCxnSpPr>
          <p:nvPr/>
        </p:nvCxnSpPr>
        <p:spPr bwMode="auto">
          <a:xfrm flipH="1">
            <a:off x="7716415" y="3556749"/>
            <a:ext cx="65315"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2A319EE4-ABE6-9AC1-166F-14415E56C8DD}"/>
              </a:ext>
            </a:extLst>
          </p:cNvPr>
          <p:cNvCxnSpPr>
            <a:cxnSpLocks/>
          </p:cNvCxnSpPr>
          <p:nvPr/>
        </p:nvCxnSpPr>
        <p:spPr bwMode="auto">
          <a:xfrm flipH="1">
            <a:off x="7716415" y="4028837"/>
            <a:ext cx="65315"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29D4945B-C943-EC9F-7E33-B5A27027C11A}"/>
              </a:ext>
            </a:extLst>
          </p:cNvPr>
          <p:cNvCxnSpPr>
            <a:cxnSpLocks/>
          </p:cNvCxnSpPr>
          <p:nvPr/>
        </p:nvCxnSpPr>
        <p:spPr bwMode="auto">
          <a:xfrm flipH="1">
            <a:off x="7716415" y="4500925"/>
            <a:ext cx="65315" cy="0"/>
          </a:xfrm>
          <a:prstGeom prst="line">
            <a:avLst/>
          </a:prstGeom>
          <a:noFill/>
          <a:ln w="28575" cap="flat" cmpd="sng" algn="ctr">
            <a:solidFill>
              <a:schemeClr val="bg1"/>
            </a:solidFill>
            <a:prstDash val="solid"/>
            <a:round/>
            <a:headEnd type="none" w="med" len="med"/>
            <a:tailEnd type="none" w="med" len="med"/>
          </a:ln>
          <a:effectLst/>
        </p:spPr>
      </p:cxnSp>
      <p:sp>
        <p:nvSpPr>
          <p:cNvPr id="26" name="TextBox 25">
            <a:extLst>
              <a:ext uri="{FF2B5EF4-FFF2-40B4-BE49-F238E27FC236}">
                <a16:creationId xmlns:a16="http://schemas.microsoft.com/office/drawing/2014/main" id="{8D2C9D71-6DDB-0C6C-D7AF-E2288B90AF99}"/>
              </a:ext>
            </a:extLst>
          </p:cNvPr>
          <p:cNvSpPr txBox="1"/>
          <p:nvPr/>
        </p:nvSpPr>
        <p:spPr bwMode="auto">
          <a:xfrm>
            <a:off x="6913984" y="2444624"/>
            <a:ext cx="8397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0.020</a:t>
            </a:r>
          </a:p>
        </p:txBody>
      </p:sp>
      <p:sp>
        <p:nvSpPr>
          <p:cNvPr id="27" name="TextBox 26">
            <a:extLst>
              <a:ext uri="{FF2B5EF4-FFF2-40B4-BE49-F238E27FC236}">
                <a16:creationId xmlns:a16="http://schemas.microsoft.com/office/drawing/2014/main" id="{0CFA06A5-7A46-EF5F-0D13-8A91CBC43A47}"/>
              </a:ext>
            </a:extLst>
          </p:cNvPr>
          <p:cNvSpPr txBox="1"/>
          <p:nvPr/>
        </p:nvSpPr>
        <p:spPr bwMode="auto">
          <a:xfrm>
            <a:off x="6913984" y="2916597"/>
            <a:ext cx="8397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0.015</a:t>
            </a:r>
          </a:p>
        </p:txBody>
      </p:sp>
      <p:sp>
        <p:nvSpPr>
          <p:cNvPr id="28" name="TextBox 27">
            <a:extLst>
              <a:ext uri="{FF2B5EF4-FFF2-40B4-BE49-F238E27FC236}">
                <a16:creationId xmlns:a16="http://schemas.microsoft.com/office/drawing/2014/main" id="{D0AEA502-5435-0605-5F86-19903173043C}"/>
              </a:ext>
            </a:extLst>
          </p:cNvPr>
          <p:cNvSpPr txBox="1"/>
          <p:nvPr/>
        </p:nvSpPr>
        <p:spPr bwMode="auto">
          <a:xfrm>
            <a:off x="6913984" y="3388570"/>
            <a:ext cx="8397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0.010</a:t>
            </a:r>
          </a:p>
        </p:txBody>
      </p:sp>
      <p:sp>
        <p:nvSpPr>
          <p:cNvPr id="29" name="TextBox 28">
            <a:extLst>
              <a:ext uri="{FF2B5EF4-FFF2-40B4-BE49-F238E27FC236}">
                <a16:creationId xmlns:a16="http://schemas.microsoft.com/office/drawing/2014/main" id="{6C8D892D-B83D-0B3F-0DF8-3F8AC8EDC5B4}"/>
              </a:ext>
            </a:extLst>
          </p:cNvPr>
          <p:cNvSpPr txBox="1"/>
          <p:nvPr/>
        </p:nvSpPr>
        <p:spPr bwMode="auto">
          <a:xfrm>
            <a:off x="6913984" y="3860543"/>
            <a:ext cx="8397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0.005</a:t>
            </a:r>
          </a:p>
        </p:txBody>
      </p:sp>
      <p:sp>
        <p:nvSpPr>
          <p:cNvPr id="30" name="TextBox 29">
            <a:extLst>
              <a:ext uri="{FF2B5EF4-FFF2-40B4-BE49-F238E27FC236}">
                <a16:creationId xmlns:a16="http://schemas.microsoft.com/office/drawing/2014/main" id="{C2E2E73A-4650-5ACE-28B2-BA1BFAB4922D}"/>
              </a:ext>
            </a:extLst>
          </p:cNvPr>
          <p:cNvSpPr txBox="1"/>
          <p:nvPr/>
        </p:nvSpPr>
        <p:spPr bwMode="auto">
          <a:xfrm>
            <a:off x="6913984" y="4332517"/>
            <a:ext cx="8397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cxnSp>
        <p:nvCxnSpPr>
          <p:cNvPr id="32" name="Straight Connector 31">
            <a:extLst>
              <a:ext uri="{FF2B5EF4-FFF2-40B4-BE49-F238E27FC236}">
                <a16:creationId xmlns:a16="http://schemas.microsoft.com/office/drawing/2014/main" id="{8366C7CB-F5B3-0E51-2A67-B5BB47D17B3C}"/>
              </a:ext>
            </a:extLst>
          </p:cNvPr>
          <p:cNvCxnSpPr>
            <a:cxnSpLocks/>
          </p:cNvCxnSpPr>
          <p:nvPr/>
        </p:nvCxnSpPr>
        <p:spPr bwMode="auto">
          <a:xfrm flipH="1">
            <a:off x="2015412" y="452267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E075639F-295F-E319-4566-3E7600A0D83F}"/>
              </a:ext>
            </a:extLst>
          </p:cNvPr>
          <p:cNvCxnSpPr>
            <a:cxnSpLocks/>
          </p:cNvCxnSpPr>
          <p:nvPr/>
        </p:nvCxnSpPr>
        <p:spPr bwMode="auto">
          <a:xfrm flipH="1">
            <a:off x="2348203" y="452267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8A71A3EE-332A-C34D-88FC-E5B84398FA56}"/>
              </a:ext>
            </a:extLst>
          </p:cNvPr>
          <p:cNvCxnSpPr>
            <a:cxnSpLocks/>
          </p:cNvCxnSpPr>
          <p:nvPr/>
        </p:nvCxnSpPr>
        <p:spPr bwMode="auto">
          <a:xfrm flipH="1">
            <a:off x="2939142" y="452267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608097E0-8740-CDB8-9441-1093137EC843}"/>
              </a:ext>
            </a:extLst>
          </p:cNvPr>
          <p:cNvCxnSpPr>
            <a:cxnSpLocks/>
          </p:cNvCxnSpPr>
          <p:nvPr/>
        </p:nvCxnSpPr>
        <p:spPr bwMode="auto">
          <a:xfrm flipH="1">
            <a:off x="3352800" y="452267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B4A7AE51-5AC3-2381-268F-30002E4ADC7A}"/>
              </a:ext>
            </a:extLst>
          </p:cNvPr>
          <p:cNvCxnSpPr>
            <a:cxnSpLocks/>
          </p:cNvCxnSpPr>
          <p:nvPr/>
        </p:nvCxnSpPr>
        <p:spPr bwMode="auto">
          <a:xfrm flipH="1">
            <a:off x="4699518" y="452267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6F69E1A5-2CDF-F3D0-A844-7C27157B6249}"/>
              </a:ext>
            </a:extLst>
          </p:cNvPr>
          <p:cNvCxnSpPr>
            <a:cxnSpLocks/>
          </p:cNvCxnSpPr>
          <p:nvPr/>
        </p:nvCxnSpPr>
        <p:spPr bwMode="auto">
          <a:xfrm flipH="1">
            <a:off x="3828661" y="4522679"/>
            <a:ext cx="0" cy="64008"/>
          </a:xfrm>
          <a:prstGeom prst="line">
            <a:avLst/>
          </a:prstGeom>
          <a:noFill/>
          <a:ln w="28575" cap="flat" cmpd="sng" algn="ctr">
            <a:solidFill>
              <a:schemeClr val="bg1"/>
            </a:solidFill>
            <a:prstDash val="solid"/>
            <a:round/>
            <a:headEnd type="none" w="med" len="med"/>
            <a:tailEnd type="none" w="med" len="med"/>
          </a:ln>
          <a:effectLst/>
        </p:spPr>
      </p:cxnSp>
      <p:grpSp>
        <p:nvGrpSpPr>
          <p:cNvPr id="45" name="Group 44">
            <a:extLst>
              <a:ext uri="{FF2B5EF4-FFF2-40B4-BE49-F238E27FC236}">
                <a16:creationId xmlns:a16="http://schemas.microsoft.com/office/drawing/2014/main" id="{2CC296B5-FE02-178D-0B50-BE5FED7314FD}"/>
              </a:ext>
            </a:extLst>
          </p:cNvPr>
          <p:cNvGrpSpPr/>
          <p:nvPr/>
        </p:nvGrpSpPr>
        <p:grpSpPr>
          <a:xfrm>
            <a:off x="7924800" y="4516459"/>
            <a:ext cx="2684106" cy="64008"/>
            <a:chOff x="2167812" y="4619093"/>
            <a:chExt cx="2684106" cy="64008"/>
          </a:xfrm>
        </p:grpSpPr>
        <p:cxnSp>
          <p:nvCxnSpPr>
            <p:cNvPr id="39" name="Straight Connector 38">
              <a:extLst>
                <a:ext uri="{FF2B5EF4-FFF2-40B4-BE49-F238E27FC236}">
                  <a16:creationId xmlns:a16="http://schemas.microsoft.com/office/drawing/2014/main" id="{AECC0597-9316-734E-5A71-F73DB8B896FA}"/>
                </a:ext>
              </a:extLst>
            </p:cNvPr>
            <p:cNvCxnSpPr>
              <a:cxnSpLocks/>
            </p:cNvCxnSpPr>
            <p:nvPr/>
          </p:nvCxnSpPr>
          <p:spPr bwMode="auto">
            <a:xfrm flipH="1">
              <a:off x="2167812" y="461909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F87B77ED-C2FB-B51E-E9A4-FCDB34566B21}"/>
                </a:ext>
              </a:extLst>
            </p:cNvPr>
            <p:cNvCxnSpPr>
              <a:cxnSpLocks/>
            </p:cNvCxnSpPr>
            <p:nvPr/>
          </p:nvCxnSpPr>
          <p:spPr bwMode="auto">
            <a:xfrm flipH="1">
              <a:off x="2500603" y="461909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CE3C36B7-4B2D-43DC-2B03-7319215026D2}"/>
                </a:ext>
              </a:extLst>
            </p:cNvPr>
            <p:cNvCxnSpPr>
              <a:cxnSpLocks/>
            </p:cNvCxnSpPr>
            <p:nvPr/>
          </p:nvCxnSpPr>
          <p:spPr bwMode="auto">
            <a:xfrm flipH="1">
              <a:off x="3091542" y="461909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3E4A3F0D-C676-D4B6-4F1A-D37765ACF1F6}"/>
                </a:ext>
              </a:extLst>
            </p:cNvPr>
            <p:cNvCxnSpPr>
              <a:cxnSpLocks/>
            </p:cNvCxnSpPr>
            <p:nvPr/>
          </p:nvCxnSpPr>
          <p:spPr bwMode="auto">
            <a:xfrm flipH="1">
              <a:off x="3505200" y="461909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299A140E-6E3C-7E82-16C6-D73FFF4746A2}"/>
                </a:ext>
              </a:extLst>
            </p:cNvPr>
            <p:cNvCxnSpPr>
              <a:cxnSpLocks/>
            </p:cNvCxnSpPr>
            <p:nvPr/>
          </p:nvCxnSpPr>
          <p:spPr bwMode="auto">
            <a:xfrm flipH="1">
              <a:off x="4851918" y="461909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1862D318-19E1-5CA5-06EC-5A0A8DF07392}"/>
                </a:ext>
              </a:extLst>
            </p:cNvPr>
            <p:cNvCxnSpPr>
              <a:cxnSpLocks/>
            </p:cNvCxnSpPr>
            <p:nvPr/>
          </p:nvCxnSpPr>
          <p:spPr bwMode="auto">
            <a:xfrm flipH="1">
              <a:off x="3981061" y="4619093"/>
              <a:ext cx="0" cy="64008"/>
            </a:xfrm>
            <a:prstGeom prst="line">
              <a:avLst/>
            </a:prstGeom>
            <a:noFill/>
            <a:ln w="28575" cap="flat" cmpd="sng" algn="ctr">
              <a:solidFill>
                <a:schemeClr val="bg1"/>
              </a:solidFill>
              <a:prstDash val="solid"/>
              <a:round/>
              <a:headEnd type="none" w="med" len="med"/>
              <a:tailEnd type="none" w="med" len="med"/>
            </a:ln>
            <a:effectLst/>
          </p:spPr>
        </p:cxnSp>
      </p:grpSp>
    </p:spTree>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DD6A97-9D6D-AD3C-F9E5-9D4EFE3D4E80}"/>
              </a:ext>
            </a:extLst>
          </p:cNvPr>
          <p:cNvSpPr>
            <a:spLocks noGrp="1"/>
          </p:cNvSpPr>
          <p:nvPr>
            <p:ph type="title"/>
          </p:nvPr>
        </p:nvSpPr>
        <p:spPr/>
        <p:txBody>
          <a:bodyPr/>
          <a:lstStyle/>
          <a:p>
            <a:r>
              <a:rPr lang="en-US" dirty="0"/>
              <a:t>Rivaroxaban Combination or Monotherapy for AF With Stable Coronary Disease: AFIRE Study </a:t>
            </a:r>
          </a:p>
        </p:txBody>
      </p:sp>
      <p:sp>
        <p:nvSpPr>
          <p:cNvPr id="3" name="Content Placeholder 2">
            <a:extLst>
              <a:ext uri="{FF2B5EF4-FFF2-40B4-BE49-F238E27FC236}">
                <a16:creationId xmlns:a16="http://schemas.microsoft.com/office/drawing/2014/main" id="{CBC69F71-5323-8F83-3642-CE66521F3C63}"/>
              </a:ext>
            </a:extLst>
          </p:cNvPr>
          <p:cNvSpPr>
            <a:spLocks noGrp="1"/>
          </p:cNvSpPr>
          <p:nvPr>
            <p:ph idx="1"/>
          </p:nvPr>
        </p:nvSpPr>
        <p:spPr/>
        <p:txBody>
          <a:bodyPr/>
          <a:lstStyle/>
          <a:p>
            <a:r>
              <a:rPr lang="en-US" sz="2200" dirty="0"/>
              <a:t>Multicenter, prospective, randomized, open-label, parallel-group trial</a:t>
            </a:r>
          </a:p>
          <a:p>
            <a:pPr marL="0" indent="0">
              <a:buNone/>
            </a:pPr>
            <a:br>
              <a:rPr lang="en-US" sz="2200" dirty="0"/>
            </a:br>
            <a:endParaRPr lang="en-US" sz="2200" dirty="0"/>
          </a:p>
          <a:p>
            <a:endParaRPr lang="en-US" sz="2200" dirty="0"/>
          </a:p>
          <a:p>
            <a:endParaRPr lang="en-US" sz="2200" dirty="0"/>
          </a:p>
          <a:p>
            <a:pPr marL="0" indent="0">
              <a:buNone/>
            </a:pPr>
            <a:br>
              <a:rPr lang="en-US" sz="2200" dirty="0"/>
            </a:br>
            <a:br>
              <a:rPr lang="en-US" sz="2200" dirty="0"/>
            </a:br>
            <a:endParaRPr lang="en-US" sz="2200" dirty="0"/>
          </a:p>
          <a:p>
            <a:r>
              <a:rPr lang="en-US" sz="2200" dirty="0"/>
              <a:t>Primary endpoints: composite of stroke, systemic embolism, MI, unstable angina requiring revascularization, or all-cause mortality and major bleeding</a:t>
            </a:r>
          </a:p>
          <a:p>
            <a:r>
              <a:rPr lang="en-US" sz="2200" dirty="0"/>
              <a:t>Key secondary endpoints: individual components of primary endpoint</a:t>
            </a:r>
          </a:p>
        </p:txBody>
      </p:sp>
      <p:sp>
        <p:nvSpPr>
          <p:cNvPr id="4" name="Text Box 11">
            <a:extLst>
              <a:ext uri="{FF2B5EF4-FFF2-40B4-BE49-F238E27FC236}">
                <a16:creationId xmlns:a16="http://schemas.microsoft.com/office/drawing/2014/main" id="{AAE11539-E8A3-140B-278E-4C1960179F94}"/>
              </a:ext>
            </a:extLst>
          </p:cNvPr>
          <p:cNvSpPr txBox="1">
            <a:spLocks noChangeArrowheads="1"/>
          </p:cNvSpPr>
          <p:nvPr/>
        </p:nvSpPr>
        <p:spPr bwMode="auto">
          <a:xfrm>
            <a:off x="414339" y="6385740"/>
            <a:ext cx="74090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Yasuda. NEJM. 2019;381:1103. </a:t>
            </a:r>
          </a:p>
        </p:txBody>
      </p:sp>
      <p:sp>
        <p:nvSpPr>
          <p:cNvPr id="5" name="Text Box 23">
            <a:extLst>
              <a:ext uri="{FF2B5EF4-FFF2-40B4-BE49-F238E27FC236}">
                <a16:creationId xmlns:a16="http://schemas.microsoft.com/office/drawing/2014/main" id="{7241776C-878B-00EE-E4F2-0524EDD3C026}"/>
              </a:ext>
            </a:extLst>
          </p:cNvPr>
          <p:cNvSpPr txBox="1">
            <a:spLocks noChangeArrowheads="1"/>
          </p:cNvSpPr>
          <p:nvPr/>
        </p:nvSpPr>
        <p:spPr bwMode="auto">
          <a:xfrm>
            <a:off x="786535" y="1995284"/>
            <a:ext cx="3348274"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Adults ≥20 yr with AF and stable coronary artery disease; CHADS</a:t>
            </a:r>
            <a:r>
              <a:rPr kumimoji="0" lang="en-US" altLang="en-US" sz="1800" b="0" i="0" u="none" strike="noStrike" kern="1200" cap="none" spc="0" normalizeH="0" baseline="-25000" noProof="0" dirty="0">
                <a:ln>
                  <a:noFill/>
                </a:ln>
                <a:solidFill>
                  <a:srgbClr val="000000"/>
                </a:solidFill>
                <a:effectLst/>
                <a:uLnTx/>
                <a:uFillTx/>
                <a:latin typeface="Calibri" panose="020F0502020204030204" pitchFamily="34" charset="0"/>
                <a:ea typeface="+mn-ea"/>
                <a:cs typeface="Arial" panose="020B0604020202020204" pitchFamily="34" charset="0"/>
              </a:rPr>
              <a:t>2</a:t>
            </a: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≥1; history of PCI ≥1 yr prior to enrollment, or angiographically confirmed coronary artery disease (stenosis of ≥50%) not requiring revascularization, or history of coronary-artery bypass grafting ≥1 yr prior to enrollment </a:t>
            </a:r>
            <a:b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2215)</a:t>
            </a:r>
          </a:p>
        </p:txBody>
      </p:sp>
      <p:sp>
        <p:nvSpPr>
          <p:cNvPr id="6" name="Rectangle 24">
            <a:extLst>
              <a:ext uri="{FF2B5EF4-FFF2-40B4-BE49-F238E27FC236}">
                <a16:creationId xmlns:a16="http://schemas.microsoft.com/office/drawing/2014/main" id="{50ED8B5D-5BB3-E005-DD6E-4C89A9D4254C}"/>
              </a:ext>
            </a:extLst>
          </p:cNvPr>
          <p:cNvSpPr>
            <a:spLocks noChangeArrowheads="1"/>
          </p:cNvSpPr>
          <p:nvPr/>
        </p:nvSpPr>
        <p:spPr bwMode="auto">
          <a:xfrm>
            <a:off x="4642228" y="2077427"/>
            <a:ext cx="4634252" cy="822187"/>
          </a:xfrm>
          <a:prstGeom prst="rect">
            <a:avLst/>
          </a:prstGeom>
          <a:solidFill>
            <a:schemeClr val="accent1"/>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sz="2000" dirty="0">
                <a:solidFill>
                  <a:srgbClr val="FFFFFF"/>
                </a:solidFill>
                <a:latin typeface="Calibri" panose="020F0502020204030204" pitchFamily="34" charset="0"/>
                <a:cs typeface="Arial" charset="0"/>
              </a:rPr>
              <a:t>Rivaroxaban* QD + Antiplatelet Therapy</a:t>
            </a:r>
            <a:r>
              <a:rPr lang="en-US" sz="2000" baseline="30000" dirty="0">
                <a:solidFill>
                  <a:srgbClr val="FFFFFF"/>
                </a:solidFill>
                <a:latin typeface="Calibri" panose="020F0502020204030204" pitchFamily="34" charset="0"/>
                <a:cs typeface="Arial" charset="0"/>
              </a:rPr>
              <a:t>†</a:t>
            </a:r>
          </a:p>
          <a:p>
            <a:pPr marL="0" marR="0" lvl="0" indent="0" algn="ctr" defTabSz="914400" rtl="0" eaLnBrk="0" fontAlgn="base" latinLnBrk="0" hangingPunct="0">
              <a:lnSpc>
                <a:spcPct val="100000"/>
              </a:lnSpc>
              <a:spcBef>
                <a:spcPct val="0"/>
              </a:spcBef>
              <a:spcAft>
                <a:spcPct val="0"/>
              </a:spcAft>
              <a:buClrTx/>
              <a:buSzTx/>
              <a:buFontTx/>
              <a:buNone/>
              <a:tabLst/>
              <a:defRPr/>
            </a:pPr>
            <a:r>
              <a:rPr lang="en-US" sz="2000" b="0" dirty="0">
                <a:solidFill>
                  <a:srgbClr val="FFFFFF"/>
                </a:solidFill>
                <a:latin typeface="Calibri" panose="020F0502020204030204" pitchFamily="34" charset="0"/>
                <a:cs typeface="Arial" charset="0"/>
              </a:rPr>
              <a:t>(n = 1108)</a:t>
            </a:r>
            <a:endParaRPr kumimoji="0" lang="en-US" sz="20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endParaRPr>
          </a:p>
        </p:txBody>
      </p:sp>
      <p:sp>
        <p:nvSpPr>
          <p:cNvPr id="7" name="Line 26">
            <a:extLst>
              <a:ext uri="{FF2B5EF4-FFF2-40B4-BE49-F238E27FC236}">
                <a16:creationId xmlns:a16="http://schemas.microsoft.com/office/drawing/2014/main" id="{4BFF0637-6046-8A14-5729-8ED566BBE97B}"/>
              </a:ext>
            </a:extLst>
          </p:cNvPr>
          <p:cNvSpPr>
            <a:spLocks noChangeShapeType="1"/>
          </p:cNvSpPr>
          <p:nvPr/>
        </p:nvSpPr>
        <p:spPr bwMode="auto">
          <a:xfrm>
            <a:off x="4090659" y="3514070"/>
            <a:ext cx="443872" cy="262904"/>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8" name="Rectangle 28">
            <a:extLst>
              <a:ext uri="{FF2B5EF4-FFF2-40B4-BE49-F238E27FC236}">
                <a16:creationId xmlns:a16="http://schemas.microsoft.com/office/drawing/2014/main" id="{B6D5BA05-766C-9F08-3876-B90A37E3737E}"/>
              </a:ext>
            </a:extLst>
          </p:cNvPr>
          <p:cNvSpPr>
            <a:spLocks noChangeArrowheads="1"/>
          </p:cNvSpPr>
          <p:nvPr/>
        </p:nvSpPr>
        <p:spPr bwMode="auto">
          <a:xfrm>
            <a:off x="4642228" y="3373510"/>
            <a:ext cx="4634252" cy="844037"/>
          </a:xfrm>
          <a:prstGeom prst="rect">
            <a:avLst/>
          </a:prstGeom>
          <a:solidFill>
            <a:schemeClr val="accent3"/>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sz="2000" dirty="0">
                <a:solidFill>
                  <a:srgbClr val="FFFFFF"/>
                </a:solidFill>
                <a:latin typeface="Calibri" panose="020F0502020204030204" pitchFamily="34" charset="0"/>
                <a:cs typeface="Arial" charset="0"/>
              </a:rPr>
              <a:t>Rivaroxaban* QD </a:t>
            </a:r>
            <a:br>
              <a:rPr lang="en-US" sz="2000" dirty="0">
                <a:solidFill>
                  <a:srgbClr val="FFFFFF"/>
                </a:solidFill>
                <a:latin typeface="Calibri" panose="020F0502020204030204" pitchFamily="34" charset="0"/>
                <a:cs typeface="Arial" charset="0"/>
              </a:rPr>
            </a:br>
            <a:r>
              <a:rPr lang="en-US" sz="2000" b="0" dirty="0">
                <a:solidFill>
                  <a:srgbClr val="FFFFFF"/>
                </a:solidFill>
                <a:latin typeface="Calibri" panose="020F0502020204030204" pitchFamily="34" charset="0"/>
                <a:cs typeface="Arial" charset="0"/>
              </a:rPr>
              <a:t>(n = 1107)</a:t>
            </a:r>
            <a:endParaRPr kumimoji="0" lang="en-US" sz="20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endParaRPr>
          </a:p>
        </p:txBody>
      </p:sp>
      <p:sp>
        <p:nvSpPr>
          <p:cNvPr id="9" name="Line 26">
            <a:extLst>
              <a:ext uri="{FF2B5EF4-FFF2-40B4-BE49-F238E27FC236}">
                <a16:creationId xmlns:a16="http://schemas.microsoft.com/office/drawing/2014/main" id="{33FC5409-CA6D-81C9-4E06-DDCBFCD1C15C}"/>
              </a:ext>
            </a:extLst>
          </p:cNvPr>
          <p:cNvSpPr>
            <a:spLocks noChangeShapeType="1"/>
          </p:cNvSpPr>
          <p:nvPr/>
        </p:nvSpPr>
        <p:spPr bwMode="auto">
          <a:xfrm flipV="1">
            <a:off x="4090659" y="2480891"/>
            <a:ext cx="443872" cy="262904"/>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1" name="Text Box 11">
            <a:extLst>
              <a:ext uri="{FF2B5EF4-FFF2-40B4-BE49-F238E27FC236}">
                <a16:creationId xmlns:a16="http://schemas.microsoft.com/office/drawing/2014/main" id="{7644A10D-1199-E702-58DD-7C501E0D801C}"/>
              </a:ext>
            </a:extLst>
          </p:cNvPr>
          <p:cNvSpPr txBox="1">
            <a:spLocks noChangeArrowheads="1"/>
          </p:cNvSpPr>
          <p:nvPr/>
        </p:nvSpPr>
        <p:spPr bwMode="auto">
          <a:xfrm>
            <a:off x="4642229" y="4266370"/>
            <a:ext cx="487488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*10 mg if CrCl 15-49 mL/min or 15 mg if CrCl ≥50 mL/min.</a:t>
            </a:r>
          </a:p>
          <a:p>
            <a:pPr marL="0" marR="0" lvl="0" indent="0" algn="l" defTabSz="914400" rtl="0" eaLnBrk="1" fontAlgn="base" latinLnBrk="0" hangingPunct="1">
              <a:lnSpc>
                <a:spcPct val="100000"/>
              </a:lnSpc>
              <a:spcBef>
                <a:spcPct val="0"/>
              </a:spcBef>
              <a:spcAft>
                <a:spcPct val="0"/>
              </a:spcAft>
              <a:buClrTx/>
              <a:buSzTx/>
              <a:buFontTx/>
              <a:buNone/>
              <a:tabLst/>
              <a:defRPr/>
            </a:pPr>
            <a:r>
              <a:rPr lang="en-US" sz="1400" baseline="30000" dirty="0">
                <a:solidFill>
                  <a:schemeClr val="bg1"/>
                </a:solidFill>
                <a:latin typeface="Calibri" panose="020F0502020204030204" pitchFamily="34" charset="0"/>
                <a:cs typeface="Arial" charset="0"/>
              </a:rPr>
              <a:t>†</a:t>
            </a:r>
            <a:r>
              <a:rPr lang="en-US" sz="1400" b="0" dirty="0">
                <a:solidFill>
                  <a:schemeClr val="bg1"/>
                </a:solidFill>
                <a:latin typeface="Calibri" panose="020F0502020204030204" pitchFamily="34" charset="0"/>
                <a:cs typeface="Arial" charset="0"/>
              </a:rPr>
              <a:t>Aspirin or P2Y</a:t>
            </a:r>
            <a:r>
              <a:rPr lang="en-US" sz="1400" b="0" baseline="-25000" dirty="0">
                <a:solidFill>
                  <a:schemeClr val="bg1"/>
                </a:solidFill>
                <a:latin typeface="Calibri" panose="020F0502020204030204" pitchFamily="34" charset="0"/>
                <a:cs typeface="Arial" charset="0"/>
              </a:rPr>
              <a:t>12</a:t>
            </a:r>
            <a:r>
              <a:rPr lang="en-US" sz="1400" b="0" dirty="0">
                <a:solidFill>
                  <a:schemeClr val="bg1"/>
                </a:solidFill>
                <a:latin typeface="Calibri" panose="020F0502020204030204" pitchFamily="34" charset="0"/>
                <a:cs typeface="Arial" charset="0"/>
              </a:rPr>
              <a:t> inhibitor at physician’s discretion.</a:t>
            </a:r>
            <a:endParaRPr kumimoji="0" lang="en-US" altLang="en-US" sz="1400" b="0" i="0" u="none" strike="noStrike" kern="1200" cap="none" spc="0" normalizeH="0" baseline="0" noProof="0" dirty="0">
              <a:ln>
                <a:noFill/>
              </a:ln>
              <a:solidFill>
                <a:schemeClr val="bg1"/>
              </a:solidFill>
              <a:effectLst/>
              <a:uLnTx/>
              <a:uFillTx/>
              <a:latin typeface="Calibri" panose="020F0502020204030204" pitchFamily="34" charset="0"/>
            </a:endParaRPr>
          </a:p>
        </p:txBody>
      </p:sp>
      <p:cxnSp>
        <p:nvCxnSpPr>
          <p:cNvPr id="13" name="Straight Arrow Connector 12">
            <a:extLst>
              <a:ext uri="{FF2B5EF4-FFF2-40B4-BE49-F238E27FC236}">
                <a16:creationId xmlns:a16="http://schemas.microsoft.com/office/drawing/2014/main" id="{4358EE49-93FC-A794-B595-547D357F0567}"/>
              </a:ext>
            </a:extLst>
          </p:cNvPr>
          <p:cNvCxnSpPr>
            <a:cxnSpLocks/>
          </p:cNvCxnSpPr>
          <p:nvPr/>
        </p:nvCxnSpPr>
        <p:spPr bwMode="auto">
          <a:xfrm>
            <a:off x="9400674" y="3144255"/>
            <a:ext cx="529388" cy="0"/>
          </a:xfrm>
          <a:prstGeom prst="straightConnector1">
            <a:avLst/>
          </a:prstGeom>
          <a:noFill/>
          <a:ln w="28575" cap="flat" cmpd="sng" algn="ctr">
            <a:solidFill>
              <a:schemeClr val="bg1"/>
            </a:solidFill>
            <a:prstDash val="solid"/>
            <a:round/>
            <a:headEnd type="none" w="med" len="med"/>
            <a:tailEnd type="triangle"/>
          </a:ln>
          <a:effectLst/>
        </p:spPr>
      </p:cxnSp>
      <p:sp>
        <p:nvSpPr>
          <p:cNvPr id="14" name="Text Box 23">
            <a:extLst>
              <a:ext uri="{FF2B5EF4-FFF2-40B4-BE49-F238E27FC236}">
                <a16:creationId xmlns:a16="http://schemas.microsoft.com/office/drawing/2014/main" id="{1E8166C0-280D-3D80-0BE7-4B1933662970}"/>
              </a:ext>
            </a:extLst>
          </p:cNvPr>
          <p:cNvSpPr txBox="1">
            <a:spLocks noChangeArrowheads="1"/>
          </p:cNvSpPr>
          <p:nvPr/>
        </p:nvSpPr>
        <p:spPr bwMode="auto">
          <a:xfrm>
            <a:off x="9866531" y="2766814"/>
            <a:ext cx="143895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lang="en-US" altLang="en-US" sz="1800" b="0" i="1" dirty="0">
                <a:solidFill>
                  <a:srgbClr val="000000"/>
                </a:solidFill>
                <a:latin typeface="Calibri" panose="020F0502020204030204" pitchFamily="34" charset="0"/>
              </a:rPr>
              <a:t>24-45 mo of follow-up</a:t>
            </a:r>
            <a:endParaRPr kumimoji="0" lang="en-US" altLang="en-US" sz="1800" b="0" i="1" u="none" strike="noStrike" kern="1200" cap="none" spc="0" normalizeH="0" baseline="0" noProof="0" dirty="0">
              <a:ln>
                <a:noFill/>
              </a:ln>
              <a:solidFill>
                <a:srgbClr val="000000"/>
              </a:solidFill>
              <a:effectLst/>
              <a:uLnTx/>
              <a:uFillTx/>
              <a:latin typeface="Calibri" panose="020F0502020204030204" pitchFamily="34" charset="0"/>
            </a:endParaRPr>
          </a:p>
        </p:txBody>
      </p:sp>
    </p:spTree>
    <p:extLst>
      <p:ext uri="{BB962C8B-B14F-4D97-AF65-F5344CB8AC3E}">
        <p14:creationId xmlns:p14="http://schemas.microsoft.com/office/powerpoint/2010/main" val="7275921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6622" name="Group 366621">
            <a:extLst>
              <a:ext uri="{FF2B5EF4-FFF2-40B4-BE49-F238E27FC236}">
                <a16:creationId xmlns:a16="http://schemas.microsoft.com/office/drawing/2014/main" id="{341CFA13-4D0E-248B-A9A4-D62C371CC2ED}"/>
              </a:ext>
            </a:extLst>
          </p:cNvPr>
          <p:cNvGrpSpPr/>
          <p:nvPr/>
        </p:nvGrpSpPr>
        <p:grpSpPr>
          <a:xfrm>
            <a:off x="7043854" y="3263590"/>
            <a:ext cx="3817434" cy="1256371"/>
            <a:chOff x="7043854" y="3263590"/>
            <a:chExt cx="3817434" cy="1256371"/>
          </a:xfrm>
        </p:grpSpPr>
        <p:grpSp>
          <p:nvGrpSpPr>
            <p:cNvPr id="366620" name="Group 366619">
              <a:extLst>
                <a:ext uri="{FF2B5EF4-FFF2-40B4-BE49-F238E27FC236}">
                  <a16:creationId xmlns:a16="http://schemas.microsoft.com/office/drawing/2014/main" id="{F085235E-D8DC-F3AE-2B94-8946A05558F7}"/>
                </a:ext>
              </a:extLst>
            </p:cNvPr>
            <p:cNvGrpSpPr/>
            <p:nvPr/>
          </p:nvGrpSpPr>
          <p:grpSpPr>
            <a:xfrm>
              <a:off x="7698059" y="3263590"/>
              <a:ext cx="3163229" cy="1014761"/>
              <a:chOff x="7698059" y="3263590"/>
              <a:chExt cx="3163229" cy="1014761"/>
            </a:xfrm>
          </p:grpSpPr>
          <p:sp>
            <p:nvSpPr>
              <p:cNvPr id="366618" name="Freeform 366617">
                <a:extLst>
                  <a:ext uri="{FF2B5EF4-FFF2-40B4-BE49-F238E27FC236}">
                    <a16:creationId xmlns:a16="http://schemas.microsoft.com/office/drawing/2014/main" id="{3DCCB29C-9618-2073-4DD8-9E3786C5FBEA}"/>
                  </a:ext>
                </a:extLst>
              </p:cNvPr>
              <p:cNvSpPr/>
              <p:nvPr/>
            </p:nvSpPr>
            <p:spPr bwMode="auto">
              <a:xfrm>
                <a:off x="8880088" y="3263590"/>
                <a:ext cx="1981200" cy="617034"/>
              </a:xfrm>
              <a:custGeom>
                <a:avLst/>
                <a:gdLst>
                  <a:gd name="connsiteX0" fmla="*/ 1981200 w 1981200"/>
                  <a:gd name="connsiteY0" fmla="*/ 0 h 617034"/>
                  <a:gd name="connsiteX1" fmla="*/ 1642946 w 1981200"/>
                  <a:gd name="connsiteY1" fmla="*/ 0 h 617034"/>
                  <a:gd name="connsiteX2" fmla="*/ 1642946 w 1981200"/>
                  <a:gd name="connsiteY2" fmla="*/ 63190 h 617034"/>
                  <a:gd name="connsiteX3" fmla="*/ 1423639 w 1981200"/>
                  <a:gd name="connsiteY3" fmla="*/ 63190 h 617034"/>
                  <a:gd name="connsiteX4" fmla="*/ 1423639 w 1981200"/>
                  <a:gd name="connsiteY4" fmla="*/ 96644 h 617034"/>
                  <a:gd name="connsiteX5" fmla="*/ 1345580 w 1981200"/>
                  <a:gd name="connsiteY5" fmla="*/ 96644 h 617034"/>
                  <a:gd name="connsiteX6" fmla="*/ 1345580 w 1981200"/>
                  <a:gd name="connsiteY6" fmla="*/ 96644 h 617034"/>
                  <a:gd name="connsiteX7" fmla="*/ 1345580 w 1981200"/>
                  <a:gd name="connsiteY7" fmla="*/ 130098 h 617034"/>
                  <a:gd name="connsiteX8" fmla="*/ 1308410 w 1981200"/>
                  <a:gd name="connsiteY8" fmla="*/ 130098 h 617034"/>
                  <a:gd name="connsiteX9" fmla="*/ 1308410 w 1981200"/>
                  <a:gd name="connsiteY9" fmla="*/ 130098 h 617034"/>
                  <a:gd name="connsiteX10" fmla="*/ 1308410 w 1981200"/>
                  <a:gd name="connsiteY10" fmla="*/ 167269 h 617034"/>
                  <a:gd name="connsiteX11" fmla="*/ 1211766 w 1981200"/>
                  <a:gd name="connsiteY11" fmla="*/ 167269 h 617034"/>
                  <a:gd name="connsiteX12" fmla="*/ 1211766 w 1981200"/>
                  <a:gd name="connsiteY12" fmla="*/ 185854 h 617034"/>
                  <a:gd name="connsiteX13" fmla="*/ 962722 w 1981200"/>
                  <a:gd name="connsiteY13" fmla="*/ 185854 h 617034"/>
                  <a:gd name="connsiteX14" fmla="*/ 962722 w 1981200"/>
                  <a:gd name="connsiteY14" fmla="*/ 219308 h 617034"/>
                  <a:gd name="connsiteX15" fmla="*/ 828907 w 1981200"/>
                  <a:gd name="connsiteY15" fmla="*/ 219308 h 617034"/>
                  <a:gd name="connsiteX16" fmla="*/ 828907 w 1981200"/>
                  <a:gd name="connsiteY16" fmla="*/ 230459 h 617034"/>
                  <a:gd name="connsiteX17" fmla="*/ 795453 w 1981200"/>
                  <a:gd name="connsiteY17" fmla="*/ 230459 h 617034"/>
                  <a:gd name="connsiteX18" fmla="*/ 795453 w 1981200"/>
                  <a:gd name="connsiteY18" fmla="*/ 256478 h 617034"/>
                  <a:gd name="connsiteX19" fmla="*/ 795453 w 1981200"/>
                  <a:gd name="connsiteY19" fmla="*/ 256478 h 617034"/>
                  <a:gd name="connsiteX20" fmla="*/ 780585 w 1981200"/>
                  <a:gd name="connsiteY20" fmla="*/ 271346 h 617034"/>
                  <a:gd name="connsiteX21" fmla="*/ 780585 w 1981200"/>
                  <a:gd name="connsiteY21" fmla="*/ 271346 h 617034"/>
                  <a:gd name="connsiteX22" fmla="*/ 758283 w 1981200"/>
                  <a:gd name="connsiteY22" fmla="*/ 271346 h 617034"/>
                  <a:gd name="connsiteX23" fmla="*/ 758283 w 1981200"/>
                  <a:gd name="connsiteY23" fmla="*/ 308517 h 617034"/>
                  <a:gd name="connsiteX24" fmla="*/ 687658 w 1981200"/>
                  <a:gd name="connsiteY24" fmla="*/ 308517 h 617034"/>
                  <a:gd name="connsiteX25" fmla="*/ 687658 w 1981200"/>
                  <a:gd name="connsiteY25" fmla="*/ 341971 h 617034"/>
                  <a:gd name="connsiteX26" fmla="*/ 643053 w 1981200"/>
                  <a:gd name="connsiteY26" fmla="*/ 341971 h 617034"/>
                  <a:gd name="connsiteX27" fmla="*/ 643053 w 1981200"/>
                  <a:gd name="connsiteY27" fmla="*/ 356839 h 617034"/>
                  <a:gd name="connsiteX28" fmla="*/ 602166 w 1981200"/>
                  <a:gd name="connsiteY28" fmla="*/ 356839 h 617034"/>
                  <a:gd name="connsiteX29" fmla="*/ 602166 w 1981200"/>
                  <a:gd name="connsiteY29" fmla="*/ 356839 h 617034"/>
                  <a:gd name="connsiteX30" fmla="*/ 602166 w 1981200"/>
                  <a:gd name="connsiteY30" fmla="*/ 356839 h 617034"/>
                  <a:gd name="connsiteX31" fmla="*/ 602166 w 1981200"/>
                  <a:gd name="connsiteY31" fmla="*/ 356839 h 617034"/>
                  <a:gd name="connsiteX32" fmla="*/ 602166 w 1981200"/>
                  <a:gd name="connsiteY32" fmla="*/ 356839 h 617034"/>
                  <a:gd name="connsiteX33" fmla="*/ 579863 w 1981200"/>
                  <a:gd name="connsiteY33" fmla="*/ 379142 h 617034"/>
                  <a:gd name="connsiteX34" fmla="*/ 579863 w 1981200"/>
                  <a:gd name="connsiteY34" fmla="*/ 397727 h 617034"/>
                  <a:gd name="connsiteX35" fmla="*/ 498088 w 1981200"/>
                  <a:gd name="connsiteY35" fmla="*/ 397727 h 617034"/>
                  <a:gd name="connsiteX36" fmla="*/ 498088 w 1981200"/>
                  <a:gd name="connsiteY36" fmla="*/ 412595 h 617034"/>
                  <a:gd name="connsiteX37" fmla="*/ 364273 w 1981200"/>
                  <a:gd name="connsiteY37" fmla="*/ 412595 h 617034"/>
                  <a:gd name="connsiteX38" fmla="*/ 364273 w 1981200"/>
                  <a:gd name="connsiteY38" fmla="*/ 412595 h 617034"/>
                  <a:gd name="connsiteX39" fmla="*/ 364273 w 1981200"/>
                  <a:gd name="connsiteY39" fmla="*/ 446049 h 617034"/>
                  <a:gd name="connsiteX40" fmla="*/ 334536 w 1981200"/>
                  <a:gd name="connsiteY40" fmla="*/ 446049 h 617034"/>
                  <a:gd name="connsiteX41" fmla="*/ 334536 w 1981200"/>
                  <a:gd name="connsiteY41" fmla="*/ 446049 h 617034"/>
                  <a:gd name="connsiteX42" fmla="*/ 334536 w 1981200"/>
                  <a:gd name="connsiteY42" fmla="*/ 446049 h 617034"/>
                  <a:gd name="connsiteX43" fmla="*/ 334536 w 1981200"/>
                  <a:gd name="connsiteY43" fmla="*/ 475786 h 617034"/>
                  <a:gd name="connsiteX44" fmla="*/ 297366 w 1981200"/>
                  <a:gd name="connsiteY44" fmla="*/ 475786 h 617034"/>
                  <a:gd name="connsiteX45" fmla="*/ 297366 w 1981200"/>
                  <a:gd name="connsiteY45" fmla="*/ 505522 h 617034"/>
                  <a:gd name="connsiteX46" fmla="*/ 297366 w 1981200"/>
                  <a:gd name="connsiteY46" fmla="*/ 505522 h 617034"/>
                  <a:gd name="connsiteX47" fmla="*/ 282498 w 1981200"/>
                  <a:gd name="connsiteY47" fmla="*/ 520390 h 617034"/>
                  <a:gd name="connsiteX48" fmla="*/ 215590 w 1981200"/>
                  <a:gd name="connsiteY48" fmla="*/ 520390 h 617034"/>
                  <a:gd name="connsiteX49" fmla="*/ 215590 w 1981200"/>
                  <a:gd name="connsiteY49" fmla="*/ 535259 h 617034"/>
                  <a:gd name="connsiteX50" fmla="*/ 122663 w 1981200"/>
                  <a:gd name="connsiteY50" fmla="*/ 535259 h 617034"/>
                  <a:gd name="connsiteX51" fmla="*/ 122663 w 1981200"/>
                  <a:gd name="connsiteY51" fmla="*/ 535259 h 617034"/>
                  <a:gd name="connsiteX52" fmla="*/ 122663 w 1981200"/>
                  <a:gd name="connsiteY52" fmla="*/ 564995 h 617034"/>
                  <a:gd name="connsiteX53" fmla="*/ 63190 w 1981200"/>
                  <a:gd name="connsiteY53" fmla="*/ 564995 h 617034"/>
                  <a:gd name="connsiteX54" fmla="*/ 63190 w 1981200"/>
                  <a:gd name="connsiteY54" fmla="*/ 617034 h 617034"/>
                  <a:gd name="connsiteX55" fmla="*/ 0 w 1981200"/>
                  <a:gd name="connsiteY55" fmla="*/ 617034 h 617034"/>
                  <a:gd name="connsiteX0" fmla="*/ 1981200 w 1981200"/>
                  <a:gd name="connsiteY0" fmla="*/ 0 h 617034"/>
                  <a:gd name="connsiteX1" fmla="*/ 1642946 w 1981200"/>
                  <a:gd name="connsiteY1" fmla="*/ 0 h 617034"/>
                  <a:gd name="connsiteX2" fmla="*/ 1642946 w 1981200"/>
                  <a:gd name="connsiteY2" fmla="*/ 63190 h 617034"/>
                  <a:gd name="connsiteX3" fmla="*/ 1423639 w 1981200"/>
                  <a:gd name="connsiteY3" fmla="*/ 63190 h 617034"/>
                  <a:gd name="connsiteX4" fmla="*/ 1423639 w 1981200"/>
                  <a:gd name="connsiteY4" fmla="*/ 96644 h 617034"/>
                  <a:gd name="connsiteX5" fmla="*/ 1345580 w 1981200"/>
                  <a:gd name="connsiteY5" fmla="*/ 96644 h 617034"/>
                  <a:gd name="connsiteX6" fmla="*/ 1345580 w 1981200"/>
                  <a:gd name="connsiteY6" fmla="*/ 96644 h 617034"/>
                  <a:gd name="connsiteX7" fmla="*/ 1345580 w 1981200"/>
                  <a:gd name="connsiteY7" fmla="*/ 130098 h 617034"/>
                  <a:gd name="connsiteX8" fmla="*/ 1308410 w 1981200"/>
                  <a:gd name="connsiteY8" fmla="*/ 130098 h 617034"/>
                  <a:gd name="connsiteX9" fmla="*/ 1308410 w 1981200"/>
                  <a:gd name="connsiteY9" fmla="*/ 130098 h 617034"/>
                  <a:gd name="connsiteX10" fmla="*/ 1308410 w 1981200"/>
                  <a:gd name="connsiteY10" fmla="*/ 167269 h 617034"/>
                  <a:gd name="connsiteX11" fmla="*/ 1211766 w 1981200"/>
                  <a:gd name="connsiteY11" fmla="*/ 167269 h 617034"/>
                  <a:gd name="connsiteX12" fmla="*/ 1211766 w 1981200"/>
                  <a:gd name="connsiteY12" fmla="*/ 185854 h 617034"/>
                  <a:gd name="connsiteX13" fmla="*/ 962722 w 1981200"/>
                  <a:gd name="connsiteY13" fmla="*/ 185854 h 617034"/>
                  <a:gd name="connsiteX14" fmla="*/ 962722 w 1981200"/>
                  <a:gd name="connsiteY14" fmla="*/ 219308 h 617034"/>
                  <a:gd name="connsiteX15" fmla="*/ 828907 w 1981200"/>
                  <a:gd name="connsiteY15" fmla="*/ 219308 h 617034"/>
                  <a:gd name="connsiteX16" fmla="*/ 828907 w 1981200"/>
                  <a:gd name="connsiteY16" fmla="*/ 230459 h 617034"/>
                  <a:gd name="connsiteX17" fmla="*/ 795453 w 1981200"/>
                  <a:gd name="connsiteY17" fmla="*/ 230459 h 617034"/>
                  <a:gd name="connsiteX18" fmla="*/ 795453 w 1981200"/>
                  <a:gd name="connsiteY18" fmla="*/ 256478 h 617034"/>
                  <a:gd name="connsiteX19" fmla="*/ 795453 w 1981200"/>
                  <a:gd name="connsiteY19" fmla="*/ 256478 h 617034"/>
                  <a:gd name="connsiteX20" fmla="*/ 780585 w 1981200"/>
                  <a:gd name="connsiteY20" fmla="*/ 271346 h 617034"/>
                  <a:gd name="connsiteX21" fmla="*/ 780585 w 1981200"/>
                  <a:gd name="connsiteY21" fmla="*/ 271346 h 617034"/>
                  <a:gd name="connsiteX22" fmla="*/ 758283 w 1981200"/>
                  <a:gd name="connsiteY22" fmla="*/ 271346 h 617034"/>
                  <a:gd name="connsiteX23" fmla="*/ 758283 w 1981200"/>
                  <a:gd name="connsiteY23" fmla="*/ 308517 h 617034"/>
                  <a:gd name="connsiteX24" fmla="*/ 687658 w 1981200"/>
                  <a:gd name="connsiteY24" fmla="*/ 308517 h 617034"/>
                  <a:gd name="connsiteX25" fmla="*/ 687658 w 1981200"/>
                  <a:gd name="connsiteY25" fmla="*/ 341971 h 617034"/>
                  <a:gd name="connsiteX26" fmla="*/ 643053 w 1981200"/>
                  <a:gd name="connsiteY26" fmla="*/ 341971 h 617034"/>
                  <a:gd name="connsiteX27" fmla="*/ 643053 w 1981200"/>
                  <a:gd name="connsiteY27" fmla="*/ 356839 h 617034"/>
                  <a:gd name="connsiteX28" fmla="*/ 602166 w 1981200"/>
                  <a:gd name="connsiteY28" fmla="*/ 356839 h 617034"/>
                  <a:gd name="connsiteX29" fmla="*/ 602166 w 1981200"/>
                  <a:gd name="connsiteY29" fmla="*/ 356839 h 617034"/>
                  <a:gd name="connsiteX30" fmla="*/ 602166 w 1981200"/>
                  <a:gd name="connsiteY30" fmla="*/ 356839 h 617034"/>
                  <a:gd name="connsiteX31" fmla="*/ 602166 w 1981200"/>
                  <a:gd name="connsiteY31" fmla="*/ 356839 h 617034"/>
                  <a:gd name="connsiteX32" fmla="*/ 605883 w 1981200"/>
                  <a:gd name="connsiteY32" fmla="*/ 379142 h 617034"/>
                  <a:gd name="connsiteX33" fmla="*/ 579863 w 1981200"/>
                  <a:gd name="connsiteY33" fmla="*/ 379142 h 617034"/>
                  <a:gd name="connsiteX34" fmla="*/ 579863 w 1981200"/>
                  <a:gd name="connsiteY34" fmla="*/ 397727 h 617034"/>
                  <a:gd name="connsiteX35" fmla="*/ 498088 w 1981200"/>
                  <a:gd name="connsiteY35" fmla="*/ 397727 h 617034"/>
                  <a:gd name="connsiteX36" fmla="*/ 498088 w 1981200"/>
                  <a:gd name="connsiteY36" fmla="*/ 412595 h 617034"/>
                  <a:gd name="connsiteX37" fmla="*/ 364273 w 1981200"/>
                  <a:gd name="connsiteY37" fmla="*/ 412595 h 617034"/>
                  <a:gd name="connsiteX38" fmla="*/ 364273 w 1981200"/>
                  <a:gd name="connsiteY38" fmla="*/ 412595 h 617034"/>
                  <a:gd name="connsiteX39" fmla="*/ 364273 w 1981200"/>
                  <a:gd name="connsiteY39" fmla="*/ 446049 h 617034"/>
                  <a:gd name="connsiteX40" fmla="*/ 334536 w 1981200"/>
                  <a:gd name="connsiteY40" fmla="*/ 446049 h 617034"/>
                  <a:gd name="connsiteX41" fmla="*/ 334536 w 1981200"/>
                  <a:gd name="connsiteY41" fmla="*/ 446049 h 617034"/>
                  <a:gd name="connsiteX42" fmla="*/ 334536 w 1981200"/>
                  <a:gd name="connsiteY42" fmla="*/ 446049 h 617034"/>
                  <a:gd name="connsiteX43" fmla="*/ 334536 w 1981200"/>
                  <a:gd name="connsiteY43" fmla="*/ 475786 h 617034"/>
                  <a:gd name="connsiteX44" fmla="*/ 297366 w 1981200"/>
                  <a:gd name="connsiteY44" fmla="*/ 475786 h 617034"/>
                  <a:gd name="connsiteX45" fmla="*/ 297366 w 1981200"/>
                  <a:gd name="connsiteY45" fmla="*/ 505522 h 617034"/>
                  <a:gd name="connsiteX46" fmla="*/ 297366 w 1981200"/>
                  <a:gd name="connsiteY46" fmla="*/ 505522 h 617034"/>
                  <a:gd name="connsiteX47" fmla="*/ 282498 w 1981200"/>
                  <a:gd name="connsiteY47" fmla="*/ 520390 h 617034"/>
                  <a:gd name="connsiteX48" fmla="*/ 215590 w 1981200"/>
                  <a:gd name="connsiteY48" fmla="*/ 520390 h 617034"/>
                  <a:gd name="connsiteX49" fmla="*/ 215590 w 1981200"/>
                  <a:gd name="connsiteY49" fmla="*/ 535259 h 617034"/>
                  <a:gd name="connsiteX50" fmla="*/ 122663 w 1981200"/>
                  <a:gd name="connsiteY50" fmla="*/ 535259 h 617034"/>
                  <a:gd name="connsiteX51" fmla="*/ 122663 w 1981200"/>
                  <a:gd name="connsiteY51" fmla="*/ 535259 h 617034"/>
                  <a:gd name="connsiteX52" fmla="*/ 122663 w 1981200"/>
                  <a:gd name="connsiteY52" fmla="*/ 564995 h 617034"/>
                  <a:gd name="connsiteX53" fmla="*/ 63190 w 1981200"/>
                  <a:gd name="connsiteY53" fmla="*/ 564995 h 617034"/>
                  <a:gd name="connsiteX54" fmla="*/ 63190 w 1981200"/>
                  <a:gd name="connsiteY54" fmla="*/ 617034 h 617034"/>
                  <a:gd name="connsiteX55" fmla="*/ 0 w 1981200"/>
                  <a:gd name="connsiteY55" fmla="*/ 617034 h 617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981200" h="617034">
                    <a:moveTo>
                      <a:pt x="1981200" y="0"/>
                    </a:moveTo>
                    <a:lnTo>
                      <a:pt x="1642946" y="0"/>
                    </a:lnTo>
                    <a:lnTo>
                      <a:pt x="1642946" y="63190"/>
                    </a:lnTo>
                    <a:lnTo>
                      <a:pt x="1423639" y="63190"/>
                    </a:lnTo>
                    <a:lnTo>
                      <a:pt x="1423639" y="96644"/>
                    </a:lnTo>
                    <a:lnTo>
                      <a:pt x="1345580" y="96644"/>
                    </a:lnTo>
                    <a:lnTo>
                      <a:pt x="1345580" y="96644"/>
                    </a:lnTo>
                    <a:lnTo>
                      <a:pt x="1345580" y="130098"/>
                    </a:lnTo>
                    <a:lnTo>
                      <a:pt x="1308410" y="130098"/>
                    </a:lnTo>
                    <a:lnTo>
                      <a:pt x="1308410" y="130098"/>
                    </a:lnTo>
                    <a:lnTo>
                      <a:pt x="1308410" y="167269"/>
                    </a:lnTo>
                    <a:lnTo>
                      <a:pt x="1211766" y="167269"/>
                    </a:lnTo>
                    <a:lnTo>
                      <a:pt x="1211766" y="185854"/>
                    </a:lnTo>
                    <a:lnTo>
                      <a:pt x="962722" y="185854"/>
                    </a:lnTo>
                    <a:lnTo>
                      <a:pt x="962722" y="219308"/>
                    </a:lnTo>
                    <a:lnTo>
                      <a:pt x="828907" y="219308"/>
                    </a:lnTo>
                    <a:lnTo>
                      <a:pt x="828907" y="230459"/>
                    </a:lnTo>
                    <a:lnTo>
                      <a:pt x="795453" y="230459"/>
                    </a:lnTo>
                    <a:lnTo>
                      <a:pt x="795453" y="256478"/>
                    </a:lnTo>
                    <a:lnTo>
                      <a:pt x="795453" y="256478"/>
                    </a:lnTo>
                    <a:lnTo>
                      <a:pt x="780585" y="271346"/>
                    </a:lnTo>
                    <a:lnTo>
                      <a:pt x="780585" y="271346"/>
                    </a:lnTo>
                    <a:lnTo>
                      <a:pt x="758283" y="271346"/>
                    </a:lnTo>
                    <a:lnTo>
                      <a:pt x="758283" y="308517"/>
                    </a:lnTo>
                    <a:lnTo>
                      <a:pt x="687658" y="308517"/>
                    </a:lnTo>
                    <a:lnTo>
                      <a:pt x="687658" y="341971"/>
                    </a:lnTo>
                    <a:lnTo>
                      <a:pt x="643053" y="341971"/>
                    </a:lnTo>
                    <a:lnTo>
                      <a:pt x="643053" y="356839"/>
                    </a:lnTo>
                    <a:lnTo>
                      <a:pt x="602166" y="356839"/>
                    </a:lnTo>
                    <a:lnTo>
                      <a:pt x="602166" y="356839"/>
                    </a:lnTo>
                    <a:lnTo>
                      <a:pt x="602166" y="356839"/>
                    </a:lnTo>
                    <a:lnTo>
                      <a:pt x="602166" y="356839"/>
                    </a:lnTo>
                    <a:lnTo>
                      <a:pt x="605883" y="379142"/>
                    </a:lnTo>
                    <a:lnTo>
                      <a:pt x="579863" y="379142"/>
                    </a:lnTo>
                    <a:lnTo>
                      <a:pt x="579863" y="397727"/>
                    </a:lnTo>
                    <a:lnTo>
                      <a:pt x="498088" y="397727"/>
                    </a:lnTo>
                    <a:lnTo>
                      <a:pt x="498088" y="412595"/>
                    </a:lnTo>
                    <a:lnTo>
                      <a:pt x="364273" y="412595"/>
                    </a:lnTo>
                    <a:lnTo>
                      <a:pt x="364273" y="412595"/>
                    </a:lnTo>
                    <a:lnTo>
                      <a:pt x="364273" y="446049"/>
                    </a:lnTo>
                    <a:lnTo>
                      <a:pt x="334536" y="446049"/>
                    </a:lnTo>
                    <a:lnTo>
                      <a:pt x="334536" y="446049"/>
                    </a:lnTo>
                    <a:lnTo>
                      <a:pt x="334536" y="446049"/>
                    </a:lnTo>
                    <a:lnTo>
                      <a:pt x="334536" y="475786"/>
                    </a:lnTo>
                    <a:lnTo>
                      <a:pt x="297366" y="475786"/>
                    </a:lnTo>
                    <a:lnTo>
                      <a:pt x="297366" y="505522"/>
                    </a:lnTo>
                    <a:lnTo>
                      <a:pt x="297366" y="505522"/>
                    </a:lnTo>
                    <a:lnTo>
                      <a:pt x="282498" y="520390"/>
                    </a:lnTo>
                    <a:lnTo>
                      <a:pt x="215590" y="520390"/>
                    </a:lnTo>
                    <a:lnTo>
                      <a:pt x="215590" y="535259"/>
                    </a:lnTo>
                    <a:lnTo>
                      <a:pt x="122663" y="535259"/>
                    </a:lnTo>
                    <a:lnTo>
                      <a:pt x="122663" y="535259"/>
                    </a:lnTo>
                    <a:lnTo>
                      <a:pt x="122663" y="564995"/>
                    </a:lnTo>
                    <a:lnTo>
                      <a:pt x="63190" y="564995"/>
                    </a:lnTo>
                    <a:lnTo>
                      <a:pt x="63190" y="617034"/>
                    </a:lnTo>
                    <a:lnTo>
                      <a:pt x="0" y="617034"/>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66619" name="Freeform 366618">
                <a:extLst>
                  <a:ext uri="{FF2B5EF4-FFF2-40B4-BE49-F238E27FC236}">
                    <a16:creationId xmlns:a16="http://schemas.microsoft.com/office/drawing/2014/main" id="{AB927FAB-21B0-FACD-233C-39CD4D35264A}"/>
                  </a:ext>
                </a:extLst>
              </p:cNvPr>
              <p:cNvSpPr/>
              <p:nvPr/>
            </p:nvSpPr>
            <p:spPr bwMode="auto">
              <a:xfrm>
                <a:off x="7698059" y="3884341"/>
                <a:ext cx="1189463" cy="394010"/>
              </a:xfrm>
              <a:custGeom>
                <a:avLst/>
                <a:gdLst>
                  <a:gd name="connsiteX0" fmla="*/ 0 w 1189463"/>
                  <a:gd name="connsiteY0" fmla="*/ 394010 h 394010"/>
                  <a:gd name="connsiteX1" fmla="*/ 122663 w 1189463"/>
                  <a:gd name="connsiteY1" fmla="*/ 394010 h 394010"/>
                  <a:gd name="connsiteX2" fmla="*/ 122663 w 1189463"/>
                  <a:gd name="connsiteY2" fmla="*/ 379142 h 394010"/>
                  <a:gd name="connsiteX3" fmla="*/ 163551 w 1189463"/>
                  <a:gd name="connsiteY3" fmla="*/ 379142 h 394010"/>
                  <a:gd name="connsiteX4" fmla="*/ 163551 w 1189463"/>
                  <a:gd name="connsiteY4" fmla="*/ 345688 h 394010"/>
                  <a:gd name="connsiteX5" fmla="*/ 223024 w 1189463"/>
                  <a:gd name="connsiteY5" fmla="*/ 345688 h 394010"/>
                  <a:gd name="connsiteX6" fmla="*/ 223024 w 1189463"/>
                  <a:gd name="connsiteY6" fmla="*/ 345688 h 394010"/>
                  <a:gd name="connsiteX7" fmla="*/ 223024 w 1189463"/>
                  <a:gd name="connsiteY7" fmla="*/ 323386 h 394010"/>
                  <a:gd name="connsiteX8" fmla="*/ 278780 w 1189463"/>
                  <a:gd name="connsiteY8" fmla="*/ 323386 h 394010"/>
                  <a:gd name="connsiteX9" fmla="*/ 278780 w 1189463"/>
                  <a:gd name="connsiteY9" fmla="*/ 323386 h 394010"/>
                  <a:gd name="connsiteX10" fmla="*/ 278780 w 1189463"/>
                  <a:gd name="connsiteY10" fmla="*/ 297366 h 394010"/>
                  <a:gd name="connsiteX11" fmla="*/ 312234 w 1189463"/>
                  <a:gd name="connsiteY11" fmla="*/ 297366 h 394010"/>
                  <a:gd name="connsiteX12" fmla="*/ 312234 w 1189463"/>
                  <a:gd name="connsiteY12" fmla="*/ 297366 h 394010"/>
                  <a:gd name="connsiteX13" fmla="*/ 312234 w 1189463"/>
                  <a:gd name="connsiteY13" fmla="*/ 297366 h 394010"/>
                  <a:gd name="connsiteX14" fmla="*/ 312234 w 1189463"/>
                  <a:gd name="connsiteY14" fmla="*/ 297366 h 394010"/>
                  <a:gd name="connsiteX15" fmla="*/ 312234 w 1189463"/>
                  <a:gd name="connsiteY15" fmla="*/ 271347 h 394010"/>
                  <a:gd name="connsiteX16" fmla="*/ 420029 w 1189463"/>
                  <a:gd name="connsiteY16" fmla="*/ 271347 h 394010"/>
                  <a:gd name="connsiteX17" fmla="*/ 420029 w 1189463"/>
                  <a:gd name="connsiteY17" fmla="*/ 223025 h 394010"/>
                  <a:gd name="connsiteX18" fmla="*/ 420029 w 1189463"/>
                  <a:gd name="connsiteY18" fmla="*/ 223025 h 394010"/>
                  <a:gd name="connsiteX19" fmla="*/ 420029 w 1189463"/>
                  <a:gd name="connsiteY19" fmla="*/ 223025 h 394010"/>
                  <a:gd name="connsiteX20" fmla="*/ 438615 w 1189463"/>
                  <a:gd name="connsiteY20" fmla="*/ 204439 h 394010"/>
                  <a:gd name="connsiteX21" fmla="*/ 527824 w 1189463"/>
                  <a:gd name="connsiteY21" fmla="*/ 204439 h 394010"/>
                  <a:gd name="connsiteX22" fmla="*/ 527824 w 1189463"/>
                  <a:gd name="connsiteY22" fmla="*/ 204439 h 394010"/>
                  <a:gd name="connsiteX23" fmla="*/ 527824 w 1189463"/>
                  <a:gd name="connsiteY23" fmla="*/ 178420 h 394010"/>
                  <a:gd name="connsiteX24" fmla="*/ 617034 w 1189463"/>
                  <a:gd name="connsiteY24" fmla="*/ 178420 h 394010"/>
                  <a:gd name="connsiteX25" fmla="*/ 617034 w 1189463"/>
                  <a:gd name="connsiteY25" fmla="*/ 137532 h 394010"/>
                  <a:gd name="connsiteX26" fmla="*/ 661639 w 1189463"/>
                  <a:gd name="connsiteY26" fmla="*/ 137532 h 394010"/>
                  <a:gd name="connsiteX27" fmla="*/ 657921 w 1189463"/>
                  <a:gd name="connsiteY27" fmla="*/ 133814 h 394010"/>
                  <a:gd name="connsiteX28" fmla="*/ 702526 w 1189463"/>
                  <a:gd name="connsiteY28" fmla="*/ 133814 h 394010"/>
                  <a:gd name="connsiteX29" fmla="*/ 702526 w 1189463"/>
                  <a:gd name="connsiteY29" fmla="*/ 115230 h 394010"/>
                  <a:gd name="connsiteX30" fmla="*/ 996175 w 1189463"/>
                  <a:gd name="connsiteY30" fmla="*/ 115230 h 394010"/>
                  <a:gd name="connsiteX31" fmla="*/ 996175 w 1189463"/>
                  <a:gd name="connsiteY31" fmla="*/ 115230 h 394010"/>
                  <a:gd name="connsiteX32" fmla="*/ 996175 w 1189463"/>
                  <a:gd name="connsiteY32" fmla="*/ 78059 h 394010"/>
                  <a:gd name="connsiteX33" fmla="*/ 1040780 w 1189463"/>
                  <a:gd name="connsiteY33" fmla="*/ 78059 h 394010"/>
                  <a:gd name="connsiteX34" fmla="*/ 1040780 w 1189463"/>
                  <a:gd name="connsiteY34" fmla="*/ 55757 h 394010"/>
                  <a:gd name="connsiteX35" fmla="*/ 1085385 w 1189463"/>
                  <a:gd name="connsiteY35" fmla="*/ 55757 h 394010"/>
                  <a:gd name="connsiteX36" fmla="*/ 1085385 w 1189463"/>
                  <a:gd name="connsiteY36" fmla="*/ 55757 h 394010"/>
                  <a:gd name="connsiteX37" fmla="*/ 1085385 w 1189463"/>
                  <a:gd name="connsiteY37" fmla="*/ 37171 h 394010"/>
                  <a:gd name="connsiteX38" fmla="*/ 1081668 w 1189463"/>
                  <a:gd name="connsiteY38" fmla="*/ 33454 h 394010"/>
                  <a:gd name="connsiteX39" fmla="*/ 1152292 w 1189463"/>
                  <a:gd name="connsiteY39" fmla="*/ 33454 h 394010"/>
                  <a:gd name="connsiteX40" fmla="*/ 1152292 w 1189463"/>
                  <a:gd name="connsiteY40" fmla="*/ 33454 h 394010"/>
                  <a:gd name="connsiteX41" fmla="*/ 1152292 w 1189463"/>
                  <a:gd name="connsiteY41" fmla="*/ 0 h 394010"/>
                  <a:gd name="connsiteX42" fmla="*/ 1189463 w 1189463"/>
                  <a:gd name="connsiteY42" fmla="*/ 0 h 394010"/>
                  <a:gd name="connsiteX0" fmla="*/ 0 w 1189463"/>
                  <a:gd name="connsiteY0" fmla="*/ 394010 h 394010"/>
                  <a:gd name="connsiteX1" fmla="*/ 122663 w 1189463"/>
                  <a:gd name="connsiteY1" fmla="*/ 394010 h 394010"/>
                  <a:gd name="connsiteX2" fmla="*/ 122663 w 1189463"/>
                  <a:gd name="connsiteY2" fmla="*/ 379142 h 394010"/>
                  <a:gd name="connsiteX3" fmla="*/ 163551 w 1189463"/>
                  <a:gd name="connsiteY3" fmla="*/ 379142 h 394010"/>
                  <a:gd name="connsiteX4" fmla="*/ 163551 w 1189463"/>
                  <a:gd name="connsiteY4" fmla="*/ 345688 h 394010"/>
                  <a:gd name="connsiteX5" fmla="*/ 223024 w 1189463"/>
                  <a:gd name="connsiteY5" fmla="*/ 345688 h 394010"/>
                  <a:gd name="connsiteX6" fmla="*/ 223024 w 1189463"/>
                  <a:gd name="connsiteY6" fmla="*/ 345688 h 394010"/>
                  <a:gd name="connsiteX7" fmla="*/ 223024 w 1189463"/>
                  <a:gd name="connsiteY7" fmla="*/ 323386 h 394010"/>
                  <a:gd name="connsiteX8" fmla="*/ 278780 w 1189463"/>
                  <a:gd name="connsiteY8" fmla="*/ 323386 h 394010"/>
                  <a:gd name="connsiteX9" fmla="*/ 278780 w 1189463"/>
                  <a:gd name="connsiteY9" fmla="*/ 323386 h 394010"/>
                  <a:gd name="connsiteX10" fmla="*/ 278780 w 1189463"/>
                  <a:gd name="connsiteY10" fmla="*/ 297366 h 394010"/>
                  <a:gd name="connsiteX11" fmla="*/ 312234 w 1189463"/>
                  <a:gd name="connsiteY11" fmla="*/ 297366 h 394010"/>
                  <a:gd name="connsiteX12" fmla="*/ 312234 w 1189463"/>
                  <a:gd name="connsiteY12" fmla="*/ 297366 h 394010"/>
                  <a:gd name="connsiteX13" fmla="*/ 312234 w 1189463"/>
                  <a:gd name="connsiteY13" fmla="*/ 297366 h 394010"/>
                  <a:gd name="connsiteX14" fmla="*/ 312234 w 1189463"/>
                  <a:gd name="connsiteY14" fmla="*/ 297366 h 394010"/>
                  <a:gd name="connsiteX15" fmla="*/ 312234 w 1189463"/>
                  <a:gd name="connsiteY15" fmla="*/ 271347 h 394010"/>
                  <a:gd name="connsiteX16" fmla="*/ 420029 w 1189463"/>
                  <a:gd name="connsiteY16" fmla="*/ 271347 h 394010"/>
                  <a:gd name="connsiteX17" fmla="*/ 420029 w 1189463"/>
                  <a:gd name="connsiteY17" fmla="*/ 223025 h 394010"/>
                  <a:gd name="connsiteX18" fmla="*/ 420029 w 1189463"/>
                  <a:gd name="connsiteY18" fmla="*/ 223025 h 394010"/>
                  <a:gd name="connsiteX19" fmla="*/ 420029 w 1189463"/>
                  <a:gd name="connsiteY19" fmla="*/ 223025 h 394010"/>
                  <a:gd name="connsiteX20" fmla="*/ 438615 w 1189463"/>
                  <a:gd name="connsiteY20" fmla="*/ 204439 h 394010"/>
                  <a:gd name="connsiteX21" fmla="*/ 527824 w 1189463"/>
                  <a:gd name="connsiteY21" fmla="*/ 204439 h 394010"/>
                  <a:gd name="connsiteX22" fmla="*/ 527824 w 1189463"/>
                  <a:gd name="connsiteY22" fmla="*/ 204439 h 394010"/>
                  <a:gd name="connsiteX23" fmla="*/ 527824 w 1189463"/>
                  <a:gd name="connsiteY23" fmla="*/ 178420 h 394010"/>
                  <a:gd name="connsiteX24" fmla="*/ 617034 w 1189463"/>
                  <a:gd name="connsiteY24" fmla="*/ 178420 h 394010"/>
                  <a:gd name="connsiteX25" fmla="*/ 617034 w 1189463"/>
                  <a:gd name="connsiteY25" fmla="*/ 137532 h 394010"/>
                  <a:gd name="connsiteX26" fmla="*/ 661639 w 1189463"/>
                  <a:gd name="connsiteY26" fmla="*/ 137532 h 394010"/>
                  <a:gd name="connsiteX27" fmla="*/ 657921 w 1189463"/>
                  <a:gd name="connsiteY27" fmla="*/ 133814 h 394010"/>
                  <a:gd name="connsiteX28" fmla="*/ 702526 w 1189463"/>
                  <a:gd name="connsiteY28" fmla="*/ 133814 h 394010"/>
                  <a:gd name="connsiteX29" fmla="*/ 702526 w 1189463"/>
                  <a:gd name="connsiteY29" fmla="*/ 115230 h 394010"/>
                  <a:gd name="connsiteX30" fmla="*/ 996175 w 1189463"/>
                  <a:gd name="connsiteY30" fmla="*/ 115230 h 394010"/>
                  <a:gd name="connsiteX31" fmla="*/ 996175 w 1189463"/>
                  <a:gd name="connsiteY31" fmla="*/ 115230 h 394010"/>
                  <a:gd name="connsiteX32" fmla="*/ 996175 w 1189463"/>
                  <a:gd name="connsiteY32" fmla="*/ 78059 h 394010"/>
                  <a:gd name="connsiteX33" fmla="*/ 1040780 w 1189463"/>
                  <a:gd name="connsiteY33" fmla="*/ 78059 h 394010"/>
                  <a:gd name="connsiteX34" fmla="*/ 1040780 w 1189463"/>
                  <a:gd name="connsiteY34" fmla="*/ 55757 h 394010"/>
                  <a:gd name="connsiteX35" fmla="*/ 1085385 w 1189463"/>
                  <a:gd name="connsiteY35" fmla="*/ 55757 h 394010"/>
                  <a:gd name="connsiteX36" fmla="*/ 1085385 w 1189463"/>
                  <a:gd name="connsiteY36" fmla="*/ 55757 h 394010"/>
                  <a:gd name="connsiteX37" fmla="*/ 1085385 w 1189463"/>
                  <a:gd name="connsiteY37" fmla="*/ 37171 h 394010"/>
                  <a:gd name="connsiteX38" fmla="*/ 1096536 w 1189463"/>
                  <a:gd name="connsiteY38" fmla="*/ 37171 h 394010"/>
                  <a:gd name="connsiteX39" fmla="*/ 1152292 w 1189463"/>
                  <a:gd name="connsiteY39" fmla="*/ 33454 h 394010"/>
                  <a:gd name="connsiteX40" fmla="*/ 1152292 w 1189463"/>
                  <a:gd name="connsiteY40" fmla="*/ 33454 h 394010"/>
                  <a:gd name="connsiteX41" fmla="*/ 1152292 w 1189463"/>
                  <a:gd name="connsiteY41" fmla="*/ 0 h 394010"/>
                  <a:gd name="connsiteX42" fmla="*/ 1189463 w 1189463"/>
                  <a:gd name="connsiteY42" fmla="*/ 0 h 394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189463" h="394010">
                    <a:moveTo>
                      <a:pt x="0" y="394010"/>
                    </a:moveTo>
                    <a:lnTo>
                      <a:pt x="122663" y="394010"/>
                    </a:lnTo>
                    <a:lnTo>
                      <a:pt x="122663" y="379142"/>
                    </a:lnTo>
                    <a:lnTo>
                      <a:pt x="163551" y="379142"/>
                    </a:lnTo>
                    <a:lnTo>
                      <a:pt x="163551" y="345688"/>
                    </a:lnTo>
                    <a:lnTo>
                      <a:pt x="223024" y="345688"/>
                    </a:lnTo>
                    <a:lnTo>
                      <a:pt x="223024" y="345688"/>
                    </a:lnTo>
                    <a:lnTo>
                      <a:pt x="223024" y="323386"/>
                    </a:lnTo>
                    <a:lnTo>
                      <a:pt x="278780" y="323386"/>
                    </a:lnTo>
                    <a:lnTo>
                      <a:pt x="278780" y="323386"/>
                    </a:lnTo>
                    <a:lnTo>
                      <a:pt x="278780" y="297366"/>
                    </a:lnTo>
                    <a:lnTo>
                      <a:pt x="312234" y="297366"/>
                    </a:lnTo>
                    <a:lnTo>
                      <a:pt x="312234" y="297366"/>
                    </a:lnTo>
                    <a:lnTo>
                      <a:pt x="312234" y="297366"/>
                    </a:lnTo>
                    <a:lnTo>
                      <a:pt x="312234" y="297366"/>
                    </a:lnTo>
                    <a:lnTo>
                      <a:pt x="312234" y="271347"/>
                    </a:lnTo>
                    <a:lnTo>
                      <a:pt x="420029" y="271347"/>
                    </a:lnTo>
                    <a:lnTo>
                      <a:pt x="420029" y="223025"/>
                    </a:lnTo>
                    <a:lnTo>
                      <a:pt x="420029" y="223025"/>
                    </a:lnTo>
                    <a:lnTo>
                      <a:pt x="420029" y="223025"/>
                    </a:lnTo>
                    <a:lnTo>
                      <a:pt x="438615" y="204439"/>
                    </a:lnTo>
                    <a:lnTo>
                      <a:pt x="527824" y="204439"/>
                    </a:lnTo>
                    <a:lnTo>
                      <a:pt x="527824" y="204439"/>
                    </a:lnTo>
                    <a:lnTo>
                      <a:pt x="527824" y="178420"/>
                    </a:lnTo>
                    <a:lnTo>
                      <a:pt x="617034" y="178420"/>
                    </a:lnTo>
                    <a:lnTo>
                      <a:pt x="617034" y="137532"/>
                    </a:lnTo>
                    <a:lnTo>
                      <a:pt x="661639" y="137532"/>
                    </a:lnTo>
                    <a:lnTo>
                      <a:pt x="657921" y="133814"/>
                    </a:lnTo>
                    <a:lnTo>
                      <a:pt x="702526" y="133814"/>
                    </a:lnTo>
                    <a:lnTo>
                      <a:pt x="702526" y="115230"/>
                    </a:lnTo>
                    <a:lnTo>
                      <a:pt x="996175" y="115230"/>
                    </a:lnTo>
                    <a:lnTo>
                      <a:pt x="996175" y="115230"/>
                    </a:lnTo>
                    <a:lnTo>
                      <a:pt x="996175" y="78059"/>
                    </a:lnTo>
                    <a:lnTo>
                      <a:pt x="1040780" y="78059"/>
                    </a:lnTo>
                    <a:lnTo>
                      <a:pt x="1040780" y="55757"/>
                    </a:lnTo>
                    <a:lnTo>
                      <a:pt x="1085385" y="55757"/>
                    </a:lnTo>
                    <a:lnTo>
                      <a:pt x="1085385" y="55757"/>
                    </a:lnTo>
                    <a:lnTo>
                      <a:pt x="1085385" y="37171"/>
                    </a:lnTo>
                    <a:lnTo>
                      <a:pt x="1096536" y="37171"/>
                    </a:lnTo>
                    <a:lnTo>
                      <a:pt x="1152292" y="33454"/>
                    </a:lnTo>
                    <a:lnTo>
                      <a:pt x="1152292" y="33454"/>
                    </a:lnTo>
                    <a:lnTo>
                      <a:pt x="1152292" y="0"/>
                    </a:lnTo>
                    <a:lnTo>
                      <a:pt x="1189463" y="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366621" name="Freeform 366620">
              <a:extLst>
                <a:ext uri="{FF2B5EF4-FFF2-40B4-BE49-F238E27FC236}">
                  <a16:creationId xmlns:a16="http://schemas.microsoft.com/office/drawing/2014/main" id="{9B40999D-949C-53FE-836F-82DDB8E5DCDA}"/>
                </a:ext>
              </a:extLst>
            </p:cNvPr>
            <p:cNvSpPr/>
            <p:nvPr/>
          </p:nvSpPr>
          <p:spPr bwMode="auto">
            <a:xfrm>
              <a:off x="7043854" y="4282068"/>
              <a:ext cx="683941" cy="237893"/>
            </a:xfrm>
            <a:custGeom>
              <a:avLst/>
              <a:gdLst>
                <a:gd name="connsiteX0" fmla="*/ 0 w 683941"/>
                <a:gd name="connsiteY0" fmla="*/ 237893 h 237893"/>
                <a:gd name="connsiteX1" fmla="*/ 148683 w 683941"/>
                <a:gd name="connsiteY1" fmla="*/ 237893 h 237893"/>
                <a:gd name="connsiteX2" fmla="*/ 148683 w 683941"/>
                <a:gd name="connsiteY2" fmla="*/ 185854 h 237893"/>
                <a:gd name="connsiteX3" fmla="*/ 275063 w 683941"/>
                <a:gd name="connsiteY3" fmla="*/ 185854 h 237893"/>
                <a:gd name="connsiteX4" fmla="*/ 275063 w 683941"/>
                <a:gd name="connsiteY4" fmla="*/ 185854 h 237893"/>
                <a:gd name="connsiteX5" fmla="*/ 275063 w 683941"/>
                <a:gd name="connsiteY5" fmla="*/ 163552 h 237893"/>
                <a:gd name="connsiteX6" fmla="*/ 312234 w 683941"/>
                <a:gd name="connsiteY6" fmla="*/ 163552 h 237893"/>
                <a:gd name="connsiteX7" fmla="*/ 312234 w 683941"/>
                <a:gd name="connsiteY7" fmla="*/ 130098 h 237893"/>
                <a:gd name="connsiteX8" fmla="*/ 382858 w 683941"/>
                <a:gd name="connsiteY8" fmla="*/ 130098 h 237893"/>
                <a:gd name="connsiteX9" fmla="*/ 382858 w 683941"/>
                <a:gd name="connsiteY9" fmla="*/ 130098 h 237893"/>
                <a:gd name="connsiteX10" fmla="*/ 401444 w 683941"/>
                <a:gd name="connsiteY10" fmla="*/ 111512 h 237893"/>
                <a:gd name="connsiteX11" fmla="*/ 479502 w 683941"/>
                <a:gd name="connsiteY11" fmla="*/ 111512 h 237893"/>
                <a:gd name="connsiteX12" fmla="*/ 479502 w 683941"/>
                <a:gd name="connsiteY12" fmla="*/ 78059 h 237893"/>
                <a:gd name="connsiteX13" fmla="*/ 535258 w 683941"/>
                <a:gd name="connsiteY13" fmla="*/ 78059 h 237893"/>
                <a:gd name="connsiteX14" fmla="*/ 535258 w 683941"/>
                <a:gd name="connsiteY14" fmla="*/ 44605 h 237893"/>
                <a:gd name="connsiteX15" fmla="*/ 587297 w 683941"/>
                <a:gd name="connsiteY15" fmla="*/ 44605 h 237893"/>
                <a:gd name="connsiteX16" fmla="*/ 587297 w 683941"/>
                <a:gd name="connsiteY16" fmla="*/ 11152 h 237893"/>
                <a:gd name="connsiteX17" fmla="*/ 643053 w 683941"/>
                <a:gd name="connsiteY17" fmla="*/ 11152 h 237893"/>
                <a:gd name="connsiteX18" fmla="*/ 643053 w 683941"/>
                <a:gd name="connsiteY18" fmla="*/ 0 h 237893"/>
                <a:gd name="connsiteX19" fmla="*/ 683941 w 683941"/>
                <a:gd name="connsiteY19" fmla="*/ 0 h 23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83941" h="237893">
                  <a:moveTo>
                    <a:pt x="0" y="237893"/>
                  </a:moveTo>
                  <a:lnTo>
                    <a:pt x="148683" y="237893"/>
                  </a:lnTo>
                  <a:lnTo>
                    <a:pt x="148683" y="185854"/>
                  </a:lnTo>
                  <a:lnTo>
                    <a:pt x="275063" y="185854"/>
                  </a:lnTo>
                  <a:lnTo>
                    <a:pt x="275063" y="185854"/>
                  </a:lnTo>
                  <a:lnTo>
                    <a:pt x="275063" y="163552"/>
                  </a:lnTo>
                  <a:lnTo>
                    <a:pt x="312234" y="163552"/>
                  </a:lnTo>
                  <a:lnTo>
                    <a:pt x="312234" y="130098"/>
                  </a:lnTo>
                  <a:lnTo>
                    <a:pt x="382858" y="130098"/>
                  </a:lnTo>
                  <a:lnTo>
                    <a:pt x="382858" y="130098"/>
                  </a:lnTo>
                  <a:lnTo>
                    <a:pt x="401444" y="111512"/>
                  </a:lnTo>
                  <a:lnTo>
                    <a:pt x="479502" y="111512"/>
                  </a:lnTo>
                  <a:lnTo>
                    <a:pt x="479502" y="78059"/>
                  </a:lnTo>
                  <a:lnTo>
                    <a:pt x="535258" y="78059"/>
                  </a:lnTo>
                  <a:lnTo>
                    <a:pt x="535258" y="44605"/>
                  </a:lnTo>
                  <a:lnTo>
                    <a:pt x="587297" y="44605"/>
                  </a:lnTo>
                  <a:lnTo>
                    <a:pt x="587297" y="11152"/>
                  </a:lnTo>
                  <a:lnTo>
                    <a:pt x="643053" y="11152"/>
                  </a:lnTo>
                  <a:lnTo>
                    <a:pt x="643053" y="0"/>
                  </a:lnTo>
                  <a:lnTo>
                    <a:pt x="683941" y="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5" name="Title 4">
            <a:extLst>
              <a:ext uri="{FF2B5EF4-FFF2-40B4-BE49-F238E27FC236}">
                <a16:creationId xmlns:a16="http://schemas.microsoft.com/office/drawing/2014/main" id="{7E70EB1C-0E39-44EF-A4D3-D3BE99F65AF0}"/>
              </a:ext>
            </a:extLst>
          </p:cNvPr>
          <p:cNvSpPr>
            <a:spLocks noGrp="1"/>
          </p:cNvSpPr>
          <p:nvPr>
            <p:ph type="title"/>
          </p:nvPr>
        </p:nvSpPr>
        <p:spPr>
          <a:xfrm>
            <a:off x="609759" y="238127"/>
            <a:ext cx="10872444" cy="1103313"/>
          </a:xfrm>
        </p:spPr>
        <p:txBody>
          <a:bodyPr/>
          <a:lstStyle/>
          <a:p>
            <a:r>
              <a:rPr lang="en-US" dirty="0"/>
              <a:t>Rivaroxaban Combination or Monotherapy for AF With Stable Coronary Disease: Key Outcomes</a:t>
            </a:r>
          </a:p>
        </p:txBody>
      </p:sp>
      <p:sp>
        <p:nvSpPr>
          <p:cNvPr id="4" name="Text Box 11">
            <a:extLst>
              <a:ext uri="{FF2B5EF4-FFF2-40B4-BE49-F238E27FC236}">
                <a16:creationId xmlns:a16="http://schemas.microsoft.com/office/drawing/2014/main" id="{890D75F2-6C5A-5F70-0FC6-83D199908A24}"/>
              </a:ext>
            </a:extLst>
          </p:cNvPr>
          <p:cNvSpPr txBox="1">
            <a:spLocks noChangeArrowheads="1"/>
          </p:cNvSpPr>
          <p:nvPr/>
        </p:nvSpPr>
        <p:spPr bwMode="auto">
          <a:xfrm>
            <a:off x="442332" y="6367078"/>
            <a:ext cx="74090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Yasuda. NEJM. 2019;381:1103. </a:t>
            </a:r>
          </a:p>
        </p:txBody>
      </p:sp>
      <p:sp>
        <p:nvSpPr>
          <p:cNvPr id="7" name="Text Box 11">
            <a:extLst>
              <a:ext uri="{FF2B5EF4-FFF2-40B4-BE49-F238E27FC236}">
                <a16:creationId xmlns:a16="http://schemas.microsoft.com/office/drawing/2014/main" id="{BE5DDDB6-8232-9B6C-39B1-9D95E97A1CF3}"/>
              </a:ext>
            </a:extLst>
          </p:cNvPr>
          <p:cNvSpPr txBox="1">
            <a:spLocks noChangeArrowheads="1"/>
          </p:cNvSpPr>
          <p:nvPr/>
        </p:nvSpPr>
        <p:spPr bwMode="auto">
          <a:xfrm>
            <a:off x="1456716" y="1751141"/>
            <a:ext cx="43375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Primary Safety Endpoint (Major Bleeding)</a:t>
            </a:r>
          </a:p>
        </p:txBody>
      </p:sp>
      <p:sp>
        <p:nvSpPr>
          <p:cNvPr id="8" name="Text Box 11">
            <a:extLst>
              <a:ext uri="{FF2B5EF4-FFF2-40B4-BE49-F238E27FC236}">
                <a16:creationId xmlns:a16="http://schemas.microsoft.com/office/drawing/2014/main" id="{E82507DC-8C14-31B7-7F77-575C9C98687B}"/>
              </a:ext>
            </a:extLst>
          </p:cNvPr>
          <p:cNvSpPr txBox="1">
            <a:spLocks noChangeArrowheads="1"/>
          </p:cNvSpPr>
          <p:nvPr/>
        </p:nvSpPr>
        <p:spPr bwMode="auto">
          <a:xfrm>
            <a:off x="6634066" y="1732480"/>
            <a:ext cx="453288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Composite Efficacy Endpoint (CV Events)</a:t>
            </a:r>
          </a:p>
        </p:txBody>
      </p:sp>
      <p:sp>
        <p:nvSpPr>
          <p:cNvPr id="9" name="Content Placeholder 8">
            <a:extLst>
              <a:ext uri="{FF2B5EF4-FFF2-40B4-BE49-F238E27FC236}">
                <a16:creationId xmlns:a16="http://schemas.microsoft.com/office/drawing/2014/main" id="{BBB26BA8-0F39-EC7E-C84E-40B776656FF6}"/>
              </a:ext>
            </a:extLst>
          </p:cNvPr>
          <p:cNvSpPr>
            <a:spLocks noGrp="1"/>
          </p:cNvSpPr>
          <p:nvPr>
            <p:ph idx="1"/>
          </p:nvPr>
        </p:nvSpPr>
        <p:spPr>
          <a:xfrm>
            <a:off x="604676" y="5169165"/>
            <a:ext cx="10573398" cy="1302484"/>
          </a:xfrm>
        </p:spPr>
        <p:txBody>
          <a:bodyPr/>
          <a:lstStyle/>
          <a:p>
            <a:pPr>
              <a:lnSpc>
                <a:spcPct val="80000"/>
              </a:lnSpc>
              <a:spcBef>
                <a:spcPts val="500"/>
              </a:spcBef>
              <a:spcAft>
                <a:spcPts val="0"/>
              </a:spcAft>
            </a:pPr>
            <a:r>
              <a:rPr lang="en-US" sz="2200" dirty="0"/>
              <a:t>Aspirin was associated with increased major bleeding events and composite CV events or all-cause mortality </a:t>
            </a:r>
          </a:p>
          <a:p>
            <a:pPr lvl="1">
              <a:lnSpc>
                <a:spcPct val="80000"/>
              </a:lnSpc>
              <a:spcAft>
                <a:spcPts val="0"/>
              </a:spcAft>
            </a:pPr>
            <a:r>
              <a:rPr lang="en-US" sz="2000" dirty="0"/>
              <a:t>73 deaths with combination therapy vs 41 deaths with rivaroxaban monotherapy </a:t>
            </a:r>
            <a:br>
              <a:rPr lang="en-US" sz="2000" dirty="0"/>
            </a:br>
            <a:r>
              <a:rPr lang="en-US" sz="2000" dirty="0"/>
              <a:t>(HR: 0.55; 95% CI: 0.38-0.81)</a:t>
            </a:r>
          </a:p>
        </p:txBody>
      </p:sp>
      <p:sp>
        <p:nvSpPr>
          <p:cNvPr id="10" name="TextBox 9">
            <a:extLst>
              <a:ext uri="{FF2B5EF4-FFF2-40B4-BE49-F238E27FC236}">
                <a16:creationId xmlns:a16="http://schemas.microsoft.com/office/drawing/2014/main" id="{CD8E92A4-4248-C3DC-3DBB-5443AEB7A602}"/>
              </a:ext>
            </a:extLst>
          </p:cNvPr>
          <p:cNvSpPr txBox="1"/>
          <p:nvPr/>
        </p:nvSpPr>
        <p:spPr bwMode="auto">
          <a:xfrm rot="16200000">
            <a:off x="-177391" y="3129165"/>
            <a:ext cx="235131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Cumulative Incidence </a:t>
            </a:r>
            <a:b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of Event (%)</a:t>
            </a:r>
          </a:p>
        </p:txBody>
      </p:sp>
      <p:sp>
        <p:nvSpPr>
          <p:cNvPr id="11" name="TextBox 10">
            <a:extLst>
              <a:ext uri="{FF2B5EF4-FFF2-40B4-BE49-F238E27FC236}">
                <a16:creationId xmlns:a16="http://schemas.microsoft.com/office/drawing/2014/main" id="{72D42B78-6E43-A0EC-EFBA-CB47DA67CA14}"/>
              </a:ext>
            </a:extLst>
          </p:cNvPr>
          <p:cNvSpPr txBox="1"/>
          <p:nvPr/>
        </p:nvSpPr>
        <p:spPr bwMode="auto">
          <a:xfrm>
            <a:off x="1679511" y="4811783"/>
            <a:ext cx="38535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a:t>
            </a:r>
          </a:p>
        </p:txBody>
      </p:sp>
      <p:cxnSp>
        <p:nvCxnSpPr>
          <p:cNvPr id="13" name="Straight Connector 12">
            <a:extLst>
              <a:ext uri="{FF2B5EF4-FFF2-40B4-BE49-F238E27FC236}">
                <a16:creationId xmlns:a16="http://schemas.microsoft.com/office/drawing/2014/main" id="{FC7B7699-8D21-282A-1FC7-53C3756A0BFD}"/>
              </a:ext>
            </a:extLst>
          </p:cNvPr>
          <p:cNvCxnSpPr/>
          <p:nvPr/>
        </p:nvCxnSpPr>
        <p:spPr bwMode="auto">
          <a:xfrm>
            <a:off x="1698174" y="2276673"/>
            <a:ext cx="0" cy="2258008"/>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8E341ECA-57BE-45F7-6434-EA34698CD3F0}"/>
              </a:ext>
            </a:extLst>
          </p:cNvPr>
          <p:cNvCxnSpPr>
            <a:cxnSpLocks/>
          </p:cNvCxnSpPr>
          <p:nvPr/>
        </p:nvCxnSpPr>
        <p:spPr bwMode="auto">
          <a:xfrm>
            <a:off x="1688843" y="4544012"/>
            <a:ext cx="3844212"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66D73F99-62EA-34C1-65D2-4F47572FE6CA}"/>
              </a:ext>
            </a:extLst>
          </p:cNvPr>
          <p:cNvCxnSpPr>
            <a:cxnSpLocks/>
          </p:cNvCxnSpPr>
          <p:nvPr/>
        </p:nvCxnSpPr>
        <p:spPr bwMode="auto">
          <a:xfrm flipH="1">
            <a:off x="1632860" y="228600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0DFADFF6-8B3F-BBBF-5F54-890F2E7F93CB}"/>
              </a:ext>
            </a:extLst>
          </p:cNvPr>
          <p:cNvCxnSpPr>
            <a:cxnSpLocks/>
          </p:cNvCxnSpPr>
          <p:nvPr/>
        </p:nvCxnSpPr>
        <p:spPr bwMode="auto">
          <a:xfrm flipH="1">
            <a:off x="1632860" y="273760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BA3CFFE6-8806-9A71-C93B-EB07877F1283}"/>
              </a:ext>
            </a:extLst>
          </p:cNvPr>
          <p:cNvCxnSpPr>
            <a:cxnSpLocks/>
          </p:cNvCxnSpPr>
          <p:nvPr/>
        </p:nvCxnSpPr>
        <p:spPr bwMode="auto">
          <a:xfrm flipH="1">
            <a:off x="1632860" y="318920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8F4AA486-A21C-E615-BE36-FC1CADDEE228}"/>
              </a:ext>
            </a:extLst>
          </p:cNvPr>
          <p:cNvCxnSpPr>
            <a:cxnSpLocks/>
          </p:cNvCxnSpPr>
          <p:nvPr/>
        </p:nvCxnSpPr>
        <p:spPr bwMode="auto">
          <a:xfrm flipH="1">
            <a:off x="1632860" y="364081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3F504114-B362-69C3-2AA0-A4B7EA8DC32A}"/>
              </a:ext>
            </a:extLst>
          </p:cNvPr>
          <p:cNvCxnSpPr>
            <a:cxnSpLocks/>
          </p:cNvCxnSpPr>
          <p:nvPr/>
        </p:nvCxnSpPr>
        <p:spPr bwMode="auto">
          <a:xfrm flipH="1">
            <a:off x="1632860" y="409241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E02A86F6-CFF9-8530-086E-DCC7C00C9720}"/>
              </a:ext>
            </a:extLst>
          </p:cNvPr>
          <p:cNvCxnSpPr>
            <a:cxnSpLocks/>
          </p:cNvCxnSpPr>
          <p:nvPr/>
        </p:nvCxnSpPr>
        <p:spPr bwMode="auto">
          <a:xfrm flipH="1">
            <a:off x="1632860" y="454401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D91F37E4-6483-674E-8704-6F812B21EF53}"/>
              </a:ext>
            </a:extLst>
          </p:cNvPr>
          <p:cNvCxnSpPr>
            <a:cxnSpLocks/>
          </p:cNvCxnSpPr>
          <p:nvPr/>
        </p:nvCxnSpPr>
        <p:spPr bwMode="auto">
          <a:xfrm>
            <a:off x="1698174" y="4544012"/>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D93771A5-3425-9192-F361-B8EAC1767D0E}"/>
              </a:ext>
            </a:extLst>
          </p:cNvPr>
          <p:cNvCxnSpPr>
            <a:cxnSpLocks/>
          </p:cNvCxnSpPr>
          <p:nvPr/>
        </p:nvCxnSpPr>
        <p:spPr bwMode="auto">
          <a:xfrm>
            <a:off x="2335766" y="4544012"/>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454B28F1-A415-7620-57E2-8CC2FF3714EB}"/>
              </a:ext>
            </a:extLst>
          </p:cNvPr>
          <p:cNvCxnSpPr>
            <a:cxnSpLocks/>
          </p:cNvCxnSpPr>
          <p:nvPr/>
        </p:nvCxnSpPr>
        <p:spPr bwMode="auto">
          <a:xfrm>
            <a:off x="2973358" y="4544012"/>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BC96D86A-6220-C4DE-3654-02CF7DF6D3CC}"/>
              </a:ext>
            </a:extLst>
          </p:cNvPr>
          <p:cNvCxnSpPr>
            <a:cxnSpLocks/>
          </p:cNvCxnSpPr>
          <p:nvPr/>
        </p:nvCxnSpPr>
        <p:spPr bwMode="auto">
          <a:xfrm>
            <a:off x="3610950" y="4544012"/>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F4DE0F70-8A1E-AB5F-5CE5-2F03D105AF1D}"/>
              </a:ext>
            </a:extLst>
          </p:cNvPr>
          <p:cNvCxnSpPr>
            <a:cxnSpLocks/>
          </p:cNvCxnSpPr>
          <p:nvPr/>
        </p:nvCxnSpPr>
        <p:spPr bwMode="auto">
          <a:xfrm>
            <a:off x="4248542" y="4544012"/>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FF960958-3E06-4F70-C701-7F421C983333}"/>
              </a:ext>
            </a:extLst>
          </p:cNvPr>
          <p:cNvCxnSpPr>
            <a:cxnSpLocks/>
          </p:cNvCxnSpPr>
          <p:nvPr/>
        </p:nvCxnSpPr>
        <p:spPr bwMode="auto">
          <a:xfrm>
            <a:off x="4886134" y="4544012"/>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6EDC93A2-9923-BB00-0A27-F22DF2211163}"/>
              </a:ext>
            </a:extLst>
          </p:cNvPr>
          <p:cNvCxnSpPr>
            <a:cxnSpLocks/>
          </p:cNvCxnSpPr>
          <p:nvPr/>
        </p:nvCxnSpPr>
        <p:spPr bwMode="auto">
          <a:xfrm>
            <a:off x="5523725" y="4544012"/>
            <a:ext cx="0" cy="64008"/>
          </a:xfrm>
          <a:prstGeom prst="line">
            <a:avLst/>
          </a:prstGeom>
          <a:noFill/>
          <a:ln w="28575" cap="flat" cmpd="sng" algn="ctr">
            <a:solidFill>
              <a:schemeClr val="bg1"/>
            </a:solidFill>
            <a:prstDash val="solid"/>
            <a:round/>
            <a:headEnd type="none" w="med" len="med"/>
            <a:tailEnd type="none" w="med" len="med"/>
          </a:ln>
          <a:effectLst/>
        </p:spPr>
      </p:cxnSp>
      <p:sp>
        <p:nvSpPr>
          <p:cNvPr id="31" name="TextBox 30">
            <a:extLst>
              <a:ext uri="{FF2B5EF4-FFF2-40B4-BE49-F238E27FC236}">
                <a16:creationId xmlns:a16="http://schemas.microsoft.com/office/drawing/2014/main" id="{CE7649A4-182F-6F75-AD57-454055FE934B}"/>
              </a:ext>
            </a:extLst>
          </p:cNvPr>
          <p:cNvSpPr txBox="1"/>
          <p:nvPr/>
        </p:nvSpPr>
        <p:spPr bwMode="auto">
          <a:xfrm>
            <a:off x="5243807" y="4553342"/>
            <a:ext cx="5038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36</a:t>
            </a:r>
          </a:p>
        </p:txBody>
      </p:sp>
      <p:sp>
        <p:nvSpPr>
          <p:cNvPr id="32" name="TextBox 31">
            <a:extLst>
              <a:ext uri="{FF2B5EF4-FFF2-40B4-BE49-F238E27FC236}">
                <a16:creationId xmlns:a16="http://schemas.microsoft.com/office/drawing/2014/main" id="{CD7F09FE-B65F-C18A-A3A0-664FE9012C87}"/>
              </a:ext>
            </a:extLst>
          </p:cNvPr>
          <p:cNvSpPr txBox="1"/>
          <p:nvPr/>
        </p:nvSpPr>
        <p:spPr bwMode="auto">
          <a:xfrm>
            <a:off x="1468019" y="4553342"/>
            <a:ext cx="5038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33" name="TextBox 32">
            <a:extLst>
              <a:ext uri="{FF2B5EF4-FFF2-40B4-BE49-F238E27FC236}">
                <a16:creationId xmlns:a16="http://schemas.microsoft.com/office/drawing/2014/main" id="{A8C43002-47E4-B865-7E91-440FB4112AEF}"/>
              </a:ext>
            </a:extLst>
          </p:cNvPr>
          <p:cNvSpPr txBox="1"/>
          <p:nvPr/>
        </p:nvSpPr>
        <p:spPr bwMode="auto">
          <a:xfrm>
            <a:off x="2097317" y="4553342"/>
            <a:ext cx="5038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34" name="TextBox 33">
            <a:extLst>
              <a:ext uri="{FF2B5EF4-FFF2-40B4-BE49-F238E27FC236}">
                <a16:creationId xmlns:a16="http://schemas.microsoft.com/office/drawing/2014/main" id="{B1CE70AE-DAF7-D6EA-EB9A-59FCE7C0D041}"/>
              </a:ext>
            </a:extLst>
          </p:cNvPr>
          <p:cNvSpPr txBox="1"/>
          <p:nvPr/>
        </p:nvSpPr>
        <p:spPr bwMode="auto">
          <a:xfrm>
            <a:off x="2726615" y="4553342"/>
            <a:ext cx="5038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35" name="TextBox 34">
            <a:extLst>
              <a:ext uri="{FF2B5EF4-FFF2-40B4-BE49-F238E27FC236}">
                <a16:creationId xmlns:a16="http://schemas.microsoft.com/office/drawing/2014/main" id="{BBA196EE-6940-BA9E-B6CB-96F70F966274}"/>
              </a:ext>
            </a:extLst>
          </p:cNvPr>
          <p:cNvSpPr txBox="1"/>
          <p:nvPr/>
        </p:nvSpPr>
        <p:spPr bwMode="auto">
          <a:xfrm>
            <a:off x="3355913" y="4553342"/>
            <a:ext cx="5038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36" name="TextBox 35">
            <a:extLst>
              <a:ext uri="{FF2B5EF4-FFF2-40B4-BE49-F238E27FC236}">
                <a16:creationId xmlns:a16="http://schemas.microsoft.com/office/drawing/2014/main" id="{5103EFF7-8F00-331D-0A7E-1EBECF1C38BC}"/>
              </a:ext>
            </a:extLst>
          </p:cNvPr>
          <p:cNvSpPr txBox="1"/>
          <p:nvPr/>
        </p:nvSpPr>
        <p:spPr bwMode="auto">
          <a:xfrm>
            <a:off x="3985211" y="4553342"/>
            <a:ext cx="5038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37" name="TextBox 36">
            <a:extLst>
              <a:ext uri="{FF2B5EF4-FFF2-40B4-BE49-F238E27FC236}">
                <a16:creationId xmlns:a16="http://schemas.microsoft.com/office/drawing/2014/main" id="{FB1A12BA-4876-D806-3B4C-12D45B93BB1F}"/>
              </a:ext>
            </a:extLst>
          </p:cNvPr>
          <p:cNvSpPr txBox="1"/>
          <p:nvPr/>
        </p:nvSpPr>
        <p:spPr bwMode="auto">
          <a:xfrm>
            <a:off x="4614509" y="4553342"/>
            <a:ext cx="5038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38" name="TextBox 37">
            <a:extLst>
              <a:ext uri="{FF2B5EF4-FFF2-40B4-BE49-F238E27FC236}">
                <a16:creationId xmlns:a16="http://schemas.microsoft.com/office/drawing/2014/main" id="{E6521097-FD20-DD1B-F562-0DDFF40558DA}"/>
              </a:ext>
            </a:extLst>
          </p:cNvPr>
          <p:cNvSpPr txBox="1"/>
          <p:nvPr/>
        </p:nvSpPr>
        <p:spPr bwMode="auto">
          <a:xfrm>
            <a:off x="1174621" y="2102501"/>
            <a:ext cx="5038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39" name="TextBox 38">
            <a:extLst>
              <a:ext uri="{FF2B5EF4-FFF2-40B4-BE49-F238E27FC236}">
                <a16:creationId xmlns:a16="http://schemas.microsoft.com/office/drawing/2014/main" id="{C0F37DD2-16CE-E82D-58A0-305F179E96B6}"/>
              </a:ext>
            </a:extLst>
          </p:cNvPr>
          <p:cNvSpPr txBox="1"/>
          <p:nvPr/>
        </p:nvSpPr>
        <p:spPr bwMode="auto">
          <a:xfrm>
            <a:off x="1174621" y="2553481"/>
            <a:ext cx="5038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a:t>
            </a:r>
          </a:p>
        </p:txBody>
      </p:sp>
      <p:sp>
        <p:nvSpPr>
          <p:cNvPr id="40" name="TextBox 39">
            <a:extLst>
              <a:ext uri="{FF2B5EF4-FFF2-40B4-BE49-F238E27FC236}">
                <a16:creationId xmlns:a16="http://schemas.microsoft.com/office/drawing/2014/main" id="{6E210BBC-FC4F-3657-DA38-B5621E4A7E58}"/>
              </a:ext>
            </a:extLst>
          </p:cNvPr>
          <p:cNvSpPr txBox="1"/>
          <p:nvPr/>
        </p:nvSpPr>
        <p:spPr bwMode="auto">
          <a:xfrm>
            <a:off x="1174621" y="3004461"/>
            <a:ext cx="5038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41" name="TextBox 40">
            <a:extLst>
              <a:ext uri="{FF2B5EF4-FFF2-40B4-BE49-F238E27FC236}">
                <a16:creationId xmlns:a16="http://schemas.microsoft.com/office/drawing/2014/main" id="{664279D4-36CC-BF99-8856-7A0AF05E2AEE}"/>
              </a:ext>
            </a:extLst>
          </p:cNvPr>
          <p:cNvSpPr txBox="1"/>
          <p:nvPr/>
        </p:nvSpPr>
        <p:spPr bwMode="auto">
          <a:xfrm>
            <a:off x="1174621" y="3455441"/>
            <a:ext cx="5038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p:txBody>
      </p:sp>
      <p:sp>
        <p:nvSpPr>
          <p:cNvPr id="42" name="TextBox 41">
            <a:extLst>
              <a:ext uri="{FF2B5EF4-FFF2-40B4-BE49-F238E27FC236}">
                <a16:creationId xmlns:a16="http://schemas.microsoft.com/office/drawing/2014/main" id="{BC66E526-03B4-F05C-6278-C1E6AADFE896}"/>
              </a:ext>
            </a:extLst>
          </p:cNvPr>
          <p:cNvSpPr txBox="1"/>
          <p:nvPr/>
        </p:nvSpPr>
        <p:spPr bwMode="auto">
          <a:xfrm>
            <a:off x="1174621" y="3906421"/>
            <a:ext cx="5038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43" name="TextBox 42">
            <a:extLst>
              <a:ext uri="{FF2B5EF4-FFF2-40B4-BE49-F238E27FC236}">
                <a16:creationId xmlns:a16="http://schemas.microsoft.com/office/drawing/2014/main" id="{36A31745-6667-3699-74A2-A504826B3DD0}"/>
              </a:ext>
            </a:extLst>
          </p:cNvPr>
          <p:cNvSpPr txBox="1"/>
          <p:nvPr/>
        </p:nvSpPr>
        <p:spPr bwMode="auto">
          <a:xfrm>
            <a:off x="1174621" y="4357399"/>
            <a:ext cx="5038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44" name="TextBox 43">
            <a:extLst>
              <a:ext uri="{FF2B5EF4-FFF2-40B4-BE49-F238E27FC236}">
                <a16:creationId xmlns:a16="http://schemas.microsoft.com/office/drawing/2014/main" id="{69C4AA1D-4CA7-0B6A-8FFE-E399949AC8EB}"/>
              </a:ext>
            </a:extLst>
          </p:cNvPr>
          <p:cNvSpPr txBox="1"/>
          <p:nvPr/>
        </p:nvSpPr>
        <p:spPr bwMode="auto">
          <a:xfrm>
            <a:off x="1774891" y="2183367"/>
            <a:ext cx="376749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HR: 0.59 (95% CI: 0.39-0.89;</a:t>
            </a:r>
            <a:b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
            </a: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 .01 for superiority)</a:t>
            </a:r>
          </a:p>
        </p:txBody>
      </p:sp>
      <p:grpSp>
        <p:nvGrpSpPr>
          <p:cNvPr id="49" name="Group 48">
            <a:extLst>
              <a:ext uri="{FF2B5EF4-FFF2-40B4-BE49-F238E27FC236}">
                <a16:creationId xmlns:a16="http://schemas.microsoft.com/office/drawing/2014/main" id="{F79955AB-564F-B143-DE04-54C5D98FF3D7}"/>
              </a:ext>
            </a:extLst>
          </p:cNvPr>
          <p:cNvGrpSpPr/>
          <p:nvPr/>
        </p:nvGrpSpPr>
        <p:grpSpPr>
          <a:xfrm>
            <a:off x="9290178" y="1122783"/>
            <a:ext cx="2901822" cy="584775"/>
            <a:chOff x="6885991" y="2494383"/>
            <a:chExt cx="2901822" cy="584775"/>
          </a:xfrm>
        </p:grpSpPr>
        <p:sp>
          <p:nvSpPr>
            <p:cNvPr id="45" name="TextBox 44">
              <a:extLst>
                <a:ext uri="{FF2B5EF4-FFF2-40B4-BE49-F238E27FC236}">
                  <a16:creationId xmlns:a16="http://schemas.microsoft.com/office/drawing/2014/main" id="{B992BE92-6F06-6106-634B-7E4C5DEC7961}"/>
                </a:ext>
              </a:extLst>
            </p:cNvPr>
            <p:cNvSpPr txBox="1"/>
            <p:nvPr/>
          </p:nvSpPr>
          <p:spPr bwMode="auto">
            <a:xfrm>
              <a:off x="7068457" y="2494383"/>
              <a:ext cx="271935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Combination therapy</a:t>
              </a:r>
              <a:b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Rivaroxaban monotherapy</a:t>
              </a:r>
            </a:p>
          </p:txBody>
        </p:sp>
        <p:cxnSp>
          <p:nvCxnSpPr>
            <p:cNvPr id="47" name="Straight Connector 46">
              <a:extLst>
                <a:ext uri="{FF2B5EF4-FFF2-40B4-BE49-F238E27FC236}">
                  <a16:creationId xmlns:a16="http://schemas.microsoft.com/office/drawing/2014/main" id="{680CA4A4-611B-1FF6-2223-A168B9859E8B}"/>
                </a:ext>
              </a:extLst>
            </p:cNvPr>
            <p:cNvCxnSpPr>
              <a:cxnSpLocks/>
            </p:cNvCxnSpPr>
            <p:nvPr/>
          </p:nvCxnSpPr>
          <p:spPr bwMode="auto">
            <a:xfrm>
              <a:off x="6885991" y="2668555"/>
              <a:ext cx="223934" cy="0"/>
            </a:xfrm>
            <a:prstGeom prst="line">
              <a:avLst/>
            </a:prstGeom>
            <a:noFill/>
            <a:ln w="28575" cap="flat" cmpd="sng" algn="ctr">
              <a:solidFill>
                <a:schemeClr val="accent3"/>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9D0DE872-06C3-BBAD-1B24-8C2290CEE935}"/>
                </a:ext>
              </a:extLst>
            </p:cNvPr>
            <p:cNvCxnSpPr>
              <a:cxnSpLocks/>
            </p:cNvCxnSpPr>
            <p:nvPr/>
          </p:nvCxnSpPr>
          <p:spPr bwMode="auto">
            <a:xfrm>
              <a:off x="6885991" y="2904929"/>
              <a:ext cx="223934" cy="0"/>
            </a:xfrm>
            <a:prstGeom prst="line">
              <a:avLst/>
            </a:prstGeom>
            <a:noFill/>
            <a:ln w="28575" cap="flat" cmpd="sng" algn="ctr">
              <a:solidFill>
                <a:schemeClr val="accent1"/>
              </a:solidFill>
              <a:prstDash val="solid"/>
              <a:round/>
              <a:headEnd type="none" w="med" len="med"/>
              <a:tailEnd type="none" w="med" len="med"/>
            </a:ln>
            <a:effectLst/>
          </p:spPr>
        </p:cxnSp>
      </p:grpSp>
      <p:sp>
        <p:nvSpPr>
          <p:cNvPr id="51" name="TextBox 50">
            <a:extLst>
              <a:ext uri="{FF2B5EF4-FFF2-40B4-BE49-F238E27FC236}">
                <a16:creationId xmlns:a16="http://schemas.microsoft.com/office/drawing/2014/main" id="{29E50A12-84D7-5A63-8314-2CEB9050EDD3}"/>
              </a:ext>
            </a:extLst>
          </p:cNvPr>
          <p:cNvSpPr txBox="1"/>
          <p:nvPr/>
        </p:nvSpPr>
        <p:spPr bwMode="auto">
          <a:xfrm rot="16200000">
            <a:off x="5144166" y="3122944"/>
            <a:ext cx="235131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Cumulative Incidence </a:t>
            </a:r>
            <a:b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of Event (%)</a:t>
            </a:r>
          </a:p>
        </p:txBody>
      </p:sp>
      <p:cxnSp>
        <p:nvCxnSpPr>
          <p:cNvPr id="52" name="Straight Connector 51">
            <a:extLst>
              <a:ext uri="{FF2B5EF4-FFF2-40B4-BE49-F238E27FC236}">
                <a16:creationId xmlns:a16="http://schemas.microsoft.com/office/drawing/2014/main" id="{6CFD6851-02E3-1165-65E7-925E00B5E0B4}"/>
              </a:ext>
            </a:extLst>
          </p:cNvPr>
          <p:cNvCxnSpPr/>
          <p:nvPr/>
        </p:nvCxnSpPr>
        <p:spPr bwMode="auto">
          <a:xfrm>
            <a:off x="7019731" y="2270452"/>
            <a:ext cx="0" cy="2258008"/>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E33FCF01-142F-1ED5-5F0B-F9824F0EE794}"/>
              </a:ext>
            </a:extLst>
          </p:cNvPr>
          <p:cNvCxnSpPr>
            <a:cxnSpLocks/>
          </p:cNvCxnSpPr>
          <p:nvPr/>
        </p:nvCxnSpPr>
        <p:spPr bwMode="auto">
          <a:xfrm>
            <a:off x="7010400" y="4537791"/>
            <a:ext cx="3844212" cy="0"/>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052A2621-9A2D-D451-38D7-32774FDFD17F}"/>
              </a:ext>
            </a:extLst>
          </p:cNvPr>
          <p:cNvCxnSpPr>
            <a:cxnSpLocks/>
          </p:cNvCxnSpPr>
          <p:nvPr/>
        </p:nvCxnSpPr>
        <p:spPr bwMode="auto">
          <a:xfrm flipH="1">
            <a:off x="6954417" y="227978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DCCF86AC-2D18-75A5-A560-80B482B58242}"/>
              </a:ext>
            </a:extLst>
          </p:cNvPr>
          <p:cNvCxnSpPr>
            <a:cxnSpLocks/>
          </p:cNvCxnSpPr>
          <p:nvPr/>
        </p:nvCxnSpPr>
        <p:spPr bwMode="auto">
          <a:xfrm flipH="1">
            <a:off x="6954417" y="284428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52A413E8-5221-DEA0-3DF5-7E50DD4ED6E4}"/>
              </a:ext>
            </a:extLst>
          </p:cNvPr>
          <p:cNvCxnSpPr>
            <a:cxnSpLocks/>
          </p:cNvCxnSpPr>
          <p:nvPr/>
        </p:nvCxnSpPr>
        <p:spPr bwMode="auto">
          <a:xfrm flipH="1">
            <a:off x="6954417" y="340878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99DC3CC9-A5E5-1B56-1C77-5F01C65D6382}"/>
              </a:ext>
            </a:extLst>
          </p:cNvPr>
          <p:cNvCxnSpPr>
            <a:cxnSpLocks/>
          </p:cNvCxnSpPr>
          <p:nvPr/>
        </p:nvCxnSpPr>
        <p:spPr bwMode="auto">
          <a:xfrm flipH="1">
            <a:off x="6954417" y="397328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B296CF06-5997-3920-DD9D-3B145703FD34}"/>
              </a:ext>
            </a:extLst>
          </p:cNvPr>
          <p:cNvCxnSpPr>
            <a:cxnSpLocks/>
          </p:cNvCxnSpPr>
          <p:nvPr/>
        </p:nvCxnSpPr>
        <p:spPr bwMode="auto">
          <a:xfrm flipH="1">
            <a:off x="6954417" y="453779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C140B97F-A0E9-3190-2CB6-3C45BA9EADC4}"/>
              </a:ext>
            </a:extLst>
          </p:cNvPr>
          <p:cNvCxnSpPr>
            <a:cxnSpLocks/>
          </p:cNvCxnSpPr>
          <p:nvPr/>
        </p:nvCxnSpPr>
        <p:spPr bwMode="auto">
          <a:xfrm>
            <a:off x="7019731" y="4537791"/>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AC35CE00-8444-37FD-9D74-B537D7A350DA}"/>
              </a:ext>
            </a:extLst>
          </p:cNvPr>
          <p:cNvCxnSpPr>
            <a:cxnSpLocks/>
          </p:cNvCxnSpPr>
          <p:nvPr/>
        </p:nvCxnSpPr>
        <p:spPr bwMode="auto">
          <a:xfrm>
            <a:off x="7657323" y="4537791"/>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E9C7AA3D-4FD2-61FC-3E76-D9920F2E7129}"/>
              </a:ext>
            </a:extLst>
          </p:cNvPr>
          <p:cNvCxnSpPr>
            <a:cxnSpLocks/>
          </p:cNvCxnSpPr>
          <p:nvPr/>
        </p:nvCxnSpPr>
        <p:spPr bwMode="auto">
          <a:xfrm>
            <a:off x="8294915" y="4537791"/>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53A0ABA4-32A0-850B-6DCF-B07F34662678}"/>
              </a:ext>
            </a:extLst>
          </p:cNvPr>
          <p:cNvCxnSpPr>
            <a:cxnSpLocks/>
          </p:cNvCxnSpPr>
          <p:nvPr/>
        </p:nvCxnSpPr>
        <p:spPr bwMode="auto">
          <a:xfrm>
            <a:off x="8932507" y="4537791"/>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66592" name="Straight Connector 366591">
            <a:extLst>
              <a:ext uri="{FF2B5EF4-FFF2-40B4-BE49-F238E27FC236}">
                <a16:creationId xmlns:a16="http://schemas.microsoft.com/office/drawing/2014/main" id="{242B8C43-FD29-5055-652F-ABAABDD34D24}"/>
              </a:ext>
            </a:extLst>
          </p:cNvPr>
          <p:cNvCxnSpPr>
            <a:cxnSpLocks/>
          </p:cNvCxnSpPr>
          <p:nvPr/>
        </p:nvCxnSpPr>
        <p:spPr bwMode="auto">
          <a:xfrm>
            <a:off x="9570099" y="4537791"/>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66593" name="Straight Connector 366592">
            <a:extLst>
              <a:ext uri="{FF2B5EF4-FFF2-40B4-BE49-F238E27FC236}">
                <a16:creationId xmlns:a16="http://schemas.microsoft.com/office/drawing/2014/main" id="{1BA70560-1771-6646-C807-2F2AA9500683}"/>
              </a:ext>
            </a:extLst>
          </p:cNvPr>
          <p:cNvCxnSpPr>
            <a:cxnSpLocks/>
          </p:cNvCxnSpPr>
          <p:nvPr/>
        </p:nvCxnSpPr>
        <p:spPr bwMode="auto">
          <a:xfrm>
            <a:off x="10207691" y="4537791"/>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66594" name="Straight Connector 366593">
            <a:extLst>
              <a:ext uri="{FF2B5EF4-FFF2-40B4-BE49-F238E27FC236}">
                <a16:creationId xmlns:a16="http://schemas.microsoft.com/office/drawing/2014/main" id="{CF14ED0D-2634-1D13-09E6-2D387BF9CB5B}"/>
              </a:ext>
            </a:extLst>
          </p:cNvPr>
          <p:cNvCxnSpPr>
            <a:cxnSpLocks/>
          </p:cNvCxnSpPr>
          <p:nvPr/>
        </p:nvCxnSpPr>
        <p:spPr bwMode="auto">
          <a:xfrm>
            <a:off x="10845282" y="4537791"/>
            <a:ext cx="0" cy="64008"/>
          </a:xfrm>
          <a:prstGeom prst="line">
            <a:avLst/>
          </a:prstGeom>
          <a:noFill/>
          <a:ln w="28575" cap="flat" cmpd="sng" algn="ctr">
            <a:solidFill>
              <a:schemeClr val="bg1"/>
            </a:solidFill>
            <a:prstDash val="solid"/>
            <a:round/>
            <a:headEnd type="none" w="med" len="med"/>
            <a:tailEnd type="none" w="med" len="med"/>
          </a:ln>
          <a:effectLst/>
        </p:spPr>
      </p:cxnSp>
      <p:sp>
        <p:nvSpPr>
          <p:cNvPr id="366596" name="TextBox 366595">
            <a:extLst>
              <a:ext uri="{FF2B5EF4-FFF2-40B4-BE49-F238E27FC236}">
                <a16:creationId xmlns:a16="http://schemas.microsoft.com/office/drawing/2014/main" id="{68881523-94BE-2F10-CCE7-3E6EA467D29D}"/>
              </a:ext>
            </a:extLst>
          </p:cNvPr>
          <p:cNvSpPr txBox="1"/>
          <p:nvPr/>
        </p:nvSpPr>
        <p:spPr bwMode="auto">
          <a:xfrm>
            <a:off x="10593357" y="4547121"/>
            <a:ext cx="5038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36</a:t>
            </a:r>
          </a:p>
        </p:txBody>
      </p:sp>
      <p:sp>
        <p:nvSpPr>
          <p:cNvPr id="366597" name="TextBox 366596">
            <a:extLst>
              <a:ext uri="{FF2B5EF4-FFF2-40B4-BE49-F238E27FC236}">
                <a16:creationId xmlns:a16="http://schemas.microsoft.com/office/drawing/2014/main" id="{52AD7893-B9E9-1F06-DEA3-6765E896E940}"/>
              </a:ext>
            </a:extLst>
          </p:cNvPr>
          <p:cNvSpPr txBox="1"/>
          <p:nvPr/>
        </p:nvSpPr>
        <p:spPr bwMode="auto">
          <a:xfrm>
            <a:off x="6789576" y="4547121"/>
            <a:ext cx="5038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366598" name="TextBox 366597">
            <a:extLst>
              <a:ext uri="{FF2B5EF4-FFF2-40B4-BE49-F238E27FC236}">
                <a16:creationId xmlns:a16="http://schemas.microsoft.com/office/drawing/2014/main" id="{A26F71BD-7FEA-1503-C64C-DED3755629ED}"/>
              </a:ext>
            </a:extLst>
          </p:cNvPr>
          <p:cNvSpPr txBox="1"/>
          <p:nvPr/>
        </p:nvSpPr>
        <p:spPr bwMode="auto">
          <a:xfrm>
            <a:off x="7418874" y="4547121"/>
            <a:ext cx="5038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366599" name="TextBox 366598">
            <a:extLst>
              <a:ext uri="{FF2B5EF4-FFF2-40B4-BE49-F238E27FC236}">
                <a16:creationId xmlns:a16="http://schemas.microsoft.com/office/drawing/2014/main" id="{967B0813-71D3-B654-E595-3921A2B2A1B8}"/>
              </a:ext>
            </a:extLst>
          </p:cNvPr>
          <p:cNvSpPr txBox="1"/>
          <p:nvPr/>
        </p:nvSpPr>
        <p:spPr bwMode="auto">
          <a:xfrm>
            <a:off x="8048172" y="4547121"/>
            <a:ext cx="5038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366600" name="TextBox 366599">
            <a:extLst>
              <a:ext uri="{FF2B5EF4-FFF2-40B4-BE49-F238E27FC236}">
                <a16:creationId xmlns:a16="http://schemas.microsoft.com/office/drawing/2014/main" id="{ACC6C3E6-D3AE-45CF-BFE8-5BF29A4A6EB4}"/>
              </a:ext>
            </a:extLst>
          </p:cNvPr>
          <p:cNvSpPr txBox="1"/>
          <p:nvPr/>
        </p:nvSpPr>
        <p:spPr bwMode="auto">
          <a:xfrm>
            <a:off x="8677470" y="4547121"/>
            <a:ext cx="5038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366601" name="TextBox 366600">
            <a:extLst>
              <a:ext uri="{FF2B5EF4-FFF2-40B4-BE49-F238E27FC236}">
                <a16:creationId xmlns:a16="http://schemas.microsoft.com/office/drawing/2014/main" id="{3CCD6329-21E9-001B-880C-9D516EE9FEEE}"/>
              </a:ext>
            </a:extLst>
          </p:cNvPr>
          <p:cNvSpPr txBox="1"/>
          <p:nvPr/>
        </p:nvSpPr>
        <p:spPr bwMode="auto">
          <a:xfrm>
            <a:off x="9306768" y="4547121"/>
            <a:ext cx="5038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366602" name="TextBox 366601">
            <a:extLst>
              <a:ext uri="{FF2B5EF4-FFF2-40B4-BE49-F238E27FC236}">
                <a16:creationId xmlns:a16="http://schemas.microsoft.com/office/drawing/2014/main" id="{B3ED3255-9D76-BCBA-3916-00DD42B014A8}"/>
              </a:ext>
            </a:extLst>
          </p:cNvPr>
          <p:cNvSpPr txBox="1"/>
          <p:nvPr/>
        </p:nvSpPr>
        <p:spPr bwMode="auto">
          <a:xfrm>
            <a:off x="9936066" y="4547121"/>
            <a:ext cx="5038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366603" name="TextBox 366602">
            <a:extLst>
              <a:ext uri="{FF2B5EF4-FFF2-40B4-BE49-F238E27FC236}">
                <a16:creationId xmlns:a16="http://schemas.microsoft.com/office/drawing/2014/main" id="{A2BCC16C-99E3-54A1-D24F-E6DE865F6883}"/>
              </a:ext>
            </a:extLst>
          </p:cNvPr>
          <p:cNvSpPr txBox="1"/>
          <p:nvPr/>
        </p:nvSpPr>
        <p:spPr bwMode="auto">
          <a:xfrm>
            <a:off x="6496178" y="2096280"/>
            <a:ext cx="5038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366604" name="TextBox 366603">
            <a:extLst>
              <a:ext uri="{FF2B5EF4-FFF2-40B4-BE49-F238E27FC236}">
                <a16:creationId xmlns:a16="http://schemas.microsoft.com/office/drawing/2014/main" id="{25424D9E-06B6-62E0-E50E-FBEBC560D521}"/>
              </a:ext>
            </a:extLst>
          </p:cNvPr>
          <p:cNvSpPr txBox="1"/>
          <p:nvPr/>
        </p:nvSpPr>
        <p:spPr bwMode="auto">
          <a:xfrm>
            <a:off x="6496178" y="2660005"/>
            <a:ext cx="5038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a:t>
            </a:r>
          </a:p>
        </p:txBody>
      </p:sp>
      <p:sp>
        <p:nvSpPr>
          <p:cNvPr id="366605" name="TextBox 366604">
            <a:extLst>
              <a:ext uri="{FF2B5EF4-FFF2-40B4-BE49-F238E27FC236}">
                <a16:creationId xmlns:a16="http://schemas.microsoft.com/office/drawing/2014/main" id="{9A9230CB-F28B-907B-80AA-2486A7374E44}"/>
              </a:ext>
            </a:extLst>
          </p:cNvPr>
          <p:cNvSpPr txBox="1"/>
          <p:nvPr/>
        </p:nvSpPr>
        <p:spPr bwMode="auto">
          <a:xfrm>
            <a:off x="6496178" y="3223730"/>
            <a:ext cx="5038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366606" name="TextBox 366605">
            <a:extLst>
              <a:ext uri="{FF2B5EF4-FFF2-40B4-BE49-F238E27FC236}">
                <a16:creationId xmlns:a16="http://schemas.microsoft.com/office/drawing/2014/main" id="{DB989343-599E-C293-3C95-573331FD1D08}"/>
              </a:ext>
            </a:extLst>
          </p:cNvPr>
          <p:cNvSpPr txBox="1"/>
          <p:nvPr/>
        </p:nvSpPr>
        <p:spPr bwMode="auto">
          <a:xfrm>
            <a:off x="6496178" y="3787455"/>
            <a:ext cx="5038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a:t>
            </a:r>
          </a:p>
        </p:txBody>
      </p:sp>
      <p:sp>
        <p:nvSpPr>
          <p:cNvPr id="366608" name="TextBox 366607">
            <a:extLst>
              <a:ext uri="{FF2B5EF4-FFF2-40B4-BE49-F238E27FC236}">
                <a16:creationId xmlns:a16="http://schemas.microsoft.com/office/drawing/2014/main" id="{F845F219-3775-8F22-0473-9E005EB94CC1}"/>
              </a:ext>
            </a:extLst>
          </p:cNvPr>
          <p:cNvSpPr txBox="1"/>
          <p:nvPr/>
        </p:nvSpPr>
        <p:spPr bwMode="auto">
          <a:xfrm>
            <a:off x="6496178" y="4351178"/>
            <a:ext cx="5038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366609" name="TextBox 366608">
            <a:extLst>
              <a:ext uri="{FF2B5EF4-FFF2-40B4-BE49-F238E27FC236}">
                <a16:creationId xmlns:a16="http://schemas.microsoft.com/office/drawing/2014/main" id="{5565F8FD-0CC3-1272-0578-ED044A97B44D}"/>
              </a:ext>
            </a:extLst>
          </p:cNvPr>
          <p:cNvSpPr txBox="1"/>
          <p:nvPr/>
        </p:nvSpPr>
        <p:spPr bwMode="auto">
          <a:xfrm>
            <a:off x="7096448" y="2177146"/>
            <a:ext cx="376749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HR: 0.72 (95% CI: 0.55-0.95;</a:t>
            </a:r>
            <a:b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
            </a: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 .001 for noninferiority)</a:t>
            </a:r>
          </a:p>
        </p:txBody>
      </p:sp>
      <p:sp>
        <p:nvSpPr>
          <p:cNvPr id="366610" name="TextBox 366609">
            <a:extLst>
              <a:ext uri="{FF2B5EF4-FFF2-40B4-BE49-F238E27FC236}">
                <a16:creationId xmlns:a16="http://schemas.microsoft.com/office/drawing/2014/main" id="{25E7E135-02C3-3E05-C227-0176D48EAA08}"/>
              </a:ext>
            </a:extLst>
          </p:cNvPr>
          <p:cNvSpPr txBox="1"/>
          <p:nvPr/>
        </p:nvSpPr>
        <p:spPr bwMode="auto">
          <a:xfrm>
            <a:off x="7025950" y="4811783"/>
            <a:ext cx="38255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a:t>
            </a:r>
          </a:p>
        </p:txBody>
      </p:sp>
      <p:grpSp>
        <p:nvGrpSpPr>
          <p:cNvPr id="366613" name="Group 366612">
            <a:extLst>
              <a:ext uri="{FF2B5EF4-FFF2-40B4-BE49-F238E27FC236}">
                <a16:creationId xmlns:a16="http://schemas.microsoft.com/office/drawing/2014/main" id="{2611EC57-7C1A-83EE-9C12-9C2A0FE14A43}"/>
              </a:ext>
            </a:extLst>
          </p:cNvPr>
          <p:cNvGrpSpPr/>
          <p:nvPr/>
        </p:nvGrpSpPr>
        <p:grpSpPr>
          <a:xfrm>
            <a:off x="1716511" y="3032125"/>
            <a:ext cx="3813175" cy="1501775"/>
            <a:chOff x="1660525" y="3032125"/>
            <a:chExt cx="3813175" cy="1501775"/>
          </a:xfrm>
        </p:grpSpPr>
        <p:sp>
          <p:nvSpPr>
            <p:cNvPr id="366611" name="Freeform 366610">
              <a:extLst>
                <a:ext uri="{FF2B5EF4-FFF2-40B4-BE49-F238E27FC236}">
                  <a16:creationId xmlns:a16="http://schemas.microsoft.com/office/drawing/2014/main" id="{9AC3D1D3-6961-CF64-DD9D-44D93DD824A9}"/>
                </a:ext>
              </a:extLst>
            </p:cNvPr>
            <p:cNvSpPr/>
            <p:nvPr/>
          </p:nvSpPr>
          <p:spPr bwMode="auto">
            <a:xfrm>
              <a:off x="1660525" y="3460750"/>
              <a:ext cx="2051050" cy="1073150"/>
            </a:xfrm>
            <a:custGeom>
              <a:avLst/>
              <a:gdLst>
                <a:gd name="connsiteX0" fmla="*/ 0 w 2051050"/>
                <a:gd name="connsiteY0" fmla="*/ 1073150 h 1073150"/>
                <a:gd name="connsiteX1" fmla="*/ 0 w 2051050"/>
                <a:gd name="connsiteY1" fmla="*/ 1035050 h 1073150"/>
                <a:gd name="connsiteX2" fmla="*/ 76200 w 2051050"/>
                <a:gd name="connsiteY2" fmla="*/ 1035050 h 1073150"/>
                <a:gd name="connsiteX3" fmla="*/ 76200 w 2051050"/>
                <a:gd name="connsiteY3" fmla="*/ 1006475 h 1073150"/>
                <a:gd name="connsiteX4" fmla="*/ 120650 w 2051050"/>
                <a:gd name="connsiteY4" fmla="*/ 1006475 h 1073150"/>
                <a:gd name="connsiteX5" fmla="*/ 120650 w 2051050"/>
                <a:gd name="connsiteY5" fmla="*/ 1006475 h 1073150"/>
                <a:gd name="connsiteX6" fmla="*/ 120650 w 2051050"/>
                <a:gd name="connsiteY6" fmla="*/ 977900 h 1073150"/>
                <a:gd name="connsiteX7" fmla="*/ 177800 w 2051050"/>
                <a:gd name="connsiteY7" fmla="*/ 977900 h 1073150"/>
                <a:gd name="connsiteX8" fmla="*/ 177800 w 2051050"/>
                <a:gd name="connsiteY8" fmla="*/ 968375 h 1073150"/>
                <a:gd name="connsiteX9" fmla="*/ 238125 w 2051050"/>
                <a:gd name="connsiteY9" fmla="*/ 968375 h 1073150"/>
                <a:gd name="connsiteX10" fmla="*/ 238125 w 2051050"/>
                <a:gd name="connsiteY10" fmla="*/ 920750 h 1073150"/>
                <a:gd name="connsiteX11" fmla="*/ 273050 w 2051050"/>
                <a:gd name="connsiteY11" fmla="*/ 920750 h 1073150"/>
                <a:gd name="connsiteX12" fmla="*/ 273050 w 2051050"/>
                <a:gd name="connsiteY12" fmla="*/ 892175 h 1073150"/>
                <a:gd name="connsiteX13" fmla="*/ 292100 w 2051050"/>
                <a:gd name="connsiteY13" fmla="*/ 892175 h 1073150"/>
                <a:gd name="connsiteX14" fmla="*/ 292100 w 2051050"/>
                <a:gd name="connsiteY14" fmla="*/ 863600 h 1073150"/>
                <a:gd name="connsiteX15" fmla="*/ 339725 w 2051050"/>
                <a:gd name="connsiteY15" fmla="*/ 863600 h 1073150"/>
                <a:gd name="connsiteX16" fmla="*/ 339725 w 2051050"/>
                <a:gd name="connsiteY16" fmla="*/ 863600 h 1073150"/>
                <a:gd name="connsiteX17" fmla="*/ 339725 w 2051050"/>
                <a:gd name="connsiteY17" fmla="*/ 835025 h 1073150"/>
                <a:gd name="connsiteX18" fmla="*/ 374650 w 2051050"/>
                <a:gd name="connsiteY18" fmla="*/ 835025 h 1073150"/>
                <a:gd name="connsiteX19" fmla="*/ 374650 w 2051050"/>
                <a:gd name="connsiteY19" fmla="*/ 819150 h 1073150"/>
                <a:gd name="connsiteX20" fmla="*/ 428625 w 2051050"/>
                <a:gd name="connsiteY20" fmla="*/ 819150 h 1073150"/>
                <a:gd name="connsiteX21" fmla="*/ 428625 w 2051050"/>
                <a:gd name="connsiteY21" fmla="*/ 803275 h 1073150"/>
                <a:gd name="connsiteX22" fmla="*/ 517525 w 2051050"/>
                <a:gd name="connsiteY22" fmla="*/ 803275 h 1073150"/>
                <a:gd name="connsiteX23" fmla="*/ 517525 w 2051050"/>
                <a:gd name="connsiteY23" fmla="*/ 784225 h 1073150"/>
                <a:gd name="connsiteX24" fmla="*/ 565150 w 2051050"/>
                <a:gd name="connsiteY24" fmla="*/ 784225 h 1073150"/>
                <a:gd name="connsiteX25" fmla="*/ 565150 w 2051050"/>
                <a:gd name="connsiteY25" fmla="*/ 742950 h 1073150"/>
                <a:gd name="connsiteX26" fmla="*/ 635000 w 2051050"/>
                <a:gd name="connsiteY26" fmla="*/ 742950 h 1073150"/>
                <a:gd name="connsiteX27" fmla="*/ 635000 w 2051050"/>
                <a:gd name="connsiteY27" fmla="*/ 673100 h 1073150"/>
                <a:gd name="connsiteX28" fmla="*/ 682625 w 2051050"/>
                <a:gd name="connsiteY28" fmla="*/ 673100 h 1073150"/>
                <a:gd name="connsiteX29" fmla="*/ 682625 w 2051050"/>
                <a:gd name="connsiteY29" fmla="*/ 650875 h 1073150"/>
                <a:gd name="connsiteX30" fmla="*/ 768350 w 2051050"/>
                <a:gd name="connsiteY30" fmla="*/ 650875 h 1073150"/>
                <a:gd name="connsiteX31" fmla="*/ 768350 w 2051050"/>
                <a:gd name="connsiteY31" fmla="*/ 612775 h 1073150"/>
                <a:gd name="connsiteX32" fmla="*/ 841375 w 2051050"/>
                <a:gd name="connsiteY32" fmla="*/ 612775 h 1073150"/>
                <a:gd name="connsiteX33" fmla="*/ 841375 w 2051050"/>
                <a:gd name="connsiteY33" fmla="*/ 590550 h 1073150"/>
                <a:gd name="connsiteX34" fmla="*/ 860425 w 2051050"/>
                <a:gd name="connsiteY34" fmla="*/ 590550 h 1073150"/>
                <a:gd name="connsiteX35" fmla="*/ 860425 w 2051050"/>
                <a:gd name="connsiteY35" fmla="*/ 590550 h 1073150"/>
                <a:gd name="connsiteX36" fmla="*/ 860425 w 2051050"/>
                <a:gd name="connsiteY36" fmla="*/ 565150 h 1073150"/>
                <a:gd name="connsiteX37" fmla="*/ 911225 w 2051050"/>
                <a:gd name="connsiteY37" fmla="*/ 565150 h 1073150"/>
                <a:gd name="connsiteX38" fmla="*/ 911225 w 2051050"/>
                <a:gd name="connsiteY38" fmla="*/ 549275 h 1073150"/>
                <a:gd name="connsiteX39" fmla="*/ 984250 w 2051050"/>
                <a:gd name="connsiteY39" fmla="*/ 549275 h 1073150"/>
                <a:gd name="connsiteX40" fmla="*/ 984250 w 2051050"/>
                <a:gd name="connsiteY40" fmla="*/ 527050 h 1073150"/>
                <a:gd name="connsiteX41" fmla="*/ 1003300 w 2051050"/>
                <a:gd name="connsiteY41" fmla="*/ 527050 h 1073150"/>
                <a:gd name="connsiteX42" fmla="*/ 1003300 w 2051050"/>
                <a:gd name="connsiteY42" fmla="*/ 485775 h 1073150"/>
                <a:gd name="connsiteX43" fmla="*/ 1009650 w 2051050"/>
                <a:gd name="connsiteY43" fmla="*/ 485775 h 1073150"/>
                <a:gd name="connsiteX44" fmla="*/ 1009650 w 2051050"/>
                <a:gd name="connsiteY44" fmla="*/ 485775 h 1073150"/>
                <a:gd name="connsiteX45" fmla="*/ 1009650 w 2051050"/>
                <a:gd name="connsiteY45" fmla="*/ 454025 h 1073150"/>
                <a:gd name="connsiteX46" fmla="*/ 1082675 w 2051050"/>
                <a:gd name="connsiteY46" fmla="*/ 454025 h 1073150"/>
                <a:gd name="connsiteX47" fmla="*/ 1082675 w 2051050"/>
                <a:gd name="connsiteY47" fmla="*/ 441325 h 1073150"/>
                <a:gd name="connsiteX48" fmla="*/ 1196975 w 2051050"/>
                <a:gd name="connsiteY48" fmla="*/ 441325 h 1073150"/>
                <a:gd name="connsiteX49" fmla="*/ 1196975 w 2051050"/>
                <a:gd name="connsiteY49" fmla="*/ 441325 h 1073150"/>
                <a:gd name="connsiteX50" fmla="*/ 1212850 w 2051050"/>
                <a:gd name="connsiteY50" fmla="*/ 425450 h 1073150"/>
                <a:gd name="connsiteX51" fmla="*/ 1273175 w 2051050"/>
                <a:gd name="connsiteY51" fmla="*/ 425450 h 1073150"/>
                <a:gd name="connsiteX52" fmla="*/ 1273175 w 2051050"/>
                <a:gd name="connsiteY52" fmla="*/ 400050 h 1073150"/>
                <a:gd name="connsiteX53" fmla="*/ 1292225 w 2051050"/>
                <a:gd name="connsiteY53" fmla="*/ 400050 h 1073150"/>
                <a:gd name="connsiteX54" fmla="*/ 1292225 w 2051050"/>
                <a:gd name="connsiteY54" fmla="*/ 368300 h 1073150"/>
                <a:gd name="connsiteX55" fmla="*/ 1339850 w 2051050"/>
                <a:gd name="connsiteY55" fmla="*/ 368300 h 1073150"/>
                <a:gd name="connsiteX56" fmla="*/ 1339850 w 2051050"/>
                <a:gd name="connsiteY56" fmla="*/ 349250 h 1073150"/>
                <a:gd name="connsiteX57" fmla="*/ 1339850 w 2051050"/>
                <a:gd name="connsiteY57" fmla="*/ 349250 h 1073150"/>
                <a:gd name="connsiteX58" fmla="*/ 1362075 w 2051050"/>
                <a:gd name="connsiteY58" fmla="*/ 327025 h 1073150"/>
                <a:gd name="connsiteX59" fmla="*/ 1390650 w 2051050"/>
                <a:gd name="connsiteY59" fmla="*/ 327025 h 1073150"/>
                <a:gd name="connsiteX60" fmla="*/ 1390650 w 2051050"/>
                <a:gd name="connsiteY60" fmla="*/ 307975 h 1073150"/>
                <a:gd name="connsiteX61" fmla="*/ 1498600 w 2051050"/>
                <a:gd name="connsiteY61" fmla="*/ 307975 h 1073150"/>
                <a:gd name="connsiteX62" fmla="*/ 1498600 w 2051050"/>
                <a:gd name="connsiteY62" fmla="*/ 279400 h 1073150"/>
                <a:gd name="connsiteX63" fmla="*/ 1530350 w 2051050"/>
                <a:gd name="connsiteY63" fmla="*/ 279400 h 1073150"/>
                <a:gd name="connsiteX64" fmla="*/ 1530350 w 2051050"/>
                <a:gd name="connsiteY64" fmla="*/ 279400 h 1073150"/>
                <a:gd name="connsiteX65" fmla="*/ 1530350 w 2051050"/>
                <a:gd name="connsiteY65" fmla="*/ 250825 h 1073150"/>
                <a:gd name="connsiteX66" fmla="*/ 1606550 w 2051050"/>
                <a:gd name="connsiteY66" fmla="*/ 250825 h 1073150"/>
                <a:gd name="connsiteX67" fmla="*/ 1606550 w 2051050"/>
                <a:gd name="connsiteY67" fmla="*/ 231775 h 1073150"/>
                <a:gd name="connsiteX68" fmla="*/ 1616075 w 2051050"/>
                <a:gd name="connsiteY68" fmla="*/ 231775 h 1073150"/>
                <a:gd name="connsiteX69" fmla="*/ 1616075 w 2051050"/>
                <a:gd name="connsiteY69" fmla="*/ 231775 h 1073150"/>
                <a:gd name="connsiteX70" fmla="*/ 1616075 w 2051050"/>
                <a:gd name="connsiteY70" fmla="*/ 231775 h 1073150"/>
                <a:gd name="connsiteX71" fmla="*/ 1616075 w 2051050"/>
                <a:gd name="connsiteY71" fmla="*/ 203200 h 1073150"/>
                <a:gd name="connsiteX72" fmla="*/ 1778000 w 2051050"/>
                <a:gd name="connsiteY72" fmla="*/ 203200 h 1073150"/>
                <a:gd name="connsiteX73" fmla="*/ 1778000 w 2051050"/>
                <a:gd name="connsiteY73" fmla="*/ 203200 h 1073150"/>
                <a:gd name="connsiteX74" fmla="*/ 1797050 w 2051050"/>
                <a:gd name="connsiteY74" fmla="*/ 184150 h 1073150"/>
                <a:gd name="connsiteX75" fmla="*/ 1797050 w 2051050"/>
                <a:gd name="connsiteY75" fmla="*/ 133350 h 1073150"/>
                <a:gd name="connsiteX76" fmla="*/ 1857375 w 2051050"/>
                <a:gd name="connsiteY76" fmla="*/ 133350 h 1073150"/>
                <a:gd name="connsiteX77" fmla="*/ 1857375 w 2051050"/>
                <a:gd name="connsiteY77" fmla="*/ 95250 h 1073150"/>
                <a:gd name="connsiteX78" fmla="*/ 1873250 w 2051050"/>
                <a:gd name="connsiteY78" fmla="*/ 95250 h 1073150"/>
                <a:gd name="connsiteX79" fmla="*/ 1873250 w 2051050"/>
                <a:gd name="connsiteY79" fmla="*/ 66675 h 1073150"/>
                <a:gd name="connsiteX80" fmla="*/ 1924050 w 2051050"/>
                <a:gd name="connsiteY80" fmla="*/ 66675 h 1073150"/>
                <a:gd name="connsiteX81" fmla="*/ 1924050 w 2051050"/>
                <a:gd name="connsiteY81" fmla="*/ 31750 h 1073150"/>
                <a:gd name="connsiteX82" fmla="*/ 2000250 w 2051050"/>
                <a:gd name="connsiteY82" fmla="*/ 31750 h 1073150"/>
                <a:gd name="connsiteX83" fmla="*/ 2000250 w 2051050"/>
                <a:gd name="connsiteY83" fmla="*/ 31750 h 1073150"/>
                <a:gd name="connsiteX84" fmla="*/ 2000250 w 2051050"/>
                <a:gd name="connsiteY84" fmla="*/ 0 h 1073150"/>
                <a:gd name="connsiteX85" fmla="*/ 2051050 w 2051050"/>
                <a:gd name="connsiteY85" fmla="*/ 0 h 1073150"/>
                <a:gd name="connsiteX0" fmla="*/ 0 w 2051050"/>
                <a:gd name="connsiteY0" fmla="*/ 1073150 h 1073150"/>
                <a:gd name="connsiteX1" fmla="*/ 0 w 2051050"/>
                <a:gd name="connsiteY1" fmla="*/ 1035050 h 1073150"/>
                <a:gd name="connsiteX2" fmla="*/ 76200 w 2051050"/>
                <a:gd name="connsiteY2" fmla="*/ 1035050 h 1073150"/>
                <a:gd name="connsiteX3" fmla="*/ 76200 w 2051050"/>
                <a:gd name="connsiteY3" fmla="*/ 1006475 h 1073150"/>
                <a:gd name="connsiteX4" fmla="*/ 120650 w 2051050"/>
                <a:gd name="connsiteY4" fmla="*/ 1006475 h 1073150"/>
                <a:gd name="connsiteX5" fmla="*/ 120650 w 2051050"/>
                <a:gd name="connsiteY5" fmla="*/ 1006475 h 1073150"/>
                <a:gd name="connsiteX6" fmla="*/ 120650 w 2051050"/>
                <a:gd name="connsiteY6" fmla="*/ 977900 h 1073150"/>
                <a:gd name="connsiteX7" fmla="*/ 177800 w 2051050"/>
                <a:gd name="connsiteY7" fmla="*/ 977900 h 1073150"/>
                <a:gd name="connsiteX8" fmla="*/ 177800 w 2051050"/>
                <a:gd name="connsiteY8" fmla="*/ 968375 h 1073150"/>
                <a:gd name="connsiteX9" fmla="*/ 238125 w 2051050"/>
                <a:gd name="connsiteY9" fmla="*/ 968375 h 1073150"/>
                <a:gd name="connsiteX10" fmla="*/ 238125 w 2051050"/>
                <a:gd name="connsiteY10" fmla="*/ 920750 h 1073150"/>
                <a:gd name="connsiteX11" fmla="*/ 273050 w 2051050"/>
                <a:gd name="connsiteY11" fmla="*/ 920750 h 1073150"/>
                <a:gd name="connsiteX12" fmla="*/ 273050 w 2051050"/>
                <a:gd name="connsiteY12" fmla="*/ 892175 h 1073150"/>
                <a:gd name="connsiteX13" fmla="*/ 292100 w 2051050"/>
                <a:gd name="connsiteY13" fmla="*/ 892175 h 1073150"/>
                <a:gd name="connsiteX14" fmla="*/ 292100 w 2051050"/>
                <a:gd name="connsiteY14" fmla="*/ 863600 h 1073150"/>
                <a:gd name="connsiteX15" fmla="*/ 339725 w 2051050"/>
                <a:gd name="connsiteY15" fmla="*/ 863600 h 1073150"/>
                <a:gd name="connsiteX16" fmla="*/ 339725 w 2051050"/>
                <a:gd name="connsiteY16" fmla="*/ 863600 h 1073150"/>
                <a:gd name="connsiteX17" fmla="*/ 339725 w 2051050"/>
                <a:gd name="connsiteY17" fmla="*/ 835025 h 1073150"/>
                <a:gd name="connsiteX18" fmla="*/ 374650 w 2051050"/>
                <a:gd name="connsiteY18" fmla="*/ 835025 h 1073150"/>
                <a:gd name="connsiteX19" fmla="*/ 374650 w 2051050"/>
                <a:gd name="connsiteY19" fmla="*/ 819150 h 1073150"/>
                <a:gd name="connsiteX20" fmla="*/ 428625 w 2051050"/>
                <a:gd name="connsiteY20" fmla="*/ 819150 h 1073150"/>
                <a:gd name="connsiteX21" fmla="*/ 428625 w 2051050"/>
                <a:gd name="connsiteY21" fmla="*/ 803275 h 1073150"/>
                <a:gd name="connsiteX22" fmla="*/ 517525 w 2051050"/>
                <a:gd name="connsiteY22" fmla="*/ 803275 h 1073150"/>
                <a:gd name="connsiteX23" fmla="*/ 517525 w 2051050"/>
                <a:gd name="connsiteY23" fmla="*/ 784225 h 1073150"/>
                <a:gd name="connsiteX24" fmla="*/ 565150 w 2051050"/>
                <a:gd name="connsiteY24" fmla="*/ 784225 h 1073150"/>
                <a:gd name="connsiteX25" fmla="*/ 565150 w 2051050"/>
                <a:gd name="connsiteY25" fmla="*/ 742950 h 1073150"/>
                <a:gd name="connsiteX26" fmla="*/ 635000 w 2051050"/>
                <a:gd name="connsiteY26" fmla="*/ 742950 h 1073150"/>
                <a:gd name="connsiteX27" fmla="*/ 635000 w 2051050"/>
                <a:gd name="connsiteY27" fmla="*/ 673100 h 1073150"/>
                <a:gd name="connsiteX28" fmla="*/ 682625 w 2051050"/>
                <a:gd name="connsiteY28" fmla="*/ 673100 h 1073150"/>
                <a:gd name="connsiteX29" fmla="*/ 682625 w 2051050"/>
                <a:gd name="connsiteY29" fmla="*/ 650875 h 1073150"/>
                <a:gd name="connsiteX30" fmla="*/ 768350 w 2051050"/>
                <a:gd name="connsiteY30" fmla="*/ 650875 h 1073150"/>
                <a:gd name="connsiteX31" fmla="*/ 768350 w 2051050"/>
                <a:gd name="connsiteY31" fmla="*/ 612775 h 1073150"/>
                <a:gd name="connsiteX32" fmla="*/ 841375 w 2051050"/>
                <a:gd name="connsiteY32" fmla="*/ 612775 h 1073150"/>
                <a:gd name="connsiteX33" fmla="*/ 841375 w 2051050"/>
                <a:gd name="connsiteY33" fmla="*/ 590550 h 1073150"/>
                <a:gd name="connsiteX34" fmla="*/ 860425 w 2051050"/>
                <a:gd name="connsiteY34" fmla="*/ 590550 h 1073150"/>
                <a:gd name="connsiteX35" fmla="*/ 860425 w 2051050"/>
                <a:gd name="connsiteY35" fmla="*/ 590550 h 1073150"/>
                <a:gd name="connsiteX36" fmla="*/ 860425 w 2051050"/>
                <a:gd name="connsiteY36" fmla="*/ 565150 h 1073150"/>
                <a:gd name="connsiteX37" fmla="*/ 911225 w 2051050"/>
                <a:gd name="connsiteY37" fmla="*/ 565150 h 1073150"/>
                <a:gd name="connsiteX38" fmla="*/ 911225 w 2051050"/>
                <a:gd name="connsiteY38" fmla="*/ 549275 h 1073150"/>
                <a:gd name="connsiteX39" fmla="*/ 984250 w 2051050"/>
                <a:gd name="connsiteY39" fmla="*/ 549275 h 1073150"/>
                <a:gd name="connsiteX40" fmla="*/ 984250 w 2051050"/>
                <a:gd name="connsiteY40" fmla="*/ 527050 h 1073150"/>
                <a:gd name="connsiteX41" fmla="*/ 1003300 w 2051050"/>
                <a:gd name="connsiteY41" fmla="*/ 527050 h 1073150"/>
                <a:gd name="connsiteX42" fmla="*/ 1003300 w 2051050"/>
                <a:gd name="connsiteY42" fmla="*/ 485775 h 1073150"/>
                <a:gd name="connsiteX43" fmla="*/ 1009650 w 2051050"/>
                <a:gd name="connsiteY43" fmla="*/ 485775 h 1073150"/>
                <a:gd name="connsiteX44" fmla="*/ 1009650 w 2051050"/>
                <a:gd name="connsiteY44" fmla="*/ 485775 h 1073150"/>
                <a:gd name="connsiteX45" fmla="*/ 1009650 w 2051050"/>
                <a:gd name="connsiteY45" fmla="*/ 454025 h 1073150"/>
                <a:gd name="connsiteX46" fmla="*/ 1082675 w 2051050"/>
                <a:gd name="connsiteY46" fmla="*/ 454025 h 1073150"/>
                <a:gd name="connsiteX47" fmla="*/ 1082675 w 2051050"/>
                <a:gd name="connsiteY47" fmla="*/ 441325 h 1073150"/>
                <a:gd name="connsiteX48" fmla="*/ 1196975 w 2051050"/>
                <a:gd name="connsiteY48" fmla="*/ 441325 h 1073150"/>
                <a:gd name="connsiteX49" fmla="*/ 1196975 w 2051050"/>
                <a:gd name="connsiteY49" fmla="*/ 441325 h 1073150"/>
                <a:gd name="connsiteX50" fmla="*/ 1212850 w 2051050"/>
                <a:gd name="connsiteY50" fmla="*/ 425450 h 1073150"/>
                <a:gd name="connsiteX51" fmla="*/ 1273175 w 2051050"/>
                <a:gd name="connsiteY51" fmla="*/ 425450 h 1073150"/>
                <a:gd name="connsiteX52" fmla="*/ 1273175 w 2051050"/>
                <a:gd name="connsiteY52" fmla="*/ 400050 h 1073150"/>
                <a:gd name="connsiteX53" fmla="*/ 1292225 w 2051050"/>
                <a:gd name="connsiteY53" fmla="*/ 400050 h 1073150"/>
                <a:gd name="connsiteX54" fmla="*/ 1292225 w 2051050"/>
                <a:gd name="connsiteY54" fmla="*/ 368300 h 1073150"/>
                <a:gd name="connsiteX55" fmla="*/ 1339850 w 2051050"/>
                <a:gd name="connsiteY55" fmla="*/ 368300 h 1073150"/>
                <a:gd name="connsiteX56" fmla="*/ 1339850 w 2051050"/>
                <a:gd name="connsiteY56" fmla="*/ 349250 h 1073150"/>
                <a:gd name="connsiteX57" fmla="*/ 1368425 w 2051050"/>
                <a:gd name="connsiteY57" fmla="*/ 352425 h 1073150"/>
                <a:gd name="connsiteX58" fmla="*/ 1362075 w 2051050"/>
                <a:gd name="connsiteY58" fmla="*/ 327025 h 1073150"/>
                <a:gd name="connsiteX59" fmla="*/ 1390650 w 2051050"/>
                <a:gd name="connsiteY59" fmla="*/ 327025 h 1073150"/>
                <a:gd name="connsiteX60" fmla="*/ 1390650 w 2051050"/>
                <a:gd name="connsiteY60" fmla="*/ 307975 h 1073150"/>
                <a:gd name="connsiteX61" fmla="*/ 1498600 w 2051050"/>
                <a:gd name="connsiteY61" fmla="*/ 307975 h 1073150"/>
                <a:gd name="connsiteX62" fmla="*/ 1498600 w 2051050"/>
                <a:gd name="connsiteY62" fmla="*/ 279400 h 1073150"/>
                <a:gd name="connsiteX63" fmla="*/ 1530350 w 2051050"/>
                <a:gd name="connsiteY63" fmla="*/ 279400 h 1073150"/>
                <a:gd name="connsiteX64" fmla="*/ 1530350 w 2051050"/>
                <a:gd name="connsiteY64" fmla="*/ 279400 h 1073150"/>
                <a:gd name="connsiteX65" fmla="*/ 1530350 w 2051050"/>
                <a:gd name="connsiteY65" fmla="*/ 250825 h 1073150"/>
                <a:gd name="connsiteX66" fmla="*/ 1606550 w 2051050"/>
                <a:gd name="connsiteY66" fmla="*/ 250825 h 1073150"/>
                <a:gd name="connsiteX67" fmla="*/ 1606550 w 2051050"/>
                <a:gd name="connsiteY67" fmla="*/ 231775 h 1073150"/>
                <a:gd name="connsiteX68" fmla="*/ 1616075 w 2051050"/>
                <a:gd name="connsiteY68" fmla="*/ 231775 h 1073150"/>
                <a:gd name="connsiteX69" fmla="*/ 1616075 w 2051050"/>
                <a:gd name="connsiteY69" fmla="*/ 231775 h 1073150"/>
                <a:gd name="connsiteX70" fmla="*/ 1616075 w 2051050"/>
                <a:gd name="connsiteY70" fmla="*/ 231775 h 1073150"/>
                <a:gd name="connsiteX71" fmla="*/ 1616075 w 2051050"/>
                <a:gd name="connsiteY71" fmla="*/ 203200 h 1073150"/>
                <a:gd name="connsiteX72" fmla="*/ 1778000 w 2051050"/>
                <a:gd name="connsiteY72" fmla="*/ 203200 h 1073150"/>
                <a:gd name="connsiteX73" fmla="*/ 1778000 w 2051050"/>
                <a:gd name="connsiteY73" fmla="*/ 203200 h 1073150"/>
                <a:gd name="connsiteX74" fmla="*/ 1797050 w 2051050"/>
                <a:gd name="connsiteY74" fmla="*/ 184150 h 1073150"/>
                <a:gd name="connsiteX75" fmla="*/ 1797050 w 2051050"/>
                <a:gd name="connsiteY75" fmla="*/ 133350 h 1073150"/>
                <a:gd name="connsiteX76" fmla="*/ 1857375 w 2051050"/>
                <a:gd name="connsiteY76" fmla="*/ 133350 h 1073150"/>
                <a:gd name="connsiteX77" fmla="*/ 1857375 w 2051050"/>
                <a:gd name="connsiteY77" fmla="*/ 95250 h 1073150"/>
                <a:gd name="connsiteX78" fmla="*/ 1873250 w 2051050"/>
                <a:gd name="connsiteY78" fmla="*/ 95250 h 1073150"/>
                <a:gd name="connsiteX79" fmla="*/ 1873250 w 2051050"/>
                <a:gd name="connsiteY79" fmla="*/ 66675 h 1073150"/>
                <a:gd name="connsiteX80" fmla="*/ 1924050 w 2051050"/>
                <a:gd name="connsiteY80" fmla="*/ 66675 h 1073150"/>
                <a:gd name="connsiteX81" fmla="*/ 1924050 w 2051050"/>
                <a:gd name="connsiteY81" fmla="*/ 31750 h 1073150"/>
                <a:gd name="connsiteX82" fmla="*/ 2000250 w 2051050"/>
                <a:gd name="connsiteY82" fmla="*/ 31750 h 1073150"/>
                <a:gd name="connsiteX83" fmla="*/ 2000250 w 2051050"/>
                <a:gd name="connsiteY83" fmla="*/ 31750 h 1073150"/>
                <a:gd name="connsiteX84" fmla="*/ 2000250 w 2051050"/>
                <a:gd name="connsiteY84" fmla="*/ 0 h 1073150"/>
                <a:gd name="connsiteX85" fmla="*/ 2051050 w 2051050"/>
                <a:gd name="connsiteY85" fmla="*/ 0 h 1073150"/>
                <a:gd name="connsiteX0" fmla="*/ 0 w 2051050"/>
                <a:gd name="connsiteY0" fmla="*/ 1073150 h 1073150"/>
                <a:gd name="connsiteX1" fmla="*/ 0 w 2051050"/>
                <a:gd name="connsiteY1" fmla="*/ 1035050 h 1073150"/>
                <a:gd name="connsiteX2" fmla="*/ 76200 w 2051050"/>
                <a:gd name="connsiteY2" fmla="*/ 1035050 h 1073150"/>
                <a:gd name="connsiteX3" fmla="*/ 76200 w 2051050"/>
                <a:gd name="connsiteY3" fmla="*/ 1006475 h 1073150"/>
                <a:gd name="connsiteX4" fmla="*/ 120650 w 2051050"/>
                <a:gd name="connsiteY4" fmla="*/ 1006475 h 1073150"/>
                <a:gd name="connsiteX5" fmla="*/ 120650 w 2051050"/>
                <a:gd name="connsiteY5" fmla="*/ 1006475 h 1073150"/>
                <a:gd name="connsiteX6" fmla="*/ 120650 w 2051050"/>
                <a:gd name="connsiteY6" fmla="*/ 977900 h 1073150"/>
                <a:gd name="connsiteX7" fmla="*/ 177800 w 2051050"/>
                <a:gd name="connsiteY7" fmla="*/ 977900 h 1073150"/>
                <a:gd name="connsiteX8" fmla="*/ 177800 w 2051050"/>
                <a:gd name="connsiteY8" fmla="*/ 968375 h 1073150"/>
                <a:gd name="connsiteX9" fmla="*/ 238125 w 2051050"/>
                <a:gd name="connsiteY9" fmla="*/ 968375 h 1073150"/>
                <a:gd name="connsiteX10" fmla="*/ 238125 w 2051050"/>
                <a:gd name="connsiteY10" fmla="*/ 920750 h 1073150"/>
                <a:gd name="connsiteX11" fmla="*/ 273050 w 2051050"/>
                <a:gd name="connsiteY11" fmla="*/ 920750 h 1073150"/>
                <a:gd name="connsiteX12" fmla="*/ 273050 w 2051050"/>
                <a:gd name="connsiteY12" fmla="*/ 892175 h 1073150"/>
                <a:gd name="connsiteX13" fmla="*/ 292100 w 2051050"/>
                <a:gd name="connsiteY13" fmla="*/ 892175 h 1073150"/>
                <a:gd name="connsiteX14" fmla="*/ 292100 w 2051050"/>
                <a:gd name="connsiteY14" fmla="*/ 863600 h 1073150"/>
                <a:gd name="connsiteX15" fmla="*/ 339725 w 2051050"/>
                <a:gd name="connsiteY15" fmla="*/ 863600 h 1073150"/>
                <a:gd name="connsiteX16" fmla="*/ 339725 w 2051050"/>
                <a:gd name="connsiteY16" fmla="*/ 863600 h 1073150"/>
                <a:gd name="connsiteX17" fmla="*/ 339725 w 2051050"/>
                <a:gd name="connsiteY17" fmla="*/ 835025 h 1073150"/>
                <a:gd name="connsiteX18" fmla="*/ 374650 w 2051050"/>
                <a:gd name="connsiteY18" fmla="*/ 835025 h 1073150"/>
                <a:gd name="connsiteX19" fmla="*/ 374650 w 2051050"/>
                <a:gd name="connsiteY19" fmla="*/ 819150 h 1073150"/>
                <a:gd name="connsiteX20" fmla="*/ 428625 w 2051050"/>
                <a:gd name="connsiteY20" fmla="*/ 819150 h 1073150"/>
                <a:gd name="connsiteX21" fmla="*/ 428625 w 2051050"/>
                <a:gd name="connsiteY21" fmla="*/ 803275 h 1073150"/>
                <a:gd name="connsiteX22" fmla="*/ 517525 w 2051050"/>
                <a:gd name="connsiteY22" fmla="*/ 803275 h 1073150"/>
                <a:gd name="connsiteX23" fmla="*/ 517525 w 2051050"/>
                <a:gd name="connsiteY23" fmla="*/ 784225 h 1073150"/>
                <a:gd name="connsiteX24" fmla="*/ 565150 w 2051050"/>
                <a:gd name="connsiteY24" fmla="*/ 784225 h 1073150"/>
                <a:gd name="connsiteX25" fmla="*/ 565150 w 2051050"/>
                <a:gd name="connsiteY25" fmla="*/ 742950 h 1073150"/>
                <a:gd name="connsiteX26" fmla="*/ 635000 w 2051050"/>
                <a:gd name="connsiteY26" fmla="*/ 742950 h 1073150"/>
                <a:gd name="connsiteX27" fmla="*/ 635000 w 2051050"/>
                <a:gd name="connsiteY27" fmla="*/ 673100 h 1073150"/>
                <a:gd name="connsiteX28" fmla="*/ 682625 w 2051050"/>
                <a:gd name="connsiteY28" fmla="*/ 673100 h 1073150"/>
                <a:gd name="connsiteX29" fmla="*/ 682625 w 2051050"/>
                <a:gd name="connsiteY29" fmla="*/ 650875 h 1073150"/>
                <a:gd name="connsiteX30" fmla="*/ 768350 w 2051050"/>
                <a:gd name="connsiteY30" fmla="*/ 650875 h 1073150"/>
                <a:gd name="connsiteX31" fmla="*/ 768350 w 2051050"/>
                <a:gd name="connsiteY31" fmla="*/ 612775 h 1073150"/>
                <a:gd name="connsiteX32" fmla="*/ 841375 w 2051050"/>
                <a:gd name="connsiteY32" fmla="*/ 612775 h 1073150"/>
                <a:gd name="connsiteX33" fmla="*/ 841375 w 2051050"/>
                <a:gd name="connsiteY33" fmla="*/ 590550 h 1073150"/>
                <a:gd name="connsiteX34" fmla="*/ 860425 w 2051050"/>
                <a:gd name="connsiteY34" fmla="*/ 590550 h 1073150"/>
                <a:gd name="connsiteX35" fmla="*/ 860425 w 2051050"/>
                <a:gd name="connsiteY35" fmla="*/ 590550 h 1073150"/>
                <a:gd name="connsiteX36" fmla="*/ 860425 w 2051050"/>
                <a:gd name="connsiteY36" fmla="*/ 565150 h 1073150"/>
                <a:gd name="connsiteX37" fmla="*/ 911225 w 2051050"/>
                <a:gd name="connsiteY37" fmla="*/ 565150 h 1073150"/>
                <a:gd name="connsiteX38" fmla="*/ 911225 w 2051050"/>
                <a:gd name="connsiteY38" fmla="*/ 549275 h 1073150"/>
                <a:gd name="connsiteX39" fmla="*/ 984250 w 2051050"/>
                <a:gd name="connsiteY39" fmla="*/ 549275 h 1073150"/>
                <a:gd name="connsiteX40" fmla="*/ 984250 w 2051050"/>
                <a:gd name="connsiteY40" fmla="*/ 527050 h 1073150"/>
                <a:gd name="connsiteX41" fmla="*/ 1003300 w 2051050"/>
                <a:gd name="connsiteY41" fmla="*/ 527050 h 1073150"/>
                <a:gd name="connsiteX42" fmla="*/ 1003300 w 2051050"/>
                <a:gd name="connsiteY42" fmla="*/ 485775 h 1073150"/>
                <a:gd name="connsiteX43" fmla="*/ 1009650 w 2051050"/>
                <a:gd name="connsiteY43" fmla="*/ 485775 h 1073150"/>
                <a:gd name="connsiteX44" fmla="*/ 1009650 w 2051050"/>
                <a:gd name="connsiteY44" fmla="*/ 485775 h 1073150"/>
                <a:gd name="connsiteX45" fmla="*/ 1009650 w 2051050"/>
                <a:gd name="connsiteY45" fmla="*/ 454025 h 1073150"/>
                <a:gd name="connsiteX46" fmla="*/ 1082675 w 2051050"/>
                <a:gd name="connsiteY46" fmla="*/ 454025 h 1073150"/>
                <a:gd name="connsiteX47" fmla="*/ 1082675 w 2051050"/>
                <a:gd name="connsiteY47" fmla="*/ 441325 h 1073150"/>
                <a:gd name="connsiteX48" fmla="*/ 1196975 w 2051050"/>
                <a:gd name="connsiteY48" fmla="*/ 441325 h 1073150"/>
                <a:gd name="connsiteX49" fmla="*/ 1196975 w 2051050"/>
                <a:gd name="connsiteY49" fmla="*/ 441325 h 1073150"/>
                <a:gd name="connsiteX50" fmla="*/ 1212850 w 2051050"/>
                <a:gd name="connsiteY50" fmla="*/ 425450 h 1073150"/>
                <a:gd name="connsiteX51" fmla="*/ 1273175 w 2051050"/>
                <a:gd name="connsiteY51" fmla="*/ 425450 h 1073150"/>
                <a:gd name="connsiteX52" fmla="*/ 1273175 w 2051050"/>
                <a:gd name="connsiteY52" fmla="*/ 400050 h 1073150"/>
                <a:gd name="connsiteX53" fmla="*/ 1292225 w 2051050"/>
                <a:gd name="connsiteY53" fmla="*/ 400050 h 1073150"/>
                <a:gd name="connsiteX54" fmla="*/ 1292225 w 2051050"/>
                <a:gd name="connsiteY54" fmla="*/ 368300 h 1073150"/>
                <a:gd name="connsiteX55" fmla="*/ 1339850 w 2051050"/>
                <a:gd name="connsiteY55" fmla="*/ 368300 h 1073150"/>
                <a:gd name="connsiteX56" fmla="*/ 1339850 w 2051050"/>
                <a:gd name="connsiteY56" fmla="*/ 349250 h 1073150"/>
                <a:gd name="connsiteX57" fmla="*/ 1365250 w 2051050"/>
                <a:gd name="connsiteY57" fmla="*/ 346075 h 1073150"/>
                <a:gd name="connsiteX58" fmla="*/ 1362075 w 2051050"/>
                <a:gd name="connsiteY58" fmla="*/ 327025 h 1073150"/>
                <a:gd name="connsiteX59" fmla="*/ 1390650 w 2051050"/>
                <a:gd name="connsiteY59" fmla="*/ 327025 h 1073150"/>
                <a:gd name="connsiteX60" fmla="*/ 1390650 w 2051050"/>
                <a:gd name="connsiteY60" fmla="*/ 307975 h 1073150"/>
                <a:gd name="connsiteX61" fmla="*/ 1498600 w 2051050"/>
                <a:gd name="connsiteY61" fmla="*/ 307975 h 1073150"/>
                <a:gd name="connsiteX62" fmla="*/ 1498600 w 2051050"/>
                <a:gd name="connsiteY62" fmla="*/ 279400 h 1073150"/>
                <a:gd name="connsiteX63" fmla="*/ 1530350 w 2051050"/>
                <a:gd name="connsiteY63" fmla="*/ 279400 h 1073150"/>
                <a:gd name="connsiteX64" fmla="*/ 1530350 w 2051050"/>
                <a:gd name="connsiteY64" fmla="*/ 279400 h 1073150"/>
                <a:gd name="connsiteX65" fmla="*/ 1530350 w 2051050"/>
                <a:gd name="connsiteY65" fmla="*/ 250825 h 1073150"/>
                <a:gd name="connsiteX66" fmla="*/ 1606550 w 2051050"/>
                <a:gd name="connsiteY66" fmla="*/ 250825 h 1073150"/>
                <a:gd name="connsiteX67" fmla="*/ 1606550 w 2051050"/>
                <a:gd name="connsiteY67" fmla="*/ 231775 h 1073150"/>
                <a:gd name="connsiteX68" fmla="*/ 1616075 w 2051050"/>
                <a:gd name="connsiteY68" fmla="*/ 231775 h 1073150"/>
                <a:gd name="connsiteX69" fmla="*/ 1616075 w 2051050"/>
                <a:gd name="connsiteY69" fmla="*/ 231775 h 1073150"/>
                <a:gd name="connsiteX70" fmla="*/ 1616075 w 2051050"/>
                <a:gd name="connsiteY70" fmla="*/ 231775 h 1073150"/>
                <a:gd name="connsiteX71" fmla="*/ 1616075 w 2051050"/>
                <a:gd name="connsiteY71" fmla="*/ 203200 h 1073150"/>
                <a:gd name="connsiteX72" fmla="*/ 1778000 w 2051050"/>
                <a:gd name="connsiteY72" fmla="*/ 203200 h 1073150"/>
                <a:gd name="connsiteX73" fmla="*/ 1778000 w 2051050"/>
                <a:gd name="connsiteY73" fmla="*/ 203200 h 1073150"/>
                <a:gd name="connsiteX74" fmla="*/ 1797050 w 2051050"/>
                <a:gd name="connsiteY74" fmla="*/ 184150 h 1073150"/>
                <a:gd name="connsiteX75" fmla="*/ 1797050 w 2051050"/>
                <a:gd name="connsiteY75" fmla="*/ 133350 h 1073150"/>
                <a:gd name="connsiteX76" fmla="*/ 1857375 w 2051050"/>
                <a:gd name="connsiteY76" fmla="*/ 133350 h 1073150"/>
                <a:gd name="connsiteX77" fmla="*/ 1857375 w 2051050"/>
                <a:gd name="connsiteY77" fmla="*/ 95250 h 1073150"/>
                <a:gd name="connsiteX78" fmla="*/ 1873250 w 2051050"/>
                <a:gd name="connsiteY78" fmla="*/ 95250 h 1073150"/>
                <a:gd name="connsiteX79" fmla="*/ 1873250 w 2051050"/>
                <a:gd name="connsiteY79" fmla="*/ 66675 h 1073150"/>
                <a:gd name="connsiteX80" fmla="*/ 1924050 w 2051050"/>
                <a:gd name="connsiteY80" fmla="*/ 66675 h 1073150"/>
                <a:gd name="connsiteX81" fmla="*/ 1924050 w 2051050"/>
                <a:gd name="connsiteY81" fmla="*/ 31750 h 1073150"/>
                <a:gd name="connsiteX82" fmla="*/ 2000250 w 2051050"/>
                <a:gd name="connsiteY82" fmla="*/ 31750 h 1073150"/>
                <a:gd name="connsiteX83" fmla="*/ 2000250 w 2051050"/>
                <a:gd name="connsiteY83" fmla="*/ 31750 h 1073150"/>
                <a:gd name="connsiteX84" fmla="*/ 2000250 w 2051050"/>
                <a:gd name="connsiteY84" fmla="*/ 0 h 1073150"/>
                <a:gd name="connsiteX85" fmla="*/ 2051050 w 2051050"/>
                <a:gd name="connsiteY85" fmla="*/ 0 h 1073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2051050" h="1073150">
                  <a:moveTo>
                    <a:pt x="0" y="1073150"/>
                  </a:moveTo>
                  <a:lnTo>
                    <a:pt x="0" y="1035050"/>
                  </a:lnTo>
                  <a:lnTo>
                    <a:pt x="76200" y="1035050"/>
                  </a:lnTo>
                  <a:lnTo>
                    <a:pt x="76200" y="1006475"/>
                  </a:lnTo>
                  <a:lnTo>
                    <a:pt x="120650" y="1006475"/>
                  </a:lnTo>
                  <a:lnTo>
                    <a:pt x="120650" y="1006475"/>
                  </a:lnTo>
                  <a:lnTo>
                    <a:pt x="120650" y="977900"/>
                  </a:lnTo>
                  <a:lnTo>
                    <a:pt x="177800" y="977900"/>
                  </a:lnTo>
                  <a:lnTo>
                    <a:pt x="177800" y="968375"/>
                  </a:lnTo>
                  <a:lnTo>
                    <a:pt x="238125" y="968375"/>
                  </a:lnTo>
                  <a:lnTo>
                    <a:pt x="238125" y="920750"/>
                  </a:lnTo>
                  <a:lnTo>
                    <a:pt x="273050" y="920750"/>
                  </a:lnTo>
                  <a:lnTo>
                    <a:pt x="273050" y="892175"/>
                  </a:lnTo>
                  <a:lnTo>
                    <a:pt x="292100" y="892175"/>
                  </a:lnTo>
                  <a:lnTo>
                    <a:pt x="292100" y="863600"/>
                  </a:lnTo>
                  <a:lnTo>
                    <a:pt x="339725" y="863600"/>
                  </a:lnTo>
                  <a:lnTo>
                    <a:pt x="339725" y="863600"/>
                  </a:lnTo>
                  <a:lnTo>
                    <a:pt x="339725" y="835025"/>
                  </a:lnTo>
                  <a:lnTo>
                    <a:pt x="374650" y="835025"/>
                  </a:lnTo>
                  <a:lnTo>
                    <a:pt x="374650" y="819150"/>
                  </a:lnTo>
                  <a:lnTo>
                    <a:pt x="428625" y="819150"/>
                  </a:lnTo>
                  <a:lnTo>
                    <a:pt x="428625" y="803275"/>
                  </a:lnTo>
                  <a:lnTo>
                    <a:pt x="517525" y="803275"/>
                  </a:lnTo>
                  <a:lnTo>
                    <a:pt x="517525" y="784225"/>
                  </a:lnTo>
                  <a:lnTo>
                    <a:pt x="565150" y="784225"/>
                  </a:lnTo>
                  <a:lnTo>
                    <a:pt x="565150" y="742950"/>
                  </a:lnTo>
                  <a:lnTo>
                    <a:pt x="635000" y="742950"/>
                  </a:lnTo>
                  <a:lnTo>
                    <a:pt x="635000" y="673100"/>
                  </a:lnTo>
                  <a:lnTo>
                    <a:pt x="682625" y="673100"/>
                  </a:lnTo>
                  <a:lnTo>
                    <a:pt x="682625" y="650875"/>
                  </a:lnTo>
                  <a:lnTo>
                    <a:pt x="768350" y="650875"/>
                  </a:lnTo>
                  <a:lnTo>
                    <a:pt x="768350" y="612775"/>
                  </a:lnTo>
                  <a:lnTo>
                    <a:pt x="841375" y="612775"/>
                  </a:lnTo>
                  <a:lnTo>
                    <a:pt x="841375" y="590550"/>
                  </a:lnTo>
                  <a:lnTo>
                    <a:pt x="860425" y="590550"/>
                  </a:lnTo>
                  <a:lnTo>
                    <a:pt x="860425" y="590550"/>
                  </a:lnTo>
                  <a:lnTo>
                    <a:pt x="860425" y="565150"/>
                  </a:lnTo>
                  <a:lnTo>
                    <a:pt x="911225" y="565150"/>
                  </a:lnTo>
                  <a:lnTo>
                    <a:pt x="911225" y="549275"/>
                  </a:lnTo>
                  <a:lnTo>
                    <a:pt x="984250" y="549275"/>
                  </a:lnTo>
                  <a:lnTo>
                    <a:pt x="984250" y="527050"/>
                  </a:lnTo>
                  <a:lnTo>
                    <a:pt x="1003300" y="527050"/>
                  </a:lnTo>
                  <a:lnTo>
                    <a:pt x="1003300" y="485775"/>
                  </a:lnTo>
                  <a:lnTo>
                    <a:pt x="1009650" y="485775"/>
                  </a:lnTo>
                  <a:lnTo>
                    <a:pt x="1009650" y="485775"/>
                  </a:lnTo>
                  <a:lnTo>
                    <a:pt x="1009650" y="454025"/>
                  </a:lnTo>
                  <a:lnTo>
                    <a:pt x="1082675" y="454025"/>
                  </a:lnTo>
                  <a:lnTo>
                    <a:pt x="1082675" y="441325"/>
                  </a:lnTo>
                  <a:lnTo>
                    <a:pt x="1196975" y="441325"/>
                  </a:lnTo>
                  <a:lnTo>
                    <a:pt x="1196975" y="441325"/>
                  </a:lnTo>
                  <a:lnTo>
                    <a:pt x="1212850" y="425450"/>
                  </a:lnTo>
                  <a:lnTo>
                    <a:pt x="1273175" y="425450"/>
                  </a:lnTo>
                  <a:lnTo>
                    <a:pt x="1273175" y="400050"/>
                  </a:lnTo>
                  <a:lnTo>
                    <a:pt x="1292225" y="400050"/>
                  </a:lnTo>
                  <a:lnTo>
                    <a:pt x="1292225" y="368300"/>
                  </a:lnTo>
                  <a:lnTo>
                    <a:pt x="1339850" y="368300"/>
                  </a:lnTo>
                  <a:lnTo>
                    <a:pt x="1339850" y="349250"/>
                  </a:lnTo>
                  <a:lnTo>
                    <a:pt x="1365250" y="346075"/>
                  </a:lnTo>
                  <a:lnTo>
                    <a:pt x="1362075" y="327025"/>
                  </a:lnTo>
                  <a:lnTo>
                    <a:pt x="1390650" y="327025"/>
                  </a:lnTo>
                  <a:lnTo>
                    <a:pt x="1390650" y="307975"/>
                  </a:lnTo>
                  <a:lnTo>
                    <a:pt x="1498600" y="307975"/>
                  </a:lnTo>
                  <a:lnTo>
                    <a:pt x="1498600" y="279400"/>
                  </a:lnTo>
                  <a:lnTo>
                    <a:pt x="1530350" y="279400"/>
                  </a:lnTo>
                  <a:lnTo>
                    <a:pt x="1530350" y="279400"/>
                  </a:lnTo>
                  <a:lnTo>
                    <a:pt x="1530350" y="250825"/>
                  </a:lnTo>
                  <a:lnTo>
                    <a:pt x="1606550" y="250825"/>
                  </a:lnTo>
                  <a:lnTo>
                    <a:pt x="1606550" y="231775"/>
                  </a:lnTo>
                  <a:lnTo>
                    <a:pt x="1616075" y="231775"/>
                  </a:lnTo>
                  <a:lnTo>
                    <a:pt x="1616075" y="231775"/>
                  </a:lnTo>
                  <a:lnTo>
                    <a:pt x="1616075" y="231775"/>
                  </a:lnTo>
                  <a:lnTo>
                    <a:pt x="1616075" y="203200"/>
                  </a:lnTo>
                  <a:lnTo>
                    <a:pt x="1778000" y="203200"/>
                  </a:lnTo>
                  <a:lnTo>
                    <a:pt x="1778000" y="203200"/>
                  </a:lnTo>
                  <a:lnTo>
                    <a:pt x="1797050" y="184150"/>
                  </a:lnTo>
                  <a:lnTo>
                    <a:pt x="1797050" y="133350"/>
                  </a:lnTo>
                  <a:lnTo>
                    <a:pt x="1857375" y="133350"/>
                  </a:lnTo>
                  <a:lnTo>
                    <a:pt x="1857375" y="95250"/>
                  </a:lnTo>
                  <a:lnTo>
                    <a:pt x="1873250" y="95250"/>
                  </a:lnTo>
                  <a:lnTo>
                    <a:pt x="1873250" y="66675"/>
                  </a:lnTo>
                  <a:lnTo>
                    <a:pt x="1924050" y="66675"/>
                  </a:lnTo>
                  <a:lnTo>
                    <a:pt x="1924050" y="31750"/>
                  </a:lnTo>
                  <a:lnTo>
                    <a:pt x="2000250" y="31750"/>
                  </a:lnTo>
                  <a:lnTo>
                    <a:pt x="2000250" y="31750"/>
                  </a:lnTo>
                  <a:lnTo>
                    <a:pt x="2000250" y="0"/>
                  </a:lnTo>
                  <a:lnTo>
                    <a:pt x="2051050" y="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66612" name="Freeform 366611">
              <a:extLst>
                <a:ext uri="{FF2B5EF4-FFF2-40B4-BE49-F238E27FC236}">
                  <a16:creationId xmlns:a16="http://schemas.microsoft.com/office/drawing/2014/main" id="{3F963DA8-8712-2471-3BEB-9D270FE67978}"/>
                </a:ext>
              </a:extLst>
            </p:cNvPr>
            <p:cNvSpPr/>
            <p:nvPr/>
          </p:nvSpPr>
          <p:spPr bwMode="auto">
            <a:xfrm>
              <a:off x="3708400" y="3032125"/>
              <a:ext cx="1765300" cy="431800"/>
            </a:xfrm>
            <a:custGeom>
              <a:avLst/>
              <a:gdLst>
                <a:gd name="connsiteX0" fmla="*/ 1771650 w 1771650"/>
                <a:gd name="connsiteY0" fmla="*/ 0 h 419100"/>
                <a:gd name="connsiteX1" fmla="*/ 1019175 w 1771650"/>
                <a:gd name="connsiteY1" fmla="*/ 0 h 419100"/>
                <a:gd name="connsiteX2" fmla="*/ 1019175 w 1771650"/>
                <a:gd name="connsiteY2" fmla="*/ 66675 h 419100"/>
                <a:gd name="connsiteX3" fmla="*/ 898525 w 1771650"/>
                <a:gd name="connsiteY3" fmla="*/ 66675 h 419100"/>
                <a:gd name="connsiteX4" fmla="*/ 898525 w 1771650"/>
                <a:gd name="connsiteY4" fmla="*/ 120650 h 419100"/>
                <a:gd name="connsiteX5" fmla="*/ 641350 w 1771650"/>
                <a:gd name="connsiteY5" fmla="*/ 120650 h 419100"/>
                <a:gd name="connsiteX6" fmla="*/ 641350 w 1771650"/>
                <a:gd name="connsiteY6" fmla="*/ 161925 h 419100"/>
                <a:gd name="connsiteX7" fmla="*/ 609600 w 1771650"/>
                <a:gd name="connsiteY7" fmla="*/ 161925 h 419100"/>
                <a:gd name="connsiteX8" fmla="*/ 609600 w 1771650"/>
                <a:gd name="connsiteY8" fmla="*/ 209550 h 419100"/>
                <a:gd name="connsiteX9" fmla="*/ 552450 w 1771650"/>
                <a:gd name="connsiteY9" fmla="*/ 209550 h 419100"/>
                <a:gd name="connsiteX10" fmla="*/ 552450 w 1771650"/>
                <a:gd name="connsiteY10" fmla="*/ 257175 h 419100"/>
                <a:gd name="connsiteX11" fmla="*/ 441325 w 1771650"/>
                <a:gd name="connsiteY11" fmla="*/ 257175 h 419100"/>
                <a:gd name="connsiteX12" fmla="*/ 441325 w 1771650"/>
                <a:gd name="connsiteY12" fmla="*/ 295275 h 419100"/>
                <a:gd name="connsiteX13" fmla="*/ 355600 w 1771650"/>
                <a:gd name="connsiteY13" fmla="*/ 295275 h 419100"/>
                <a:gd name="connsiteX14" fmla="*/ 355600 w 1771650"/>
                <a:gd name="connsiteY14" fmla="*/ 336550 h 419100"/>
                <a:gd name="connsiteX15" fmla="*/ 311150 w 1771650"/>
                <a:gd name="connsiteY15" fmla="*/ 336550 h 419100"/>
                <a:gd name="connsiteX16" fmla="*/ 311150 w 1771650"/>
                <a:gd name="connsiteY16" fmla="*/ 371475 h 419100"/>
                <a:gd name="connsiteX17" fmla="*/ 63500 w 1771650"/>
                <a:gd name="connsiteY17" fmla="*/ 371475 h 419100"/>
                <a:gd name="connsiteX18" fmla="*/ 63500 w 1771650"/>
                <a:gd name="connsiteY18" fmla="*/ 406400 h 419100"/>
                <a:gd name="connsiteX19" fmla="*/ 12700 w 1771650"/>
                <a:gd name="connsiteY19" fmla="*/ 406400 h 419100"/>
                <a:gd name="connsiteX20" fmla="*/ 12700 w 1771650"/>
                <a:gd name="connsiteY20" fmla="*/ 406400 h 419100"/>
                <a:gd name="connsiteX21" fmla="*/ 0 w 1771650"/>
                <a:gd name="connsiteY21" fmla="*/ 419100 h 419100"/>
                <a:gd name="connsiteX0" fmla="*/ 1765300 w 1765300"/>
                <a:gd name="connsiteY0" fmla="*/ 0 h 431800"/>
                <a:gd name="connsiteX1" fmla="*/ 1012825 w 1765300"/>
                <a:gd name="connsiteY1" fmla="*/ 0 h 431800"/>
                <a:gd name="connsiteX2" fmla="*/ 1012825 w 1765300"/>
                <a:gd name="connsiteY2" fmla="*/ 66675 h 431800"/>
                <a:gd name="connsiteX3" fmla="*/ 892175 w 1765300"/>
                <a:gd name="connsiteY3" fmla="*/ 66675 h 431800"/>
                <a:gd name="connsiteX4" fmla="*/ 892175 w 1765300"/>
                <a:gd name="connsiteY4" fmla="*/ 120650 h 431800"/>
                <a:gd name="connsiteX5" fmla="*/ 635000 w 1765300"/>
                <a:gd name="connsiteY5" fmla="*/ 120650 h 431800"/>
                <a:gd name="connsiteX6" fmla="*/ 635000 w 1765300"/>
                <a:gd name="connsiteY6" fmla="*/ 161925 h 431800"/>
                <a:gd name="connsiteX7" fmla="*/ 603250 w 1765300"/>
                <a:gd name="connsiteY7" fmla="*/ 161925 h 431800"/>
                <a:gd name="connsiteX8" fmla="*/ 603250 w 1765300"/>
                <a:gd name="connsiteY8" fmla="*/ 209550 h 431800"/>
                <a:gd name="connsiteX9" fmla="*/ 546100 w 1765300"/>
                <a:gd name="connsiteY9" fmla="*/ 209550 h 431800"/>
                <a:gd name="connsiteX10" fmla="*/ 546100 w 1765300"/>
                <a:gd name="connsiteY10" fmla="*/ 257175 h 431800"/>
                <a:gd name="connsiteX11" fmla="*/ 434975 w 1765300"/>
                <a:gd name="connsiteY11" fmla="*/ 257175 h 431800"/>
                <a:gd name="connsiteX12" fmla="*/ 434975 w 1765300"/>
                <a:gd name="connsiteY12" fmla="*/ 295275 h 431800"/>
                <a:gd name="connsiteX13" fmla="*/ 349250 w 1765300"/>
                <a:gd name="connsiteY13" fmla="*/ 295275 h 431800"/>
                <a:gd name="connsiteX14" fmla="*/ 349250 w 1765300"/>
                <a:gd name="connsiteY14" fmla="*/ 336550 h 431800"/>
                <a:gd name="connsiteX15" fmla="*/ 304800 w 1765300"/>
                <a:gd name="connsiteY15" fmla="*/ 336550 h 431800"/>
                <a:gd name="connsiteX16" fmla="*/ 304800 w 1765300"/>
                <a:gd name="connsiteY16" fmla="*/ 371475 h 431800"/>
                <a:gd name="connsiteX17" fmla="*/ 57150 w 1765300"/>
                <a:gd name="connsiteY17" fmla="*/ 371475 h 431800"/>
                <a:gd name="connsiteX18" fmla="*/ 57150 w 1765300"/>
                <a:gd name="connsiteY18" fmla="*/ 406400 h 431800"/>
                <a:gd name="connsiteX19" fmla="*/ 6350 w 1765300"/>
                <a:gd name="connsiteY19" fmla="*/ 406400 h 431800"/>
                <a:gd name="connsiteX20" fmla="*/ 6350 w 1765300"/>
                <a:gd name="connsiteY20" fmla="*/ 406400 h 431800"/>
                <a:gd name="connsiteX21" fmla="*/ 0 w 1765300"/>
                <a:gd name="connsiteY21" fmla="*/ 431800 h 431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765300" h="431800">
                  <a:moveTo>
                    <a:pt x="1765300" y="0"/>
                  </a:moveTo>
                  <a:lnTo>
                    <a:pt x="1012825" y="0"/>
                  </a:lnTo>
                  <a:lnTo>
                    <a:pt x="1012825" y="66675"/>
                  </a:lnTo>
                  <a:lnTo>
                    <a:pt x="892175" y="66675"/>
                  </a:lnTo>
                  <a:lnTo>
                    <a:pt x="892175" y="120650"/>
                  </a:lnTo>
                  <a:lnTo>
                    <a:pt x="635000" y="120650"/>
                  </a:lnTo>
                  <a:lnTo>
                    <a:pt x="635000" y="161925"/>
                  </a:lnTo>
                  <a:lnTo>
                    <a:pt x="603250" y="161925"/>
                  </a:lnTo>
                  <a:lnTo>
                    <a:pt x="603250" y="209550"/>
                  </a:lnTo>
                  <a:lnTo>
                    <a:pt x="546100" y="209550"/>
                  </a:lnTo>
                  <a:lnTo>
                    <a:pt x="546100" y="257175"/>
                  </a:lnTo>
                  <a:lnTo>
                    <a:pt x="434975" y="257175"/>
                  </a:lnTo>
                  <a:lnTo>
                    <a:pt x="434975" y="295275"/>
                  </a:lnTo>
                  <a:lnTo>
                    <a:pt x="349250" y="295275"/>
                  </a:lnTo>
                  <a:lnTo>
                    <a:pt x="349250" y="336550"/>
                  </a:lnTo>
                  <a:lnTo>
                    <a:pt x="304800" y="336550"/>
                  </a:lnTo>
                  <a:lnTo>
                    <a:pt x="304800" y="371475"/>
                  </a:lnTo>
                  <a:lnTo>
                    <a:pt x="57150" y="371475"/>
                  </a:lnTo>
                  <a:lnTo>
                    <a:pt x="57150" y="406400"/>
                  </a:lnTo>
                  <a:lnTo>
                    <a:pt x="6350" y="406400"/>
                  </a:lnTo>
                  <a:lnTo>
                    <a:pt x="6350" y="406400"/>
                  </a:lnTo>
                  <a:cubicBezTo>
                    <a:pt x="2117" y="410633"/>
                    <a:pt x="4233" y="427567"/>
                    <a:pt x="0" y="431800"/>
                  </a:cubicBez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366616" name="Freeform 366615">
            <a:extLst>
              <a:ext uri="{FF2B5EF4-FFF2-40B4-BE49-F238E27FC236}">
                <a16:creationId xmlns:a16="http://schemas.microsoft.com/office/drawing/2014/main" id="{E34E930E-2D02-D370-3C59-53D7B202C798}"/>
              </a:ext>
            </a:extLst>
          </p:cNvPr>
          <p:cNvSpPr/>
          <p:nvPr/>
        </p:nvSpPr>
        <p:spPr bwMode="auto">
          <a:xfrm>
            <a:off x="1729211" y="3581400"/>
            <a:ext cx="3800475" cy="917575"/>
          </a:xfrm>
          <a:custGeom>
            <a:avLst/>
            <a:gdLst>
              <a:gd name="connsiteX0" fmla="*/ 3806825 w 3806825"/>
              <a:gd name="connsiteY0" fmla="*/ 0 h 917575"/>
              <a:gd name="connsiteX1" fmla="*/ 3311525 w 3806825"/>
              <a:gd name="connsiteY1" fmla="*/ 0 h 917575"/>
              <a:gd name="connsiteX2" fmla="*/ 3311525 w 3806825"/>
              <a:gd name="connsiteY2" fmla="*/ 85725 h 917575"/>
              <a:gd name="connsiteX3" fmla="*/ 3070225 w 3806825"/>
              <a:gd name="connsiteY3" fmla="*/ 85725 h 917575"/>
              <a:gd name="connsiteX4" fmla="*/ 3070225 w 3806825"/>
              <a:gd name="connsiteY4" fmla="*/ 152400 h 917575"/>
              <a:gd name="connsiteX5" fmla="*/ 2514600 w 3806825"/>
              <a:gd name="connsiteY5" fmla="*/ 152400 h 917575"/>
              <a:gd name="connsiteX6" fmla="*/ 2514600 w 3806825"/>
              <a:gd name="connsiteY6" fmla="*/ 193675 h 917575"/>
              <a:gd name="connsiteX7" fmla="*/ 2362200 w 3806825"/>
              <a:gd name="connsiteY7" fmla="*/ 193675 h 917575"/>
              <a:gd name="connsiteX8" fmla="*/ 2362200 w 3806825"/>
              <a:gd name="connsiteY8" fmla="*/ 231775 h 917575"/>
              <a:gd name="connsiteX9" fmla="*/ 2324100 w 3806825"/>
              <a:gd name="connsiteY9" fmla="*/ 231775 h 917575"/>
              <a:gd name="connsiteX10" fmla="*/ 2324100 w 3806825"/>
              <a:gd name="connsiteY10" fmla="*/ 260350 h 917575"/>
              <a:gd name="connsiteX11" fmla="*/ 2235200 w 3806825"/>
              <a:gd name="connsiteY11" fmla="*/ 260350 h 917575"/>
              <a:gd name="connsiteX12" fmla="*/ 2235200 w 3806825"/>
              <a:gd name="connsiteY12" fmla="*/ 298450 h 917575"/>
              <a:gd name="connsiteX13" fmla="*/ 2035175 w 3806825"/>
              <a:gd name="connsiteY13" fmla="*/ 298450 h 917575"/>
              <a:gd name="connsiteX14" fmla="*/ 2035175 w 3806825"/>
              <a:gd name="connsiteY14" fmla="*/ 330200 h 917575"/>
              <a:gd name="connsiteX15" fmla="*/ 2009775 w 3806825"/>
              <a:gd name="connsiteY15" fmla="*/ 330200 h 917575"/>
              <a:gd name="connsiteX16" fmla="*/ 2009775 w 3806825"/>
              <a:gd name="connsiteY16" fmla="*/ 358775 h 917575"/>
              <a:gd name="connsiteX17" fmla="*/ 1933575 w 3806825"/>
              <a:gd name="connsiteY17" fmla="*/ 358775 h 917575"/>
              <a:gd name="connsiteX18" fmla="*/ 1933575 w 3806825"/>
              <a:gd name="connsiteY18" fmla="*/ 358775 h 917575"/>
              <a:gd name="connsiteX19" fmla="*/ 1933575 w 3806825"/>
              <a:gd name="connsiteY19" fmla="*/ 387350 h 917575"/>
              <a:gd name="connsiteX20" fmla="*/ 1765300 w 3806825"/>
              <a:gd name="connsiteY20" fmla="*/ 387350 h 917575"/>
              <a:gd name="connsiteX21" fmla="*/ 1765300 w 3806825"/>
              <a:gd name="connsiteY21" fmla="*/ 387350 h 917575"/>
              <a:gd name="connsiteX22" fmla="*/ 1765300 w 3806825"/>
              <a:gd name="connsiteY22" fmla="*/ 387350 h 917575"/>
              <a:gd name="connsiteX23" fmla="*/ 1765300 w 3806825"/>
              <a:gd name="connsiteY23" fmla="*/ 387350 h 917575"/>
              <a:gd name="connsiteX24" fmla="*/ 1765300 w 3806825"/>
              <a:gd name="connsiteY24" fmla="*/ 409575 h 917575"/>
              <a:gd name="connsiteX25" fmla="*/ 1641475 w 3806825"/>
              <a:gd name="connsiteY25" fmla="*/ 409575 h 917575"/>
              <a:gd name="connsiteX26" fmla="*/ 1641475 w 3806825"/>
              <a:gd name="connsiteY26" fmla="*/ 409575 h 917575"/>
              <a:gd name="connsiteX27" fmla="*/ 1641475 w 3806825"/>
              <a:gd name="connsiteY27" fmla="*/ 409575 h 917575"/>
              <a:gd name="connsiteX28" fmla="*/ 1641475 w 3806825"/>
              <a:gd name="connsiteY28" fmla="*/ 434975 h 917575"/>
              <a:gd name="connsiteX29" fmla="*/ 1492250 w 3806825"/>
              <a:gd name="connsiteY29" fmla="*/ 434975 h 917575"/>
              <a:gd name="connsiteX30" fmla="*/ 1492250 w 3806825"/>
              <a:gd name="connsiteY30" fmla="*/ 434975 h 917575"/>
              <a:gd name="connsiteX31" fmla="*/ 1492250 w 3806825"/>
              <a:gd name="connsiteY31" fmla="*/ 463550 h 917575"/>
              <a:gd name="connsiteX32" fmla="*/ 1400175 w 3806825"/>
              <a:gd name="connsiteY32" fmla="*/ 463550 h 917575"/>
              <a:gd name="connsiteX33" fmla="*/ 1400175 w 3806825"/>
              <a:gd name="connsiteY33" fmla="*/ 476250 h 917575"/>
              <a:gd name="connsiteX34" fmla="*/ 1368425 w 3806825"/>
              <a:gd name="connsiteY34" fmla="*/ 476250 h 917575"/>
              <a:gd name="connsiteX35" fmla="*/ 1368425 w 3806825"/>
              <a:gd name="connsiteY35" fmla="*/ 511175 h 917575"/>
              <a:gd name="connsiteX36" fmla="*/ 1355725 w 3806825"/>
              <a:gd name="connsiteY36" fmla="*/ 511175 h 917575"/>
              <a:gd name="connsiteX37" fmla="*/ 1355725 w 3806825"/>
              <a:gd name="connsiteY37" fmla="*/ 530225 h 917575"/>
              <a:gd name="connsiteX38" fmla="*/ 1308100 w 3806825"/>
              <a:gd name="connsiteY38" fmla="*/ 530225 h 917575"/>
              <a:gd name="connsiteX39" fmla="*/ 1308100 w 3806825"/>
              <a:gd name="connsiteY39" fmla="*/ 530225 h 917575"/>
              <a:gd name="connsiteX40" fmla="*/ 1289050 w 3806825"/>
              <a:gd name="connsiteY40" fmla="*/ 549275 h 917575"/>
              <a:gd name="connsiteX41" fmla="*/ 1289050 w 3806825"/>
              <a:gd name="connsiteY41" fmla="*/ 549275 h 917575"/>
              <a:gd name="connsiteX42" fmla="*/ 1289050 w 3806825"/>
              <a:gd name="connsiteY42" fmla="*/ 549275 h 917575"/>
              <a:gd name="connsiteX43" fmla="*/ 1289050 w 3806825"/>
              <a:gd name="connsiteY43" fmla="*/ 571500 h 917575"/>
              <a:gd name="connsiteX44" fmla="*/ 1190625 w 3806825"/>
              <a:gd name="connsiteY44" fmla="*/ 571500 h 917575"/>
              <a:gd name="connsiteX45" fmla="*/ 1190625 w 3806825"/>
              <a:gd name="connsiteY45" fmla="*/ 571500 h 917575"/>
              <a:gd name="connsiteX46" fmla="*/ 1190625 w 3806825"/>
              <a:gd name="connsiteY46" fmla="*/ 603250 h 917575"/>
              <a:gd name="connsiteX47" fmla="*/ 1127125 w 3806825"/>
              <a:gd name="connsiteY47" fmla="*/ 603250 h 917575"/>
              <a:gd name="connsiteX48" fmla="*/ 1127125 w 3806825"/>
              <a:gd name="connsiteY48" fmla="*/ 603250 h 917575"/>
              <a:gd name="connsiteX49" fmla="*/ 1127125 w 3806825"/>
              <a:gd name="connsiteY49" fmla="*/ 603250 h 917575"/>
              <a:gd name="connsiteX50" fmla="*/ 1127125 w 3806825"/>
              <a:gd name="connsiteY50" fmla="*/ 622300 h 917575"/>
              <a:gd name="connsiteX51" fmla="*/ 993775 w 3806825"/>
              <a:gd name="connsiteY51" fmla="*/ 622300 h 917575"/>
              <a:gd name="connsiteX52" fmla="*/ 993775 w 3806825"/>
              <a:gd name="connsiteY52" fmla="*/ 635000 h 917575"/>
              <a:gd name="connsiteX53" fmla="*/ 958850 w 3806825"/>
              <a:gd name="connsiteY53" fmla="*/ 635000 h 917575"/>
              <a:gd name="connsiteX54" fmla="*/ 958850 w 3806825"/>
              <a:gd name="connsiteY54" fmla="*/ 635000 h 917575"/>
              <a:gd name="connsiteX55" fmla="*/ 958850 w 3806825"/>
              <a:gd name="connsiteY55" fmla="*/ 657225 h 917575"/>
              <a:gd name="connsiteX56" fmla="*/ 885825 w 3806825"/>
              <a:gd name="connsiteY56" fmla="*/ 657225 h 917575"/>
              <a:gd name="connsiteX57" fmla="*/ 885825 w 3806825"/>
              <a:gd name="connsiteY57" fmla="*/ 657225 h 917575"/>
              <a:gd name="connsiteX58" fmla="*/ 885825 w 3806825"/>
              <a:gd name="connsiteY58" fmla="*/ 685800 h 917575"/>
              <a:gd name="connsiteX59" fmla="*/ 860425 w 3806825"/>
              <a:gd name="connsiteY59" fmla="*/ 685800 h 917575"/>
              <a:gd name="connsiteX60" fmla="*/ 860425 w 3806825"/>
              <a:gd name="connsiteY60" fmla="*/ 698500 h 917575"/>
              <a:gd name="connsiteX61" fmla="*/ 803275 w 3806825"/>
              <a:gd name="connsiteY61" fmla="*/ 698500 h 917575"/>
              <a:gd name="connsiteX62" fmla="*/ 803275 w 3806825"/>
              <a:gd name="connsiteY62" fmla="*/ 717550 h 917575"/>
              <a:gd name="connsiteX63" fmla="*/ 660400 w 3806825"/>
              <a:gd name="connsiteY63" fmla="*/ 717550 h 917575"/>
              <a:gd name="connsiteX64" fmla="*/ 660400 w 3806825"/>
              <a:gd name="connsiteY64" fmla="*/ 739775 h 917575"/>
              <a:gd name="connsiteX65" fmla="*/ 625475 w 3806825"/>
              <a:gd name="connsiteY65" fmla="*/ 739775 h 917575"/>
              <a:gd name="connsiteX66" fmla="*/ 625475 w 3806825"/>
              <a:gd name="connsiteY66" fmla="*/ 784225 h 917575"/>
              <a:gd name="connsiteX67" fmla="*/ 546100 w 3806825"/>
              <a:gd name="connsiteY67" fmla="*/ 784225 h 917575"/>
              <a:gd name="connsiteX68" fmla="*/ 546100 w 3806825"/>
              <a:gd name="connsiteY68" fmla="*/ 800100 h 917575"/>
              <a:gd name="connsiteX69" fmla="*/ 514350 w 3806825"/>
              <a:gd name="connsiteY69" fmla="*/ 800100 h 917575"/>
              <a:gd name="connsiteX70" fmla="*/ 514350 w 3806825"/>
              <a:gd name="connsiteY70" fmla="*/ 831850 h 917575"/>
              <a:gd name="connsiteX71" fmla="*/ 514350 w 3806825"/>
              <a:gd name="connsiteY71" fmla="*/ 831850 h 917575"/>
              <a:gd name="connsiteX72" fmla="*/ 498475 w 3806825"/>
              <a:gd name="connsiteY72" fmla="*/ 847725 h 917575"/>
              <a:gd name="connsiteX73" fmla="*/ 422275 w 3806825"/>
              <a:gd name="connsiteY73" fmla="*/ 847725 h 917575"/>
              <a:gd name="connsiteX74" fmla="*/ 422275 w 3806825"/>
              <a:gd name="connsiteY74" fmla="*/ 847725 h 917575"/>
              <a:gd name="connsiteX75" fmla="*/ 409575 w 3806825"/>
              <a:gd name="connsiteY75" fmla="*/ 860425 h 917575"/>
              <a:gd name="connsiteX76" fmla="*/ 409575 w 3806825"/>
              <a:gd name="connsiteY76" fmla="*/ 885825 h 917575"/>
              <a:gd name="connsiteX77" fmla="*/ 250825 w 3806825"/>
              <a:gd name="connsiteY77" fmla="*/ 885825 h 917575"/>
              <a:gd name="connsiteX78" fmla="*/ 250825 w 3806825"/>
              <a:gd name="connsiteY78" fmla="*/ 917575 h 917575"/>
              <a:gd name="connsiteX79" fmla="*/ 0 w 3806825"/>
              <a:gd name="connsiteY79" fmla="*/ 917575 h 917575"/>
              <a:gd name="connsiteX0" fmla="*/ 3806825 w 3806825"/>
              <a:gd name="connsiteY0" fmla="*/ 0 h 917575"/>
              <a:gd name="connsiteX1" fmla="*/ 3311525 w 3806825"/>
              <a:gd name="connsiteY1" fmla="*/ 0 h 917575"/>
              <a:gd name="connsiteX2" fmla="*/ 3311525 w 3806825"/>
              <a:gd name="connsiteY2" fmla="*/ 85725 h 917575"/>
              <a:gd name="connsiteX3" fmla="*/ 3070225 w 3806825"/>
              <a:gd name="connsiteY3" fmla="*/ 85725 h 917575"/>
              <a:gd name="connsiteX4" fmla="*/ 3070225 w 3806825"/>
              <a:gd name="connsiteY4" fmla="*/ 152400 h 917575"/>
              <a:gd name="connsiteX5" fmla="*/ 2514600 w 3806825"/>
              <a:gd name="connsiteY5" fmla="*/ 152400 h 917575"/>
              <a:gd name="connsiteX6" fmla="*/ 2514600 w 3806825"/>
              <a:gd name="connsiteY6" fmla="*/ 193675 h 917575"/>
              <a:gd name="connsiteX7" fmla="*/ 2362200 w 3806825"/>
              <a:gd name="connsiteY7" fmla="*/ 193675 h 917575"/>
              <a:gd name="connsiteX8" fmla="*/ 2362200 w 3806825"/>
              <a:gd name="connsiteY8" fmla="*/ 231775 h 917575"/>
              <a:gd name="connsiteX9" fmla="*/ 2324100 w 3806825"/>
              <a:gd name="connsiteY9" fmla="*/ 231775 h 917575"/>
              <a:gd name="connsiteX10" fmla="*/ 2324100 w 3806825"/>
              <a:gd name="connsiteY10" fmla="*/ 260350 h 917575"/>
              <a:gd name="connsiteX11" fmla="*/ 2235200 w 3806825"/>
              <a:gd name="connsiteY11" fmla="*/ 260350 h 917575"/>
              <a:gd name="connsiteX12" fmla="*/ 2235200 w 3806825"/>
              <a:gd name="connsiteY12" fmla="*/ 298450 h 917575"/>
              <a:gd name="connsiteX13" fmla="*/ 2035175 w 3806825"/>
              <a:gd name="connsiteY13" fmla="*/ 298450 h 917575"/>
              <a:gd name="connsiteX14" fmla="*/ 2035175 w 3806825"/>
              <a:gd name="connsiteY14" fmla="*/ 330200 h 917575"/>
              <a:gd name="connsiteX15" fmla="*/ 2009775 w 3806825"/>
              <a:gd name="connsiteY15" fmla="*/ 330200 h 917575"/>
              <a:gd name="connsiteX16" fmla="*/ 2009775 w 3806825"/>
              <a:gd name="connsiteY16" fmla="*/ 358775 h 917575"/>
              <a:gd name="connsiteX17" fmla="*/ 1933575 w 3806825"/>
              <a:gd name="connsiteY17" fmla="*/ 358775 h 917575"/>
              <a:gd name="connsiteX18" fmla="*/ 1933575 w 3806825"/>
              <a:gd name="connsiteY18" fmla="*/ 358775 h 917575"/>
              <a:gd name="connsiteX19" fmla="*/ 1933575 w 3806825"/>
              <a:gd name="connsiteY19" fmla="*/ 387350 h 917575"/>
              <a:gd name="connsiteX20" fmla="*/ 1765300 w 3806825"/>
              <a:gd name="connsiteY20" fmla="*/ 387350 h 917575"/>
              <a:gd name="connsiteX21" fmla="*/ 1765300 w 3806825"/>
              <a:gd name="connsiteY21" fmla="*/ 387350 h 917575"/>
              <a:gd name="connsiteX22" fmla="*/ 1765300 w 3806825"/>
              <a:gd name="connsiteY22" fmla="*/ 387350 h 917575"/>
              <a:gd name="connsiteX23" fmla="*/ 1765300 w 3806825"/>
              <a:gd name="connsiteY23" fmla="*/ 387350 h 917575"/>
              <a:gd name="connsiteX24" fmla="*/ 1765300 w 3806825"/>
              <a:gd name="connsiteY24" fmla="*/ 409575 h 917575"/>
              <a:gd name="connsiteX25" fmla="*/ 1641475 w 3806825"/>
              <a:gd name="connsiteY25" fmla="*/ 409575 h 917575"/>
              <a:gd name="connsiteX26" fmla="*/ 1641475 w 3806825"/>
              <a:gd name="connsiteY26" fmla="*/ 409575 h 917575"/>
              <a:gd name="connsiteX27" fmla="*/ 1641475 w 3806825"/>
              <a:gd name="connsiteY27" fmla="*/ 409575 h 917575"/>
              <a:gd name="connsiteX28" fmla="*/ 1641475 w 3806825"/>
              <a:gd name="connsiteY28" fmla="*/ 434975 h 917575"/>
              <a:gd name="connsiteX29" fmla="*/ 1492250 w 3806825"/>
              <a:gd name="connsiteY29" fmla="*/ 434975 h 917575"/>
              <a:gd name="connsiteX30" fmla="*/ 1492250 w 3806825"/>
              <a:gd name="connsiteY30" fmla="*/ 434975 h 917575"/>
              <a:gd name="connsiteX31" fmla="*/ 1492250 w 3806825"/>
              <a:gd name="connsiteY31" fmla="*/ 463550 h 917575"/>
              <a:gd name="connsiteX32" fmla="*/ 1400175 w 3806825"/>
              <a:gd name="connsiteY32" fmla="*/ 463550 h 917575"/>
              <a:gd name="connsiteX33" fmla="*/ 1400175 w 3806825"/>
              <a:gd name="connsiteY33" fmla="*/ 476250 h 917575"/>
              <a:gd name="connsiteX34" fmla="*/ 1368425 w 3806825"/>
              <a:gd name="connsiteY34" fmla="*/ 476250 h 917575"/>
              <a:gd name="connsiteX35" fmla="*/ 1368425 w 3806825"/>
              <a:gd name="connsiteY35" fmla="*/ 511175 h 917575"/>
              <a:gd name="connsiteX36" fmla="*/ 1355725 w 3806825"/>
              <a:gd name="connsiteY36" fmla="*/ 511175 h 917575"/>
              <a:gd name="connsiteX37" fmla="*/ 1355725 w 3806825"/>
              <a:gd name="connsiteY37" fmla="*/ 530225 h 917575"/>
              <a:gd name="connsiteX38" fmla="*/ 1308100 w 3806825"/>
              <a:gd name="connsiteY38" fmla="*/ 530225 h 917575"/>
              <a:gd name="connsiteX39" fmla="*/ 1308100 w 3806825"/>
              <a:gd name="connsiteY39" fmla="*/ 530225 h 917575"/>
              <a:gd name="connsiteX40" fmla="*/ 1289050 w 3806825"/>
              <a:gd name="connsiteY40" fmla="*/ 549275 h 917575"/>
              <a:gd name="connsiteX41" fmla="*/ 1289050 w 3806825"/>
              <a:gd name="connsiteY41" fmla="*/ 549275 h 917575"/>
              <a:gd name="connsiteX42" fmla="*/ 1289050 w 3806825"/>
              <a:gd name="connsiteY42" fmla="*/ 549275 h 917575"/>
              <a:gd name="connsiteX43" fmla="*/ 1289050 w 3806825"/>
              <a:gd name="connsiteY43" fmla="*/ 571500 h 917575"/>
              <a:gd name="connsiteX44" fmla="*/ 1190625 w 3806825"/>
              <a:gd name="connsiteY44" fmla="*/ 571500 h 917575"/>
              <a:gd name="connsiteX45" fmla="*/ 1190625 w 3806825"/>
              <a:gd name="connsiteY45" fmla="*/ 571500 h 917575"/>
              <a:gd name="connsiteX46" fmla="*/ 1190625 w 3806825"/>
              <a:gd name="connsiteY46" fmla="*/ 603250 h 917575"/>
              <a:gd name="connsiteX47" fmla="*/ 1127125 w 3806825"/>
              <a:gd name="connsiteY47" fmla="*/ 603250 h 917575"/>
              <a:gd name="connsiteX48" fmla="*/ 1127125 w 3806825"/>
              <a:gd name="connsiteY48" fmla="*/ 603250 h 917575"/>
              <a:gd name="connsiteX49" fmla="*/ 1127125 w 3806825"/>
              <a:gd name="connsiteY49" fmla="*/ 603250 h 917575"/>
              <a:gd name="connsiteX50" fmla="*/ 1127125 w 3806825"/>
              <a:gd name="connsiteY50" fmla="*/ 622300 h 917575"/>
              <a:gd name="connsiteX51" fmla="*/ 993775 w 3806825"/>
              <a:gd name="connsiteY51" fmla="*/ 622300 h 917575"/>
              <a:gd name="connsiteX52" fmla="*/ 993775 w 3806825"/>
              <a:gd name="connsiteY52" fmla="*/ 635000 h 917575"/>
              <a:gd name="connsiteX53" fmla="*/ 958850 w 3806825"/>
              <a:gd name="connsiteY53" fmla="*/ 635000 h 917575"/>
              <a:gd name="connsiteX54" fmla="*/ 958850 w 3806825"/>
              <a:gd name="connsiteY54" fmla="*/ 635000 h 917575"/>
              <a:gd name="connsiteX55" fmla="*/ 958850 w 3806825"/>
              <a:gd name="connsiteY55" fmla="*/ 657225 h 917575"/>
              <a:gd name="connsiteX56" fmla="*/ 885825 w 3806825"/>
              <a:gd name="connsiteY56" fmla="*/ 657225 h 917575"/>
              <a:gd name="connsiteX57" fmla="*/ 885825 w 3806825"/>
              <a:gd name="connsiteY57" fmla="*/ 657225 h 917575"/>
              <a:gd name="connsiteX58" fmla="*/ 885825 w 3806825"/>
              <a:gd name="connsiteY58" fmla="*/ 685800 h 917575"/>
              <a:gd name="connsiteX59" fmla="*/ 860425 w 3806825"/>
              <a:gd name="connsiteY59" fmla="*/ 685800 h 917575"/>
              <a:gd name="connsiteX60" fmla="*/ 860425 w 3806825"/>
              <a:gd name="connsiteY60" fmla="*/ 698500 h 917575"/>
              <a:gd name="connsiteX61" fmla="*/ 803275 w 3806825"/>
              <a:gd name="connsiteY61" fmla="*/ 698500 h 917575"/>
              <a:gd name="connsiteX62" fmla="*/ 803275 w 3806825"/>
              <a:gd name="connsiteY62" fmla="*/ 717550 h 917575"/>
              <a:gd name="connsiteX63" fmla="*/ 660400 w 3806825"/>
              <a:gd name="connsiteY63" fmla="*/ 717550 h 917575"/>
              <a:gd name="connsiteX64" fmla="*/ 660400 w 3806825"/>
              <a:gd name="connsiteY64" fmla="*/ 739775 h 917575"/>
              <a:gd name="connsiteX65" fmla="*/ 625475 w 3806825"/>
              <a:gd name="connsiteY65" fmla="*/ 739775 h 917575"/>
              <a:gd name="connsiteX66" fmla="*/ 625475 w 3806825"/>
              <a:gd name="connsiteY66" fmla="*/ 784225 h 917575"/>
              <a:gd name="connsiteX67" fmla="*/ 546100 w 3806825"/>
              <a:gd name="connsiteY67" fmla="*/ 784225 h 917575"/>
              <a:gd name="connsiteX68" fmla="*/ 546100 w 3806825"/>
              <a:gd name="connsiteY68" fmla="*/ 800100 h 917575"/>
              <a:gd name="connsiteX69" fmla="*/ 514350 w 3806825"/>
              <a:gd name="connsiteY69" fmla="*/ 800100 h 917575"/>
              <a:gd name="connsiteX70" fmla="*/ 514350 w 3806825"/>
              <a:gd name="connsiteY70" fmla="*/ 831850 h 917575"/>
              <a:gd name="connsiteX71" fmla="*/ 514350 w 3806825"/>
              <a:gd name="connsiteY71" fmla="*/ 831850 h 917575"/>
              <a:gd name="connsiteX72" fmla="*/ 498475 w 3806825"/>
              <a:gd name="connsiteY72" fmla="*/ 847725 h 917575"/>
              <a:gd name="connsiteX73" fmla="*/ 422275 w 3806825"/>
              <a:gd name="connsiteY73" fmla="*/ 847725 h 917575"/>
              <a:gd name="connsiteX74" fmla="*/ 422275 w 3806825"/>
              <a:gd name="connsiteY74" fmla="*/ 847725 h 917575"/>
              <a:gd name="connsiteX75" fmla="*/ 438150 w 3806825"/>
              <a:gd name="connsiteY75" fmla="*/ 863600 h 917575"/>
              <a:gd name="connsiteX76" fmla="*/ 409575 w 3806825"/>
              <a:gd name="connsiteY76" fmla="*/ 885825 h 917575"/>
              <a:gd name="connsiteX77" fmla="*/ 250825 w 3806825"/>
              <a:gd name="connsiteY77" fmla="*/ 885825 h 917575"/>
              <a:gd name="connsiteX78" fmla="*/ 250825 w 3806825"/>
              <a:gd name="connsiteY78" fmla="*/ 917575 h 917575"/>
              <a:gd name="connsiteX79" fmla="*/ 0 w 3806825"/>
              <a:gd name="connsiteY79" fmla="*/ 917575 h 917575"/>
              <a:gd name="connsiteX0" fmla="*/ 3806825 w 3806825"/>
              <a:gd name="connsiteY0" fmla="*/ 0 h 917575"/>
              <a:gd name="connsiteX1" fmla="*/ 3311525 w 3806825"/>
              <a:gd name="connsiteY1" fmla="*/ 0 h 917575"/>
              <a:gd name="connsiteX2" fmla="*/ 3311525 w 3806825"/>
              <a:gd name="connsiteY2" fmla="*/ 85725 h 917575"/>
              <a:gd name="connsiteX3" fmla="*/ 3070225 w 3806825"/>
              <a:gd name="connsiteY3" fmla="*/ 85725 h 917575"/>
              <a:gd name="connsiteX4" fmla="*/ 3070225 w 3806825"/>
              <a:gd name="connsiteY4" fmla="*/ 152400 h 917575"/>
              <a:gd name="connsiteX5" fmla="*/ 2514600 w 3806825"/>
              <a:gd name="connsiteY5" fmla="*/ 152400 h 917575"/>
              <a:gd name="connsiteX6" fmla="*/ 2514600 w 3806825"/>
              <a:gd name="connsiteY6" fmla="*/ 193675 h 917575"/>
              <a:gd name="connsiteX7" fmla="*/ 2362200 w 3806825"/>
              <a:gd name="connsiteY7" fmla="*/ 193675 h 917575"/>
              <a:gd name="connsiteX8" fmla="*/ 2362200 w 3806825"/>
              <a:gd name="connsiteY8" fmla="*/ 231775 h 917575"/>
              <a:gd name="connsiteX9" fmla="*/ 2324100 w 3806825"/>
              <a:gd name="connsiteY9" fmla="*/ 231775 h 917575"/>
              <a:gd name="connsiteX10" fmla="*/ 2324100 w 3806825"/>
              <a:gd name="connsiteY10" fmla="*/ 260350 h 917575"/>
              <a:gd name="connsiteX11" fmla="*/ 2235200 w 3806825"/>
              <a:gd name="connsiteY11" fmla="*/ 260350 h 917575"/>
              <a:gd name="connsiteX12" fmla="*/ 2235200 w 3806825"/>
              <a:gd name="connsiteY12" fmla="*/ 298450 h 917575"/>
              <a:gd name="connsiteX13" fmla="*/ 2035175 w 3806825"/>
              <a:gd name="connsiteY13" fmla="*/ 298450 h 917575"/>
              <a:gd name="connsiteX14" fmla="*/ 2035175 w 3806825"/>
              <a:gd name="connsiteY14" fmla="*/ 330200 h 917575"/>
              <a:gd name="connsiteX15" fmla="*/ 2009775 w 3806825"/>
              <a:gd name="connsiteY15" fmla="*/ 330200 h 917575"/>
              <a:gd name="connsiteX16" fmla="*/ 2009775 w 3806825"/>
              <a:gd name="connsiteY16" fmla="*/ 358775 h 917575"/>
              <a:gd name="connsiteX17" fmla="*/ 1933575 w 3806825"/>
              <a:gd name="connsiteY17" fmla="*/ 358775 h 917575"/>
              <a:gd name="connsiteX18" fmla="*/ 1933575 w 3806825"/>
              <a:gd name="connsiteY18" fmla="*/ 358775 h 917575"/>
              <a:gd name="connsiteX19" fmla="*/ 1933575 w 3806825"/>
              <a:gd name="connsiteY19" fmla="*/ 387350 h 917575"/>
              <a:gd name="connsiteX20" fmla="*/ 1765300 w 3806825"/>
              <a:gd name="connsiteY20" fmla="*/ 387350 h 917575"/>
              <a:gd name="connsiteX21" fmla="*/ 1765300 w 3806825"/>
              <a:gd name="connsiteY21" fmla="*/ 387350 h 917575"/>
              <a:gd name="connsiteX22" fmla="*/ 1765300 w 3806825"/>
              <a:gd name="connsiteY22" fmla="*/ 387350 h 917575"/>
              <a:gd name="connsiteX23" fmla="*/ 1765300 w 3806825"/>
              <a:gd name="connsiteY23" fmla="*/ 387350 h 917575"/>
              <a:gd name="connsiteX24" fmla="*/ 1765300 w 3806825"/>
              <a:gd name="connsiteY24" fmla="*/ 409575 h 917575"/>
              <a:gd name="connsiteX25" fmla="*/ 1641475 w 3806825"/>
              <a:gd name="connsiteY25" fmla="*/ 409575 h 917575"/>
              <a:gd name="connsiteX26" fmla="*/ 1641475 w 3806825"/>
              <a:gd name="connsiteY26" fmla="*/ 409575 h 917575"/>
              <a:gd name="connsiteX27" fmla="*/ 1641475 w 3806825"/>
              <a:gd name="connsiteY27" fmla="*/ 409575 h 917575"/>
              <a:gd name="connsiteX28" fmla="*/ 1641475 w 3806825"/>
              <a:gd name="connsiteY28" fmla="*/ 434975 h 917575"/>
              <a:gd name="connsiteX29" fmla="*/ 1492250 w 3806825"/>
              <a:gd name="connsiteY29" fmla="*/ 434975 h 917575"/>
              <a:gd name="connsiteX30" fmla="*/ 1492250 w 3806825"/>
              <a:gd name="connsiteY30" fmla="*/ 434975 h 917575"/>
              <a:gd name="connsiteX31" fmla="*/ 1492250 w 3806825"/>
              <a:gd name="connsiteY31" fmla="*/ 463550 h 917575"/>
              <a:gd name="connsiteX32" fmla="*/ 1400175 w 3806825"/>
              <a:gd name="connsiteY32" fmla="*/ 463550 h 917575"/>
              <a:gd name="connsiteX33" fmla="*/ 1400175 w 3806825"/>
              <a:gd name="connsiteY33" fmla="*/ 476250 h 917575"/>
              <a:gd name="connsiteX34" fmla="*/ 1368425 w 3806825"/>
              <a:gd name="connsiteY34" fmla="*/ 476250 h 917575"/>
              <a:gd name="connsiteX35" fmla="*/ 1368425 w 3806825"/>
              <a:gd name="connsiteY35" fmla="*/ 511175 h 917575"/>
              <a:gd name="connsiteX36" fmla="*/ 1355725 w 3806825"/>
              <a:gd name="connsiteY36" fmla="*/ 511175 h 917575"/>
              <a:gd name="connsiteX37" fmla="*/ 1355725 w 3806825"/>
              <a:gd name="connsiteY37" fmla="*/ 530225 h 917575"/>
              <a:gd name="connsiteX38" fmla="*/ 1308100 w 3806825"/>
              <a:gd name="connsiteY38" fmla="*/ 530225 h 917575"/>
              <a:gd name="connsiteX39" fmla="*/ 1308100 w 3806825"/>
              <a:gd name="connsiteY39" fmla="*/ 530225 h 917575"/>
              <a:gd name="connsiteX40" fmla="*/ 1289050 w 3806825"/>
              <a:gd name="connsiteY40" fmla="*/ 549275 h 917575"/>
              <a:gd name="connsiteX41" fmla="*/ 1289050 w 3806825"/>
              <a:gd name="connsiteY41" fmla="*/ 549275 h 917575"/>
              <a:gd name="connsiteX42" fmla="*/ 1289050 w 3806825"/>
              <a:gd name="connsiteY42" fmla="*/ 549275 h 917575"/>
              <a:gd name="connsiteX43" fmla="*/ 1289050 w 3806825"/>
              <a:gd name="connsiteY43" fmla="*/ 571500 h 917575"/>
              <a:gd name="connsiteX44" fmla="*/ 1190625 w 3806825"/>
              <a:gd name="connsiteY44" fmla="*/ 571500 h 917575"/>
              <a:gd name="connsiteX45" fmla="*/ 1190625 w 3806825"/>
              <a:gd name="connsiteY45" fmla="*/ 571500 h 917575"/>
              <a:gd name="connsiteX46" fmla="*/ 1190625 w 3806825"/>
              <a:gd name="connsiteY46" fmla="*/ 603250 h 917575"/>
              <a:gd name="connsiteX47" fmla="*/ 1127125 w 3806825"/>
              <a:gd name="connsiteY47" fmla="*/ 603250 h 917575"/>
              <a:gd name="connsiteX48" fmla="*/ 1127125 w 3806825"/>
              <a:gd name="connsiteY48" fmla="*/ 603250 h 917575"/>
              <a:gd name="connsiteX49" fmla="*/ 1127125 w 3806825"/>
              <a:gd name="connsiteY49" fmla="*/ 603250 h 917575"/>
              <a:gd name="connsiteX50" fmla="*/ 1127125 w 3806825"/>
              <a:gd name="connsiteY50" fmla="*/ 622300 h 917575"/>
              <a:gd name="connsiteX51" fmla="*/ 993775 w 3806825"/>
              <a:gd name="connsiteY51" fmla="*/ 622300 h 917575"/>
              <a:gd name="connsiteX52" fmla="*/ 993775 w 3806825"/>
              <a:gd name="connsiteY52" fmla="*/ 635000 h 917575"/>
              <a:gd name="connsiteX53" fmla="*/ 958850 w 3806825"/>
              <a:gd name="connsiteY53" fmla="*/ 635000 h 917575"/>
              <a:gd name="connsiteX54" fmla="*/ 958850 w 3806825"/>
              <a:gd name="connsiteY54" fmla="*/ 635000 h 917575"/>
              <a:gd name="connsiteX55" fmla="*/ 958850 w 3806825"/>
              <a:gd name="connsiteY55" fmla="*/ 657225 h 917575"/>
              <a:gd name="connsiteX56" fmla="*/ 885825 w 3806825"/>
              <a:gd name="connsiteY56" fmla="*/ 657225 h 917575"/>
              <a:gd name="connsiteX57" fmla="*/ 885825 w 3806825"/>
              <a:gd name="connsiteY57" fmla="*/ 657225 h 917575"/>
              <a:gd name="connsiteX58" fmla="*/ 885825 w 3806825"/>
              <a:gd name="connsiteY58" fmla="*/ 685800 h 917575"/>
              <a:gd name="connsiteX59" fmla="*/ 860425 w 3806825"/>
              <a:gd name="connsiteY59" fmla="*/ 685800 h 917575"/>
              <a:gd name="connsiteX60" fmla="*/ 860425 w 3806825"/>
              <a:gd name="connsiteY60" fmla="*/ 698500 h 917575"/>
              <a:gd name="connsiteX61" fmla="*/ 803275 w 3806825"/>
              <a:gd name="connsiteY61" fmla="*/ 698500 h 917575"/>
              <a:gd name="connsiteX62" fmla="*/ 803275 w 3806825"/>
              <a:gd name="connsiteY62" fmla="*/ 717550 h 917575"/>
              <a:gd name="connsiteX63" fmla="*/ 660400 w 3806825"/>
              <a:gd name="connsiteY63" fmla="*/ 717550 h 917575"/>
              <a:gd name="connsiteX64" fmla="*/ 660400 w 3806825"/>
              <a:gd name="connsiteY64" fmla="*/ 739775 h 917575"/>
              <a:gd name="connsiteX65" fmla="*/ 625475 w 3806825"/>
              <a:gd name="connsiteY65" fmla="*/ 739775 h 917575"/>
              <a:gd name="connsiteX66" fmla="*/ 625475 w 3806825"/>
              <a:gd name="connsiteY66" fmla="*/ 784225 h 917575"/>
              <a:gd name="connsiteX67" fmla="*/ 546100 w 3806825"/>
              <a:gd name="connsiteY67" fmla="*/ 784225 h 917575"/>
              <a:gd name="connsiteX68" fmla="*/ 546100 w 3806825"/>
              <a:gd name="connsiteY68" fmla="*/ 800100 h 917575"/>
              <a:gd name="connsiteX69" fmla="*/ 514350 w 3806825"/>
              <a:gd name="connsiteY69" fmla="*/ 800100 h 917575"/>
              <a:gd name="connsiteX70" fmla="*/ 514350 w 3806825"/>
              <a:gd name="connsiteY70" fmla="*/ 831850 h 917575"/>
              <a:gd name="connsiteX71" fmla="*/ 514350 w 3806825"/>
              <a:gd name="connsiteY71" fmla="*/ 831850 h 917575"/>
              <a:gd name="connsiteX72" fmla="*/ 498475 w 3806825"/>
              <a:gd name="connsiteY72" fmla="*/ 847725 h 917575"/>
              <a:gd name="connsiteX73" fmla="*/ 422275 w 3806825"/>
              <a:gd name="connsiteY73" fmla="*/ 847725 h 917575"/>
              <a:gd name="connsiteX74" fmla="*/ 422275 w 3806825"/>
              <a:gd name="connsiteY74" fmla="*/ 847725 h 917575"/>
              <a:gd name="connsiteX75" fmla="*/ 396875 w 3806825"/>
              <a:gd name="connsiteY75" fmla="*/ 860425 h 917575"/>
              <a:gd name="connsiteX76" fmla="*/ 409575 w 3806825"/>
              <a:gd name="connsiteY76" fmla="*/ 885825 h 917575"/>
              <a:gd name="connsiteX77" fmla="*/ 250825 w 3806825"/>
              <a:gd name="connsiteY77" fmla="*/ 885825 h 917575"/>
              <a:gd name="connsiteX78" fmla="*/ 250825 w 3806825"/>
              <a:gd name="connsiteY78" fmla="*/ 917575 h 917575"/>
              <a:gd name="connsiteX79" fmla="*/ 0 w 3806825"/>
              <a:gd name="connsiteY79" fmla="*/ 917575 h 917575"/>
              <a:gd name="connsiteX0" fmla="*/ 3806825 w 3806825"/>
              <a:gd name="connsiteY0" fmla="*/ 0 h 917575"/>
              <a:gd name="connsiteX1" fmla="*/ 3311525 w 3806825"/>
              <a:gd name="connsiteY1" fmla="*/ 0 h 917575"/>
              <a:gd name="connsiteX2" fmla="*/ 3311525 w 3806825"/>
              <a:gd name="connsiteY2" fmla="*/ 85725 h 917575"/>
              <a:gd name="connsiteX3" fmla="*/ 3070225 w 3806825"/>
              <a:gd name="connsiteY3" fmla="*/ 85725 h 917575"/>
              <a:gd name="connsiteX4" fmla="*/ 3070225 w 3806825"/>
              <a:gd name="connsiteY4" fmla="*/ 152400 h 917575"/>
              <a:gd name="connsiteX5" fmla="*/ 2514600 w 3806825"/>
              <a:gd name="connsiteY5" fmla="*/ 152400 h 917575"/>
              <a:gd name="connsiteX6" fmla="*/ 2514600 w 3806825"/>
              <a:gd name="connsiteY6" fmla="*/ 193675 h 917575"/>
              <a:gd name="connsiteX7" fmla="*/ 2362200 w 3806825"/>
              <a:gd name="connsiteY7" fmla="*/ 193675 h 917575"/>
              <a:gd name="connsiteX8" fmla="*/ 2362200 w 3806825"/>
              <a:gd name="connsiteY8" fmla="*/ 231775 h 917575"/>
              <a:gd name="connsiteX9" fmla="*/ 2324100 w 3806825"/>
              <a:gd name="connsiteY9" fmla="*/ 231775 h 917575"/>
              <a:gd name="connsiteX10" fmla="*/ 2324100 w 3806825"/>
              <a:gd name="connsiteY10" fmla="*/ 260350 h 917575"/>
              <a:gd name="connsiteX11" fmla="*/ 2235200 w 3806825"/>
              <a:gd name="connsiteY11" fmla="*/ 260350 h 917575"/>
              <a:gd name="connsiteX12" fmla="*/ 2235200 w 3806825"/>
              <a:gd name="connsiteY12" fmla="*/ 298450 h 917575"/>
              <a:gd name="connsiteX13" fmla="*/ 2035175 w 3806825"/>
              <a:gd name="connsiteY13" fmla="*/ 298450 h 917575"/>
              <a:gd name="connsiteX14" fmla="*/ 2035175 w 3806825"/>
              <a:gd name="connsiteY14" fmla="*/ 330200 h 917575"/>
              <a:gd name="connsiteX15" fmla="*/ 2009775 w 3806825"/>
              <a:gd name="connsiteY15" fmla="*/ 330200 h 917575"/>
              <a:gd name="connsiteX16" fmla="*/ 2009775 w 3806825"/>
              <a:gd name="connsiteY16" fmla="*/ 358775 h 917575"/>
              <a:gd name="connsiteX17" fmla="*/ 1933575 w 3806825"/>
              <a:gd name="connsiteY17" fmla="*/ 358775 h 917575"/>
              <a:gd name="connsiteX18" fmla="*/ 1933575 w 3806825"/>
              <a:gd name="connsiteY18" fmla="*/ 358775 h 917575"/>
              <a:gd name="connsiteX19" fmla="*/ 1933575 w 3806825"/>
              <a:gd name="connsiteY19" fmla="*/ 387350 h 917575"/>
              <a:gd name="connsiteX20" fmla="*/ 1765300 w 3806825"/>
              <a:gd name="connsiteY20" fmla="*/ 387350 h 917575"/>
              <a:gd name="connsiteX21" fmla="*/ 1765300 w 3806825"/>
              <a:gd name="connsiteY21" fmla="*/ 387350 h 917575"/>
              <a:gd name="connsiteX22" fmla="*/ 1765300 w 3806825"/>
              <a:gd name="connsiteY22" fmla="*/ 387350 h 917575"/>
              <a:gd name="connsiteX23" fmla="*/ 1765300 w 3806825"/>
              <a:gd name="connsiteY23" fmla="*/ 387350 h 917575"/>
              <a:gd name="connsiteX24" fmla="*/ 1765300 w 3806825"/>
              <a:gd name="connsiteY24" fmla="*/ 409575 h 917575"/>
              <a:gd name="connsiteX25" fmla="*/ 1641475 w 3806825"/>
              <a:gd name="connsiteY25" fmla="*/ 409575 h 917575"/>
              <a:gd name="connsiteX26" fmla="*/ 1641475 w 3806825"/>
              <a:gd name="connsiteY26" fmla="*/ 409575 h 917575"/>
              <a:gd name="connsiteX27" fmla="*/ 1641475 w 3806825"/>
              <a:gd name="connsiteY27" fmla="*/ 409575 h 917575"/>
              <a:gd name="connsiteX28" fmla="*/ 1641475 w 3806825"/>
              <a:gd name="connsiteY28" fmla="*/ 434975 h 917575"/>
              <a:gd name="connsiteX29" fmla="*/ 1492250 w 3806825"/>
              <a:gd name="connsiteY29" fmla="*/ 434975 h 917575"/>
              <a:gd name="connsiteX30" fmla="*/ 1492250 w 3806825"/>
              <a:gd name="connsiteY30" fmla="*/ 434975 h 917575"/>
              <a:gd name="connsiteX31" fmla="*/ 1492250 w 3806825"/>
              <a:gd name="connsiteY31" fmla="*/ 463550 h 917575"/>
              <a:gd name="connsiteX32" fmla="*/ 1400175 w 3806825"/>
              <a:gd name="connsiteY32" fmla="*/ 463550 h 917575"/>
              <a:gd name="connsiteX33" fmla="*/ 1400175 w 3806825"/>
              <a:gd name="connsiteY33" fmla="*/ 476250 h 917575"/>
              <a:gd name="connsiteX34" fmla="*/ 1368425 w 3806825"/>
              <a:gd name="connsiteY34" fmla="*/ 476250 h 917575"/>
              <a:gd name="connsiteX35" fmla="*/ 1368425 w 3806825"/>
              <a:gd name="connsiteY35" fmla="*/ 511175 h 917575"/>
              <a:gd name="connsiteX36" fmla="*/ 1355725 w 3806825"/>
              <a:gd name="connsiteY36" fmla="*/ 511175 h 917575"/>
              <a:gd name="connsiteX37" fmla="*/ 1355725 w 3806825"/>
              <a:gd name="connsiteY37" fmla="*/ 530225 h 917575"/>
              <a:gd name="connsiteX38" fmla="*/ 1308100 w 3806825"/>
              <a:gd name="connsiteY38" fmla="*/ 530225 h 917575"/>
              <a:gd name="connsiteX39" fmla="*/ 1308100 w 3806825"/>
              <a:gd name="connsiteY39" fmla="*/ 530225 h 917575"/>
              <a:gd name="connsiteX40" fmla="*/ 1289050 w 3806825"/>
              <a:gd name="connsiteY40" fmla="*/ 549275 h 917575"/>
              <a:gd name="connsiteX41" fmla="*/ 1289050 w 3806825"/>
              <a:gd name="connsiteY41" fmla="*/ 549275 h 917575"/>
              <a:gd name="connsiteX42" fmla="*/ 1289050 w 3806825"/>
              <a:gd name="connsiteY42" fmla="*/ 549275 h 917575"/>
              <a:gd name="connsiteX43" fmla="*/ 1289050 w 3806825"/>
              <a:gd name="connsiteY43" fmla="*/ 571500 h 917575"/>
              <a:gd name="connsiteX44" fmla="*/ 1190625 w 3806825"/>
              <a:gd name="connsiteY44" fmla="*/ 571500 h 917575"/>
              <a:gd name="connsiteX45" fmla="*/ 1190625 w 3806825"/>
              <a:gd name="connsiteY45" fmla="*/ 571500 h 917575"/>
              <a:gd name="connsiteX46" fmla="*/ 1190625 w 3806825"/>
              <a:gd name="connsiteY46" fmla="*/ 603250 h 917575"/>
              <a:gd name="connsiteX47" fmla="*/ 1127125 w 3806825"/>
              <a:gd name="connsiteY47" fmla="*/ 603250 h 917575"/>
              <a:gd name="connsiteX48" fmla="*/ 1127125 w 3806825"/>
              <a:gd name="connsiteY48" fmla="*/ 603250 h 917575"/>
              <a:gd name="connsiteX49" fmla="*/ 1127125 w 3806825"/>
              <a:gd name="connsiteY49" fmla="*/ 603250 h 917575"/>
              <a:gd name="connsiteX50" fmla="*/ 1127125 w 3806825"/>
              <a:gd name="connsiteY50" fmla="*/ 622300 h 917575"/>
              <a:gd name="connsiteX51" fmla="*/ 993775 w 3806825"/>
              <a:gd name="connsiteY51" fmla="*/ 622300 h 917575"/>
              <a:gd name="connsiteX52" fmla="*/ 993775 w 3806825"/>
              <a:gd name="connsiteY52" fmla="*/ 635000 h 917575"/>
              <a:gd name="connsiteX53" fmla="*/ 958850 w 3806825"/>
              <a:gd name="connsiteY53" fmla="*/ 635000 h 917575"/>
              <a:gd name="connsiteX54" fmla="*/ 958850 w 3806825"/>
              <a:gd name="connsiteY54" fmla="*/ 635000 h 917575"/>
              <a:gd name="connsiteX55" fmla="*/ 958850 w 3806825"/>
              <a:gd name="connsiteY55" fmla="*/ 657225 h 917575"/>
              <a:gd name="connsiteX56" fmla="*/ 885825 w 3806825"/>
              <a:gd name="connsiteY56" fmla="*/ 657225 h 917575"/>
              <a:gd name="connsiteX57" fmla="*/ 885825 w 3806825"/>
              <a:gd name="connsiteY57" fmla="*/ 657225 h 917575"/>
              <a:gd name="connsiteX58" fmla="*/ 885825 w 3806825"/>
              <a:gd name="connsiteY58" fmla="*/ 685800 h 917575"/>
              <a:gd name="connsiteX59" fmla="*/ 860425 w 3806825"/>
              <a:gd name="connsiteY59" fmla="*/ 685800 h 917575"/>
              <a:gd name="connsiteX60" fmla="*/ 860425 w 3806825"/>
              <a:gd name="connsiteY60" fmla="*/ 698500 h 917575"/>
              <a:gd name="connsiteX61" fmla="*/ 803275 w 3806825"/>
              <a:gd name="connsiteY61" fmla="*/ 698500 h 917575"/>
              <a:gd name="connsiteX62" fmla="*/ 803275 w 3806825"/>
              <a:gd name="connsiteY62" fmla="*/ 717550 h 917575"/>
              <a:gd name="connsiteX63" fmla="*/ 660400 w 3806825"/>
              <a:gd name="connsiteY63" fmla="*/ 717550 h 917575"/>
              <a:gd name="connsiteX64" fmla="*/ 660400 w 3806825"/>
              <a:gd name="connsiteY64" fmla="*/ 739775 h 917575"/>
              <a:gd name="connsiteX65" fmla="*/ 625475 w 3806825"/>
              <a:gd name="connsiteY65" fmla="*/ 739775 h 917575"/>
              <a:gd name="connsiteX66" fmla="*/ 625475 w 3806825"/>
              <a:gd name="connsiteY66" fmla="*/ 784225 h 917575"/>
              <a:gd name="connsiteX67" fmla="*/ 546100 w 3806825"/>
              <a:gd name="connsiteY67" fmla="*/ 784225 h 917575"/>
              <a:gd name="connsiteX68" fmla="*/ 546100 w 3806825"/>
              <a:gd name="connsiteY68" fmla="*/ 800100 h 917575"/>
              <a:gd name="connsiteX69" fmla="*/ 514350 w 3806825"/>
              <a:gd name="connsiteY69" fmla="*/ 800100 h 917575"/>
              <a:gd name="connsiteX70" fmla="*/ 514350 w 3806825"/>
              <a:gd name="connsiteY70" fmla="*/ 831850 h 917575"/>
              <a:gd name="connsiteX71" fmla="*/ 514350 w 3806825"/>
              <a:gd name="connsiteY71" fmla="*/ 831850 h 917575"/>
              <a:gd name="connsiteX72" fmla="*/ 498475 w 3806825"/>
              <a:gd name="connsiteY72" fmla="*/ 847725 h 917575"/>
              <a:gd name="connsiteX73" fmla="*/ 422275 w 3806825"/>
              <a:gd name="connsiteY73" fmla="*/ 847725 h 917575"/>
              <a:gd name="connsiteX74" fmla="*/ 438150 w 3806825"/>
              <a:gd name="connsiteY74" fmla="*/ 873125 h 917575"/>
              <a:gd name="connsiteX75" fmla="*/ 396875 w 3806825"/>
              <a:gd name="connsiteY75" fmla="*/ 860425 h 917575"/>
              <a:gd name="connsiteX76" fmla="*/ 409575 w 3806825"/>
              <a:gd name="connsiteY76" fmla="*/ 885825 h 917575"/>
              <a:gd name="connsiteX77" fmla="*/ 250825 w 3806825"/>
              <a:gd name="connsiteY77" fmla="*/ 885825 h 917575"/>
              <a:gd name="connsiteX78" fmla="*/ 250825 w 3806825"/>
              <a:gd name="connsiteY78" fmla="*/ 917575 h 917575"/>
              <a:gd name="connsiteX79" fmla="*/ 0 w 3806825"/>
              <a:gd name="connsiteY79" fmla="*/ 917575 h 917575"/>
              <a:gd name="connsiteX0" fmla="*/ 3806825 w 3806825"/>
              <a:gd name="connsiteY0" fmla="*/ 0 h 917575"/>
              <a:gd name="connsiteX1" fmla="*/ 3311525 w 3806825"/>
              <a:gd name="connsiteY1" fmla="*/ 0 h 917575"/>
              <a:gd name="connsiteX2" fmla="*/ 3311525 w 3806825"/>
              <a:gd name="connsiteY2" fmla="*/ 85725 h 917575"/>
              <a:gd name="connsiteX3" fmla="*/ 3070225 w 3806825"/>
              <a:gd name="connsiteY3" fmla="*/ 85725 h 917575"/>
              <a:gd name="connsiteX4" fmla="*/ 3070225 w 3806825"/>
              <a:gd name="connsiteY4" fmla="*/ 152400 h 917575"/>
              <a:gd name="connsiteX5" fmla="*/ 2514600 w 3806825"/>
              <a:gd name="connsiteY5" fmla="*/ 152400 h 917575"/>
              <a:gd name="connsiteX6" fmla="*/ 2514600 w 3806825"/>
              <a:gd name="connsiteY6" fmla="*/ 193675 h 917575"/>
              <a:gd name="connsiteX7" fmla="*/ 2362200 w 3806825"/>
              <a:gd name="connsiteY7" fmla="*/ 193675 h 917575"/>
              <a:gd name="connsiteX8" fmla="*/ 2362200 w 3806825"/>
              <a:gd name="connsiteY8" fmla="*/ 231775 h 917575"/>
              <a:gd name="connsiteX9" fmla="*/ 2324100 w 3806825"/>
              <a:gd name="connsiteY9" fmla="*/ 231775 h 917575"/>
              <a:gd name="connsiteX10" fmla="*/ 2324100 w 3806825"/>
              <a:gd name="connsiteY10" fmla="*/ 260350 h 917575"/>
              <a:gd name="connsiteX11" fmla="*/ 2235200 w 3806825"/>
              <a:gd name="connsiteY11" fmla="*/ 260350 h 917575"/>
              <a:gd name="connsiteX12" fmla="*/ 2235200 w 3806825"/>
              <a:gd name="connsiteY12" fmla="*/ 298450 h 917575"/>
              <a:gd name="connsiteX13" fmla="*/ 2035175 w 3806825"/>
              <a:gd name="connsiteY13" fmla="*/ 298450 h 917575"/>
              <a:gd name="connsiteX14" fmla="*/ 2035175 w 3806825"/>
              <a:gd name="connsiteY14" fmla="*/ 330200 h 917575"/>
              <a:gd name="connsiteX15" fmla="*/ 2009775 w 3806825"/>
              <a:gd name="connsiteY15" fmla="*/ 330200 h 917575"/>
              <a:gd name="connsiteX16" fmla="*/ 2009775 w 3806825"/>
              <a:gd name="connsiteY16" fmla="*/ 358775 h 917575"/>
              <a:gd name="connsiteX17" fmla="*/ 1933575 w 3806825"/>
              <a:gd name="connsiteY17" fmla="*/ 358775 h 917575"/>
              <a:gd name="connsiteX18" fmla="*/ 1933575 w 3806825"/>
              <a:gd name="connsiteY18" fmla="*/ 358775 h 917575"/>
              <a:gd name="connsiteX19" fmla="*/ 1933575 w 3806825"/>
              <a:gd name="connsiteY19" fmla="*/ 387350 h 917575"/>
              <a:gd name="connsiteX20" fmla="*/ 1765300 w 3806825"/>
              <a:gd name="connsiteY20" fmla="*/ 387350 h 917575"/>
              <a:gd name="connsiteX21" fmla="*/ 1765300 w 3806825"/>
              <a:gd name="connsiteY21" fmla="*/ 387350 h 917575"/>
              <a:gd name="connsiteX22" fmla="*/ 1765300 w 3806825"/>
              <a:gd name="connsiteY22" fmla="*/ 387350 h 917575"/>
              <a:gd name="connsiteX23" fmla="*/ 1765300 w 3806825"/>
              <a:gd name="connsiteY23" fmla="*/ 387350 h 917575"/>
              <a:gd name="connsiteX24" fmla="*/ 1765300 w 3806825"/>
              <a:gd name="connsiteY24" fmla="*/ 409575 h 917575"/>
              <a:gd name="connsiteX25" fmla="*/ 1641475 w 3806825"/>
              <a:gd name="connsiteY25" fmla="*/ 409575 h 917575"/>
              <a:gd name="connsiteX26" fmla="*/ 1641475 w 3806825"/>
              <a:gd name="connsiteY26" fmla="*/ 409575 h 917575"/>
              <a:gd name="connsiteX27" fmla="*/ 1641475 w 3806825"/>
              <a:gd name="connsiteY27" fmla="*/ 409575 h 917575"/>
              <a:gd name="connsiteX28" fmla="*/ 1641475 w 3806825"/>
              <a:gd name="connsiteY28" fmla="*/ 434975 h 917575"/>
              <a:gd name="connsiteX29" fmla="*/ 1492250 w 3806825"/>
              <a:gd name="connsiteY29" fmla="*/ 434975 h 917575"/>
              <a:gd name="connsiteX30" fmla="*/ 1492250 w 3806825"/>
              <a:gd name="connsiteY30" fmla="*/ 434975 h 917575"/>
              <a:gd name="connsiteX31" fmla="*/ 1492250 w 3806825"/>
              <a:gd name="connsiteY31" fmla="*/ 463550 h 917575"/>
              <a:gd name="connsiteX32" fmla="*/ 1400175 w 3806825"/>
              <a:gd name="connsiteY32" fmla="*/ 463550 h 917575"/>
              <a:gd name="connsiteX33" fmla="*/ 1400175 w 3806825"/>
              <a:gd name="connsiteY33" fmla="*/ 476250 h 917575"/>
              <a:gd name="connsiteX34" fmla="*/ 1368425 w 3806825"/>
              <a:gd name="connsiteY34" fmla="*/ 476250 h 917575"/>
              <a:gd name="connsiteX35" fmla="*/ 1368425 w 3806825"/>
              <a:gd name="connsiteY35" fmla="*/ 511175 h 917575"/>
              <a:gd name="connsiteX36" fmla="*/ 1355725 w 3806825"/>
              <a:gd name="connsiteY36" fmla="*/ 511175 h 917575"/>
              <a:gd name="connsiteX37" fmla="*/ 1355725 w 3806825"/>
              <a:gd name="connsiteY37" fmla="*/ 530225 h 917575"/>
              <a:gd name="connsiteX38" fmla="*/ 1308100 w 3806825"/>
              <a:gd name="connsiteY38" fmla="*/ 530225 h 917575"/>
              <a:gd name="connsiteX39" fmla="*/ 1308100 w 3806825"/>
              <a:gd name="connsiteY39" fmla="*/ 530225 h 917575"/>
              <a:gd name="connsiteX40" fmla="*/ 1289050 w 3806825"/>
              <a:gd name="connsiteY40" fmla="*/ 549275 h 917575"/>
              <a:gd name="connsiteX41" fmla="*/ 1289050 w 3806825"/>
              <a:gd name="connsiteY41" fmla="*/ 549275 h 917575"/>
              <a:gd name="connsiteX42" fmla="*/ 1289050 w 3806825"/>
              <a:gd name="connsiteY42" fmla="*/ 549275 h 917575"/>
              <a:gd name="connsiteX43" fmla="*/ 1289050 w 3806825"/>
              <a:gd name="connsiteY43" fmla="*/ 571500 h 917575"/>
              <a:gd name="connsiteX44" fmla="*/ 1190625 w 3806825"/>
              <a:gd name="connsiteY44" fmla="*/ 571500 h 917575"/>
              <a:gd name="connsiteX45" fmla="*/ 1190625 w 3806825"/>
              <a:gd name="connsiteY45" fmla="*/ 571500 h 917575"/>
              <a:gd name="connsiteX46" fmla="*/ 1190625 w 3806825"/>
              <a:gd name="connsiteY46" fmla="*/ 603250 h 917575"/>
              <a:gd name="connsiteX47" fmla="*/ 1127125 w 3806825"/>
              <a:gd name="connsiteY47" fmla="*/ 603250 h 917575"/>
              <a:gd name="connsiteX48" fmla="*/ 1127125 w 3806825"/>
              <a:gd name="connsiteY48" fmla="*/ 603250 h 917575"/>
              <a:gd name="connsiteX49" fmla="*/ 1127125 w 3806825"/>
              <a:gd name="connsiteY49" fmla="*/ 603250 h 917575"/>
              <a:gd name="connsiteX50" fmla="*/ 1127125 w 3806825"/>
              <a:gd name="connsiteY50" fmla="*/ 622300 h 917575"/>
              <a:gd name="connsiteX51" fmla="*/ 993775 w 3806825"/>
              <a:gd name="connsiteY51" fmla="*/ 622300 h 917575"/>
              <a:gd name="connsiteX52" fmla="*/ 993775 w 3806825"/>
              <a:gd name="connsiteY52" fmla="*/ 635000 h 917575"/>
              <a:gd name="connsiteX53" fmla="*/ 958850 w 3806825"/>
              <a:gd name="connsiteY53" fmla="*/ 635000 h 917575"/>
              <a:gd name="connsiteX54" fmla="*/ 958850 w 3806825"/>
              <a:gd name="connsiteY54" fmla="*/ 635000 h 917575"/>
              <a:gd name="connsiteX55" fmla="*/ 958850 w 3806825"/>
              <a:gd name="connsiteY55" fmla="*/ 657225 h 917575"/>
              <a:gd name="connsiteX56" fmla="*/ 885825 w 3806825"/>
              <a:gd name="connsiteY56" fmla="*/ 657225 h 917575"/>
              <a:gd name="connsiteX57" fmla="*/ 885825 w 3806825"/>
              <a:gd name="connsiteY57" fmla="*/ 657225 h 917575"/>
              <a:gd name="connsiteX58" fmla="*/ 885825 w 3806825"/>
              <a:gd name="connsiteY58" fmla="*/ 685800 h 917575"/>
              <a:gd name="connsiteX59" fmla="*/ 860425 w 3806825"/>
              <a:gd name="connsiteY59" fmla="*/ 685800 h 917575"/>
              <a:gd name="connsiteX60" fmla="*/ 860425 w 3806825"/>
              <a:gd name="connsiteY60" fmla="*/ 698500 h 917575"/>
              <a:gd name="connsiteX61" fmla="*/ 803275 w 3806825"/>
              <a:gd name="connsiteY61" fmla="*/ 698500 h 917575"/>
              <a:gd name="connsiteX62" fmla="*/ 803275 w 3806825"/>
              <a:gd name="connsiteY62" fmla="*/ 717550 h 917575"/>
              <a:gd name="connsiteX63" fmla="*/ 660400 w 3806825"/>
              <a:gd name="connsiteY63" fmla="*/ 717550 h 917575"/>
              <a:gd name="connsiteX64" fmla="*/ 660400 w 3806825"/>
              <a:gd name="connsiteY64" fmla="*/ 739775 h 917575"/>
              <a:gd name="connsiteX65" fmla="*/ 625475 w 3806825"/>
              <a:gd name="connsiteY65" fmla="*/ 739775 h 917575"/>
              <a:gd name="connsiteX66" fmla="*/ 625475 w 3806825"/>
              <a:gd name="connsiteY66" fmla="*/ 784225 h 917575"/>
              <a:gd name="connsiteX67" fmla="*/ 546100 w 3806825"/>
              <a:gd name="connsiteY67" fmla="*/ 784225 h 917575"/>
              <a:gd name="connsiteX68" fmla="*/ 546100 w 3806825"/>
              <a:gd name="connsiteY68" fmla="*/ 800100 h 917575"/>
              <a:gd name="connsiteX69" fmla="*/ 514350 w 3806825"/>
              <a:gd name="connsiteY69" fmla="*/ 800100 h 917575"/>
              <a:gd name="connsiteX70" fmla="*/ 514350 w 3806825"/>
              <a:gd name="connsiteY70" fmla="*/ 831850 h 917575"/>
              <a:gd name="connsiteX71" fmla="*/ 514350 w 3806825"/>
              <a:gd name="connsiteY71" fmla="*/ 831850 h 917575"/>
              <a:gd name="connsiteX72" fmla="*/ 498475 w 3806825"/>
              <a:gd name="connsiteY72" fmla="*/ 847725 h 917575"/>
              <a:gd name="connsiteX73" fmla="*/ 422275 w 3806825"/>
              <a:gd name="connsiteY73" fmla="*/ 847725 h 917575"/>
              <a:gd name="connsiteX74" fmla="*/ 438150 w 3806825"/>
              <a:gd name="connsiteY74" fmla="*/ 873125 h 917575"/>
              <a:gd name="connsiteX75" fmla="*/ 415925 w 3806825"/>
              <a:gd name="connsiteY75" fmla="*/ 863600 h 917575"/>
              <a:gd name="connsiteX76" fmla="*/ 409575 w 3806825"/>
              <a:gd name="connsiteY76" fmla="*/ 885825 h 917575"/>
              <a:gd name="connsiteX77" fmla="*/ 250825 w 3806825"/>
              <a:gd name="connsiteY77" fmla="*/ 885825 h 917575"/>
              <a:gd name="connsiteX78" fmla="*/ 250825 w 3806825"/>
              <a:gd name="connsiteY78" fmla="*/ 917575 h 917575"/>
              <a:gd name="connsiteX79" fmla="*/ 0 w 3806825"/>
              <a:gd name="connsiteY79" fmla="*/ 917575 h 917575"/>
              <a:gd name="connsiteX0" fmla="*/ 3806825 w 3806825"/>
              <a:gd name="connsiteY0" fmla="*/ 0 h 917575"/>
              <a:gd name="connsiteX1" fmla="*/ 3311525 w 3806825"/>
              <a:gd name="connsiteY1" fmla="*/ 0 h 917575"/>
              <a:gd name="connsiteX2" fmla="*/ 3311525 w 3806825"/>
              <a:gd name="connsiteY2" fmla="*/ 85725 h 917575"/>
              <a:gd name="connsiteX3" fmla="*/ 3070225 w 3806825"/>
              <a:gd name="connsiteY3" fmla="*/ 85725 h 917575"/>
              <a:gd name="connsiteX4" fmla="*/ 3070225 w 3806825"/>
              <a:gd name="connsiteY4" fmla="*/ 152400 h 917575"/>
              <a:gd name="connsiteX5" fmla="*/ 2514600 w 3806825"/>
              <a:gd name="connsiteY5" fmla="*/ 152400 h 917575"/>
              <a:gd name="connsiteX6" fmla="*/ 2514600 w 3806825"/>
              <a:gd name="connsiteY6" fmla="*/ 193675 h 917575"/>
              <a:gd name="connsiteX7" fmla="*/ 2362200 w 3806825"/>
              <a:gd name="connsiteY7" fmla="*/ 193675 h 917575"/>
              <a:gd name="connsiteX8" fmla="*/ 2362200 w 3806825"/>
              <a:gd name="connsiteY8" fmla="*/ 231775 h 917575"/>
              <a:gd name="connsiteX9" fmla="*/ 2324100 w 3806825"/>
              <a:gd name="connsiteY9" fmla="*/ 231775 h 917575"/>
              <a:gd name="connsiteX10" fmla="*/ 2324100 w 3806825"/>
              <a:gd name="connsiteY10" fmla="*/ 260350 h 917575"/>
              <a:gd name="connsiteX11" fmla="*/ 2235200 w 3806825"/>
              <a:gd name="connsiteY11" fmla="*/ 260350 h 917575"/>
              <a:gd name="connsiteX12" fmla="*/ 2235200 w 3806825"/>
              <a:gd name="connsiteY12" fmla="*/ 298450 h 917575"/>
              <a:gd name="connsiteX13" fmla="*/ 2035175 w 3806825"/>
              <a:gd name="connsiteY13" fmla="*/ 298450 h 917575"/>
              <a:gd name="connsiteX14" fmla="*/ 2035175 w 3806825"/>
              <a:gd name="connsiteY14" fmla="*/ 330200 h 917575"/>
              <a:gd name="connsiteX15" fmla="*/ 2009775 w 3806825"/>
              <a:gd name="connsiteY15" fmla="*/ 330200 h 917575"/>
              <a:gd name="connsiteX16" fmla="*/ 2009775 w 3806825"/>
              <a:gd name="connsiteY16" fmla="*/ 358775 h 917575"/>
              <a:gd name="connsiteX17" fmla="*/ 1933575 w 3806825"/>
              <a:gd name="connsiteY17" fmla="*/ 358775 h 917575"/>
              <a:gd name="connsiteX18" fmla="*/ 1933575 w 3806825"/>
              <a:gd name="connsiteY18" fmla="*/ 358775 h 917575"/>
              <a:gd name="connsiteX19" fmla="*/ 1933575 w 3806825"/>
              <a:gd name="connsiteY19" fmla="*/ 387350 h 917575"/>
              <a:gd name="connsiteX20" fmla="*/ 1765300 w 3806825"/>
              <a:gd name="connsiteY20" fmla="*/ 387350 h 917575"/>
              <a:gd name="connsiteX21" fmla="*/ 1765300 w 3806825"/>
              <a:gd name="connsiteY21" fmla="*/ 387350 h 917575"/>
              <a:gd name="connsiteX22" fmla="*/ 1765300 w 3806825"/>
              <a:gd name="connsiteY22" fmla="*/ 387350 h 917575"/>
              <a:gd name="connsiteX23" fmla="*/ 1765300 w 3806825"/>
              <a:gd name="connsiteY23" fmla="*/ 387350 h 917575"/>
              <a:gd name="connsiteX24" fmla="*/ 1765300 w 3806825"/>
              <a:gd name="connsiteY24" fmla="*/ 409575 h 917575"/>
              <a:gd name="connsiteX25" fmla="*/ 1641475 w 3806825"/>
              <a:gd name="connsiteY25" fmla="*/ 409575 h 917575"/>
              <a:gd name="connsiteX26" fmla="*/ 1641475 w 3806825"/>
              <a:gd name="connsiteY26" fmla="*/ 409575 h 917575"/>
              <a:gd name="connsiteX27" fmla="*/ 1641475 w 3806825"/>
              <a:gd name="connsiteY27" fmla="*/ 409575 h 917575"/>
              <a:gd name="connsiteX28" fmla="*/ 1641475 w 3806825"/>
              <a:gd name="connsiteY28" fmla="*/ 434975 h 917575"/>
              <a:gd name="connsiteX29" fmla="*/ 1492250 w 3806825"/>
              <a:gd name="connsiteY29" fmla="*/ 434975 h 917575"/>
              <a:gd name="connsiteX30" fmla="*/ 1492250 w 3806825"/>
              <a:gd name="connsiteY30" fmla="*/ 434975 h 917575"/>
              <a:gd name="connsiteX31" fmla="*/ 1492250 w 3806825"/>
              <a:gd name="connsiteY31" fmla="*/ 463550 h 917575"/>
              <a:gd name="connsiteX32" fmla="*/ 1400175 w 3806825"/>
              <a:gd name="connsiteY32" fmla="*/ 463550 h 917575"/>
              <a:gd name="connsiteX33" fmla="*/ 1400175 w 3806825"/>
              <a:gd name="connsiteY33" fmla="*/ 476250 h 917575"/>
              <a:gd name="connsiteX34" fmla="*/ 1368425 w 3806825"/>
              <a:gd name="connsiteY34" fmla="*/ 476250 h 917575"/>
              <a:gd name="connsiteX35" fmla="*/ 1368425 w 3806825"/>
              <a:gd name="connsiteY35" fmla="*/ 511175 h 917575"/>
              <a:gd name="connsiteX36" fmla="*/ 1355725 w 3806825"/>
              <a:gd name="connsiteY36" fmla="*/ 511175 h 917575"/>
              <a:gd name="connsiteX37" fmla="*/ 1355725 w 3806825"/>
              <a:gd name="connsiteY37" fmla="*/ 530225 h 917575"/>
              <a:gd name="connsiteX38" fmla="*/ 1308100 w 3806825"/>
              <a:gd name="connsiteY38" fmla="*/ 530225 h 917575"/>
              <a:gd name="connsiteX39" fmla="*/ 1308100 w 3806825"/>
              <a:gd name="connsiteY39" fmla="*/ 530225 h 917575"/>
              <a:gd name="connsiteX40" fmla="*/ 1289050 w 3806825"/>
              <a:gd name="connsiteY40" fmla="*/ 549275 h 917575"/>
              <a:gd name="connsiteX41" fmla="*/ 1289050 w 3806825"/>
              <a:gd name="connsiteY41" fmla="*/ 549275 h 917575"/>
              <a:gd name="connsiteX42" fmla="*/ 1289050 w 3806825"/>
              <a:gd name="connsiteY42" fmla="*/ 549275 h 917575"/>
              <a:gd name="connsiteX43" fmla="*/ 1289050 w 3806825"/>
              <a:gd name="connsiteY43" fmla="*/ 571500 h 917575"/>
              <a:gd name="connsiteX44" fmla="*/ 1190625 w 3806825"/>
              <a:gd name="connsiteY44" fmla="*/ 571500 h 917575"/>
              <a:gd name="connsiteX45" fmla="*/ 1190625 w 3806825"/>
              <a:gd name="connsiteY45" fmla="*/ 571500 h 917575"/>
              <a:gd name="connsiteX46" fmla="*/ 1190625 w 3806825"/>
              <a:gd name="connsiteY46" fmla="*/ 603250 h 917575"/>
              <a:gd name="connsiteX47" fmla="*/ 1127125 w 3806825"/>
              <a:gd name="connsiteY47" fmla="*/ 603250 h 917575"/>
              <a:gd name="connsiteX48" fmla="*/ 1127125 w 3806825"/>
              <a:gd name="connsiteY48" fmla="*/ 603250 h 917575"/>
              <a:gd name="connsiteX49" fmla="*/ 1127125 w 3806825"/>
              <a:gd name="connsiteY49" fmla="*/ 603250 h 917575"/>
              <a:gd name="connsiteX50" fmla="*/ 1127125 w 3806825"/>
              <a:gd name="connsiteY50" fmla="*/ 622300 h 917575"/>
              <a:gd name="connsiteX51" fmla="*/ 993775 w 3806825"/>
              <a:gd name="connsiteY51" fmla="*/ 622300 h 917575"/>
              <a:gd name="connsiteX52" fmla="*/ 993775 w 3806825"/>
              <a:gd name="connsiteY52" fmla="*/ 635000 h 917575"/>
              <a:gd name="connsiteX53" fmla="*/ 958850 w 3806825"/>
              <a:gd name="connsiteY53" fmla="*/ 635000 h 917575"/>
              <a:gd name="connsiteX54" fmla="*/ 958850 w 3806825"/>
              <a:gd name="connsiteY54" fmla="*/ 635000 h 917575"/>
              <a:gd name="connsiteX55" fmla="*/ 958850 w 3806825"/>
              <a:gd name="connsiteY55" fmla="*/ 657225 h 917575"/>
              <a:gd name="connsiteX56" fmla="*/ 885825 w 3806825"/>
              <a:gd name="connsiteY56" fmla="*/ 657225 h 917575"/>
              <a:gd name="connsiteX57" fmla="*/ 885825 w 3806825"/>
              <a:gd name="connsiteY57" fmla="*/ 657225 h 917575"/>
              <a:gd name="connsiteX58" fmla="*/ 885825 w 3806825"/>
              <a:gd name="connsiteY58" fmla="*/ 685800 h 917575"/>
              <a:gd name="connsiteX59" fmla="*/ 860425 w 3806825"/>
              <a:gd name="connsiteY59" fmla="*/ 685800 h 917575"/>
              <a:gd name="connsiteX60" fmla="*/ 860425 w 3806825"/>
              <a:gd name="connsiteY60" fmla="*/ 698500 h 917575"/>
              <a:gd name="connsiteX61" fmla="*/ 803275 w 3806825"/>
              <a:gd name="connsiteY61" fmla="*/ 698500 h 917575"/>
              <a:gd name="connsiteX62" fmla="*/ 803275 w 3806825"/>
              <a:gd name="connsiteY62" fmla="*/ 717550 h 917575"/>
              <a:gd name="connsiteX63" fmla="*/ 660400 w 3806825"/>
              <a:gd name="connsiteY63" fmla="*/ 717550 h 917575"/>
              <a:gd name="connsiteX64" fmla="*/ 660400 w 3806825"/>
              <a:gd name="connsiteY64" fmla="*/ 739775 h 917575"/>
              <a:gd name="connsiteX65" fmla="*/ 625475 w 3806825"/>
              <a:gd name="connsiteY65" fmla="*/ 739775 h 917575"/>
              <a:gd name="connsiteX66" fmla="*/ 625475 w 3806825"/>
              <a:gd name="connsiteY66" fmla="*/ 784225 h 917575"/>
              <a:gd name="connsiteX67" fmla="*/ 546100 w 3806825"/>
              <a:gd name="connsiteY67" fmla="*/ 784225 h 917575"/>
              <a:gd name="connsiteX68" fmla="*/ 546100 w 3806825"/>
              <a:gd name="connsiteY68" fmla="*/ 800100 h 917575"/>
              <a:gd name="connsiteX69" fmla="*/ 514350 w 3806825"/>
              <a:gd name="connsiteY69" fmla="*/ 800100 h 917575"/>
              <a:gd name="connsiteX70" fmla="*/ 514350 w 3806825"/>
              <a:gd name="connsiteY70" fmla="*/ 831850 h 917575"/>
              <a:gd name="connsiteX71" fmla="*/ 514350 w 3806825"/>
              <a:gd name="connsiteY71" fmla="*/ 831850 h 917575"/>
              <a:gd name="connsiteX72" fmla="*/ 498475 w 3806825"/>
              <a:gd name="connsiteY72" fmla="*/ 847725 h 917575"/>
              <a:gd name="connsiteX73" fmla="*/ 422275 w 3806825"/>
              <a:gd name="connsiteY73" fmla="*/ 847725 h 917575"/>
              <a:gd name="connsiteX74" fmla="*/ 431800 w 3806825"/>
              <a:gd name="connsiteY74" fmla="*/ 854075 h 917575"/>
              <a:gd name="connsiteX75" fmla="*/ 415925 w 3806825"/>
              <a:gd name="connsiteY75" fmla="*/ 863600 h 917575"/>
              <a:gd name="connsiteX76" fmla="*/ 409575 w 3806825"/>
              <a:gd name="connsiteY76" fmla="*/ 885825 h 917575"/>
              <a:gd name="connsiteX77" fmla="*/ 250825 w 3806825"/>
              <a:gd name="connsiteY77" fmla="*/ 885825 h 917575"/>
              <a:gd name="connsiteX78" fmla="*/ 250825 w 3806825"/>
              <a:gd name="connsiteY78" fmla="*/ 917575 h 917575"/>
              <a:gd name="connsiteX79" fmla="*/ 0 w 3806825"/>
              <a:gd name="connsiteY79" fmla="*/ 917575 h 917575"/>
              <a:gd name="connsiteX0" fmla="*/ 3806825 w 3806825"/>
              <a:gd name="connsiteY0" fmla="*/ 0 h 917575"/>
              <a:gd name="connsiteX1" fmla="*/ 3311525 w 3806825"/>
              <a:gd name="connsiteY1" fmla="*/ 0 h 917575"/>
              <a:gd name="connsiteX2" fmla="*/ 3311525 w 3806825"/>
              <a:gd name="connsiteY2" fmla="*/ 85725 h 917575"/>
              <a:gd name="connsiteX3" fmla="*/ 3070225 w 3806825"/>
              <a:gd name="connsiteY3" fmla="*/ 85725 h 917575"/>
              <a:gd name="connsiteX4" fmla="*/ 3070225 w 3806825"/>
              <a:gd name="connsiteY4" fmla="*/ 152400 h 917575"/>
              <a:gd name="connsiteX5" fmla="*/ 2514600 w 3806825"/>
              <a:gd name="connsiteY5" fmla="*/ 152400 h 917575"/>
              <a:gd name="connsiteX6" fmla="*/ 2514600 w 3806825"/>
              <a:gd name="connsiteY6" fmla="*/ 193675 h 917575"/>
              <a:gd name="connsiteX7" fmla="*/ 2362200 w 3806825"/>
              <a:gd name="connsiteY7" fmla="*/ 193675 h 917575"/>
              <a:gd name="connsiteX8" fmla="*/ 2362200 w 3806825"/>
              <a:gd name="connsiteY8" fmla="*/ 231775 h 917575"/>
              <a:gd name="connsiteX9" fmla="*/ 2324100 w 3806825"/>
              <a:gd name="connsiteY9" fmla="*/ 231775 h 917575"/>
              <a:gd name="connsiteX10" fmla="*/ 2324100 w 3806825"/>
              <a:gd name="connsiteY10" fmla="*/ 260350 h 917575"/>
              <a:gd name="connsiteX11" fmla="*/ 2235200 w 3806825"/>
              <a:gd name="connsiteY11" fmla="*/ 260350 h 917575"/>
              <a:gd name="connsiteX12" fmla="*/ 2235200 w 3806825"/>
              <a:gd name="connsiteY12" fmla="*/ 298450 h 917575"/>
              <a:gd name="connsiteX13" fmla="*/ 2035175 w 3806825"/>
              <a:gd name="connsiteY13" fmla="*/ 298450 h 917575"/>
              <a:gd name="connsiteX14" fmla="*/ 2035175 w 3806825"/>
              <a:gd name="connsiteY14" fmla="*/ 330200 h 917575"/>
              <a:gd name="connsiteX15" fmla="*/ 2009775 w 3806825"/>
              <a:gd name="connsiteY15" fmla="*/ 330200 h 917575"/>
              <a:gd name="connsiteX16" fmla="*/ 2009775 w 3806825"/>
              <a:gd name="connsiteY16" fmla="*/ 358775 h 917575"/>
              <a:gd name="connsiteX17" fmla="*/ 1933575 w 3806825"/>
              <a:gd name="connsiteY17" fmla="*/ 358775 h 917575"/>
              <a:gd name="connsiteX18" fmla="*/ 1933575 w 3806825"/>
              <a:gd name="connsiteY18" fmla="*/ 358775 h 917575"/>
              <a:gd name="connsiteX19" fmla="*/ 1933575 w 3806825"/>
              <a:gd name="connsiteY19" fmla="*/ 387350 h 917575"/>
              <a:gd name="connsiteX20" fmla="*/ 1765300 w 3806825"/>
              <a:gd name="connsiteY20" fmla="*/ 387350 h 917575"/>
              <a:gd name="connsiteX21" fmla="*/ 1765300 w 3806825"/>
              <a:gd name="connsiteY21" fmla="*/ 387350 h 917575"/>
              <a:gd name="connsiteX22" fmla="*/ 1765300 w 3806825"/>
              <a:gd name="connsiteY22" fmla="*/ 387350 h 917575"/>
              <a:gd name="connsiteX23" fmla="*/ 1765300 w 3806825"/>
              <a:gd name="connsiteY23" fmla="*/ 387350 h 917575"/>
              <a:gd name="connsiteX24" fmla="*/ 1765300 w 3806825"/>
              <a:gd name="connsiteY24" fmla="*/ 409575 h 917575"/>
              <a:gd name="connsiteX25" fmla="*/ 1641475 w 3806825"/>
              <a:gd name="connsiteY25" fmla="*/ 409575 h 917575"/>
              <a:gd name="connsiteX26" fmla="*/ 1641475 w 3806825"/>
              <a:gd name="connsiteY26" fmla="*/ 409575 h 917575"/>
              <a:gd name="connsiteX27" fmla="*/ 1641475 w 3806825"/>
              <a:gd name="connsiteY27" fmla="*/ 409575 h 917575"/>
              <a:gd name="connsiteX28" fmla="*/ 1641475 w 3806825"/>
              <a:gd name="connsiteY28" fmla="*/ 434975 h 917575"/>
              <a:gd name="connsiteX29" fmla="*/ 1492250 w 3806825"/>
              <a:gd name="connsiteY29" fmla="*/ 434975 h 917575"/>
              <a:gd name="connsiteX30" fmla="*/ 1492250 w 3806825"/>
              <a:gd name="connsiteY30" fmla="*/ 434975 h 917575"/>
              <a:gd name="connsiteX31" fmla="*/ 1492250 w 3806825"/>
              <a:gd name="connsiteY31" fmla="*/ 463550 h 917575"/>
              <a:gd name="connsiteX32" fmla="*/ 1400175 w 3806825"/>
              <a:gd name="connsiteY32" fmla="*/ 463550 h 917575"/>
              <a:gd name="connsiteX33" fmla="*/ 1400175 w 3806825"/>
              <a:gd name="connsiteY33" fmla="*/ 476250 h 917575"/>
              <a:gd name="connsiteX34" fmla="*/ 1368425 w 3806825"/>
              <a:gd name="connsiteY34" fmla="*/ 476250 h 917575"/>
              <a:gd name="connsiteX35" fmla="*/ 1368425 w 3806825"/>
              <a:gd name="connsiteY35" fmla="*/ 511175 h 917575"/>
              <a:gd name="connsiteX36" fmla="*/ 1355725 w 3806825"/>
              <a:gd name="connsiteY36" fmla="*/ 511175 h 917575"/>
              <a:gd name="connsiteX37" fmla="*/ 1355725 w 3806825"/>
              <a:gd name="connsiteY37" fmla="*/ 530225 h 917575"/>
              <a:gd name="connsiteX38" fmla="*/ 1308100 w 3806825"/>
              <a:gd name="connsiteY38" fmla="*/ 530225 h 917575"/>
              <a:gd name="connsiteX39" fmla="*/ 1308100 w 3806825"/>
              <a:gd name="connsiteY39" fmla="*/ 530225 h 917575"/>
              <a:gd name="connsiteX40" fmla="*/ 1289050 w 3806825"/>
              <a:gd name="connsiteY40" fmla="*/ 549275 h 917575"/>
              <a:gd name="connsiteX41" fmla="*/ 1289050 w 3806825"/>
              <a:gd name="connsiteY41" fmla="*/ 549275 h 917575"/>
              <a:gd name="connsiteX42" fmla="*/ 1289050 w 3806825"/>
              <a:gd name="connsiteY42" fmla="*/ 549275 h 917575"/>
              <a:gd name="connsiteX43" fmla="*/ 1289050 w 3806825"/>
              <a:gd name="connsiteY43" fmla="*/ 571500 h 917575"/>
              <a:gd name="connsiteX44" fmla="*/ 1190625 w 3806825"/>
              <a:gd name="connsiteY44" fmla="*/ 571500 h 917575"/>
              <a:gd name="connsiteX45" fmla="*/ 1190625 w 3806825"/>
              <a:gd name="connsiteY45" fmla="*/ 571500 h 917575"/>
              <a:gd name="connsiteX46" fmla="*/ 1190625 w 3806825"/>
              <a:gd name="connsiteY46" fmla="*/ 603250 h 917575"/>
              <a:gd name="connsiteX47" fmla="*/ 1127125 w 3806825"/>
              <a:gd name="connsiteY47" fmla="*/ 603250 h 917575"/>
              <a:gd name="connsiteX48" fmla="*/ 1127125 w 3806825"/>
              <a:gd name="connsiteY48" fmla="*/ 603250 h 917575"/>
              <a:gd name="connsiteX49" fmla="*/ 1127125 w 3806825"/>
              <a:gd name="connsiteY49" fmla="*/ 603250 h 917575"/>
              <a:gd name="connsiteX50" fmla="*/ 1127125 w 3806825"/>
              <a:gd name="connsiteY50" fmla="*/ 622300 h 917575"/>
              <a:gd name="connsiteX51" fmla="*/ 993775 w 3806825"/>
              <a:gd name="connsiteY51" fmla="*/ 622300 h 917575"/>
              <a:gd name="connsiteX52" fmla="*/ 993775 w 3806825"/>
              <a:gd name="connsiteY52" fmla="*/ 635000 h 917575"/>
              <a:gd name="connsiteX53" fmla="*/ 958850 w 3806825"/>
              <a:gd name="connsiteY53" fmla="*/ 635000 h 917575"/>
              <a:gd name="connsiteX54" fmla="*/ 958850 w 3806825"/>
              <a:gd name="connsiteY54" fmla="*/ 635000 h 917575"/>
              <a:gd name="connsiteX55" fmla="*/ 958850 w 3806825"/>
              <a:gd name="connsiteY55" fmla="*/ 657225 h 917575"/>
              <a:gd name="connsiteX56" fmla="*/ 885825 w 3806825"/>
              <a:gd name="connsiteY56" fmla="*/ 657225 h 917575"/>
              <a:gd name="connsiteX57" fmla="*/ 885825 w 3806825"/>
              <a:gd name="connsiteY57" fmla="*/ 657225 h 917575"/>
              <a:gd name="connsiteX58" fmla="*/ 885825 w 3806825"/>
              <a:gd name="connsiteY58" fmla="*/ 685800 h 917575"/>
              <a:gd name="connsiteX59" fmla="*/ 860425 w 3806825"/>
              <a:gd name="connsiteY59" fmla="*/ 685800 h 917575"/>
              <a:gd name="connsiteX60" fmla="*/ 860425 w 3806825"/>
              <a:gd name="connsiteY60" fmla="*/ 698500 h 917575"/>
              <a:gd name="connsiteX61" fmla="*/ 803275 w 3806825"/>
              <a:gd name="connsiteY61" fmla="*/ 698500 h 917575"/>
              <a:gd name="connsiteX62" fmla="*/ 803275 w 3806825"/>
              <a:gd name="connsiteY62" fmla="*/ 717550 h 917575"/>
              <a:gd name="connsiteX63" fmla="*/ 660400 w 3806825"/>
              <a:gd name="connsiteY63" fmla="*/ 717550 h 917575"/>
              <a:gd name="connsiteX64" fmla="*/ 660400 w 3806825"/>
              <a:gd name="connsiteY64" fmla="*/ 739775 h 917575"/>
              <a:gd name="connsiteX65" fmla="*/ 625475 w 3806825"/>
              <a:gd name="connsiteY65" fmla="*/ 739775 h 917575"/>
              <a:gd name="connsiteX66" fmla="*/ 625475 w 3806825"/>
              <a:gd name="connsiteY66" fmla="*/ 784225 h 917575"/>
              <a:gd name="connsiteX67" fmla="*/ 546100 w 3806825"/>
              <a:gd name="connsiteY67" fmla="*/ 784225 h 917575"/>
              <a:gd name="connsiteX68" fmla="*/ 546100 w 3806825"/>
              <a:gd name="connsiteY68" fmla="*/ 800100 h 917575"/>
              <a:gd name="connsiteX69" fmla="*/ 514350 w 3806825"/>
              <a:gd name="connsiteY69" fmla="*/ 800100 h 917575"/>
              <a:gd name="connsiteX70" fmla="*/ 514350 w 3806825"/>
              <a:gd name="connsiteY70" fmla="*/ 831850 h 917575"/>
              <a:gd name="connsiteX71" fmla="*/ 514350 w 3806825"/>
              <a:gd name="connsiteY71" fmla="*/ 831850 h 917575"/>
              <a:gd name="connsiteX72" fmla="*/ 498475 w 3806825"/>
              <a:gd name="connsiteY72" fmla="*/ 847725 h 917575"/>
              <a:gd name="connsiteX73" fmla="*/ 431800 w 3806825"/>
              <a:gd name="connsiteY73" fmla="*/ 815975 h 917575"/>
              <a:gd name="connsiteX74" fmla="*/ 431800 w 3806825"/>
              <a:gd name="connsiteY74" fmla="*/ 854075 h 917575"/>
              <a:gd name="connsiteX75" fmla="*/ 415925 w 3806825"/>
              <a:gd name="connsiteY75" fmla="*/ 863600 h 917575"/>
              <a:gd name="connsiteX76" fmla="*/ 409575 w 3806825"/>
              <a:gd name="connsiteY76" fmla="*/ 885825 h 917575"/>
              <a:gd name="connsiteX77" fmla="*/ 250825 w 3806825"/>
              <a:gd name="connsiteY77" fmla="*/ 885825 h 917575"/>
              <a:gd name="connsiteX78" fmla="*/ 250825 w 3806825"/>
              <a:gd name="connsiteY78" fmla="*/ 917575 h 917575"/>
              <a:gd name="connsiteX79" fmla="*/ 0 w 3806825"/>
              <a:gd name="connsiteY79" fmla="*/ 917575 h 917575"/>
              <a:gd name="connsiteX0" fmla="*/ 3806825 w 3806825"/>
              <a:gd name="connsiteY0" fmla="*/ 0 h 917575"/>
              <a:gd name="connsiteX1" fmla="*/ 3311525 w 3806825"/>
              <a:gd name="connsiteY1" fmla="*/ 0 h 917575"/>
              <a:gd name="connsiteX2" fmla="*/ 3311525 w 3806825"/>
              <a:gd name="connsiteY2" fmla="*/ 85725 h 917575"/>
              <a:gd name="connsiteX3" fmla="*/ 3070225 w 3806825"/>
              <a:gd name="connsiteY3" fmla="*/ 85725 h 917575"/>
              <a:gd name="connsiteX4" fmla="*/ 3070225 w 3806825"/>
              <a:gd name="connsiteY4" fmla="*/ 152400 h 917575"/>
              <a:gd name="connsiteX5" fmla="*/ 2514600 w 3806825"/>
              <a:gd name="connsiteY5" fmla="*/ 152400 h 917575"/>
              <a:gd name="connsiteX6" fmla="*/ 2514600 w 3806825"/>
              <a:gd name="connsiteY6" fmla="*/ 193675 h 917575"/>
              <a:gd name="connsiteX7" fmla="*/ 2362200 w 3806825"/>
              <a:gd name="connsiteY7" fmla="*/ 193675 h 917575"/>
              <a:gd name="connsiteX8" fmla="*/ 2362200 w 3806825"/>
              <a:gd name="connsiteY8" fmla="*/ 231775 h 917575"/>
              <a:gd name="connsiteX9" fmla="*/ 2324100 w 3806825"/>
              <a:gd name="connsiteY9" fmla="*/ 231775 h 917575"/>
              <a:gd name="connsiteX10" fmla="*/ 2324100 w 3806825"/>
              <a:gd name="connsiteY10" fmla="*/ 260350 h 917575"/>
              <a:gd name="connsiteX11" fmla="*/ 2235200 w 3806825"/>
              <a:gd name="connsiteY11" fmla="*/ 260350 h 917575"/>
              <a:gd name="connsiteX12" fmla="*/ 2235200 w 3806825"/>
              <a:gd name="connsiteY12" fmla="*/ 298450 h 917575"/>
              <a:gd name="connsiteX13" fmla="*/ 2035175 w 3806825"/>
              <a:gd name="connsiteY13" fmla="*/ 298450 h 917575"/>
              <a:gd name="connsiteX14" fmla="*/ 2035175 w 3806825"/>
              <a:gd name="connsiteY14" fmla="*/ 330200 h 917575"/>
              <a:gd name="connsiteX15" fmla="*/ 2009775 w 3806825"/>
              <a:gd name="connsiteY15" fmla="*/ 330200 h 917575"/>
              <a:gd name="connsiteX16" fmla="*/ 2009775 w 3806825"/>
              <a:gd name="connsiteY16" fmla="*/ 358775 h 917575"/>
              <a:gd name="connsiteX17" fmla="*/ 1933575 w 3806825"/>
              <a:gd name="connsiteY17" fmla="*/ 358775 h 917575"/>
              <a:gd name="connsiteX18" fmla="*/ 1933575 w 3806825"/>
              <a:gd name="connsiteY18" fmla="*/ 358775 h 917575"/>
              <a:gd name="connsiteX19" fmla="*/ 1933575 w 3806825"/>
              <a:gd name="connsiteY19" fmla="*/ 387350 h 917575"/>
              <a:gd name="connsiteX20" fmla="*/ 1765300 w 3806825"/>
              <a:gd name="connsiteY20" fmla="*/ 387350 h 917575"/>
              <a:gd name="connsiteX21" fmla="*/ 1765300 w 3806825"/>
              <a:gd name="connsiteY21" fmla="*/ 387350 h 917575"/>
              <a:gd name="connsiteX22" fmla="*/ 1765300 w 3806825"/>
              <a:gd name="connsiteY22" fmla="*/ 387350 h 917575"/>
              <a:gd name="connsiteX23" fmla="*/ 1765300 w 3806825"/>
              <a:gd name="connsiteY23" fmla="*/ 387350 h 917575"/>
              <a:gd name="connsiteX24" fmla="*/ 1765300 w 3806825"/>
              <a:gd name="connsiteY24" fmla="*/ 409575 h 917575"/>
              <a:gd name="connsiteX25" fmla="*/ 1641475 w 3806825"/>
              <a:gd name="connsiteY25" fmla="*/ 409575 h 917575"/>
              <a:gd name="connsiteX26" fmla="*/ 1641475 w 3806825"/>
              <a:gd name="connsiteY26" fmla="*/ 409575 h 917575"/>
              <a:gd name="connsiteX27" fmla="*/ 1641475 w 3806825"/>
              <a:gd name="connsiteY27" fmla="*/ 409575 h 917575"/>
              <a:gd name="connsiteX28" fmla="*/ 1641475 w 3806825"/>
              <a:gd name="connsiteY28" fmla="*/ 434975 h 917575"/>
              <a:gd name="connsiteX29" fmla="*/ 1492250 w 3806825"/>
              <a:gd name="connsiteY29" fmla="*/ 434975 h 917575"/>
              <a:gd name="connsiteX30" fmla="*/ 1492250 w 3806825"/>
              <a:gd name="connsiteY30" fmla="*/ 434975 h 917575"/>
              <a:gd name="connsiteX31" fmla="*/ 1492250 w 3806825"/>
              <a:gd name="connsiteY31" fmla="*/ 463550 h 917575"/>
              <a:gd name="connsiteX32" fmla="*/ 1400175 w 3806825"/>
              <a:gd name="connsiteY32" fmla="*/ 463550 h 917575"/>
              <a:gd name="connsiteX33" fmla="*/ 1400175 w 3806825"/>
              <a:gd name="connsiteY33" fmla="*/ 476250 h 917575"/>
              <a:gd name="connsiteX34" fmla="*/ 1368425 w 3806825"/>
              <a:gd name="connsiteY34" fmla="*/ 476250 h 917575"/>
              <a:gd name="connsiteX35" fmla="*/ 1368425 w 3806825"/>
              <a:gd name="connsiteY35" fmla="*/ 511175 h 917575"/>
              <a:gd name="connsiteX36" fmla="*/ 1355725 w 3806825"/>
              <a:gd name="connsiteY36" fmla="*/ 511175 h 917575"/>
              <a:gd name="connsiteX37" fmla="*/ 1355725 w 3806825"/>
              <a:gd name="connsiteY37" fmla="*/ 530225 h 917575"/>
              <a:gd name="connsiteX38" fmla="*/ 1308100 w 3806825"/>
              <a:gd name="connsiteY38" fmla="*/ 530225 h 917575"/>
              <a:gd name="connsiteX39" fmla="*/ 1308100 w 3806825"/>
              <a:gd name="connsiteY39" fmla="*/ 530225 h 917575"/>
              <a:gd name="connsiteX40" fmla="*/ 1289050 w 3806825"/>
              <a:gd name="connsiteY40" fmla="*/ 549275 h 917575"/>
              <a:gd name="connsiteX41" fmla="*/ 1289050 w 3806825"/>
              <a:gd name="connsiteY41" fmla="*/ 549275 h 917575"/>
              <a:gd name="connsiteX42" fmla="*/ 1289050 w 3806825"/>
              <a:gd name="connsiteY42" fmla="*/ 549275 h 917575"/>
              <a:gd name="connsiteX43" fmla="*/ 1289050 w 3806825"/>
              <a:gd name="connsiteY43" fmla="*/ 571500 h 917575"/>
              <a:gd name="connsiteX44" fmla="*/ 1190625 w 3806825"/>
              <a:gd name="connsiteY44" fmla="*/ 571500 h 917575"/>
              <a:gd name="connsiteX45" fmla="*/ 1190625 w 3806825"/>
              <a:gd name="connsiteY45" fmla="*/ 571500 h 917575"/>
              <a:gd name="connsiteX46" fmla="*/ 1190625 w 3806825"/>
              <a:gd name="connsiteY46" fmla="*/ 603250 h 917575"/>
              <a:gd name="connsiteX47" fmla="*/ 1127125 w 3806825"/>
              <a:gd name="connsiteY47" fmla="*/ 603250 h 917575"/>
              <a:gd name="connsiteX48" fmla="*/ 1127125 w 3806825"/>
              <a:gd name="connsiteY48" fmla="*/ 603250 h 917575"/>
              <a:gd name="connsiteX49" fmla="*/ 1127125 w 3806825"/>
              <a:gd name="connsiteY49" fmla="*/ 603250 h 917575"/>
              <a:gd name="connsiteX50" fmla="*/ 1127125 w 3806825"/>
              <a:gd name="connsiteY50" fmla="*/ 622300 h 917575"/>
              <a:gd name="connsiteX51" fmla="*/ 993775 w 3806825"/>
              <a:gd name="connsiteY51" fmla="*/ 622300 h 917575"/>
              <a:gd name="connsiteX52" fmla="*/ 993775 w 3806825"/>
              <a:gd name="connsiteY52" fmla="*/ 635000 h 917575"/>
              <a:gd name="connsiteX53" fmla="*/ 958850 w 3806825"/>
              <a:gd name="connsiteY53" fmla="*/ 635000 h 917575"/>
              <a:gd name="connsiteX54" fmla="*/ 958850 w 3806825"/>
              <a:gd name="connsiteY54" fmla="*/ 635000 h 917575"/>
              <a:gd name="connsiteX55" fmla="*/ 958850 w 3806825"/>
              <a:gd name="connsiteY55" fmla="*/ 657225 h 917575"/>
              <a:gd name="connsiteX56" fmla="*/ 885825 w 3806825"/>
              <a:gd name="connsiteY56" fmla="*/ 657225 h 917575"/>
              <a:gd name="connsiteX57" fmla="*/ 885825 w 3806825"/>
              <a:gd name="connsiteY57" fmla="*/ 657225 h 917575"/>
              <a:gd name="connsiteX58" fmla="*/ 885825 w 3806825"/>
              <a:gd name="connsiteY58" fmla="*/ 685800 h 917575"/>
              <a:gd name="connsiteX59" fmla="*/ 860425 w 3806825"/>
              <a:gd name="connsiteY59" fmla="*/ 685800 h 917575"/>
              <a:gd name="connsiteX60" fmla="*/ 860425 w 3806825"/>
              <a:gd name="connsiteY60" fmla="*/ 698500 h 917575"/>
              <a:gd name="connsiteX61" fmla="*/ 803275 w 3806825"/>
              <a:gd name="connsiteY61" fmla="*/ 698500 h 917575"/>
              <a:gd name="connsiteX62" fmla="*/ 803275 w 3806825"/>
              <a:gd name="connsiteY62" fmla="*/ 717550 h 917575"/>
              <a:gd name="connsiteX63" fmla="*/ 660400 w 3806825"/>
              <a:gd name="connsiteY63" fmla="*/ 717550 h 917575"/>
              <a:gd name="connsiteX64" fmla="*/ 660400 w 3806825"/>
              <a:gd name="connsiteY64" fmla="*/ 739775 h 917575"/>
              <a:gd name="connsiteX65" fmla="*/ 625475 w 3806825"/>
              <a:gd name="connsiteY65" fmla="*/ 739775 h 917575"/>
              <a:gd name="connsiteX66" fmla="*/ 625475 w 3806825"/>
              <a:gd name="connsiteY66" fmla="*/ 784225 h 917575"/>
              <a:gd name="connsiteX67" fmla="*/ 546100 w 3806825"/>
              <a:gd name="connsiteY67" fmla="*/ 784225 h 917575"/>
              <a:gd name="connsiteX68" fmla="*/ 546100 w 3806825"/>
              <a:gd name="connsiteY68" fmla="*/ 800100 h 917575"/>
              <a:gd name="connsiteX69" fmla="*/ 514350 w 3806825"/>
              <a:gd name="connsiteY69" fmla="*/ 800100 h 917575"/>
              <a:gd name="connsiteX70" fmla="*/ 514350 w 3806825"/>
              <a:gd name="connsiteY70" fmla="*/ 831850 h 917575"/>
              <a:gd name="connsiteX71" fmla="*/ 514350 w 3806825"/>
              <a:gd name="connsiteY71" fmla="*/ 831850 h 917575"/>
              <a:gd name="connsiteX72" fmla="*/ 498475 w 3806825"/>
              <a:gd name="connsiteY72" fmla="*/ 847725 h 917575"/>
              <a:gd name="connsiteX73" fmla="*/ 431800 w 3806825"/>
              <a:gd name="connsiteY73" fmla="*/ 815975 h 917575"/>
              <a:gd name="connsiteX74" fmla="*/ 431800 w 3806825"/>
              <a:gd name="connsiteY74" fmla="*/ 866775 h 917575"/>
              <a:gd name="connsiteX75" fmla="*/ 415925 w 3806825"/>
              <a:gd name="connsiteY75" fmla="*/ 863600 h 917575"/>
              <a:gd name="connsiteX76" fmla="*/ 409575 w 3806825"/>
              <a:gd name="connsiteY76" fmla="*/ 885825 h 917575"/>
              <a:gd name="connsiteX77" fmla="*/ 250825 w 3806825"/>
              <a:gd name="connsiteY77" fmla="*/ 885825 h 917575"/>
              <a:gd name="connsiteX78" fmla="*/ 250825 w 3806825"/>
              <a:gd name="connsiteY78" fmla="*/ 917575 h 917575"/>
              <a:gd name="connsiteX79" fmla="*/ 0 w 3806825"/>
              <a:gd name="connsiteY79" fmla="*/ 917575 h 917575"/>
              <a:gd name="connsiteX0" fmla="*/ 3806825 w 3806825"/>
              <a:gd name="connsiteY0" fmla="*/ 0 h 917575"/>
              <a:gd name="connsiteX1" fmla="*/ 3311525 w 3806825"/>
              <a:gd name="connsiteY1" fmla="*/ 0 h 917575"/>
              <a:gd name="connsiteX2" fmla="*/ 3311525 w 3806825"/>
              <a:gd name="connsiteY2" fmla="*/ 85725 h 917575"/>
              <a:gd name="connsiteX3" fmla="*/ 3070225 w 3806825"/>
              <a:gd name="connsiteY3" fmla="*/ 85725 h 917575"/>
              <a:gd name="connsiteX4" fmla="*/ 3070225 w 3806825"/>
              <a:gd name="connsiteY4" fmla="*/ 152400 h 917575"/>
              <a:gd name="connsiteX5" fmla="*/ 2514600 w 3806825"/>
              <a:gd name="connsiteY5" fmla="*/ 152400 h 917575"/>
              <a:gd name="connsiteX6" fmla="*/ 2514600 w 3806825"/>
              <a:gd name="connsiteY6" fmla="*/ 193675 h 917575"/>
              <a:gd name="connsiteX7" fmla="*/ 2362200 w 3806825"/>
              <a:gd name="connsiteY7" fmla="*/ 193675 h 917575"/>
              <a:gd name="connsiteX8" fmla="*/ 2362200 w 3806825"/>
              <a:gd name="connsiteY8" fmla="*/ 231775 h 917575"/>
              <a:gd name="connsiteX9" fmla="*/ 2324100 w 3806825"/>
              <a:gd name="connsiteY9" fmla="*/ 231775 h 917575"/>
              <a:gd name="connsiteX10" fmla="*/ 2324100 w 3806825"/>
              <a:gd name="connsiteY10" fmla="*/ 260350 h 917575"/>
              <a:gd name="connsiteX11" fmla="*/ 2235200 w 3806825"/>
              <a:gd name="connsiteY11" fmla="*/ 260350 h 917575"/>
              <a:gd name="connsiteX12" fmla="*/ 2235200 w 3806825"/>
              <a:gd name="connsiteY12" fmla="*/ 298450 h 917575"/>
              <a:gd name="connsiteX13" fmla="*/ 2035175 w 3806825"/>
              <a:gd name="connsiteY13" fmla="*/ 298450 h 917575"/>
              <a:gd name="connsiteX14" fmla="*/ 2035175 w 3806825"/>
              <a:gd name="connsiteY14" fmla="*/ 330200 h 917575"/>
              <a:gd name="connsiteX15" fmla="*/ 2009775 w 3806825"/>
              <a:gd name="connsiteY15" fmla="*/ 330200 h 917575"/>
              <a:gd name="connsiteX16" fmla="*/ 2009775 w 3806825"/>
              <a:gd name="connsiteY16" fmla="*/ 358775 h 917575"/>
              <a:gd name="connsiteX17" fmla="*/ 1933575 w 3806825"/>
              <a:gd name="connsiteY17" fmla="*/ 358775 h 917575"/>
              <a:gd name="connsiteX18" fmla="*/ 1933575 w 3806825"/>
              <a:gd name="connsiteY18" fmla="*/ 358775 h 917575"/>
              <a:gd name="connsiteX19" fmla="*/ 1933575 w 3806825"/>
              <a:gd name="connsiteY19" fmla="*/ 387350 h 917575"/>
              <a:gd name="connsiteX20" fmla="*/ 1765300 w 3806825"/>
              <a:gd name="connsiteY20" fmla="*/ 387350 h 917575"/>
              <a:gd name="connsiteX21" fmla="*/ 1765300 w 3806825"/>
              <a:gd name="connsiteY21" fmla="*/ 387350 h 917575"/>
              <a:gd name="connsiteX22" fmla="*/ 1765300 w 3806825"/>
              <a:gd name="connsiteY22" fmla="*/ 387350 h 917575"/>
              <a:gd name="connsiteX23" fmla="*/ 1765300 w 3806825"/>
              <a:gd name="connsiteY23" fmla="*/ 387350 h 917575"/>
              <a:gd name="connsiteX24" fmla="*/ 1765300 w 3806825"/>
              <a:gd name="connsiteY24" fmla="*/ 409575 h 917575"/>
              <a:gd name="connsiteX25" fmla="*/ 1641475 w 3806825"/>
              <a:gd name="connsiteY25" fmla="*/ 409575 h 917575"/>
              <a:gd name="connsiteX26" fmla="*/ 1641475 w 3806825"/>
              <a:gd name="connsiteY26" fmla="*/ 409575 h 917575"/>
              <a:gd name="connsiteX27" fmla="*/ 1641475 w 3806825"/>
              <a:gd name="connsiteY27" fmla="*/ 409575 h 917575"/>
              <a:gd name="connsiteX28" fmla="*/ 1641475 w 3806825"/>
              <a:gd name="connsiteY28" fmla="*/ 434975 h 917575"/>
              <a:gd name="connsiteX29" fmla="*/ 1492250 w 3806825"/>
              <a:gd name="connsiteY29" fmla="*/ 434975 h 917575"/>
              <a:gd name="connsiteX30" fmla="*/ 1492250 w 3806825"/>
              <a:gd name="connsiteY30" fmla="*/ 434975 h 917575"/>
              <a:gd name="connsiteX31" fmla="*/ 1492250 w 3806825"/>
              <a:gd name="connsiteY31" fmla="*/ 463550 h 917575"/>
              <a:gd name="connsiteX32" fmla="*/ 1400175 w 3806825"/>
              <a:gd name="connsiteY32" fmla="*/ 463550 h 917575"/>
              <a:gd name="connsiteX33" fmla="*/ 1400175 w 3806825"/>
              <a:gd name="connsiteY33" fmla="*/ 476250 h 917575"/>
              <a:gd name="connsiteX34" fmla="*/ 1368425 w 3806825"/>
              <a:gd name="connsiteY34" fmla="*/ 476250 h 917575"/>
              <a:gd name="connsiteX35" fmla="*/ 1368425 w 3806825"/>
              <a:gd name="connsiteY35" fmla="*/ 511175 h 917575"/>
              <a:gd name="connsiteX36" fmla="*/ 1355725 w 3806825"/>
              <a:gd name="connsiteY36" fmla="*/ 511175 h 917575"/>
              <a:gd name="connsiteX37" fmla="*/ 1355725 w 3806825"/>
              <a:gd name="connsiteY37" fmla="*/ 530225 h 917575"/>
              <a:gd name="connsiteX38" fmla="*/ 1308100 w 3806825"/>
              <a:gd name="connsiteY38" fmla="*/ 530225 h 917575"/>
              <a:gd name="connsiteX39" fmla="*/ 1308100 w 3806825"/>
              <a:gd name="connsiteY39" fmla="*/ 530225 h 917575"/>
              <a:gd name="connsiteX40" fmla="*/ 1289050 w 3806825"/>
              <a:gd name="connsiteY40" fmla="*/ 549275 h 917575"/>
              <a:gd name="connsiteX41" fmla="*/ 1289050 w 3806825"/>
              <a:gd name="connsiteY41" fmla="*/ 549275 h 917575"/>
              <a:gd name="connsiteX42" fmla="*/ 1289050 w 3806825"/>
              <a:gd name="connsiteY42" fmla="*/ 549275 h 917575"/>
              <a:gd name="connsiteX43" fmla="*/ 1289050 w 3806825"/>
              <a:gd name="connsiteY43" fmla="*/ 571500 h 917575"/>
              <a:gd name="connsiteX44" fmla="*/ 1190625 w 3806825"/>
              <a:gd name="connsiteY44" fmla="*/ 571500 h 917575"/>
              <a:gd name="connsiteX45" fmla="*/ 1190625 w 3806825"/>
              <a:gd name="connsiteY45" fmla="*/ 571500 h 917575"/>
              <a:gd name="connsiteX46" fmla="*/ 1190625 w 3806825"/>
              <a:gd name="connsiteY46" fmla="*/ 603250 h 917575"/>
              <a:gd name="connsiteX47" fmla="*/ 1127125 w 3806825"/>
              <a:gd name="connsiteY47" fmla="*/ 603250 h 917575"/>
              <a:gd name="connsiteX48" fmla="*/ 1127125 w 3806825"/>
              <a:gd name="connsiteY48" fmla="*/ 603250 h 917575"/>
              <a:gd name="connsiteX49" fmla="*/ 1127125 w 3806825"/>
              <a:gd name="connsiteY49" fmla="*/ 603250 h 917575"/>
              <a:gd name="connsiteX50" fmla="*/ 1127125 w 3806825"/>
              <a:gd name="connsiteY50" fmla="*/ 622300 h 917575"/>
              <a:gd name="connsiteX51" fmla="*/ 993775 w 3806825"/>
              <a:gd name="connsiteY51" fmla="*/ 622300 h 917575"/>
              <a:gd name="connsiteX52" fmla="*/ 993775 w 3806825"/>
              <a:gd name="connsiteY52" fmla="*/ 635000 h 917575"/>
              <a:gd name="connsiteX53" fmla="*/ 958850 w 3806825"/>
              <a:gd name="connsiteY53" fmla="*/ 635000 h 917575"/>
              <a:gd name="connsiteX54" fmla="*/ 958850 w 3806825"/>
              <a:gd name="connsiteY54" fmla="*/ 635000 h 917575"/>
              <a:gd name="connsiteX55" fmla="*/ 958850 w 3806825"/>
              <a:gd name="connsiteY55" fmla="*/ 657225 h 917575"/>
              <a:gd name="connsiteX56" fmla="*/ 885825 w 3806825"/>
              <a:gd name="connsiteY56" fmla="*/ 657225 h 917575"/>
              <a:gd name="connsiteX57" fmla="*/ 885825 w 3806825"/>
              <a:gd name="connsiteY57" fmla="*/ 657225 h 917575"/>
              <a:gd name="connsiteX58" fmla="*/ 885825 w 3806825"/>
              <a:gd name="connsiteY58" fmla="*/ 685800 h 917575"/>
              <a:gd name="connsiteX59" fmla="*/ 860425 w 3806825"/>
              <a:gd name="connsiteY59" fmla="*/ 685800 h 917575"/>
              <a:gd name="connsiteX60" fmla="*/ 860425 w 3806825"/>
              <a:gd name="connsiteY60" fmla="*/ 698500 h 917575"/>
              <a:gd name="connsiteX61" fmla="*/ 803275 w 3806825"/>
              <a:gd name="connsiteY61" fmla="*/ 698500 h 917575"/>
              <a:gd name="connsiteX62" fmla="*/ 803275 w 3806825"/>
              <a:gd name="connsiteY62" fmla="*/ 717550 h 917575"/>
              <a:gd name="connsiteX63" fmla="*/ 660400 w 3806825"/>
              <a:gd name="connsiteY63" fmla="*/ 717550 h 917575"/>
              <a:gd name="connsiteX64" fmla="*/ 660400 w 3806825"/>
              <a:gd name="connsiteY64" fmla="*/ 739775 h 917575"/>
              <a:gd name="connsiteX65" fmla="*/ 625475 w 3806825"/>
              <a:gd name="connsiteY65" fmla="*/ 739775 h 917575"/>
              <a:gd name="connsiteX66" fmla="*/ 625475 w 3806825"/>
              <a:gd name="connsiteY66" fmla="*/ 784225 h 917575"/>
              <a:gd name="connsiteX67" fmla="*/ 546100 w 3806825"/>
              <a:gd name="connsiteY67" fmla="*/ 784225 h 917575"/>
              <a:gd name="connsiteX68" fmla="*/ 546100 w 3806825"/>
              <a:gd name="connsiteY68" fmla="*/ 800100 h 917575"/>
              <a:gd name="connsiteX69" fmla="*/ 514350 w 3806825"/>
              <a:gd name="connsiteY69" fmla="*/ 800100 h 917575"/>
              <a:gd name="connsiteX70" fmla="*/ 514350 w 3806825"/>
              <a:gd name="connsiteY70" fmla="*/ 831850 h 917575"/>
              <a:gd name="connsiteX71" fmla="*/ 514350 w 3806825"/>
              <a:gd name="connsiteY71" fmla="*/ 831850 h 917575"/>
              <a:gd name="connsiteX72" fmla="*/ 498475 w 3806825"/>
              <a:gd name="connsiteY72" fmla="*/ 847725 h 917575"/>
              <a:gd name="connsiteX73" fmla="*/ 431800 w 3806825"/>
              <a:gd name="connsiteY73" fmla="*/ 844550 h 917575"/>
              <a:gd name="connsiteX74" fmla="*/ 431800 w 3806825"/>
              <a:gd name="connsiteY74" fmla="*/ 866775 h 917575"/>
              <a:gd name="connsiteX75" fmla="*/ 415925 w 3806825"/>
              <a:gd name="connsiteY75" fmla="*/ 863600 h 917575"/>
              <a:gd name="connsiteX76" fmla="*/ 409575 w 3806825"/>
              <a:gd name="connsiteY76" fmla="*/ 885825 h 917575"/>
              <a:gd name="connsiteX77" fmla="*/ 250825 w 3806825"/>
              <a:gd name="connsiteY77" fmla="*/ 885825 h 917575"/>
              <a:gd name="connsiteX78" fmla="*/ 250825 w 3806825"/>
              <a:gd name="connsiteY78" fmla="*/ 917575 h 917575"/>
              <a:gd name="connsiteX79" fmla="*/ 0 w 3806825"/>
              <a:gd name="connsiteY79" fmla="*/ 917575 h 917575"/>
              <a:gd name="connsiteX0" fmla="*/ 3800475 w 3800475"/>
              <a:gd name="connsiteY0" fmla="*/ 0 h 917575"/>
              <a:gd name="connsiteX1" fmla="*/ 3305175 w 3800475"/>
              <a:gd name="connsiteY1" fmla="*/ 0 h 917575"/>
              <a:gd name="connsiteX2" fmla="*/ 3305175 w 3800475"/>
              <a:gd name="connsiteY2" fmla="*/ 85725 h 917575"/>
              <a:gd name="connsiteX3" fmla="*/ 3063875 w 3800475"/>
              <a:gd name="connsiteY3" fmla="*/ 85725 h 917575"/>
              <a:gd name="connsiteX4" fmla="*/ 3063875 w 3800475"/>
              <a:gd name="connsiteY4" fmla="*/ 152400 h 917575"/>
              <a:gd name="connsiteX5" fmla="*/ 2508250 w 3800475"/>
              <a:gd name="connsiteY5" fmla="*/ 152400 h 917575"/>
              <a:gd name="connsiteX6" fmla="*/ 2508250 w 3800475"/>
              <a:gd name="connsiteY6" fmla="*/ 193675 h 917575"/>
              <a:gd name="connsiteX7" fmla="*/ 2355850 w 3800475"/>
              <a:gd name="connsiteY7" fmla="*/ 193675 h 917575"/>
              <a:gd name="connsiteX8" fmla="*/ 2355850 w 3800475"/>
              <a:gd name="connsiteY8" fmla="*/ 231775 h 917575"/>
              <a:gd name="connsiteX9" fmla="*/ 2317750 w 3800475"/>
              <a:gd name="connsiteY9" fmla="*/ 231775 h 917575"/>
              <a:gd name="connsiteX10" fmla="*/ 2317750 w 3800475"/>
              <a:gd name="connsiteY10" fmla="*/ 260350 h 917575"/>
              <a:gd name="connsiteX11" fmla="*/ 2228850 w 3800475"/>
              <a:gd name="connsiteY11" fmla="*/ 260350 h 917575"/>
              <a:gd name="connsiteX12" fmla="*/ 2228850 w 3800475"/>
              <a:gd name="connsiteY12" fmla="*/ 298450 h 917575"/>
              <a:gd name="connsiteX13" fmla="*/ 2028825 w 3800475"/>
              <a:gd name="connsiteY13" fmla="*/ 298450 h 917575"/>
              <a:gd name="connsiteX14" fmla="*/ 2028825 w 3800475"/>
              <a:gd name="connsiteY14" fmla="*/ 330200 h 917575"/>
              <a:gd name="connsiteX15" fmla="*/ 2003425 w 3800475"/>
              <a:gd name="connsiteY15" fmla="*/ 330200 h 917575"/>
              <a:gd name="connsiteX16" fmla="*/ 2003425 w 3800475"/>
              <a:gd name="connsiteY16" fmla="*/ 358775 h 917575"/>
              <a:gd name="connsiteX17" fmla="*/ 1927225 w 3800475"/>
              <a:gd name="connsiteY17" fmla="*/ 358775 h 917575"/>
              <a:gd name="connsiteX18" fmla="*/ 1927225 w 3800475"/>
              <a:gd name="connsiteY18" fmla="*/ 358775 h 917575"/>
              <a:gd name="connsiteX19" fmla="*/ 1927225 w 3800475"/>
              <a:gd name="connsiteY19" fmla="*/ 387350 h 917575"/>
              <a:gd name="connsiteX20" fmla="*/ 1758950 w 3800475"/>
              <a:gd name="connsiteY20" fmla="*/ 387350 h 917575"/>
              <a:gd name="connsiteX21" fmla="*/ 1758950 w 3800475"/>
              <a:gd name="connsiteY21" fmla="*/ 387350 h 917575"/>
              <a:gd name="connsiteX22" fmla="*/ 1758950 w 3800475"/>
              <a:gd name="connsiteY22" fmla="*/ 387350 h 917575"/>
              <a:gd name="connsiteX23" fmla="*/ 1758950 w 3800475"/>
              <a:gd name="connsiteY23" fmla="*/ 387350 h 917575"/>
              <a:gd name="connsiteX24" fmla="*/ 1758950 w 3800475"/>
              <a:gd name="connsiteY24" fmla="*/ 409575 h 917575"/>
              <a:gd name="connsiteX25" fmla="*/ 1635125 w 3800475"/>
              <a:gd name="connsiteY25" fmla="*/ 409575 h 917575"/>
              <a:gd name="connsiteX26" fmla="*/ 1635125 w 3800475"/>
              <a:gd name="connsiteY26" fmla="*/ 409575 h 917575"/>
              <a:gd name="connsiteX27" fmla="*/ 1635125 w 3800475"/>
              <a:gd name="connsiteY27" fmla="*/ 409575 h 917575"/>
              <a:gd name="connsiteX28" fmla="*/ 1635125 w 3800475"/>
              <a:gd name="connsiteY28" fmla="*/ 434975 h 917575"/>
              <a:gd name="connsiteX29" fmla="*/ 1485900 w 3800475"/>
              <a:gd name="connsiteY29" fmla="*/ 434975 h 917575"/>
              <a:gd name="connsiteX30" fmla="*/ 1485900 w 3800475"/>
              <a:gd name="connsiteY30" fmla="*/ 434975 h 917575"/>
              <a:gd name="connsiteX31" fmla="*/ 1485900 w 3800475"/>
              <a:gd name="connsiteY31" fmla="*/ 463550 h 917575"/>
              <a:gd name="connsiteX32" fmla="*/ 1393825 w 3800475"/>
              <a:gd name="connsiteY32" fmla="*/ 463550 h 917575"/>
              <a:gd name="connsiteX33" fmla="*/ 1393825 w 3800475"/>
              <a:gd name="connsiteY33" fmla="*/ 476250 h 917575"/>
              <a:gd name="connsiteX34" fmla="*/ 1362075 w 3800475"/>
              <a:gd name="connsiteY34" fmla="*/ 476250 h 917575"/>
              <a:gd name="connsiteX35" fmla="*/ 1362075 w 3800475"/>
              <a:gd name="connsiteY35" fmla="*/ 511175 h 917575"/>
              <a:gd name="connsiteX36" fmla="*/ 1349375 w 3800475"/>
              <a:gd name="connsiteY36" fmla="*/ 511175 h 917575"/>
              <a:gd name="connsiteX37" fmla="*/ 1349375 w 3800475"/>
              <a:gd name="connsiteY37" fmla="*/ 530225 h 917575"/>
              <a:gd name="connsiteX38" fmla="*/ 1301750 w 3800475"/>
              <a:gd name="connsiteY38" fmla="*/ 530225 h 917575"/>
              <a:gd name="connsiteX39" fmla="*/ 1301750 w 3800475"/>
              <a:gd name="connsiteY39" fmla="*/ 530225 h 917575"/>
              <a:gd name="connsiteX40" fmla="*/ 1282700 w 3800475"/>
              <a:gd name="connsiteY40" fmla="*/ 549275 h 917575"/>
              <a:gd name="connsiteX41" fmla="*/ 1282700 w 3800475"/>
              <a:gd name="connsiteY41" fmla="*/ 549275 h 917575"/>
              <a:gd name="connsiteX42" fmla="*/ 1282700 w 3800475"/>
              <a:gd name="connsiteY42" fmla="*/ 549275 h 917575"/>
              <a:gd name="connsiteX43" fmla="*/ 1282700 w 3800475"/>
              <a:gd name="connsiteY43" fmla="*/ 571500 h 917575"/>
              <a:gd name="connsiteX44" fmla="*/ 1184275 w 3800475"/>
              <a:gd name="connsiteY44" fmla="*/ 571500 h 917575"/>
              <a:gd name="connsiteX45" fmla="*/ 1184275 w 3800475"/>
              <a:gd name="connsiteY45" fmla="*/ 571500 h 917575"/>
              <a:gd name="connsiteX46" fmla="*/ 1184275 w 3800475"/>
              <a:gd name="connsiteY46" fmla="*/ 603250 h 917575"/>
              <a:gd name="connsiteX47" fmla="*/ 1120775 w 3800475"/>
              <a:gd name="connsiteY47" fmla="*/ 603250 h 917575"/>
              <a:gd name="connsiteX48" fmla="*/ 1120775 w 3800475"/>
              <a:gd name="connsiteY48" fmla="*/ 603250 h 917575"/>
              <a:gd name="connsiteX49" fmla="*/ 1120775 w 3800475"/>
              <a:gd name="connsiteY49" fmla="*/ 603250 h 917575"/>
              <a:gd name="connsiteX50" fmla="*/ 1120775 w 3800475"/>
              <a:gd name="connsiteY50" fmla="*/ 622300 h 917575"/>
              <a:gd name="connsiteX51" fmla="*/ 987425 w 3800475"/>
              <a:gd name="connsiteY51" fmla="*/ 622300 h 917575"/>
              <a:gd name="connsiteX52" fmla="*/ 987425 w 3800475"/>
              <a:gd name="connsiteY52" fmla="*/ 635000 h 917575"/>
              <a:gd name="connsiteX53" fmla="*/ 952500 w 3800475"/>
              <a:gd name="connsiteY53" fmla="*/ 635000 h 917575"/>
              <a:gd name="connsiteX54" fmla="*/ 952500 w 3800475"/>
              <a:gd name="connsiteY54" fmla="*/ 635000 h 917575"/>
              <a:gd name="connsiteX55" fmla="*/ 952500 w 3800475"/>
              <a:gd name="connsiteY55" fmla="*/ 657225 h 917575"/>
              <a:gd name="connsiteX56" fmla="*/ 879475 w 3800475"/>
              <a:gd name="connsiteY56" fmla="*/ 657225 h 917575"/>
              <a:gd name="connsiteX57" fmla="*/ 879475 w 3800475"/>
              <a:gd name="connsiteY57" fmla="*/ 657225 h 917575"/>
              <a:gd name="connsiteX58" fmla="*/ 879475 w 3800475"/>
              <a:gd name="connsiteY58" fmla="*/ 685800 h 917575"/>
              <a:gd name="connsiteX59" fmla="*/ 854075 w 3800475"/>
              <a:gd name="connsiteY59" fmla="*/ 685800 h 917575"/>
              <a:gd name="connsiteX60" fmla="*/ 854075 w 3800475"/>
              <a:gd name="connsiteY60" fmla="*/ 698500 h 917575"/>
              <a:gd name="connsiteX61" fmla="*/ 796925 w 3800475"/>
              <a:gd name="connsiteY61" fmla="*/ 698500 h 917575"/>
              <a:gd name="connsiteX62" fmla="*/ 796925 w 3800475"/>
              <a:gd name="connsiteY62" fmla="*/ 717550 h 917575"/>
              <a:gd name="connsiteX63" fmla="*/ 654050 w 3800475"/>
              <a:gd name="connsiteY63" fmla="*/ 717550 h 917575"/>
              <a:gd name="connsiteX64" fmla="*/ 654050 w 3800475"/>
              <a:gd name="connsiteY64" fmla="*/ 739775 h 917575"/>
              <a:gd name="connsiteX65" fmla="*/ 619125 w 3800475"/>
              <a:gd name="connsiteY65" fmla="*/ 739775 h 917575"/>
              <a:gd name="connsiteX66" fmla="*/ 619125 w 3800475"/>
              <a:gd name="connsiteY66" fmla="*/ 784225 h 917575"/>
              <a:gd name="connsiteX67" fmla="*/ 539750 w 3800475"/>
              <a:gd name="connsiteY67" fmla="*/ 784225 h 917575"/>
              <a:gd name="connsiteX68" fmla="*/ 539750 w 3800475"/>
              <a:gd name="connsiteY68" fmla="*/ 800100 h 917575"/>
              <a:gd name="connsiteX69" fmla="*/ 508000 w 3800475"/>
              <a:gd name="connsiteY69" fmla="*/ 800100 h 917575"/>
              <a:gd name="connsiteX70" fmla="*/ 508000 w 3800475"/>
              <a:gd name="connsiteY70" fmla="*/ 831850 h 917575"/>
              <a:gd name="connsiteX71" fmla="*/ 508000 w 3800475"/>
              <a:gd name="connsiteY71" fmla="*/ 831850 h 917575"/>
              <a:gd name="connsiteX72" fmla="*/ 492125 w 3800475"/>
              <a:gd name="connsiteY72" fmla="*/ 847725 h 917575"/>
              <a:gd name="connsiteX73" fmla="*/ 425450 w 3800475"/>
              <a:gd name="connsiteY73" fmla="*/ 844550 h 917575"/>
              <a:gd name="connsiteX74" fmla="*/ 425450 w 3800475"/>
              <a:gd name="connsiteY74" fmla="*/ 866775 h 917575"/>
              <a:gd name="connsiteX75" fmla="*/ 409575 w 3800475"/>
              <a:gd name="connsiteY75" fmla="*/ 863600 h 917575"/>
              <a:gd name="connsiteX76" fmla="*/ 403225 w 3800475"/>
              <a:gd name="connsiteY76" fmla="*/ 885825 h 917575"/>
              <a:gd name="connsiteX77" fmla="*/ 244475 w 3800475"/>
              <a:gd name="connsiteY77" fmla="*/ 885825 h 917575"/>
              <a:gd name="connsiteX78" fmla="*/ 244475 w 3800475"/>
              <a:gd name="connsiteY78" fmla="*/ 917575 h 917575"/>
              <a:gd name="connsiteX79" fmla="*/ 0 w 3800475"/>
              <a:gd name="connsiteY79" fmla="*/ 917575 h 917575"/>
              <a:gd name="connsiteX0" fmla="*/ 3800475 w 3800475"/>
              <a:gd name="connsiteY0" fmla="*/ 0 h 920750"/>
              <a:gd name="connsiteX1" fmla="*/ 3305175 w 3800475"/>
              <a:gd name="connsiteY1" fmla="*/ 0 h 920750"/>
              <a:gd name="connsiteX2" fmla="*/ 3305175 w 3800475"/>
              <a:gd name="connsiteY2" fmla="*/ 85725 h 920750"/>
              <a:gd name="connsiteX3" fmla="*/ 3063875 w 3800475"/>
              <a:gd name="connsiteY3" fmla="*/ 85725 h 920750"/>
              <a:gd name="connsiteX4" fmla="*/ 3063875 w 3800475"/>
              <a:gd name="connsiteY4" fmla="*/ 152400 h 920750"/>
              <a:gd name="connsiteX5" fmla="*/ 2508250 w 3800475"/>
              <a:gd name="connsiteY5" fmla="*/ 152400 h 920750"/>
              <a:gd name="connsiteX6" fmla="*/ 2508250 w 3800475"/>
              <a:gd name="connsiteY6" fmla="*/ 193675 h 920750"/>
              <a:gd name="connsiteX7" fmla="*/ 2355850 w 3800475"/>
              <a:gd name="connsiteY7" fmla="*/ 193675 h 920750"/>
              <a:gd name="connsiteX8" fmla="*/ 2355850 w 3800475"/>
              <a:gd name="connsiteY8" fmla="*/ 231775 h 920750"/>
              <a:gd name="connsiteX9" fmla="*/ 2317750 w 3800475"/>
              <a:gd name="connsiteY9" fmla="*/ 231775 h 920750"/>
              <a:gd name="connsiteX10" fmla="*/ 2317750 w 3800475"/>
              <a:gd name="connsiteY10" fmla="*/ 260350 h 920750"/>
              <a:gd name="connsiteX11" fmla="*/ 2228850 w 3800475"/>
              <a:gd name="connsiteY11" fmla="*/ 260350 h 920750"/>
              <a:gd name="connsiteX12" fmla="*/ 2228850 w 3800475"/>
              <a:gd name="connsiteY12" fmla="*/ 298450 h 920750"/>
              <a:gd name="connsiteX13" fmla="*/ 2028825 w 3800475"/>
              <a:gd name="connsiteY13" fmla="*/ 298450 h 920750"/>
              <a:gd name="connsiteX14" fmla="*/ 2028825 w 3800475"/>
              <a:gd name="connsiteY14" fmla="*/ 330200 h 920750"/>
              <a:gd name="connsiteX15" fmla="*/ 2003425 w 3800475"/>
              <a:gd name="connsiteY15" fmla="*/ 330200 h 920750"/>
              <a:gd name="connsiteX16" fmla="*/ 2003425 w 3800475"/>
              <a:gd name="connsiteY16" fmla="*/ 358775 h 920750"/>
              <a:gd name="connsiteX17" fmla="*/ 1927225 w 3800475"/>
              <a:gd name="connsiteY17" fmla="*/ 358775 h 920750"/>
              <a:gd name="connsiteX18" fmla="*/ 1927225 w 3800475"/>
              <a:gd name="connsiteY18" fmla="*/ 358775 h 920750"/>
              <a:gd name="connsiteX19" fmla="*/ 1927225 w 3800475"/>
              <a:gd name="connsiteY19" fmla="*/ 387350 h 920750"/>
              <a:gd name="connsiteX20" fmla="*/ 1758950 w 3800475"/>
              <a:gd name="connsiteY20" fmla="*/ 387350 h 920750"/>
              <a:gd name="connsiteX21" fmla="*/ 1758950 w 3800475"/>
              <a:gd name="connsiteY21" fmla="*/ 387350 h 920750"/>
              <a:gd name="connsiteX22" fmla="*/ 1758950 w 3800475"/>
              <a:gd name="connsiteY22" fmla="*/ 387350 h 920750"/>
              <a:gd name="connsiteX23" fmla="*/ 1758950 w 3800475"/>
              <a:gd name="connsiteY23" fmla="*/ 387350 h 920750"/>
              <a:gd name="connsiteX24" fmla="*/ 1758950 w 3800475"/>
              <a:gd name="connsiteY24" fmla="*/ 409575 h 920750"/>
              <a:gd name="connsiteX25" fmla="*/ 1635125 w 3800475"/>
              <a:gd name="connsiteY25" fmla="*/ 409575 h 920750"/>
              <a:gd name="connsiteX26" fmla="*/ 1635125 w 3800475"/>
              <a:gd name="connsiteY26" fmla="*/ 409575 h 920750"/>
              <a:gd name="connsiteX27" fmla="*/ 1635125 w 3800475"/>
              <a:gd name="connsiteY27" fmla="*/ 409575 h 920750"/>
              <a:gd name="connsiteX28" fmla="*/ 1635125 w 3800475"/>
              <a:gd name="connsiteY28" fmla="*/ 434975 h 920750"/>
              <a:gd name="connsiteX29" fmla="*/ 1485900 w 3800475"/>
              <a:gd name="connsiteY29" fmla="*/ 434975 h 920750"/>
              <a:gd name="connsiteX30" fmla="*/ 1485900 w 3800475"/>
              <a:gd name="connsiteY30" fmla="*/ 434975 h 920750"/>
              <a:gd name="connsiteX31" fmla="*/ 1485900 w 3800475"/>
              <a:gd name="connsiteY31" fmla="*/ 463550 h 920750"/>
              <a:gd name="connsiteX32" fmla="*/ 1393825 w 3800475"/>
              <a:gd name="connsiteY32" fmla="*/ 463550 h 920750"/>
              <a:gd name="connsiteX33" fmla="*/ 1393825 w 3800475"/>
              <a:gd name="connsiteY33" fmla="*/ 476250 h 920750"/>
              <a:gd name="connsiteX34" fmla="*/ 1362075 w 3800475"/>
              <a:gd name="connsiteY34" fmla="*/ 476250 h 920750"/>
              <a:gd name="connsiteX35" fmla="*/ 1362075 w 3800475"/>
              <a:gd name="connsiteY35" fmla="*/ 511175 h 920750"/>
              <a:gd name="connsiteX36" fmla="*/ 1349375 w 3800475"/>
              <a:gd name="connsiteY36" fmla="*/ 511175 h 920750"/>
              <a:gd name="connsiteX37" fmla="*/ 1349375 w 3800475"/>
              <a:gd name="connsiteY37" fmla="*/ 530225 h 920750"/>
              <a:gd name="connsiteX38" fmla="*/ 1301750 w 3800475"/>
              <a:gd name="connsiteY38" fmla="*/ 530225 h 920750"/>
              <a:gd name="connsiteX39" fmla="*/ 1301750 w 3800475"/>
              <a:gd name="connsiteY39" fmla="*/ 530225 h 920750"/>
              <a:gd name="connsiteX40" fmla="*/ 1282700 w 3800475"/>
              <a:gd name="connsiteY40" fmla="*/ 549275 h 920750"/>
              <a:gd name="connsiteX41" fmla="*/ 1282700 w 3800475"/>
              <a:gd name="connsiteY41" fmla="*/ 549275 h 920750"/>
              <a:gd name="connsiteX42" fmla="*/ 1282700 w 3800475"/>
              <a:gd name="connsiteY42" fmla="*/ 549275 h 920750"/>
              <a:gd name="connsiteX43" fmla="*/ 1282700 w 3800475"/>
              <a:gd name="connsiteY43" fmla="*/ 571500 h 920750"/>
              <a:gd name="connsiteX44" fmla="*/ 1184275 w 3800475"/>
              <a:gd name="connsiteY44" fmla="*/ 571500 h 920750"/>
              <a:gd name="connsiteX45" fmla="*/ 1184275 w 3800475"/>
              <a:gd name="connsiteY45" fmla="*/ 571500 h 920750"/>
              <a:gd name="connsiteX46" fmla="*/ 1184275 w 3800475"/>
              <a:gd name="connsiteY46" fmla="*/ 603250 h 920750"/>
              <a:gd name="connsiteX47" fmla="*/ 1120775 w 3800475"/>
              <a:gd name="connsiteY47" fmla="*/ 603250 h 920750"/>
              <a:gd name="connsiteX48" fmla="*/ 1120775 w 3800475"/>
              <a:gd name="connsiteY48" fmla="*/ 603250 h 920750"/>
              <a:gd name="connsiteX49" fmla="*/ 1120775 w 3800475"/>
              <a:gd name="connsiteY49" fmla="*/ 603250 h 920750"/>
              <a:gd name="connsiteX50" fmla="*/ 1120775 w 3800475"/>
              <a:gd name="connsiteY50" fmla="*/ 622300 h 920750"/>
              <a:gd name="connsiteX51" fmla="*/ 987425 w 3800475"/>
              <a:gd name="connsiteY51" fmla="*/ 622300 h 920750"/>
              <a:gd name="connsiteX52" fmla="*/ 987425 w 3800475"/>
              <a:gd name="connsiteY52" fmla="*/ 635000 h 920750"/>
              <a:gd name="connsiteX53" fmla="*/ 952500 w 3800475"/>
              <a:gd name="connsiteY53" fmla="*/ 635000 h 920750"/>
              <a:gd name="connsiteX54" fmla="*/ 952500 w 3800475"/>
              <a:gd name="connsiteY54" fmla="*/ 635000 h 920750"/>
              <a:gd name="connsiteX55" fmla="*/ 952500 w 3800475"/>
              <a:gd name="connsiteY55" fmla="*/ 657225 h 920750"/>
              <a:gd name="connsiteX56" fmla="*/ 879475 w 3800475"/>
              <a:gd name="connsiteY56" fmla="*/ 657225 h 920750"/>
              <a:gd name="connsiteX57" fmla="*/ 879475 w 3800475"/>
              <a:gd name="connsiteY57" fmla="*/ 657225 h 920750"/>
              <a:gd name="connsiteX58" fmla="*/ 879475 w 3800475"/>
              <a:gd name="connsiteY58" fmla="*/ 685800 h 920750"/>
              <a:gd name="connsiteX59" fmla="*/ 854075 w 3800475"/>
              <a:gd name="connsiteY59" fmla="*/ 685800 h 920750"/>
              <a:gd name="connsiteX60" fmla="*/ 854075 w 3800475"/>
              <a:gd name="connsiteY60" fmla="*/ 698500 h 920750"/>
              <a:gd name="connsiteX61" fmla="*/ 796925 w 3800475"/>
              <a:gd name="connsiteY61" fmla="*/ 698500 h 920750"/>
              <a:gd name="connsiteX62" fmla="*/ 796925 w 3800475"/>
              <a:gd name="connsiteY62" fmla="*/ 717550 h 920750"/>
              <a:gd name="connsiteX63" fmla="*/ 654050 w 3800475"/>
              <a:gd name="connsiteY63" fmla="*/ 717550 h 920750"/>
              <a:gd name="connsiteX64" fmla="*/ 654050 w 3800475"/>
              <a:gd name="connsiteY64" fmla="*/ 739775 h 920750"/>
              <a:gd name="connsiteX65" fmla="*/ 619125 w 3800475"/>
              <a:gd name="connsiteY65" fmla="*/ 739775 h 920750"/>
              <a:gd name="connsiteX66" fmla="*/ 619125 w 3800475"/>
              <a:gd name="connsiteY66" fmla="*/ 784225 h 920750"/>
              <a:gd name="connsiteX67" fmla="*/ 539750 w 3800475"/>
              <a:gd name="connsiteY67" fmla="*/ 784225 h 920750"/>
              <a:gd name="connsiteX68" fmla="*/ 539750 w 3800475"/>
              <a:gd name="connsiteY68" fmla="*/ 800100 h 920750"/>
              <a:gd name="connsiteX69" fmla="*/ 508000 w 3800475"/>
              <a:gd name="connsiteY69" fmla="*/ 800100 h 920750"/>
              <a:gd name="connsiteX70" fmla="*/ 508000 w 3800475"/>
              <a:gd name="connsiteY70" fmla="*/ 831850 h 920750"/>
              <a:gd name="connsiteX71" fmla="*/ 508000 w 3800475"/>
              <a:gd name="connsiteY71" fmla="*/ 831850 h 920750"/>
              <a:gd name="connsiteX72" fmla="*/ 492125 w 3800475"/>
              <a:gd name="connsiteY72" fmla="*/ 847725 h 920750"/>
              <a:gd name="connsiteX73" fmla="*/ 425450 w 3800475"/>
              <a:gd name="connsiteY73" fmla="*/ 844550 h 920750"/>
              <a:gd name="connsiteX74" fmla="*/ 425450 w 3800475"/>
              <a:gd name="connsiteY74" fmla="*/ 866775 h 920750"/>
              <a:gd name="connsiteX75" fmla="*/ 409575 w 3800475"/>
              <a:gd name="connsiteY75" fmla="*/ 863600 h 920750"/>
              <a:gd name="connsiteX76" fmla="*/ 403225 w 3800475"/>
              <a:gd name="connsiteY76" fmla="*/ 885825 h 920750"/>
              <a:gd name="connsiteX77" fmla="*/ 244475 w 3800475"/>
              <a:gd name="connsiteY77" fmla="*/ 885825 h 920750"/>
              <a:gd name="connsiteX78" fmla="*/ 273050 w 3800475"/>
              <a:gd name="connsiteY78" fmla="*/ 920750 h 920750"/>
              <a:gd name="connsiteX79" fmla="*/ 0 w 3800475"/>
              <a:gd name="connsiteY79" fmla="*/ 917575 h 920750"/>
              <a:gd name="connsiteX0" fmla="*/ 3800475 w 3800475"/>
              <a:gd name="connsiteY0" fmla="*/ 0 h 920750"/>
              <a:gd name="connsiteX1" fmla="*/ 3305175 w 3800475"/>
              <a:gd name="connsiteY1" fmla="*/ 0 h 920750"/>
              <a:gd name="connsiteX2" fmla="*/ 3305175 w 3800475"/>
              <a:gd name="connsiteY2" fmla="*/ 85725 h 920750"/>
              <a:gd name="connsiteX3" fmla="*/ 3063875 w 3800475"/>
              <a:gd name="connsiteY3" fmla="*/ 85725 h 920750"/>
              <a:gd name="connsiteX4" fmla="*/ 3063875 w 3800475"/>
              <a:gd name="connsiteY4" fmla="*/ 152400 h 920750"/>
              <a:gd name="connsiteX5" fmla="*/ 2508250 w 3800475"/>
              <a:gd name="connsiteY5" fmla="*/ 152400 h 920750"/>
              <a:gd name="connsiteX6" fmla="*/ 2508250 w 3800475"/>
              <a:gd name="connsiteY6" fmla="*/ 193675 h 920750"/>
              <a:gd name="connsiteX7" fmla="*/ 2355850 w 3800475"/>
              <a:gd name="connsiteY7" fmla="*/ 193675 h 920750"/>
              <a:gd name="connsiteX8" fmla="*/ 2355850 w 3800475"/>
              <a:gd name="connsiteY8" fmla="*/ 231775 h 920750"/>
              <a:gd name="connsiteX9" fmla="*/ 2317750 w 3800475"/>
              <a:gd name="connsiteY9" fmla="*/ 231775 h 920750"/>
              <a:gd name="connsiteX10" fmla="*/ 2317750 w 3800475"/>
              <a:gd name="connsiteY10" fmla="*/ 260350 h 920750"/>
              <a:gd name="connsiteX11" fmla="*/ 2228850 w 3800475"/>
              <a:gd name="connsiteY11" fmla="*/ 260350 h 920750"/>
              <a:gd name="connsiteX12" fmla="*/ 2228850 w 3800475"/>
              <a:gd name="connsiteY12" fmla="*/ 298450 h 920750"/>
              <a:gd name="connsiteX13" fmla="*/ 2028825 w 3800475"/>
              <a:gd name="connsiteY13" fmla="*/ 298450 h 920750"/>
              <a:gd name="connsiteX14" fmla="*/ 2028825 w 3800475"/>
              <a:gd name="connsiteY14" fmla="*/ 330200 h 920750"/>
              <a:gd name="connsiteX15" fmla="*/ 2003425 w 3800475"/>
              <a:gd name="connsiteY15" fmla="*/ 330200 h 920750"/>
              <a:gd name="connsiteX16" fmla="*/ 2003425 w 3800475"/>
              <a:gd name="connsiteY16" fmla="*/ 358775 h 920750"/>
              <a:gd name="connsiteX17" fmla="*/ 1927225 w 3800475"/>
              <a:gd name="connsiteY17" fmla="*/ 358775 h 920750"/>
              <a:gd name="connsiteX18" fmla="*/ 1927225 w 3800475"/>
              <a:gd name="connsiteY18" fmla="*/ 358775 h 920750"/>
              <a:gd name="connsiteX19" fmla="*/ 1927225 w 3800475"/>
              <a:gd name="connsiteY19" fmla="*/ 387350 h 920750"/>
              <a:gd name="connsiteX20" fmla="*/ 1758950 w 3800475"/>
              <a:gd name="connsiteY20" fmla="*/ 387350 h 920750"/>
              <a:gd name="connsiteX21" fmla="*/ 1758950 w 3800475"/>
              <a:gd name="connsiteY21" fmla="*/ 387350 h 920750"/>
              <a:gd name="connsiteX22" fmla="*/ 1758950 w 3800475"/>
              <a:gd name="connsiteY22" fmla="*/ 387350 h 920750"/>
              <a:gd name="connsiteX23" fmla="*/ 1758950 w 3800475"/>
              <a:gd name="connsiteY23" fmla="*/ 387350 h 920750"/>
              <a:gd name="connsiteX24" fmla="*/ 1758950 w 3800475"/>
              <a:gd name="connsiteY24" fmla="*/ 409575 h 920750"/>
              <a:gd name="connsiteX25" fmla="*/ 1635125 w 3800475"/>
              <a:gd name="connsiteY25" fmla="*/ 409575 h 920750"/>
              <a:gd name="connsiteX26" fmla="*/ 1635125 w 3800475"/>
              <a:gd name="connsiteY26" fmla="*/ 409575 h 920750"/>
              <a:gd name="connsiteX27" fmla="*/ 1635125 w 3800475"/>
              <a:gd name="connsiteY27" fmla="*/ 409575 h 920750"/>
              <a:gd name="connsiteX28" fmla="*/ 1635125 w 3800475"/>
              <a:gd name="connsiteY28" fmla="*/ 434975 h 920750"/>
              <a:gd name="connsiteX29" fmla="*/ 1485900 w 3800475"/>
              <a:gd name="connsiteY29" fmla="*/ 434975 h 920750"/>
              <a:gd name="connsiteX30" fmla="*/ 1485900 w 3800475"/>
              <a:gd name="connsiteY30" fmla="*/ 434975 h 920750"/>
              <a:gd name="connsiteX31" fmla="*/ 1485900 w 3800475"/>
              <a:gd name="connsiteY31" fmla="*/ 463550 h 920750"/>
              <a:gd name="connsiteX32" fmla="*/ 1393825 w 3800475"/>
              <a:gd name="connsiteY32" fmla="*/ 463550 h 920750"/>
              <a:gd name="connsiteX33" fmla="*/ 1393825 w 3800475"/>
              <a:gd name="connsiteY33" fmla="*/ 476250 h 920750"/>
              <a:gd name="connsiteX34" fmla="*/ 1362075 w 3800475"/>
              <a:gd name="connsiteY34" fmla="*/ 476250 h 920750"/>
              <a:gd name="connsiteX35" fmla="*/ 1362075 w 3800475"/>
              <a:gd name="connsiteY35" fmla="*/ 511175 h 920750"/>
              <a:gd name="connsiteX36" fmla="*/ 1349375 w 3800475"/>
              <a:gd name="connsiteY36" fmla="*/ 511175 h 920750"/>
              <a:gd name="connsiteX37" fmla="*/ 1349375 w 3800475"/>
              <a:gd name="connsiteY37" fmla="*/ 530225 h 920750"/>
              <a:gd name="connsiteX38" fmla="*/ 1301750 w 3800475"/>
              <a:gd name="connsiteY38" fmla="*/ 530225 h 920750"/>
              <a:gd name="connsiteX39" fmla="*/ 1301750 w 3800475"/>
              <a:gd name="connsiteY39" fmla="*/ 530225 h 920750"/>
              <a:gd name="connsiteX40" fmla="*/ 1282700 w 3800475"/>
              <a:gd name="connsiteY40" fmla="*/ 549275 h 920750"/>
              <a:gd name="connsiteX41" fmla="*/ 1282700 w 3800475"/>
              <a:gd name="connsiteY41" fmla="*/ 549275 h 920750"/>
              <a:gd name="connsiteX42" fmla="*/ 1282700 w 3800475"/>
              <a:gd name="connsiteY42" fmla="*/ 549275 h 920750"/>
              <a:gd name="connsiteX43" fmla="*/ 1282700 w 3800475"/>
              <a:gd name="connsiteY43" fmla="*/ 571500 h 920750"/>
              <a:gd name="connsiteX44" fmla="*/ 1184275 w 3800475"/>
              <a:gd name="connsiteY44" fmla="*/ 571500 h 920750"/>
              <a:gd name="connsiteX45" fmla="*/ 1184275 w 3800475"/>
              <a:gd name="connsiteY45" fmla="*/ 571500 h 920750"/>
              <a:gd name="connsiteX46" fmla="*/ 1184275 w 3800475"/>
              <a:gd name="connsiteY46" fmla="*/ 603250 h 920750"/>
              <a:gd name="connsiteX47" fmla="*/ 1120775 w 3800475"/>
              <a:gd name="connsiteY47" fmla="*/ 603250 h 920750"/>
              <a:gd name="connsiteX48" fmla="*/ 1120775 w 3800475"/>
              <a:gd name="connsiteY48" fmla="*/ 603250 h 920750"/>
              <a:gd name="connsiteX49" fmla="*/ 1120775 w 3800475"/>
              <a:gd name="connsiteY49" fmla="*/ 603250 h 920750"/>
              <a:gd name="connsiteX50" fmla="*/ 1120775 w 3800475"/>
              <a:gd name="connsiteY50" fmla="*/ 622300 h 920750"/>
              <a:gd name="connsiteX51" fmla="*/ 987425 w 3800475"/>
              <a:gd name="connsiteY51" fmla="*/ 622300 h 920750"/>
              <a:gd name="connsiteX52" fmla="*/ 987425 w 3800475"/>
              <a:gd name="connsiteY52" fmla="*/ 635000 h 920750"/>
              <a:gd name="connsiteX53" fmla="*/ 952500 w 3800475"/>
              <a:gd name="connsiteY53" fmla="*/ 635000 h 920750"/>
              <a:gd name="connsiteX54" fmla="*/ 952500 w 3800475"/>
              <a:gd name="connsiteY54" fmla="*/ 635000 h 920750"/>
              <a:gd name="connsiteX55" fmla="*/ 952500 w 3800475"/>
              <a:gd name="connsiteY55" fmla="*/ 657225 h 920750"/>
              <a:gd name="connsiteX56" fmla="*/ 879475 w 3800475"/>
              <a:gd name="connsiteY56" fmla="*/ 657225 h 920750"/>
              <a:gd name="connsiteX57" fmla="*/ 879475 w 3800475"/>
              <a:gd name="connsiteY57" fmla="*/ 657225 h 920750"/>
              <a:gd name="connsiteX58" fmla="*/ 879475 w 3800475"/>
              <a:gd name="connsiteY58" fmla="*/ 685800 h 920750"/>
              <a:gd name="connsiteX59" fmla="*/ 854075 w 3800475"/>
              <a:gd name="connsiteY59" fmla="*/ 685800 h 920750"/>
              <a:gd name="connsiteX60" fmla="*/ 854075 w 3800475"/>
              <a:gd name="connsiteY60" fmla="*/ 698500 h 920750"/>
              <a:gd name="connsiteX61" fmla="*/ 796925 w 3800475"/>
              <a:gd name="connsiteY61" fmla="*/ 698500 h 920750"/>
              <a:gd name="connsiteX62" fmla="*/ 796925 w 3800475"/>
              <a:gd name="connsiteY62" fmla="*/ 717550 h 920750"/>
              <a:gd name="connsiteX63" fmla="*/ 654050 w 3800475"/>
              <a:gd name="connsiteY63" fmla="*/ 717550 h 920750"/>
              <a:gd name="connsiteX64" fmla="*/ 654050 w 3800475"/>
              <a:gd name="connsiteY64" fmla="*/ 739775 h 920750"/>
              <a:gd name="connsiteX65" fmla="*/ 619125 w 3800475"/>
              <a:gd name="connsiteY65" fmla="*/ 739775 h 920750"/>
              <a:gd name="connsiteX66" fmla="*/ 619125 w 3800475"/>
              <a:gd name="connsiteY66" fmla="*/ 784225 h 920750"/>
              <a:gd name="connsiteX67" fmla="*/ 539750 w 3800475"/>
              <a:gd name="connsiteY67" fmla="*/ 784225 h 920750"/>
              <a:gd name="connsiteX68" fmla="*/ 539750 w 3800475"/>
              <a:gd name="connsiteY68" fmla="*/ 800100 h 920750"/>
              <a:gd name="connsiteX69" fmla="*/ 508000 w 3800475"/>
              <a:gd name="connsiteY69" fmla="*/ 800100 h 920750"/>
              <a:gd name="connsiteX70" fmla="*/ 508000 w 3800475"/>
              <a:gd name="connsiteY70" fmla="*/ 831850 h 920750"/>
              <a:gd name="connsiteX71" fmla="*/ 508000 w 3800475"/>
              <a:gd name="connsiteY71" fmla="*/ 831850 h 920750"/>
              <a:gd name="connsiteX72" fmla="*/ 492125 w 3800475"/>
              <a:gd name="connsiteY72" fmla="*/ 847725 h 920750"/>
              <a:gd name="connsiteX73" fmla="*/ 425450 w 3800475"/>
              <a:gd name="connsiteY73" fmla="*/ 844550 h 920750"/>
              <a:gd name="connsiteX74" fmla="*/ 425450 w 3800475"/>
              <a:gd name="connsiteY74" fmla="*/ 866775 h 920750"/>
              <a:gd name="connsiteX75" fmla="*/ 409575 w 3800475"/>
              <a:gd name="connsiteY75" fmla="*/ 863600 h 920750"/>
              <a:gd name="connsiteX76" fmla="*/ 403225 w 3800475"/>
              <a:gd name="connsiteY76" fmla="*/ 885825 h 920750"/>
              <a:gd name="connsiteX77" fmla="*/ 266700 w 3800475"/>
              <a:gd name="connsiteY77" fmla="*/ 885825 h 920750"/>
              <a:gd name="connsiteX78" fmla="*/ 273050 w 3800475"/>
              <a:gd name="connsiteY78" fmla="*/ 920750 h 920750"/>
              <a:gd name="connsiteX79" fmla="*/ 0 w 3800475"/>
              <a:gd name="connsiteY79" fmla="*/ 917575 h 920750"/>
              <a:gd name="connsiteX0" fmla="*/ 3800475 w 3800475"/>
              <a:gd name="connsiteY0" fmla="*/ 0 h 917575"/>
              <a:gd name="connsiteX1" fmla="*/ 3305175 w 3800475"/>
              <a:gd name="connsiteY1" fmla="*/ 0 h 917575"/>
              <a:gd name="connsiteX2" fmla="*/ 3305175 w 3800475"/>
              <a:gd name="connsiteY2" fmla="*/ 85725 h 917575"/>
              <a:gd name="connsiteX3" fmla="*/ 3063875 w 3800475"/>
              <a:gd name="connsiteY3" fmla="*/ 85725 h 917575"/>
              <a:gd name="connsiteX4" fmla="*/ 3063875 w 3800475"/>
              <a:gd name="connsiteY4" fmla="*/ 152400 h 917575"/>
              <a:gd name="connsiteX5" fmla="*/ 2508250 w 3800475"/>
              <a:gd name="connsiteY5" fmla="*/ 152400 h 917575"/>
              <a:gd name="connsiteX6" fmla="*/ 2508250 w 3800475"/>
              <a:gd name="connsiteY6" fmla="*/ 193675 h 917575"/>
              <a:gd name="connsiteX7" fmla="*/ 2355850 w 3800475"/>
              <a:gd name="connsiteY7" fmla="*/ 193675 h 917575"/>
              <a:gd name="connsiteX8" fmla="*/ 2355850 w 3800475"/>
              <a:gd name="connsiteY8" fmla="*/ 231775 h 917575"/>
              <a:gd name="connsiteX9" fmla="*/ 2317750 w 3800475"/>
              <a:gd name="connsiteY9" fmla="*/ 231775 h 917575"/>
              <a:gd name="connsiteX10" fmla="*/ 2317750 w 3800475"/>
              <a:gd name="connsiteY10" fmla="*/ 260350 h 917575"/>
              <a:gd name="connsiteX11" fmla="*/ 2228850 w 3800475"/>
              <a:gd name="connsiteY11" fmla="*/ 260350 h 917575"/>
              <a:gd name="connsiteX12" fmla="*/ 2228850 w 3800475"/>
              <a:gd name="connsiteY12" fmla="*/ 298450 h 917575"/>
              <a:gd name="connsiteX13" fmla="*/ 2028825 w 3800475"/>
              <a:gd name="connsiteY13" fmla="*/ 298450 h 917575"/>
              <a:gd name="connsiteX14" fmla="*/ 2028825 w 3800475"/>
              <a:gd name="connsiteY14" fmla="*/ 330200 h 917575"/>
              <a:gd name="connsiteX15" fmla="*/ 2003425 w 3800475"/>
              <a:gd name="connsiteY15" fmla="*/ 330200 h 917575"/>
              <a:gd name="connsiteX16" fmla="*/ 2003425 w 3800475"/>
              <a:gd name="connsiteY16" fmla="*/ 358775 h 917575"/>
              <a:gd name="connsiteX17" fmla="*/ 1927225 w 3800475"/>
              <a:gd name="connsiteY17" fmla="*/ 358775 h 917575"/>
              <a:gd name="connsiteX18" fmla="*/ 1927225 w 3800475"/>
              <a:gd name="connsiteY18" fmla="*/ 358775 h 917575"/>
              <a:gd name="connsiteX19" fmla="*/ 1927225 w 3800475"/>
              <a:gd name="connsiteY19" fmla="*/ 387350 h 917575"/>
              <a:gd name="connsiteX20" fmla="*/ 1758950 w 3800475"/>
              <a:gd name="connsiteY20" fmla="*/ 387350 h 917575"/>
              <a:gd name="connsiteX21" fmla="*/ 1758950 w 3800475"/>
              <a:gd name="connsiteY21" fmla="*/ 387350 h 917575"/>
              <a:gd name="connsiteX22" fmla="*/ 1758950 w 3800475"/>
              <a:gd name="connsiteY22" fmla="*/ 387350 h 917575"/>
              <a:gd name="connsiteX23" fmla="*/ 1758950 w 3800475"/>
              <a:gd name="connsiteY23" fmla="*/ 387350 h 917575"/>
              <a:gd name="connsiteX24" fmla="*/ 1758950 w 3800475"/>
              <a:gd name="connsiteY24" fmla="*/ 409575 h 917575"/>
              <a:gd name="connsiteX25" fmla="*/ 1635125 w 3800475"/>
              <a:gd name="connsiteY25" fmla="*/ 409575 h 917575"/>
              <a:gd name="connsiteX26" fmla="*/ 1635125 w 3800475"/>
              <a:gd name="connsiteY26" fmla="*/ 409575 h 917575"/>
              <a:gd name="connsiteX27" fmla="*/ 1635125 w 3800475"/>
              <a:gd name="connsiteY27" fmla="*/ 409575 h 917575"/>
              <a:gd name="connsiteX28" fmla="*/ 1635125 w 3800475"/>
              <a:gd name="connsiteY28" fmla="*/ 434975 h 917575"/>
              <a:gd name="connsiteX29" fmla="*/ 1485900 w 3800475"/>
              <a:gd name="connsiteY29" fmla="*/ 434975 h 917575"/>
              <a:gd name="connsiteX30" fmla="*/ 1485900 w 3800475"/>
              <a:gd name="connsiteY30" fmla="*/ 434975 h 917575"/>
              <a:gd name="connsiteX31" fmla="*/ 1485900 w 3800475"/>
              <a:gd name="connsiteY31" fmla="*/ 463550 h 917575"/>
              <a:gd name="connsiteX32" fmla="*/ 1393825 w 3800475"/>
              <a:gd name="connsiteY32" fmla="*/ 463550 h 917575"/>
              <a:gd name="connsiteX33" fmla="*/ 1393825 w 3800475"/>
              <a:gd name="connsiteY33" fmla="*/ 476250 h 917575"/>
              <a:gd name="connsiteX34" fmla="*/ 1362075 w 3800475"/>
              <a:gd name="connsiteY34" fmla="*/ 476250 h 917575"/>
              <a:gd name="connsiteX35" fmla="*/ 1362075 w 3800475"/>
              <a:gd name="connsiteY35" fmla="*/ 511175 h 917575"/>
              <a:gd name="connsiteX36" fmla="*/ 1349375 w 3800475"/>
              <a:gd name="connsiteY36" fmla="*/ 511175 h 917575"/>
              <a:gd name="connsiteX37" fmla="*/ 1349375 w 3800475"/>
              <a:gd name="connsiteY37" fmla="*/ 530225 h 917575"/>
              <a:gd name="connsiteX38" fmla="*/ 1301750 w 3800475"/>
              <a:gd name="connsiteY38" fmla="*/ 530225 h 917575"/>
              <a:gd name="connsiteX39" fmla="*/ 1301750 w 3800475"/>
              <a:gd name="connsiteY39" fmla="*/ 530225 h 917575"/>
              <a:gd name="connsiteX40" fmla="*/ 1282700 w 3800475"/>
              <a:gd name="connsiteY40" fmla="*/ 549275 h 917575"/>
              <a:gd name="connsiteX41" fmla="*/ 1282700 w 3800475"/>
              <a:gd name="connsiteY41" fmla="*/ 549275 h 917575"/>
              <a:gd name="connsiteX42" fmla="*/ 1282700 w 3800475"/>
              <a:gd name="connsiteY42" fmla="*/ 549275 h 917575"/>
              <a:gd name="connsiteX43" fmla="*/ 1282700 w 3800475"/>
              <a:gd name="connsiteY43" fmla="*/ 571500 h 917575"/>
              <a:gd name="connsiteX44" fmla="*/ 1184275 w 3800475"/>
              <a:gd name="connsiteY44" fmla="*/ 571500 h 917575"/>
              <a:gd name="connsiteX45" fmla="*/ 1184275 w 3800475"/>
              <a:gd name="connsiteY45" fmla="*/ 571500 h 917575"/>
              <a:gd name="connsiteX46" fmla="*/ 1184275 w 3800475"/>
              <a:gd name="connsiteY46" fmla="*/ 603250 h 917575"/>
              <a:gd name="connsiteX47" fmla="*/ 1120775 w 3800475"/>
              <a:gd name="connsiteY47" fmla="*/ 603250 h 917575"/>
              <a:gd name="connsiteX48" fmla="*/ 1120775 w 3800475"/>
              <a:gd name="connsiteY48" fmla="*/ 603250 h 917575"/>
              <a:gd name="connsiteX49" fmla="*/ 1120775 w 3800475"/>
              <a:gd name="connsiteY49" fmla="*/ 603250 h 917575"/>
              <a:gd name="connsiteX50" fmla="*/ 1120775 w 3800475"/>
              <a:gd name="connsiteY50" fmla="*/ 622300 h 917575"/>
              <a:gd name="connsiteX51" fmla="*/ 987425 w 3800475"/>
              <a:gd name="connsiteY51" fmla="*/ 622300 h 917575"/>
              <a:gd name="connsiteX52" fmla="*/ 987425 w 3800475"/>
              <a:gd name="connsiteY52" fmla="*/ 635000 h 917575"/>
              <a:gd name="connsiteX53" fmla="*/ 952500 w 3800475"/>
              <a:gd name="connsiteY53" fmla="*/ 635000 h 917575"/>
              <a:gd name="connsiteX54" fmla="*/ 952500 w 3800475"/>
              <a:gd name="connsiteY54" fmla="*/ 635000 h 917575"/>
              <a:gd name="connsiteX55" fmla="*/ 952500 w 3800475"/>
              <a:gd name="connsiteY55" fmla="*/ 657225 h 917575"/>
              <a:gd name="connsiteX56" fmla="*/ 879475 w 3800475"/>
              <a:gd name="connsiteY56" fmla="*/ 657225 h 917575"/>
              <a:gd name="connsiteX57" fmla="*/ 879475 w 3800475"/>
              <a:gd name="connsiteY57" fmla="*/ 657225 h 917575"/>
              <a:gd name="connsiteX58" fmla="*/ 879475 w 3800475"/>
              <a:gd name="connsiteY58" fmla="*/ 685800 h 917575"/>
              <a:gd name="connsiteX59" fmla="*/ 854075 w 3800475"/>
              <a:gd name="connsiteY59" fmla="*/ 685800 h 917575"/>
              <a:gd name="connsiteX60" fmla="*/ 854075 w 3800475"/>
              <a:gd name="connsiteY60" fmla="*/ 698500 h 917575"/>
              <a:gd name="connsiteX61" fmla="*/ 796925 w 3800475"/>
              <a:gd name="connsiteY61" fmla="*/ 698500 h 917575"/>
              <a:gd name="connsiteX62" fmla="*/ 796925 w 3800475"/>
              <a:gd name="connsiteY62" fmla="*/ 717550 h 917575"/>
              <a:gd name="connsiteX63" fmla="*/ 654050 w 3800475"/>
              <a:gd name="connsiteY63" fmla="*/ 717550 h 917575"/>
              <a:gd name="connsiteX64" fmla="*/ 654050 w 3800475"/>
              <a:gd name="connsiteY64" fmla="*/ 739775 h 917575"/>
              <a:gd name="connsiteX65" fmla="*/ 619125 w 3800475"/>
              <a:gd name="connsiteY65" fmla="*/ 739775 h 917575"/>
              <a:gd name="connsiteX66" fmla="*/ 619125 w 3800475"/>
              <a:gd name="connsiteY66" fmla="*/ 784225 h 917575"/>
              <a:gd name="connsiteX67" fmla="*/ 539750 w 3800475"/>
              <a:gd name="connsiteY67" fmla="*/ 784225 h 917575"/>
              <a:gd name="connsiteX68" fmla="*/ 539750 w 3800475"/>
              <a:gd name="connsiteY68" fmla="*/ 800100 h 917575"/>
              <a:gd name="connsiteX69" fmla="*/ 508000 w 3800475"/>
              <a:gd name="connsiteY69" fmla="*/ 800100 h 917575"/>
              <a:gd name="connsiteX70" fmla="*/ 508000 w 3800475"/>
              <a:gd name="connsiteY70" fmla="*/ 831850 h 917575"/>
              <a:gd name="connsiteX71" fmla="*/ 508000 w 3800475"/>
              <a:gd name="connsiteY71" fmla="*/ 831850 h 917575"/>
              <a:gd name="connsiteX72" fmla="*/ 492125 w 3800475"/>
              <a:gd name="connsiteY72" fmla="*/ 847725 h 917575"/>
              <a:gd name="connsiteX73" fmla="*/ 425450 w 3800475"/>
              <a:gd name="connsiteY73" fmla="*/ 844550 h 917575"/>
              <a:gd name="connsiteX74" fmla="*/ 425450 w 3800475"/>
              <a:gd name="connsiteY74" fmla="*/ 866775 h 917575"/>
              <a:gd name="connsiteX75" fmla="*/ 409575 w 3800475"/>
              <a:gd name="connsiteY75" fmla="*/ 863600 h 917575"/>
              <a:gd name="connsiteX76" fmla="*/ 403225 w 3800475"/>
              <a:gd name="connsiteY76" fmla="*/ 885825 h 917575"/>
              <a:gd name="connsiteX77" fmla="*/ 266700 w 3800475"/>
              <a:gd name="connsiteY77" fmla="*/ 885825 h 917575"/>
              <a:gd name="connsiteX78" fmla="*/ 263525 w 3800475"/>
              <a:gd name="connsiteY78" fmla="*/ 914400 h 917575"/>
              <a:gd name="connsiteX79" fmla="*/ 0 w 3800475"/>
              <a:gd name="connsiteY79" fmla="*/ 917575 h 917575"/>
              <a:gd name="connsiteX0" fmla="*/ 3800475 w 3800475"/>
              <a:gd name="connsiteY0" fmla="*/ 0 h 917575"/>
              <a:gd name="connsiteX1" fmla="*/ 3305175 w 3800475"/>
              <a:gd name="connsiteY1" fmla="*/ 0 h 917575"/>
              <a:gd name="connsiteX2" fmla="*/ 3305175 w 3800475"/>
              <a:gd name="connsiteY2" fmla="*/ 85725 h 917575"/>
              <a:gd name="connsiteX3" fmla="*/ 3063875 w 3800475"/>
              <a:gd name="connsiteY3" fmla="*/ 85725 h 917575"/>
              <a:gd name="connsiteX4" fmla="*/ 3063875 w 3800475"/>
              <a:gd name="connsiteY4" fmla="*/ 152400 h 917575"/>
              <a:gd name="connsiteX5" fmla="*/ 2508250 w 3800475"/>
              <a:gd name="connsiteY5" fmla="*/ 152400 h 917575"/>
              <a:gd name="connsiteX6" fmla="*/ 2508250 w 3800475"/>
              <a:gd name="connsiteY6" fmla="*/ 193675 h 917575"/>
              <a:gd name="connsiteX7" fmla="*/ 2355850 w 3800475"/>
              <a:gd name="connsiteY7" fmla="*/ 193675 h 917575"/>
              <a:gd name="connsiteX8" fmla="*/ 2355850 w 3800475"/>
              <a:gd name="connsiteY8" fmla="*/ 231775 h 917575"/>
              <a:gd name="connsiteX9" fmla="*/ 2317750 w 3800475"/>
              <a:gd name="connsiteY9" fmla="*/ 231775 h 917575"/>
              <a:gd name="connsiteX10" fmla="*/ 2317750 w 3800475"/>
              <a:gd name="connsiteY10" fmla="*/ 260350 h 917575"/>
              <a:gd name="connsiteX11" fmla="*/ 2228850 w 3800475"/>
              <a:gd name="connsiteY11" fmla="*/ 260350 h 917575"/>
              <a:gd name="connsiteX12" fmla="*/ 2228850 w 3800475"/>
              <a:gd name="connsiteY12" fmla="*/ 298450 h 917575"/>
              <a:gd name="connsiteX13" fmla="*/ 2028825 w 3800475"/>
              <a:gd name="connsiteY13" fmla="*/ 298450 h 917575"/>
              <a:gd name="connsiteX14" fmla="*/ 2028825 w 3800475"/>
              <a:gd name="connsiteY14" fmla="*/ 330200 h 917575"/>
              <a:gd name="connsiteX15" fmla="*/ 2003425 w 3800475"/>
              <a:gd name="connsiteY15" fmla="*/ 330200 h 917575"/>
              <a:gd name="connsiteX16" fmla="*/ 2003425 w 3800475"/>
              <a:gd name="connsiteY16" fmla="*/ 358775 h 917575"/>
              <a:gd name="connsiteX17" fmla="*/ 1927225 w 3800475"/>
              <a:gd name="connsiteY17" fmla="*/ 358775 h 917575"/>
              <a:gd name="connsiteX18" fmla="*/ 1927225 w 3800475"/>
              <a:gd name="connsiteY18" fmla="*/ 358775 h 917575"/>
              <a:gd name="connsiteX19" fmla="*/ 1927225 w 3800475"/>
              <a:gd name="connsiteY19" fmla="*/ 387350 h 917575"/>
              <a:gd name="connsiteX20" fmla="*/ 1758950 w 3800475"/>
              <a:gd name="connsiteY20" fmla="*/ 387350 h 917575"/>
              <a:gd name="connsiteX21" fmla="*/ 1758950 w 3800475"/>
              <a:gd name="connsiteY21" fmla="*/ 387350 h 917575"/>
              <a:gd name="connsiteX22" fmla="*/ 1758950 w 3800475"/>
              <a:gd name="connsiteY22" fmla="*/ 387350 h 917575"/>
              <a:gd name="connsiteX23" fmla="*/ 1758950 w 3800475"/>
              <a:gd name="connsiteY23" fmla="*/ 387350 h 917575"/>
              <a:gd name="connsiteX24" fmla="*/ 1758950 w 3800475"/>
              <a:gd name="connsiteY24" fmla="*/ 409575 h 917575"/>
              <a:gd name="connsiteX25" fmla="*/ 1635125 w 3800475"/>
              <a:gd name="connsiteY25" fmla="*/ 409575 h 917575"/>
              <a:gd name="connsiteX26" fmla="*/ 1635125 w 3800475"/>
              <a:gd name="connsiteY26" fmla="*/ 409575 h 917575"/>
              <a:gd name="connsiteX27" fmla="*/ 1635125 w 3800475"/>
              <a:gd name="connsiteY27" fmla="*/ 409575 h 917575"/>
              <a:gd name="connsiteX28" fmla="*/ 1635125 w 3800475"/>
              <a:gd name="connsiteY28" fmla="*/ 434975 h 917575"/>
              <a:gd name="connsiteX29" fmla="*/ 1485900 w 3800475"/>
              <a:gd name="connsiteY29" fmla="*/ 434975 h 917575"/>
              <a:gd name="connsiteX30" fmla="*/ 1485900 w 3800475"/>
              <a:gd name="connsiteY30" fmla="*/ 434975 h 917575"/>
              <a:gd name="connsiteX31" fmla="*/ 1485900 w 3800475"/>
              <a:gd name="connsiteY31" fmla="*/ 463550 h 917575"/>
              <a:gd name="connsiteX32" fmla="*/ 1393825 w 3800475"/>
              <a:gd name="connsiteY32" fmla="*/ 463550 h 917575"/>
              <a:gd name="connsiteX33" fmla="*/ 1393825 w 3800475"/>
              <a:gd name="connsiteY33" fmla="*/ 476250 h 917575"/>
              <a:gd name="connsiteX34" fmla="*/ 1362075 w 3800475"/>
              <a:gd name="connsiteY34" fmla="*/ 476250 h 917575"/>
              <a:gd name="connsiteX35" fmla="*/ 1362075 w 3800475"/>
              <a:gd name="connsiteY35" fmla="*/ 511175 h 917575"/>
              <a:gd name="connsiteX36" fmla="*/ 1349375 w 3800475"/>
              <a:gd name="connsiteY36" fmla="*/ 511175 h 917575"/>
              <a:gd name="connsiteX37" fmla="*/ 1349375 w 3800475"/>
              <a:gd name="connsiteY37" fmla="*/ 530225 h 917575"/>
              <a:gd name="connsiteX38" fmla="*/ 1301750 w 3800475"/>
              <a:gd name="connsiteY38" fmla="*/ 530225 h 917575"/>
              <a:gd name="connsiteX39" fmla="*/ 1301750 w 3800475"/>
              <a:gd name="connsiteY39" fmla="*/ 530225 h 917575"/>
              <a:gd name="connsiteX40" fmla="*/ 1282700 w 3800475"/>
              <a:gd name="connsiteY40" fmla="*/ 549275 h 917575"/>
              <a:gd name="connsiteX41" fmla="*/ 1282700 w 3800475"/>
              <a:gd name="connsiteY41" fmla="*/ 549275 h 917575"/>
              <a:gd name="connsiteX42" fmla="*/ 1282700 w 3800475"/>
              <a:gd name="connsiteY42" fmla="*/ 549275 h 917575"/>
              <a:gd name="connsiteX43" fmla="*/ 1282700 w 3800475"/>
              <a:gd name="connsiteY43" fmla="*/ 571500 h 917575"/>
              <a:gd name="connsiteX44" fmla="*/ 1184275 w 3800475"/>
              <a:gd name="connsiteY44" fmla="*/ 571500 h 917575"/>
              <a:gd name="connsiteX45" fmla="*/ 1184275 w 3800475"/>
              <a:gd name="connsiteY45" fmla="*/ 571500 h 917575"/>
              <a:gd name="connsiteX46" fmla="*/ 1184275 w 3800475"/>
              <a:gd name="connsiteY46" fmla="*/ 603250 h 917575"/>
              <a:gd name="connsiteX47" fmla="*/ 1120775 w 3800475"/>
              <a:gd name="connsiteY47" fmla="*/ 603250 h 917575"/>
              <a:gd name="connsiteX48" fmla="*/ 1120775 w 3800475"/>
              <a:gd name="connsiteY48" fmla="*/ 603250 h 917575"/>
              <a:gd name="connsiteX49" fmla="*/ 1120775 w 3800475"/>
              <a:gd name="connsiteY49" fmla="*/ 603250 h 917575"/>
              <a:gd name="connsiteX50" fmla="*/ 1120775 w 3800475"/>
              <a:gd name="connsiteY50" fmla="*/ 622300 h 917575"/>
              <a:gd name="connsiteX51" fmla="*/ 987425 w 3800475"/>
              <a:gd name="connsiteY51" fmla="*/ 622300 h 917575"/>
              <a:gd name="connsiteX52" fmla="*/ 987425 w 3800475"/>
              <a:gd name="connsiteY52" fmla="*/ 635000 h 917575"/>
              <a:gd name="connsiteX53" fmla="*/ 952500 w 3800475"/>
              <a:gd name="connsiteY53" fmla="*/ 635000 h 917575"/>
              <a:gd name="connsiteX54" fmla="*/ 952500 w 3800475"/>
              <a:gd name="connsiteY54" fmla="*/ 635000 h 917575"/>
              <a:gd name="connsiteX55" fmla="*/ 952500 w 3800475"/>
              <a:gd name="connsiteY55" fmla="*/ 657225 h 917575"/>
              <a:gd name="connsiteX56" fmla="*/ 879475 w 3800475"/>
              <a:gd name="connsiteY56" fmla="*/ 657225 h 917575"/>
              <a:gd name="connsiteX57" fmla="*/ 879475 w 3800475"/>
              <a:gd name="connsiteY57" fmla="*/ 657225 h 917575"/>
              <a:gd name="connsiteX58" fmla="*/ 879475 w 3800475"/>
              <a:gd name="connsiteY58" fmla="*/ 685800 h 917575"/>
              <a:gd name="connsiteX59" fmla="*/ 854075 w 3800475"/>
              <a:gd name="connsiteY59" fmla="*/ 685800 h 917575"/>
              <a:gd name="connsiteX60" fmla="*/ 854075 w 3800475"/>
              <a:gd name="connsiteY60" fmla="*/ 698500 h 917575"/>
              <a:gd name="connsiteX61" fmla="*/ 796925 w 3800475"/>
              <a:gd name="connsiteY61" fmla="*/ 698500 h 917575"/>
              <a:gd name="connsiteX62" fmla="*/ 796925 w 3800475"/>
              <a:gd name="connsiteY62" fmla="*/ 717550 h 917575"/>
              <a:gd name="connsiteX63" fmla="*/ 654050 w 3800475"/>
              <a:gd name="connsiteY63" fmla="*/ 717550 h 917575"/>
              <a:gd name="connsiteX64" fmla="*/ 654050 w 3800475"/>
              <a:gd name="connsiteY64" fmla="*/ 739775 h 917575"/>
              <a:gd name="connsiteX65" fmla="*/ 619125 w 3800475"/>
              <a:gd name="connsiteY65" fmla="*/ 739775 h 917575"/>
              <a:gd name="connsiteX66" fmla="*/ 619125 w 3800475"/>
              <a:gd name="connsiteY66" fmla="*/ 784225 h 917575"/>
              <a:gd name="connsiteX67" fmla="*/ 539750 w 3800475"/>
              <a:gd name="connsiteY67" fmla="*/ 784225 h 917575"/>
              <a:gd name="connsiteX68" fmla="*/ 539750 w 3800475"/>
              <a:gd name="connsiteY68" fmla="*/ 800100 h 917575"/>
              <a:gd name="connsiteX69" fmla="*/ 508000 w 3800475"/>
              <a:gd name="connsiteY69" fmla="*/ 800100 h 917575"/>
              <a:gd name="connsiteX70" fmla="*/ 508000 w 3800475"/>
              <a:gd name="connsiteY70" fmla="*/ 831850 h 917575"/>
              <a:gd name="connsiteX71" fmla="*/ 508000 w 3800475"/>
              <a:gd name="connsiteY71" fmla="*/ 831850 h 917575"/>
              <a:gd name="connsiteX72" fmla="*/ 492125 w 3800475"/>
              <a:gd name="connsiteY72" fmla="*/ 847725 h 917575"/>
              <a:gd name="connsiteX73" fmla="*/ 425450 w 3800475"/>
              <a:gd name="connsiteY73" fmla="*/ 844550 h 917575"/>
              <a:gd name="connsiteX74" fmla="*/ 425450 w 3800475"/>
              <a:gd name="connsiteY74" fmla="*/ 866775 h 917575"/>
              <a:gd name="connsiteX75" fmla="*/ 409575 w 3800475"/>
              <a:gd name="connsiteY75" fmla="*/ 863600 h 917575"/>
              <a:gd name="connsiteX76" fmla="*/ 403225 w 3800475"/>
              <a:gd name="connsiteY76" fmla="*/ 885825 h 917575"/>
              <a:gd name="connsiteX77" fmla="*/ 266700 w 3800475"/>
              <a:gd name="connsiteY77" fmla="*/ 885825 h 917575"/>
              <a:gd name="connsiteX78" fmla="*/ 263525 w 3800475"/>
              <a:gd name="connsiteY78" fmla="*/ 917575 h 917575"/>
              <a:gd name="connsiteX79" fmla="*/ 0 w 3800475"/>
              <a:gd name="connsiteY79" fmla="*/ 917575 h 917575"/>
              <a:gd name="connsiteX0" fmla="*/ 3800475 w 3800475"/>
              <a:gd name="connsiteY0" fmla="*/ 0 h 917575"/>
              <a:gd name="connsiteX1" fmla="*/ 3305175 w 3800475"/>
              <a:gd name="connsiteY1" fmla="*/ 0 h 917575"/>
              <a:gd name="connsiteX2" fmla="*/ 3305175 w 3800475"/>
              <a:gd name="connsiteY2" fmla="*/ 85725 h 917575"/>
              <a:gd name="connsiteX3" fmla="*/ 3063875 w 3800475"/>
              <a:gd name="connsiteY3" fmla="*/ 85725 h 917575"/>
              <a:gd name="connsiteX4" fmla="*/ 3063875 w 3800475"/>
              <a:gd name="connsiteY4" fmla="*/ 152400 h 917575"/>
              <a:gd name="connsiteX5" fmla="*/ 2508250 w 3800475"/>
              <a:gd name="connsiteY5" fmla="*/ 152400 h 917575"/>
              <a:gd name="connsiteX6" fmla="*/ 2508250 w 3800475"/>
              <a:gd name="connsiteY6" fmla="*/ 193675 h 917575"/>
              <a:gd name="connsiteX7" fmla="*/ 2355850 w 3800475"/>
              <a:gd name="connsiteY7" fmla="*/ 193675 h 917575"/>
              <a:gd name="connsiteX8" fmla="*/ 2355850 w 3800475"/>
              <a:gd name="connsiteY8" fmla="*/ 231775 h 917575"/>
              <a:gd name="connsiteX9" fmla="*/ 2317750 w 3800475"/>
              <a:gd name="connsiteY9" fmla="*/ 231775 h 917575"/>
              <a:gd name="connsiteX10" fmla="*/ 2317750 w 3800475"/>
              <a:gd name="connsiteY10" fmla="*/ 260350 h 917575"/>
              <a:gd name="connsiteX11" fmla="*/ 2228850 w 3800475"/>
              <a:gd name="connsiteY11" fmla="*/ 260350 h 917575"/>
              <a:gd name="connsiteX12" fmla="*/ 2228850 w 3800475"/>
              <a:gd name="connsiteY12" fmla="*/ 298450 h 917575"/>
              <a:gd name="connsiteX13" fmla="*/ 2028825 w 3800475"/>
              <a:gd name="connsiteY13" fmla="*/ 298450 h 917575"/>
              <a:gd name="connsiteX14" fmla="*/ 2028825 w 3800475"/>
              <a:gd name="connsiteY14" fmla="*/ 330200 h 917575"/>
              <a:gd name="connsiteX15" fmla="*/ 2003425 w 3800475"/>
              <a:gd name="connsiteY15" fmla="*/ 330200 h 917575"/>
              <a:gd name="connsiteX16" fmla="*/ 2003425 w 3800475"/>
              <a:gd name="connsiteY16" fmla="*/ 358775 h 917575"/>
              <a:gd name="connsiteX17" fmla="*/ 1927225 w 3800475"/>
              <a:gd name="connsiteY17" fmla="*/ 358775 h 917575"/>
              <a:gd name="connsiteX18" fmla="*/ 1927225 w 3800475"/>
              <a:gd name="connsiteY18" fmla="*/ 358775 h 917575"/>
              <a:gd name="connsiteX19" fmla="*/ 1927225 w 3800475"/>
              <a:gd name="connsiteY19" fmla="*/ 387350 h 917575"/>
              <a:gd name="connsiteX20" fmla="*/ 1758950 w 3800475"/>
              <a:gd name="connsiteY20" fmla="*/ 387350 h 917575"/>
              <a:gd name="connsiteX21" fmla="*/ 1758950 w 3800475"/>
              <a:gd name="connsiteY21" fmla="*/ 387350 h 917575"/>
              <a:gd name="connsiteX22" fmla="*/ 1758950 w 3800475"/>
              <a:gd name="connsiteY22" fmla="*/ 387350 h 917575"/>
              <a:gd name="connsiteX23" fmla="*/ 1758950 w 3800475"/>
              <a:gd name="connsiteY23" fmla="*/ 387350 h 917575"/>
              <a:gd name="connsiteX24" fmla="*/ 1758950 w 3800475"/>
              <a:gd name="connsiteY24" fmla="*/ 409575 h 917575"/>
              <a:gd name="connsiteX25" fmla="*/ 1635125 w 3800475"/>
              <a:gd name="connsiteY25" fmla="*/ 409575 h 917575"/>
              <a:gd name="connsiteX26" fmla="*/ 1635125 w 3800475"/>
              <a:gd name="connsiteY26" fmla="*/ 409575 h 917575"/>
              <a:gd name="connsiteX27" fmla="*/ 1635125 w 3800475"/>
              <a:gd name="connsiteY27" fmla="*/ 409575 h 917575"/>
              <a:gd name="connsiteX28" fmla="*/ 1635125 w 3800475"/>
              <a:gd name="connsiteY28" fmla="*/ 434975 h 917575"/>
              <a:gd name="connsiteX29" fmla="*/ 1485900 w 3800475"/>
              <a:gd name="connsiteY29" fmla="*/ 434975 h 917575"/>
              <a:gd name="connsiteX30" fmla="*/ 1485900 w 3800475"/>
              <a:gd name="connsiteY30" fmla="*/ 434975 h 917575"/>
              <a:gd name="connsiteX31" fmla="*/ 1485900 w 3800475"/>
              <a:gd name="connsiteY31" fmla="*/ 463550 h 917575"/>
              <a:gd name="connsiteX32" fmla="*/ 1393825 w 3800475"/>
              <a:gd name="connsiteY32" fmla="*/ 463550 h 917575"/>
              <a:gd name="connsiteX33" fmla="*/ 1393825 w 3800475"/>
              <a:gd name="connsiteY33" fmla="*/ 476250 h 917575"/>
              <a:gd name="connsiteX34" fmla="*/ 1362075 w 3800475"/>
              <a:gd name="connsiteY34" fmla="*/ 476250 h 917575"/>
              <a:gd name="connsiteX35" fmla="*/ 1362075 w 3800475"/>
              <a:gd name="connsiteY35" fmla="*/ 511175 h 917575"/>
              <a:gd name="connsiteX36" fmla="*/ 1349375 w 3800475"/>
              <a:gd name="connsiteY36" fmla="*/ 511175 h 917575"/>
              <a:gd name="connsiteX37" fmla="*/ 1349375 w 3800475"/>
              <a:gd name="connsiteY37" fmla="*/ 530225 h 917575"/>
              <a:gd name="connsiteX38" fmla="*/ 1301750 w 3800475"/>
              <a:gd name="connsiteY38" fmla="*/ 530225 h 917575"/>
              <a:gd name="connsiteX39" fmla="*/ 1304925 w 3800475"/>
              <a:gd name="connsiteY39" fmla="*/ 558800 h 917575"/>
              <a:gd name="connsiteX40" fmla="*/ 1282700 w 3800475"/>
              <a:gd name="connsiteY40" fmla="*/ 549275 h 917575"/>
              <a:gd name="connsiteX41" fmla="*/ 1282700 w 3800475"/>
              <a:gd name="connsiteY41" fmla="*/ 549275 h 917575"/>
              <a:gd name="connsiteX42" fmla="*/ 1282700 w 3800475"/>
              <a:gd name="connsiteY42" fmla="*/ 549275 h 917575"/>
              <a:gd name="connsiteX43" fmla="*/ 1282700 w 3800475"/>
              <a:gd name="connsiteY43" fmla="*/ 571500 h 917575"/>
              <a:gd name="connsiteX44" fmla="*/ 1184275 w 3800475"/>
              <a:gd name="connsiteY44" fmla="*/ 571500 h 917575"/>
              <a:gd name="connsiteX45" fmla="*/ 1184275 w 3800475"/>
              <a:gd name="connsiteY45" fmla="*/ 571500 h 917575"/>
              <a:gd name="connsiteX46" fmla="*/ 1184275 w 3800475"/>
              <a:gd name="connsiteY46" fmla="*/ 603250 h 917575"/>
              <a:gd name="connsiteX47" fmla="*/ 1120775 w 3800475"/>
              <a:gd name="connsiteY47" fmla="*/ 603250 h 917575"/>
              <a:gd name="connsiteX48" fmla="*/ 1120775 w 3800475"/>
              <a:gd name="connsiteY48" fmla="*/ 603250 h 917575"/>
              <a:gd name="connsiteX49" fmla="*/ 1120775 w 3800475"/>
              <a:gd name="connsiteY49" fmla="*/ 603250 h 917575"/>
              <a:gd name="connsiteX50" fmla="*/ 1120775 w 3800475"/>
              <a:gd name="connsiteY50" fmla="*/ 622300 h 917575"/>
              <a:gd name="connsiteX51" fmla="*/ 987425 w 3800475"/>
              <a:gd name="connsiteY51" fmla="*/ 622300 h 917575"/>
              <a:gd name="connsiteX52" fmla="*/ 987425 w 3800475"/>
              <a:gd name="connsiteY52" fmla="*/ 635000 h 917575"/>
              <a:gd name="connsiteX53" fmla="*/ 952500 w 3800475"/>
              <a:gd name="connsiteY53" fmla="*/ 635000 h 917575"/>
              <a:gd name="connsiteX54" fmla="*/ 952500 w 3800475"/>
              <a:gd name="connsiteY54" fmla="*/ 635000 h 917575"/>
              <a:gd name="connsiteX55" fmla="*/ 952500 w 3800475"/>
              <a:gd name="connsiteY55" fmla="*/ 657225 h 917575"/>
              <a:gd name="connsiteX56" fmla="*/ 879475 w 3800475"/>
              <a:gd name="connsiteY56" fmla="*/ 657225 h 917575"/>
              <a:gd name="connsiteX57" fmla="*/ 879475 w 3800475"/>
              <a:gd name="connsiteY57" fmla="*/ 657225 h 917575"/>
              <a:gd name="connsiteX58" fmla="*/ 879475 w 3800475"/>
              <a:gd name="connsiteY58" fmla="*/ 685800 h 917575"/>
              <a:gd name="connsiteX59" fmla="*/ 854075 w 3800475"/>
              <a:gd name="connsiteY59" fmla="*/ 685800 h 917575"/>
              <a:gd name="connsiteX60" fmla="*/ 854075 w 3800475"/>
              <a:gd name="connsiteY60" fmla="*/ 698500 h 917575"/>
              <a:gd name="connsiteX61" fmla="*/ 796925 w 3800475"/>
              <a:gd name="connsiteY61" fmla="*/ 698500 h 917575"/>
              <a:gd name="connsiteX62" fmla="*/ 796925 w 3800475"/>
              <a:gd name="connsiteY62" fmla="*/ 717550 h 917575"/>
              <a:gd name="connsiteX63" fmla="*/ 654050 w 3800475"/>
              <a:gd name="connsiteY63" fmla="*/ 717550 h 917575"/>
              <a:gd name="connsiteX64" fmla="*/ 654050 w 3800475"/>
              <a:gd name="connsiteY64" fmla="*/ 739775 h 917575"/>
              <a:gd name="connsiteX65" fmla="*/ 619125 w 3800475"/>
              <a:gd name="connsiteY65" fmla="*/ 739775 h 917575"/>
              <a:gd name="connsiteX66" fmla="*/ 619125 w 3800475"/>
              <a:gd name="connsiteY66" fmla="*/ 784225 h 917575"/>
              <a:gd name="connsiteX67" fmla="*/ 539750 w 3800475"/>
              <a:gd name="connsiteY67" fmla="*/ 784225 h 917575"/>
              <a:gd name="connsiteX68" fmla="*/ 539750 w 3800475"/>
              <a:gd name="connsiteY68" fmla="*/ 800100 h 917575"/>
              <a:gd name="connsiteX69" fmla="*/ 508000 w 3800475"/>
              <a:gd name="connsiteY69" fmla="*/ 800100 h 917575"/>
              <a:gd name="connsiteX70" fmla="*/ 508000 w 3800475"/>
              <a:gd name="connsiteY70" fmla="*/ 831850 h 917575"/>
              <a:gd name="connsiteX71" fmla="*/ 508000 w 3800475"/>
              <a:gd name="connsiteY71" fmla="*/ 831850 h 917575"/>
              <a:gd name="connsiteX72" fmla="*/ 492125 w 3800475"/>
              <a:gd name="connsiteY72" fmla="*/ 847725 h 917575"/>
              <a:gd name="connsiteX73" fmla="*/ 425450 w 3800475"/>
              <a:gd name="connsiteY73" fmla="*/ 844550 h 917575"/>
              <a:gd name="connsiteX74" fmla="*/ 425450 w 3800475"/>
              <a:gd name="connsiteY74" fmla="*/ 866775 h 917575"/>
              <a:gd name="connsiteX75" fmla="*/ 409575 w 3800475"/>
              <a:gd name="connsiteY75" fmla="*/ 863600 h 917575"/>
              <a:gd name="connsiteX76" fmla="*/ 403225 w 3800475"/>
              <a:gd name="connsiteY76" fmla="*/ 885825 h 917575"/>
              <a:gd name="connsiteX77" fmla="*/ 266700 w 3800475"/>
              <a:gd name="connsiteY77" fmla="*/ 885825 h 917575"/>
              <a:gd name="connsiteX78" fmla="*/ 263525 w 3800475"/>
              <a:gd name="connsiteY78" fmla="*/ 917575 h 917575"/>
              <a:gd name="connsiteX79" fmla="*/ 0 w 3800475"/>
              <a:gd name="connsiteY79" fmla="*/ 917575 h 917575"/>
              <a:gd name="connsiteX0" fmla="*/ 3800475 w 3800475"/>
              <a:gd name="connsiteY0" fmla="*/ 0 h 917575"/>
              <a:gd name="connsiteX1" fmla="*/ 3305175 w 3800475"/>
              <a:gd name="connsiteY1" fmla="*/ 0 h 917575"/>
              <a:gd name="connsiteX2" fmla="*/ 3305175 w 3800475"/>
              <a:gd name="connsiteY2" fmla="*/ 85725 h 917575"/>
              <a:gd name="connsiteX3" fmla="*/ 3063875 w 3800475"/>
              <a:gd name="connsiteY3" fmla="*/ 85725 h 917575"/>
              <a:gd name="connsiteX4" fmla="*/ 3063875 w 3800475"/>
              <a:gd name="connsiteY4" fmla="*/ 152400 h 917575"/>
              <a:gd name="connsiteX5" fmla="*/ 2508250 w 3800475"/>
              <a:gd name="connsiteY5" fmla="*/ 152400 h 917575"/>
              <a:gd name="connsiteX6" fmla="*/ 2508250 w 3800475"/>
              <a:gd name="connsiteY6" fmla="*/ 193675 h 917575"/>
              <a:gd name="connsiteX7" fmla="*/ 2355850 w 3800475"/>
              <a:gd name="connsiteY7" fmla="*/ 193675 h 917575"/>
              <a:gd name="connsiteX8" fmla="*/ 2355850 w 3800475"/>
              <a:gd name="connsiteY8" fmla="*/ 231775 h 917575"/>
              <a:gd name="connsiteX9" fmla="*/ 2317750 w 3800475"/>
              <a:gd name="connsiteY9" fmla="*/ 231775 h 917575"/>
              <a:gd name="connsiteX10" fmla="*/ 2317750 w 3800475"/>
              <a:gd name="connsiteY10" fmla="*/ 260350 h 917575"/>
              <a:gd name="connsiteX11" fmla="*/ 2228850 w 3800475"/>
              <a:gd name="connsiteY11" fmla="*/ 260350 h 917575"/>
              <a:gd name="connsiteX12" fmla="*/ 2228850 w 3800475"/>
              <a:gd name="connsiteY12" fmla="*/ 298450 h 917575"/>
              <a:gd name="connsiteX13" fmla="*/ 2028825 w 3800475"/>
              <a:gd name="connsiteY13" fmla="*/ 298450 h 917575"/>
              <a:gd name="connsiteX14" fmla="*/ 2028825 w 3800475"/>
              <a:gd name="connsiteY14" fmla="*/ 330200 h 917575"/>
              <a:gd name="connsiteX15" fmla="*/ 2003425 w 3800475"/>
              <a:gd name="connsiteY15" fmla="*/ 330200 h 917575"/>
              <a:gd name="connsiteX16" fmla="*/ 2003425 w 3800475"/>
              <a:gd name="connsiteY16" fmla="*/ 358775 h 917575"/>
              <a:gd name="connsiteX17" fmla="*/ 1927225 w 3800475"/>
              <a:gd name="connsiteY17" fmla="*/ 358775 h 917575"/>
              <a:gd name="connsiteX18" fmla="*/ 1927225 w 3800475"/>
              <a:gd name="connsiteY18" fmla="*/ 358775 h 917575"/>
              <a:gd name="connsiteX19" fmla="*/ 1927225 w 3800475"/>
              <a:gd name="connsiteY19" fmla="*/ 387350 h 917575"/>
              <a:gd name="connsiteX20" fmla="*/ 1758950 w 3800475"/>
              <a:gd name="connsiteY20" fmla="*/ 387350 h 917575"/>
              <a:gd name="connsiteX21" fmla="*/ 1758950 w 3800475"/>
              <a:gd name="connsiteY21" fmla="*/ 387350 h 917575"/>
              <a:gd name="connsiteX22" fmla="*/ 1758950 w 3800475"/>
              <a:gd name="connsiteY22" fmla="*/ 387350 h 917575"/>
              <a:gd name="connsiteX23" fmla="*/ 1758950 w 3800475"/>
              <a:gd name="connsiteY23" fmla="*/ 387350 h 917575"/>
              <a:gd name="connsiteX24" fmla="*/ 1758950 w 3800475"/>
              <a:gd name="connsiteY24" fmla="*/ 409575 h 917575"/>
              <a:gd name="connsiteX25" fmla="*/ 1635125 w 3800475"/>
              <a:gd name="connsiteY25" fmla="*/ 409575 h 917575"/>
              <a:gd name="connsiteX26" fmla="*/ 1635125 w 3800475"/>
              <a:gd name="connsiteY26" fmla="*/ 409575 h 917575"/>
              <a:gd name="connsiteX27" fmla="*/ 1635125 w 3800475"/>
              <a:gd name="connsiteY27" fmla="*/ 409575 h 917575"/>
              <a:gd name="connsiteX28" fmla="*/ 1635125 w 3800475"/>
              <a:gd name="connsiteY28" fmla="*/ 434975 h 917575"/>
              <a:gd name="connsiteX29" fmla="*/ 1485900 w 3800475"/>
              <a:gd name="connsiteY29" fmla="*/ 434975 h 917575"/>
              <a:gd name="connsiteX30" fmla="*/ 1485900 w 3800475"/>
              <a:gd name="connsiteY30" fmla="*/ 434975 h 917575"/>
              <a:gd name="connsiteX31" fmla="*/ 1485900 w 3800475"/>
              <a:gd name="connsiteY31" fmla="*/ 463550 h 917575"/>
              <a:gd name="connsiteX32" fmla="*/ 1393825 w 3800475"/>
              <a:gd name="connsiteY32" fmla="*/ 463550 h 917575"/>
              <a:gd name="connsiteX33" fmla="*/ 1393825 w 3800475"/>
              <a:gd name="connsiteY33" fmla="*/ 476250 h 917575"/>
              <a:gd name="connsiteX34" fmla="*/ 1362075 w 3800475"/>
              <a:gd name="connsiteY34" fmla="*/ 476250 h 917575"/>
              <a:gd name="connsiteX35" fmla="*/ 1362075 w 3800475"/>
              <a:gd name="connsiteY35" fmla="*/ 511175 h 917575"/>
              <a:gd name="connsiteX36" fmla="*/ 1349375 w 3800475"/>
              <a:gd name="connsiteY36" fmla="*/ 511175 h 917575"/>
              <a:gd name="connsiteX37" fmla="*/ 1349375 w 3800475"/>
              <a:gd name="connsiteY37" fmla="*/ 530225 h 917575"/>
              <a:gd name="connsiteX38" fmla="*/ 1301750 w 3800475"/>
              <a:gd name="connsiteY38" fmla="*/ 530225 h 917575"/>
              <a:gd name="connsiteX39" fmla="*/ 1304925 w 3800475"/>
              <a:gd name="connsiteY39" fmla="*/ 549275 h 917575"/>
              <a:gd name="connsiteX40" fmla="*/ 1282700 w 3800475"/>
              <a:gd name="connsiteY40" fmla="*/ 549275 h 917575"/>
              <a:gd name="connsiteX41" fmla="*/ 1282700 w 3800475"/>
              <a:gd name="connsiteY41" fmla="*/ 549275 h 917575"/>
              <a:gd name="connsiteX42" fmla="*/ 1282700 w 3800475"/>
              <a:gd name="connsiteY42" fmla="*/ 549275 h 917575"/>
              <a:gd name="connsiteX43" fmla="*/ 1282700 w 3800475"/>
              <a:gd name="connsiteY43" fmla="*/ 571500 h 917575"/>
              <a:gd name="connsiteX44" fmla="*/ 1184275 w 3800475"/>
              <a:gd name="connsiteY44" fmla="*/ 571500 h 917575"/>
              <a:gd name="connsiteX45" fmla="*/ 1184275 w 3800475"/>
              <a:gd name="connsiteY45" fmla="*/ 571500 h 917575"/>
              <a:gd name="connsiteX46" fmla="*/ 1184275 w 3800475"/>
              <a:gd name="connsiteY46" fmla="*/ 603250 h 917575"/>
              <a:gd name="connsiteX47" fmla="*/ 1120775 w 3800475"/>
              <a:gd name="connsiteY47" fmla="*/ 603250 h 917575"/>
              <a:gd name="connsiteX48" fmla="*/ 1120775 w 3800475"/>
              <a:gd name="connsiteY48" fmla="*/ 603250 h 917575"/>
              <a:gd name="connsiteX49" fmla="*/ 1120775 w 3800475"/>
              <a:gd name="connsiteY49" fmla="*/ 603250 h 917575"/>
              <a:gd name="connsiteX50" fmla="*/ 1120775 w 3800475"/>
              <a:gd name="connsiteY50" fmla="*/ 622300 h 917575"/>
              <a:gd name="connsiteX51" fmla="*/ 987425 w 3800475"/>
              <a:gd name="connsiteY51" fmla="*/ 622300 h 917575"/>
              <a:gd name="connsiteX52" fmla="*/ 987425 w 3800475"/>
              <a:gd name="connsiteY52" fmla="*/ 635000 h 917575"/>
              <a:gd name="connsiteX53" fmla="*/ 952500 w 3800475"/>
              <a:gd name="connsiteY53" fmla="*/ 635000 h 917575"/>
              <a:gd name="connsiteX54" fmla="*/ 952500 w 3800475"/>
              <a:gd name="connsiteY54" fmla="*/ 635000 h 917575"/>
              <a:gd name="connsiteX55" fmla="*/ 952500 w 3800475"/>
              <a:gd name="connsiteY55" fmla="*/ 657225 h 917575"/>
              <a:gd name="connsiteX56" fmla="*/ 879475 w 3800475"/>
              <a:gd name="connsiteY56" fmla="*/ 657225 h 917575"/>
              <a:gd name="connsiteX57" fmla="*/ 879475 w 3800475"/>
              <a:gd name="connsiteY57" fmla="*/ 657225 h 917575"/>
              <a:gd name="connsiteX58" fmla="*/ 879475 w 3800475"/>
              <a:gd name="connsiteY58" fmla="*/ 685800 h 917575"/>
              <a:gd name="connsiteX59" fmla="*/ 854075 w 3800475"/>
              <a:gd name="connsiteY59" fmla="*/ 685800 h 917575"/>
              <a:gd name="connsiteX60" fmla="*/ 854075 w 3800475"/>
              <a:gd name="connsiteY60" fmla="*/ 698500 h 917575"/>
              <a:gd name="connsiteX61" fmla="*/ 796925 w 3800475"/>
              <a:gd name="connsiteY61" fmla="*/ 698500 h 917575"/>
              <a:gd name="connsiteX62" fmla="*/ 796925 w 3800475"/>
              <a:gd name="connsiteY62" fmla="*/ 717550 h 917575"/>
              <a:gd name="connsiteX63" fmla="*/ 654050 w 3800475"/>
              <a:gd name="connsiteY63" fmla="*/ 717550 h 917575"/>
              <a:gd name="connsiteX64" fmla="*/ 654050 w 3800475"/>
              <a:gd name="connsiteY64" fmla="*/ 739775 h 917575"/>
              <a:gd name="connsiteX65" fmla="*/ 619125 w 3800475"/>
              <a:gd name="connsiteY65" fmla="*/ 739775 h 917575"/>
              <a:gd name="connsiteX66" fmla="*/ 619125 w 3800475"/>
              <a:gd name="connsiteY66" fmla="*/ 784225 h 917575"/>
              <a:gd name="connsiteX67" fmla="*/ 539750 w 3800475"/>
              <a:gd name="connsiteY67" fmla="*/ 784225 h 917575"/>
              <a:gd name="connsiteX68" fmla="*/ 539750 w 3800475"/>
              <a:gd name="connsiteY68" fmla="*/ 800100 h 917575"/>
              <a:gd name="connsiteX69" fmla="*/ 508000 w 3800475"/>
              <a:gd name="connsiteY69" fmla="*/ 800100 h 917575"/>
              <a:gd name="connsiteX70" fmla="*/ 508000 w 3800475"/>
              <a:gd name="connsiteY70" fmla="*/ 831850 h 917575"/>
              <a:gd name="connsiteX71" fmla="*/ 508000 w 3800475"/>
              <a:gd name="connsiteY71" fmla="*/ 831850 h 917575"/>
              <a:gd name="connsiteX72" fmla="*/ 492125 w 3800475"/>
              <a:gd name="connsiteY72" fmla="*/ 847725 h 917575"/>
              <a:gd name="connsiteX73" fmla="*/ 425450 w 3800475"/>
              <a:gd name="connsiteY73" fmla="*/ 844550 h 917575"/>
              <a:gd name="connsiteX74" fmla="*/ 425450 w 3800475"/>
              <a:gd name="connsiteY74" fmla="*/ 866775 h 917575"/>
              <a:gd name="connsiteX75" fmla="*/ 409575 w 3800475"/>
              <a:gd name="connsiteY75" fmla="*/ 863600 h 917575"/>
              <a:gd name="connsiteX76" fmla="*/ 403225 w 3800475"/>
              <a:gd name="connsiteY76" fmla="*/ 885825 h 917575"/>
              <a:gd name="connsiteX77" fmla="*/ 266700 w 3800475"/>
              <a:gd name="connsiteY77" fmla="*/ 885825 h 917575"/>
              <a:gd name="connsiteX78" fmla="*/ 263525 w 3800475"/>
              <a:gd name="connsiteY78" fmla="*/ 917575 h 917575"/>
              <a:gd name="connsiteX79" fmla="*/ 0 w 3800475"/>
              <a:gd name="connsiteY79" fmla="*/ 917575 h 917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3800475" h="917575">
                <a:moveTo>
                  <a:pt x="3800475" y="0"/>
                </a:moveTo>
                <a:lnTo>
                  <a:pt x="3305175" y="0"/>
                </a:lnTo>
                <a:lnTo>
                  <a:pt x="3305175" y="85725"/>
                </a:lnTo>
                <a:lnTo>
                  <a:pt x="3063875" y="85725"/>
                </a:lnTo>
                <a:lnTo>
                  <a:pt x="3063875" y="152400"/>
                </a:lnTo>
                <a:lnTo>
                  <a:pt x="2508250" y="152400"/>
                </a:lnTo>
                <a:lnTo>
                  <a:pt x="2508250" y="193675"/>
                </a:lnTo>
                <a:lnTo>
                  <a:pt x="2355850" y="193675"/>
                </a:lnTo>
                <a:lnTo>
                  <a:pt x="2355850" y="231775"/>
                </a:lnTo>
                <a:lnTo>
                  <a:pt x="2317750" y="231775"/>
                </a:lnTo>
                <a:lnTo>
                  <a:pt x="2317750" y="260350"/>
                </a:lnTo>
                <a:lnTo>
                  <a:pt x="2228850" y="260350"/>
                </a:lnTo>
                <a:lnTo>
                  <a:pt x="2228850" y="298450"/>
                </a:lnTo>
                <a:lnTo>
                  <a:pt x="2028825" y="298450"/>
                </a:lnTo>
                <a:lnTo>
                  <a:pt x="2028825" y="330200"/>
                </a:lnTo>
                <a:lnTo>
                  <a:pt x="2003425" y="330200"/>
                </a:lnTo>
                <a:lnTo>
                  <a:pt x="2003425" y="358775"/>
                </a:lnTo>
                <a:lnTo>
                  <a:pt x="1927225" y="358775"/>
                </a:lnTo>
                <a:lnTo>
                  <a:pt x="1927225" y="358775"/>
                </a:lnTo>
                <a:lnTo>
                  <a:pt x="1927225" y="387350"/>
                </a:lnTo>
                <a:lnTo>
                  <a:pt x="1758950" y="387350"/>
                </a:lnTo>
                <a:lnTo>
                  <a:pt x="1758950" y="387350"/>
                </a:lnTo>
                <a:lnTo>
                  <a:pt x="1758950" y="387350"/>
                </a:lnTo>
                <a:lnTo>
                  <a:pt x="1758950" y="387350"/>
                </a:lnTo>
                <a:lnTo>
                  <a:pt x="1758950" y="409575"/>
                </a:lnTo>
                <a:lnTo>
                  <a:pt x="1635125" y="409575"/>
                </a:lnTo>
                <a:lnTo>
                  <a:pt x="1635125" y="409575"/>
                </a:lnTo>
                <a:lnTo>
                  <a:pt x="1635125" y="409575"/>
                </a:lnTo>
                <a:lnTo>
                  <a:pt x="1635125" y="434975"/>
                </a:lnTo>
                <a:lnTo>
                  <a:pt x="1485900" y="434975"/>
                </a:lnTo>
                <a:lnTo>
                  <a:pt x="1485900" y="434975"/>
                </a:lnTo>
                <a:lnTo>
                  <a:pt x="1485900" y="463550"/>
                </a:lnTo>
                <a:lnTo>
                  <a:pt x="1393825" y="463550"/>
                </a:lnTo>
                <a:lnTo>
                  <a:pt x="1393825" y="476250"/>
                </a:lnTo>
                <a:lnTo>
                  <a:pt x="1362075" y="476250"/>
                </a:lnTo>
                <a:lnTo>
                  <a:pt x="1362075" y="511175"/>
                </a:lnTo>
                <a:lnTo>
                  <a:pt x="1349375" y="511175"/>
                </a:lnTo>
                <a:lnTo>
                  <a:pt x="1349375" y="530225"/>
                </a:lnTo>
                <a:lnTo>
                  <a:pt x="1301750" y="530225"/>
                </a:lnTo>
                <a:lnTo>
                  <a:pt x="1304925" y="549275"/>
                </a:lnTo>
                <a:lnTo>
                  <a:pt x="1282700" y="549275"/>
                </a:lnTo>
                <a:lnTo>
                  <a:pt x="1282700" y="549275"/>
                </a:lnTo>
                <a:lnTo>
                  <a:pt x="1282700" y="549275"/>
                </a:lnTo>
                <a:lnTo>
                  <a:pt x="1282700" y="571500"/>
                </a:lnTo>
                <a:lnTo>
                  <a:pt x="1184275" y="571500"/>
                </a:lnTo>
                <a:lnTo>
                  <a:pt x="1184275" y="571500"/>
                </a:lnTo>
                <a:lnTo>
                  <a:pt x="1184275" y="603250"/>
                </a:lnTo>
                <a:lnTo>
                  <a:pt x="1120775" y="603250"/>
                </a:lnTo>
                <a:lnTo>
                  <a:pt x="1120775" y="603250"/>
                </a:lnTo>
                <a:lnTo>
                  <a:pt x="1120775" y="603250"/>
                </a:lnTo>
                <a:lnTo>
                  <a:pt x="1120775" y="622300"/>
                </a:lnTo>
                <a:lnTo>
                  <a:pt x="987425" y="622300"/>
                </a:lnTo>
                <a:lnTo>
                  <a:pt x="987425" y="635000"/>
                </a:lnTo>
                <a:lnTo>
                  <a:pt x="952500" y="635000"/>
                </a:lnTo>
                <a:lnTo>
                  <a:pt x="952500" y="635000"/>
                </a:lnTo>
                <a:lnTo>
                  <a:pt x="952500" y="657225"/>
                </a:lnTo>
                <a:lnTo>
                  <a:pt x="879475" y="657225"/>
                </a:lnTo>
                <a:lnTo>
                  <a:pt x="879475" y="657225"/>
                </a:lnTo>
                <a:lnTo>
                  <a:pt x="879475" y="685800"/>
                </a:lnTo>
                <a:lnTo>
                  <a:pt x="854075" y="685800"/>
                </a:lnTo>
                <a:lnTo>
                  <a:pt x="854075" y="698500"/>
                </a:lnTo>
                <a:lnTo>
                  <a:pt x="796925" y="698500"/>
                </a:lnTo>
                <a:lnTo>
                  <a:pt x="796925" y="717550"/>
                </a:lnTo>
                <a:lnTo>
                  <a:pt x="654050" y="717550"/>
                </a:lnTo>
                <a:lnTo>
                  <a:pt x="654050" y="739775"/>
                </a:lnTo>
                <a:lnTo>
                  <a:pt x="619125" y="739775"/>
                </a:lnTo>
                <a:lnTo>
                  <a:pt x="619125" y="784225"/>
                </a:lnTo>
                <a:lnTo>
                  <a:pt x="539750" y="784225"/>
                </a:lnTo>
                <a:lnTo>
                  <a:pt x="539750" y="800100"/>
                </a:lnTo>
                <a:lnTo>
                  <a:pt x="508000" y="800100"/>
                </a:lnTo>
                <a:lnTo>
                  <a:pt x="508000" y="831850"/>
                </a:lnTo>
                <a:lnTo>
                  <a:pt x="508000" y="831850"/>
                </a:lnTo>
                <a:lnTo>
                  <a:pt x="492125" y="847725"/>
                </a:lnTo>
                <a:lnTo>
                  <a:pt x="425450" y="844550"/>
                </a:lnTo>
                <a:lnTo>
                  <a:pt x="425450" y="866775"/>
                </a:lnTo>
                <a:lnTo>
                  <a:pt x="409575" y="863600"/>
                </a:lnTo>
                <a:lnTo>
                  <a:pt x="403225" y="885825"/>
                </a:lnTo>
                <a:lnTo>
                  <a:pt x="266700" y="885825"/>
                </a:lnTo>
                <a:lnTo>
                  <a:pt x="263525" y="917575"/>
                </a:lnTo>
                <a:lnTo>
                  <a:pt x="0" y="917575"/>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66623" name="Freeform 366622">
            <a:extLst>
              <a:ext uri="{FF2B5EF4-FFF2-40B4-BE49-F238E27FC236}">
                <a16:creationId xmlns:a16="http://schemas.microsoft.com/office/drawing/2014/main" id="{A28CF747-5F26-AF04-6515-98FC693E8CAF}"/>
              </a:ext>
            </a:extLst>
          </p:cNvPr>
          <p:cNvSpPr/>
          <p:nvPr/>
        </p:nvSpPr>
        <p:spPr bwMode="auto">
          <a:xfrm>
            <a:off x="7025268" y="4151971"/>
            <a:ext cx="828908" cy="364273"/>
          </a:xfrm>
          <a:custGeom>
            <a:avLst/>
            <a:gdLst>
              <a:gd name="connsiteX0" fmla="*/ 0 w 828908"/>
              <a:gd name="connsiteY0" fmla="*/ 364273 h 364273"/>
              <a:gd name="connsiteX1" fmla="*/ 59473 w 828908"/>
              <a:gd name="connsiteY1" fmla="*/ 364273 h 364273"/>
              <a:gd name="connsiteX2" fmla="*/ 59473 w 828908"/>
              <a:gd name="connsiteY2" fmla="*/ 338253 h 364273"/>
              <a:gd name="connsiteX3" fmla="*/ 92927 w 828908"/>
              <a:gd name="connsiteY3" fmla="*/ 338253 h 364273"/>
              <a:gd name="connsiteX4" fmla="*/ 92927 w 828908"/>
              <a:gd name="connsiteY4" fmla="*/ 301083 h 364273"/>
              <a:gd name="connsiteX5" fmla="*/ 185854 w 828908"/>
              <a:gd name="connsiteY5" fmla="*/ 301083 h 364273"/>
              <a:gd name="connsiteX6" fmla="*/ 185854 w 828908"/>
              <a:gd name="connsiteY6" fmla="*/ 278780 h 364273"/>
              <a:gd name="connsiteX7" fmla="*/ 267630 w 828908"/>
              <a:gd name="connsiteY7" fmla="*/ 278780 h 364273"/>
              <a:gd name="connsiteX8" fmla="*/ 267630 w 828908"/>
              <a:gd name="connsiteY8" fmla="*/ 237892 h 364273"/>
              <a:gd name="connsiteX9" fmla="*/ 401444 w 828908"/>
              <a:gd name="connsiteY9" fmla="*/ 237892 h 364273"/>
              <a:gd name="connsiteX10" fmla="*/ 401444 w 828908"/>
              <a:gd name="connsiteY10" fmla="*/ 208156 h 364273"/>
              <a:gd name="connsiteX11" fmla="*/ 457200 w 828908"/>
              <a:gd name="connsiteY11" fmla="*/ 208156 h 364273"/>
              <a:gd name="connsiteX12" fmla="*/ 457200 w 828908"/>
              <a:gd name="connsiteY12" fmla="*/ 174702 h 364273"/>
              <a:gd name="connsiteX13" fmla="*/ 509239 w 828908"/>
              <a:gd name="connsiteY13" fmla="*/ 174702 h 364273"/>
              <a:gd name="connsiteX14" fmla="*/ 509239 w 828908"/>
              <a:gd name="connsiteY14" fmla="*/ 133814 h 364273"/>
              <a:gd name="connsiteX15" fmla="*/ 564995 w 828908"/>
              <a:gd name="connsiteY15" fmla="*/ 133814 h 364273"/>
              <a:gd name="connsiteX16" fmla="*/ 564995 w 828908"/>
              <a:gd name="connsiteY16" fmla="*/ 107795 h 364273"/>
              <a:gd name="connsiteX17" fmla="*/ 639337 w 828908"/>
              <a:gd name="connsiteY17" fmla="*/ 107795 h 364273"/>
              <a:gd name="connsiteX18" fmla="*/ 639337 w 828908"/>
              <a:gd name="connsiteY18" fmla="*/ 70624 h 364273"/>
              <a:gd name="connsiteX19" fmla="*/ 724830 w 828908"/>
              <a:gd name="connsiteY19" fmla="*/ 70624 h 364273"/>
              <a:gd name="connsiteX20" fmla="*/ 724830 w 828908"/>
              <a:gd name="connsiteY20" fmla="*/ 22302 h 364273"/>
              <a:gd name="connsiteX21" fmla="*/ 780586 w 828908"/>
              <a:gd name="connsiteY21" fmla="*/ 22302 h 364273"/>
              <a:gd name="connsiteX22" fmla="*/ 780586 w 828908"/>
              <a:gd name="connsiteY22" fmla="*/ 0 h 364273"/>
              <a:gd name="connsiteX23" fmla="*/ 828908 w 828908"/>
              <a:gd name="connsiteY23" fmla="*/ 0 h 364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828908" h="364273">
                <a:moveTo>
                  <a:pt x="0" y="364273"/>
                </a:moveTo>
                <a:lnTo>
                  <a:pt x="59473" y="364273"/>
                </a:lnTo>
                <a:lnTo>
                  <a:pt x="59473" y="338253"/>
                </a:lnTo>
                <a:lnTo>
                  <a:pt x="92927" y="338253"/>
                </a:lnTo>
                <a:lnTo>
                  <a:pt x="92927" y="301083"/>
                </a:lnTo>
                <a:lnTo>
                  <a:pt x="185854" y="301083"/>
                </a:lnTo>
                <a:lnTo>
                  <a:pt x="185854" y="278780"/>
                </a:lnTo>
                <a:lnTo>
                  <a:pt x="267630" y="278780"/>
                </a:lnTo>
                <a:lnTo>
                  <a:pt x="267630" y="237892"/>
                </a:lnTo>
                <a:lnTo>
                  <a:pt x="401444" y="237892"/>
                </a:lnTo>
                <a:lnTo>
                  <a:pt x="401444" y="208156"/>
                </a:lnTo>
                <a:lnTo>
                  <a:pt x="457200" y="208156"/>
                </a:lnTo>
                <a:lnTo>
                  <a:pt x="457200" y="174702"/>
                </a:lnTo>
                <a:lnTo>
                  <a:pt x="509239" y="174702"/>
                </a:lnTo>
                <a:lnTo>
                  <a:pt x="509239" y="133814"/>
                </a:lnTo>
                <a:lnTo>
                  <a:pt x="564995" y="133814"/>
                </a:lnTo>
                <a:lnTo>
                  <a:pt x="564995" y="107795"/>
                </a:lnTo>
                <a:lnTo>
                  <a:pt x="639337" y="107795"/>
                </a:lnTo>
                <a:lnTo>
                  <a:pt x="639337" y="70624"/>
                </a:lnTo>
                <a:lnTo>
                  <a:pt x="724830" y="70624"/>
                </a:lnTo>
                <a:lnTo>
                  <a:pt x="724830" y="22302"/>
                </a:lnTo>
                <a:lnTo>
                  <a:pt x="780586" y="22302"/>
                </a:lnTo>
                <a:lnTo>
                  <a:pt x="780586" y="0"/>
                </a:lnTo>
                <a:lnTo>
                  <a:pt x="828908" y="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66624" name="Freeform 366623">
            <a:extLst>
              <a:ext uri="{FF2B5EF4-FFF2-40B4-BE49-F238E27FC236}">
                <a16:creationId xmlns:a16="http://schemas.microsoft.com/office/drawing/2014/main" id="{93792C8B-AC40-AD7C-876C-15E77F50501B}"/>
              </a:ext>
            </a:extLst>
          </p:cNvPr>
          <p:cNvSpPr/>
          <p:nvPr/>
        </p:nvSpPr>
        <p:spPr bwMode="auto">
          <a:xfrm>
            <a:off x="7850459" y="2631688"/>
            <a:ext cx="2973658" cy="1505414"/>
          </a:xfrm>
          <a:custGeom>
            <a:avLst/>
            <a:gdLst>
              <a:gd name="connsiteX0" fmla="*/ 0 w 2973658"/>
              <a:gd name="connsiteY0" fmla="*/ 1505414 h 1505414"/>
              <a:gd name="connsiteX1" fmla="*/ 81775 w 2973658"/>
              <a:gd name="connsiteY1" fmla="*/ 1505414 h 1505414"/>
              <a:gd name="connsiteX2" fmla="*/ 81775 w 2973658"/>
              <a:gd name="connsiteY2" fmla="*/ 1464527 h 1505414"/>
              <a:gd name="connsiteX3" fmla="*/ 170985 w 2973658"/>
              <a:gd name="connsiteY3" fmla="*/ 1464527 h 1505414"/>
              <a:gd name="connsiteX4" fmla="*/ 170985 w 2973658"/>
              <a:gd name="connsiteY4" fmla="*/ 1423639 h 1505414"/>
              <a:gd name="connsiteX5" fmla="*/ 230458 w 2973658"/>
              <a:gd name="connsiteY5" fmla="*/ 1423639 h 1505414"/>
              <a:gd name="connsiteX6" fmla="*/ 230458 w 2973658"/>
              <a:gd name="connsiteY6" fmla="*/ 1405053 h 1505414"/>
              <a:gd name="connsiteX7" fmla="*/ 286214 w 2973658"/>
              <a:gd name="connsiteY7" fmla="*/ 1405053 h 1505414"/>
              <a:gd name="connsiteX8" fmla="*/ 286214 w 2973658"/>
              <a:gd name="connsiteY8" fmla="*/ 1405053 h 1505414"/>
              <a:gd name="connsiteX9" fmla="*/ 286214 w 2973658"/>
              <a:gd name="connsiteY9" fmla="*/ 1367883 h 1505414"/>
              <a:gd name="connsiteX10" fmla="*/ 356839 w 2973658"/>
              <a:gd name="connsiteY10" fmla="*/ 1367883 h 1505414"/>
              <a:gd name="connsiteX11" fmla="*/ 356839 w 2973658"/>
              <a:gd name="connsiteY11" fmla="*/ 1326995 h 1505414"/>
              <a:gd name="connsiteX12" fmla="*/ 412595 w 2973658"/>
              <a:gd name="connsiteY12" fmla="*/ 1326995 h 1505414"/>
              <a:gd name="connsiteX13" fmla="*/ 412595 w 2973658"/>
              <a:gd name="connsiteY13" fmla="*/ 1326995 h 1505414"/>
              <a:gd name="connsiteX14" fmla="*/ 412595 w 2973658"/>
              <a:gd name="connsiteY14" fmla="*/ 1286107 h 1505414"/>
              <a:gd name="connsiteX15" fmla="*/ 472068 w 2973658"/>
              <a:gd name="connsiteY15" fmla="*/ 1286107 h 1505414"/>
              <a:gd name="connsiteX16" fmla="*/ 472068 w 2973658"/>
              <a:gd name="connsiteY16" fmla="*/ 1271239 h 1505414"/>
              <a:gd name="connsiteX17" fmla="*/ 561278 w 2973658"/>
              <a:gd name="connsiteY17" fmla="*/ 1271239 h 1505414"/>
              <a:gd name="connsiteX18" fmla="*/ 561278 w 2973658"/>
              <a:gd name="connsiteY18" fmla="*/ 1237785 h 1505414"/>
              <a:gd name="connsiteX19" fmla="*/ 617034 w 2973658"/>
              <a:gd name="connsiteY19" fmla="*/ 1237785 h 1505414"/>
              <a:gd name="connsiteX20" fmla="*/ 617034 w 2973658"/>
              <a:gd name="connsiteY20" fmla="*/ 1204332 h 1505414"/>
              <a:gd name="connsiteX21" fmla="*/ 657921 w 2973658"/>
              <a:gd name="connsiteY21" fmla="*/ 1204332 h 1505414"/>
              <a:gd name="connsiteX22" fmla="*/ 657921 w 2973658"/>
              <a:gd name="connsiteY22" fmla="*/ 1185746 h 1505414"/>
              <a:gd name="connsiteX23" fmla="*/ 724829 w 2973658"/>
              <a:gd name="connsiteY23" fmla="*/ 1185746 h 1505414"/>
              <a:gd name="connsiteX24" fmla="*/ 724829 w 2973658"/>
              <a:gd name="connsiteY24" fmla="*/ 1185746 h 1505414"/>
              <a:gd name="connsiteX25" fmla="*/ 724829 w 2973658"/>
              <a:gd name="connsiteY25" fmla="*/ 1148575 h 1505414"/>
              <a:gd name="connsiteX26" fmla="*/ 758282 w 2973658"/>
              <a:gd name="connsiteY26" fmla="*/ 1148575 h 1505414"/>
              <a:gd name="connsiteX27" fmla="*/ 758282 w 2973658"/>
              <a:gd name="connsiteY27" fmla="*/ 1148575 h 1505414"/>
              <a:gd name="connsiteX28" fmla="*/ 758282 w 2973658"/>
              <a:gd name="connsiteY28" fmla="*/ 1115122 h 1505414"/>
              <a:gd name="connsiteX29" fmla="*/ 840058 w 2973658"/>
              <a:gd name="connsiteY29" fmla="*/ 1115122 h 1505414"/>
              <a:gd name="connsiteX30" fmla="*/ 840058 w 2973658"/>
              <a:gd name="connsiteY30" fmla="*/ 1115122 h 1505414"/>
              <a:gd name="connsiteX31" fmla="*/ 858643 w 2973658"/>
              <a:gd name="connsiteY31" fmla="*/ 1096537 h 1505414"/>
              <a:gd name="connsiteX32" fmla="*/ 858643 w 2973658"/>
              <a:gd name="connsiteY32" fmla="*/ 1077951 h 1505414"/>
              <a:gd name="connsiteX33" fmla="*/ 925551 w 2973658"/>
              <a:gd name="connsiteY33" fmla="*/ 1077951 h 1505414"/>
              <a:gd name="connsiteX34" fmla="*/ 925551 w 2973658"/>
              <a:gd name="connsiteY34" fmla="*/ 1029629 h 1505414"/>
              <a:gd name="connsiteX35" fmla="*/ 977590 w 2973658"/>
              <a:gd name="connsiteY35" fmla="*/ 1029629 h 1505414"/>
              <a:gd name="connsiteX36" fmla="*/ 977590 w 2973658"/>
              <a:gd name="connsiteY36" fmla="*/ 1007327 h 1505414"/>
              <a:gd name="connsiteX37" fmla="*/ 1037063 w 2973658"/>
              <a:gd name="connsiteY37" fmla="*/ 1007327 h 1505414"/>
              <a:gd name="connsiteX38" fmla="*/ 1037063 w 2973658"/>
              <a:gd name="connsiteY38" fmla="*/ 985024 h 1505414"/>
              <a:gd name="connsiteX39" fmla="*/ 1122556 w 2973658"/>
              <a:gd name="connsiteY39" fmla="*/ 985024 h 1505414"/>
              <a:gd name="connsiteX40" fmla="*/ 1122556 w 2973658"/>
              <a:gd name="connsiteY40" fmla="*/ 940419 h 1505414"/>
              <a:gd name="connsiteX41" fmla="*/ 1159726 w 2973658"/>
              <a:gd name="connsiteY41" fmla="*/ 940419 h 1505414"/>
              <a:gd name="connsiteX42" fmla="*/ 1159726 w 2973658"/>
              <a:gd name="connsiteY42" fmla="*/ 940419 h 1505414"/>
              <a:gd name="connsiteX43" fmla="*/ 1159726 w 2973658"/>
              <a:gd name="connsiteY43" fmla="*/ 906966 h 1505414"/>
              <a:gd name="connsiteX44" fmla="*/ 1222917 w 2973658"/>
              <a:gd name="connsiteY44" fmla="*/ 906966 h 1505414"/>
              <a:gd name="connsiteX45" fmla="*/ 1222917 w 2973658"/>
              <a:gd name="connsiteY45" fmla="*/ 895814 h 1505414"/>
              <a:gd name="connsiteX46" fmla="*/ 1300975 w 2973658"/>
              <a:gd name="connsiteY46" fmla="*/ 895814 h 1505414"/>
              <a:gd name="connsiteX47" fmla="*/ 1300975 w 2973658"/>
              <a:gd name="connsiteY47" fmla="*/ 847492 h 1505414"/>
              <a:gd name="connsiteX48" fmla="*/ 1334429 w 2973658"/>
              <a:gd name="connsiteY48" fmla="*/ 847492 h 1505414"/>
              <a:gd name="connsiteX49" fmla="*/ 1356731 w 2973658"/>
              <a:gd name="connsiteY49" fmla="*/ 847492 h 1505414"/>
              <a:gd name="connsiteX50" fmla="*/ 1356731 w 2973658"/>
              <a:gd name="connsiteY50" fmla="*/ 791736 h 1505414"/>
              <a:gd name="connsiteX51" fmla="*/ 1401336 w 2973658"/>
              <a:gd name="connsiteY51" fmla="*/ 791736 h 1505414"/>
              <a:gd name="connsiteX52" fmla="*/ 1401336 w 2973658"/>
              <a:gd name="connsiteY52" fmla="*/ 791736 h 1505414"/>
              <a:gd name="connsiteX53" fmla="*/ 1401336 w 2973658"/>
              <a:gd name="connsiteY53" fmla="*/ 765717 h 1505414"/>
              <a:gd name="connsiteX54" fmla="*/ 1471961 w 2973658"/>
              <a:gd name="connsiteY54" fmla="*/ 765717 h 1505414"/>
              <a:gd name="connsiteX55" fmla="*/ 1471961 w 2973658"/>
              <a:gd name="connsiteY55" fmla="*/ 743414 h 1505414"/>
              <a:gd name="connsiteX56" fmla="*/ 1509131 w 2973658"/>
              <a:gd name="connsiteY56" fmla="*/ 743414 h 1505414"/>
              <a:gd name="connsiteX57" fmla="*/ 1509131 w 2973658"/>
              <a:gd name="connsiteY57" fmla="*/ 691375 h 1505414"/>
              <a:gd name="connsiteX58" fmla="*/ 1665248 w 2973658"/>
              <a:gd name="connsiteY58" fmla="*/ 691375 h 1505414"/>
              <a:gd name="connsiteX59" fmla="*/ 1665248 w 2973658"/>
              <a:gd name="connsiteY59" fmla="*/ 665356 h 1505414"/>
              <a:gd name="connsiteX60" fmla="*/ 1773043 w 2973658"/>
              <a:gd name="connsiteY60" fmla="*/ 665356 h 1505414"/>
              <a:gd name="connsiteX61" fmla="*/ 1773043 w 2973658"/>
              <a:gd name="connsiteY61" fmla="*/ 639336 h 1505414"/>
              <a:gd name="connsiteX62" fmla="*/ 1817648 w 2973658"/>
              <a:gd name="connsiteY62" fmla="*/ 639336 h 1505414"/>
              <a:gd name="connsiteX63" fmla="*/ 1817648 w 2973658"/>
              <a:gd name="connsiteY63" fmla="*/ 620751 h 1505414"/>
              <a:gd name="connsiteX64" fmla="*/ 1925443 w 2973658"/>
              <a:gd name="connsiteY64" fmla="*/ 620751 h 1505414"/>
              <a:gd name="connsiteX65" fmla="*/ 1925443 w 2973658"/>
              <a:gd name="connsiteY65" fmla="*/ 579863 h 1505414"/>
              <a:gd name="connsiteX66" fmla="*/ 2022087 w 2973658"/>
              <a:gd name="connsiteY66" fmla="*/ 579863 h 1505414"/>
              <a:gd name="connsiteX67" fmla="*/ 2022087 w 2973658"/>
              <a:gd name="connsiteY67" fmla="*/ 550127 h 1505414"/>
              <a:gd name="connsiteX68" fmla="*/ 2022087 w 2973658"/>
              <a:gd name="connsiteY68" fmla="*/ 550127 h 1505414"/>
              <a:gd name="connsiteX69" fmla="*/ 2055541 w 2973658"/>
              <a:gd name="connsiteY69" fmla="*/ 550127 h 1505414"/>
              <a:gd name="connsiteX70" fmla="*/ 2055541 w 2973658"/>
              <a:gd name="connsiteY70" fmla="*/ 550127 h 1505414"/>
              <a:gd name="connsiteX71" fmla="*/ 2055541 w 2973658"/>
              <a:gd name="connsiteY71" fmla="*/ 524107 h 1505414"/>
              <a:gd name="connsiteX72" fmla="*/ 2100146 w 2973658"/>
              <a:gd name="connsiteY72" fmla="*/ 524107 h 1505414"/>
              <a:gd name="connsiteX73" fmla="*/ 2100146 w 2973658"/>
              <a:gd name="connsiteY73" fmla="*/ 501805 h 1505414"/>
              <a:gd name="connsiteX74" fmla="*/ 2152185 w 2973658"/>
              <a:gd name="connsiteY74" fmla="*/ 501805 h 1505414"/>
              <a:gd name="connsiteX75" fmla="*/ 2152185 w 2973658"/>
              <a:gd name="connsiteY75" fmla="*/ 468351 h 1505414"/>
              <a:gd name="connsiteX76" fmla="*/ 2207941 w 2973658"/>
              <a:gd name="connsiteY76" fmla="*/ 468351 h 1505414"/>
              <a:gd name="connsiteX77" fmla="*/ 2207941 w 2973658"/>
              <a:gd name="connsiteY77" fmla="*/ 468351 h 1505414"/>
              <a:gd name="connsiteX78" fmla="*/ 2233960 w 2973658"/>
              <a:gd name="connsiteY78" fmla="*/ 442332 h 1505414"/>
              <a:gd name="connsiteX79" fmla="*/ 2233960 w 2973658"/>
              <a:gd name="connsiteY79" fmla="*/ 442332 h 1505414"/>
              <a:gd name="connsiteX80" fmla="*/ 2341756 w 2973658"/>
              <a:gd name="connsiteY80" fmla="*/ 442332 h 1505414"/>
              <a:gd name="connsiteX81" fmla="*/ 2341756 w 2973658"/>
              <a:gd name="connsiteY81" fmla="*/ 386575 h 1505414"/>
              <a:gd name="connsiteX82" fmla="*/ 2430965 w 2973658"/>
              <a:gd name="connsiteY82" fmla="*/ 386575 h 1505414"/>
              <a:gd name="connsiteX83" fmla="*/ 2430965 w 2973658"/>
              <a:gd name="connsiteY83" fmla="*/ 345688 h 1505414"/>
              <a:gd name="connsiteX84" fmla="*/ 2445834 w 2973658"/>
              <a:gd name="connsiteY84" fmla="*/ 345688 h 1505414"/>
              <a:gd name="connsiteX85" fmla="*/ 2445834 w 2973658"/>
              <a:gd name="connsiteY85" fmla="*/ 301083 h 1505414"/>
              <a:gd name="connsiteX86" fmla="*/ 2553629 w 2973658"/>
              <a:gd name="connsiteY86" fmla="*/ 301083 h 1505414"/>
              <a:gd name="connsiteX87" fmla="*/ 2553629 w 2973658"/>
              <a:gd name="connsiteY87" fmla="*/ 260195 h 1505414"/>
              <a:gd name="connsiteX88" fmla="*/ 2650273 w 2973658"/>
              <a:gd name="connsiteY88" fmla="*/ 260195 h 1505414"/>
              <a:gd name="connsiteX89" fmla="*/ 2650273 w 2973658"/>
              <a:gd name="connsiteY89" fmla="*/ 170985 h 1505414"/>
              <a:gd name="connsiteX90" fmla="*/ 2784087 w 2973658"/>
              <a:gd name="connsiteY90" fmla="*/ 170985 h 1505414"/>
              <a:gd name="connsiteX91" fmla="*/ 2784087 w 2973658"/>
              <a:gd name="connsiteY91" fmla="*/ 107795 h 1505414"/>
              <a:gd name="connsiteX92" fmla="*/ 2973658 w 2973658"/>
              <a:gd name="connsiteY92" fmla="*/ 107795 h 1505414"/>
              <a:gd name="connsiteX93" fmla="*/ 2973658 w 2973658"/>
              <a:gd name="connsiteY93" fmla="*/ 0 h 1505414"/>
              <a:gd name="connsiteX0" fmla="*/ 0 w 2973658"/>
              <a:gd name="connsiteY0" fmla="*/ 1505414 h 1505414"/>
              <a:gd name="connsiteX1" fmla="*/ 81775 w 2973658"/>
              <a:gd name="connsiteY1" fmla="*/ 1505414 h 1505414"/>
              <a:gd name="connsiteX2" fmla="*/ 81775 w 2973658"/>
              <a:gd name="connsiteY2" fmla="*/ 1464527 h 1505414"/>
              <a:gd name="connsiteX3" fmla="*/ 170985 w 2973658"/>
              <a:gd name="connsiteY3" fmla="*/ 1464527 h 1505414"/>
              <a:gd name="connsiteX4" fmla="*/ 170985 w 2973658"/>
              <a:gd name="connsiteY4" fmla="*/ 1423639 h 1505414"/>
              <a:gd name="connsiteX5" fmla="*/ 230458 w 2973658"/>
              <a:gd name="connsiteY5" fmla="*/ 1423639 h 1505414"/>
              <a:gd name="connsiteX6" fmla="*/ 230458 w 2973658"/>
              <a:gd name="connsiteY6" fmla="*/ 1405053 h 1505414"/>
              <a:gd name="connsiteX7" fmla="*/ 286214 w 2973658"/>
              <a:gd name="connsiteY7" fmla="*/ 1405053 h 1505414"/>
              <a:gd name="connsiteX8" fmla="*/ 286214 w 2973658"/>
              <a:gd name="connsiteY8" fmla="*/ 1405053 h 1505414"/>
              <a:gd name="connsiteX9" fmla="*/ 286214 w 2973658"/>
              <a:gd name="connsiteY9" fmla="*/ 1367883 h 1505414"/>
              <a:gd name="connsiteX10" fmla="*/ 356839 w 2973658"/>
              <a:gd name="connsiteY10" fmla="*/ 1367883 h 1505414"/>
              <a:gd name="connsiteX11" fmla="*/ 356839 w 2973658"/>
              <a:gd name="connsiteY11" fmla="*/ 1326995 h 1505414"/>
              <a:gd name="connsiteX12" fmla="*/ 412595 w 2973658"/>
              <a:gd name="connsiteY12" fmla="*/ 1326995 h 1505414"/>
              <a:gd name="connsiteX13" fmla="*/ 412595 w 2973658"/>
              <a:gd name="connsiteY13" fmla="*/ 1326995 h 1505414"/>
              <a:gd name="connsiteX14" fmla="*/ 412595 w 2973658"/>
              <a:gd name="connsiteY14" fmla="*/ 1286107 h 1505414"/>
              <a:gd name="connsiteX15" fmla="*/ 472068 w 2973658"/>
              <a:gd name="connsiteY15" fmla="*/ 1286107 h 1505414"/>
              <a:gd name="connsiteX16" fmla="*/ 472068 w 2973658"/>
              <a:gd name="connsiteY16" fmla="*/ 1271239 h 1505414"/>
              <a:gd name="connsiteX17" fmla="*/ 561278 w 2973658"/>
              <a:gd name="connsiteY17" fmla="*/ 1271239 h 1505414"/>
              <a:gd name="connsiteX18" fmla="*/ 561278 w 2973658"/>
              <a:gd name="connsiteY18" fmla="*/ 1237785 h 1505414"/>
              <a:gd name="connsiteX19" fmla="*/ 617034 w 2973658"/>
              <a:gd name="connsiteY19" fmla="*/ 1237785 h 1505414"/>
              <a:gd name="connsiteX20" fmla="*/ 617034 w 2973658"/>
              <a:gd name="connsiteY20" fmla="*/ 1204332 h 1505414"/>
              <a:gd name="connsiteX21" fmla="*/ 657921 w 2973658"/>
              <a:gd name="connsiteY21" fmla="*/ 1204332 h 1505414"/>
              <a:gd name="connsiteX22" fmla="*/ 657921 w 2973658"/>
              <a:gd name="connsiteY22" fmla="*/ 1185746 h 1505414"/>
              <a:gd name="connsiteX23" fmla="*/ 724829 w 2973658"/>
              <a:gd name="connsiteY23" fmla="*/ 1185746 h 1505414"/>
              <a:gd name="connsiteX24" fmla="*/ 724829 w 2973658"/>
              <a:gd name="connsiteY24" fmla="*/ 1185746 h 1505414"/>
              <a:gd name="connsiteX25" fmla="*/ 724829 w 2973658"/>
              <a:gd name="connsiteY25" fmla="*/ 1148575 h 1505414"/>
              <a:gd name="connsiteX26" fmla="*/ 758282 w 2973658"/>
              <a:gd name="connsiteY26" fmla="*/ 1148575 h 1505414"/>
              <a:gd name="connsiteX27" fmla="*/ 758282 w 2973658"/>
              <a:gd name="connsiteY27" fmla="*/ 1148575 h 1505414"/>
              <a:gd name="connsiteX28" fmla="*/ 758282 w 2973658"/>
              <a:gd name="connsiteY28" fmla="*/ 1115122 h 1505414"/>
              <a:gd name="connsiteX29" fmla="*/ 840058 w 2973658"/>
              <a:gd name="connsiteY29" fmla="*/ 1115122 h 1505414"/>
              <a:gd name="connsiteX30" fmla="*/ 840058 w 2973658"/>
              <a:gd name="connsiteY30" fmla="*/ 1115122 h 1505414"/>
              <a:gd name="connsiteX31" fmla="*/ 858643 w 2973658"/>
              <a:gd name="connsiteY31" fmla="*/ 1096537 h 1505414"/>
              <a:gd name="connsiteX32" fmla="*/ 858643 w 2973658"/>
              <a:gd name="connsiteY32" fmla="*/ 1077951 h 1505414"/>
              <a:gd name="connsiteX33" fmla="*/ 925551 w 2973658"/>
              <a:gd name="connsiteY33" fmla="*/ 1077951 h 1505414"/>
              <a:gd name="connsiteX34" fmla="*/ 925551 w 2973658"/>
              <a:gd name="connsiteY34" fmla="*/ 1029629 h 1505414"/>
              <a:gd name="connsiteX35" fmla="*/ 977590 w 2973658"/>
              <a:gd name="connsiteY35" fmla="*/ 1029629 h 1505414"/>
              <a:gd name="connsiteX36" fmla="*/ 977590 w 2973658"/>
              <a:gd name="connsiteY36" fmla="*/ 1007327 h 1505414"/>
              <a:gd name="connsiteX37" fmla="*/ 1037063 w 2973658"/>
              <a:gd name="connsiteY37" fmla="*/ 1007327 h 1505414"/>
              <a:gd name="connsiteX38" fmla="*/ 1037063 w 2973658"/>
              <a:gd name="connsiteY38" fmla="*/ 985024 h 1505414"/>
              <a:gd name="connsiteX39" fmla="*/ 1122556 w 2973658"/>
              <a:gd name="connsiteY39" fmla="*/ 985024 h 1505414"/>
              <a:gd name="connsiteX40" fmla="*/ 1122556 w 2973658"/>
              <a:gd name="connsiteY40" fmla="*/ 940419 h 1505414"/>
              <a:gd name="connsiteX41" fmla="*/ 1159726 w 2973658"/>
              <a:gd name="connsiteY41" fmla="*/ 940419 h 1505414"/>
              <a:gd name="connsiteX42" fmla="*/ 1159726 w 2973658"/>
              <a:gd name="connsiteY42" fmla="*/ 940419 h 1505414"/>
              <a:gd name="connsiteX43" fmla="*/ 1159726 w 2973658"/>
              <a:gd name="connsiteY43" fmla="*/ 906966 h 1505414"/>
              <a:gd name="connsiteX44" fmla="*/ 1222917 w 2973658"/>
              <a:gd name="connsiteY44" fmla="*/ 906966 h 1505414"/>
              <a:gd name="connsiteX45" fmla="*/ 1222917 w 2973658"/>
              <a:gd name="connsiteY45" fmla="*/ 895814 h 1505414"/>
              <a:gd name="connsiteX46" fmla="*/ 1300975 w 2973658"/>
              <a:gd name="connsiteY46" fmla="*/ 895814 h 1505414"/>
              <a:gd name="connsiteX47" fmla="*/ 1300975 w 2973658"/>
              <a:gd name="connsiteY47" fmla="*/ 847492 h 1505414"/>
              <a:gd name="connsiteX48" fmla="*/ 1334429 w 2973658"/>
              <a:gd name="connsiteY48" fmla="*/ 847492 h 1505414"/>
              <a:gd name="connsiteX49" fmla="*/ 1356731 w 2973658"/>
              <a:gd name="connsiteY49" fmla="*/ 847492 h 1505414"/>
              <a:gd name="connsiteX50" fmla="*/ 1356731 w 2973658"/>
              <a:gd name="connsiteY50" fmla="*/ 791736 h 1505414"/>
              <a:gd name="connsiteX51" fmla="*/ 1401336 w 2973658"/>
              <a:gd name="connsiteY51" fmla="*/ 791736 h 1505414"/>
              <a:gd name="connsiteX52" fmla="*/ 1401336 w 2973658"/>
              <a:gd name="connsiteY52" fmla="*/ 791736 h 1505414"/>
              <a:gd name="connsiteX53" fmla="*/ 1401336 w 2973658"/>
              <a:gd name="connsiteY53" fmla="*/ 765717 h 1505414"/>
              <a:gd name="connsiteX54" fmla="*/ 1471961 w 2973658"/>
              <a:gd name="connsiteY54" fmla="*/ 765717 h 1505414"/>
              <a:gd name="connsiteX55" fmla="*/ 1471961 w 2973658"/>
              <a:gd name="connsiteY55" fmla="*/ 743414 h 1505414"/>
              <a:gd name="connsiteX56" fmla="*/ 1509131 w 2973658"/>
              <a:gd name="connsiteY56" fmla="*/ 743414 h 1505414"/>
              <a:gd name="connsiteX57" fmla="*/ 1509131 w 2973658"/>
              <a:gd name="connsiteY57" fmla="*/ 691375 h 1505414"/>
              <a:gd name="connsiteX58" fmla="*/ 1665248 w 2973658"/>
              <a:gd name="connsiteY58" fmla="*/ 691375 h 1505414"/>
              <a:gd name="connsiteX59" fmla="*/ 1665248 w 2973658"/>
              <a:gd name="connsiteY59" fmla="*/ 665356 h 1505414"/>
              <a:gd name="connsiteX60" fmla="*/ 1773043 w 2973658"/>
              <a:gd name="connsiteY60" fmla="*/ 665356 h 1505414"/>
              <a:gd name="connsiteX61" fmla="*/ 1773043 w 2973658"/>
              <a:gd name="connsiteY61" fmla="*/ 639336 h 1505414"/>
              <a:gd name="connsiteX62" fmla="*/ 1817648 w 2973658"/>
              <a:gd name="connsiteY62" fmla="*/ 639336 h 1505414"/>
              <a:gd name="connsiteX63" fmla="*/ 1817648 w 2973658"/>
              <a:gd name="connsiteY63" fmla="*/ 620751 h 1505414"/>
              <a:gd name="connsiteX64" fmla="*/ 1925443 w 2973658"/>
              <a:gd name="connsiteY64" fmla="*/ 620751 h 1505414"/>
              <a:gd name="connsiteX65" fmla="*/ 1925443 w 2973658"/>
              <a:gd name="connsiteY65" fmla="*/ 579863 h 1505414"/>
              <a:gd name="connsiteX66" fmla="*/ 2022087 w 2973658"/>
              <a:gd name="connsiteY66" fmla="*/ 579863 h 1505414"/>
              <a:gd name="connsiteX67" fmla="*/ 2022087 w 2973658"/>
              <a:gd name="connsiteY67" fmla="*/ 550127 h 1505414"/>
              <a:gd name="connsiteX68" fmla="*/ 2022087 w 2973658"/>
              <a:gd name="connsiteY68" fmla="*/ 550127 h 1505414"/>
              <a:gd name="connsiteX69" fmla="*/ 2055541 w 2973658"/>
              <a:gd name="connsiteY69" fmla="*/ 550127 h 1505414"/>
              <a:gd name="connsiteX70" fmla="*/ 2055541 w 2973658"/>
              <a:gd name="connsiteY70" fmla="*/ 550127 h 1505414"/>
              <a:gd name="connsiteX71" fmla="*/ 2055541 w 2973658"/>
              <a:gd name="connsiteY71" fmla="*/ 524107 h 1505414"/>
              <a:gd name="connsiteX72" fmla="*/ 2100146 w 2973658"/>
              <a:gd name="connsiteY72" fmla="*/ 524107 h 1505414"/>
              <a:gd name="connsiteX73" fmla="*/ 2100146 w 2973658"/>
              <a:gd name="connsiteY73" fmla="*/ 501805 h 1505414"/>
              <a:gd name="connsiteX74" fmla="*/ 2152185 w 2973658"/>
              <a:gd name="connsiteY74" fmla="*/ 501805 h 1505414"/>
              <a:gd name="connsiteX75" fmla="*/ 2152185 w 2973658"/>
              <a:gd name="connsiteY75" fmla="*/ 468351 h 1505414"/>
              <a:gd name="connsiteX76" fmla="*/ 2207941 w 2973658"/>
              <a:gd name="connsiteY76" fmla="*/ 468351 h 1505414"/>
              <a:gd name="connsiteX77" fmla="*/ 2207941 w 2973658"/>
              <a:gd name="connsiteY77" fmla="*/ 468351 h 1505414"/>
              <a:gd name="connsiteX78" fmla="*/ 2233960 w 2973658"/>
              <a:gd name="connsiteY78" fmla="*/ 442332 h 1505414"/>
              <a:gd name="connsiteX79" fmla="*/ 2233960 w 2973658"/>
              <a:gd name="connsiteY79" fmla="*/ 423747 h 1505414"/>
              <a:gd name="connsiteX80" fmla="*/ 2341756 w 2973658"/>
              <a:gd name="connsiteY80" fmla="*/ 442332 h 1505414"/>
              <a:gd name="connsiteX81" fmla="*/ 2341756 w 2973658"/>
              <a:gd name="connsiteY81" fmla="*/ 386575 h 1505414"/>
              <a:gd name="connsiteX82" fmla="*/ 2430965 w 2973658"/>
              <a:gd name="connsiteY82" fmla="*/ 386575 h 1505414"/>
              <a:gd name="connsiteX83" fmla="*/ 2430965 w 2973658"/>
              <a:gd name="connsiteY83" fmla="*/ 345688 h 1505414"/>
              <a:gd name="connsiteX84" fmla="*/ 2445834 w 2973658"/>
              <a:gd name="connsiteY84" fmla="*/ 345688 h 1505414"/>
              <a:gd name="connsiteX85" fmla="*/ 2445834 w 2973658"/>
              <a:gd name="connsiteY85" fmla="*/ 301083 h 1505414"/>
              <a:gd name="connsiteX86" fmla="*/ 2553629 w 2973658"/>
              <a:gd name="connsiteY86" fmla="*/ 301083 h 1505414"/>
              <a:gd name="connsiteX87" fmla="*/ 2553629 w 2973658"/>
              <a:gd name="connsiteY87" fmla="*/ 260195 h 1505414"/>
              <a:gd name="connsiteX88" fmla="*/ 2650273 w 2973658"/>
              <a:gd name="connsiteY88" fmla="*/ 260195 h 1505414"/>
              <a:gd name="connsiteX89" fmla="*/ 2650273 w 2973658"/>
              <a:gd name="connsiteY89" fmla="*/ 170985 h 1505414"/>
              <a:gd name="connsiteX90" fmla="*/ 2784087 w 2973658"/>
              <a:gd name="connsiteY90" fmla="*/ 170985 h 1505414"/>
              <a:gd name="connsiteX91" fmla="*/ 2784087 w 2973658"/>
              <a:gd name="connsiteY91" fmla="*/ 107795 h 1505414"/>
              <a:gd name="connsiteX92" fmla="*/ 2973658 w 2973658"/>
              <a:gd name="connsiteY92" fmla="*/ 107795 h 1505414"/>
              <a:gd name="connsiteX93" fmla="*/ 2973658 w 2973658"/>
              <a:gd name="connsiteY93" fmla="*/ 0 h 1505414"/>
              <a:gd name="connsiteX0" fmla="*/ 0 w 2973658"/>
              <a:gd name="connsiteY0" fmla="*/ 1505414 h 1505414"/>
              <a:gd name="connsiteX1" fmla="*/ 81775 w 2973658"/>
              <a:gd name="connsiteY1" fmla="*/ 1505414 h 1505414"/>
              <a:gd name="connsiteX2" fmla="*/ 81775 w 2973658"/>
              <a:gd name="connsiteY2" fmla="*/ 1464527 h 1505414"/>
              <a:gd name="connsiteX3" fmla="*/ 170985 w 2973658"/>
              <a:gd name="connsiteY3" fmla="*/ 1464527 h 1505414"/>
              <a:gd name="connsiteX4" fmla="*/ 170985 w 2973658"/>
              <a:gd name="connsiteY4" fmla="*/ 1423639 h 1505414"/>
              <a:gd name="connsiteX5" fmla="*/ 230458 w 2973658"/>
              <a:gd name="connsiteY5" fmla="*/ 1423639 h 1505414"/>
              <a:gd name="connsiteX6" fmla="*/ 230458 w 2973658"/>
              <a:gd name="connsiteY6" fmla="*/ 1405053 h 1505414"/>
              <a:gd name="connsiteX7" fmla="*/ 286214 w 2973658"/>
              <a:gd name="connsiteY7" fmla="*/ 1405053 h 1505414"/>
              <a:gd name="connsiteX8" fmla="*/ 286214 w 2973658"/>
              <a:gd name="connsiteY8" fmla="*/ 1405053 h 1505414"/>
              <a:gd name="connsiteX9" fmla="*/ 286214 w 2973658"/>
              <a:gd name="connsiteY9" fmla="*/ 1367883 h 1505414"/>
              <a:gd name="connsiteX10" fmla="*/ 356839 w 2973658"/>
              <a:gd name="connsiteY10" fmla="*/ 1367883 h 1505414"/>
              <a:gd name="connsiteX11" fmla="*/ 356839 w 2973658"/>
              <a:gd name="connsiteY11" fmla="*/ 1326995 h 1505414"/>
              <a:gd name="connsiteX12" fmla="*/ 412595 w 2973658"/>
              <a:gd name="connsiteY12" fmla="*/ 1326995 h 1505414"/>
              <a:gd name="connsiteX13" fmla="*/ 412595 w 2973658"/>
              <a:gd name="connsiteY13" fmla="*/ 1326995 h 1505414"/>
              <a:gd name="connsiteX14" fmla="*/ 412595 w 2973658"/>
              <a:gd name="connsiteY14" fmla="*/ 1286107 h 1505414"/>
              <a:gd name="connsiteX15" fmla="*/ 472068 w 2973658"/>
              <a:gd name="connsiteY15" fmla="*/ 1286107 h 1505414"/>
              <a:gd name="connsiteX16" fmla="*/ 472068 w 2973658"/>
              <a:gd name="connsiteY16" fmla="*/ 1271239 h 1505414"/>
              <a:gd name="connsiteX17" fmla="*/ 561278 w 2973658"/>
              <a:gd name="connsiteY17" fmla="*/ 1271239 h 1505414"/>
              <a:gd name="connsiteX18" fmla="*/ 561278 w 2973658"/>
              <a:gd name="connsiteY18" fmla="*/ 1237785 h 1505414"/>
              <a:gd name="connsiteX19" fmla="*/ 617034 w 2973658"/>
              <a:gd name="connsiteY19" fmla="*/ 1237785 h 1505414"/>
              <a:gd name="connsiteX20" fmla="*/ 617034 w 2973658"/>
              <a:gd name="connsiteY20" fmla="*/ 1204332 h 1505414"/>
              <a:gd name="connsiteX21" fmla="*/ 657921 w 2973658"/>
              <a:gd name="connsiteY21" fmla="*/ 1204332 h 1505414"/>
              <a:gd name="connsiteX22" fmla="*/ 657921 w 2973658"/>
              <a:gd name="connsiteY22" fmla="*/ 1185746 h 1505414"/>
              <a:gd name="connsiteX23" fmla="*/ 724829 w 2973658"/>
              <a:gd name="connsiteY23" fmla="*/ 1185746 h 1505414"/>
              <a:gd name="connsiteX24" fmla="*/ 724829 w 2973658"/>
              <a:gd name="connsiteY24" fmla="*/ 1185746 h 1505414"/>
              <a:gd name="connsiteX25" fmla="*/ 724829 w 2973658"/>
              <a:gd name="connsiteY25" fmla="*/ 1148575 h 1505414"/>
              <a:gd name="connsiteX26" fmla="*/ 758282 w 2973658"/>
              <a:gd name="connsiteY26" fmla="*/ 1148575 h 1505414"/>
              <a:gd name="connsiteX27" fmla="*/ 758282 w 2973658"/>
              <a:gd name="connsiteY27" fmla="*/ 1148575 h 1505414"/>
              <a:gd name="connsiteX28" fmla="*/ 758282 w 2973658"/>
              <a:gd name="connsiteY28" fmla="*/ 1115122 h 1505414"/>
              <a:gd name="connsiteX29" fmla="*/ 840058 w 2973658"/>
              <a:gd name="connsiteY29" fmla="*/ 1115122 h 1505414"/>
              <a:gd name="connsiteX30" fmla="*/ 840058 w 2973658"/>
              <a:gd name="connsiteY30" fmla="*/ 1115122 h 1505414"/>
              <a:gd name="connsiteX31" fmla="*/ 858643 w 2973658"/>
              <a:gd name="connsiteY31" fmla="*/ 1096537 h 1505414"/>
              <a:gd name="connsiteX32" fmla="*/ 858643 w 2973658"/>
              <a:gd name="connsiteY32" fmla="*/ 1077951 h 1505414"/>
              <a:gd name="connsiteX33" fmla="*/ 925551 w 2973658"/>
              <a:gd name="connsiteY33" fmla="*/ 1077951 h 1505414"/>
              <a:gd name="connsiteX34" fmla="*/ 925551 w 2973658"/>
              <a:gd name="connsiteY34" fmla="*/ 1029629 h 1505414"/>
              <a:gd name="connsiteX35" fmla="*/ 977590 w 2973658"/>
              <a:gd name="connsiteY35" fmla="*/ 1029629 h 1505414"/>
              <a:gd name="connsiteX36" fmla="*/ 977590 w 2973658"/>
              <a:gd name="connsiteY36" fmla="*/ 1007327 h 1505414"/>
              <a:gd name="connsiteX37" fmla="*/ 1037063 w 2973658"/>
              <a:gd name="connsiteY37" fmla="*/ 1007327 h 1505414"/>
              <a:gd name="connsiteX38" fmla="*/ 1037063 w 2973658"/>
              <a:gd name="connsiteY38" fmla="*/ 985024 h 1505414"/>
              <a:gd name="connsiteX39" fmla="*/ 1122556 w 2973658"/>
              <a:gd name="connsiteY39" fmla="*/ 985024 h 1505414"/>
              <a:gd name="connsiteX40" fmla="*/ 1122556 w 2973658"/>
              <a:gd name="connsiteY40" fmla="*/ 940419 h 1505414"/>
              <a:gd name="connsiteX41" fmla="*/ 1159726 w 2973658"/>
              <a:gd name="connsiteY41" fmla="*/ 940419 h 1505414"/>
              <a:gd name="connsiteX42" fmla="*/ 1159726 w 2973658"/>
              <a:gd name="connsiteY42" fmla="*/ 940419 h 1505414"/>
              <a:gd name="connsiteX43" fmla="*/ 1159726 w 2973658"/>
              <a:gd name="connsiteY43" fmla="*/ 906966 h 1505414"/>
              <a:gd name="connsiteX44" fmla="*/ 1222917 w 2973658"/>
              <a:gd name="connsiteY44" fmla="*/ 906966 h 1505414"/>
              <a:gd name="connsiteX45" fmla="*/ 1222917 w 2973658"/>
              <a:gd name="connsiteY45" fmla="*/ 895814 h 1505414"/>
              <a:gd name="connsiteX46" fmla="*/ 1300975 w 2973658"/>
              <a:gd name="connsiteY46" fmla="*/ 895814 h 1505414"/>
              <a:gd name="connsiteX47" fmla="*/ 1300975 w 2973658"/>
              <a:gd name="connsiteY47" fmla="*/ 847492 h 1505414"/>
              <a:gd name="connsiteX48" fmla="*/ 1334429 w 2973658"/>
              <a:gd name="connsiteY48" fmla="*/ 847492 h 1505414"/>
              <a:gd name="connsiteX49" fmla="*/ 1356731 w 2973658"/>
              <a:gd name="connsiteY49" fmla="*/ 847492 h 1505414"/>
              <a:gd name="connsiteX50" fmla="*/ 1356731 w 2973658"/>
              <a:gd name="connsiteY50" fmla="*/ 791736 h 1505414"/>
              <a:gd name="connsiteX51" fmla="*/ 1401336 w 2973658"/>
              <a:gd name="connsiteY51" fmla="*/ 791736 h 1505414"/>
              <a:gd name="connsiteX52" fmla="*/ 1401336 w 2973658"/>
              <a:gd name="connsiteY52" fmla="*/ 791736 h 1505414"/>
              <a:gd name="connsiteX53" fmla="*/ 1401336 w 2973658"/>
              <a:gd name="connsiteY53" fmla="*/ 765717 h 1505414"/>
              <a:gd name="connsiteX54" fmla="*/ 1471961 w 2973658"/>
              <a:gd name="connsiteY54" fmla="*/ 765717 h 1505414"/>
              <a:gd name="connsiteX55" fmla="*/ 1471961 w 2973658"/>
              <a:gd name="connsiteY55" fmla="*/ 743414 h 1505414"/>
              <a:gd name="connsiteX56" fmla="*/ 1509131 w 2973658"/>
              <a:gd name="connsiteY56" fmla="*/ 743414 h 1505414"/>
              <a:gd name="connsiteX57" fmla="*/ 1509131 w 2973658"/>
              <a:gd name="connsiteY57" fmla="*/ 691375 h 1505414"/>
              <a:gd name="connsiteX58" fmla="*/ 1665248 w 2973658"/>
              <a:gd name="connsiteY58" fmla="*/ 691375 h 1505414"/>
              <a:gd name="connsiteX59" fmla="*/ 1665248 w 2973658"/>
              <a:gd name="connsiteY59" fmla="*/ 665356 h 1505414"/>
              <a:gd name="connsiteX60" fmla="*/ 1773043 w 2973658"/>
              <a:gd name="connsiteY60" fmla="*/ 665356 h 1505414"/>
              <a:gd name="connsiteX61" fmla="*/ 1773043 w 2973658"/>
              <a:gd name="connsiteY61" fmla="*/ 639336 h 1505414"/>
              <a:gd name="connsiteX62" fmla="*/ 1817648 w 2973658"/>
              <a:gd name="connsiteY62" fmla="*/ 639336 h 1505414"/>
              <a:gd name="connsiteX63" fmla="*/ 1817648 w 2973658"/>
              <a:gd name="connsiteY63" fmla="*/ 620751 h 1505414"/>
              <a:gd name="connsiteX64" fmla="*/ 1925443 w 2973658"/>
              <a:gd name="connsiteY64" fmla="*/ 620751 h 1505414"/>
              <a:gd name="connsiteX65" fmla="*/ 1925443 w 2973658"/>
              <a:gd name="connsiteY65" fmla="*/ 579863 h 1505414"/>
              <a:gd name="connsiteX66" fmla="*/ 2022087 w 2973658"/>
              <a:gd name="connsiteY66" fmla="*/ 579863 h 1505414"/>
              <a:gd name="connsiteX67" fmla="*/ 2022087 w 2973658"/>
              <a:gd name="connsiteY67" fmla="*/ 550127 h 1505414"/>
              <a:gd name="connsiteX68" fmla="*/ 2022087 w 2973658"/>
              <a:gd name="connsiteY68" fmla="*/ 550127 h 1505414"/>
              <a:gd name="connsiteX69" fmla="*/ 2055541 w 2973658"/>
              <a:gd name="connsiteY69" fmla="*/ 550127 h 1505414"/>
              <a:gd name="connsiteX70" fmla="*/ 2055541 w 2973658"/>
              <a:gd name="connsiteY70" fmla="*/ 550127 h 1505414"/>
              <a:gd name="connsiteX71" fmla="*/ 2055541 w 2973658"/>
              <a:gd name="connsiteY71" fmla="*/ 524107 h 1505414"/>
              <a:gd name="connsiteX72" fmla="*/ 2100146 w 2973658"/>
              <a:gd name="connsiteY72" fmla="*/ 524107 h 1505414"/>
              <a:gd name="connsiteX73" fmla="*/ 2100146 w 2973658"/>
              <a:gd name="connsiteY73" fmla="*/ 501805 h 1505414"/>
              <a:gd name="connsiteX74" fmla="*/ 2152185 w 2973658"/>
              <a:gd name="connsiteY74" fmla="*/ 501805 h 1505414"/>
              <a:gd name="connsiteX75" fmla="*/ 2152185 w 2973658"/>
              <a:gd name="connsiteY75" fmla="*/ 468351 h 1505414"/>
              <a:gd name="connsiteX76" fmla="*/ 2207941 w 2973658"/>
              <a:gd name="connsiteY76" fmla="*/ 468351 h 1505414"/>
              <a:gd name="connsiteX77" fmla="*/ 2207941 w 2973658"/>
              <a:gd name="connsiteY77" fmla="*/ 468351 h 1505414"/>
              <a:gd name="connsiteX78" fmla="*/ 2233960 w 2973658"/>
              <a:gd name="connsiteY78" fmla="*/ 442332 h 1505414"/>
              <a:gd name="connsiteX79" fmla="*/ 2233960 w 2973658"/>
              <a:gd name="connsiteY79" fmla="*/ 423747 h 1505414"/>
              <a:gd name="connsiteX80" fmla="*/ 2338039 w 2973658"/>
              <a:gd name="connsiteY80" fmla="*/ 420029 h 1505414"/>
              <a:gd name="connsiteX81" fmla="*/ 2341756 w 2973658"/>
              <a:gd name="connsiteY81" fmla="*/ 386575 h 1505414"/>
              <a:gd name="connsiteX82" fmla="*/ 2430965 w 2973658"/>
              <a:gd name="connsiteY82" fmla="*/ 386575 h 1505414"/>
              <a:gd name="connsiteX83" fmla="*/ 2430965 w 2973658"/>
              <a:gd name="connsiteY83" fmla="*/ 345688 h 1505414"/>
              <a:gd name="connsiteX84" fmla="*/ 2445834 w 2973658"/>
              <a:gd name="connsiteY84" fmla="*/ 345688 h 1505414"/>
              <a:gd name="connsiteX85" fmla="*/ 2445834 w 2973658"/>
              <a:gd name="connsiteY85" fmla="*/ 301083 h 1505414"/>
              <a:gd name="connsiteX86" fmla="*/ 2553629 w 2973658"/>
              <a:gd name="connsiteY86" fmla="*/ 301083 h 1505414"/>
              <a:gd name="connsiteX87" fmla="*/ 2553629 w 2973658"/>
              <a:gd name="connsiteY87" fmla="*/ 260195 h 1505414"/>
              <a:gd name="connsiteX88" fmla="*/ 2650273 w 2973658"/>
              <a:gd name="connsiteY88" fmla="*/ 260195 h 1505414"/>
              <a:gd name="connsiteX89" fmla="*/ 2650273 w 2973658"/>
              <a:gd name="connsiteY89" fmla="*/ 170985 h 1505414"/>
              <a:gd name="connsiteX90" fmla="*/ 2784087 w 2973658"/>
              <a:gd name="connsiteY90" fmla="*/ 170985 h 1505414"/>
              <a:gd name="connsiteX91" fmla="*/ 2784087 w 2973658"/>
              <a:gd name="connsiteY91" fmla="*/ 107795 h 1505414"/>
              <a:gd name="connsiteX92" fmla="*/ 2973658 w 2973658"/>
              <a:gd name="connsiteY92" fmla="*/ 107795 h 1505414"/>
              <a:gd name="connsiteX93" fmla="*/ 2973658 w 2973658"/>
              <a:gd name="connsiteY93" fmla="*/ 0 h 1505414"/>
              <a:gd name="connsiteX0" fmla="*/ 0 w 2973658"/>
              <a:gd name="connsiteY0" fmla="*/ 1505414 h 1505414"/>
              <a:gd name="connsiteX1" fmla="*/ 81775 w 2973658"/>
              <a:gd name="connsiteY1" fmla="*/ 1505414 h 1505414"/>
              <a:gd name="connsiteX2" fmla="*/ 81775 w 2973658"/>
              <a:gd name="connsiteY2" fmla="*/ 1464527 h 1505414"/>
              <a:gd name="connsiteX3" fmla="*/ 170985 w 2973658"/>
              <a:gd name="connsiteY3" fmla="*/ 1464527 h 1505414"/>
              <a:gd name="connsiteX4" fmla="*/ 170985 w 2973658"/>
              <a:gd name="connsiteY4" fmla="*/ 1423639 h 1505414"/>
              <a:gd name="connsiteX5" fmla="*/ 230458 w 2973658"/>
              <a:gd name="connsiteY5" fmla="*/ 1423639 h 1505414"/>
              <a:gd name="connsiteX6" fmla="*/ 230458 w 2973658"/>
              <a:gd name="connsiteY6" fmla="*/ 1405053 h 1505414"/>
              <a:gd name="connsiteX7" fmla="*/ 286214 w 2973658"/>
              <a:gd name="connsiteY7" fmla="*/ 1405053 h 1505414"/>
              <a:gd name="connsiteX8" fmla="*/ 286214 w 2973658"/>
              <a:gd name="connsiteY8" fmla="*/ 1405053 h 1505414"/>
              <a:gd name="connsiteX9" fmla="*/ 286214 w 2973658"/>
              <a:gd name="connsiteY9" fmla="*/ 1367883 h 1505414"/>
              <a:gd name="connsiteX10" fmla="*/ 356839 w 2973658"/>
              <a:gd name="connsiteY10" fmla="*/ 1367883 h 1505414"/>
              <a:gd name="connsiteX11" fmla="*/ 356839 w 2973658"/>
              <a:gd name="connsiteY11" fmla="*/ 1326995 h 1505414"/>
              <a:gd name="connsiteX12" fmla="*/ 412595 w 2973658"/>
              <a:gd name="connsiteY12" fmla="*/ 1326995 h 1505414"/>
              <a:gd name="connsiteX13" fmla="*/ 412595 w 2973658"/>
              <a:gd name="connsiteY13" fmla="*/ 1326995 h 1505414"/>
              <a:gd name="connsiteX14" fmla="*/ 412595 w 2973658"/>
              <a:gd name="connsiteY14" fmla="*/ 1286107 h 1505414"/>
              <a:gd name="connsiteX15" fmla="*/ 472068 w 2973658"/>
              <a:gd name="connsiteY15" fmla="*/ 1286107 h 1505414"/>
              <a:gd name="connsiteX16" fmla="*/ 472068 w 2973658"/>
              <a:gd name="connsiteY16" fmla="*/ 1271239 h 1505414"/>
              <a:gd name="connsiteX17" fmla="*/ 561278 w 2973658"/>
              <a:gd name="connsiteY17" fmla="*/ 1271239 h 1505414"/>
              <a:gd name="connsiteX18" fmla="*/ 561278 w 2973658"/>
              <a:gd name="connsiteY18" fmla="*/ 1237785 h 1505414"/>
              <a:gd name="connsiteX19" fmla="*/ 617034 w 2973658"/>
              <a:gd name="connsiteY19" fmla="*/ 1237785 h 1505414"/>
              <a:gd name="connsiteX20" fmla="*/ 617034 w 2973658"/>
              <a:gd name="connsiteY20" fmla="*/ 1204332 h 1505414"/>
              <a:gd name="connsiteX21" fmla="*/ 657921 w 2973658"/>
              <a:gd name="connsiteY21" fmla="*/ 1204332 h 1505414"/>
              <a:gd name="connsiteX22" fmla="*/ 657921 w 2973658"/>
              <a:gd name="connsiteY22" fmla="*/ 1185746 h 1505414"/>
              <a:gd name="connsiteX23" fmla="*/ 724829 w 2973658"/>
              <a:gd name="connsiteY23" fmla="*/ 1185746 h 1505414"/>
              <a:gd name="connsiteX24" fmla="*/ 724829 w 2973658"/>
              <a:gd name="connsiteY24" fmla="*/ 1185746 h 1505414"/>
              <a:gd name="connsiteX25" fmla="*/ 724829 w 2973658"/>
              <a:gd name="connsiteY25" fmla="*/ 1148575 h 1505414"/>
              <a:gd name="connsiteX26" fmla="*/ 758282 w 2973658"/>
              <a:gd name="connsiteY26" fmla="*/ 1148575 h 1505414"/>
              <a:gd name="connsiteX27" fmla="*/ 758282 w 2973658"/>
              <a:gd name="connsiteY27" fmla="*/ 1148575 h 1505414"/>
              <a:gd name="connsiteX28" fmla="*/ 758282 w 2973658"/>
              <a:gd name="connsiteY28" fmla="*/ 1115122 h 1505414"/>
              <a:gd name="connsiteX29" fmla="*/ 840058 w 2973658"/>
              <a:gd name="connsiteY29" fmla="*/ 1115122 h 1505414"/>
              <a:gd name="connsiteX30" fmla="*/ 840058 w 2973658"/>
              <a:gd name="connsiteY30" fmla="*/ 1115122 h 1505414"/>
              <a:gd name="connsiteX31" fmla="*/ 858643 w 2973658"/>
              <a:gd name="connsiteY31" fmla="*/ 1096537 h 1505414"/>
              <a:gd name="connsiteX32" fmla="*/ 858643 w 2973658"/>
              <a:gd name="connsiteY32" fmla="*/ 1077951 h 1505414"/>
              <a:gd name="connsiteX33" fmla="*/ 925551 w 2973658"/>
              <a:gd name="connsiteY33" fmla="*/ 1077951 h 1505414"/>
              <a:gd name="connsiteX34" fmla="*/ 925551 w 2973658"/>
              <a:gd name="connsiteY34" fmla="*/ 1029629 h 1505414"/>
              <a:gd name="connsiteX35" fmla="*/ 977590 w 2973658"/>
              <a:gd name="connsiteY35" fmla="*/ 1029629 h 1505414"/>
              <a:gd name="connsiteX36" fmla="*/ 977590 w 2973658"/>
              <a:gd name="connsiteY36" fmla="*/ 1007327 h 1505414"/>
              <a:gd name="connsiteX37" fmla="*/ 1037063 w 2973658"/>
              <a:gd name="connsiteY37" fmla="*/ 1007327 h 1505414"/>
              <a:gd name="connsiteX38" fmla="*/ 1037063 w 2973658"/>
              <a:gd name="connsiteY38" fmla="*/ 985024 h 1505414"/>
              <a:gd name="connsiteX39" fmla="*/ 1122556 w 2973658"/>
              <a:gd name="connsiteY39" fmla="*/ 985024 h 1505414"/>
              <a:gd name="connsiteX40" fmla="*/ 1122556 w 2973658"/>
              <a:gd name="connsiteY40" fmla="*/ 940419 h 1505414"/>
              <a:gd name="connsiteX41" fmla="*/ 1159726 w 2973658"/>
              <a:gd name="connsiteY41" fmla="*/ 940419 h 1505414"/>
              <a:gd name="connsiteX42" fmla="*/ 1159726 w 2973658"/>
              <a:gd name="connsiteY42" fmla="*/ 940419 h 1505414"/>
              <a:gd name="connsiteX43" fmla="*/ 1159726 w 2973658"/>
              <a:gd name="connsiteY43" fmla="*/ 906966 h 1505414"/>
              <a:gd name="connsiteX44" fmla="*/ 1222917 w 2973658"/>
              <a:gd name="connsiteY44" fmla="*/ 906966 h 1505414"/>
              <a:gd name="connsiteX45" fmla="*/ 1222917 w 2973658"/>
              <a:gd name="connsiteY45" fmla="*/ 895814 h 1505414"/>
              <a:gd name="connsiteX46" fmla="*/ 1300975 w 2973658"/>
              <a:gd name="connsiteY46" fmla="*/ 895814 h 1505414"/>
              <a:gd name="connsiteX47" fmla="*/ 1300975 w 2973658"/>
              <a:gd name="connsiteY47" fmla="*/ 847492 h 1505414"/>
              <a:gd name="connsiteX48" fmla="*/ 1334429 w 2973658"/>
              <a:gd name="connsiteY48" fmla="*/ 847492 h 1505414"/>
              <a:gd name="connsiteX49" fmla="*/ 1356731 w 2973658"/>
              <a:gd name="connsiteY49" fmla="*/ 847492 h 1505414"/>
              <a:gd name="connsiteX50" fmla="*/ 1356731 w 2973658"/>
              <a:gd name="connsiteY50" fmla="*/ 791736 h 1505414"/>
              <a:gd name="connsiteX51" fmla="*/ 1401336 w 2973658"/>
              <a:gd name="connsiteY51" fmla="*/ 791736 h 1505414"/>
              <a:gd name="connsiteX52" fmla="*/ 1401336 w 2973658"/>
              <a:gd name="connsiteY52" fmla="*/ 791736 h 1505414"/>
              <a:gd name="connsiteX53" fmla="*/ 1401336 w 2973658"/>
              <a:gd name="connsiteY53" fmla="*/ 765717 h 1505414"/>
              <a:gd name="connsiteX54" fmla="*/ 1471961 w 2973658"/>
              <a:gd name="connsiteY54" fmla="*/ 765717 h 1505414"/>
              <a:gd name="connsiteX55" fmla="*/ 1471961 w 2973658"/>
              <a:gd name="connsiteY55" fmla="*/ 743414 h 1505414"/>
              <a:gd name="connsiteX56" fmla="*/ 1509131 w 2973658"/>
              <a:gd name="connsiteY56" fmla="*/ 743414 h 1505414"/>
              <a:gd name="connsiteX57" fmla="*/ 1509131 w 2973658"/>
              <a:gd name="connsiteY57" fmla="*/ 691375 h 1505414"/>
              <a:gd name="connsiteX58" fmla="*/ 1665248 w 2973658"/>
              <a:gd name="connsiteY58" fmla="*/ 691375 h 1505414"/>
              <a:gd name="connsiteX59" fmla="*/ 1665248 w 2973658"/>
              <a:gd name="connsiteY59" fmla="*/ 665356 h 1505414"/>
              <a:gd name="connsiteX60" fmla="*/ 1773043 w 2973658"/>
              <a:gd name="connsiteY60" fmla="*/ 665356 h 1505414"/>
              <a:gd name="connsiteX61" fmla="*/ 1773043 w 2973658"/>
              <a:gd name="connsiteY61" fmla="*/ 639336 h 1505414"/>
              <a:gd name="connsiteX62" fmla="*/ 1817648 w 2973658"/>
              <a:gd name="connsiteY62" fmla="*/ 639336 h 1505414"/>
              <a:gd name="connsiteX63" fmla="*/ 1817648 w 2973658"/>
              <a:gd name="connsiteY63" fmla="*/ 620751 h 1505414"/>
              <a:gd name="connsiteX64" fmla="*/ 1925443 w 2973658"/>
              <a:gd name="connsiteY64" fmla="*/ 620751 h 1505414"/>
              <a:gd name="connsiteX65" fmla="*/ 1925443 w 2973658"/>
              <a:gd name="connsiteY65" fmla="*/ 579863 h 1505414"/>
              <a:gd name="connsiteX66" fmla="*/ 2022087 w 2973658"/>
              <a:gd name="connsiteY66" fmla="*/ 579863 h 1505414"/>
              <a:gd name="connsiteX67" fmla="*/ 2022087 w 2973658"/>
              <a:gd name="connsiteY67" fmla="*/ 550127 h 1505414"/>
              <a:gd name="connsiteX68" fmla="*/ 2022087 w 2973658"/>
              <a:gd name="connsiteY68" fmla="*/ 550127 h 1505414"/>
              <a:gd name="connsiteX69" fmla="*/ 2055541 w 2973658"/>
              <a:gd name="connsiteY69" fmla="*/ 550127 h 1505414"/>
              <a:gd name="connsiteX70" fmla="*/ 2055541 w 2973658"/>
              <a:gd name="connsiteY70" fmla="*/ 550127 h 1505414"/>
              <a:gd name="connsiteX71" fmla="*/ 2055541 w 2973658"/>
              <a:gd name="connsiteY71" fmla="*/ 524107 h 1505414"/>
              <a:gd name="connsiteX72" fmla="*/ 2100146 w 2973658"/>
              <a:gd name="connsiteY72" fmla="*/ 524107 h 1505414"/>
              <a:gd name="connsiteX73" fmla="*/ 2100146 w 2973658"/>
              <a:gd name="connsiteY73" fmla="*/ 501805 h 1505414"/>
              <a:gd name="connsiteX74" fmla="*/ 2152185 w 2973658"/>
              <a:gd name="connsiteY74" fmla="*/ 501805 h 1505414"/>
              <a:gd name="connsiteX75" fmla="*/ 2152185 w 2973658"/>
              <a:gd name="connsiteY75" fmla="*/ 468351 h 1505414"/>
              <a:gd name="connsiteX76" fmla="*/ 2207941 w 2973658"/>
              <a:gd name="connsiteY76" fmla="*/ 468351 h 1505414"/>
              <a:gd name="connsiteX77" fmla="*/ 2207941 w 2973658"/>
              <a:gd name="connsiteY77" fmla="*/ 468351 h 1505414"/>
              <a:gd name="connsiteX78" fmla="*/ 2233960 w 2973658"/>
              <a:gd name="connsiteY78" fmla="*/ 442332 h 1505414"/>
              <a:gd name="connsiteX79" fmla="*/ 2233960 w 2973658"/>
              <a:gd name="connsiteY79" fmla="*/ 427464 h 1505414"/>
              <a:gd name="connsiteX80" fmla="*/ 2338039 w 2973658"/>
              <a:gd name="connsiteY80" fmla="*/ 420029 h 1505414"/>
              <a:gd name="connsiteX81" fmla="*/ 2341756 w 2973658"/>
              <a:gd name="connsiteY81" fmla="*/ 386575 h 1505414"/>
              <a:gd name="connsiteX82" fmla="*/ 2430965 w 2973658"/>
              <a:gd name="connsiteY82" fmla="*/ 386575 h 1505414"/>
              <a:gd name="connsiteX83" fmla="*/ 2430965 w 2973658"/>
              <a:gd name="connsiteY83" fmla="*/ 345688 h 1505414"/>
              <a:gd name="connsiteX84" fmla="*/ 2445834 w 2973658"/>
              <a:gd name="connsiteY84" fmla="*/ 345688 h 1505414"/>
              <a:gd name="connsiteX85" fmla="*/ 2445834 w 2973658"/>
              <a:gd name="connsiteY85" fmla="*/ 301083 h 1505414"/>
              <a:gd name="connsiteX86" fmla="*/ 2553629 w 2973658"/>
              <a:gd name="connsiteY86" fmla="*/ 301083 h 1505414"/>
              <a:gd name="connsiteX87" fmla="*/ 2553629 w 2973658"/>
              <a:gd name="connsiteY87" fmla="*/ 260195 h 1505414"/>
              <a:gd name="connsiteX88" fmla="*/ 2650273 w 2973658"/>
              <a:gd name="connsiteY88" fmla="*/ 260195 h 1505414"/>
              <a:gd name="connsiteX89" fmla="*/ 2650273 w 2973658"/>
              <a:gd name="connsiteY89" fmla="*/ 170985 h 1505414"/>
              <a:gd name="connsiteX90" fmla="*/ 2784087 w 2973658"/>
              <a:gd name="connsiteY90" fmla="*/ 170985 h 1505414"/>
              <a:gd name="connsiteX91" fmla="*/ 2784087 w 2973658"/>
              <a:gd name="connsiteY91" fmla="*/ 107795 h 1505414"/>
              <a:gd name="connsiteX92" fmla="*/ 2973658 w 2973658"/>
              <a:gd name="connsiteY92" fmla="*/ 107795 h 1505414"/>
              <a:gd name="connsiteX93" fmla="*/ 2973658 w 2973658"/>
              <a:gd name="connsiteY93" fmla="*/ 0 h 1505414"/>
              <a:gd name="connsiteX0" fmla="*/ 0 w 2973658"/>
              <a:gd name="connsiteY0" fmla="*/ 1505414 h 1505414"/>
              <a:gd name="connsiteX1" fmla="*/ 81775 w 2973658"/>
              <a:gd name="connsiteY1" fmla="*/ 1505414 h 1505414"/>
              <a:gd name="connsiteX2" fmla="*/ 81775 w 2973658"/>
              <a:gd name="connsiteY2" fmla="*/ 1464527 h 1505414"/>
              <a:gd name="connsiteX3" fmla="*/ 170985 w 2973658"/>
              <a:gd name="connsiteY3" fmla="*/ 1464527 h 1505414"/>
              <a:gd name="connsiteX4" fmla="*/ 170985 w 2973658"/>
              <a:gd name="connsiteY4" fmla="*/ 1423639 h 1505414"/>
              <a:gd name="connsiteX5" fmla="*/ 230458 w 2973658"/>
              <a:gd name="connsiteY5" fmla="*/ 1423639 h 1505414"/>
              <a:gd name="connsiteX6" fmla="*/ 230458 w 2973658"/>
              <a:gd name="connsiteY6" fmla="*/ 1405053 h 1505414"/>
              <a:gd name="connsiteX7" fmla="*/ 286214 w 2973658"/>
              <a:gd name="connsiteY7" fmla="*/ 1405053 h 1505414"/>
              <a:gd name="connsiteX8" fmla="*/ 286214 w 2973658"/>
              <a:gd name="connsiteY8" fmla="*/ 1405053 h 1505414"/>
              <a:gd name="connsiteX9" fmla="*/ 286214 w 2973658"/>
              <a:gd name="connsiteY9" fmla="*/ 1367883 h 1505414"/>
              <a:gd name="connsiteX10" fmla="*/ 356839 w 2973658"/>
              <a:gd name="connsiteY10" fmla="*/ 1367883 h 1505414"/>
              <a:gd name="connsiteX11" fmla="*/ 356839 w 2973658"/>
              <a:gd name="connsiteY11" fmla="*/ 1326995 h 1505414"/>
              <a:gd name="connsiteX12" fmla="*/ 412595 w 2973658"/>
              <a:gd name="connsiteY12" fmla="*/ 1326995 h 1505414"/>
              <a:gd name="connsiteX13" fmla="*/ 412595 w 2973658"/>
              <a:gd name="connsiteY13" fmla="*/ 1326995 h 1505414"/>
              <a:gd name="connsiteX14" fmla="*/ 412595 w 2973658"/>
              <a:gd name="connsiteY14" fmla="*/ 1286107 h 1505414"/>
              <a:gd name="connsiteX15" fmla="*/ 472068 w 2973658"/>
              <a:gd name="connsiteY15" fmla="*/ 1286107 h 1505414"/>
              <a:gd name="connsiteX16" fmla="*/ 472068 w 2973658"/>
              <a:gd name="connsiteY16" fmla="*/ 1271239 h 1505414"/>
              <a:gd name="connsiteX17" fmla="*/ 561278 w 2973658"/>
              <a:gd name="connsiteY17" fmla="*/ 1271239 h 1505414"/>
              <a:gd name="connsiteX18" fmla="*/ 561278 w 2973658"/>
              <a:gd name="connsiteY18" fmla="*/ 1237785 h 1505414"/>
              <a:gd name="connsiteX19" fmla="*/ 617034 w 2973658"/>
              <a:gd name="connsiteY19" fmla="*/ 1237785 h 1505414"/>
              <a:gd name="connsiteX20" fmla="*/ 617034 w 2973658"/>
              <a:gd name="connsiteY20" fmla="*/ 1204332 h 1505414"/>
              <a:gd name="connsiteX21" fmla="*/ 657921 w 2973658"/>
              <a:gd name="connsiteY21" fmla="*/ 1204332 h 1505414"/>
              <a:gd name="connsiteX22" fmla="*/ 657921 w 2973658"/>
              <a:gd name="connsiteY22" fmla="*/ 1185746 h 1505414"/>
              <a:gd name="connsiteX23" fmla="*/ 724829 w 2973658"/>
              <a:gd name="connsiteY23" fmla="*/ 1185746 h 1505414"/>
              <a:gd name="connsiteX24" fmla="*/ 724829 w 2973658"/>
              <a:gd name="connsiteY24" fmla="*/ 1185746 h 1505414"/>
              <a:gd name="connsiteX25" fmla="*/ 724829 w 2973658"/>
              <a:gd name="connsiteY25" fmla="*/ 1148575 h 1505414"/>
              <a:gd name="connsiteX26" fmla="*/ 758282 w 2973658"/>
              <a:gd name="connsiteY26" fmla="*/ 1148575 h 1505414"/>
              <a:gd name="connsiteX27" fmla="*/ 758282 w 2973658"/>
              <a:gd name="connsiteY27" fmla="*/ 1148575 h 1505414"/>
              <a:gd name="connsiteX28" fmla="*/ 758282 w 2973658"/>
              <a:gd name="connsiteY28" fmla="*/ 1115122 h 1505414"/>
              <a:gd name="connsiteX29" fmla="*/ 840058 w 2973658"/>
              <a:gd name="connsiteY29" fmla="*/ 1115122 h 1505414"/>
              <a:gd name="connsiteX30" fmla="*/ 840058 w 2973658"/>
              <a:gd name="connsiteY30" fmla="*/ 1115122 h 1505414"/>
              <a:gd name="connsiteX31" fmla="*/ 858643 w 2973658"/>
              <a:gd name="connsiteY31" fmla="*/ 1096537 h 1505414"/>
              <a:gd name="connsiteX32" fmla="*/ 858643 w 2973658"/>
              <a:gd name="connsiteY32" fmla="*/ 1077951 h 1505414"/>
              <a:gd name="connsiteX33" fmla="*/ 925551 w 2973658"/>
              <a:gd name="connsiteY33" fmla="*/ 1077951 h 1505414"/>
              <a:gd name="connsiteX34" fmla="*/ 925551 w 2973658"/>
              <a:gd name="connsiteY34" fmla="*/ 1029629 h 1505414"/>
              <a:gd name="connsiteX35" fmla="*/ 977590 w 2973658"/>
              <a:gd name="connsiteY35" fmla="*/ 1029629 h 1505414"/>
              <a:gd name="connsiteX36" fmla="*/ 977590 w 2973658"/>
              <a:gd name="connsiteY36" fmla="*/ 1007327 h 1505414"/>
              <a:gd name="connsiteX37" fmla="*/ 1037063 w 2973658"/>
              <a:gd name="connsiteY37" fmla="*/ 1007327 h 1505414"/>
              <a:gd name="connsiteX38" fmla="*/ 1037063 w 2973658"/>
              <a:gd name="connsiteY38" fmla="*/ 985024 h 1505414"/>
              <a:gd name="connsiteX39" fmla="*/ 1122556 w 2973658"/>
              <a:gd name="connsiteY39" fmla="*/ 985024 h 1505414"/>
              <a:gd name="connsiteX40" fmla="*/ 1122556 w 2973658"/>
              <a:gd name="connsiteY40" fmla="*/ 940419 h 1505414"/>
              <a:gd name="connsiteX41" fmla="*/ 1159726 w 2973658"/>
              <a:gd name="connsiteY41" fmla="*/ 940419 h 1505414"/>
              <a:gd name="connsiteX42" fmla="*/ 1159726 w 2973658"/>
              <a:gd name="connsiteY42" fmla="*/ 940419 h 1505414"/>
              <a:gd name="connsiteX43" fmla="*/ 1159726 w 2973658"/>
              <a:gd name="connsiteY43" fmla="*/ 906966 h 1505414"/>
              <a:gd name="connsiteX44" fmla="*/ 1222917 w 2973658"/>
              <a:gd name="connsiteY44" fmla="*/ 906966 h 1505414"/>
              <a:gd name="connsiteX45" fmla="*/ 1222917 w 2973658"/>
              <a:gd name="connsiteY45" fmla="*/ 895814 h 1505414"/>
              <a:gd name="connsiteX46" fmla="*/ 1300975 w 2973658"/>
              <a:gd name="connsiteY46" fmla="*/ 895814 h 1505414"/>
              <a:gd name="connsiteX47" fmla="*/ 1300975 w 2973658"/>
              <a:gd name="connsiteY47" fmla="*/ 847492 h 1505414"/>
              <a:gd name="connsiteX48" fmla="*/ 1334429 w 2973658"/>
              <a:gd name="connsiteY48" fmla="*/ 847492 h 1505414"/>
              <a:gd name="connsiteX49" fmla="*/ 1356731 w 2973658"/>
              <a:gd name="connsiteY49" fmla="*/ 847492 h 1505414"/>
              <a:gd name="connsiteX50" fmla="*/ 1356731 w 2973658"/>
              <a:gd name="connsiteY50" fmla="*/ 791736 h 1505414"/>
              <a:gd name="connsiteX51" fmla="*/ 1401336 w 2973658"/>
              <a:gd name="connsiteY51" fmla="*/ 791736 h 1505414"/>
              <a:gd name="connsiteX52" fmla="*/ 1401336 w 2973658"/>
              <a:gd name="connsiteY52" fmla="*/ 791736 h 1505414"/>
              <a:gd name="connsiteX53" fmla="*/ 1401336 w 2973658"/>
              <a:gd name="connsiteY53" fmla="*/ 765717 h 1505414"/>
              <a:gd name="connsiteX54" fmla="*/ 1471961 w 2973658"/>
              <a:gd name="connsiteY54" fmla="*/ 765717 h 1505414"/>
              <a:gd name="connsiteX55" fmla="*/ 1471961 w 2973658"/>
              <a:gd name="connsiteY55" fmla="*/ 743414 h 1505414"/>
              <a:gd name="connsiteX56" fmla="*/ 1509131 w 2973658"/>
              <a:gd name="connsiteY56" fmla="*/ 743414 h 1505414"/>
              <a:gd name="connsiteX57" fmla="*/ 1509131 w 2973658"/>
              <a:gd name="connsiteY57" fmla="*/ 691375 h 1505414"/>
              <a:gd name="connsiteX58" fmla="*/ 1665248 w 2973658"/>
              <a:gd name="connsiteY58" fmla="*/ 691375 h 1505414"/>
              <a:gd name="connsiteX59" fmla="*/ 1665248 w 2973658"/>
              <a:gd name="connsiteY59" fmla="*/ 665356 h 1505414"/>
              <a:gd name="connsiteX60" fmla="*/ 1773043 w 2973658"/>
              <a:gd name="connsiteY60" fmla="*/ 665356 h 1505414"/>
              <a:gd name="connsiteX61" fmla="*/ 1773043 w 2973658"/>
              <a:gd name="connsiteY61" fmla="*/ 639336 h 1505414"/>
              <a:gd name="connsiteX62" fmla="*/ 1817648 w 2973658"/>
              <a:gd name="connsiteY62" fmla="*/ 639336 h 1505414"/>
              <a:gd name="connsiteX63" fmla="*/ 1817648 w 2973658"/>
              <a:gd name="connsiteY63" fmla="*/ 620751 h 1505414"/>
              <a:gd name="connsiteX64" fmla="*/ 1925443 w 2973658"/>
              <a:gd name="connsiteY64" fmla="*/ 620751 h 1505414"/>
              <a:gd name="connsiteX65" fmla="*/ 1925443 w 2973658"/>
              <a:gd name="connsiteY65" fmla="*/ 579863 h 1505414"/>
              <a:gd name="connsiteX66" fmla="*/ 2022087 w 2973658"/>
              <a:gd name="connsiteY66" fmla="*/ 579863 h 1505414"/>
              <a:gd name="connsiteX67" fmla="*/ 2022087 w 2973658"/>
              <a:gd name="connsiteY67" fmla="*/ 550127 h 1505414"/>
              <a:gd name="connsiteX68" fmla="*/ 2022087 w 2973658"/>
              <a:gd name="connsiteY68" fmla="*/ 550127 h 1505414"/>
              <a:gd name="connsiteX69" fmla="*/ 2055541 w 2973658"/>
              <a:gd name="connsiteY69" fmla="*/ 550127 h 1505414"/>
              <a:gd name="connsiteX70" fmla="*/ 2055541 w 2973658"/>
              <a:gd name="connsiteY70" fmla="*/ 550127 h 1505414"/>
              <a:gd name="connsiteX71" fmla="*/ 2055541 w 2973658"/>
              <a:gd name="connsiteY71" fmla="*/ 524107 h 1505414"/>
              <a:gd name="connsiteX72" fmla="*/ 2100146 w 2973658"/>
              <a:gd name="connsiteY72" fmla="*/ 524107 h 1505414"/>
              <a:gd name="connsiteX73" fmla="*/ 2100146 w 2973658"/>
              <a:gd name="connsiteY73" fmla="*/ 501805 h 1505414"/>
              <a:gd name="connsiteX74" fmla="*/ 2152185 w 2973658"/>
              <a:gd name="connsiteY74" fmla="*/ 501805 h 1505414"/>
              <a:gd name="connsiteX75" fmla="*/ 2152185 w 2973658"/>
              <a:gd name="connsiteY75" fmla="*/ 468351 h 1505414"/>
              <a:gd name="connsiteX76" fmla="*/ 2207941 w 2973658"/>
              <a:gd name="connsiteY76" fmla="*/ 468351 h 1505414"/>
              <a:gd name="connsiteX77" fmla="*/ 2207941 w 2973658"/>
              <a:gd name="connsiteY77" fmla="*/ 468351 h 1505414"/>
              <a:gd name="connsiteX78" fmla="*/ 2233960 w 2973658"/>
              <a:gd name="connsiteY78" fmla="*/ 442332 h 1505414"/>
              <a:gd name="connsiteX79" fmla="*/ 2282282 w 2973658"/>
              <a:gd name="connsiteY79" fmla="*/ 367991 h 1505414"/>
              <a:gd name="connsiteX80" fmla="*/ 2338039 w 2973658"/>
              <a:gd name="connsiteY80" fmla="*/ 420029 h 1505414"/>
              <a:gd name="connsiteX81" fmla="*/ 2341756 w 2973658"/>
              <a:gd name="connsiteY81" fmla="*/ 386575 h 1505414"/>
              <a:gd name="connsiteX82" fmla="*/ 2430965 w 2973658"/>
              <a:gd name="connsiteY82" fmla="*/ 386575 h 1505414"/>
              <a:gd name="connsiteX83" fmla="*/ 2430965 w 2973658"/>
              <a:gd name="connsiteY83" fmla="*/ 345688 h 1505414"/>
              <a:gd name="connsiteX84" fmla="*/ 2445834 w 2973658"/>
              <a:gd name="connsiteY84" fmla="*/ 345688 h 1505414"/>
              <a:gd name="connsiteX85" fmla="*/ 2445834 w 2973658"/>
              <a:gd name="connsiteY85" fmla="*/ 301083 h 1505414"/>
              <a:gd name="connsiteX86" fmla="*/ 2553629 w 2973658"/>
              <a:gd name="connsiteY86" fmla="*/ 301083 h 1505414"/>
              <a:gd name="connsiteX87" fmla="*/ 2553629 w 2973658"/>
              <a:gd name="connsiteY87" fmla="*/ 260195 h 1505414"/>
              <a:gd name="connsiteX88" fmla="*/ 2650273 w 2973658"/>
              <a:gd name="connsiteY88" fmla="*/ 260195 h 1505414"/>
              <a:gd name="connsiteX89" fmla="*/ 2650273 w 2973658"/>
              <a:gd name="connsiteY89" fmla="*/ 170985 h 1505414"/>
              <a:gd name="connsiteX90" fmla="*/ 2784087 w 2973658"/>
              <a:gd name="connsiteY90" fmla="*/ 170985 h 1505414"/>
              <a:gd name="connsiteX91" fmla="*/ 2784087 w 2973658"/>
              <a:gd name="connsiteY91" fmla="*/ 107795 h 1505414"/>
              <a:gd name="connsiteX92" fmla="*/ 2973658 w 2973658"/>
              <a:gd name="connsiteY92" fmla="*/ 107795 h 1505414"/>
              <a:gd name="connsiteX93" fmla="*/ 2973658 w 2973658"/>
              <a:gd name="connsiteY93" fmla="*/ 0 h 1505414"/>
              <a:gd name="connsiteX0" fmla="*/ 0 w 2973658"/>
              <a:gd name="connsiteY0" fmla="*/ 1505414 h 1505414"/>
              <a:gd name="connsiteX1" fmla="*/ 81775 w 2973658"/>
              <a:gd name="connsiteY1" fmla="*/ 1505414 h 1505414"/>
              <a:gd name="connsiteX2" fmla="*/ 81775 w 2973658"/>
              <a:gd name="connsiteY2" fmla="*/ 1464527 h 1505414"/>
              <a:gd name="connsiteX3" fmla="*/ 170985 w 2973658"/>
              <a:gd name="connsiteY3" fmla="*/ 1464527 h 1505414"/>
              <a:gd name="connsiteX4" fmla="*/ 170985 w 2973658"/>
              <a:gd name="connsiteY4" fmla="*/ 1423639 h 1505414"/>
              <a:gd name="connsiteX5" fmla="*/ 230458 w 2973658"/>
              <a:gd name="connsiteY5" fmla="*/ 1423639 h 1505414"/>
              <a:gd name="connsiteX6" fmla="*/ 230458 w 2973658"/>
              <a:gd name="connsiteY6" fmla="*/ 1405053 h 1505414"/>
              <a:gd name="connsiteX7" fmla="*/ 286214 w 2973658"/>
              <a:gd name="connsiteY7" fmla="*/ 1405053 h 1505414"/>
              <a:gd name="connsiteX8" fmla="*/ 286214 w 2973658"/>
              <a:gd name="connsiteY8" fmla="*/ 1405053 h 1505414"/>
              <a:gd name="connsiteX9" fmla="*/ 286214 w 2973658"/>
              <a:gd name="connsiteY9" fmla="*/ 1367883 h 1505414"/>
              <a:gd name="connsiteX10" fmla="*/ 356839 w 2973658"/>
              <a:gd name="connsiteY10" fmla="*/ 1367883 h 1505414"/>
              <a:gd name="connsiteX11" fmla="*/ 356839 w 2973658"/>
              <a:gd name="connsiteY11" fmla="*/ 1326995 h 1505414"/>
              <a:gd name="connsiteX12" fmla="*/ 412595 w 2973658"/>
              <a:gd name="connsiteY12" fmla="*/ 1326995 h 1505414"/>
              <a:gd name="connsiteX13" fmla="*/ 412595 w 2973658"/>
              <a:gd name="connsiteY13" fmla="*/ 1326995 h 1505414"/>
              <a:gd name="connsiteX14" fmla="*/ 412595 w 2973658"/>
              <a:gd name="connsiteY14" fmla="*/ 1286107 h 1505414"/>
              <a:gd name="connsiteX15" fmla="*/ 472068 w 2973658"/>
              <a:gd name="connsiteY15" fmla="*/ 1286107 h 1505414"/>
              <a:gd name="connsiteX16" fmla="*/ 472068 w 2973658"/>
              <a:gd name="connsiteY16" fmla="*/ 1271239 h 1505414"/>
              <a:gd name="connsiteX17" fmla="*/ 561278 w 2973658"/>
              <a:gd name="connsiteY17" fmla="*/ 1271239 h 1505414"/>
              <a:gd name="connsiteX18" fmla="*/ 561278 w 2973658"/>
              <a:gd name="connsiteY18" fmla="*/ 1237785 h 1505414"/>
              <a:gd name="connsiteX19" fmla="*/ 617034 w 2973658"/>
              <a:gd name="connsiteY19" fmla="*/ 1237785 h 1505414"/>
              <a:gd name="connsiteX20" fmla="*/ 617034 w 2973658"/>
              <a:gd name="connsiteY20" fmla="*/ 1204332 h 1505414"/>
              <a:gd name="connsiteX21" fmla="*/ 657921 w 2973658"/>
              <a:gd name="connsiteY21" fmla="*/ 1204332 h 1505414"/>
              <a:gd name="connsiteX22" fmla="*/ 657921 w 2973658"/>
              <a:gd name="connsiteY22" fmla="*/ 1185746 h 1505414"/>
              <a:gd name="connsiteX23" fmla="*/ 724829 w 2973658"/>
              <a:gd name="connsiteY23" fmla="*/ 1185746 h 1505414"/>
              <a:gd name="connsiteX24" fmla="*/ 724829 w 2973658"/>
              <a:gd name="connsiteY24" fmla="*/ 1185746 h 1505414"/>
              <a:gd name="connsiteX25" fmla="*/ 724829 w 2973658"/>
              <a:gd name="connsiteY25" fmla="*/ 1148575 h 1505414"/>
              <a:gd name="connsiteX26" fmla="*/ 758282 w 2973658"/>
              <a:gd name="connsiteY26" fmla="*/ 1148575 h 1505414"/>
              <a:gd name="connsiteX27" fmla="*/ 758282 w 2973658"/>
              <a:gd name="connsiteY27" fmla="*/ 1148575 h 1505414"/>
              <a:gd name="connsiteX28" fmla="*/ 758282 w 2973658"/>
              <a:gd name="connsiteY28" fmla="*/ 1115122 h 1505414"/>
              <a:gd name="connsiteX29" fmla="*/ 840058 w 2973658"/>
              <a:gd name="connsiteY29" fmla="*/ 1115122 h 1505414"/>
              <a:gd name="connsiteX30" fmla="*/ 840058 w 2973658"/>
              <a:gd name="connsiteY30" fmla="*/ 1115122 h 1505414"/>
              <a:gd name="connsiteX31" fmla="*/ 858643 w 2973658"/>
              <a:gd name="connsiteY31" fmla="*/ 1096537 h 1505414"/>
              <a:gd name="connsiteX32" fmla="*/ 858643 w 2973658"/>
              <a:gd name="connsiteY32" fmla="*/ 1077951 h 1505414"/>
              <a:gd name="connsiteX33" fmla="*/ 925551 w 2973658"/>
              <a:gd name="connsiteY33" fmla="*/ 1077951 h 1505414"/>
              <a:gd name="connsiteX34" fmla="*/ 925551 w 2973658"/>
              <a:gd name="connsiteY34" fmla="*/ 1029629 h 1505414"/>
              <a:gd name="connsiteX35" fmla="*/ 977590 w 2973658"/>
              <a:gd name="connsiteY35" fmla="*/ 1029629 h 1505414"/>
              <a:gd name="connsiteX36" fmla="*/ 977590 w 2973658"/>
              <a:gd name="connsiteY36" fmla="*/ 1007327 h 1505414"/>
              <a:gd name="connsiteX37" fmla="*/ 1037063 w 2973658"/>
              <a:gd name="connsiteY37" fmla="*/ 1007327 h 1505414"/>
              <a:gd name="connsiteX38" fmla="*/ 1037063 w 2973658"/>
              <a:gd name="connsiteY38" fmla="*/ 985024 h 1505414"/>
              <a:gd name="connsiteX39" fmla="*/ 1122556 w 2973658"/>
              <a:gd name="connsiteY39" fmla="*/ 985024 h 1505414"/>
              <a:gd name="connsiteX40" fmla="*/ 1122556 w 2973658"/>
              <a:gd name="connsiteY40" fmla="*/ 940419 h 1505414"/>
              <a:gd name="connsiteX41" fmla="*/ 1159726 w 2973658"/>
              <a:gd name="connsiteY41" fmla="*/ 940419 h 1505414"/>
              <a:gd name="connsiteX42" fmla="*/ 1159726 w 2973658"/>
              <a:gd name="connsiteY42" fmla="*/ 940419 h 1505414"/>
              <a:gd name="connsiteX43" fmla="*/ 1159726 w 2973658"/>
              <a:gd name="connsiteY43" fmla="*/ 906966 h 1505414"/>
              <a:gd name="connsiteX44" fmla="*/ 1222917 w 2973658"/>
              <a:gd name="connsiteY44" fmla="*/ 906966 h 1505414"/>
              <a:gd name="connsiteX45" fmla="*/ 1222917 w 2973658"/>
              <a:gd name="connsiteY45" fmla="*/ 895814 h 1505414"/>
              <a:gd name="connsiteX46" fmla="*/ 1300975 w 2973658"/>
              <a:gd name="connsiteY46" fmla="*/ 895814 h 1505414"/>
              <a:gd name="connsiteX47" fmla="*/ 1300975 w 2973658"/>
              <a:gd name="connsiteY47" fmla="*/ 847492 h 1505414"/>
              <a:gd name="connsiteX48" fmla="*/ 1334429 w 2973658"/>
              <a:gd name="connsiteY48" fmla="*/ 847492 h 1505414"/>
              <a:gd name="connsiteX49" fmla="*/ 1356731 w 2973658"/>
              <a:gd name="connsiteY49" fmla="*/ 847492 h 1505414"/>
              <a:gd name="connsiteX50" fmla="*/ 1356731 w 2973658"/>
              <a:gd name="connsiteY50" fmla="*/ 791736 h 1505414"/>
              <a:gd name="connsiteX51" fmla="*/ 1401336 w 2973658"/>
              <a:gd name="connsiteY51" fmla="*/ 791736 h 1505414"/>
              <a:gd name="connsiteX52" fmla="*/ 1401336 w 2973658"/>
              <a:gd name="connsiteY52" fmla="*/ 791736 h 1505414"/>
              <a:gd name="connsiteX53" fmla="*/ 1401336 w 2973658"/>
              <a:gd name="connsiteY53" fmla="*/ 765717 h 1505414"/>
              <a:gd name="connsiteX54" fmla="*/ 1471961 w 2973658"/>
              <a:gd name="connsiteY54" fmla="*/ 765717 h 1505414"/>
              <a:gd name="connsiteX55" fmla="*/ 1471961 w 2973658"/>
              <a:gd name="connsiteY55" fmla="*/ 743414 h 1505414"/>
              <a:gd name="connsiteX56" fmla="*/ 1509131 w 2973658"/>
              <a:gd name="connsiteY56" fmla="*/ 743414 h 1505414"/>
              <a:gd name="connsiteX57" fmla="*/ 1509131 w 2973658"/>
              <a:gd name="connsiteY57" fmla="*/ 691375 h 1505414"/>
              <a:gd name="connsiteX58" fmla="*/ 1665248 w 2973658"/>
              <a:gd name="connsiteY58" fmla="*/ 691375 h 1505414"/>
              <a:gd name="connsiteX59" fmla="*/ 1665248 w 2973658"/>
              <a:gd name="connsiteY59" fmla="*/ 665356 h 1505414"/>
              <a:gd name="connsiteX60" fmla="*/ 1773043 w 2973658"/>
              <a:gd name="connsiteY60" fmla="*/ 665356 h 1505414"/>
              <a:gd name="connsiteX61" fmla="*/ 1773043 w 2973658"/>
              <a:gd name="connsiteY61" fmla="*/ 639336 h 1505414"/>
              <a:gd name="connsiteX62" fmla="*/ 1817648 w 2973658"/>
              <a:gd name="connsiteY62" fmla="*/ 639336 h 1505414"/>
              <a:gd name="connsiteX63" fmla="*/ 1817648 w 2973658"/>
              <a:gd name="connsiteY63" fmla="*/ 620751 h 1505414"/>
              <a:gd name="connsiteX64" fmla="*/ 1925443 w 2973658"/>
              <a:gd name="connsiteY64" fmla="*/ 620751 h 1505414"/>
              <a:gd name="connsiteX65" fmla="*/ 1925443 w 2973658"/>
              <a:gd name="connsiteY65" fmla="*/ 579863 h 1505414"/>
              <a:gd name="connsiteX66" fmla="*/ 2022087 w 2973658"/>
              <a:gd name="connsiteY66" fmla="*/ 579863 h 1505414"/>
              <a:gd name="connsiteX67" fmla="*/ 2022087 w 2973658"/>
              <a:gd name="connsiteY67" fmla="*/ 550127 h 1505414"/>
              <a:gd name="connsiteX68" fmla="*/ 2022087 w 2973658"/>
              <a:gd name="connsiteY68" fmla="*/ 550127 h 1505414"/>
              <a:gd name="connsiteX69" fmla="*/ 2055541 w 2973658"/>
              <a:gd name="connsiteY69" fmla="*/ 550127 h 1505414"/>
              <a:gd name="connsiteX70" fmla="*/ 2055541 w 2973658"/>
              <a:gd name="connsiteY70" fmla="*/ 550127 h 1505414"/>
              <a:gd name="connsiteX71" fmla="*/ 2055541 w 2973658"/>
              <a:gd name="connsiteY71" fmla="*/ 524107 h 1505414"/>
              <a:gd name="connsiteX72" fmla="*/ 2100146 w 2973658"/>
              <a:gd name="connsiteY72" fmla="*/ 524107 h 1505414"/>
              <a:gd name="connsiteX73" fmla="*/ 2100146 w 2973658"/>
              <a:gd name="connsiteY73" fmla="*/ 501805 h 1505414"/>
              <a:gd name="connsiteX74" fmla="*/ 2152185 w 2973658"/>
              <a:gd name="connsiteY74" fmla="*/ 501805 h 1505414"/>
              <a:gd name="connsiteX75" fmla="*/ 2152185 w 2973658"/>
              <a:gd name="connsiteY75" fmla="*/ 468351 h 1505414"/>
              <a:gd name="connsiteX76" fmla="*/ 2207941 w 2973658"/>
              <a:gd name="connsiteY76" fmla="*/ 468351 h 1505414"/>
              <a:gd name="connsiteX77" fmla="*/ 2207941 w 2973658"/>
              <a:gd name="connsiteY77" fmla="*/ 468351 h 1505414"/>
              <a:gd name="connsiteX78" fmla="*/ 2200506 w 2973658"/>
              <a:gd name="connsiteY78" fmla="*/ 442332 h 1505414"/>
              <a:gd name="connsiteX79" fmla="*/ 2282282 w 2973658"/>
              <a:gd name="connsiteY79" fmla="*/ 367991 h 1505414"/>
              <a:gd name="connsiteX80" fmla="*/ 2338039 w 2973658"/>
              <a:gd name="connsiteY80" fmla="*/ 420029 h 1505414"/>
              <a:gd name="connsiteX81" fmla="*/ 2341756 w 2973658"/>
              <a:gd name="connsiteY81" fmla="*/ 386575 h 1505414"/>
              <a:gd name="connsiteX82" fmla="*/ 2430965 w 2973658"/>
              <a:gd name="connsiteY82" fmla="*/ 386575 h 1505414"/>
              <a:gd name="connsiteX83" fmla="*/ 2430965 w 2973658"/>
              <a:gd name="connsiteY83" fmla="*/ 345688 h 1505414"/>
              <a:gd name="connsiteX84" fmla="*/ 2445834 w 2973658"/>
              <a:gd name="connsiteY84" fmla="*/ 345688 h 1505414"/>
              <a:gd name="connsiteX85" fmla="*/ 2445834 w 2973658"/>
              <a:gd name="connsiteY85" fmla="*/ 301083 h 1505414"/>
              <a:gd name="connsiteX86" fmla="*/ 2553629 w 2973658"/>
              <a:gd name="connsiteY86" fmla="*/ 301083 h 1505414"/>
              <a:gd name="connsiteX87" fmla="*/ 2553629 w 2973658"/>
              <a:gd name="connsiteY87" fmla="*/ 260195 h 1505414"/>
              <a:gd name="connsiteX88" fmla="*/ 2650273 w 2973658"/>
              <a:gd name="connsiteY88" fmla="*/ 260195 h 1505414"/>
              <a:gd name="connsiteX89" fmla="*/ 2650273 w 2973658"/>
              <a:gd name="connsiteY89" fmla="*/ 170985 h 1505414"/>
              <a:gd name="connsiteX90" fmla="*/ 2784087 w 2973658"/>
              <a:gd name="connsiteY90" fmla="*/ 170985 h 1505414"/>
              <a:gd name="connsiteX91" fmla="*/ 2784087 w 2973658"/>
              <a:gd name="connsiteY91" fmla="*/ 107795 h 1505414"/>
              <a:gd name="connsiteX92" fmla="*/ 2973658 w 2973658"/>
              <a:gd name="connsiteY92" fmla="*/ 107795 h 1505414"/>
              <a:gd name="connsiteX93" fmla="*/ 2973658 w 2973658"/>
              <a:gd name="connsiteY93" fmla="*/ 0 h 1505414"/>
              <a:gd name="connsiteX0" fmla="*/ 0 w 2973658"/>
              <a:gd name="connsiteY0" fmla="*/ 1505414 h 1505414"/>
              <a:gd name="connsiteX1" fmla="*/ 81775 w 2973658"/>
              <a:gd name="connsiteY1" fmla="*/ 1505414 h 1505414"/>
              <a:gd name="connsiteX2" fmla="*/ 81775 w 2973658"/>
              <a:gd name="connsiteY2" fmla="*/ 1464527 h 1505414"/>
              <a:gd name="connsiteX3" fmla="*/ 170985 w 2973658"/>
              <a:gd name="connsiteY3" fmla="*/ 1464527 h 1505414"/>
              <a:gd name="connsiteX4" fmla="*/ 170985 w 2973658"/>
              <a:gd name="connsiteY4" fmla="*/ 1423639 h 1505414"/>
              <a:gd name="connsiteX5" fmla="*/ 230458 w 2973658"/>
              <a:gd name="connsiteY5" fmla="*/ 1423639 h 1505414"/>
              <a:gd name="connsiteX6" fmla="*/ 230458 w 2973658"/>
              <a:gd name="connsiteY6" fmla="*/ 1405053 h 1505414"/>
              <a:gd name="connsiteX7" fmla="*/ 286214 w 2973658"/>
              <a:gd name="connsiteY7" fmla="*/ 1405053 h 1505414"/>
              <a:gd name="connsiteX8" fmla="*/ 286214 w 2973658"/>
              <a:gd name="connsiteY8" fmla="*/ 1405053 h 1505414"/>
              <a:gd name="connsiteX9" fmla="*/ 286214 w 2973658"/>
              <a:gd name="connsiteY9" fmla="*/ 1367883 h 1505414"/>
              <a:gd name="connsiteX10" fmla="*/ 356839 w 2973658"/>
              <a:gd name="connsiteY10" fmla="*/ 1367883 h 1505414"/>
              <a:gd name="connsiteX11" fmla="*/ 356839 w 2973658"/>
              <a:gd name="connsiteY11" fmla="*/ 1326995 h 1505414"/>
              <a:gd name="connsiteX12" fmla="*/ 412595 w 2973658"/>
              <a:gd name="connsiteY12" fmla="*/ 1326995 h 1505414"/>
              <a:gd name="connsiteX13" fmla="*/ 412595 w 2973658"/>
              <a:gd name="connsiteY13" fmla="*/ 1326995 h 1505414"/>
              <a:gd name="connsiteX14" fmla="*/ 412595 w 2973658"/>
              <a:gd name="connsiteY14" fmla="*/ 1286107 h 1505414"/>
              <a:gd name="connsiteX15" fmla="*/ 472068 w 2973658"/>
              <a:gd name="connsiteY15" fmla="*/ 1286107 h 1505414"/>
              <a:gd name="connsiteX16" fmla="*/ 472068 w 2973658"/>
              <a:gd name="connsiteY16" fmla="*/ 1271239 h 1505414"/>
              <a:gd name="connsiteX17" fmla="*/ 561278 w 2973658"/>
              <a:gd name="connsiteY17" fmla="*/ 1271239 h 1505414"/>
              <a:gd name="connsiteX18" fmla="*/ 561278 w 2973658"/>
              <a:gd name="connsiteY18" fmla="*/ 1237785 h 1505414"/>
              <a:gd name="connsiteX19" fmla="*/ 617034 w 2973658"/>
              <a:gd name="connsiteY19" fmla="*/ 1237785 h 1505414"/>
              <a:gd name="connsiteX20" fmla="*/ 617034 w 2973658"/>
              <a:gd name="connsiteY20" fmla="*/ 1204332 h 1505414"/>
              <a:gd name="connsiteX21" fmla="*/ 657921 w 2973658"/>
              <a:gd name="connsiteY21" fmla="*/ 1204332 h 1505414"/>
              <a:gd name="connsiteX22" fmla="*/ 657921 w 2973658"/>
              <a:gd name="connsiteY22" fmla="*/ 1185746 h 1505414"/>
              <a:gd name="connsiteX23" fmla="*/ 724829 w 2973658"/>
              <a:gd name="connsiteY23" fmla="*/ 1185746 h 1505414"/>
              <a:gd name="connsiteX24" fmla="*/ 724829 w 2973658"/>
              <a:gd name="connsiteY24" fmla="*/ 1185746 h 1505414"/>
              <a:gd name="connsiteX25" fmla="*/ 724829 w 2973658"/>
              <a:gd name="connsiteY25" fmla="*/ 1148575 h 1505414"/>
              <a:gd name="connsiteX26" fmla="*/ 758282 w 2973658"/>
              <a:gd name="connsiteY26" fmla="*/ 1148575 h 1505414"/>
              <a:gd name="connsiteX27" fmla="*/ 758282 w 2973658"/>
              <a:gd name="connsiteY27" fmla="*/ 1148575 h 1505414"/>
              <a:gd name="connsiteX28" fmla="*/ 758282 w 2973658"/>
              <a:gd name="connsiteY28" fmla="*/ 1115122 h 1505414"/>
              <a:gd name="connsiteX29" fmla="*/ 840058 w 2973658"/>
              <a:gd name="connsiteY29" fmla="*/ 1115122 h 1505414"/>
              <a:gd name="connsiteX30" fmla="*/ 840058 w 2973658"/>
              <a:gd name="connsiteY30" fmla="*/ 1115122 h 1505414"/>
              <a:gd name="connsiteX31" fmla="*/ 858643 w 2973658"/>
              <a:gd name="connsiteY31" fmla="*/ 1096537 h 1505414"/>
              <a:gd name="connsiteX32" fmla="*/ 858643 w 2973658"/>
              <a:gd name="connsiteY32" fmla="*/ 1077951 h 1505414"/>
              <a:gd name="connsiteX33" fmla="*/ 925551 w 2973658"/>
              <a:gd name="connsiteY33" fmla="*/ 1077951 h 1505414"/>
              <a:gd name="connsiteX34" fmla="*/ 925551 w 2973658"/>
              <a:gd name="connsiteY34" fmla="*/ 1029629 h 1505414"/>
              <a:gd name="connsiteX35" fmla="*/ 977590 w 2973658"/>
              <a:gd name="connsiteY35" fmla="*/ 1029629 h 1505414"/>
              <a:gd name="connsiteX36" fmla="*/ 977590 w 2973658"/>
              <a:gd name="connsiteY36" fmla="*/ 1007327 h 1505414"/>
              <a:gd name="connsiteX37" fmla="*/ 1037063 w 2973658"/>
              <a:gd name="connsiteY37" fmla="*/ 1007327 h 1505414"/>
              <a:gd name="connsiteX38" fmla="*/ 1037063 w 2973658"/>
              <a:gd name="connsiteY38" fmla="*/ 985024 h 1505414"/>
              <a:gd name="connsiteX39" fmla="*/ 1122556 w 2973658"/>
              <a:gd name="connsiteY39" fmla="*/ 985024 h 1505414"/>
              <a:gd name="connsiteX40" fmla="*/ 1122556 w 2973658"/>
              <a:gd name="connsiteY40" fmla="*/ 940419 h 1505414"/>
              <a:gd name="connsiteX41" fmla="*/ 1159726 w 2973658"/>
              <a:gd name="connsiteY41" fmla="*/ 940419 h 1505414"/>
              <a:gd name="connsiteX42" fmla="*/ 1159726 w 2973658"/>
              <a:gd name="connsiteY42" fmla="*/ 940419 h 1505414"/>
              <a:gd name="connsiteX43" fmla="*/ 1159726 w 2973658"/>
              <a:gd name="connsiteY43" fmla="*/ 906966 h 1505414"/>
              <a:gd name="connsiteX44" fmla="*/ 1222917 w 2973658"/>
              <a:gd name="connsiteY44" fmla="*/ 906966 h 1505414"/>
              <a:gd name="connsiteX45" fmla="*/ 1222917 w 2973658"/>
              <a:gd name="connsiteY45" fmla="*/ 895814 h 1505414"/>
              <a:gd name="connsiteX46" fmla="*/ 1300975 w 2973658"/>
              <a:gd name="connsiteY46" fmla="*/ 895814 h 1505414"/>
              <a:gd name="connsiteX47" fmla="*/ 1300975 w 2973658"/>
              <a:gd name="connsiteY47" fmla="*/ 847492 h 1505414"/>
              <a:gd name="connsiteX48" fmla="*/ 1334429 w 2973658"/>
              <a:gd name="connsiteY48" fmla="*/ 847492 h 1505414"/>
              <a:gd name="connsiteX49" fmla="*/ 1356731 w 2973658"/>
              <a:gd name="connsiteY49" fmla="*/ 847492 h 1505414"/>
              <a:gd name="connsiteX50" fmla="*/ 1356731 w 2973658"/>
              <a:gd name="connsiteY50" fmla="*/ 791736 h 1505414"/>
              <a:gd name="connsiteX51" fmla="*/ 1401336 w 2973658"/>
              <a:gd name="connsiteY51" fmla="*/ 791736 h 1505414"/>
              <a:gd name="connsiteX52" fmla="*/ 1401336 w 2973658"/>
              <a:gd name="connsiteY52" fmla="*/ 791736 h 1505414"/>
              <a:gd name="connsiteX53" fmla="*/ 1401336 w 2973658"/>
              <a:gd name="connsiteY53" fmla="*/ 765717 h 1505414"/>
              <a:gd name="connsiteX54" fmla="*/ 1471961 w 2973658"/>
              <a:gd name="connsiteY54" fmla="*/ 765717 h 1505414"/>
              <a:gd name="connsiteX55" fmla="*/ 1471961 w 2973658"/>
              <a:gd name="connsiteY55" fmla="*/ 743414 h 1505414"/>
              <a:gd name="connsiteX56" fmla="*/ 1509131 w 2973658"/>
              <a:gd name="connsiteY56" fmla="*/ 743414 h 1505414"/>
              <a:gd name="connsiteX57" fmla="*/ 1509131 w 2973658"/>
              <a:gd name="connsiteY57" fmla="*/ 691375 h 1505414"/>
              <a:gd name="connsiteX58" fmla="*/ 1665248 w 2973658"/>
              <a:gd name="connsiteY58" fmla="*/ 691375 h 1505414"/>
              <a:gd name="connsiteX59" fmla="*/ 1665248 w 2973658"/>
              <a:gd name="connsiteY59" fmla="*/ 665356 h 1505414"/>
              <a:gd name="connsiteX60" fmla="*/ 1773043 w 2973658"/>
              <a:gd name="connsiteY60" fmla="*/ 665356 h 1505414"/>
              <a:gd name="connsiteX61" fmla="*/ 1773043 w 2973658"/>
              <a:gd name="connsiteY61" fmla="*/ 639336 h 1505414"/>
              <a:gd name="connsiteX62" fmla="*/ 1817648 w 2973658"/>
              <a:gd name="connsiteY62" fmla="*/ 639336 h 1505414"/>
              <a:gd name="connsiteX63" fmla="*/ 1817648 w 2973658"/>
              <a:gd name="connsiteY63" fmla="*/ 620751 h 1505414"/>
              <a:gd name="connsiteX64" fmla="*/ 1925443 w 2973658"/>
              <a:gd name="connsiteY64" fmla="*/ 620751 h 1505414"/>
              <a:gd name="connsiteX65" fmla="*/ 1925443 w 2973658"/>
              <a:gd name="connsiteY65" fmla="*/ 579863 h 1505414"/>
              <a:gd name="connsiteX66" fmla="*/ 2022087 w 2973658"/>
              <a:gd name="connsiteY66" fmla="*/ 579863 h 1505414"/>
              <a:gd name="connsiteX67" fmla="*/ 2022087 w 2973658"/>
              <a:gd name="connsiteY67" fmla="*/ 550127 h 1505414"/>
              <a:gd name="connsiteX68" fmla="*/ 2022087 w 2973658"/>
              <a:gd name="connsiteY68" fmla="*/ 550127 h 1505414"/>
              <a:gd name="connsiteX69" fmla="*/ 2055541 w 2973658"/>
              <a:gd name="connsiteY69" fmla="*/ 550127 h 1505414"/>
              <a:gd name="connsiteX70" fmla="*/ 2055541 w 2973658"/>
              <a:gd name="connsiteY70" fmla="*/ 550127 h 1505414"/>
              <a:gd name="connsiteX71" fmla="*/ 2055541 w 2973658"/>
              <a:gd name="connsiteY71" fmla="*/ 524107 h 1505414"/>
              <a:gd name="connsiteX72" fmla="*/ 2100146 w 2973658"/>
              <a:gd name="connsiteY72" fmla="*/ 524107 h 1505414"/>
              <a:gd name="connsiteX73" fmla="*/ 2100146 w 2973658"/>
              <a:gd name="connsiteY73" fmla="*/ 501805 h 1505414"/>
              <a:gd name="connsiteX74" fmla="*/ 2152185 w 2973658"/>
              <a:gd name="connsiteY74" fmla="*/ 501805 h 1505414"/>
              <a:gd name="connsiteX75" fmla="*/ 2152185 w 2973658"/>
              <a:gd name="connsiteY75" fmla="*/ 468351 h 1505414"/>
              <a:gd name="connsiteX76" fmla="*/ 2207941 w 2973658"/>
              <a:gd name="connsiteY76" fmla="*/ 468351 h 1505414"/>
              <a:gd name="connsiteX77" fmla="*/ 2207941 w 2973658"/>
              <a:gd name="connsiteY77" fmla="*/ 468351 h 1505414"/>
              <a:gd name="connsiteX78" fmla="*/ 2233960 w 2973658"/>
              <a:gd name="connsiteY78" fmla="*/ 446049 h 1505414"/>
              <a:gd name="connsiteX79" fmla="*/ 2282282 w 2973658"/>
              <a:gd name="connsiteY79" fmla="*/ 367991 h 1505414"/>
              <a:gd name="connsiteX80" fmla="*/ 2338039 w 2973658"/>
              <a:gd name="connsiteY80" fmla="*/ 420029 h 1505414"/>
              <a:gd name="connsiteX81" fmla="*/ 2341756 w 2973658"/>
              <a:gd name="connsiteY81" fmla="*/ 386575 h 1505414"/>
              <a:gd name="connsiteX82" fmla="*/ 2430965 w 2973658"/>
              <a:gd name="connsiteY82" fmla="*/ 386575 h 1505414"/>
              <a:gd name="connsiteX83" fmla="*/ 2430965 w 2973658"/>
              <a:gd name="connsiteY83" fmla="*/ 345688 h 1505414"/>
              <a:gd name="connsiteX84" fmla="*/ 2445834 w 2973658"/>
              <a:gd name="connsiteY84" fmla="*/ 345688 h 1505414"/>
              <a:gd name="connsiteX85" fmla="*/ 2445834 w 2973658"/>
              <a:gd name="connsiteY85" fmla="*/ 301083 h 1505414"/>
              <a:gd name="connsiteX86" fmla="*/ 2553629 w 2973658"/>
              <a:gd name="connsiteY86" fmla="*/ 301083 h 1505414"/>
              <a:gd name="connsiteX87" fmla="*/ 2553629 w 2973658"/>
              <a:gd name="connsiteY87" fmla="*/ 260195 h 1505414"/>
              <a:gd name="connsiteX88" fmla="*/ 2650273 w 2973658"/>
              <a:gd name="connsiteY88" fmla="*/ 260195 h 1505414"/>
              <a:gd name="connsiteX89" fmla="*/ 2650273 w 2973658"/>
              <a:gd name="connsiteY89" fmla="*/ 170985 h 1505414"/>
              <a:gd name="connsiteX90" fmla="*/ 2784087 w 2973658"/>
              <a:gd name="connsiteY90" fmla="*/ 170985 h 1505414"/>
              <a:gd name="connsiteX91" fmla="*/ 2784087 w 2973658"/>
              <a:gd name="connsiteY91" fmla="*/ 107795 h 1505414"/>
              <a:gd name="connsiteX92" fmla="*/ 2973658 w 2973658"/>
              <a:gd name="connsiteY92" fmla="*/ 107795 h 1505414"/>
              <a:gd name="connsiteX93" fmla="*/ 2973658 w 2973658"/>
              <a:gd name="connsiteY93" fmla="*/ 0 h 1505414"/>
              <a:gd name="connsiteX0" fmla="*/ 0 w 2973658"/>
              <a:gd name="connsiteY0" fmla="*/ 1505414 h 1505414"/>
              <a:gd name="connsiteX1" fmla="*/ 81775 w 2973658"/>
              <a:gd name="connsiteY1" fmla="*/ 1505414 h 1505414"/>
              <a:gd name="connsiteX2" fmla="*/ 81775 w 2973658"/>
              <a:gd name="connsiteY2" fmla="*/ 1464527 h 1505414"/>
              <a:gd name="connsiteX3" fmla="*/ 170985 w 2973658"/>
              <a:gd name="connsiteY3" fmla="*/ 1464527 h 1505414"/>
              <a:gd name="connsiteX4" fmla="*/ 170985 w 2973658"/>
              <a:gd name="connsiteY4" fmla="*/ 1423639 h 1505414"/>
              <a:gd name="connsiteX5" fmla="*/ 230458 w 2973658"/>
              <a:gd name="connsiteY5" fmla="*/ 1423639 h 1505414"/>
              <a:gd name="connsiteX6" fmla="*/ 230458 w 2973658"/>
              <a:gd name="connsiteY6" fmla="*/ 1405053 h 1505414"/>
              <a:gd name="connsiteX7" fmla="*/ 286214 w 2973658"/>
              <a:gd name="connsiteY7" fmla="*/ 1405053 h 1505414"/>
              <a:gd name="connsiteX8" fmla="*/ 286214 w 2973658"/>
              <a:gd name="connsiteY8" fmla="*/ 1405053 h 1505414"/>
              <a:gd name="connsiteX9" fmla="*/ 286214 w 2973658"/>
              <a:gd name="connsiteY9" fmla="*/ 1367883 h 1505414"/>
              <a:gd name="connsiteX10" fmla="*/ 356839 w 2973658"/>
              <a:gd name="connsiteY10" fmla="*/ 1367883 h 1505414"/>
              <a:gd name="connsiteX11" fmla="*/ 356839 w 2973658"/>
              <a:gd name="connsiteY11" fmla="*/ 1326995 h 1505414"/>
              <a:gd name="connsiteX12" fmla="*/ 412595 w 2973658"/>
              <a:gd name="connsiteY12" fmla="*/ 1326995 h 1505414"/>
              <a:gd name="connsiteX13" fmla="*/ 412595 w 2973658"/>
              <a:gd name="connsiteY13" fmla="*/ 1326995 h 1505414"/>
              <a:gd name="connsiteX14" fmla="*/ 412595 w 2973658"/>
              <a:gd name="connsiteY14" fmla="*/ 1286107 h 1505414"/>
              <a:gd name="connsiteX15" fmla="*/ 472068 w 2973658"/>
              <a:gd name="connsiteY15" fmla="*/ 1286107 h 1505414"/>
              <a:gd name="connsiteX16" fmla="*/ 472068 w 2973658"/>
              <a:gd name="connsiteY16" fmla="*/ 1271239 h 1505414"/>
              <a:gd name="connsiteX17" fmla="*/ 561278 w 2973658"/>
              <a:gd name="connsiteY17" fmla="*/ 1271239 h 1505414"/>
              <a:gd name="connsiteX18" fmla="*/ 561278 w 2973658"/>
              <a:gd name="connsiteY18" fmla="*/ 1237785 h 1505414"/>
              <a:gd name="connsiteX19" fmla="*/ 617034 w 2973658"/>
              <a:gd name="connsiteY19" fmla="*/ 1237785 h 1505414"/>
              <a:gd name="connsiteX20" fmla="*/ 617034 w 2973658"/>
              <a:gd name="connsiteY20" fmla="*/ 1204332 h 1505414"/>
              <a:gd name="connsiteX21" fmla="*/ 657921 w 2973658"/>
              <a:gd name="connsiteY21" fmla="*/ 1204332 h 1505414"/>
              <a:gd name="connsiteX22" fmla="*/ 657921 w 2973658"/>
              <a:gd name="connsiteY22" fmla="*/ 1185746 h 1505414"/>
              <a:gd name="connsiteX23" fmla="*/ 724829 w 2973658"/>
              <a:gd name="connsiteY23" fmla="*/ 1185746 h 1505414"/>
              <a:gd name="connsiteX24" fmla="*/ 724829 w 2973658"/>
              <a:gd name="connsiteY24" fmla="*/ 1185746 h 1505414"/>
              <a:gd name="connsiteX25" fmla="*/ 724829 w 2973658"/>
              <a:gd name="connsiteY25" fmla="*/ 1148575 h 1505414"/>
              <a:gd name="connsiteX26" fmla="*/ 758282 w 2973658"/>
              <a:gd name="connsiteY26" fmla="*/ 1148575 h 1505414"/>
              <a:gd name="connsiteX27" fmla="*/ 758282 w 2973658"/>
              <a:gd name="connsiteY27" fmla="*/ 1148575 h 1505414"/>
              <a:gd name="connsiteX28" fmla="*/ 758282 w 2973658"/>
              <a:gd name="connsiteY28" fmla="*/ 1115122 h 1505414"/>
              <a:gd name="connsiteX29" fmla="*/ 840058 w 2973658"/>
              <a:gd name="connsiteY29" fmla="*/ 1115122 h 1505414"/>
              <a:gd name="connsiteX30" fmla="*/ 840058 w 2973658"/>
              <a:gd name="connsiteY30" fmla="*/ 1115122 h 1505414"/>
              <a:gd name="connsiteX31" fmla="*/ 858643 w 2973658"/>
              <a:gd name="connsiteY31" fmla="*/ 1096537 h 1505414"/>
              <a:gd name="connsiteX32" fmla="*/ 858643 w 2973658"/>
              <a:gd name="connsiteY32" fmla="*/ 1077951 h 1505414"/>
              <a:gd name="connsiteX33" fmla="*/ 925551 w 2973658"/>
              <a:gd name="connsiteY33" fmla="*/ 1077951 h 1505414"/>
              <a:gd name="connsiteX34" fmla="*/ 925551 w 2973658"/>
              <a:gd name="connsiteY34" fmla="*/ 1029629 h 1505414"/>
              <a:gd name="connsiteX35" fmla="*/ 977590 w 2973658"/>
              <a:gd name="connsiteY35" fmla="*/ 1029629 h 1505414"/>
              <a:gd name="connsiteX36" fmla="*/ 977590 w 2973658"/>
              <a:gd name="connsiteY36" fmla="*/ 1007327 h 1505414"/>
              <a:gd name="connsiteX37" fmla="*/ 1037063 w 2973658"/>
              <a:gd name="connsiteY37" fmla="*/ 1007327 h 1505414"/>
              <a:gd name="connsiteX38" fmla="*/ 1037063 w 2973658"/>
              <a:gd name="connsiteY38" fmla="*/ 985024 h 1505414"/>
              <a:gd name="connsiteX39" fmla="*/ 1122556 w 2973658"/>
              <a:gd name="connsiteY39" fmla="*/ 985024 h 1505414"/>
              <a:gd name="connsiteX40" fmla="*/ 1122556 w 2973658"/>
              <a:gd name="connsiteY40" fmla="*/ 940419 h 1505414"/>
              <a:gd name="connsiteX41" fmla="*/ 1159726 w 2973658"/>
              <a:gd name="connsiteY41" fmla="*/ 940419 h 1505414"/>
              <a:gd name="connsiteX42" fmla="*/ 1159726 w 2973658"/>
              <a:gd name="connsiteY42" fmla="*/ 940419 h 1505414"/>
              <a:gd name="connsiteX43" fmla="*/ 1159726 w 2973658"/>
              <a:gd name="connsiteY43" fmla="*/ 906966 h 1505414"/>
              <a:gd name="connsiteX44" fmla="*/ 1222917 w 2973658"/>
              <a:gd name="connsiteY44" fmla="*/ 906966 h 1505414"/>
              <a:gd name="connsiteX45" fmla="*/ 1222917 w 2973658"/>
              <a:gd name="connsiteY45" fmla="*/ 895814 h 1505414"/>
              <a:gd name="connsiteX46" fmla="*/ 1300975 w 2973658"/>
              <a:gd name="connsiteY46" fmla="*/ 895814 h 1505414"/>
              <a:gd name="connsiteX47" fmla="*/ 1300975 w 2973658"/>
              <a:gd name="connsiteY47" fmla="*/ 847492 h 1505414"/>
              <a:gd name="connsiteX48" fmla="*/ 1334429 w 2973658"/>
              <a:gd name="connsiteY48" fmla="*/ 847492 h 1505414"/>
              <a:gd name="connsiteX49" fmla="*/ 1356731 w 2973658"/>
              <a:gd name="connsiteY49" fmla="*/ 847492 h 1505414"/>
              <a:gd name="connsiteX50" fmla="*/ 1356731 w 2973658"/>
              <a:gd name="connsiteY50" fmla="*/ 791736 h 1505414"/>
              <a:gd name="connsiteX51" fmla="*/ 1401336 w 2973658"/>
              <a:gd name="connsiteY51" fmla="*/ 791736 h 1505414"/>
              <a:gd name="connsiteX52" fmla="*/ 1401336 w 2973658"/>
              <a:gd name="connsiteY52" fmla="*/ 791736 h 1505414"/>
              <a:gd name="connsiteX53" fmla="*/ 1401336 w 2973658"/>
              <a:gd name="connsiteY53" fmla="*/ 765717 h 1505414"/>
              <a:gd name="connsiteX54" fmla="*/ 1471961 w 2973658"/>
              <a:gd name="connsiteY54" fmla="*/ 765717 h 1505414"/>
              <a:gd name="connsiteX55" fmla="*/ 1471961 w 2973658"/>
              <a:gd name="connsiteY55" fmla="*/ 743414 h 1505414"/>
              <a:gd name="connsiteX56" fmla="*/ 1509131 w 2973658"/>
              <a:gd name="connsiteY56" fmla="*/ 743414 h 1505414"/>
              <a:gd name="connsiteX57" fmla="*/ 1509131 w 2973658"/>
              <a:gd name="connsiteY57" fmla="*/ 691375 h 1505414"/>
              <a:gd name="connsiteX58" fmla="*/ 1665248 w 2973658"/>
              <a:gd name="connsiteY58" fmla="*/ 691375 h 1505414"/>
              <a:gd name="connsiteX59" fmla="*/ 1665248 w 2973658"/>
              <a:gd name="connsiteY59" fmla="*/ 665356 h 1505414"/>
              <a:gd name="connsiteX60" fmla="*/ 1773043 w 2973658"/>
              <a:gd name="connsiteY60" fmla="*/ 665356 h 1505414"/>
              <a:gd name="connsiteX61" fmla="*/ 1773043 w 2973658"/>
              <a:gd name="connsiteY61" fmla="*/ 639336 h 1505414"/>
              <a:gd name="connsiteX62" fmla="*/ 1817648 w 2973658"/>
              <a:gd name="connsiteY62" fmla="*/ 639336 h 1505414"/>
              <a:gd name="connsiteX63" fmla="*/ 1817648 w 2973658"/>
              <a:gd name="connsiteY63" fmla="*/ 620751 h 1505414"/>
              <a:gd name="connsiteX64" fmla="*/ 1925443 w 2973658"/>
              <a:gd name="connsiteY64" fmla="*/ 620751 h 1505414"/>
              <a:gd name="connsiteX65" fmla="*/ 1925443 w 2973658"/>
              <a:gd name="connsiteY65" fmla="*/ 579863 h 1505414"/>
              <a:gd name="connsiteX66" fmla="*/ 2022087 w 2973658"/>
              <a:gd name="connsiteY66" fmla="*/ 579863 h 1505414"/>
              <a:gd name="connsiteX67" fmla="*/ 2022087 w 2973658"/>
              <a:gd name="connsiteY67" fmla="*/ 550127 h 1505414"/>
              <a:gd name="connsiteX68" fmla="*/ 2022087 w 2973658"/>
              <a:gd name="connsiteY68" fmla="*/ 550127 h 1505414"/>
              <a:gd name="connsiteX69" fmla="*/ 2055541 w 2973658"/>
              <a:gd name="connsiteY69" fmla="*/ 550127 h 1505414"/>
              <a:gd name="connsiteX70" fmla="*/ 2055541 w 2973658"/>
              <a:gd name="connsiteY70" fmla="*/ 550127 h 1505414"/>
              <a:gd name="connsiteX71" fmla="*/ 2055541 w 2973658"/>
              <a:gd name="connsiteY71" fmla="*/ 524107 h 1505414"/>
              <a:gd name="connsiteX72" fmla="*/ 2100146 w 2973658"/>
              <a:gd name="connsiteY72" fmla="*/ 524107 h 1505414"/>
              <a:gd name="connsiteX73" fmla="*/ 2100146 w 2973658"/>
              <a:gd name="connsiteY73" fmla="*/ 501805 h 1505414"/>
              <a:gd name="connsiteX74" fmla="*/ 2152185 w 2973658"/>
              <a:gd name="connsiteY74" fmla="*/ 501805 h 1505414"/>
              <a:gd name="connsiteX75" fmla="*/ 2152185 w 2973658"/>
              <a:gd name="connsiteY75" fmla="*/ 468351 h 1505414"/>
              <a:gd name="connsiteX76" fmla="*/ 2207941 w 2973658"/>
              <a:gd name="connsiteY76" fmla="*/ 468351 h 1505414"/>
              <a:gd name="connsiteX77" fmla="*/ 2207941 w 2973658"/>
              <a:gd name="connsiteY77" fmla="*/ 468351 h 1505414"/>
              <a:gd name="connsiteX78" fmla="*/ 2233960 w 2973658"/>
              <a:gd name="connsiteY78" fmla="*/ 446049 h 1505414"/>
              <a:gd name="connsiteX79" fmla="*/ 2233960 w 2973658"/>
              <a:gd name="connsiteY79" fmla="*/ 427464 h 1505414"/>
              <a:gd name="connsiteX80" fmla="*/ 2338039 w 2973658"/>
              <a:gd name="connsiteY80" fmla="*/ 420029 h 1505414"/>
              <a:gd name="connsiteX81" fmla="*/ 2341756 w 2973658"/>
              <a:gd name="connsiteY81" fmla="*/ 386575 h 1505414"/>
              <a:gd name="connsiteX82" fmla="*/ 2430965 w 2973658"/>
              <a:gd name="connsiteY82" fmla="*/ 386575 h 1505414"/>
              <a:gd name="connsiteX83" fmla="*/ 2430965 w 2973658"/>
              <a:gd name="connsiteY83" fmla="*/ 345688 h 1505414"/>
              <a:gd name="connsiteX84" fmla="*/ 2445834 w 2973658"/>
              <a:gd name="connsiteY84" fmla="*/ 345688 h 1505414"/>
              <a:gd name="connsiteX85" fmla="*/ 2445834 w 2973658"/>
              <a:gd name="connsiteY85" fmla="*/ 301083 h 1505414"/>
              <a:gd name="connsiteX86" fmla="*/ 2553629 w 2973658"/>
              <a:gd name="connsiteY86" fmla="*/ 301083 h 1505414"/>
              <a:gd name="connsiteX87" fmla="*/ 2553629 w 2973658"/>
              <a:gd name="connsiteY87" fmla="*/ 260195 h 1505414"/>
              <a:gd name="connsiteX88" fmla="*/ 2650273 w 2973658"/>
              <a:gd name="connsiteY88" fmla="*/ 260195 h 1505414"/>
              <a:gd name="connsiteX89" fmla="*/ 2650273 w 2973658"/>
              <a:gd name="connsiteY89" fmla="*/ 170985 h 1505414"/>
              <a:gd name="connsiteX90" fmla="*/ 2784087 w 2973658"/>
              <a:gd name="connsiteY90" fmla="*/ 170985 h 1505414"/>
              <a:gd name="connsiteX91" fmla="*/ 2784087 w 2973658"/>
              <a:gd name="connsiteY91" fmla="*/ 107795 h 1505414"/>
              <a:gd name="connsiteX92" fmla="*/ 2973658 w 2973658"/>
              <a:gd name="connsiteY92" fmla="*/ 107795 h 1505414"/>
              <a:gd name="connsiteX93" fmla="*/ 2973658 w 2973658"/>
              <a:gd name="connsiteY93" fmla="*/ 0 h 1505414"/>
              <a:gd name="connsiteX0" fmla="*/ 0 w 2973658"/>
              <a:gd name="connsiteY0" fmla="*/ 1505414 h 1505414"/>
              <a:gd name="connsiteX1" fmla="*/ 81775 w 2973658"/>
              <a:gd name="connsiteY1" fmla="*/ 1505414 h 1505414"/>
              <a:gd name="connsiteX2" fmla="*/ 81775 w 2973658"/>
              <a:gd name="connsiteY2" fmla="*/ 1464527 h 1505414"/>
              <a:gd name="connsiteX3" fmla="*/ 170985 w 2973658"/>
              <a:gd name="connsiteY3" fmla="*/ 1464527 h 1505414"/>
              <a:gd name="connsiteX4" fmla="*/ 170985 w 2973658"/>
              <a:gd name="connsiteY4" fmla="*/ 1423639 h 1505414"/>
              <a:gd name="connsiteX5" fmla="*/ 230458 w 2973658"/>
              <a:gd name="connsiteY5" fmla="*/ 1423639 h 1505414"/>
              <a:gd name="connsiteX6" fmla="*/ 230458 w 2973658"/>
              <a:gd name="connsiteY6" fmla="*/ 1405053 h 1505414"/>
              <a:gd name="connsiteX7" fmla="*/ 286214 w 2973658"/>
              <a:gd name="connsiteY7" fmla="*/ 1405053 h 1505414"/>
              <a:gd name="connsiteX8" fmla="*/ 286214 w 2973658"/>
              <a:gd name="connsiteY8" fmla="*/ 1405053 h 1505414"/>
              <a:gd name="connsiteX9" fmla="*/ 286214 w 2973658"/>
              <a:gd name="connsiteY9" fmla="*/ 1367883 h 1505414"/>
              <a:gd name="connsiteX10" fmla="*/ 356839 w 2973658"/>
              <a:gd name="connsiteY10" fmla="*/ 1367883 h 1505414"/>
              <a:gd name="connsiteX11" fmla="*/ 356839 w 2973658"/>
              <a:gd name="connsiteY11" fmla="*/ 1326995 h 1505414"/>
              <a:gd name="connsiteX12" fmla="*/ 412595 w 2973658"/>
              <a:gd name="connsiteY12" fmla="*/ 1326995 h 1505414"/>
              <a:gd name="connsiteX13" fmla="*/ 412595 w 2973658"/>
              <a:gd name="connsiteY13" fmla="*/ 1326995 h 1505414"/>
              <a:gd name="connsiteX14" fmla="*/ 412595 w 2973658"/>
              <a:gd name="connsiteY14" fmla="*/ 1286107 h 1505414"/>
              <a:gd name="connsiteX15" fmla="*/ 472068 w 2973658"/>
              <a:gd name="connsiteY15" fmla="*/ 1286107 h 1505414"/>
              <a:gd name="connsiteX16" fmla="*/ 472068 w 2973658"/>
              <a:gd name="connsiteY16" fmla="*/ 1271239 h 1505414"/>
              <a:gd name="connsiteX17" fmla="*/ 561278 w 2973658"/>
              <a:gd name="connsiteY17" fmla="*/ 1271239 h 1505414"/>
              <a:gd name="connsiteX18" fmla="*/ 561278 w 2973658"/>
              <a:gd name="connsiteY18" fmla="*/ 1237785 h 1505414"/>
              <a:gd name="connsiteX19" fmla="*/ 617034 w 2973658"/>
              <a:gd name="connsiteY19" fmla="*/ 1237785 h 1505414"/>
              <a:gd name="connsiteX20" fmla="*/ 617034 w 2973658"/>
              <a:gd name="connsiteY20" fmla="*/ 1204332 h 1505414"/>
              <a:gd name="connsiteX21" fmla="*/ 657921 w 2973658"/>
              <a:gd name="connsiteY21" fmla="*/ 1204332 h 1505414"/>
              <a:gd name="connsiteX22" fmla="*/ 657921 w 2973658"/>
              <a:gd name="connsiteY22" fmla="*/ 1185746 h 1505414"/>
              <a:gd name="connsiteX23" fmla="*/ 724829 w 2973658"/>
              <a:gd name="connsiteY23" fmla="*/ 1185746 h 1505414"/>
              <a:gd name="connsiteX24" fmla="*/ 724829 w 2973658"/>
              <a:gd name="connsiteY24" fmla="*/ 1185746 h 1505414"/>
              <a:gd name="connsiteX25" fmla="*/ 724829 w 2973658"/>
              <a:gd name="connsiteY25" fmla="*/ 1148575 h 1505414"/>
              <a:gd name="connsiteX26" fmla="*/ 758282 w 2973658"/>
              <a:gd name="connsiteY26" fmla="*/ 1148575 h 1505414"/>
              <a:gd name="connsiteX27" fmla="*/ 758282 w 2973658"/>
              <a:gd name="connsiteY27" fmla="*/ 1148575 h 1505414"/>
              <a:gd name="connsiteX28" fmla="*/ 758282 w 2973658"/>
              <a:gd name="connsiteY28" fmla="*/ 1115122 h 1505414"/>
              <a:gd name="connsiteX29" fmla="*/ 840058 w 2973658"/>
              <a:gd name="connsiteY29" fmla="*/ 1115122 h 1505414"/>
              <a:gd name="connsiteX30" fmla="*/ 840058 w 2973658"/>
              <a:gd name="connsiteY30" fmla="*/ 1115122 h 1505414"/>
              <a:gd name="connsiteX31" fmla="*/ 858643 w 2973658"/>
              <a:gd name="connsiteY31" fmla="*/ 1096537 h 1505414"/>
              <a:gd name="connsiteX32" fmla="*/ 858643 w 2973658"/>
              <a:gd name="connsiteY32" fmla="*/ 1077951 h 1505414"/>
              <a:gd name="connsiteX33" fmla="*/ 925551 w 2973658"/>
              <a:gd name="connsiteY33" fmla="*/ 1077951 h 1505414"/>
              <a:gd name="connsiteX34" fmla="*/ 925551 w 2973658"/>
              <a:gd name="connsiteY34" fmla="*/ 1029629 h 1505414"/>
              <a:gd name="connsiteX35" fmla="*/ 977590 w 2973658"/>
              <a:gd name="connsiteY35" fmla="*/ 1029629 h 1505414"/>
              <a:gd name="connsiteX36" fmla="*/ 977590 w 2973658"/>
              <a:gd name="connsiteY36" fmla="*/ 1007327 h 1505414"/>
              <a:gd name="connsiteX37" fmla="*/ 1037063 w 2973658"/>
              <a:gd name="connsiteY37" fmla="*/ 1007327 h 1505414"/>
              <a:gd name="connsiteX38" fmla="*/ 1037063 w 2973658"/>
              <a:gd name="connsiteY38" fmla="*/ 985024 h 1505414"/>
              <a:gd name="connsiteX39" fmla="*/ 1122556 w 2973658"/>
              <a:gd name="connsiteY39" fmla="*/ 985024 h 1505414"/>
              <a:gd name="connsiteX40" fmla="*/ 1122556 w 2973658"/>
              <a:gd name="connsiteY40" fmla="*/ 940419 h 1505414"/>
              <a:gd name="connsiteX41" fmla="*/ 1159726 w 2973658"/>
              <a:gd name="connsiteY41" fmla="*/ 940419 h 1505414"/>
              <a:gd name="connsiteX42" fmla="*/ 1159726 w 2973658"/>
              <a:gd name="connsiteY42" fmla="*/ 940419 h 1505414"/>
              <a:gd name="connsiteX43" fmla="*/ 1159726 w 2973658"/>
              <a:gd name="connsiteY43" fmla="*/ 906966 h 1505414"/>
              <a:gd name="connsiteX44" fmla="*/ 1222917 w 2973658"/>
              <a:gd name="connsiteY44" fmla="*/ 906966 h 1505414"/>
              <a:gd name="connsiteX45" fmla="*/ 1222917 w 2973658"/>
              <a:gd name="connsiteY45" fmla="*/ 895814 h 1505414"/>
              <a:gd name="connsiteX46" fmla="*/ 1300975 w 2973658"/>
              <a:gd name="connsiteY46" fmla="*/ 895814 h 1505414"/>
              <a:gd name="connsiteX47" fmla="*/ 1300975 w 2973658"/>
              <a:gd name="connsiteY47" fmla="*/ 847492 h 1505414"/>
              <a:gd name="connsiteX48" fmla="*/ 1334429 w 2973658"/>
              <a:gd name="connsiteY48" fmla="*/ 847492 h 1505414"/>
              <a:gd name="connsiteX49" fmla="*/ 1356731 w 2973658"/>
              <a:gd name="connsiteY49" fmla="*/ 847492 h 1505414"/>
              <a:gd name="connsiteX50" fmla="*/ 1356731 w 2973658"/>
              <a:gd name="connsiteY50" fmla="*/ 791736 h 1505414"/>
              <a:gd name="connsiteX51" fmla="*/ 1401336 w 2973658"/>
              <a:gd name="connsiteY51" fmla="*/ 791736 h 1505414"/>
              <a:gd name="connsiteX52" fmla="*/ 1401336 w 2973658"/>
              <a:gd name="connsiteY52" fmla="*/ 791736 h 1505414"/>
              <a:gd name="connsiteX53" fmla="*/ 1401336 w 2973658"/>
              <a:gd name="connsiteY53" fmla="*/ 765717 h 1505414"/>
              <a:gd name="connsiteX54" fmla="*/ 1471961 w 2973658"/>
              <a:gd name="connsiteY54" fmla="*/ 765717 h 1505414"/>
              <a:gd name="connsiteX55" fmla="*/ 1471961 w 2973658"/>
              <a:gd name="connsiteY55" fmla="*/ 743414 h 1505414"/>
              <a:gd name="connsiteX56" fmla="*/ 1509131 w 2973658"/>
              <a:gd name="connsiteY56" fmla="*/ 743414 h 1505414"/>
              <a:gd name="connsiteX57" fmla="*/ 1509131 w 2973658"/>
              <a:gd name="connsiteY57" fmla="*/ 691375 h 1505414"/>
              <a:gd name="connsiteX58" fmla="*/ 1665248 w 2973658"/>
              <a:gd name="connsiteY58" fmla="*/ 691375 h 1505414"/>
              <a:gd name="connsiteX59" fmla="*/ 1665248 w 2973658"/>
              <a:gd name="connsiteY59" fmla="*/ 665356 h 1505414"/>
              <a:gd name="connsiteX60" fmla="*/ 1773043 w 2973658"/>
              <a:gd name="connsiteY60" fmla="*/ 665356 h 1505414"/>
              <a:gd name="connsiteX61" fmla="*/ 1773043 w 2973658"/>
              <a:gd name="connsiteY61" fmla="*/ 639336 h 1505414"/>
              <a:gd name="connsiteX62" fmla="*/ 1817648 w 2973658"/>
              <a:gd name="connsiteY62" fmla="*/ 639336 h 1505414"/>
              <a:gd name="connsiteX63" fmla="*/ 1817648 w 2973658"/>
              <a:gd name="connsiteY63" fmla="*/ 620751 h 1505414"/>
              <a:gd name="connsiteX64" fmla="*/ 1925443 w 2973658"/>
              <a:gd name="connsiteY64" fmla="*/ 620751 h 1505414"/>
              <a:gd name="connsiteX65" fmla="*/ 1925443 w 2973658"/>
              <a:gd name="connsiteY65" fmla="*/ 579863 h 1505414"/>
              <a:gd name="connsiteX66" fmla="*/ 2022087 w 2973658"/>
              <a:gd name="connsiteY66" fmla="*/ 579863 h 1505414"/>
              <a:gd name="connsiteX67" fmla="*/ 2022087 w 2973658"/>
              <a:gd name="connsiteY67" fmla="*/ 550127 h 1505414"/>
              <a:gd name="connsiteX68" fmla="*/ 2022087 w 2973658"/>
              <a:gd name="connsiteY68" fmla="*/ 550127 h 1505414"/>
              <a:gd name="connsiteX69" fmla="*/ 2055541 w 2973658"/>
              <a:gd name="connsiteY69" fmla="*/ 550127 h 1505414"/>
              <a:gd name="connsiteX70" fmla="*/ 2055541 w 2973658"/>
              <a:gd name="connsiteY70" fmla="*/ 550127 h 1505414"/>
              <a:gd name="connsiteX71" fmla="*/ 2055541 w 2973658"/>
              <a:gd name="connsiteY71" fmla="*/ 524107 h 1505414"/>
              <a:gd name="connsiteX72" fmla="*/ 2100146 w 2973658"/>
              <a:gd name="connsiteY72" fmla="*/ 524107 h 1505414"/>
              <a:gd name="connsiteX73" fmla="*/ 2100146 w 2973658"/>
              <a:gd name="connsiteY73" fmla="*/ 501805 h 1505414"/>
              <a:gd name="connsiteX74" fmla="*/ 2152185 w 2973658"/>
              <a:gd name="connsiteY74" fmla="*/ 501805 h 1505414"/>
              <a:gd name="connsiteX75" fmla="*/ 2152185 w 2973658"/>
              <a:gd name="connsiteY75" fmla="*/ 468351 h 1505414"/>
              <a:gd name="connsiteX76" fmla="*/ 2207941 w 2973658"/>
              <a:gd name="connsiteY76" fmla="*/ 468351 h 1505414"/>
              <a:gd name="connsiteX77" fmla="*/ 2207941 w 2973658"/>
              <a:gd name="connsiteY77" fmla="*/ 468351 h 1505414"/>
              <a:gd name="connsiteX78" fmla="*/ 2233960 w 2973658"/>
              <a:gd name="connsiteY78" fmla="*/ 446049 h 1505414"/>
              <a:gd name="connsiteX79" fmla="*/ 2237678 w 2973658"/>
              <a:gd name="connsiteY79" fmla="*/ 423747 h 1505414"/>
              <a:gd name="connsiteX80" fmla="*/ 2338039 w 2973658"/>
              <a:gd name="connsiteY80" fmla="*/ 420029 h 1505414"/>
              <a:gd name="connsiteX81" fmla="*/ 2341756 w 2973658"/>
              <a:gd name="connsiteY81" fmla="*/ 386575 h 1505414"/>
              <a:gd name="connsiteX82" fmla="*/ 2430965 w 2973658"/>
              <a:gd name="connsiteY82" fmla="*/ 386575 h 1505414"/>
              <a:gd name="connsiteX83" fmla="*/ 2430965 w 2973658"/>
              <a:gd name="connsiteY83" fmla="*/ 345688 h 1505414"/>
              <a:gd name="connsiteX84" fmla="*/ 2445834 w 2973658"/>
              <a:gd name="connsiteY84" fmla="*/ 345688 h 1505414"/>
              <a:gd name="connsiteX85" fmla="*/ 2445834 w 2973658"/>
              <a:gd name="connsiteY85" fmla="*/ 301083 h 1505414"/>
              <a:gd name="connsiteX86" fmla="*/ 2553629 w 2973658"/>
              <a:gd name="connsiteY86" fmla="*/ 301083 h 1505414"/>
              <a:gd name="connsiteX87" fmla="*/ 2553629 w 2973658"/>
              <a:gd name="connsiteY87" fmla="*/ 260195 h 1505414"/>
              <a:gd name="connsiteX88" fmla="*/ 2650273 w 2973658"/>
              <a:gd name="connsiteY88" fmla="*/ 260195 h 1505414"/>
              <a:gd name="connsiteX89" fmla="*/ 2650273 w 2973658"/>
              <a:gd name="connsiteY89" fmla="*/ 170985 h 1505414"/>
              <a:gd name="connsiteX90" fmla="*/ 2784087 w 2973658"/>
              <a:gd name="connsiteY90" fmla="*/ 170985 h 1505414"/>
              <a:gd name="connsiteX91" fmla="*/ 2784087 w 2973658"/>
              <a:gd name="connsiteY91" fmla="*/ 107795 h 1505414"/>
              <a:gd name="connsiteX92" fmla="*/ 2973658 w 2973658"/>
              <a:gd name="connsiteY92" fmla="*/ 107795 h 1505414"/>
              <a:gd name="connsiteX93" fmla="*/ 2973658 w 2973658"/>
              <a:gd name="connsiteY93" fmla="*/ 0 h 1505414"/>
              <a:gd name="connsiteX0" fmla="*/ 0 w 2973658"/>
              <a:gd name="connsiteY0" fmla="*/ 1505414 h 1505414"/>
              <a:gd name="connsiteX1" fmla="*/ 81775 w 2973658"/>
              <a:gd name="connsiteY1" fmla="*/ 1505414 h 1505414"/>
              <a:gd name="connsiteX2" fmla="*/ 81775 w 2973658"/>
              <a:gd name="connsiteY2" fmla="*/ 1464527 h 1505414"/>
              <a:gd name="connsiteX3" fmla="*/ 170985 w 2973658"/>
              <a:gd name="connsiteY3" fmla="*/ 1464527 h 1505414"/>
              <a:gd name="connsiteX4" fmla="*/ 170985 w 2973658"/>
              <a:gd name="connsiteY4" fmla="*/ 1423639 h 1505414"/>
              <a:gd name="connsiteX5" fmla="*/ 230458 w 2973658"/>
              <a:gd name="connsiteY5" fmla="*/ 1423639 h 1505414"/>
              <a:gd name="connsiteX6" fmla="*/ 230458 w 2973658"/>
              <a:gd name="connsiteY6" fmla="*/ 1405053 h 1505414"/>
              <a:gd name="connsiteX7" fmla="*/ 286214 w 2973658"/>
              <a:gd name="connsiteY7" fmla="*/ 1405053 h 1505414"/>
              <a:gd name="connsiteX8" fmla="*/ 286214 w 2973658"/>
              <a:gd name="connsiteY8" fmla="*/ 1405053 h 1505414"/>
              <a:gd name="connsiteX9" fmla="*/ 286214 w 2973658"/>
              <a:gd name="connsiteY9" fmla="*/ 1367883 h 1505414"/>
              <a:gd name="connsiteX10" fmla="*/ 356839 w 2973658"/>
              <a:gd name="connsiteY10" fmla="*/ 1367883 h 1505414"/>
              <a:gd name="connsiteX11" fmla="*/ 356839 w 2973658"/>
              <a:gd name="connsiteY11" fmla="*/ 1326995 h 1505414"/>
              <a:gd name="connsiteX12" fmla="*/ 412595 w 2973658"/>
              <a:gd name="connsiteY12" fmla="*/ 1326995 h 1505414"/>
              <a:gd name="connsiteX13" fmla="*/ 412595 w 2973658"/>
              <a:gd name="connsiteY13" fmla="*/ 1326995 h 1505414"/>
              <a:gd name="connsiteX14" fmla="*/ 412595 w 2973658"/>
              <a:gd name="connsiteY14" fmla="*/ 1286107 h 1505414"/>
              <a:gd name="connsiteX15" fmla="*/ 472068 w 2973658"/>
              <a:gd name="connsiteY15" fmla="*/ 1286107 h 1505414"/>
              <a:gd name="connsiteX16" fmla="*/ 472068 w 2973658"/>
              <a:gd name="connsiteY16" fmla="*/ 1271239 h 1505414"/>
              <a:gd name="connsiteX17" fmla="*/ 561278 w 2973658"/>
              <a:gd name="connsiteY17" fmla="*/ 1271239 h 1505414"/>
              <a:gd name="connsiteX18" fmla="*/ 561278 w 2973658"/>
              <a:gd name="connsiteY18" fmla="*/ 1237785 h 1505414"/>
              <a:gd name="connsiteX19" fmla="*/ 617034 w 2973658"/>
              <a:gd name="connsiteY19" fmla="*/ 1237785 h 1505414"/>
              <a:gd name="connsiteX20" fmla="*/ 617034 w 2973658"/>
              <a:gd name="connsiteY20" fmla="*/ 1204332 h 1505414"/>
              <a:gd name="connsiteX21" fmla="*/ 657921 w 2973658"/>
              <a:gd name="connsiteY21" fmla="*/ 1204332 h 1505414"/>
              <a:gd name="connsiteX22" fmla="*/ 657921 w 2973658"/>
              <a:gd name="connsiteY22" fmla="*/ 1185746 h 1505414"/>
              <a:gd name="connsiteX23" fmla="*/ 724829 w 2973658"/>
              <a:gd name="connsiteY23" fmla="*/ 1185746 h 1505414"/>
              <a:gd name="connsiteX24" fmla="*/ 724829 w 2973658"/>
              <a:gd name="connsiteY24" fmla="*/ 1185746 h 1505414"/>
              <a:gd name="connsiteX25" fmla="*/ 724829 w 2973658"/>
              <a:gd name="connsiteY25" fmla="*/ 1148575 h 1505414"/>
              <a:gd name="connsiteX26" fmla="*/ 758282 w 2973658"/>
              <a:gd name="connsiteY26" fmla="*/ 1148575 h 1505414"/>
              <a:gd name="connsiteX27" fmla="*/ 758282 w 2973658"/>
              <a:gd name="connsiteY27" fmla="*/ 1148575 h 1505414"/>
              <a:gd name="connsiteX28" fmla="*/ 758282 w 2973658"/>
              <a:gd name="connsiteY28" fmla="*/ 1115122 h 1505414"/>
              <a:gd name="connsiteX29" fmla="*/ 840058 w 2973658"/>
              <a:gd name="connsiteY29" fmla="*/ 1115122 h 1505414"/>
              <a:gd name="connsiteX30" fmla="*/ 840058 w 2973658"/>
              <a:gd name="connsiteY30" fmla="*/ 1115122 h 1505414"/>
              <a:gd name="connsiteX31" fmla="*/ 858643 w 2973658"/>
              <a:gd name="connsiteY31" fmla="*/ 1096537 h 1505414"/>
              <a:gd name="connsiteX32" fmla="*/ 858643 w 2973658"/>
              <a:gd name="connsiteY32" fmla="*/ 1077951 h 1505414"/>
              <a:gd name="connsiteX33" fmla="*/ 925551 w 2973658"/>
              <a:gd name="connsiteY33" fmla="*/ 1077951 h 1505414"/>
              <a:gd name="connsiteX34" fmla="*/ 925551 w 2973658"/>
              <a:gd name="connsiteY34" fmla="*/ 1029629 h 1505414"/>
              <a:gd name="connsiteX35" fmla="*/ 977590 w 2973658"/>
              <a:gd name="connsiteY35" fmla="*/ 1029629 h 1505414"/>
              <a:gd name="connsiteX36" fmla="*/ 977590 w 2973658"/>
              <a:gd name="connsiteY36" fmla="*/ 1007327 h 1505414"/>
              <a:gd name="connsiteX37" fmla="*/ 1037063 w 2973658"/>
              <a:gd name="connsiteY37" fmla="*/ 1007327 h 1505414"/>
              <a:gd name="connsiteX38" fmla="*/ 1037063 w 2973658"/>
              <a:gd name="connsiteY38" fmla="*/ 985024 h 1505414"/>
              <a:gd name="connsiteX39" fmla="*/ 1122556 w 2973658"/>
              <a:gd name="connsiteY39" fmla="*/ 985024 h 1505414"/>
              <a:gd name="connsiteX40" fmla="*/ 1122556 w 2973658"/>
              <a:gd name="connsiteY40" fmla="*/ 940419 h 1505414"/>
              <a:gd name="connsiteX41" fmla="*/ 1159726 w 2973658"/>
              <a:gd name="connsiteY41" fmla="*/ 940419 h 1505414"/>
              <a:gd name="connsiteX42" fmla="*/ 1159726 w 2973658"/>
              <a:gd name="connsiteY42" fmla="*/ 940419 h 1505414"/>
              <a:gd name="connsiteX43" fmla="*/ 1159726 w 2973658"/>
              <a:gd name="connsiteY43" fmla="*/ 906966 h 1505414"/>
              <a:gd name="connsiteX44" fmla="*/ 1222917 w 2973658"/>
              <a:gd name="connsiteY44" fmla="*/ 906966 h 1505414"/>
              <a:gd name="connsiteX45" fmla="*/ 1222917 w 2973658"/>
              <a:gd name="connsiteY45" fmla="*/ 895814 h 1505414"/>
              <a:gd name="connsiteX46" fmla="*/ 1300975 w 2973658"/>
              <a:gd name="connsiteY46" fmla="*/ 895814 h 1505414"/>
              <a:gd name="connsiteX47" fmla="*/ 1300975 w 2973658"/>
              <a:gd name="connsiteY47" fmla="*/ 847492 h 1505414"/>
              <a:gd name="connsiteX48" fmla="*/ 1334429 w 2973658"/>
              <a:gd name="connsiteY48" fmla="*/ 847492 h 1505414"/>
              <a:gd name="connsiteX49" fmla="*/ 1356731 w 2973658"/>
              <a:gd name="connsiteY49" fmla="*/ 847492 h 1505414"/>
              <a:gd name="connsiteX50" fmla="*/ 1356731 w 2973658"/>
              <a:gd name="connsiteY50" fmla="*/ 791736 h 1505414"/>
              <a:gd name="connsiteX51" fmla="*/ 1401336 w 2973658"/>
              <a:gd name="connsiteY51" fmla="*/ 791736 h 1505414"/>
              <a:gd name="connsiteX52" fmla="*/ 1401336 w 2973658"/>
              <a:gd name="connsiteY52" fmla="*/ 791736 h 1505414"/>
              <a:gd name="connsiteX53" fmla="*/ 1401336 w 2973658"/>
              <a:gd name="connsiteY53" fmla="*/ 765717 h 1505414"/>
              <a:gd name="connsiteX54" fmla="*/ 1471961 w 2973658"/>
              <a:gd name="connsiteY54" fmla="*/ 765717 h 1505414"/>
              <a:gd name="connsiteX55" fmla="*/ 1471961 w 2973658"/>
              <a:gd name="connsiteY55" fmla="*/ 743414 h 1505414"/>
              <a:gd name="connsiteX56" fmla="*/ 1509131 w 2973658"/>
              <a:gd name="connsiteY56" fmla="*/ 743414 h 1505414"/>
              <a:gd name="connsiteX57" fmla="*/ 1509131 w 2973658"/>
              <a:gd name="connsiteY57" fmla="*/ 691375 h 1505414"/>
              <a:gd name="connsiteX58" fmla="*/ 1665248 w 2973658"/>
              <a:gd name="connsiteY58" fmla="*/ 691375 h 1505414"/>
              <a:gd name="connsiteX59" fmla="*/ 1665248 w 2973658"/>
              <a:gd name="connsiteY59" fmla="*/ 665356 h 1505414"/>
              <a:gd name="connsiteX60" fmla="*/ 1773043 w 2973658"/>
              <a:gd name="connsiteY60" fmla="*/ 665356 h 1505414"/>
              <a:gd name="connsiteX61" fmla="*/ 1773043 w 2973658"/>
              <a:gd name="connsiteY61" fmla="*/ 639336 h 1505414"/>
              <a:gd name="connsiteX62" fmla="*/ 1817648 w 2973658"/>
              <a:gd name="connsiteY62" fmla="*/ 639336 h 1505414"/>
              <a:gd name="connsiteX63" fmla="*/ 1817648 w 2973658"/>
              <a:gd name="connsiteY63" fmla="*/ 620751 h 1505414"/>
              <a:gd name="connsiteX64" fmla="*/ 1925443 w 2973658"/>
              <a:gd name="connsiteY64" fmla="*/ 620751 h 1505414"/>
              <a:gd name="connsiteX65" fmla="*/ 1925443 w 2973658"/>
              <a:gd name="connsiteY65" fmla="*/ 579863 h 1505414"/>
              <a:gd name="connsiteX66" fmla="*/ 2022087 w 2973658"/>
              <a:gd name="connsiteY66" fmla="*/ 579863 h 1505414"/>
              <a:gd name="connsiteX67" fmla="*/ 2022087 w 2973658"/>
              <a:gd name="connsiteY67" fmla="*/ 550127 h 1505414"/>
              <a:gd name="connsiteX68" fmla="*/ 2022087 w 2973658"/>
              <a:gd name="connsiteY68" fmla="*/ 550127 h 1505414"/>
              <a:gd name="connsiteX69" fmla="*/ 2055541 w 2973658"/>
              <a:gd name="connsiteY69" fmla="*/ 550127 h 1505414"/>
              <a:gd name="connsiteX70" fmla="*/ 2055541 w 2973658"/>
              <a:gd name="connsiteY70" fmla="*/ 550127 h 1505414"/>
              <a:gd name="connsiteX71" fmla="*/ 2055541 w 2973658"/>
              <a:gd name="connsiteY71" fmla="*/ 524107 h 1505414"/>
              <a:gd name="connsiteX72" fmla="*/ 2100146 w 2973658"/>
              <a:gd name="connsiteY72" fmla="*/ 524107 h 1505414"/>
              <a:gd name="connsiteX73" fmla="*/ 2100146 w 2973658"/>
              <a:gd name="connsiteY73" fmla="*/ 501805 h 1505414"/>
              <a:gd name="connsiteX74" fmla="*/ 2152185 w 2973658"/>
              <a:gd name="connsiteY74" fmla="*/ 501805 h 1505414"/>
              <a:gd name="connsiteX75" fmla="*/ 2152185 w 2973658"/>
              <a:gd name="connsiteY75" fmla="*/ 468351 h 1505414"/>
              <a:gd name="connsiteX76" fmla="*/ 2207941 w 2973658"/>
              <a:gd name="connsiteY76" fmla="*/ 468351 h 1505414"/>
              <a:gd name="connsiteX77" fmla="*/ 2207941 w 2973658"/>
              <a:gd name="connsiteY77" fmla="*/ 468351 h 1505414"/>
              <a:gd name="connsiteX78" fmla="*/ 2233960 w 2973658"/>
              <a:gd name="connsiteY78" fmla="*/ 446049 h 1505414"/>
              <a:gd name="connsiteX79" fmla="*/ 2233961 w 2973658"/>
              <a:gd name="connsiteY79" fmla="*/ 420030 h 1505414"/>
              <a:gd name="connsiteX80" fmla="*/ 2338039 w 2973658"/>
              <a:gd name="connsiteY80" fmla="*/ 420029 h 1505414"/>
              <a:gd name="connsiteX81" fmla="*/ 2341756 w 2973658"/>
              <a:gd name="connsiteY81" fmla="*/ 386575 h 1505414"/>
              <a:gd name="connsiteX82" fmla="*/ 2430965 w 2973658"/>
              <a:gd name="connsiteY82" fmla="*/ 386575 h 1505414"/>
              <a:gd name="connsiteX83" fmla="*/ 2430965 w 2973658"/>
              <a:gd name="connsiteY83" fmla="*/ 345688 h 1505414"/>
              <a:gd name="connsiteX84" fmla="*/ 2445834 w 2973658"/>
              <a:gd name="connsiteY84" fmla="*/ 345688 h 1505414"/>
              <a:gd name="connsiteX85" fmla="*/ 2445834 w 2973658"/>
              <a:gd name="connsiteY85" fmla="*/ 301083 h 1505414"/>
              <a:gd name="connsiteX86" fmla="*/ 2553629 w 2973658"/>
              <a:gd name="connsiteY86" fmla="*/ 301083 h 1505414"/>
              <a:gd name="connsiteX87" fmla="*/ 2553629 w 2973658"/>
              <a:gd name="connsiteY87" fmla="*/ 260195 h 1505414"/>
              <a:gd name="connsiteX88" fmla="*/ 2650273 w 2973658"/>
              <a:gd name="connsiteY88" fmla="*/ 260195 h 1505414"/>
              <a:gd name="connsiteX89" fmla="*/ 2650273 w 2973658"/>
              <a:gd name="connsiteY89" fmla="*/ 170985 h 1505414"/>
              <a:gd name="connsiteX90" fmla="*/ 2784087 w 2973658"/>
              <a:gd name="connsiteY90" fmla="*/ 170985 h 1505414"/>
              <a:gd name="connsiteX91" fmla="*/ 2784087 w 2973658"/>
              <a:gd name="connsiteY91" fmla="*/ 107795 h 1505414"/>
              <a:gd name="connsiteX92" fmla="*/ 2973658 w 2973658"/>
              <a:gd name="connsiteY92" fmla="*/ 107795 h 1505414"/>
              <a:gd name="connsiteX93" fmla="*/ 2973658 w 2973658"/>
              <a:gd name="connsiteY93" fmla="*/ 0 h 1505414"/>
              <a:gd name="connsiteX0" fmla="*/ 0 w 2973658"/>
              <a:gd name="connsiteY0" fmla="*/ 1505414 h 1505414"/>
              <a:gd name="connsiteX1" fmla="*/ 81775 w 2973658"/>
              <a:gd name="connsiteY1" fmla="*/ 1505414 h 1505414"/>
              <a:gd name="connsiteX2" fmla="*/ 81775 w 2973658"/>
              <a:gd name="connsiteY2" fmla="*/ 1464527 h 1505414"/>
              <a:gd name="connsiteX3" fmla="*/ 170985 w 2973658"/>
              <a:gd name="connsiteY3" fmla="*/ 1464527 h 1505414"/>
              <a:gd name="connsiteX4" fmla="*/ 170985 w 2973658"/>
              <a:gd name="connsiteY4" fmla="*/ 1423639 h 1505414"/>
              <a:gd name="connsiteX5" fmla="*/ 230458 w 2973658"/>
              <a:gd name="connsiteY5" fmla="*/ 1423639 h 1505414"/>
              <a:gd name="connsiteX6" fmla="*/ 230458 w 2973658"/>
              <a:gd name="connsiteY6" fmla="*/ 1405053 h 1505414"/>
              <a:gd name="connsiteX7" fmla="*/ 286214 w 2973658"/>
              <a:gd name="connsiteY7" fmla="*/ 1405053 h 1505414"/>
              <a:gd name="connsiteX8" fmla="*/ 286214 w 2973658"/>
              <a:gd name="connsiteY8" fmla="*/ 1405053 h 1505414"/>
              <a:gd name="connsiteX9" fmla="*/ 286214 w 2973658"/>
              <a:gd name="connsiteY9" fmla="*/ 1367883 h 1505414"/>
              <a:gd name="connsiteX10" fmla="*/ 356839 w 2973658"/>
              <a:gd name="connsiteY10" fmla="*/ 1367883 h 1505414"/>
              <a:gd name="connsiteX11" fmla="*/ 356839 w 2973658"/>
              <a:gd name="connsiteY11" fmla="*/ 1326995 h 1505414"/>
              <a:gd name="connsiteX12" fmla="*/ 412595 w 2973658"/>
              <a:gd name="connsiteY12" fmla="*/ 1326995 h 1505414"/>
              <a:gd name="connsiteX13" fmla="*/ 412595 w 2973658"/>
              <a:gd name="connsiteY13" fmla="*/ 1326995 h 1505414"/>
              <a:gd name="connsiteX14" fmla="*/ 412595 w 2973658"/>
              <a:gd name="connsiteY14" fmla="*/ 1286107 h 1505414"/>
              <a:gd name="connsiteX15" fmla="*/ 472068 w 2973658"/>
              <a:gd name="connsiteY15" fmla="*/ 1286107 h 1505414"/>
              <a:gd name="connsiteX16" fmla="*/ 472068 w 2973658"/>
              <a:gd name="connsiteY16" fmla="*/ 1271239 h 1505414"/>
              <a:gd name="connsiteX17" fmla="*/ 561278 w 2973658"/>
              <a:gd name="connsiteY17" fmla="*/ 1271239 h 1505414"/>
              <a:gd name="connsiteX18" fmla="*/ 561278 w 2973658"/>
              <a:gd name="connsiteY18" fmla="*/ 1237785 h 1505414"/>
              <a:gd name="connsiteX19" fmla="*/ 617034 w 2973658"/>
              <a:gd name="connsiteY19" fmla="*/ 1237785 h 1505414"/>
              <a:gd name="connsiteX20" fmla="*/ 617034 w 2973658"/>
              <a:gd name="connsiteY20" fmla="*/ 1204332 h 1505414"/>
              <a:gd name="connsiteX21" fmla="*/ 657921 w 2973658"/>
              <a:gd name="connsiteY21" fmla="*/ 1204332 h 1505414"/>
              <a:gd name="connsiteX22" fmla="*/ 657921 w 2973658"/>
              <a:gd name="connsiteY22" fmla="*/ 1185746 h 1505414"/>
              <a:gd name="connsiteX23" fmla="*/ 724829 w 2973658"/>
              <a:gd name="connsiteY23" fmla="*/ 1185746 h 1505414"/>
              <a:gd name="connsiteX24" fmla="*/ 724829 w 2973658"/>
              <a:gd name="connsiteY24" fmla="*/ 1185746 h 1505414"/>
              <a:gd name="connsiteX25" fmla="*/ 724829 w 2973658"/>
              <a:gd name="connsiteY25" fmla="*/ 1148575 h 1505414"/>
              <a:gd name="connsiteX26" fmla="*/ 758282 w 2973658"/>
              <a:gd name="connsiteY26" fmla="*/ 1148575 h 1505414"/>
              <a:gd name="connsiteX27" fmla="*/ 758282 w 2973658"/>
              <a:gd name="connsiteY27" fmla="*/ 1148575 h 1505414"/>
              <a:gd name="connsiteX28" fmla="*/ 758282 w 2973658"/>
              <a:gd name="connsiteY28" fmla="*/ 1115122 h 1505414"/>
              <a:gd name="connsiteX29" fmla="*/ 840058 w 2973658"/>
              <a:gd name="connsiteY29" fmla="*/ 1115122 h 1505414"/>
              <a:gd name="connsiteX30" fmla="*/ 840058 w 2973658"/>
              <a:gd name="connsiteY30" fmla="*/ 1115122 h 1505414"/>
              <a:gd name="connsiteX31" fmla="*/ 858643 w 2973658"/>
              <a:gd name="connsiteY31" fmla="*/ 1096537 h 1505414"/>
              <a:gd name="connsiteX32" fmla="*/ 858643 w 2973658"/>
              <a:gd name="connsiteY32" fmla="*/ 1077951 h 1505414"/>
              <a:gd name="connsiteX33" fmla="*/ 925551 w 2973658"/>
              <a:gd name="connsiteY33" fmla="*/ 1077951 h 1505414"/>
              <a:gd name="connsiteX34" fmla="*/ 925551 w 2973658"/>
              <a:gd name="connsiteY34" fmla="*/ 1029629 h 1505414"/>
              <a:gd name="connsiteX35" fmla="*/ 977590 w 2973658"/>
              <a:gd name="connsiteY35" fmla="*/ 1029629 h 1505414"/>
              <a:gd name="connsiteX36" fmla="*/ 977590 w 2973658"/>
              <a:gd name="connsiteY36" fmla="*/ 1007327 h 1505414"/>
              <a:gd name="connsiteX37" fmla="*/ 1037063 w 2973658"/>
              <a:gd name="connsiteY37" fmla="*/ 1007327 h 1505414"/>
              <a:gd name="connsiteX38" fmla="*/ 1037063 w 2973658"/>
              <a:gd name="connsiteY38" fmla="*/ 985024 h 1505414"/>
              <a:gd name="connsiteX39" fmla="*/ 1122556 w 2973658"/>
              <a:gd name="connsiteY39" fmla="*/ 985024 h 1505414"/>
              <a:gd name="connsiteX40" fmla="*/ 1122556 w 2973658"/>
              <a:gd name="connsiteY40" fmla="*/ 940419 h 1505414"/>
              <a:gd name="connsiteX41" fmla="*/ 1159726 w 2973658"/>
              <a:gd name="connsiteY41" fmla="*/ 940419 h 1505414"/>
              <a:gd name="connsiteX42" fmla="*/ 1159726 w 2973658"/>
              <a:gd name="connsiteY42" fmla="*/ 940419 h 1505414"/>
              <a:gd name="connsiteX43" fmla="*/ 1159726 w 2973658"/>
              <a:gd name="connsiteY43" fmla="*/ 906966 h 1505414"/>
              <a:gd name="connsiteX44" fmla="*/ 1222917 w 2973658"/>
              <a:gd name="connsiteY44" fmla="*/ 906966 h 1505414"/>
              <a:gd name="connsiteX45" fmla="*/ 1222917 w 2973658"/>
              <a:gd name="connsiteY45" fmla="*/ 895814 h 1505414"/>
              <a:gd name="connsiteX46" fmla="*/ 1300975 w 2973658"/>
              <a:gd name="connsiteY46" fmla="*/ 895814 h 1505414"/>
              <a:gd name="connsiteX47" fmla="*/ 1300975 w 2973658"/>
              <a:gd name="connsiteY47" fmla="*/ 847492 h 1505414"/>
              <a:gd name="connsiteX48" fmla="*/ 1334429 w 2973658"/>
              <a:gd name="connsiteY48" fmla="*/ 847492 h 1505414"/>
              <a:gd name="connsiteX49" fmla="*/ 1356731 w 2973658"/>
              <a:gd name="connsiteY49" fmla="*/ 847492 h 1505414"/>
              <a:gd name="connsiteX50" fmla="*/ 1356731 w 2973658"/>
              <a:gd name="connsiteY50" fmla="*/ 791736 h 1505414"/>
              <a:gd name="connsiteX51" fmla="*/ 1401336 w 2973658"/>
              <a:gd name="connsiteY51" fmla="*/ 791736 h 1505414"/>
              <a:gd name="connsiteX52" fmla="*/ 1401336 w 2973658"/>
              <a:gd name="connsiteY52" fmla="*/ 791736 h 1505414"/>
              <a:gd name="connsiteX53" fmla="*/ 1401336 w 2973658"/>
              <a:gd name="connsiteY53" fmla="*/ 765717 h 1505414"/>
              <a:gd name="connsiteX54" fmla="*/ 1471961 w 2973658"/>
              <a:gd name="connsiteY54" fmla="*/ 765717 h 1505414"/>
              <a:gd name="connsiteX55" fmla="*/ 1471961 w 2973658"/>
              <a:gd name="connsiteY55" fmla="*/ 743414 h 1505414"/>
              <a:gd name="connsiteX56" fmla="*/ 1509131 w 2973658"/>
              <a:gd name="connsiteY56" fmla="*/ 743414 h 1505414"/>
              <a:gd name="connsiteX57" fmla="*/ 1509131 w 2973658"/>
              <a:gd name="connsiteY57" fmla="*/ 691375 h 1505414"/>
              <a:gd name="connsiteX58" fmla="*/ 1665248 w 2973658"/>
              <a:gd name="connsiteY58" fmla="*/ 691375 h 1505414"/>
              <a:gd name="connsiteX59" fmla="*/ 1665248 w 2973658"/>
              <a:gd name="connsiteY59" fmla="*/ 665356 h 1505414"/>
              <a:gd name="connsiteX60" fmla="*/ 1773043 w 2973658"/>
              <a:gd name="connsiteY60" fmla="*/ 665356 h 1505414"/>
              <a:gd name="connsiteX61" fmla="*/ 1773043 w 2973658"/>
              <a:gd name="connsiteY61" fmla="*/ 639336 h 1505414"/>
              <a:gd name="connsiteX62" fmla="*/ 1817648 w 2973658"/>
              <a:gd name="connsiteY62" fmla="*/ 639336 h 1505414"/>
              <a:gd name="connsiteX63" fmla="*/ 1817648 w 2973658"/>
              <a:gd name="connsiteY63" fmla="*/ 620751 h 1505414"/>
              <a:gd name="connsiteX64" fmla="*/ 1925443 w 2973658"/>
              <a:gd name="connsiteY64" fmla="*/ 620751 h 1505414"/>
              <a:gd name="connsiteX65" fmla="*/ 1925443 w 2973658"/>
              <a:gd name="connsiteY65" fmla="*/ 579863 h 1505414"/>
              <a:gd name="connsiteX66" fmla="*/ 2022087 w 2973658"/>
              <a:gd name="connsiteY66" fmla="*/ 579863 h 1505414"/>
              <a:gd name="connsiteX67" fmla="*/ 2022087 w 2973658"/>
              <a:gd name="connsiteY67" fmla="*/ 550127 h 1505414"/>
              <a:gd name="connsiteX68" fmla="*/ 2022087 w 2973658"/>
              <a:gd name="connsiteY68" fmla="*/ 550127 h 1505414"/>
              <a:gd name="connsiteX69" fmla="*/ 2055541 w 2973658"/>
              <a:gd name="connsiteY69" fmla="*/ 550127 h 1505414"/>
              <a:gd name="connsiteX70" fmla="*/ 2055541 w 2973658"/>
              <a:gd name="connsiteY70" fmla="*/ 550127 h 1505414"/>
              <a:gd name="connsiteX71" fmla="*/ 2055541 w 2973658"/>
              <a:gd name="connsiteY71" fmla="*/ 524107 h 1505414"/>
              <a:gd name="connsiteX72" fmla="*/ 2100146 w 2973658"/>
              <a:gd name="connsiteY72" fmla="*/ 524107 h 1505414"/>
              <a:gd name="connsiteX73" fmla="*/ 2100146 w 2973658"/>
              <a:gd name="connsiteY73" fmla="*/ 501805 h 1505414"/>
              <a:gd name="connsiteX74" fmla="*/ 2152185 w 2973658"/>
              <a:gd name="connsiteY74" fmla="*/ 501805 h 1505414"/>
              <a:gd name="connsiteX75" fmla="*/ 2152185 w 2973658"/>
              <a:gd name="connsiteY75" fmla="*/ 468351 h 1505414"/>
              <a:gd name="connsiteX76" fmla="*/ 2207941 w 2973658"/>
              <a:gd name="connsiteY76" fmla="*/ 468351 h 1505414"/>
              <a:gd name="connsiteX77" fmla="*/ 2204224 w 2973658"/>
              <a:gd name="connsiteY77" fmla="*/ 442332 h 1505414"/>
              <a:gd name="connsiteX78" fmla="*/ 2233960 w 2973658"/>
              <a:gd name="connsiteY78" fmla="*/ 446049 h 1505414"/>
              <a:gd name="connsiteX79" fmla="*/ 2233961 w 2973658"/>
              <a:gd name="connsiteY79" fmla="*/ 420030 h 1505414"/>
              <a:gd name="connsiteX80" fmla="*/ 2338039 w 2973658"/>
              <a:gd name="connsiteY80" fmla="*/ 420029 h 1505414"/>
              <a:gd name="connsiteX81" fmla="*/ 2341756 w 2973658"/>
              <a:gd name="connsiteY81" fmla="*/ 386575 h 1505414"/>
              <a:gd name="connsiteX82" fmla="*/ 2430965 w 2973658"/>
              <a:gd name="connsiteY82" fmla="*/ 386575 h 1505414"/>
              <a:gd name="connsiteX83" fmla="*/ 2430965 w 2973658"/>
              <a:gd name="connsiteY83" fmla="*/ 345688 h 1505414"/>
              <a:gd name="connsiteX84" fmla="*/ 2445834 w 2973658"/>
              <a:gd name="connsiteY84" fmla="*/ 345688 h 1505414"/>
              <a:gd name="connsiteX85" fmla="*/ 2445834 w 2973658"/>
              <a:gd name="connsiteY85" fmla="*/ 301083 h 1505414"/>
              <a:gd name="connsiteX86" fmla="*/ 2553629 w 2973658"/>
              <a:gd name="connsiteY86" fmla="*/ 301083 h 1505414"/>
              <a:gd name="connsiteX87" fmla="*/ 2553629 w 2973658"/>
              <a:gd name="connsiteY87" fmla="*/ 260195 h 1505414"/>
              <a:gd name="connsiteX88" fmla="*/ 2650273 w 2973658"/>
              <a:gd name="connsiteY88" fmla="*/ 260195 h 1505414"/>
              <a:gd name="connsiteX89" fmla="*/ 2650273 w 2973658"/>
              <a:gd name="connsiteY89" fmla="*/ 170985 h 1505414"/>
              <a:gd name="connsiteX90" fmla="*/ 2784087 w 2973658"/>
              <a:gd name="connsiteY90" fmla="*/ 170985 h 1505414"/>
              <a:gd name="connsiteX91" fmla="*/ 2784087 w 2973658"/>
              <a:gd name="connsiteY91" fmla="*/ 107795 h 1505414"/>
              <a:gd name="connsiteX92" fmla="*/ 2973658 w 2973658"/>
              <a:gd name="connsiteY92" fmla="*/ 107795 h 1505414"/>
              <a:gd name="connsiteX93" fmla="*/ 2973658 w 2973658"/>
              <a:gd name="connsiteY93" fmla="*/ 0 h 1505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2973658" h="1505414">
                <a:moveTo>
                  <a:pt x="0" y="1505414"/>
                </a:moveTo>
                <a:lnTo>
                  <a:pt x="81775" y="1505414"/>
                </a:lnTo>
                <a:lnTo>
                  <a:pt x="81775" y="1464527"/>
                </a:lnTo>
                <a:lnTo>
                  <a:pt x="170985" y="1464527"/>
                </a:lnTo>
                <a:lnTo>
                  <a:pt x="170985" y="1423639"/>
                </a:lnTo>
                <a:lnTo>
                  <a:pt x="230458" y="1423639"/>
                </a:lnTo>
                <a:lnTo>
                  <a:pt x="230458" y="1405053"/>
                </a:lnTo>
                <a:lnTo>
                  <a:pt x="286214" y="1405053"/>
                </a:lnTo>
                <a:lnTo>
                  <a:pt x="286214" y="1405053"/>
                </a:lnTo>
                <a:lnTo>
                  <a:pt x="286214" y="1367883"/>
                </a:lnTo>
                <a:lnTo>
                  <a:pt x="356839" y="1367883"/>
                </a:lnTo>
                <a:lnTo>
                  <a:pt x="356839" y="1326995"/>
                </a:lnTo>
                <a:lnTo>
                  <a:pt x="412595" y="1326995"/>
                </a:lnTo>
                <a:lnTo>
                  <a:pt x="412595" y="1326995"/>
                </a:lnTo>
                <a:lnTo>
                  <a:pt x="412595" y="1286107"/>
                </a:lnTo>
                <a:lnTo>
                  <a:pt x="472068" y="1286107"/>
                </a:lnTo>
                <a:lnTo>
                  <a:pt x="472068" y="1271239"/>
                </a:lnTo>
                <a:lnTo>
                  <a:pt x="561278" y="1271239"/>
                </a:lnTo>
                <a:lnTo>
                  <a:pt x="561278" y="1237785"/>
                </a:lnTo>
                <a:lnTo>
                  <a:pt x="617034" y="1237785"/>
                </a:lnTo>
                <a:lnTo>
                  <a:pt x="617034" y="1204332"/>
                </a:lnTo>
                <a:lnTo>
                  <a:pt x="657921" y="1204332"/>
                </a:lnTo>
                <a:lnTo>
                  <a:pt x="657921" y="1185746"/>
                </a:lnTo>
                <a:lnTo>
                  <a:pt x="724829" y="1185746"/>
                </a:lnTo>
                <a:lnTo>
                  <a:pt x="724829" y="1185746"/>
                </a:lnTo>
                <a:lnTo>
                  <a:pt x="724829" y="1148575"/>
                </a:lnTo>
                <a:lnTo>
                  <a:pt x="758282" y="1148575"/>
                </a:lnTo>
                <a:lnTo>
                  <a:pt x="758282" y="1148575"/>
                </a:lnTo>
                <a:lnTo>
                  <a:pt x="758282" y="1115122"/>
                </a:lnTo>
                <a:lnTo>
                  <a:pt x="840058" y="1115122"/>
                </a:lnTo>
                <a:lnTo>
                  <a:pt x="840058" y="1115122"/>
                </a:lnTo>
                <a:lnTo>
                  <a:pt x="858643" y="1096537"/>
                </a:lnTo>
                <a:lnTo>
                  <a:pt x="858643" y="1077951"/>
                </a:lnTo>
                <a:lnTo>
                  <a:pt x="925551" y="1077951"/>
                </a:lnTo>
                <a:lnTo>
                  <a:pt x="925551" y="1029629"/>
                </a:lnTo>
                <a:lnTo>
                  <a:pt x="977590" y="1029629"/>
                </a:lnTo>
                <a:lnTo>
                  <a:pt x="977590" y="1007327"/>
                </a:lnTo>
                <a:lnTo>
                  <a:pt x="1037063" y="1007327"/>
                </a:lnTo>
                <a:lnTo>
                  <a:pt x="1037063" y="985024"/>
                </a:lnTo>
                <a:lnTo>
                  <a:pt x="1122556" y="985024"/>
                </a:lnTo>
                <a:lnTo>
                  <a:pt x="1122556" y="940419"/>
                </a:lnTo>
                <a:lnTo>
                  <a:pt x="1159726" y="940419"/>
                </a:lnTo>
                <a:lnTo>
                  <a:pt x="1159726" y="940419"/>
                </a:lnTo>
                <a:lnTo>
                  <a:pt x="1159726" y="906966"/>
                </a:lnTo>
                <a:lnTo>
                  <a:pt x="1222917" y="906966"/>
                </a:lnTo>
                <a:lnTo>
                  <a:pt x="1222917" y="895814"/>
                </a:lnTo>
                <a:lnTo>
                  <a:pt x="1300975" y="895814"/>
                </a:lnTo>
                <a:lnTo>
                  <a:pt x="1300975" y="847492"/>
                </a:lnTo>
                <a:lnTo>
                  <a:pt x="1334429" y="847492"/>
                </a:lnTo>
                <a:lnTo>
                  <a:pt x="1356731" y="847492"/>
                </a:lnTo>
                <a:lnTo>
                  <a:pt x="1356731" y="791736"/>
                </a:lnTo>
                <a:lnTo>
                  <a:pt x="1401336" y="791736"/>
                </a:lnTo>
                <a:lnTo>
                  <a:pt x="1401336" y="791736"/>
                </a:lnTo>
                <a:lnTo>
                  <a:pt x="1401336" y="765717"/>
                </a:lnTo>
                <a:lnTo>
                  <a:pt x="1471961" y="765717"/>
                </a:lnTo>
                <a:lnTo>
                  <a:pt x="1471961" y="743414"/>
                </a:lnTo>
                <a:lnTo>
                  <a:pt x="1509131" y="743414"/>
                </a:lnTo>
                <a:lnTo>
                  <a:pt x="1509131" y="691375"/>
                </a:lnTo>
                <a:lnTo>
                  <a:pt x="1665248" y="691375"/>
                </a:lnTo>
                <a:lnTo>
                  <a:pt x="1665248" y="665356"/>
                </a:lnTo>
                <a:lnTo>
                  <a:pt x="1773043" y="665356"/>
                </a:lnTo>
                <a:lnTo>
                  <a:pt x="1773043" y="639336"/>
                </a:lnTo>
                <a:lnTo>
                  <a:pt x="1817648" y="639336"/>
                </a:lnTo>
                <a:lnTo>
                  <a:pt x="1817648" y="620751"/>
                </a:lnTo>
                <a:lnTo>
                  <a:pt x="1925443" y="620751"/>
                </a:lnTo>
                <a:lnTo>
                  <a:pt x="1925443" y="579863"/>
                </a:lnTo>
                <a:lnTo>
                  <a:pt x="2022087" y="579863"/>
                </a:lnTo>
                <a:lnTo>
                  <a:pt x="2022087" y="550127"/>
                </a:lnTo>
                <a:lnTo>
                  <a:pt x="2022087" y="550127"/>
                </a:lnTo>
                <a:lnTo>
                  <a:pt x="2055541" y="550127"/>
                </a:lnTo>
                <a:lnTo>
                  <a:pt x="2055541" y="550127"/>
                </a:lnTo>
                <a:lnTo>
                  <a:pt x="2055541" y="524107"/>
                </a:lnTo>
                <a:lnTo>
                  <a:pt x="2100146" y="524107"/>
                </a:lnTo>
                <a:lnTo>
                  <a:pt x="2100146" y="501805"/>
                </a:lnTo>
                <a:lnTo>
                  <a:pt x="2152185" y="501805"/>
                </a:lnTo>
                <a:lnTo>
                  <a:pt x="2152185" y="468351"/>
                </a:lnTo>
                <a:lnTo>
                  <a:pt x="2207941" y="468351"/>
                </a:lnTo>
                <a:lnTo>
                  <a:pt x="2204224" y="442332"/>
                </a:lnTo>
                <a:lnTo>
                  <a:pt x="2233960" y="446049"/>
                </a:lnTo>
                <a:cubicBezTo>
                  <a:pt x="2233960" y="437376"/>
                  <a:pt x="2233961" y="428703"/>
                  <a:pt x="2233961" y="420030"/>
                </a:cubicBezTo>
                <a:lnTo>
                  <a:pt x="2338039" y="420029"/>
                </a:lnTo>
                <a:lnTo>
                  <a:pt x="2341756" y="386575"/>
                </a:lnTo>
                <a:lnTo>
                  <a:pt x="2430965" y="386575"/>
                </a:lnTo>
                <a:lnTo>
                  <a:pt x="2430965" y="345688"/>
                </a:lnTo>
                <a:lnTo>
                  <a:pt x="2445834" y="345688"/>
                </a:lnTo>
                <a:lnTo>
                  <a:pt x="2445834" y="301083"/>
                </a:lnTo>
                <a:lnTo>
                  <a:pt x="2553629" y="301083"/>
                </a:lnTo>
                <a:lnTo>
                  <a:pt x="2553629" y="260195"/>
                </a:lnTo>
                <a:lnTo>
                  <a:pt x="2650273" y="260195"/>
                </a:lnTo>
                <a:lnTo>
                  <a:pt x="2650273" y="170985"/>
                </a:lnTo>
                <a:lnTo>
                  <a:pt x="2784087" y="170985"/>
                </a:lnTo>
                <a:lnTo>
                  <a:pt x="2784087" y="107795"/>
                </a:lnTo>
                <a:lnTo>
                  <a:pt x="2973658" y="107795"/>
                </a:lnTo>
                <a:lnTo>
                  <a:pt x="2973658" y="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 name="TextBox 2">
            <a:extLst>
              <a:ext uri="{FF2B5EF4-FFF2-40B4-BE49-F238E27FC236}">
                <a16:creationId xmlns:a16="http://schemas.microsoft.com/office/drawing/2014/main" id="{95D80F85-3054-1D01-CB9D-22E8F4EBDBF6}"/>
              </a:ext>
            </a:extLst>
          </p:cNvPr>
          <p:cNvSpPr txBox="1"/>
          <p:nvPr/>
        </p:nvSpPr>
        <p:spPr bwMode="auto">
          <a:xfrm>
            <a:off x="3520643" y="2697483"/>
            <a:ext cx="224887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Combination therapy</a:t>
            </a:r>
            <a:endParaRPr kumimoji="0" lang="en-US" sz="1800" b="1" i="0" u="none" strike="noStrike" kern="1200" cap="none" spc="0" normalizeH="0" baseline="0" noProof="0" dirty="0">
              <a:ln>
                <a:noFill/>
              </a:ln>
              <a:solidFill>
                <a:srgbClr val="E1471D"/>
              </a:solidFill>
              <a:effectLst/>
              <a:uLnTx/>
              <a:uFillTx/>
              <a:latin typeface="Arial" panose="020B0604020202020204" pitchFamily="34" charset="0"/>
              <a:ea typeface="+mn-ea"/>
              <a:cs typeface="Arial" panose="020B0604020202020204" pitchFamily="34" charset="0"/>
            </a:endParaRPr>
          </a:p>
        </p:txBody>
      </p:sp>
      <p:sp>
        <p:nvSpPr>
          <p:cNvPr id="12" name="TextBox 11">
            <a:extLst>
              <a:ext uri="{FF2B5EF4-FFF2-40B4-BE49-F238E27FC236}">
                <a16:creationId xmlns:a16="http://schemas.microsoft.com/office/drawing/2014/main" id="{26FA2749-8B95-882B-66EC-DA922118C26E}"/>
              </a:ext>
            </a:extLst>
          </p:cNvPr>
          <p:cNvSpPr txBox="1"/>
          <p:nvPr/>
        </p:nvSpPr>
        <p:spPr bwMode="auto">
          <a:xfrm>
            <a:off x="4245135" y="3775287"/>
            <a:ext cx="15230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Rivaroxaban monotherapy</a:t>
            </a:r>
            <a:endParaRPr kumimoji="0" lang="en-US" sz="1800" b="1" i="0" u="none" strike="noStrike" kern="1200" cap="none" spc="0" normalizeH="0" baseline="0" noProof="0" dirty="0">
              <a:ln>
                <a:noFill/>
              </a:ln>
              <a:solidFill>
                <a:srgbClr val="015873"/>
              </a:solidFill>
              <a:effectLst/>
              <a:uLnTx/>
              <a:uFillTx/>
              <a:latin typeface="Arial" panose="020B0604020202020204" pitchFamily="34" charset="0"/>
              <a:ea typeface="+mn-ea"/>
              <a:cs typeface="Arial" panose="020B0604020202020204" pitchFamily="34" charset="0"/>
            </a:endParaRPr>
          </a:p>
        </p:txBody>
      </p:sp>
      <p:sp>
        <p:nvSpPr>
          <p:cNvPr id="14" name="TextBox 13">
            <a:extLst>
              <a:ext uri="{FF2B5EF4-FFF2-40B4-BE49-F238E27FC236}">
                <a16:creationId xmlns:a16="http://schemas.microsoft.com/office/drawing/2014/main" id="{C68ED755-0B24-2D95-D4D2-DEAA5D12A029}"/>
              </a:ext>
            </a:extLst>
          </p:cNvPr>
          <p:cNvSpPr txBox="1"/>
          <p:nvPr/>
        </p:nvSpPr>
        <p:spPr bwMode="auto">
          <a:xfrm>
            <a:off x="7737780" y="2876112"/>
            <a:ext cx="224887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Combination therapy</a:t>
            </a:r>
            <a:endParaRPr kumimoji="0" lang="en-US" sz="1800" b="1" i="0" u="none" strike="noStrike" kern="1200" cap="none" spc="0" normalizeH="0" baseline="0" noProof="0" dirty="0">
              <a:ln>
                <a:noFill/>
              </a:ln>
              <a:solidFill>
                <a:srgbClr val="E1471D"/>
              </a:solidFill>
              <a:effectLst/>
              <a:uLnTx/>
              <a:uFillTx/>
              <a:latin typeface="Arial" panose="020B0604020202020204" pitchFamily="34" charset="0"/>
              <a:ea typeface="+mn-ea"/>
              <a:cs typeface="Arial" panose="020B0604020202020204" pitchFamily="34" charset="0"/>
            </a:endParaRPr>
          </a:p>
        </p:txBody>
      </p:sp>
      <p:sp>
        <p:nvSpPr>
          <p:cNvPr id="16" name="TextBox 15">
            <a:extLst>
              <a:ext uri="{FF2B5EF4-FFF2-40B4-BE49-F238E27FC236}">
                <a16:creationId xmlns:a16="http://schemas.microsoft.com/office/drawing/2014/main" id="{DFE62422-2767-892C-DBD4-E0AE37953A9A}"/>
              </a:ext>
            </a:extLst>
          </p:cNvPr>
          <p:cNvSpPr txBox="1"/>
          <p:nvPr/>
        </p:nvSpPr>
        <p:spPr bwMode="auto">
          <a:xfrm>
            <a:off x="9645583" y="3480784"/>
            <a:ext cx="15230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Rivaroxaban monotherapy</a:t>
            </a:r>
            <a:endParaRPr kumimoji="0" lang="en-US" sz="1800" b="1" i="0" u="none" strike="noStrike" kern="1200" cap="none" spc="0" normalizeH="0" baseline="0" noProof="0" dirty="0">
              <a:ln>
                <a:noFill/>
              </a:ln>
              <a:solidFill>
                <a:srgbClr val="015873"/>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spd="slow"/>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4E7786-86ED-8822-7BF8-88212AA64212}"/>
              </a:ext>
            </a:extLst>
          </p:cNvPr>
          <p:cNvSpPr>
            <a:spLocks noGrp="1"/>
          </p:cNvSpPr>
          <p:nvPr>
            <p:ph type="title"/>
          </p:nvPr>
        </p:nvSpPr>
        <p:spPr>
          <a:xfrm>
            <a:off x="609759" y="238127"/>
            <a:ext cx="10872444" cy="1103313"/>
          </a:xfrm>
        </p:spPr>
        <p:txBody>
          <a:bodyPr/>
          <a:lstStyle/>
          <a:p>
            <a:r>
              <a:rPr lang="en-US" dirty="0"/>
              <a:t>A Novel Bleeding Risk Score for Patients With AF</a:t>
            </a:r>
          </a:p>
        </p:txBody>
      </p:sp>
      <p:sp>
        <p:nvSpPr>
          <p:cNvPr id="3" name="Content Placeholder 2">
            <a:extLst>
              <a:ext uri="{FF2B5EF4-FFF2-40B4-BE49-F238E27FC236}">
                <a16:creationId xmlns:a16="http://schemas.microsoft.com/office/drawing/2014/main" id="{B2DE6BD7-5A72-2736-D29E-994D42FA8967}"/>
              </a:ext>
            </a:extLst>
          </p:cNvPr>
          <p:cNvSpPr>
            <a:spLocks noGrp="1"/>
          </p:cNvSpPr>
          <p:nvPr>
            <p:ph idx="1"/>
          </p:nvPr>
        </p:nvSpPr>
        <p:spPr>
          <a:xfrm>
            <a:off x="604838" y="1512889"/>
            <a:ext cx="10877550" cy="1594206"/>
          </a:xfrm>
        </p:spPr>
        <p:txBody>
          <a:bodyPr/>
          <a:lstStyle/>
          <a:p>
            <a:r>
              <a:rPr lang="en-US" altLang="en-US" sz="2400" dirty="0"/>
              <a:t>The ABC-bleeding score: age, history of bleeding, and concentrations of GDF-15, cTnT-hs, and hemoglobin were the most important predictors for major bleeding</a:t>
            </a:r>
          </a:p>
          <a:p>
            <a:pPr lvl="1"/>
            <a:r>
              <a:rPr lang="en-US" altLang="en-US" sz="2200" dirty="0"/>
              <a:t>Higher c-index vs HAS-BLED and ORBIT scores for major bleeding in both the derivation (0.68 vs 0.61 vs 0.65) and validation (0.71 vs 0.62 vs 0.68) cohorts</a:t>
            </a:r>
          </a:p>
          <a:p>
            <a:endParaRPr lang="en-US" sz="2400" dirty="0"/>
          </a:p>
        </p:txBody>
      </p:sp>
      <p:sp>
        <p:nvSpPr>
          <p:cNvPr id="5" name="Text Box 11">
            <a:extLst>
              <a:ext uri="{FF2B5EF4-FFF2-40B4-BE49-F238E27FC236}">
                <a16:creationId xmlns:a16="http://schemas.microsoft.com/office/drawing/2014/main" id="{F929FE09-1F83-829B-CA19-98A23AA6267B}"/>
              </a:ext>
            </a:extLst>
          </p:cNvPr>
          <p:cNvSpPr txBox="1">
            <a:spLocks noChangeArrowheads="1"/>
          </p:cNvSpPr>
          <p:nvPr/>
        </p:nvSpPr>
        <p:spPr bwMode="auto">
          <a:xfrm>
            <a:off x="442332" y="6367078"/>
            <a:ext cx="74090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Hijazi. Lancet. 2016;387:2302.</a:t>
            </a:r>
          </a:p>
        </p:txBody>
      </p:sp>
      <p:grpSp>
        <p:nvGrpSpPr>
          <p:cNvPr id="45" name="Group 44">
            <a:extLst>
              <a:ext uri="{FF2B5EF4-FFF2-40B4-BE49-F238E27FC236}">
                <a16:creationId xmlns:a16="http://schemas.microsoft.com/office/drawing/2014/main" id="{27AC75E9-1BEA-A6C2-7E23-7222FA0B2102}"/>
              </a:ext>
            </a:extLst>
          </p:cNvPr>
          <p:cNvGrpSpPr/>
          <p:nvPr/>
        </p:nvGrpSpPr>
        <p:grpSpPr>
          <a:xfrm>
            <a:off x="1399593" y="3349690"/>
            <a:ext cx="7977673" cy="2860610"/>
            <a:chOff x="1399593" y="3349690"/>
            <a:chExt cx="7977673" cy="2860610"/>
          </a:xfrm>
        </p:grpSpPr>
        <p:cxnSp>
          <p:nvCxnSpPr>
            <p:cNvPr id="11" name="Straight Connector 10">
              <a:extLst>
                <a:ext uri="{FF2B5EF4-FFF2-40B4-BE49-F238E27FC236}">
                  <a16:creationId xmlns:a16="http://schemas.microsoft.com/office/drawing/2014/main" id="{DBDE98CA-5035-E307-FEF1-D61FCF65AB4E}"/>
                </a:ext>
              </a:extLst>
            </p:cNvPr>
            <p:cNvCxnSpPr>
              <a:cxnSpLocks/>
            </p:cNvCxnSpPr>
            <p:nvPr/>
          </p:nvCxnSpPr>
          <p:spPr bwMode="auto">
            <a:xfrm>
              <a:off x="3713585" y="5402424"/>
              <a:ext cx="5365102"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F301577D-CDAB-D72D-C9A5-36CFE5D9E79E}"/>
                </a:ext>
              </a:extLst>
            </p:cNvPr>
            <p:cNvCxnSpPr>
              <a:cxnSpLocks/>
            </p:cNvCxnSpPr>
            <p:nvPr/>
          </p:nvCxnSpPr>
          <p:spPr bwMode="auto">
            <a:xfrm flipV="1">
              <a:off x="3718249" y="3349690"/>
              <a:ext cx="0" cy="2080726"/>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481A11C8-6F9F-2741-D79F-979B5A411B82}"/>
                </a:ext>
              </a:extLst>
            </p:cNvPr>
            <p:cNvCxnSpPr>
              <a:cxnSpLocks/>
            </p:cNvCxnSpPr>
            <p:nvPr/>
          </p:nvCxnSpPr>
          <p:spPr bwMode="auto">
            <a:xfrm>
              <a:off x="3718249" y="540242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05467640-0AC8-2CB5-6879-DEF1F1645DFC}"/>
                </a:ext>
              </a:extLst>
            </p:cNvPr>
            <p:cNvCxnSpPr>
              <a:cxnSpLocks/>
            </p:cNvCxnSpPr>
            <p:nvPr/>
          </p:nvCxnSpPr>
          <p:spPr bwMode="auto">
            <a:xfrm>
              <a:off x="5054471" y="540242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2747ADFD-0EFA-456E-76FA-D92A0BFEECB9}"/>
                </a:ext>
              </a:extLst>
            </p:cNvPr>
            <p:cNvCxnSpPr>
              <a:cxnSpLocks/>
            </p:cNvCxnSpPr>
            <p:nvPr/>
          </p:nvCxnSpPr>
          <p:spPr bwMode="auto">
            <a:xfrm>
              <a:off x="6390693" y="540242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DB669664-5812-71F0-CF2F-1605E69B87D6}"/>
                </a:ext>
              </a:extLst>
            </p:cNvPr>
            <p:cNvCxnSpPr>
              <a:cxnSpLocks/>
            </p:cNvCxnSpPr>
            <p:nvPr/>
          </p:nvCxnSpPr>
          <p:spPr bwMode="auto">
            <a:xfrm>
              <a:off x="7726915" y="540242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12CDABCE-0053-F204-8CF3-13C7188CAB05}"/>
                </a:ext>
              </a:extLst>
            </p:cNvPr>
            <p:cNvCxnSpPr>
              <a:cxnSpLocks/>
            </p:cNvCxnSpPr>
            <p:nvPr/>
          </p:nvCxnSpPr>
          <p:spPr bwMode="auto">
            <a:xfrm>
              <a:off x="9063136" y="5402424"/>
              <a:ext cx="0" cy="64008"/>
            </a:xfrm>
            <a:prstGeom prst="line">
              <a:avLst/>
            </a:prstGeom>
            <a:noFill/>
            <a:ln w="28575" cap="flat" cmpd="sng" algn="ctr">
              <a:solidFill>
                <a:schemeClr val="bg1"/>
              </a:solidFill>
              <a:prstDash val="solid"/>
              <a:round/>
              <a:headEnd type="none" w="med" len="med"/>
              <a:tailEnd type="none" w="med" len="med"/>
            </a:ln>
            <a:effectLst/>
          </p:spPr>
        </p:cxnSp>
        <p:sp>
          <p:nvSpPr>
            <p:cNvPr id="21" name="TextBox 20">
              <a:extLst>
                <a:ext uri="{FF2B5EF4-FFF2-40B4-BE49-F238E27FC236}">
                  <a16:creationId xmlns:a16="http://schemas.microsoft.com/office/drawing/2014/main" id="{17FDB41B-D2DD-F502-1E41-FD5BD356D14F}"/>
                </a:ext>
              </a:extLst>
            </p:cNvPr>
            <p:cNvSpPr txBox="1"/>
            <p:nvPr/>
          </p:nvSpPr>
          <p:spPr bwMode="auto">
            <a:xfrm>
              <a:off x="3760238" y="5840968"/>
              <a:ext cx="529045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x</a:t>
              </a:r>
              <a:r>
                <a:rPr kumimoji="0" lang="en-US" sz="1800" b="1"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2</a:t>
              </a: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-df</a:t>
              </a:r>
            </a:p>
          </p:txBody>
        </p:sp>
        <p:sp>
          <p:nvSpPr>
            <p:cNvPr id="22" name="TextBox 21">
              <a:extLst>
                <a:ext uri="{FF2B5EF4-FFF2-40B4-BE49-F238E27FC236}">
                  <a16:creationId xmlns:a16="http://schemas.microsoft.com/office/drawing/2014/main" id="{C40E89EE-E125-D14C-55A1-DE2622A63241}"/>
                </a:ext>
              </a:extLst>
            </p:cNvPr>
            <p:cNvSpPr txBox="1"/>
            <p:nvPr/>
          </p:nvSpPr>
          <p:spPr bwMode="auto">
            <a:xfrm>
              <a:off x="1399593" y="3363687"/>
              <a:ext cx="22673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GDF-15</a:t>
              </a:r>
            </a:p>
          </p:txBody>
        </p:sp>
        <p:cxnSp>
          <p:nvCxnSpPr>
            <p:cNvPr id="24" name="Straight Connector 23">
              <a:extLst>
                <a:ext uri="{FF2B5EF4-FFF2-40B4-BE49-F238E27FC236}">
                  <a16:creationId xmlns:a16="http://schemas.microsoft.com/office/drawing/2014/main" id="{C30E8B21-8E67-9005-E458-340F44C65EF1}"/>
                </a:ext>
              </a:extLst>
            </p:cNvPr>
            <p:cNvCxnSpPr>
              <a:cxnSpLocks/>
            </p:cNvCxnSpPr>
            <p:nvPr/>
          </p:nvCxnSpPr>
          <p:spPr bwMode="auto">
            <a:xfrm flipH="1">
              <a:off x="3648271" y="335902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3E8A8EC3-0490-943F-CD20-7F5510787614}"/>
                </a:ext>
              </a:extLst>
            </p:cNvPr>
            <p:cNvCxnSpPr>
              <a:cxnSpLocks/>
            </p:cNvCxnSpPr>
            <p:nvPr/>
          </p:nvCxnSpPr>
          <p:spPr bwMode="auto">
            <a:xfrm flipH="1">
              <a:off x="3648271" y="376770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FA4EDD64-93B0-4203-FA2C-C04683886BA2}"/>
                </a:ext>
              </a:extLst>
            </p:cNvPr>
            <p:cNvCxnSpPr>
              <a:cxnSpLocks/>
            </p:cNvCxnSpPr>
            <p:nvPr/>
          </p:nvCxnSpPr>
          <p:spPr bwMode="auto">
            <a:xfrm flipH="1">
              <a:off x="3648271" y="417638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5F07D25A-A78F-52FE-9A0C-7BA86426C727}"/>
                </a:ext>
              </a:extLst>
            </p:cNvPr>
            <p:cNvCxnSpPr>
              <a:cxnSpLocks/>
            </p:cNvCxnSpPr>
            <p:nvPr/>
          </p:nvCxnSpPr>
          <p:spPr bwMode="auto">
            <a:xfrm flipH="1">
              <a:off x="3648271" y="458506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1CD73037-3EED-96B0-5D18-4A002ED3FB16}"/>
                </a:ext>
              </a:extLst>
            </p:cNvPr>
            <p:cNvCxnSpPr>
              <a:cxnSpLocks/>
            </p:cNvCxnSpPr>
            <p:nvPr/>
          </p:nvCxnSpPr>
          <p:spPr bwMode="auto">
            <a:xfrm flipH="1">
              <a:off x="3648271" y="499374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D5FC0090-9A4B-1760-B6C5-DF02E2C29F82}"/>
                </a:ext>
              </a:extLst>
            </p:cNvPr>
            <p:cNvCxnSpPr>
              <a:cxnSpLocks/>
            </p:cNvCxnSpPr>
            <p:nvPr/>
          </p:nvCxnSpPr>
          <p:spPr bwMode="auto">
            <a:xfrm flipH="1">
              <a:off x="3648271" y="5402424"/>
              <a:ext cx="64008" cy="0"/>
            </a:xfrm>
            <a:prstGeom prst="line">
              <a:avLst/>
            </a:prstGeom>
            <a:noFill/>
            <a:ln w="28575" cap="flat" cmpd="sng" algn="ctr">
              <a:solidFill>
                <a:schemeClr val="bg1"/>
              </a:solidFill>
              <a:prstDash val="solid"/>
              <a:round/>
              <a:headEnd type="none" w="med" len="med"/>
              <a:tailEnd type="none" w="med" len="med"/>
            </a:ln>
            <a:effectLst/>
          </p:spPr>
        </p:cxnSp>
        <p:sp>
          <p:nvSpPr>
            <p:cNvPr id="30" name="TextBox 29">
              <a:extLst>
                <a:ext uri="{FF2B5EF4-FFF2-40B4-BE49-F238E27FC236}">
                  <a16:creationId xmlns:a16="http://schemas.microsoft.com/office/drawing/2014/main" id="{5AACA8AA-64D4-F238-AA2E-E189EA0BD4CE}"/>
                </a:ext>
              </a:extLst>
            </p:cNvPr>
            <p:cNvSpPr txBox="1"/>
            <p:nvPr/>
          </p:nvSpPr>
          <p:spPr bwMode="auto">
            <a:xfrm>
              <a:off x="1399593" y="3784342"/>
              <a:ext cx="22673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Troponin T</a:t>
              </a:r>
            </a:p>
          </p:txBody>
        </p:sp>
        <p:sp>
          <p:nvSpPr>
            <p:cNvPr id="31" name="TextBox 30">
              <a:extLst>
                <a:ext uri="{FF2B5EF4-FFF2-40B4-BE49-F238E27FC236}">
                  <a16:creationId xmlns:a16="http://schemas.microsoft.com/office/drawing/2014/main" id="{AE3300C6-947D-67D3-64CB-C3D910A4E570}"/>
                </a:ext>
              </a:extLst>
            </p:cNvPr>
            <p:cNvSpPr txBox="1"/>
            <p:nvPr/>
          </p:nvSpPr>
          <p:spPr bwMode="auto">
            <a:xfrm>
              <a:off x="1399593" y="4204997"/>
              <a:ext cx="22673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Age</a:t>
              </a:r>
            </a:p>
          </p:txBody>
        </p:sp>
        <p:sp>
          <p:nvSpPr>
            <p:cNvPr id="32" name="TextBox 31">
              <a:extLst>
                <a:ext uri="{FF2B5EF4-FFF2-40B4-BE49-F238E27FC236}">
                  <a16:creationId xmlns:a16="http://schemas.microsoft.com/office/drawing/2014/main" id="{57DCC25F-A76E-3CD8-18E4-5F550BD4D4CF}"/>
                </a:ext>
              </a:extLst>
            </p:cNvPr>
            <p:cNvSpPr txBox="1"/>
            <p:nvPr/>
          </p:nvSpPr>
          <p:spPr bwMode="auto">
            <a:xfrm>
              <a:off x="1399593" y="4625652"/>
              <a:ext cx="22673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Hemoglobin</a:t>
              </a:r>
            </a:p>
          </p:txBody>
        </p:sp>
        <p:sp>
          <p:nvSpPr>
            <p:cNvPr id="33" name="TextBox 32">
              <a:extLst>
                <a:ext uri="{FF2B5EF4-FFF2-40B4-BE49-F238E27FC236}">
                  <a16:creationId xmlns:a16="http://schemas.microsoft.com/office/drawing/2014/main" id="{B314953B-017B-9E44-6FE4-F56774D25225}"/>
                </a:ext>
              </a:extLst>
            </p:cNvPr>
            <p:cNvSpPr txBox="1"/>
            <p:nvPr/>
          </p:nvSpPr>
          <p:spPr bwMode="auto">
            <a:xfrm>
              <a:off x="1399593" y="5046308"/>
              <a:ext cx="22673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Previous bleeding</a:t>
              </a:r>
            </a:p>
          </p:txBody>
        </p:sp>
        <p:sp>
          <p:nvSpPr>
            <p:cNvPr id="35" name="TextBox 34">
              <a:extLst>
                <a:ext uri="{FF2B5EF4-FFF2-40B4-BE49-F238E27FC236}">
                  <a16:creationId xmlns:a16="http://schemas.microsoft.com/office/drawing/2014/main" id="{2EFBC87F-1F4B-9CC0-9CB2-AB85FEB30F59}"/>
                </a:ext>
              </a:extLst>
            </p:cNvPr>
            <p:cNvSpPr txBox="1"/>
            <p:nvPr/>
          </p:nvSpPr>
          <p:spPr bwMode="auto">
            <a:xfrm>
              <a:off x="8745895" y="5449079"/>
              <a:ext cx="63137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36" name="TextBox 35">
              <a:extLst>
                <a:ext uri="{FF2B5EF4-FFF2-40B4-BE49-F238E27FC236}">
                  <a16:creationId xmlns:a16="http://schemas.microsoft.com/office/drawing/2014/main" id="{25EC2DFB-F5EE-0EFB-02AF-9CED9FB9F742}"/>
                </a:ext>
              </a:extLst>
            </p:cNvPr>
            <p:cNvSpPr txBox="1"/>
            <p:nvPr/>
          </p:nvSpPr>
          <p:spPr bwMode="auto">
            <a:xfrm>
              <a:off x="3411895" y="5449079"/>
              <a:ext cx="63137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37" name="TextBox 36">
              <a:extLst>
                <a:ext uri="{FF2B5EF4-FFF2-40B4-BE49-F238E27FC236}">
                  <a16:creationId xmlns:a16="http://schemas.microsoft.com/office/drawing/2014/main" id="{9F5E5C8A-34F4-96A4-C247-BF1C70E7E636}"/>
                </a:ext>
              </a:extLst>
            </p:cNvPr>
            <p:cNvSpPr txBox="1"/>
            <p:nvPr/>
          </p:nvSpPr>
          <p:spPr bwMode="auto">
            <a:xfrm>
              <a:off x="4745395" y="5449079"/>
              <a:ext cx="63137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a:t>
              </a:r>
            </a:p>
          </p:txBody>
        </p:sp>
        <p:sp>
          <p:nvSpPr>
            <p:cNvPr id="38" name="TextBox 37">
              <a:extLst>
                <a:ext uri="{FF2B5EF4-FFF2-40B4-BE49-F238E27FC236}">
                  <a16:creationId xmlns:a16="http://schemas.microsoft.com/office/drawing/2014/main" id="{493600DC-B71C-0EBF-2C50-A439388A7267}"/>
                </a:ext>
              </a:extLst>
            </p:cNvPr>
            <p:cNvSpPr txBox="1"/>
            <p:nvPr/>
          </p:nvSpPr>
          <p:spPr bwMode="auto">
            <a:xfrm>
              <a:off x="6078895" y="5449079"/>
              <a:ext cx="63137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39" name="TextBox 38">
              <a:extLst>
                <a:ext uri="{FF2B5EF4-FFF2-40B4-BE49-F238E27FC236}">
                  <a16:creationId xmlns:a16="http://schemas.microsoft.com/office/drawing/2014/main" id="{EAA8ABD0-F87D-3CA0-B72A-EAF785B7E8AF}"/>
                </a:ext>
              </a:extLst>
            </p:cNvPr>
            <p:cNvSpPr txBox="1"/>
            <p:nvPr/>
          </p:nvSpPr>
          <p:spPr bwMode="auto">
            <a:xfrm>
              <a:off x="7412395" y="5449079"/>
              <a:ext cx="63137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a:t>
              </a:r>
            </a:p>
          </p:txBody>
        </p:sp>
        <p:sp>
          <p:nvSpPr>
            <p:cNvPr id="40" name="Oval 39">
              <a:extLst>
                <a:ext uri="{FF2B5EF4-FFF2-40B4-BE49-F238E27FC236}">
                  <a16:creationId xmlns:a16="http://schemas.microsoft.com/office/drawing/2014/main" id="{9961DB20-5B0B-CE4C-B4B5-8339E79EBF37}"/>
                </a:ext>
              </a:extLst>
            </p:cNvPr>
            <p:cNvSpPr/>
            <p:nvPr/>
          </p:nvSpPr>
          <p:spPr bwMode="auto">
            <a:xfrm>
              <a:off x="5505061" y="5075854"/>
              <a:ext cx="164592" cy="164592"/>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1" name="Oval 40">
              <a:extLst>
                <a:ext uri="{FF2B5EF4-FFF2-40B4-BE49-F238E27FC236}">
                  <a16:creationId xmlns:a16="http://schemas.microsoft.com/office/drawing/2014/main" id="{CC34DC7F-7989-D15C-D960-52949B456B41}"/>
                </a:ext>
              </a:extLst>
            </p:cNvPr>
            <p:cNvSpPr/>
            <p:nvPr/>
          </p:nvSpPr>
          <p:spPr bwMode="auto">
            <a:xfrm>
              <a:off x="6441232" y="4677748"/>
              <a:ext cx="164592" cy="164592"/>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2" name="Oval 41">
              <a:extLst>
                <a:ext uri="{FF2B5EF4-FFF2-40B4-BE49-F238E27FC236}">
                  <a16:creationId xmlns:a16="http://schemas.microsoft.com/office/drawing/2014/main" id="{31ED8980-C5BB-F9F9-94C3-8B2876A32A18}"/>
                </a:ext>
              </a:extLst>
            </p:cNvPr>
            <p:cNvSpPr/>
            <p:nvPr/>
          </p:nvSpPr>
          <p:spPr bwMode="auto">
            <a:xfrm>
              <a:off x="7162799" y="4279642"/>
              <a:ext cx="164592" cy="164592"/>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3" name="Oval 42">
              <a:extLst>
                <a:ext uri="{FF2B5EF4-FFF2-40B4-BE49-F238E27FC236}">
                  <a16:creationId xmlns:a16="http://schemas.microsoft.com/office/drawing/2014/main" id="{554AEF1C-A928-698D-3098-52FE6C85A110}"/>
                </a:ext>
              </a:extLst>
            </p:cNvPr>
            <p:cNvSpPr/>
            <p:nvPr/>
          </p:nvSpPr>
          <p:spPr bwMode="auto">
            <a:xfrm>
              <a:off x="8630816" y="3475655"/>
              <a:ext cx="164592" cy="164592"/>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4" name="Oval 43">
              <a:extLst>
                <a:ext uri="{FF2B5EF4-FFF2-40B4-BE49-F238E27FC236}">
                  <a16:creationId xmlns:a16="http://schemas.microsoft.com/office/drawing/2014/main" id="{1A5AE2F7-A6B9-CDA2-AC45-E71DA5B2AC5F}"/>
                </a:ext>
              </a:extLst>
            </p:cNvPr>
            <p:cNvSpPr/>
            <p:nvPr/>
          </p:nvSpPr>
          <p:spPr bwMode="auto">
            <a:xfrm>
              <a:off x="8288693" y="3875315"/>
              <a:ext cx="164592" cy="164592"/>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Tree>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14113F6-A742-F6BC-BB90-AFD169A7F820}"/>
              </a:ext>
            </a:extLst>
          </p:cNvPr>
          <p:cNvSpPr>
            <a:spLocks noGrp="1"/>
          </p:cNvSpPr>
          <p:nvPr>
            <p:ph type="title"/>
          </p:nvPr>
        </p:nvSpPr>
        <p:spPr/>
        <p:txBody>
          <a:bodyPr/>
          <a:lstStyle/>
          <a:p>
            <a:r>
              <a:rPr lang="en-US" dirty="0"/>
              <a:t>Major Bleeding Is a Major Problem</a:t>
            </a:r>
          </a:p>
        </p:txBody>
      </p:sp>
      <p:sp>
        <p:nvSpPr>
          <p:cNvPr id="2" name="Text Box 11">
            <a:extLst>
              <a:ext uri="{FF2B5EF4-FFF2-40B4-BE49-F238E27FC236}">
                <a16:creationId xmlns:a16="http://schemas.microsoft.com/office/drawing/2014/main" id="{E43D6788-DBBE-87E4-EA37-5490253149E3}"/>
              </a:ext>
            </a:extLst>
          </p:cNvPr>
          <p:cNvSpPr txBox="1">
            <a:spLocks noChangeArrowheads="1"/>
          </p:cNvSpPr>
          <p:nvPr/>
        </p:nvSpPr>
        <p:spPr bwMode="auto">
          <a:xfrm>
            <a:off x="433001" y="6357747"/>
            <a:ext cx="437828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Adapted from: Harrington. Eur Heart J. 2022;43:4909.</a:t>
            </a:r>
          </a:p>
        </p:txBody>
      </p:sp>
      <p:sp>
        <p:nvSpPr>
          <p:cNvPr id="4" name="TextBox 3">
            <a:extLst>
              <a:ext uri="{FF2B5EF4-FFF2-40B4-BE49-F238E27FC236}">
                <a16:creationId xmlns:a16="http://schemas.microsoft.com/office/drawing/2014/main" id="{8F7DBE4F-D1EE-736B-4DB4-8038595E04F5}"/>
              </a:ext>
            </a:extLst>
          </p:cNvPr>
          <p:cNvSpPr txBox="1"/>
          <p:nvPr/>
        </p:nvSpPr>
        <p:spPr bwMode="auto">
          <a:xfrm>
            <a:off x="1956983" y="1400460"/>
            <a:ext cx="82805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Bleeding and risk of subsequent events for AF patients on anticoagulation</a:t>
            </a:r>
          </a:p>
        </p:txBody>
      </p:sp>
      <p:sp>
        <p:nvSpPr>
          <p:cNvPr id="5" name="TextBox 4">
            <a:extLst>
              <a:ext uri="{FF2B5EF4-FFF2-40B4-BE49-F238E27FC236}">
                <a16:creationId xmlns:a16="http://schemas.microsoft.com/office/drawing/2014/main" id="{AE514601-E6AD-ECCD-3449-E78ACD5C377F}"/>
              </a:ext>
            </a:extLst>
          </p:cNvPr>
          <p:cNvSpPr txBox="1"/>
          <p:nvPr/>
        </p:nvSpPr>
        <p:spPr bwMode="auto">
          <a:xfrm>
            <a:off x="1401418" y="1757248"/>
            <a:ext cx="379442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Study findings</a:t>
            </a:r>
          </a:p>
        </p:txBody>
      </p:sp>
      <p:sp>
        <p:nvSpPr>
          <p:cNvPr id="7" name="TextBox 6">
            <a:extLst>
              <a:ext uri="{FF2B5EF4-FFF2-40B4-BE49-F238E27FC236}">
                <a16:creationId xmlns:a16="http://schemas.microsoft.com/office/drawing/2014/main" id="{F09A8C70-05EA-E79C-2133-FD3C6CE44F3C}"/>
              </a:ext>
            </a:extLst>
          </p:cNvPr>
          <p:cNvSpPr txBox="1"/>
          <p:nvPr/>
        </p:nvSpPr>
        <p:spPr bwMode="auto">
          <a:xfrm>
            <a:off x="6964822" y="1757248"/>
            <a:ext cx="385229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Clinical implications</a:t>
            </a:r>
          </a:p>
        </p:txBody>
      </p:sp>
      <p:pic>
        <p:nvPicPr>
          <p:cNvPr id="9" name="Picture 8">
            <a:extLst>
              <a:ext uri="{FF2B5EF4-FFF2-40B4-BE49-F238E27FC236}">
                <a16:creationId xmlns:a16="http://schemas.microsoft.com/office/drawing/2014/main" id="{E2FFB386-155F-0C33-6EF4-5322CC0B5B76}"/>
              </a:ext>
            </a:extLst>
          </p:cNvPr>
          <p:cNvPicPr>
            <a:picLocks noChangeAspect="1"/>
          </p:cNvPicPr>
          <p:nvPr/>
        </p:nvPicPr>
        <p:blipFill>
          <a:blip r:embed="rId3"/>
          <a:stretch>
            <a:fillRect/>
          </a:stretch>
        </p:blipFill>
        <p:spPr>
          <a:xfrm>
            <a:off x="5284211" y="1928967"/>
            <a:ext cx="1538117" cy="4306277"/>
          </a:xfrm>
          <a:prstGeom prst="rect">
            <a:avLst/>
          </a:prstGeom>
        </p:spPr>
      </p:pic>
      <p:sp>
        <p:nvSpPr>
          <p:cNvPr id="10" name="Rounded Rectangle 9">
            <a:extLst>
              <a:ext uri="{FF2B5EF4-FFF2-40B4-BE49-F238E27FC236}">
                <a16:creationId xmlns:a16="http://schemas.microsoft.com/office/drawing/2014/main" id="{A5C67434-4A87-1A41-3A4F-3459F5F348CD}"/>
              </a:ext>
            </a:extLst>
          </p:cNvPr>
          <p:cNvSpPr/>
          <p:nvPr/>
        </p:nvSpPr>
        <p:spPr bwMode="auto">
          <a:xfrm>
            <a:off x="6936337" y="2150352"/>
            <a:ext cx="3924496" cy="1280160"/>
          </a:xfrm>
          <a:prstGeom prst="roundRect">
            <a:avLst/>
          </a:prstGeom>
          <a:solidFill>
            <a:schemeClr val="accent2">
              <a:lumMod val="20000"/>
              <a:lumOff val="80000"/>
            </a:schemeClr>
          </a:solidFill>
          <a:ln w="1905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 name="Rounded Rectangle 10">
            <a:extLst>
              <a:ext uri="{FF2B5EF4-FFF2-40B4-BE49-F238E27FC236}">
                <a16:creationId xmlns:a16="http://schemas.microsoft.com/office/drawing/2014/main" id="{26F189D7-39BF-5F67-592C-CB9A7EE77A69}"/>
              </a:ext>
            </a:extLst>
          </p:cNvPr>
          <p:cNvSpPr/>
          <p:nvPr/>
        </p:nvSpPr>
        <p:spPr bwMode="auto">
          <a:xfrm>
            <a:off x="6936337" y="3541002"/>
            <a:ext cx="3924496" cy="1280160"/>
          </a:xfrm>
          <a:prstGeom prst="roundRect">
            <a:avLst/>
          </a:prstGeom>
          <a:solidFill>
            <a:schemeClr val="accent2">
              <a:lumMod val="20000"/>
              <a:lumOff val="80000"/>
            </a:schemeClr>
          </a:solidFill>
          <a:ln w="1905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 name="Rounded Rectangle 11">
            <a:extLst>
              <a:ext uri="{FF2B5EF4-FFF2-40B4-BE49-F238E27FC236}">
                <a16:creationId xmlns:a16="http://schemas.microsoft.com/office/drawing/2014/main" id="{BA207B79-2208-8B16-650F-F3FF74A716B7}"/>
              </a:ext>
            </a:extLst>
          </p:cNvPr>
          <p:cNvSpPr/>
          <p:nvPr/>
        </p:nvSpPr>
        <p:spPr bwMode="auto">
          <a:xfrm>
            <a:off x="6936337" y="4931652"/>
            <a:ext cx="3924496" cy="1280160"/>
          </a:xfrm>
          <a:prstGeom prst="roundRect">
            <a:avLst/>
          </a:prstGeom>
          <a:solidFill>
            <a:schemeClr val="accent2">
              <a:lumMod val="20000"/>
              <a:lumOff val="80000"/>
            </a:schemeClr>
          </a:solidFill>
          <a:ln w="1905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 name="TextBox 12">
            <a:extLst>
              <a:ext uri="{FF2B5EF4-FFF2-40B4-BE49-F238E27FC236}">
                <a16:creationId xmlns:a16="http://schemas.microsoft.com/office/drawing/2014/main" id="{C3EA5D07-E582-38F8-CF6A-E06CDA807CE5}"/>
              </a:ext>
            </a:extLst>
          </p:cNvPr>
          <p:cNvSpPr txBox="1"/>
          <p:nvPr/>
        </p:nvSpPr>
        <p:spPr bwMode="auto">
          <a:xfrm>
            <a:off x="6964822" y="2389717"/>
            <a:ext cx="268338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Prevention of bleeding may help preventing future stroke, MI and death</a:t>
            </a:r>
          </a:p>
        </p:txBody>
      </p:sp>
      <p:sp>
        <p:nvSpPr>
          <p:cNvPr id="14" name="TextBox 13">
            <a:extLst>
              <a:ext uri="{FF2B5EF4-FFF2-40B4-BE49-F238E27FC236}">
                <a16:creationId xmlns:a16="http://schemas.microsoft.com/office/drawing/2014/main" id="{D8BCA5FE-2B5B-F9C6-BCC9-38D75D395555}"/>
              </a:ext>
            </a:extLst>
          </p:cNvPr>
          <p:cNvSpPr txBox="1"/>
          <p:nvPr/>
        </p:nvSpPr>
        <p:spPr bwMode="auto">
          <a:xfrm>
            <a:off x="6954852" y="3627353"/>
            <a:ext cx="268338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Strategies to decrease bleeding risk</a:t>
            </a:r>
          </a:p>
        </p:txBody>
      </p:sp>
      <p:sp>
        <p:nvSpPr>
          <p:cNvPr id="15" name="TextBox 14">
            <a:extLst>
              <a:ext uri="{FF2B5EF4-FFF2-40B4-BE49-F238E27FC236}">
                <a16:creationId xmlns:a16="http://schemas.microsoft.com/office/drawing/2014/main" id="{B2E2009D-73E7-31BC-31AF-55F880AA1F5D}"/>
              </a:ext>
            </a:extLst>
          </p:cNvPr>
          <p:cNvSpPr txBox="1"/>
          <p:nvPr/>
        </p:nvSpPr>
        <p:spPr bwMode="auto">
          <a:xfrm>
            <a:off x="6944881" y="4975093"/>
            <a:ext cx="2720411"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Restart anticoagulation if possible after bleeding</a:t>
            </a:r>
          </a:p>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When not possible, </a:t>
            </a:r>
            <a:b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consider LAA closure</a:t>
            </a:r>
          </a:p>
        </p:txBody>
      </p:sp>
      <p:sp>
        <p:nvSpPr>
          <p:cNvPr id="16" name="TextBox 15">
            <a:extLst>
              <a:ext uri="{FF2B5EF4-FFF2-40B4-BE49-F238E27FC236}">
                <a16:creationId xmlns:a16="http://schemas.microsoft.com/office/drawing/2014/main" id="{BA109CCF-5E95-9FEA-896D-5BD4B3E27D33}"/>
              </a:ext>
            </a:extLst>
          </p:cNvPr>
          <p:cNvSpPr txBox="1"/>
          <p:nvPr/>
        </p:nvSpPr>
        <p:spPr bwMode="auto">
          <a:xfrm>
            <a:off x="6979065" y="4181405"/>
            <a:ext cx="268338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85750" marR="0" lvl="0" indent="-285750" algn="l" defTabSz="914400" rtl="0" eaLnBrk="0" fontAlgn="base" latinLnBrk="0" hangingPunct="0">
              <a:lnSpc>
                <a:spcPct val="100000"/>
              </a:lnSpc>
              <a:spcBef>
                <a:spcPts val="0"/>
              </a:spcBef>
              <a:spcAft>
                <a:spcPct val="0"/>
              </a:spcAft>
              <a:buClrTx/>
              <a:buSzTx/>
              <a:buFont typeface="Wingdings" pitchFamily="2" charset="2"/>
              <a:buChar char="§"/>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Avoid NSAIDs, antiplatelets</a:t>
            </a:r>
          </a:p>
          <a:p>
            <a:pPr marL="285750" marR="0" lvl="0" indent="-285750" algn="l" defTabSz="914400" rtl="0" eaLnBrk="0" fontAlgn="base" latinLnBrk="0" hangingPunct="0">
              <a:lnSpc>
                <a:spcPct val="100000"/>
              </a:lnSpc>
              <a:spcBef>
                <a:spcPts val="0"/>
              </a:spcBef>
              <a:spcAft>
                <a:spcPct val="0"/>
              </a:spcAft>
              <a:buClrTx/>
              <a:buSzTx/>
              <a:buFont typeface="Wingdings" pitchFamily="2" charset="2"/>
              <a:buChar char="§"/>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Choose safer anticoagulants</a:t>
            </a:r>
          </a:p>
        </p:txBody>
      </p:sp>
      <p:sp>
        <p:nvSpPr>
          <p:cNvPr id="17" name="Rounded Rectangle 16">
            <a:extLst>
              <a:ext uri="{FF2B5EF4-FFF2-40B4-BE49-F238E27FC236}">
                <a16:creationId xmlns:a16="http://schemas.microsoft.com/office/drawing/2014/main" id="{A723AD51-E937-D4B7-9C35-54BB25226166}"/>
              </a:ext>
            </a:extLst>
          </p:cNvPr>
          <p:cNvSpPr/>
          <p:nvPr/>
        </p:nvSpPr>
        <p:spPr bwMode="auto">
          <a:xfrm>
            <a:off x="1222310" y="2131054"/>
            <a:ext cx="3960715" cy="1280160"/>
          </a:xfrm>
          <a:prstGeom prst="roundRect">
            <a:avLst/>
          </a:prstGeom>
          <a:solidFill>
            <a:schemeClr val="accent3">
              <a:lumMod val="20000"/>
              <a:lumOff val="80000"/>
            </a:schemeClr>
          </a:solidFill>
          <a:ln w="1905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 name="Rounded Rectangle 17">
            <a:extLst>
              <a:ext uri="{FF2B5EF4-FFF2-40B4-BE49-F238E27FC236}">
                <a16:creationId xmlns:a16="http://schemas.microsoft.com/office/drawing/2014/main" id="{8E74BCB3-A490-B40A-F2AA-FD5400084F12}"/>
              </a:ext>
            </a:extLst>
          </p:cNvPr>
          <p:cNvSpPr/>
          <p:nvPr/>
        </p:nvSpPr>
        <p:spPr bwMode="auto">
          <a:xfrm>
            <a:off x="1222310" y="3521704"/>
            <a:ext cx="3960715" cy="1280160"/>
          </a:xfrm>
          <a:prstGeom prst="roundRect">
            <a:avLst/>
          </a:prstGeom>
          <a:solidFill>
            <a:schemeClr val="accent3">
              <a:lumMod val="20000"/>
              <a:lumOff val="80000"/>
            </a:schemeClr>
          </a:solidFill>
          <a:ln w="1905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 name="Rounded Rectangle 18">
            <a:extLst>
              <a:ext uri="{FF2B5EF4-FFF2-40B4-BE49-F238E27FC236}">
                <a16:creationId xmlns:a16="http://schemas.microsoft.com/office/drawing/2014/main" id="{8BF36F30-916D-1016-2305-6A111272099C}"/>
              </a:ext>
            </a:extLst>
          </p:cNvPr>
          <p:cNvSpPr/>
          <p:nvPr/>
        </p:nvSpPr>
        <p:spPr bwMode="auto">
          <a:xfrm>
            <a:off x="1222310" y="4912354"/>
            <a:ext cx="3960715" cy="1280160"/>
          </a:xfrm>
          <a:prstGeom prst="roundRect">
            <a:avLst/>
          </a:prstGeom>
          <a:solidFill>
            <a:schemeClr val="accent3">
              <a:lumMod val="20000"/>
              <a:lumOff val="80000"/>
            </a:schemeClr>
          </a:solidFill>
          <a:ln w="1905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 name="TextBox 19">
            <a:extLst>
              <a:ext uri="{FF2B5EF4-FFF2-40B4-BE49-F238E27FC236}">
                <a16:creationId xmlns:a16="http://schemas.microsoft.com/office/drawing/2014/main" id="{AE0E961A-94BC-05CD-DD0B-98DD76A69840}"/>
              </a:ext>
            </a:extLst>
          </p:cNvPr>
          <p:cNvSpPr txBox="1"/>
          <p:nvPr/>
        </p:nvSpPr>
        <p:spPr bwMode="auto">
          <a:xfrm>
            <a:off x="2468310" y="2284959"/>
            <a:ext cx="268338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Bleeding is common in AF patients on anticoagulation</a:t>
            </a:r>
          </a:p>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 at 4 yr</a:t>
            </a:r>
          </a:p>
        </p:txBody>
      </p:sp>
      <p:sp>
        <p:nvSpPr>
          <p:cNvPr id="21" name="TextBox 20">
            <a:extLst>
              <a:ext uri="{FF2B5EF4-FFF2-40B4-BE49-F238E27FC236}">
                <a16:creationId xmlns:a16="http://schemas.microsoft.com/office/drawing/2014/main" id="{4F44E443-8439-6A51-6912-2241072C7F93}"/>
              </a:ext>
            </a:extLst>
          </p:cNvPr>
          <p:cNvSpPr txBox="1"/>
          <p:nvPr/>
        </p:nvSpPr>
        <p:spPr bwMode="auto">
          <a:xfrm>
            <a:off x="2458340" y="3573871"/>
            <a:ext cx="268338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who bleed are at higher risk of future stroke, MI and death</a:t>
            </a:r>
          </a:p>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aHR: 1.36; 95% CI: 1.69-1.61</a:t>
            </a:r>
          </a:p>
        </p:txBody>
      </p:sp>
      <p:sp>
        <p:nvSpPr>
          <p:cNvPr id="22" name="TextBox 21">
            <a:extLst>
              <a:ext uri="{FF2B5EF4-FFF2-40B4-BE49-F238E27FC236}">
                <a16:creationId xmlns:a16="http://schemas.microsoft.com/office/drawing/2014/main" id="{975DAF4D-56E4-D025-77C6-0D3E9554AEE0}"/>
              </a:ext>
            </a:extLst>
          </p:cNvPr>
          <p:cNvSpPr txBox="1"/>
          <p:nvPr/>
        </p:nvSpPr>
        <p:spPr bwMode="auto">
          <a:xfrm>
            <a:off x="2448369" y="4955795"/>
            <a:ext cx="2720411"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Anticoagulation is frequently discontinued after bleeding</a:t>
            </a:r>
          </a:p>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14% after any bleeding</a:t>
            </a:r>
            <a:b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21% after major bleeding</a:t>
            </a:r>
          </a:p>
        </p:txBody>
      </p:sp>
      <p:pic>
        <p:nvPicPr>
          <p:cNvPr id="8" name="Graphic 7" descr="Checkbox Checked with solid fill">
            <a:extLst>
              <a:ext uri="{FF2B5EF4-FFF2-40B4-BE49-F238E27FC236}">
                <a16:creationId xmlns:a16="http://schemas.microsoft.com/office/drawing/2014/main" id="{F9D5F46D-DD66-98A7-FAC9-6EBF9263C6F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648202" y="5114532"/>
            <a:ext cx="914400" cy="914400"/>
          </a:xfrm>
          <a:prstGeom prst="rect">
            <a:avLst/>
          </a:prstGeom>
        </p:spPr>
      </p:pic>
      <p:pic>
        <p:nvPicPr>
          <p:cNvPr id="24" name="Graphic 23" descr="Clipboard Checked with solid fill">
            <a:extLst>
              <a:ext uri="{FF2B5EF4-FFF2-40B4-BE49-F238E27FC236}">
                <a16:creationId xmlns:a16="http://schemas.microsoft.com/office/drawing/2014/main" id="{8B395315-CDFD-FBB1-A893-A3148BE4BB3C}"/>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679032" y="3723882"/>
            <a:ext cx="914400" cy="914400"/>
          </a:xfrm>
          <a:prstGeom prst="rect">
            <a:avLst/>
          </a:prstGeom>
        </p:spPr>
      </p:pic>
      <p:pic>
        <p:nvPicPr>
          <p:cNvPr id="26" name="Graphic 25" descr="Thumbs up sign with solid fill">
            <a:extLst>
              <a:ext uri="{FF2B5EF4-FFF2-40B4-BE49-F238E27FC236}">
                <a16:creationId xmlns:a16="http://schemas.microsoft.com/office/drawing/2014/main" id="{2813ED96-693F-B8DA-6A45-79D9C1472752}"/>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9801948" y="2280178"/>
            <a:ext cx="914400" cy="914400"/>
          </a:xfrm>
          <a:prstGeom prst="rect">
            <a:avLst/>
          </a:prstGeom>
        </p:spPr>
      </p:pic>
      <p:pic>
        <p:nvPicPr>
          <p:cNvPr id="28" name="Graphic 27" descr="No sign with solid fill">
            <a:extLst>
              <a:ext uri="{FF2B5EF4-FFF2-40B4-BE49-F238E27FC236}">
                <a16:creationId xmlns:a16="http://schemas.microsoft.com/office/drawing/2014/main" id="{D75168B4-2F93-3C28-BCBA-2BF43841811A}"/>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1489785" y="5095234"/>
            <a:ext cx="914400" cy="914400"/>
          </a:xfrm>
          <a:prstGeom prst="rect">
            <a:avLst/>
          </a:prstGeom>
        </p:spPr>
      </p:pic>
      <p:grpSp>
        <p:nvGrpSpPr>
          <p:cNvPr id="33" name="Group 32">
            <a:extLst>
              <a:ext uri="{FF2B5EF4-FFF2-40B4-BE49-F238E27FC236}">
                <a16:creationId xmlns:a16="http://schemas.microsoft.com/office/drawing/2014/main" id="{0C41C1F1-FB3E-0828-8BE9-0E1D58E58FEA}"/>
              </a:ext>
            </a:extLst>
          </p:cNvPr>
          <p:cNvGrpSpPr/>
          <p:nvPr/>
        </p:nvGrpSpPr>
        <p:grpSpPr>
          <a:xfrm>
            <a:off x="1401417" y="2292402"/>
            <a:ext cx="1002768" cy="914400"/>
            <a:chOff x="5638800" y="2971800"/>
            <a:chExt cx="1002768" cy="914400"/>
          </a:xfrm>
          <a:solidFill>
            <a:schemeClr val="accent3"/>
          </a:solidFill>
        </p:grpSpPr>
        <p:pic>
          <p:nvPicPr>
            <p:cNvPr id="30" name="Graphic 29" descr="Right pointing backhand index with solid fill">
              <a:extLst>
                <a:ext uri="{FF2B5EF4-FFF2-40B4-BE49-F238E27FC236}">
                  <a16:creationId xmlns:a16="http://schemas.microsoft.com/office/drawing/2014/main" id="{3DFCBF67-CFD6-F8D4-B0A2-5D4ED2DC011B}"/>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5638800" y="2971800"/>
              <a:ext cx="914400" cy="914400"/>
            </a:xfrm>
            <a:prstGeom prst="rect">
              <a:avLst/>
            </a:prstGeom>
          </p:spPr>
        </p:pic>
        <p:pic>
          <p:nvPicPr>
            <p:cNvPr id="32" name="Graphic 31" descr="Water with solid fill">
              <a:extLst>
                <a:ext uri="{FF2B5EF4-FFF2-40B4-BE49-F238E27FC236}">
                  <a16:creationId xmlns:a16="http://schemas.microsoft.com/office/drawing/2014/main" id="{4B42607C-C388-A777-4426-EF8FDF7753B7}"/>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6306763" y="3396076"/>
              <a:ext cx="334805" cy="334805"/>
            </a:xfrm>
            <a:prstGeom prst="rect">
              <a:avLst/>
            </a:prstGeom>
          </p:spPr>
        </p:pic>
      </p:grpSp>
      <p:grpSp>
        <p:nvGrpSpPr>
          <p:cNvPr id="38" name="Group 37">
            <a:extLst>
              <a:ext uri="{FF2B5EF4-FFF2-40B4-BE49-F238E27FC236}">
                <a16:creationId xmlns:a16="http://schemas.microsoft.com/office/drawing/2014/main" id="{14116F40-B86E-AC43-C372-E7C5409A8D59}"/>
              </a:ext>
            </a:extLst>
          </p:cNvPr>
          <p:cNvGrpSpPr/>
          <p:nvPr/>
        </p:nvGrpSpPr>
        <p:grpSpPr>
          <a:xfrm>
            <a:off x="1436426" y="3985211"/>
            <a:ext cx="779718" cy="455765"/>
            <a:chOff x="710933" y="4133464"/>
            <a:chExt cx="779718" cy="455765"/>
          </a:xfrm>
          <a:solidFill>
            <a:schemeClr val="accent3"/>
          </a:solidFill>
        </p:grpSpPr>
        <p:sp>
          <p:nvSpPr>
            <p:cNvPr id="34" name="Arrow: Right 33">
              <a:extLst>
                <a:ext uri="{FF2B5EF4-FFF2-40B4-BE49-F238E27FC236}">
                  <a16:creationId xmlns:a16="http://schemas.microsoft.com/office/drawing/2014/main" id="{F0DC4414-7750-EDCA-5CE3-0D855A06C379}"/>
                </a:ext>
              </a:extLst>
            </p:cNvPr>
            <p:cNvSpPr/>
            <p:nvPr/>
          </p:nvSpPr>
          <p:spPr bwMode="auto">
            <a:xfrm rot="16200000">
              <a:off x="710586" y="4338761"/>
              <a:ext cx="250815" cy="250121"/>
            </a:xfrm>
            <a:prstGeom prst="rightArrow">
              <a:avLst/>
            </a:prstGeom>
            <a:grp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6" name="Arrow: Right 35">
              <a:extLst>
                <a:ext uri="{FF2B5EF4-FFF2-40B4-BE49-F238E27FC236}">
                  <a16:creationId xmlns:a16="http://schemas.microsoft.com/office/drawing/2014/main" id="{51D65F3D-3518-B2CC-54D1-5281EF164AC3}"/>
                </a:ext>
              </a:extLst>
            </p:cNvPr>
            <p:cNvSpPr/>
            <p:nvPr/>
          </p:nvSpPr>
          <p:spPr bwMode="auto">
            <a:xfrm rot="16200000">
              <a:off x="914215" y="4292268"/>
              <a:ext cx="343800" cy="250121"/>
            </a:xfrm>
            <a:prstGeom prst="rightArrow">
              <a:avLst/>
            </a:prstGeom>
            <a:grp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 name="Arrow: Right 36">
              <a:extLst>
                <a:ext uri="{FF2B5EF4-FFF2-40B4-BE49-F238E27FC236}">
                  <a16:creationId xmlns:a16="http://schemas.microsoft.com/office/drawing/2014/main" id="{B4808A7E-4006-A145-1185-01F18DE60ABA}"/>
                </a:ext>
              </a:extLst>
            </p:cNvPr>
            <p:cNvSpPr/>
            <p:nvPr/>
          </p:nvSpPr>
          <p:spPr bwMode="auto">
            <a:xfrm rot="16200000">
              <a:off x="1137708" y="4236286"/>
              <a:ext cx="455765" cy="250121"/>
            </a:xfrm>
            <a:prstGeom prst="rightArrow">
              <a:avLst/>
            </a:prstGeom>
            <a:grp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8EF2B3-0B6F-7EB6-17BB-8B84DC782570}"/>
              </a:ext>
            </a:extLst>
          </p:cNvPr>
          <p:cNvSpPr>
            <a:spLocks noGrp="1"/>
          </p:cNvSpPr>
          <p:nvPr>
            <p:ph type="title"/>
          </p:nvPr>
        </p:nvSpPr>
        <p:spPr/>
        <p:txBody>
          <a:bodyPr/>
          <a:lstStyle/>
          <a:p>
            <a:r>
              <a:rPr lang="en-US" dirty="0"/>
              <a:t>ELAN: Early vs Late Initiation of Oral Anticoagulants for Stroke with AF</a:t>
            </a:r>
          </a:p>
        </p:txBody>
      </p:sp>
      <p:sp>
        <p:nvSpPr>
          <p:cNvPr id="3" name="Content Placeholder 2">
            <a:extLst>
              <a:ext uri="{FF2B5EF4-FFF2-40B4-BE49-F238E27FC236}">
                <a16:creationId xmlns:a16="http://schemas.microsoft.com/office/drawing/2014/main" id="{C42900FC-D580-F6B1-15E9-07C886C8036A}"/>
              </a:ext>
            </a:extLst>
          </p:cNvPr>
          <p:cNvSpPr>
            <a:spLocks noGrp="1"/>
          </p:cNvSpPr>
          <p:nvPr>
            <p:ph idx="1"/>
          </p:nvPr>
        </p:nvSpPr>
        <p:spPr>
          <a:xfrm>
            <a:off x="604675" y="1513048"/>
            <a:ext cx="10877529" cy="1145940"/>
          </a:xfrm>
        </p:spPr>
        <p:txBody>
          <a:bodyPr/>
          <a:lstStyle/>
          <a:p>
            <a:pPr eaLnBrk="1" hangingPunct="1"/>
            <a:r>
              <a:rPr lang="en-US" altLang="en-US" sz="2000" b="0" dirty="0">
                <a:solidFill>
                  <a:srgbClr val="000000"/>
                </a:solidFill>
              </a:rPr>
              <a:t>A randomized, controlled, open-label trial of N = 2013 patients at 103 sites in 15 countries</a:t>
            </a:r>
          </a:p>
          <a:p>
            <a:pPr eaLnBrk="1" hangingPunct="1"/>
            <a:r>
              <a:rPr lang="en-US" altLang="en-US" sz="2000" dirty="0">
                <a:solidFill>
                  <a:srgbClr val="000000"/>
                </a:solidFill>
              </a:rPr>
              <a:t>E</a:t>
            </a:r>
            <a:r>
              <a:rPr lang="en-US" altLang="en-US" sz="2000" b="0" dirty="0">
                <a:solidFill>
                  <a:srgbClr val="000000"/>
                </a:solidFill>
              </a:rPr>
              <a:t>arly (</a:t>
            </a:r>
            <a:r>
              <a:rPr lang="en-US" altLang="en-US" sz="2000" b="0" dirty="0">
                <a:solidFill>
                  <a:srgbClr val="E1471D"/>
                </a:solidFill>
              </a:rPr>
              <a:t>within 48 hr after minor/moderate stroke or 6-7 days after a major stroke</a:t>
            </a:r>
            <a:r>
              <a:rPr lang="en-US" altLang="en-US" sz="2000" b="0" dirty="0">
                <a:solidFill>
                  <a:srgbClr val="000000"/>
                </a:solidFill>
              </a:rPr>
              <a:t>) vs later DOAC </a:t>
            </a:r>
            <a:br>
              <a:rPr lang="en-US" altLang="en-US" sz="2000" b="0" dirty="0">
                <a:solidFill>
                  <a:srgbClr val="000000"/>
                </a:solidFill>
              </a:rPr>
            </a:br>
            <a:r>
              <a:rPr lang="en-US" altLang="en-US" sz="2000" b="0" dirty="0">
                <a:solidFill>
                  <a:srgbClr val="000000"/>
                </a:solidFill>
              </a:rPr>
              <a:t>(3-4 days after minor stroke, 6-7 days after moderate stroke, or 12-14 days after major stroke)</a:t>
            </a:r>
          </a:p>
          <a:p>
            <a:endParaRPr lang="en-US" sz="2000" dirty="0"/>
          </a:p>
        </p:txBody>
      </p:sp>
      <p:sp>
        <p:nvSpPr>
          <p:cNvPr id="5" name="Text Box 11">
            <a:extLst>
              <a:ext uri="{FF2B5EF4-FFF2-40B4-BE49-F238E27FC236}">
                <a16:creationId xmlns:a16="http://schemas.microsoft.com/office/drawing/2014/main" id="{AA51C03D-14DF-802B-480C-184D6B03E98F}"/>
              </a:ext>
            </a:extLst>
          </p:cNvPr>
          <p:cNvSpPr txBox="1">
            <a:spLocks noChangeArrowheads="1"/>
          </p:cNvSpPr>
          <p:nvPr/>
        </p:nvSpPr>
        <p:spPr bwMode="auto">
          <a:xfrm>
            <a:off x="414339" y="6367078"/>
            <a:ext cx="74090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Fischer. NEJM. 2023;388:2411.</a:t>
            </a:r>
          </a:p>
        </p:txBody>
      </p:sp>
      <p:sp>
        <p:nvSpPr>
          <p:cNvPr id="4" name="TextBox 3">
            <a:extLst>
              <a:ext uri="{FF2B5EF4-FFF2-40B4-BE49-F238E27FC236}">
                <a16:creationId xmlns:a16="http://schemas.microsoft.com/office/drawing/2014/main" id="{5B329AAA-F1D1-8D68-EBDC-E18E02C63B7C}"/>
              </a:ext>
            </a:extLst>
          </p:cNvPr>
          <p:cNvSpPr txBox="1"/>
          <p:nvPr/>
        </p:nvSpPr>
        <p:spPr bwMode="auto">
          <a:xfrm>
            <a:off x="883956" y="3152088"/>
            <a:ext cx="255852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Outcome Within 30 Days</a:t>
            </a:r>
          </a:p>
        </p:txBody>
      </p:sp>
      <p:sp>
        <p:nvSpPr>
          <p:cNvPr id="6" name="TextBox 5">
            <a:extLst>
              <a:ext uri="{FF2B5EF4-FFF2-40B4-BE49-F238E27FC236}">
                <a16:creationId xmlns:a16="http://schemas.microsoft.com/office/drawing/2014/main" id="{1DC903A8-248D-FD37-B806-19613372C6D0}"/>
              </a:ext>
            </a:extLst>
          </p:cNvPr>
          <p:cNvSpPr txBox="1"/>
          <p:nvPr/>
        </p:nvSpPr>
        <p:spPr bwMode="auto">
          <a:xfrm>
            <a:off x="874614" y="3694034"/>
            <a:ext cx="3736023"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Primary-outcome event</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Major extracranial bleeding</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Symptomatic intracranial hemorrhage</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Recurrent ischemic stroke</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Systemic embolism</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Death from vascular cause</a:t>
            </a:r>
          </a:p>
        </p:txBody>
      </p:sp>
      <p:sp>
        <p:nvSpPr>
          <p:cNvPr id="7" name="TextBox 6">
            <a:extLst>
              <a:ext uri="{FF2B5EF4-FFF2-40B4-BE49-F238E27FC236}">
                <a16:creationId xmlns:a16="http://schemas.microsoft.com/office/drawing/2014/main" id="{7CB3EF6E-17BD-FAC0-7FD9-AB44200FEF55}"/>
              </a:ext>
            </a:extLst>
          </p:cNvPr>
          <p:cNvSpPr txBox="1"/>
          <p:nvPr/>
        </p:nvSpPr>
        <p:spPr bwMode="auto">
          <a:xfrm>
            <a:off x="4011027" y="2584756"/>
            <a:ext cx="170402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Early-Treatment Group </a:t>
            </a:r>
            <a:b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984)</a:t>
            </a:r>
          </a:p>
        </p:txBody>
      </p:sp>
      <p:sp>
        <p:nvSpPr>
          <p:cNvPr id="8" name="TextBox 7">
            <a:extLst>
              <a:ext uri="{FF2B5EF4-FFF2-40B4-BE49-F238E27FC236}">
                <a16:creationId xmlns:a16="http://schemas.microsoft.com/office/drawing/2014/main" id="{02094D46-4AA9-E8E8-C5DF-21948DD1ADD7}"/>
              </a:ext>
            </a:extLst>
          </p:cNvPr>
          <p:cNvSpPr txBox="1"/>
          <p:nvPr/>
        </p:nvSpPr>
        <p:spPr bwMode="auto">
          <a:xfrm>
            <a:off x="5550876" y="2584756"/>
            <a:ext cx="179664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Later-Treatment Group </a:t>
            </a:r>
            <a:b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991)</a:t>
            </a:r>
          </a:p>
        </p:txBody>
      </p:sp>
      <p:sp>
        <p:nvSpPr>
          <p:cNvPr id="9" name="TextBox 8">
            <a:extLst>
              <a:ext uri="{FF2B5EF4-FFF2-40B4-BE49-F238E27FC236}">
                <a16:creationId xmlns:a16="http://schemas.microsoft.com/office/drawing/2014/main" id="{1693480C-34C4-51A2-C788-6B5C08535681}"/>
              </a:ext>
            </a:extLst>
          </p:cNvPr>
          <p:cNvSpPr txBox="1"/>
          <p:nvPr/>
        </p:nvSpPr>
        <p:spPr bwMode="auto">
          <a:xfrm>
            <a:off x="4663772" y="3403072"/>
            <a:ext cx="18716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no. of events (%)</a:t>
            </a:r>
          </a:p>
        </p:txBody>
      </p:sp>
      <p:sp>
        <p:nvSpPr>
          <p:cNvPr id="10" name="TextBox 9">
            <a:extLst>
              <a:ext uri="{FF2B5EF4-FFF2-40B4-BE49-F238E27FC236}">
                <a16:creationId xmlns:a16="http://schemas.microsoft.com/office/drawing/2014/main" id="{AD9DF288-11FD-3237-F827-29B2D405E3AC}"/>
              </a:ext>
            </a:extLst>
          </p:cNvPr>
          <p:cNvSpPr txBox="1"/>
          <p:nvPr/>
        </p:nvSpPr>
        <p:spPr bwMode="auto">
          <a:xfrm>
            <a:off x="7744949" y="2859489"/>
            <a:ext cx="265983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Adjusted Risk Difference (95% CI)</a:t>
            </a:r>
          </a:p>
        </p:txBody>
      </p:sp>
      <p:sp>
        <p:nvSpPr>
          <p:cNvPr id="11" name="TextBox 10">
            <a:extLst>
              <a:ext uri="{FF2B5EF4-FFF2-40B4-BE49-F238E27FC236}">
                <a16:creationId xmlns:a16="http://schemas.microsoft.com/office/drawing/2014/main" id="{E849EA9F-CE8C-82E7-67B3-4D71414307D9}"/>
              </a:ext>
            </a:extLst>
          </p:cNvPr>
          <p:cNvSpPr txBox="1"/>
          <p:nvPr/>
        </p:nvSpPr>
        <p:spPr bwMode="auto">
          <a:xfrm>
            <a:off x="8131594" y="3403072"/>
            <a:ext cx="18716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Percentage points</a:t>
            </a:r>
          </a:p>
        </p:txBody>
      </p:sp>
      <p:sp>
        <p:nvSpPr>
          <p:cNvPr id="12" name="TextBox 11">
            <a:extLst>
              <a:ext uri="{FF2B5EF4-FFF2-40B4-BE49-F238E27FC236}">
                <a16:creationId xmlns:a16="http://schemas.microsoft.com/office/drawing/2014/main" id="{8DB44F50-82C4-881C-A710-8525BB3429EF}"/>
              </a:ext>
            </a:extLst>
          </p:cNvPr>
          <p:cNvSpPr txBox="1"/>
          <p:nvPr/>
        </p:nvSpPr>
        <p:spPr bwMode="auto">
          <a:xfrm>
            <a:off x="4410831" y="3694034"/>
            <a:ext cx="904415"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29 (2.9)</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 (0.3)</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 (0.2)</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14 (1.4)</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 (0.4)</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11 (1.1)</a:t>
            </a:r>
          </a:p>
        </p:txBody>
      </p:sp>
      <p:sp>
        <p:nvSpPr>
          <p:cNvPr id="13" name="TextBox 12">
            <a:extLst>
              <a:ext uri="{FF2B5EF4-FFF2-40B4-BE49-F238E27FC236}">
                <a16:creationId xmlns:a16="http://schemas.microsoft.com/office/drawing/2014/main" id="{B81213B3-DC96-9CEE-8DEA-D619487D5C83}"/>
              </a:ext>
            </a:extLst>
          </p:cNvPr>
          <p:cNvSpPr txBox="1"/>
          <p:nvPr/>
        </p:nvSpPr>
        <p:spPr bwMode="auto">
          <a:xfrm>
            <a:off x="5883960" y="3694034"/>
            <a:ext cx="904415"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41 (4.1)</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 (0.5)</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 (0.2)</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25 (2.5)</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 (0.9)</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 (1.0)</a:t>
            </a:r>
          </a:p>
        </p:txBody>
      </p:sp>
      <p:sp>
        <p:nvSpPr>
          <p:cNvPr id="14" name="TextBox 13">
            <a:extLst>
              <a:ext uri="{FF2B5EF4-FFF2-40B4-BE49-F238E27FC236}">
                <a16:creationId xmlns:a16="http://schemas.microsoft.com/office/drawing/2014/main" id="{A56F22C8-0825-710F-984A-7225F4969800}"/>
              </a:ext>
            </a:extLst>
          </p:cNvPr>
          <p:cNvSpPr txBox="1"/>
          <p:nvPr/>
        </p:nvSpPr>
        <p:spPr bwMode="auto">
          <a:xfrm>
            <a:off x="9573780" y="3694034"/>
            <a:ext cx="2048318"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-1.18 (-2.84 to 0.47)</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-0.25 (-0.90 to 0.41)</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0.01 (-0.52 to 0.53)</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-1.14 (-2.41 to 0.13)</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-0.55 (-1.34 to 0.23)</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0.13 (-0.84 to 1.09)</a:t>
            </a:r>
          </a:p>
        </p:txBody>
      </p:sp>
      <p:sp>
        <p:nvSpPr>
          <p:cNvPr id="15" name="TextBox 14">
            <a:extLst>
              <a:ext uri="{FF2B5EF4-FFF2-40B4-BE49-F238E27FC236}">
                <a16:creationId xmlns:a16="http://schemas.microsoft.com/office/drawing/2014/main" id="{DE3C8405-596C-182F-028F-6D0184ABDC07}"/>
              </a:ext>
            </a:extLst>
          </p:cNvPr>
          <p:cNvSpPr txBox="1"/>
          <p:nvPr/>
        </p:nvSpPr>
        <p:spPr bwMode="auto">
          <a:xfrm>
            <a:off x="6462199" y="5448360"/>
            <a:ext cx="54694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16" name="TextBox 15">
            <a:extLst>
              <a:ext uri="{FF2B5EF4-FFF2-40B4-BE49-F238E27FC236}">
                <a16:creationId xmlns:a16="http://schemas.microsoft.com/office/drawing/2014/main" id="{C2B5FD6E-87BD-B55E-4BAF-1BFBD077A533}"/>
              </a:ext>
            </a:extLst>
          </p:cNvPr>
          <p:cNvSpPr txBox="1"/>
          <p:nvPr/>
        </p:nvSpPr>
        <p:spPr bwMode="auto">
          <a:xfrm>
            <a:off x="7214582" y="5448360"/>
            <a:ext cx="54694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a:t>
            </a:r>
          </a:p>
        </p:txBody>
      </p:sp>
      <p:sp>
        <p:nvSpPr>
          <p:cNvPr id="17" name="TextBox 16">
            <a:extLst>
              <a:ext uri="{FF2B5EF4-FFF2-40B4-BE49-F238E27FC236}">
                <a16:creationId xmlns:a16="http://schemas.microsoft.com/office/drawing/2014/main" id="{1F972593-C7C7-DE21-FC35-10D99B542DF7}"/>
              </a:ext>
            </a:extLst>
          </p:cNvPr>
          <p:cNvSpPr txBox="1"/>
          <p:nvPr/>
        </p:nvSpPr>
        <p:spPr bwMode="auto">
          <a:xfrm>
            <a:off x="7992631" y="5448360"/>
            <a:ext cx="476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0.0</a:t>
            </a:r>
          </a:p>
        </p:txBody>
      </p:sp>
      <p:sp>
        <p:nvSpPr>
          <p:cNvPr id="18" name="TextBox 17">
            <a:extLst>
              <a:ext uri="{FF2B5EF4-FFF2-40B4-BE49-F238E27FC236}">
                <a16:creationId xmlns:a16="http://schemas.microsoft.com/office/drawing/2014/main" id="{6BEDF729-603E-AD09-65F5-CF9526EF8731}"/>
              </a:ext>
            </a:extLst>
          </p:cNvPr>
          <p:cNvSpPr txBox="1"/>
          <p:nvPr/>
        </p:nvSpPr>
        <p:spPr bwMode="auto">
          <a:xfrm>
            <a:off x="8752532" y="5448360"/>
            <a:ext cx="476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a:t>
            </a:r>
          </a:p>
        </p:txBody>
      </p:sp>
      <p:sp>
        <p:nvSpPr>
          <p:cNvPr id="19" name="TextBox 18">
            <a:extLst>
              <a:ext uri="{FF2B5EF4-FFF2-40B4-BE49-F238E27FC236}">
                <a16:creationId xmlns:a16="http://schemas.microsoft.com/office/drawing/2014/main" id="{2347453D-D036-FCCE-AF71-FC87828225CB}"/>
              </a:ext>
            </a:extLst>
          </p:cNvPr>
          <p:cNvSpPr txBox="1"/>
          <p:nvPr/>
        </p:nvSpPr>
        <p:spPr bwMode="auto">
          <a:xfrm>
            <a:off x="9492723" y="5448360"/>
            <a:ext cx="476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20" name="TextBox 19">
            <a:extLst>
              <a:ext uri="{FF2B5EF4-FFF2-40B4-BE49-F238E27FC236}">
                <a16:creationId xmlns:a16="http://schemas.microsoft.com/office/drawing/2014/main" id="{E582AC03-5BD6-393C-1A55-207DD8DB3915}"/>
              </a:ext>
            </a:extLst>
          </p:cNvPr>
          <p:cNvSpPr txBox="1"/>
          <p:nvPr/>
        </p:nvSpPr>
        <p:spPr bwMode="auto">
          <a:xfrm>
            <a:off x="5948145" y="5840968"/>
            <a:ext cx="23487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Early Treatment Better</a:t>
            </a:r>
          </a:p>
        </p:txBody>
      </p:sp>
      <p:sp>
        <p:nvSpPr>
          <p:cNvPr id="21" name="TextBox 20">
            <a:extLst>
              <a:ext uri="{FF2B5EF4-FFF2-40B4-BE49-F238E27FC236}">
                <a16:creationId xmlns:a16="http://schemas.microsoft.com/office/drawing/2014/main" id="{4A4CBEB8-C81F-2533-7374-389C65C912E4}"/>
              </a:ext>
            </a:extLst>
          </p:cNvPr>
          <p:cNvSpPr txBox="1"/>
          <p:nvPr/>
        </p:nvSpPr>
        <p:spPr bwMode="auto">
          <a:xfrm>
            <a:off x="8235047" y="5840968"/>
            <a:ext cx="236289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Later Treatment Better</a:t>
            </a:r>
          </a:p>
        </p:txBody>
      </p:sp>
      <p:cxnSp>
        <p:nvCxnSpPr>
          <p:cNvPr id="23" name="Straight Arrow Connector 22">
            <a:extLst>
              <a:ext uri="{FF2B5EF4-FFF2-40B4-BE49-F238E27FC236}">
                <a16:creationId xmlns:a16="http://schemas.microsoft.com/office/drawing/2014/main" id="{DFA334FA-DA5C-E801-E90A-6E506B1D2450}"/>
              </a:ext>
            </a:extLst>
          </p:cNvPr>
          <p:cNvCxnSpPr/>
          <p:nvPr/>
        </p:nvCxnSpPr>
        <p:spPr bwMode="auto">
          <a:xfrm>
            <a:off x="8315982" y="5824510"/>
            <a:ext cx="1610072" cy="0"/>
          </a:xfrm>
          <a:prstGeom prst="straightConnector1">
            <a:avLst/>
          </a:prstGeom>
          <a:noFill/>
          <a:ln w="28575" cap="flat" cmpd="sng" algn="ctr">
            <a:solidFill>
              <a:schemeClr val="bg1"/>
            </a:solidFill>
            <a:prstDash val="solid"/>
            <a:round/>
            <a:headEnd type="none" w="med" len="med"/>
            <a:tailEnd type="triangle"/>
          </a:ln>
          <a:effectLst/>
        </p:spPr>
      </p:cxnSp>
      <p:cxnSp>
        <p:nvCxnSpPr>
          <p:cNvPr id="24" name="Straight Arrow Connector 23">
            <a:extLst>
              <a:ext uri="{FF2B5EF4-FFF2-40B4-BE49-F238E27FC236}">
                <a16:creationId xmlns:a16="http://schemas.microsoft.com/office/drawing/2014/main" id="{5EFCBEAA-7D0D-16F5-9CA4-4229884AD393}"/>
              </a:ext>
            </a:extLst>
          </p:cNvPr>
          <p:cNvCxnSpPr>
            <a:cxnSpLocks/>
          </p:cNvCxnSpPr>
          <p:nvPr/>
        </p:nvCxnSpPr>
        <p:spPr bwMode="auto">
          <a:xfrm flipH="1">
            <a:off x="6542488" y="5824510"/>
            <a:ext cx="1610072" cy="0"/>
          </a:xfrm>
          <a:prstGeom prst="straightConnector1">
            <a:avLst/>
          </a:prstGeom>
          <a:noFill/>
          <a:ln w="28575" cap="flat" cmpd="sng" algn="ctr">
            <a:solidFill>
              <a:schemeClr val="bg1"/>
            </a:solidFill>
            <a:prstDash val="solid"/>
            <a:round/>
            <a:headEnd type="none" w="med" len="med"/>
            <a:tailEnd type="triangle"/>
          </a:ln>
          <a:effectLst/>
        </p:spPr>
      </p:cxnSp>
      <p:cxnSp>
        <p:nvCxnSpPr>
          <p:cNvPr id="26" name="Straight Connector 25">
            <a:extLst>
              <a:ext uri="{FF2B5EF4-FFF2-40B4-BE49-F238E27FC236}">
                <a16:creationId xmlns:a16="http://schemas.microsoft.com/office/drawing/2014/main" id="{739A35B1-C292-02B6-818D-C44F81C26568}"/>
              </a:ext>
            </a:extLst>
          </p:cNvPr>
          <p:cNvCxnSpPr/>
          <p:nvPr/>
        </p:nvCxnSpPr>
        <p:spPr bwMode="auto">
          <a:xfrm>
            <a:off x="6730414" y="5405571"/>
            <a:ext cx="3014663" cy="0"/>
          </a:xfrm>
          <a:prstGeom prst="line">
            <a:avLst/>
          </a:prstGeom>
          <a:noFill/>
          <a:ln w="28575" cap="flat" cmpd="sng" algn="ctr">
            <a:solidFill>
              <a:schemeClr val="bg1"/>
            </a:solidFill>
            <a:prstDash val="solid"/>
            <a:round/>
            <a:headEnd type="none" w="med" len="med"/>
            <a:tailEnd type="none" w="med" len="med"/>
          </a:ln>
          <a:effectLst/>
        </p:spPr>
      </p:cxnSp>
      <p:grpSp>
        <p:nvGrpSpPr>
          <p:cNvPr id="33" name="Group 32">
            <a:extLst>
              <a:ext uri="{FF2B5EF4-FFF2-40B4-BE49-F238E27FC236}">
                <a16:creationId xmlns:a16="http://schemas.microsoft.com/office/drawing/2014/main" id="{9145EFD5-4471-EEEE-DCC7-67DC470575D5}"/>
              </a:ext>
            </a:extLst>
          </p:cNvPr>
          <p:cNvGrpSpPr/>
          <p:nvPr/>
        </p:nvGrpSpPr>
        <p:grpSpPr>
          <a:xfrm>
            <a:off x="6735176" y="5390463"/>
            <a:ext cx="3009901" cy="113694"/>
            <a:chOff x="6491287" y="5113597"/>
            <a:chExt cx="3009901" cy="462709"/>
          </a:xfrm>
        </p:grpSpPr>
        <p:cxnSp>
          <p:nvCxnSpPr>
            <p:cNvPr id="28" name="Straight Connector 27">
              <a:extLst>
                <a:ext uri="{FF2B5EF4-FFF2-40B4-BE49-F238E27FC236}">
                  <a16:creationId xmlns:a16="http://schemas.microsoft.com/office/drawing/2014/main" id="{90251950-198B-3F81-7403-7BEBA6FFD8E2}"/>
                </a:ext>
              </a:extLst>
            </p:cNvPr>
            <p:cNvCxnSpPr/>
            <p:nvPr/>
          </p:nvCxnSpPr>
          <p:spPr bwMode="auto">
            <a:xfrm>
              <a:off x="6491287" y="5113597"/>
              <a:ext cx="0" cy="462709"/>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525F3403-16A8-E0C1-B15F-621F820930BD}"/>
                </a:ext>
              </a:extLst>
            </p:cNvPr>
            <p:cNvCxnSpPr/>
            <p:nvPr/>
          </p:nvCxnSpPr>
          <p:spPr bwMode="auto">
            <a:xfrm>
              <a:off x="7239000" y="5113597"/>
              <a:ext cx="0" cy="462709"/>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E8573CEF-FFD8-8DE5-B45A-07AF4D219C49}"/>
                </a:ext>
              </a:extLst>
            </p:cNvPr>
            <p:cNvCxnSpPr/>
            <p:nvPr/>
          </p:nvCxnSpPr>
          <p:spPr bwMode="auto">
            <a:xfrm>
              <a:off x="7986395" y="5113597"/>
              <a:ext cx="0" cy="462709"/>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823428FE-CE99-E1A0-DB5B-A2A2D8A3408A}"/>
                </a:ext>
              </a:extLst>
            </p:cNvPr>
            <p:cNvCxnSpPr/>
            <p:nvPr/>
          </p:nvCxnSpPr>
          <p:spPr bwMode="auto">
            <a:xfrm>
              <a:off x="8743632" y="5113597"/>
              <a:ext cx="0" cy="462709"/>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E6C5350F-082B-6818-46DA-F978AB89C009}"/>
                </a:ext>
              </a:extLst>
            </p:cNvPr>
            <p:cNvCxnSpPr/>
            <p:nvPr/>
          </p:nvCxnSpPr>
          <p:spPr bwMode="auto">
            <a:xfrm>
              <a:off x="9501188" y="5113597"/>
              <a:ext cx="0" cy="462709"/>
            </a:xfrm>
            <a:prstGeom prst="line">
              <a:avLst/>
            </a:prstGeom>
            <a:noFill/>
            <a:ln w="28575" cap="flat" cmpd="sng" algn="ctr">
              <a:solidFill>
                <a:schemeClr val="bg1"/>
              </a:solidFill>
              <a:prstDash val="solid"/>
              <a:round/>
              <a:headEnd type="none" w="med" len="med"/>
              <a:tailEnd type="none" w="med" len="med"/>
            </a:ln>
            <a:effectLst/>
          </p:spPr>
        </p:cxnSp>
      </p:grpSp>
      <p:cxnSp>
        <p:nvCxnSpPr>
          <p:cNvPr id="35" name="Straight Connector 34">
            <a:extLst>
              <a:ext uri="{FF2B5EF4-FFF2-40B4-BE49-F238E27FC236}">
                <a16:creationId xmlns:a16="http://schemas.microsoft.com/office/drawing/2014/main" id="{F16505BF-6A97-1090-C1B4-64CEB0D75795}"/>
              </a:ext>
            </a:extLst>
          </p:cNvPr>
          <p:cNvCxnSpPr/>
          <p:nvPr/>
        </p:nvCxnSpPr>
        <p:spPr bwMode="auto">
          <a:xfrm>
            <a:off x="8230284" y="3772404"/>
            <a:ext cx="0" cy="1633167"/>
          </a:xfrm>
          <a:prstGeom prst="line">
            <a:avLst/>
          </a:prstGeom>
          <a:noFill/>
          <a:ln w="28575" cap="flat" cmpd="sng" algn="ctr">
            <a:solidFill>
              <a:schemeClr val="tx2">
                <a:lumMod val="90000"/>
              </a:schemeClr>
            </a:solidFill>
            <a:prstDash val="sysDash"/>
            <a:round/>
            <a:headEnd type="none" w="med" len="med"/>
            <a:tailEnd type="none" w="med" len="med"/>
          </a:ln>
          <a:effectLst/>
        </p:spPr>
      </p:cxnSp>
      <p:cxnSp>
        <p:nvCxnSpPr>
          <p:cNvPr id="37" name="Straight Connector 36">
            <a:extLst>
              <a:ext uri="{FF2B5EF4-FFF2-40B4-BE49-F238E27FC236}">
                <a16:creationId xmlns:a16="http://schemas.microsoft.com/office/drawing/2014/main" id="{0A009794-53AB-2017-A7F5-E4B61DDE1C03}"/>
              </a:ext>
            </a:extLst>
          </p:cNvPr>
          <p:cNvCxnSpPr/>
          <p:nvPr/>
        </p:nvCxnSpPr>
        <p:spPr bwMode="auto">
          <a:xfrm flipH="1">
            <a:off x="6802664" y="3895040"/>
            <a:ext cx="1680668" cy="0"/>
          </a:xfrm>
          <a:prstGeom prst="line">
            <a:avLst/>
          </a:prstGeom>
          <a:noFill/>
          <a:ln w="28575" cap="flat" cmpd="sng" algn="ctr">
            <a:solidFill>
              <a:schemeClr val="bg1"/>
            </a:solidFill>
            <a:prstDash val="solid"/>
            <a:round/>
            <a:headEnd type="none" w="med" len="med"/>
            <a:tailEnd type="none" w="med" len="med"/>
          </a:ln>
          <a:effectLst/>
        </p:spPr>
      </p:cxnSp>
      <p:sp>
        <p:nvSpPr>
          <p:cNvPr id="38" name="Rectangle 37">
            <a:extLst>
              <a:ext uri="{FF2B5EF4-FFF2-40B4-BE49-F238E27FC236}">
                <a16:creationId xmlns:a16="http://schemas.microsoft.com/office/drawing/2014/main" id="{F100D50A-B4D0-5486-742E-D5ECD4F4B274}"/>
              </a:ext>
            </a:extLst>
          </p:cNvPr>
          <p:cNvSpPr/>
          <p:nvPr/>
        </p:nvSpPr>
        <p:spPr bwMode="auto">
          <a:xfrm>
            <a:off x="7592427" y="3842277"/>
            <a:ext cx="114300" cy="114300"/>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39" name="Straight Connector 38">
            <a:extLst>
              <a:ext uri="{FF2B5EF4-FFF2-40B4-BE49-F238E27FC236}">
                <a16:creationId xmlns:a16="http://schemas.microsoft.com/office/drawing/2014/main" id="{3DA97370-4585-DB5F-8F26-E1BE84C9C92A}"/>
              </a:ext>
            </a:extLst>
          </p:cNvPr>
          <p:cNvCxnSpPr>
            <a:cxnSpLocks/>
          </p:cNvCxnSpPr>
          <p:nvPr/>
        </p:nvCxnSpPr>
        <p:spPr bwMode="auto">
          <a:xfrm flipH="1">
            <a:off x="7782927" y="4172899"/>
            <a:ext cx="681694" cy="0"/>
          </a:xfrm>
          <a:prstGeom prst="line">
            <a:avLst/>
          </a:prstGeom>
          <a:noFill/>
          <a:ln w="28575" cap="flat" cmpd="sng" algn="ctr">
            <a:solidFill>
              <a:schemeClr val="bg1"/>
            </a:solidFill>
            <a:prstDash val="solid"/>
            <a:round/>
            <a:headEnd type="none" w="med" len="med"/>
            <a:tailEnd type="none" w="med" len="med"/>
          </a:ln>
          <a:effectLst/>
        </p:spPr>
      </p:cxnSp>
      <p:sp>
        <p:nvSpPr>
          <p:cNvPr id="40" name="Rectangle 39">
            <a:extLst>
              <a:ext uri="{FF2B5EF4-FFF2-40B4-BE49-F238E27FC236}">
                <a16:creationId xmlns:a16="http://schemas.microsoft.com/office/drawing/2014/main" id="{E1FB2105-CE1F-B7E8-1FFF-87E0F31B88C6}"/>
              </a:ext>
            </a:extLst>
          </p:cNvPr>
          <p:cNvSpPr/>
          <p:nvPr/>
        </p:nvSpPr>
        <p:spPr bwMode="auto">
          <a:xfrm>
            <a:off x="8054010" y="4120136"/>
            <a:ext cx="114300" cy="114300"/>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42" name="Straight Connector 41">
            <a:extLst>
              <a:ext uri="{FF2B5EF4-FFF2-40B4-BE49-F238E27FC236}">
                <a16:creationId xmlns:a16="http://schemas.microsoft.com/office/drawing/2014/main" id="{851C0244-E8D9-F123-4BCC-D8D055FD3930}"/>
              </a:ext>
            </a:extLst>
          </p:cNvPr>
          <p:cNvCxnSpPr>
            <a:cxnSpLocks/>
          </p:cNvCxnSpPr>
          <p:nvPr/>
        </p:nvCxnSpPr>
        <p:spPr bwMode="auto">
          <a:xfrm flipH="1">
            <a:off x="7978189" y="4444033"/>
            <a:ext cx="535731" cy="0"/>
          </a:xfrm>
          <a:prstGeom prst="line">
            <a:avLst/>
          </a:prstGeom>
          <a:noFill/>
          <a:ln w="28575" cap="flat" cmpd="sng" algn="ctr">
            <a:solidFill>
              <a:schemeClr val="bg1"/>
            </a:solidFill>
            <a:prstDash val="solid"/>
            <a:round/>
            <a:headEnd type="none" w="med" len="med"/>
            <a:tailEnd type="none" w="med" len="med"/>
          </a:ln>
          <a:effectLst/>
        </p:spPr>
      </p:cxnSp>
      <p:sp>
        <p:nvSpPr>
          <p:cNvPr id="43" name="Rectangle 42">
            <a:extLst>
              <a:ext uri="{FF2B5EF4-FFF2-40B4-BE49-F238E27FC236}">
                <a16:creationId xmlns:a16="http://schemas.microsoft.com/office/drawing/2014/main" id="{EDAB2EB5-3603-B253-8354-184466DD8255}"/>
              </a:ext>
            </a:extLst>
          </p:cNvPr>
          <p:cNvSpPr/>
          <p:nvPr/>
        </p:nvSpPr>
        <p:spPr bwMode="auto">
          <a:xfrm>
            <a:off x="8178840" y="4391270"/>
            <a:ext cx="114300" cy="114300"/>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45" name="Straight Connector 44">
            <a:extLst>
              <a:ext uri="{FF2B5EF4-FFF2-40B4-BE49-F238E27FC236}">
                <a16:creationId xmlns:a16="http://schemas.microsoft.com/office/drawing/2014/main" id="{6453E906-1495-8FD5-8BE4-5DA6E139C657}"/>
              </a:ext>
            </a:extLst>
          </p:cNvPr>
          <p:cNvCxnSpPr>
            <a:cxnSpLocks/>
          </p:cNvCxnSpPr>
          <p:nvPr/>
        </p:nvCxnSpPr>
        <p:spPr bwMode="auto">
          <a:xfrm flipH="1">
            <a:off x="7025689" y="4720969"/>
            <a:ext cx="1295400" cy="0"/>
          </a:xfrm>
          <a:prstGeom prst="line">
            <a:avLst/>
          </a:prstGeom>
          <a:noFill/>
          <a:ln w="28575" cap="flat" cmpd="sng" algn="ctr">
            <a:solidFill>
              <a:schemeClr val="bg1"/>
            </a:solidFill>
            <a:prstDash val="solid"/>
            <a:round/>
            <a:headEnd type="none" w="med" len="med"/>
            <a:tailEnd type="none" w="med" len="med"/>
          </a:ln>
          <a:effectLst/>
        </p:spPr>
      </p:cxnSp>
      <p:sp>
        <p:nvSpPr>
          <p:cNvPr id="46" name="Rectangle 45">
            <a:extLst>
              <a:ext uri="{FF2B5EF4-FFF2-40B4-BE49-F238E27FC236}">
                <a16:creationId xmlns:a16="http://schemas.microsoft.com/office/drawing/2014/main" id="{D316AFC0-F537-2864-D74C-91E1539F5FE0}"/>
              </a:ext>
            </a:extLst>
          </p:cNvPr>
          <p:cNvSpPr/>
          <p:nvPr/>
        </p:nvSpPr>
        <p:spPr bwMode="auto">
          <a:xfrm>
            <a:off x="7616239" y="4668206"/>
            <a:ext cx="114300" cy="114300"/>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49" name="Straight Connector 48">
            <a:extLst>
              <a:ext uri="{FF2B5EF4-FFF2-40B4-BE49-F238E27FC236}">
                <a16:creationId xmlns:a16="http://schemas.microsoft.com/office/drawing/2014/main" id="{88CC6A09-6D92-06D0-407C-5D67F13C4BF4}"/>
              </a:ext>
            </a:extLst>
          </p:cNvPr>
          <p:cNvCxnSpPr>
            <a:cxnSpLocks/>
          </p:cNvCxnSpPr>
          <p:nvPr/>
        </p:nvCxnSpPr>
        <p:spPr bwMode="auto">
          <a:xfrm flipH="1">
            <a:off x="7548590" y="4996447"/>
            <a:ext cx="815362" cy="0"/>
          </a:xfrm>
          <a:prstGeom prst="line">
            <a:avLst/>
          </a:prstGeom>
          <a:noFill/>
          <a:ln w="28575" cap="flat" cmpd="sng" algn="ctr">
            <a:solidFill>
              <a:schemeClr val="bg1"/>
            </a:solidFill>
            <a:prstDash val="solid"/>
            <a:round/>
            <a:headEnd type="none" w="med" len="med"/>
            <a:tailEnd type="none" w="med" len="med"/>
          </a:ln>
          <a:effectLst/>
        </p:spPr>
      </p:cxnSp>
      <p:sp>
        <p:nvSpPr>
          <p:cNvPr id="50" name="Rectangle 49">
            <a:extLst>
              <a:ext uri="{FF2B5EF4-FFF2-40B4-BE49-F238E27FC236}">
                <a16:creationId xmlns:a16="http://schemas.microsoft.com/office/drawing/2014/main" id="{84ED4C5B-CC9A-0795-F353-A364E0BF1D20}"/>
              </a:ext>
            </a:extLst>
          </p:cNvPr>
          <p:cNvSpPr/>
          <p:nvPr/>
        </p:nvSpPr>
        <p:spPr bwMode="auto">
          <a:xfrm>
            <a:off x="7906982" y="4943684"/>
            <a:ext cx="114300" cy="114300"/>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52" name="Straight Connector 51">
            <a:extLst>
              <a:ext uri="{FF2B5EF4-FFF2-40B4-BE49-F238E27FC236}">
                <a16:creationId xmlns:a16="http://schemas.microsoft.com/office/drawing/2014/main" id="{054CCB28-F74B-5CE6-D0E1-815D8A4A018A}"/>
              </a:ext>
            </a:extLst>
          </p:cNvPr>
          <p:cNvCxnSpPr>
            <a:cxnSpLocks/>
          </p:cNvCxnSpPr>
          <p:nvPr/>
        </p:nvCxnSpPr>
        <p:spPr bwMode="auto">
          <a:xfrm flipH="1">
            <a:off x="7822603" y="5263032"/>
            <a:ext cx="965211" cy="0"/>
          </a:xfrm>
          <a:prstGeom prst="line">
            <a:avLst/>
          </a:prstGeom>
          <a:noFill/>
          <a:ln w="28575" cap="flat" cmpd="sng" algn="ctr">
            <a:solidFill>
              <a:schemeClr val="bg1"/>
            </a:solidFill>
            <a:prstDash val="solid"/>
            <a:round/>
            <a:headEnd type="none" w="med" len="med"/>
            <a:tailEnd type="none" w="med" len="med"/>
          </a:ln>
          <a:effectLst/>
        </p:spPr>
      </p:cxnSp>
      <p:sp>
        <p:nvSpPr>
          <p:cNvPr id="53" name="Rectangle 52">
            <a:extLst>
              <a:ext uri="{FF2B5EF4-FFF2-40B4-BE49-F238E27FC236}">
                <a16:creationId xmlns:a16="http://schemas.microsoft.com/office/drawing/2014/main" id="{EF507CBC-2831-B316-39FB-CAF57E3F4C8E}"/>
              </a:ext>
            </a:extLst>
          </p:cNvPr>
          <p:cNvSpPr/>
          <p:nvPr/>
        </p:nvSpPr>
        <p:spPr bwMode="auto">
          <a:xfrm>
            <a:off x="8249652" y="5210269"/>
            <a:ext cx="114300" cy="114300"/>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56" name="Straight Connector 55">
            <a:extLst>
              <a:ext uri="{FF2B5EF4-FFF2-40B4-BE49-F238E27FC236}">
                <a16:creationId xmlns:a16="http://schemas.microsoft.com/office/drawing/2014/main" id="{D6F5945A-85CB-7B81-EFA5-55E54172DBF6}"/>
              </a:ext>
            </a:extLst>
          </p:cNvPr>
          <p:cNvCxnSpPr>
            <a:cxnSpLocks/>
          </p:cNvCxnSpPr>
          <p:nvPr/>
        </p:nvCxnSpPr>
        <p:spPr bwMode="auto">
          <a:xfrm>
            <a:off x="738798" y="3485916"/>
            <a:ext cx="10767402" cy="0"/>
          </a:xfrm>
          <a:prstGeom prst="line">
            <a:avLst/>
          </a:prstGeom>
          <a:noFill/>
          <a:ln w="28575" cap="flat" cmpd="sng" algn="ctr">
            <a:solidFill>
              <a:schemeClr val="bg1"/>
            </a:solidFill>
            <a:prstDash val="solid"/>
            <a:round/>
            <a:headEnd type="none" w="med" len="med"/>
            <a:tailEnd type="none" w="med" len="med"/>
          </a:ln>
          <a:effectLst/>
        </p:spPr>
      </p:cxnSp>
    </p:spTree>
  </p:cSld>
  <p:clrMapOvr>
    <a:masterClrMapping/>
  </p:clrMapOvr>
  <p:transition spd="slow"/>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13">
            <a:extLst>
              <a:ext uri="{FF2B5EF4-FFF2-40B4-BE49-F238E27FC236}">
                <a16:creationId xmlns:a16="http://schemas.microsoft.com/office/drawing/2014/main" id="{52402BA6-6F7B-DA2E-97F7-DDEE63640579}"/>
              </a:ext>
            </a:extLst>
          </p:cNvPr>
          <p:cNvSpPr>
            <a:spLocks noGrp="1"/>
          </p:cNvSpPr>
          <p:nvPr>
            <p:ph idx="1"/>
          </p:nvPr>
        </p:nvSpPr>
        <p:spPr/>
        <p:txBody>
          <a:bodyPr/>
          <a:lstStyle/>
          <a:p>
            <a:r>
              <a:rPr lang="en-US" sz="2200" dirty="0"/>
              <a:t>Multicenter, randomized, double-blind, placebo-controlled, event-driven phase III trial in Japan (N = 984) of 15 mg edoxaban vs placebo in adults ≥80 yr (mean age: 87 yr) with AF</a:t>
            </a:r>
          </a:p>
          <a:p>
            <a:endParaRPr lang="en-US" sz="2200" dirty="0"/>
          </a:p>
          <a:p>
            <a:endParaRPr lang="en-US" sz="2200" dirty="0"/>
          </a:p>
          <a:p>
            <a:endParaRPr lang="en-US" sz="2200" dirty="0"/>
          </a:p>
          <a:p>
            <a:endParaRPr lang="en-US" sz="2200" dirty="0"/>
          </a:p>
          <a:p>
            <a:endParaRPr lang="en-US" sz="2200" dirty="0"/>
          </a:p>
          <a:p>
            <a:endParaRPr lang="en-US" sz="2200" dirty="0"/>
          </a:p>
          <a:p>
            <a:r>
              <a:rPr lang="en-US" sz="2200" dirty="0"/>
              <a:t>Hemorrhagic stroke: 0 with edoxaban vs 2 with placebo</a:t>
            </a:r>
          </a:p>
          <a:p>
            <a:endParaRPr lang="en-US" sz="2200" dirty="0"/>
          </a:p>
        </p:txBody>
      </p:sp>
      <p:sp>
        <p:nvSpPr>
          <p:cNvPr id="373765" name="TextBox 7">
            <a:extLst>
              <a:ext uri="{FF2B5EF4-FFF2-40B4-BE49-F238E27FC236}">
                <a16:creationId xmlns:a16="http://schemas.microsoft.com/office/drawing/2014/main" id="{490D6CF8-A7B1-A5FF-967C-C2FFF45CE1E0}"/>
              </a:ext>
            </a:extLst>
          </p:cNvPr>
          <p:cNvSpPr txBox="1">
            <a:spLocks noChangeArrowheads="1"/>
          </p:cNvSpPr>
          <p:nvPr/>
        </p:nvSpPr>
        <p:spPr bwMode="auto">
          <a:xfrm>
            <a:off x="2882456" y="2185439"/>
            <a:ext cx="11165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Stroke/SE</a:t>
            </a:r>
          </a:p>
        </p:txBody>
      </p:sp>
      <p:sp>
        <p:nvSpPr>
          <p:cNvPr id="373766" name="TextBox 8">
            <a:extLst>
              <a:ext uri="{FF2B5EF4-FFF2-40B4-BE49-F238E27FC236}">
                <a16:creationId xmlns:a16="http://schemas.microsoft.com/office/drawing/2014/main" id="{502BB03E-AF73-6B16-240E-D8E3F6782AF8}"/>
              </a:ext>
            </a:extLst>
          </p:cNvPr>
          <p:cNvSpPr txBox="1">
            <a:spLocks noChangeArrowheads="1"/>
          </p:cNvSpPr>
          <p:nvPr/>
        </p:nvSpPr>
        <p:spPr bwMode="auto">
          <a:xfrm>
            <a:off x="8312596" y="2185439"/>
            <a:ext cx="16466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Major Bleeding</a:t>
            </a:r>
          </a:p>
        </p:txBody>
      </p:sp>
      <p:sp>
        <p:nvSpPr>
          <p:cNvPr id="4" name="Title 3">
            <a:extLst>
              <a:ext uri="{FF2B5EF4-FFF2-40B4-BE49-F238E27FC236}">
                <a16:creationId xmlns:a16="http://schemas.microsoft.com/office/drawing/2014/main" id="{7271894B-BC50-D620-15BF-824F4A6317B3}"/>
              </a:ext>
            </a:extLst>
          </p:cNvPr>
          <p:cNvSpPr>
            <a:spLocks noGrp="1"/>
          </p:cNvSpPr>
          <p:nvPr>
            <p:ph type="title"/>
          </p:nvPr>
        </p:nvSpPr>
        <p:spPr/>
        <p:txBody>
          <a:bodyPr/>
          <a:lstStyle/>
          <a:p>
            <a:r>
              <a:rPr lang="en-US" dirty="0"/>
              <a:t>ELDERCARE-AF: Low-Dose Edoxaban for Much Older Patients With AF</a:t>
            </a:r>
          </a:p>
        </p:txBody>
      </p:sp>
      <p:sp>
        <p:nvSpPr>
          <p:cNvPr id="8" name="Text Box 11">
            <a:extLst>
              <a:ext uri="{FF2B5EF4-FFF2-40B4-BE49-F238E27FC236}">
                <a16:creationId xmlns:a16="http://schemas.microsoft.com/office/drawing/2014/main" id="{D07F0719-A089-D1B9-A498-8D4AA7C48BEE}"/>
              </a:ext>
            </a:extLst>
          </p:cNvPr>
          <p:cNvSpPr txBox="1">
            <a:spLocks noChangeArrowheads="1"/>
          </p:cNvSpPr>
          <p:nvPr/>
        </p:nvSpPr>
        <p:spPr bwMode="auto">
          <a:xfrm>
            <a:off x="414339" y="6385740"/>
            <a:ext cx="74090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Okumura. NEJM. 2020;383:1735.</a:t>
            </a:r>
          </a:p>
        </p:txBody>
      </p:sp>
      <p:sp>
        <p:nvSpPr>
          <p:cNvPr id="9" name="TextBox 7">
            <a:extLst>
              <a:ext uri="{FF2B5EF4-FFF2-40B4-BE49-F238E27FC236}">
                <a16:creationId xmlns:a16="http://schemas.microsoft.com/office/drawing/2014/main" id="{8FF0CA57-3ACC-54A1-E71D-3AEE9309E2DC}"/>
              </a:ext>
            </a:extLst>
          </p:cNvPr>
          <p:cNvSpPr txBox="1">
            <a:spLocks noChangeArrowheads="1"/>
          </p:cNvSpPr>
          <p:nvPr/>
        </p:nvSpPr>
        <p:spPr bwMode="auto">
          <a:xfrm>
            <a:off x="1458798" y="5163638"/>
            <a:ext cx="400473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Mo Since Randomization</a:t>
            </a:r>
          </a:p>
        </p:txBody>
      </p:sp>
      <p:sp>
        <p:nvSpPr>
          <p:cNvPr id="11" name="TextBox 7">
            <a:extLst>
              <a:ext uri="{FF2B5EF4-FFF2-40B4-BE49-F238E27FC236}">
                <a16:creationId xmlns:a16="http://schemas.microsoft.com/office/drawing/2014/main" id="{180CEA2C-C64D-9598-9918-409D1F6D439F}"/>
              </a:ext>
            </a:extLst>
          </p:cNvPr>
          <p:cNvSpPr txBox="1">
            <a:spLocks noChangeArrowheads="1"/>
          </p:cNvSpPr>
          <p:nvPr/>
        </p:nvSpPr>
        <p:spPr bwMode="auto">
          <a:xfrm>
            <a:off x="7163232" y="5156380"/>
            <a:ext cx="403499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Mo </a:t>
            </a:r>
            <a:r>
              <a:rPr lang="en-US" altLang="en-US" sz="1600" dirty="0">
                <a:solidFill>
                  <a:srgbClr val="000000"/>
                </a:solidFill>
                <a:latin typeface="Calibri"/>
              </a:rPr>
              <a:t>S</a:t>
            </a:r>
            <a:r>
              <a:rPr kumimoji="0" lang="en-US" altLang="en-US" sz="16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ince Randomization</a:t>
            </a:r>
          </a:p>
        </p:txBody>
      </p:sp>
      <p:sp>
        <p:nvSpPr>
          <p:cNvPr id="12" name="TextBox 7">
            <a:extLst>
              <a:ext uri="{FF2B5EF4-FFF2-40B4-BE49-F238E27FC236}">
                <a16:creationId xmlns:a16="http://schemas.microsoft.com/office/drawing/2014/main" id="{21F52376-1790-8197-E4E3-EBF1E948B80D}"/>
              </a:ext>
            </a:extLst>
          </p:cNvPr>
          <p:cNvSpPr txBox="1">
            <a:spLocks noChangeArrowheads="1"/>
          </p:cNvSpPr>
          <p:nvPr/>
        </p:nvSpPr>
        <p:spPr bwMode="auto">
          <a:xfrm rot="16200000">
            <a:off x="-658271" y="3668937"/>
            <a:ext cx="30746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Cumulative Incidence of Event (%)</a:t>
            </a:r>
          </a:p>
        </p:txBody>
      </p:sp>
      <p:sp>
        <p:nvSpPr>
          <p:cNvPr id="13" name="TextBox 7">
            <a:extLst>
              <a:ext uri="{FF2B5EF4-FFF2-40B4-BE49-F238E27FC236}">
                <a16:creationId xmlns:a16="http://schemas.microsoft.com/office/drawing/2014/main" id="{21F504BE-24A4-3647-C0DC-A73098B73F21}"/>
              </a:ext>
            </a:extLst>
          </p:cNvPr>
          <p:cNvSpPr txBox="1">
            <a:spLocks noChangeArrowheads="1"/>
          </p:cNvSpPr>
          <p:nvPr/>
        </p:nvSpPr>
        <p:spPr bwMode="auto">
          <a:xfrm rot="16200000">
            <a:off x="5204386" y="3716245"/>
            <a:ext cx="30746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Cumulative Incidence of Event (%)</a:t>
            </a:r>
          </a:p>
        </p:txBody>
      </p:sp>
      <p:grpSp>
        <p:nvGrpSpPr>
          <p:cNvPr id="17" name="Group 16">
            <a:extLst>
              <a:ext uri="{FF2B5EF4-FFF2-40B4-BE49-F238E27FC236}">
                <a16:creationId xmlns:a16="http://schemas.microsoft.com/office/drawing/2014/main" id="{9AFFE5A9-F0A7-E8B5-618A-378FF3B49A6B}"/>
              </a:ext>
            </a:extLst>
          </p:cNvPr>
          <p:cNvGrpSpPr/>
          <p:nvPr/>
        </p:nvGrpSpPr>
        <p:grpSpPr>
          <a:xfrm>
            <a:off x="1065742" y="2482628"/>
            <a:ext cx="393056" cy="2522519"/>
            <a:chOff x="1065742" y="2482628"/>
            <a:chExt cx="393056" cy="2522519"/>
          </a:xfrm>
        </p:grpSpPr>
        <p:sp>
          <p:nvSpPr>
            <p:cNvPr id="2" name="TextBox 1">
              <a:extLst>
                <a:ext uri="{FF2B5EF4-FFF2-40B4-BE49-F238E27FC236}">
                  <a16:creationId xmlns:a16="http://schemas.microsoft.com/office/drawing/2014/main" id="{2C9996E8-5B16-FDE9-B76A-E148B468CADF}"/>
                </a:ext>
              </a:extLst>
            </p:cNvPr>
            <p:cNvSpPr txBox="1"/>
            <p:nvPr/>
          </p:nvSpPr>
          <p:spPr bwMode="auto">
            <a:xfrm>
              <a:off x="1065742" y="2482628"/>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14</a:t>
              </a:r>
            </a:p>
          </p:txBody>
        </p:sp>
        <p:sp>
          <p:nvSpPr>
            <p:cNvPr id="3" name="TextBox 2">
              <a:extLst>
                <a:ext uri="{FF2B5EF4-FFF2-40B4-BE49-F238E27FC236}">
                  <a16:creationId xmlns:a16="http://schemas.microsoft.com/office/drawing/2014/main" id="{05C6606F-9D43-EED8-83D2-EFFDBF27A38D}"/>
                </a:ext>
              </a:extLst>
            </p:cNvPr>
            <p:cNvSpPr txBox="1"/>
            <p:nvPr/>
          </p:nvSpPr>
          <p:spPr bwMode="auto">
            <a:xfrm>
              <a:off x="1065742" y="2795057"/>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5" name="TextBox 4">
              <a:extLst>
                <a:ext uri="{FF2B5EF4-FFF2-40B4-BE49-F238E27FC236}">
                  <a16:creationId xmlns:a16="http://schemas.microsoft.com/office/drawing/2014/main" id="{AC75D2A4-9709-D8CD-F8C7-D49768756F3B}"/>
                </a:ext>
              </a:extLst>
            </p:cNvPr>
            <p:cNvSpPr txBox="1"/>
            <p:nvPr/>
          </p:nvSpPr>
          <p:spPr bwMode="auto">
            <a:xfrm>
              <a:off x="1065742" y="3107486"/>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6" name="TextBox 5">
              <a:extLst>
                <a:ext uri="{FF2B5EF4-FFF2-40B4-BE49-F238E27FC236}">
                  <a16:creationId xmlns:a16="http://schemas.microsoft.com/office/drawing/2014/main" id="{5CC5B59F-01C0-93B0-F99A-1A70CD35D0DD}"/>
                </a:ext>
              </a:extLst>
            </p:cNvPr>
            <p:cNvSpPr txBox="1"/>
            <p:nvPr/>
          </p:nvSpPr>
          <p:spPr bwMode="auto">
            <a:xfrm>
              <a:off x="1169937" y="3419915"/>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a:t>
              </a:r>
            </a:p>
          </p:txBody>
        </p:sp>
        <p:sp>
          <p:nvSpPr>
            <p:cNvPr id="7" name="TextBox 6">
              <a:extLst>
                <a:ext uri="{FF2B5EF4-FFF2-40B4-BE49-F238E27FC236}">
                  <a16:creationId xmlns:a16="http://schemas.microsoft.com/office/drawing/2014/main" id="{1F9E6BD4-D246-F09F-B1C0-FF83786AEC10}"/>
                </a:ext>
              </a:extLst>
            </p:cNvPr>
            <p:cNvSpPr txBox="1"/>
            <p:nvPr/>
          </p:nvSpPr>
          <p:spPr bwMode="auto">
            <a:xfrm>
              <a:off x="1169937" y="3729306"/>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10" name="TextBox 9">
              <a:extLst>
                <a:ext uri="{FF2B5EF4-FFF2-40B4-BE49-F238E27FC236}">
                  <a16:creationId xmlns:a16="http://schemas.microsoft.com/office/drawing/2014/main" id="{76B0EA4B-2B29-FE4B-8CE9-4B933322395D}"/>
                </a:ext>
              </a:extLst>
            </p:cNvPr>
            <p:cNvSpPr txBox="1"/>
            <p:nvPr/>
          </p:nvSpPr>
          <p:spPr bwMode="auto">
            <a:xfrm>
              <a:off x="1169937" y="4041735"/>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p:txBody>
        </p:sp>
        <p:sp>
          <p:nvSpPr>
            <p:cNvPr id="15" name="TextBox 14">
              <a:extLst>
                <a:ext uri="{FF2B5EF4-FFF2-40B4-BE49-F238E27FC236}">
                  <a16:creationId xmlns:a16="http://schemas.microsoft.com/office/drawing/2014/main" id="{70F136BF-B2C6-BC55-5086-3DED926DCB8A}"/>
                </a:ext>
              </a:extLst>
            </p:cNvPr>
            <p:cNvSpPr txBox="1"/>
            <p:nvPr/>
          </p:nvSpPr>
          <p:spPr bwMode="auto">
            <a:xfrm>
              <a:off x="1169937" y="4354164"/>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16" name="TextBox 15">
              <a:extLst>
                <a:ext uri="{FF2B5EF4-FFF2-40B4-BE49-F238E27FC236}">
                  <a16:creationId xmlns:a16="http://schemas.microsoft.com/office/drawing/2014/main" id="{EB58E51C-FFA4-B06A-8411-86092C97FC6D}"/>
                </a:ext>
              </a:extLst>
            </p:cNvPr>
            <p:cNvSpPr txBox="1"/>
            <p:nvPr/>
          </p:nvSpPr>
          <p:spPr bwMode="auto">
            <a:xfrm>
              <a:off x="1169937" y="4666593"/>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grpSp>
      <p:grpSp>
        <p:nvGrpSpPr>
          <p:cNvPr id="28" name="Group 27">
            <a:extLst>
              <a:ext uri="{FF2B5EF4-FFF2-40B4-BE49-F238E27FC236}">
                <a16:creationId xmlns:a16="http://schemas.microsoft.com/office/drawing/2014/main" id="{5330C40F-FDD9-611F-8E1E-D33870D42356}"/>
              </a:ext>
            </a:extLst>
          </p:cNvPr>
          <p:cNvGrpSpPr/>
          <p:nvPr/>
        </p:nvGrpSpPr>
        <p:grpSpPr>
          <a:xfrm>
            <a:off x="1348442" y="4894698"/>
            <a:ext cx="4305648" cy="338554"/>
            <a:chOff x="1348442" y="4894698"/>
            <a:chExt cx="4305648" cy="338554"/>
          </a:xfrm>
        </p:grpSpPr>
        <p:sp>
          <p:nvSpPr>
            <p:cNvPr id="18" name="TextBox 17">
              <a:extLst>
                <a:ext uri="{FF2B5EF4-FFF2-40B4-BE49-F238E27FC236}">
                  <a16:creationId xmlns:a16="http://schemas.microsoft.com/office/drawing/2014/main" id="{C0A35094-A2C0-5CA1-1319-7FD4B680DBD2}"/>
                </a:ext>
              </a:extLst>
            </p:cNvPr>
            <p:cNvSpPr txBox="1"/>
            <p:nvPr/>
          </p:nvSpPr>
          <p:spPr bwMode="auto">
            <a:xfrm>
              <a:off x="1348442" y="4894698"/>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19" name="TextBox 18">
              <a:extLst>
                <a:ext uri="{FF2B5EF4-FFF2-40B4-BE49-F238E27FC236}">
                  <a16:creationId xmlns:a16="http://schemas.microsoft.com/office/drawing/2014/main" id="{A31A9116-2EF0-21DC-57E8-3022BC92E03D}"/>
                </a:ext>
              </a:extLst>
            </p:cNvPr>
            <p:cNvSpPr txBox="1"/>
            <p:nvPr/>
          </p:nvSpPr>
          <p:spPr bwMode="auto">
            <a:xfrm>
              <a:off x="1791046" y="4894698"/>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p:txBody>
        </p:sp>
        <p:sp>
          <p:nvSpPr>
            <p:cNvPr id="20" name="TextBox 19">
              <a:extLst>
                <a:ext uri="{FF2B5EF4-FFF2-40B4-BE49-F238E27FC236}">
                  <a16:creationId xmlns:a16="http://schemas.microsoft.com/office/drawing/2014/main" id="{56486F2E-2123-E9E3-F974-C13BBDA9AB4D}"/>
                </a:ext>
              </a:extLst>
            </p:cNvPr>
            <p:cNvSpPr txBox="1"/>
            <p:nvPr/>
          </p:nvSpPr>
          <p:spPr bwMode="auto">
            <a:xfrm>
              <a:off x="2231825" y="4894698"/>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a:t>
              </a:r>
            </a:p>
          </p:txBody>
        </p:sp>
        <p:sp>
          <p:nvSpPr>
            <p:cNvPr id="21" name="TextBox 20">
              <a:extLst>
                <a:ext uri="{FF2B5EF4-FFF2-40B4-BE49-F238E27FC236}">
                  <a16:creationId xmlns:a16="http://schemas.microsoft.com/office/drawing/2014/main" id="{91EB7AC5-B629-1484-0CD4-54DAB381E283}"/>
                </a:ext>
              </a:extLst>
            </p:cNvPr>
            <p:cNvSpPr txBox="1"/>
            <p:nvPr/>
          </p:nvSpPr>
          <p:spPr bwMode="auto">
            <a:xfrm>
              <a:off x="2622332" y="4894698"/>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22" name="TextBox 21">
              <a:extLst>
                <a:ext uri="{FF2B5EF4-FFF2-40B4-BE49-F238E27FC236}">
                  <a16:creationId xmlns:a16="http://schemas.microsoft.com/office/drawing/2014/main" id="{5CB38DF2-5DF0-6615-700F-5D42AFCE1D46}"/>
                </a:ext>
              </a:extLst>
            </p:cNvPr>
            <p:cNvSpPr txBox="1"/>
            <p:nvPr/>
          </p:nvSpPr>
          <p:spPr bwMode="auto">
            <a:xfrm>
              <a:off x="3059705" y="4894698"/>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16</a:t>
              </a:r>
            </a:p>
          </p:txBody>
        </p:sp>
        <p:sp>
          <p:nvSpPr>
            <p:cNvPr id="23" name="TextBox 22">
              <a:extLst>
                <a:ext uri="{FF2B5EF4-FFF2-40B4-BE49-F238E27FC236}">
                  <a16:creationId xmlns:a16="http://schemas.microsoft.com/office/drawing/2014/main" id="{AA39E804-8E88-5370-FE7D-503F00F5F4FE}"/>
                </a:ext>
              </a:extLst>
            </p:cNvPr>
            <p:cNvSpPr txBox="1"/>
            <p:nvPr/>
          </p:nvSpPr>
          <p:spPr bwMode="auto">
            <a:xfrm>
              <a:off x="3502309" y="4894698"/>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24" name="TextBox 23">
              <a:extLst>
                <a:ext uri="{FF2B5EF4-FFF2-40B4-BE49-F238E27FC236}">
                  <a16:creationId xmlns:a16="http://schemas.microsoft.com/office/drawing/2014/main" id="{03830372-E52B-BB41-5932-F1ACC6A33004}"/>
                </a:ext>
              </a:extLst>
            </p:cNvPr>
            <p:cNvSpPr txBox="1"/>
            <p:nvPr/>
          </p:nvSpPr>
          <p:spPr bwMode="auto">
            <a:xfrm>
              <a:off x="3943088" y="4894698"/>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25" name="TextBox 24">
              <a:extLst>
                <a:ext uri="{FF2B5EF4-FFF2-40B4-BE49-F238E27FC236}">
                  <a16:creationId xmlns:a16="http://schemas.microsoft.com/office/drawing/2014/main" id="{93632966-C838-01A2-E784-43723B50869E}"/>
                </a:ext>
              </a:extLst>
            </p:cNvPr>
            <p:cNvSpPr txBox="1"/>
            <p:nvPr/>
          </p:nvSpPr>
          <p:spPr bwMode="auto">
            <a:xfrm>
              <a:off x="4385692" y="4894698"/>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28</a:t>
              </a:r>
            </a:p>
          </p:txBody>
        </p:sp>
        <p:sp>
          <p:nvSpPr>
            <p:cNvPr id="26" name="TextBox 25">
              <a:extLst>
                <a:ext uri="{FF2B5EF4-FFF2-40B4-BE49-F238E27FC236}">
                  <a16:creationId xmlns:a16="http://schemas.microsoft.com/office/drawing/2014/main" id="{6C5EFF6E-79BF-F04B-B2F0-2151B70A5418}"/>
                </a:ext>
              </a:extLst>
            </p:cNvPr>
            <p:cNvSpPr txBox="1"/>
            <p:nvPr/>
          </p:nvSpPr>
          <p:spPr bwMode="auto">
            <a:xfrm>
              <a:off x="4818430" y="4894698"/>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32</a:t>
              </a:r>
            </a:p>
          </p:txBody>
        </p:sp>
        <p:sp>
          <p:nvSpPr>
            <p:cNvPr id="27" name="TextBox 26">
              <a:extLst>
                <a:ext uri="{FF2B5EF4-FFF2-40B4-BE49-F238E27FC236}">
                  <a16:creationId xmlns:a16="http://schemas.microsoft.com/office/drawing/2014/main" id="{8B9DF0A6-AFF1-E6FF-8D69-10F927BBCFDF}"/>
                </a:ext>
              </a:extLst>
            </p:cNvPr>
            <p:cNvSpPr txBox="1"/>
            <p:nvPr/>
          </p:nvSpPr>
          <p:spPr bwMode="auto">
            <a:xfrm>
              <a:off x="5261034" y="4894698"/>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36</a:t>
              </a:r>
            </a:p>
          </p:txBody>
        </p:sp>
      </p:grpSp>
      <p:sp>
        <p:nvSpPr>
          <p:cNvPr id="29" name="Freeform: Shape 28">
            <a:extLst>
              <a:ext uri="{FF2B5EF4-FFF2-40B4-BE49-F238E27FC236}">
                <a16:creationId xmlns:a16="http://schemas.microsoft.com/office/drawing/2014/main" id="{5DA6C0EB-7C35-7788-9FC1-0DAEF1C594F9}"/>
              </a:ext>
            </a:extLst>
          </p:cNvPr>
          <p:cNvSpPr/>
          <p:nvPr/>
        </p:nvSpPr>
        <p:spPr bwMode="auto">
          <a:xfrm>
            <a:off x="1485900" y="2651760"/>
            <a:ext cx="3977640" cy="2202180"/>
          </a:xfrm>
          <a:custGeom>
            <a:avLst/>
            <a:gdLst>
              <a:gd name="connsiteX0" fmla="*/ 0 w 3977640"/>
              <a:gd name="connsiteY0" fmla="*/ 0 h 2202180"/>
              <a:gd name="connsiteX1" fmla="*/ 0 w 3977640"/>
              <a:gd name="connsiteY1" fmla="*/ 2202180 h 2202180"/>
              <a:gd name="connsiteX2" fmla="*/ 3977640 w 3977640"/>
              <a:gd name="connsiteY2" fmla="*/ 2202180 h 2202180"/>
            </a:gdLst>
            <a:ahLst/>
            <a:cxnLst>
              <a:cxn ang="0">
                <a:pos x="connsiteX0" y="connsiteY0"/>
              </a:cxn>
              <a:cxn ang="0">
                <a:pos x="connsiteX1" y="connsiteY1"/>
              </a:cxn>
              <a:cxn ang="0">
                <a:pos x="connsiteX2" y="connsiteY2"/>
              </a:cxn>
            </a:cxnLst>
            <a:rect l="l" t="t" r="r" b="b"/>
            <a:pathLst>
              <a:path w="3977640" h="2202180">
                <a:moveTo>
                  <a:pt x="0" y="0"/>
                </a:moveTo>
                <a:lnTo>
                  <a:pt x="0" y="2202180"/>
                </a:lnTo>
                <a:lnTo>
                  <a:pt x="3977640" y="220218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39" name="Group 38">
            <a:extLst>
              <a:ext uri="{FF2B5EF4-FFF2-40B4-BE49-F238E27FC236}">
                <a16:creationId xmlns:a16="http://schemas.microsoft.com/office/drawing/2014/main" id="{6CB21602-E2DC-03A8-EB5B-00C335E74E36}"/>
              </a:ext>
            </a:extLst>
          </p:cNvPr>
          <p:cNvGrpSpPr/>
          <p:nvPr/>
        </p:nvGrpSpPr>
        <p:grpSpPr>
          <a:xfrm>
            <a:off x="1404938" y="2657308"/>
            <a:ext cx="85726" cy="2195513"/>
            <a:chOff x="1298661" y="2657308"/>
            <a:chExt cx="374478" cy="2195513"/>
          </a:xfrm>
        </p:grpSpPr>
        <p:cxnSp>
          <p:nvCxnSpPr>
            <p:cNvPr id="31" name="Straight Connector 30">
              <a:extLst>
                <a:ext uri="{FF2B5EF4-FFF2-40B4-BE49-F238E27FC236}">
                  <a16:creationId xmlns:a16="http://schemas.microsoft.com/office/drawing/2014/main" id="{2CCDCCF7-E601-53EA-B58E-87DDFCDFE25E}"/>
                </a:ext>
              </a:extLst>
            </p:cNvPr>
            <p:cNvCxnSpPr/>
            <p:nvPr/>
          </p:nvCxnSpPr>
          <p:spPr bwMode="auto">
            <a:xfrm>
              <a:off x="1298661" y="265730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60F8684A-B34D-CA3E-A91D-AB43D07EB3C7}"/>
                </a:ext>
              </a:extLst>
            </p:cNvPr>
            <p:cNvCxnSpPr/>
            <p:nvPr/>
          </p:nvCxnSpPr>
          <p:spPr bwMode="auto">
            <a:xfrm>
              <a:off x="1298661" y="297095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1E8AC67E-28F8-DF5F-CFC8-C8AE94D246B3}"/>
                </a:ext>
              </a:extLst>
            </p:cNvPr>
            <p:cNvCxnSpPr/>
            <p:nvPr/>
          </p:nvCxnSpPr>
          <p:spPr bwMode="auto">
            <a:xfrm>
              <a:off x="1298661" y="328459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B48ED9A8-5F07-10EF-0671-06C2DDF94FF3}"/>
                </a:ext>
              </a:extLst>
            </p:cNvPr>
            <p:cNvCxnSpPr/>
            <p:nvPr/>
          </p:nvCxnSpPr>
          <p:spPr bwMode="auto">
            <a:xfrm>
              <a:off x="1298661" y="359824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D7E6BABA-1A1B-651A-D6C2-5B3CAE6B1ACC}"/>
                </a:ext>
              </a:extLst>
            </p:cNvPr>
            <p:cNvCxnSpPr/>
            <p:nvPr/>
          </p:nvCxnSpPr>
          <p:spPr bwMode="auto">
            <a:xfrm>
              <a:off x="1298661" y="391188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8438E30B-DF98-9009-B4EC-6F16575B01F0}"/>
                </a:ext>
              </a:extLst>
            </p:cNvPr>
            <p:cNvCxnSpPr/>
            <p:nvPr/>
          </p:nvCxnSpPr>
          <p:spPr bwMode="auto">
            <a:xfrm>
              <a:off x="1298661" y="422553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068ECE1E-9A44-9C15-9784-7464A206A3B3}"/>
                </a:ext>
              </a:extLst>
            </p:cNvPr>
            <p:cNvCxnSpPr/>
            <p:nvPr/>
          </p:nvCxnSpPr>
          <p:spPr bwMode="auto">
            <a:xfrm>
              <a:off x="1298661" y="453917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E157F8AF-2CC7-E12B-6BB6-EF8FDA28FE5E}"/>
                </a:ext>
              </a:extLst>
            </p:cNvPr>
            <p:cNvCxnSpPr/>
            <p:nvPr/>
          </p:nvCxnSpPr>
          <p:spPr bwMode="auto">
            <a:xfrm>
              <a:off x="1298661" y="4852821"/>
              <a:ext cx="374478" cy="0"/>
            </a:xfrm>
            <a:prstGeom prst="line">
              <a:avLst/>
            </a:prstGeom>
            <a:noFill/>
            <a:ln w="28575" cap="flat" cmpd="sng" algn="ctr">
              <a:solidFill>
                <a:schemeClr val="bg1"/>
              </a:solidFill>
              <a:prstDash val="solid"/>
              <a:round/>
              <a:headEnd type="none" w="med" len="med"/>
              <a:tailEnd type="none" w="med" len="med"/>
            </a:ln>
            <a:effectLst/>
          </p:spPr>
        </p:cxnSp>
      </p:grpSp>
      <p:grpSp>
        <p:nvGrpSpPr>
          <p:cNvPr id="40" name="Group 39">
            <a:extLst>
              <a:ext uri="{FF2B5EF4-FFF2-40B4-BE49-F238E27FC236}">
                <a16:creationId xmlns:a16="http://schemas.microsoft.com/office/drawing/2014/main" id="{42F08DEC-1FAF-48F9-DBBB-7DEA0F07F557}"/>
              </a:ext>
            </a:extLst>
          </p:cNvPr>
          <p:cNvGrpSpPr/>
          <p:nvPr/>
        </p:nvGrpSpPr>
        <p:grpSpPr>
          <a:xfrm rot="5400000">
            <a:off x="3410860" y="2910797"/>
            <a:ext cx="128586" cy="3984397"/>
            <a:chOff x="1298661" y="2033984"/>
            <a:chExt cx="374478" cy="2818837"/>
          </a:xfrm>
        </p:grpSpPr>
        <p:cxnSp>
          <p:nvCxnSpPr>
            <p:cNvPr id="41" name="Straight Connector 40">
              <a:extLst>
                <a:ext uri="{FF2B5EF4-FFF2-40B4-BE49-F238E27FC236}">
                  <a16:creationId xmlns:a16="http://schemas.microsoft.com/office/drawing/2014/main" id="{F232C7C8-E26E-2D41-A6F8-678A401AF7F2}"/>
                </a:ext>
              </a:extLst>
            </p:cNvPr>
            <p:cNvCxnSpPr/>
            <p:nvPr/>
          </p:nvCxnSpPr>
          <p:spPr bwMode="auto">
            <a:xfrm>
              <a:off x="1298661" y="265730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E975ACE3-9E05-2F4B-1314-2C166CD88263}"/>
                </a:ext>
              </a:extLst>
            </p:cNvPr>
            <p:cNvCxnSpPr/>
            <p:nvPr/>
          </p:nvCxnSpPr>
          <p:spPr bwMode="auto">
            <a:xfrm>
              <a:off x="1298661" y="297095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0056992F-BBF8-F804-EE6C-2C27604F195C}"/>
                </a:ext>
              </a:extLst>
            </p:cNvPr>
            <p:cNvCxnSpPr/>
            <p:nvPr/>
          </p:nvCxnSpPr>
          <p:spPr bwMode="auto">
            <a:xfrm>
              <a:off x="1298661" y="328459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D502B9E9-28A6-7868-43C6-F39C34D37633}"/>
                </a:ext>
              </a:extLst>
            </p:cNvPr>
            <p:cNvCxnSpPr/>
            <p:nvPr/>
          </p:nvCxnSpPr>
          <p:spPr bwMode="auto">
            <a:xfrm>
              <a:off x="1298661" y="359824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481D9824-5E50-E112-7432-E79B3FFB6239}"/>
                </a:ext>
              </a:extLst>
            </p:cNvPr>
            <p:cNvCxnSpPr/>
            <p:nvPr/>
          </p:nvCxnSpPr>
          <p:spPr bwMode="auto">
            <a:xfrm>
              <a:off x="1298661" y="391188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688D1285-001D-FE08-31B0-1F9877AB58FA}"/>
                </a:ext>
              </a:extLst>
            </p:cNvPr>
            <p:cNvCxnSpPr/>
            <p:nvPr/>
          </p:nvCxnSpPr>
          <p:spPr bwMode="auto">
            <a:xfrm>
              <a:off x="1298661" y="422553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5C010472-B44F-A555-1B25-245D63085E95}"/>
                </a:ext>
              </a:extLst>
            </p:cNvPr>
            <p:cNvCxnSpPr/>
            <p:nvPr/>
          </p:nvCxnSpPr>
          <p:spPr bwMode="auto">
            <a:xfrm>
              <a:off x="1298661" y="453917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68EA901A-9A3D-5D6B-8C76-3B6A424E9749}"/>
                </a:ext>
              </a:extLst>
            </p:cNvPr>
            <p:cNvCxnSpPr/>
            <p:nvPr/>
          </p:nvCxnSpPr>
          <p:spPr bwMode="auto">
            <a:xfrm>
              <a:off x="1298661" y="4852821"/>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65B1392B-B318-8AB3-A1CA-5856A3799D31}"/>
                </a:ext>
              </a:extLst>
            </p:cNvPr>
            <p:cNvCxnSpPr/>
            <p:nvPr/>
          </p:nvCxnSpPr>
          <p:spPr bwMode="auto">
            <a:xfrm>
              <a:off x="1298661" y="2033984"/>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381573CC-D601-2F4B-4D9A-CED06C3FCF80}"/>
                </a:ext>
              </a:extLst>
            </p:cNvPr>
            <p:cNvCxnSpPr/>
            <p:nvPr/>
          </p:nvCxnSpPr>
          <p:spPr bwMode="auto">
            <a:xfrm>
              <a:off x="1298661" y="2347629"/>
              <a:ext cx="374478" cy="0"/>
            </a:xfrm>
            <a:prstGeom prst="line">
              <a:avLst/>
            </a:prstGeom>
            <a:noFill/>
            <a:ln w="28575" cap="flat" cmpd="sng" algn="ctr">
              <a:solidFill>
                <a:schemeClr val="bg1"/>
              </a:solidFill>
              <a:prstDash val="solid"/>
              <a:round/>
              <a:headEnd type="none" w="med" len="med"/>
              <a:tailEnd type="none" w="med" len="med"/>
            </a:ln>
            <a:effectLst/>
          </p:spPr>
        </p:cxnSp>
      </p:grpSp>
      <p:sp>
        <p:nvSpPr>
          <p:cNvPr id="51" name="TextBox 50">
            <a:extLst>
              <a:ext uri="{FF2B5EF4-FFF2-40B4-BE49-F238E27FC236}">
                <a16:creationId xmlns:a16="http://schemas.microsoft.com/office/drawing/2014/main" id="{05EE68AE-8632-E442-D010-68F774CD9EB9}"/>
              </a:ext>
            </a:extLst>
          </p:cNvPr>
          <p:cNvSpPr txBox="1"/>
          <p:nvPr/>
        </p:nvSpPr>
        <p:spPr bwMode="auto">
          <a:xfrm>
            <a:off x="1574178" y="2548836"/>
            <a:ext cx="251222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HR, 0.34 (95% CI: 0.19-0.61)</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&lt; .001</a:t>
            </a:r>
          </a:p>
        </p:txBody>
      </p:sp>
      <p:sp>
        <p:nvSpPr>
          <p:cNvPr id="52" name="TextBox 51">
            <a:extLst>
              <a:ext uri="{FF2B5EF4-FFF2-40B4-BE49-F238E27FC236}">
                <a16:creationId xmlns:a16="http://schemas.microsoft.com/office/drawing/2014/main" id="{7A59C0C9-2BF7-577D-E09D-9760271AB9D1}"/>
              </a:ext>
            </a:extLst>
          </p:cNvPr>
          <p:cNvSpPr txBox="1"/>
          <p:nvPr/>
        </p:nvSpPr>
        <p:spPr bwMode="auto">
          <a:xfrm>
            <a:off x="4659397" y="2961458"/>
            <a:ext cx="9364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Placebo</a:t>
            </a:r>
          </a:p>
        </p:txBody>
      </p:sp>
      <p:sp>
        <p:nvSpPr>
          <p:cNvPr id="53" name="TextBox 52">
            <a:extLst>
              <a:ext uri="{FF2B5EF4-FFF2-40B4-BE49-F238E27FC236}">
                <a16:creationId xmlns:a16="http://schemas.microsoft.com/office/drawing/2014/main" id="{9CEF37AB-F6CF-714B-77DD-0BD97FBB65BB}"/>
              </a:ext>
            </a:extLst>
          </p:cNvPr>
          <p:cNvSpPr txBox="1"/>
          <p:nvPr/>
        </p:nvSpPr>
        <p:spPr bwMode="auto">
          <a:xfrm>
            <a:off x="3943088" y="4050138"/>
            <a:ext cx="18081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Edoxaban 15 mg</a:t>
            </a:r>
          </a:p>
        </p:txBody>
      </p:sp>
      <p:sp>
        <p:nvSpPr>
          <p:cNvPr id="54" name="Freeform: Shape 53">
            <a:extLst>
              <a:ext uri="{FF2B5EF4-FFF2-40B4-BE49-F238E27FC236}">
                <a16:creationId xmlns:a16="http://schemas.microsoft.com/office/drawing/2014/main" id="{C6316F18-0E53-AA54-BF91-67717F1B8ABE}"/>
              </a:ext>
            </a:extLst>
          </p:cNvPr>
          <p:cNvSpPr/>
          <p:nvPr/>
        </p:nvSpPr>
        <p:spPr bwMode="auto">
          <a:xfrm>
            <a:off x="1504950" y="4048125"/>
            <a:ext cx="3968750" cy="806450"/>
          </a:xfrm>
          <a:custGeom>
            <a:avLst/>
            <a:gdLst>
              <a:gd name="connsiteX0" fmla="*/ 3968750 w 3968750"/>
              <a:gd name="connsiteY0" fmla="*/ 0 h 806450"/>
              <a:gd name="connsiteX1" fmla="*/ 2501900 w 3968750"/>
              <a:gd name="connsiteY1" fmla="*/ 0 h 806450"/>
              <a:gd name="connsiteX2" fmla="*/ 2470150 w 3968750"/>
              <a:gd name="connsiteY2" fmla="*/ 114300 h 806450"/>
              <a:gd name="connsiteX3" fmla="*/ 2314575 w 3968750"/>
              <a:gd name="connsiteY3" fmla="*/ 114300 h 806450"/>
              <a:gd name="connsiteX4" fmla="*/ 2314575 w 3968750"/>
              <a:gd name="connsiteY4" fmla="*/ 215900 h 806450"/>
              <a:gd name="connsiteX5" fmla="*/ 2076450 w 3968750"/>
              <a:gd name="connsiteY5" fmla="*/ 215900 h 806450"/>
              <a:gd name="connsiteX6" fmla="*/ 2076450 w 3968750"/>
              <a:gd name="connsiteY6" fmla="*/ 304800 h 806450"/>
              <a:gd name="connsiteX7" fmla="*/ 1825625 w 3968750"/>
              <a:gd name="connsiteY7" fmla="*/ 304800 h 806450"/>
              <a:gd name="connsiteX8" fmla="*/ 1812925 w 3968750"/>
              <a:gd name="connsiteY8" fmla="*/ 377825 h 806450"/>
              <a:gd name="connsiteX9" fmla="*/ 1682750 w 3968750"/>
              <a:gd name="connsiteY9" fmla="*/ 377825 h 806450"/>
              <a:gd name="connsiteX10" fmla="*/ 1682750 w 3968750"/>
              <a:gd name="connsiteY10" fmla="*/ 431800 h 806450"/>
              <a:gd name="connsiteX11" fmla="*/ 1517650 w 3968750"/>
              <a:gd name="connsiteY11" fmla="*/ 431800 h 806450"/>
              <a:gd name="connsiteX12" fmla="*/ 1517650 w 3968750"/>
              <a:gd name="connsiteY12" fmla="*/ 488950 h 806450"/>
              <a:gd name="connsiteX13" fmla="*/ 1022350 w 3968750"/>
              <a:gd name="connsiteY13" fmla="*/ 488950 h 806450"/>
              <a:gd name="connsiteX14" fmla="*/ 1022350 w 3968750"/>
              <a:gd name="connsiteY14" fmla="*/ 530225 h 806450"/>
              <a:gd name="connsiteX15" fmla="*/ 949325 w 3968750"/>
              <a:gd name="connsiteY15" fmla="*/ 530225 h 806450"/>
              <a:gd name="connsiteX16" fmla="*/ 949325 w 3968750"/>
              <a:gd name="connsiteY16" fmla="*/ 568325 h 806450"/>
              <a:gd name="connsiteX17" fmla="*/ 774700 w 3968750"/>
              <a:gd name="connsiteY17" fmla="*/ 568325 h 806450"/>
              <a:gd name="connsiteX18" fmla="*/ 736600 w 3968750"/>
              <a:gd name="connsiteY18" fmla="*/ 609600 h 806450"/>
              <a:gd name="connsiteX19" fmla="*/ 600075 w 3968750"/>
              <a:gd name="connsiteY19" fmla="*/ 609600 h 806450"/>
              <a:gd name="connsiteX20" fmla="*/ 581025 w 3968750"/>
              <a:gd name="connsiteY20" fmla="*/ 644525 h 806450"/>
              <a:gd name="connsiteX21" fmla="*/ 390525 w 3968750"/>
              <a:gd name="connsiteY21" fmla="*/ 644525 h 806450"/>
              <a:gd name="connsiteX22" fmla="*/ 374650 w 3968750"/>
              <a:gd name="connsiteY22" fmla="*/ 682625 h 806450"/>
              <a:gd name="connsiteX23" fmla="*/ 336550 w 3968750"/>
              <a:gd name="connsiteY23" fmla="*/ 682625 h 806450"/>
              <a:gd name="connsiteX24" fmla="*/ 336550 w 3968750"/>
              <a:gd name="connsiteY24" fmla="*/ 708025 h 806450"/>
              <a:gd name="connsiteX25" fmla="*/ 180975 w 3968750"/>
              <a:gd name="connsiteY25" fmla="*/ 708025 h 806450"/>
              <a:gd name="connsiteX26" fmla="*/ 180975 w 3968750"/>
              <a:gd name="connsiteY26" fmla="*/ 746125 h 806450"/>
              <a:gd name="connsiteX27" fmla="*/ 95250 w 3968750"/>
              <a:gd name="connsiteY27" fmla="*/ 746125 h 806450"/>
              <a:gd name="connsiteX28" fmla="*/ 95250 w 3968750"/>
              <a:gd name="connsiteY28" fmla="*/ 781050 h 806450"/>
              <a:gd name="connsiteX29" fmla="*/ 50800 w 3968750"/>
              <a:gd name="connsiteY29" fmla="*/ 781050 h 806450"/>
              <a:gd name="connsiteX30" fmla="*/ 50800 w 3968750"/>
              <a:gd name="connsiteY30" fmla="*/ 806450 h 806450"/>
              <a:gd name="connsiteX31" fmla="*/ 0 w 3968750"/>
              <a:gd name="connsiteY31" fmla="*/ 806450 h 806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968750" h="806450">
                <a:moveTo>
                  <a:pt x="3968750" y="0"/>
                </a:moveTo>
                <a:lnTo>
                  <a:pt x="2501900" y="0"/>
                </a:lnTo>
                <a:lnTo>
                  <a:pt x="2470150" y="114300"/>
                </a:lnTo>
                <a:lnTo>
                  <a:pt x="2314575" y="114300"/>
                </a:lnTo>
                <a:lnTo>
                  <a:pt x="2314575" y="215900"/>
                </a:lnTo>
                <a:lnTo>
                  <a:pt x="2076450" y="215900"/>
                </a:lnTo>
                <a:lnTo>
                  <a:pt x="2076450" y="304800"/>
                </a:lnTo>
                <a:lnTo>
                  <a:pt x="1825625" y="304800"/>
                </a:lnTo>
                <a:lnTo>
                  <a:pt x="1812925" y="377825"/>
                </a:lnTo>
                <a:lnTo>
                  <a:pt x="1682750" y="377825"/>
                </a:lnTo>
                <a:lnTo>
                  <a:pt x="1682750" y="431800"/>
                </a:lnTo>
                <a:lnTo>
                  <a:pt x="1517650" y="431800"/>
                </a:lnTo>
                <a:lnTo>
                  <a:pt x="1517650" y="488950"/>
                </a:lnTo>
                <a:lnTo>
                  <a:pt x="1022350" y="488950"/>
                </a:lnTo>
                <a:lnTo>
                  <a:pt x="1022350" y="530225"/>
                </a:lnTo>
                <a:lnTo>
                  <a:pt x="949325" y="530225"/>
                </a:lnTo>
                <a:lnTo>
                  <a:pt x="949325" y="568325"/>
                </a:lnTo>
                <a:lnTo>
                  <a:pt x="774700" y="568325"/>
                </a:lnTo>
                <a:lnTo>
                  <a:pt x="736600" y="609600"/>
                </a:lnTo>
                <a:lnTo>
                  <a:pt x="600075" y="609600"/>
                </a:lnTo>
                <a:lnTo>
                  <a:pt x="581025" y="644525"/>
                </a:lnTo>
                <a:lnTo>
                  <a:pt x="390525" y="644525"/>
                </a:lnTo>
                <a:lnTo>
                  <a:pt x="374650" y="682625"/>
                </a:lnTo>
                <a:lnTo>
                  <a:pt x="336550" y="682625"/>
                </a:lnTo>
                <a:lnTo>
                  <a:pt x="336550" y="708025"/>
                </a:lnTo>
                <a:lnTo>
                  <a:pt x="180975" y="708025"/>
                </a:lnTo>
                <a:lnTo>
                  <a:pt x="180975" y="746125"/>
                </a:lnTo>
                <a:lnTo>
                  <a:pt x="95250" y="746125"/>
                </a:lnTo>
                <a:lnTo>
                  <a:pt x="95250" y="781050"/>
                </a:lnTo>
                <a:lnTo>
                  <a:pt x="50800" y="781050"/>
                </a:lnTo>
                <a:lnTo>
                  <a:pt x="50800" y="806450"/>
                </a:lnTo>
                <a:lnTo>
                  <a:pt x="0" y="80645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5" name="Freeform: Shape 54">
            <a:extLst>
              <a:ext uri="{FF2B5EF4-FFF2-40B4-BE49-F238E27FC236}">
                <a16:creationId xmlns:a16="http://schemas.microsoft.com/office/drawing/2014/main" id="{F39F253C-1EC9-C668-DCE3-DD259B78896C}"/>
              </a:ext>
            </a:extLst>
          </p:cNvPr>
          <p:cNvSpPr/>
          <p:nvPr/>
        </p:nvSpPr>
        <p:spPr bwMode="auto">
          <a:xfrm>
            <a:off x="1498600" y="3006725"/>
            <a:ext cx="3975100" cy="1825625"/>
          </a:xfrm>
          <a:custGeom>
            <a:avLst/>
            <a:gdLst>
              <a:gd name="connsiteX0" fmla="*/ 3975100 w 3975100"/>
              <a:gd name="connsiteY0" fmla="*/ 0 h 1825625"/>
              <a:gd name="connsiteX1" fmla="*/ 2647950 w 3975100"/>
              <a:gd name="connsiteY1" fmla="*/ 0 h 1825625"/>
              <a:gd name="connsiteX2" fmla="*/ 2647950 w 3975100"/>
              <a:gd name="connsiteY2" fmla="*/ 117475 h 1825625"/>
              <a:gd name="connsiteX3" fmla="*/ 2387600 w 3975100"/>
              <a:gd name="connsiteY3" fmla="*/ 117475 h 1825625"/>
              <a:gd name="connsiteX4" fmla="*/ 2387600 w 3975100"/>
              <a:gd name="connsiteY4" fmla="*/ 212725 h 1825625"/>
              <a:gd name="connsiteX5" fmla="*/ 2159000 w 3975100"/>
              <a:gd name="connsiteY5" fmla="*/ 212725 h 1825625"/>
              <a:gd name="connsiteX6" fmla="*/ 2124075 w 3975100"/>
              <a:gd name="connsiteY6" fmla="*/ 292100 h 1825625"/>
              <a:gd name="connsiteX7" fmla="*/ 2057400 w 3975100"/>
              <a:gd name="connsiteY7" fmla="*/ 292100 h 1825625"/>
              <a:gd name="connsiteX8" fmla="*/ 2032000 w 3975100"/>
              <a:gd name="connsiteY8" fmla="*/ 434975 h 1825625"/>
              <a:gd name="connsiteX9" fmla="*/ 1984375 w 3975100"/>
              <a:gd name="connsiteY9" fmla="*/ 434975 h 1825625"/>
              <a:gd name="connsiteX10" fmla="*/ 1984375 w 3975100"/>
              <a:gd name="connsiteY10" fmla="*/ 511175 h 1825625"/>
              <a:gd name="connsiteX11" fmla="*/ 1638300 w 3975100"/>
              <a:gd name="connsiteY11" fmla="*/ 511175 h 1825625"/>
              <a:gd name="connsiteX12" fmla="*/ 1619250 w 3975100"/>
              <a:gd name="connsiteY12" fmla="*/ 565150 h 1825625"/>
              <a:gd name="connsiteX13" fmla="*/ 1381125 w 3975100"/>
              <a:gd name="connsiteY13" fmla="*/ 565150 h 1825625"/>
              <a:gd name="connsiteX14" fmla="*/ 1358900 w 3975100"/>
              <a:gd name="connsiteY14" fmla="*/ 612775 h 1825625"/>
              <a:gd name="connsiteX15" fmla="*/ 1187450 w 3975100"/>
              <a:gd name="connsiteY15" fmla="*/ 612775 h 1825625"/>
              <a:gd name="connsiteX16" fmla="*/ 1168400 w 3975100"/>
              <a:gd name="connsiteY16" fmla="*/ 644525 h 1825625"/>
              <a:gd name="connsiteX17" fmla="*/ 1139825 w 3975100"/>
              <a:gd name="connsiteY17" fmla="*/ 644525 h 1825625"/>
              <a:gd name="connsiteX18" fmla="*/ 1133475 w 3975100"/>
              <a:gd name="connsiteY18" fmla="*/ 676275 h 1825625"/>
              <a:gd name="connsiteX19" fmla="*/ 1117600 w 3975100"/>
              <a:gd name="connsiteY19" fmla="*/ 692150 h 1825625"/>
              <a:gd name="connsiteX20" fmla="*/ 1101725 w 3975100"/>
              <a:gd name="connsiteY20" fmla="*/ 733425 h 1825625"/>
              <a:gd name="connsiteX21" fmla="*/ 1038225 w 3975100"/>
              <a:gd name="connsiteY21" fmla="*/ 733425 h 1825625"/>
              <a:gd name="connsiteX22" fmla="*/ 1022350 w 3975100"/>
              <a:gd name="connsiteY22" fmla="*/ 771525 h 1825625"/>
              <a:gd name="connsiteX23" fmla="*/ 987425 w 3975100"/>
              <a:gd name="connsiteY23" fmla="*/ 771525 h 1825625"/>
              <a:gd name="connsiteX24" fmla="*/ 971550 w 3975100"/>
              <a:gd name="connsiteY24" fmla="*/ 809625 h 1825625"/>
              <a:gd name="connsiteX25" fmla="*/ 723900 w 3975100"/>
              <a:gd name="connsiteY25" fmla="*/ 809625 h 1825625"/>
              <a:gd name="connsiteX26" fmla="*/ 711200 w 3975100"/>
              <a:gd name="connsiteY26" fmla="*/ 847725 h 1825625"/>
              <a:gd name="connsiteX27" fmla="*/ 635000 w 3975100"/>
              <a:gd name="connsiteY27" fmla="*/ 847725 h 1825625"/>
              <a:gd name="connsiteX28" fmla="*/ 641350 w 3975100"/>
              <a:gd name="connsiteY28" fmla="*/ 873125 h 1825625"/>
              <a:gd name="connsiteX29" fmla="*/ 615950 w 3975100"/>
              <a:gd name="connsiteY29" fmla="*/ 873125 h 1825625"/>
              <a:gd name="connsiteX30" fmla="*/ 603250 w 3975100"/>
              <a:gd name="connsiteY30" fmla="*/ 952500 h 1825625"/>
              <a:gd name="connsiteX31" fmla="*/ 577850 w 3975100"/>
              <a:gd name="connsiteY31" fmla="*/ 1022350 h 1825625"/>
              <a:gd name="connsiteX32" fmla="*/ 555625 w 3975100"/>
              <a:gd name="connsiteY32" fmla="*/ 1022350 h 1825625"/>
              <a:gd name="connsiteX33" fmla="*/ 546100 w 3975100"/>
              <a:gd name="connsiteY33" fmla="*/ 1057275 h 1825625"/>
              <a:gd name="connsiteX34" fmla="*/ 517525 w 3975100"/>
              <a:gd name="connsiteY34" fmla="*/ 1089025 h 1825625"/>
              <a:gd name="connsiteX35" fmla="*/ 463550 w 3975100"/>
              <a:gd name="connsiteY35" fmla="*/ 1092200 h 1825625"/>
              <a:gd name="connsiteX36" fmla="*/ 463550 w 3975100"/>
              <a:gd name="connsiteY36" fmla="*/ 1130300 h 1825625"/>
              <a:gd name="connsiteX37" fmla="*/ 434975 w 3975100"/>
              <a:gd name="connsiteY37" fmla="*/ 1130300 h 1825625"/>
              <a:gd name="connsiteX38" fmla="*/ 419100 w 3975100"/>
              <a:gd name="connsiteY38" fmla="*/ 1203325 h 1825625"/>
              <a:gd name="connsiteX39" fmla="*/ 412750 w 3975100"/>
              <a:gd name="connsiteY39" fmla="*/ 1289050 h 1825625"/>
              <a:gd name="connsiteX40" fmla="*/ 381000 w 3975100"/>
              <a:gd name="connsiteY40" fmla="*/ 1289050 h 1825625"/>
              <a:gd name="connsiteX41" fmla="*/ 339725 w 3975100"/>
              <a:gd name="connsiteY41" fmla="*/ 1368425 h 1825625"/>
              <a:gd name="connsiteX42" fmla="*/ 301625 w 3975100"/>
              <a:gd name="connsiteY42" fmla="*/ 1368425 h 1825625"/>
              <a:gd name="connsiteX43" fmla="*/ 298450 w 3975100"/>
              <a:gd name="connsiteY43" fmla="*/ 1390650 h 1825625"/>
              <a:gd name="connsiteX44" fmla="*/ 288925 w 3975100"/>
              <a:gd name="connsiteY44" fmla="*/ 1400175 h 1825625"/>
              <a:gd name="connsiteX45" fmla="*/ 288925 w 3975100"/>
              <a:gd name="connsiteY45" fmla="*/ 1435100 h 1825625"/>
              <a:gd name="connsiteX46" fmla="*/ 244475 w 3975100"/>
              <a:gd name="connsiteY46" fmla="*/ 1435100 h 1825625"/>
              <a:gd name="connsiteX47" fmla="*/ 234950 w 3975100"/>
              <a:gd name="connsiteY47" fmla="*/ 1460500 h 1825625"/>
              <a:gd name="connsiteX48" fmla="*/ 225425 w 3975100"/>
              <a:gd name="connsiteY48" fmla="*/ 1470025 h 1825625"/>
              <a:gd name="connsiteX49" fmla="*/ 225425 w 3975100"/>
              <a:gd name="connsiteY49" fmla="*/ 1492250 h 1825625"/>
              <a:gd name="connsiteX50" fmla="*/ 203200 w 3975100"/>
              <a:gd name="connsiteY50" fmla="*/ 1495425 h 1825625"/>
              <a:gd name="connsiteX51" fmla="*/ 193675 w 3975100"/>
              <a:gd name="connsiteY51" fmla="*/ 1533525 h 1825625"/>
              <a:gd name="connsiteX52" fmla="*/ 177800 w 3975100"/>
              <a:gd name="connsiteY52" fmla="*/ 1533525 h 1825625"/>
              <a:gd name="connsiteX53" fmla="*/ 174625 w 3975100"/>
              <a:gd name="connsiteY53" fmla="*/ 1574800 h 1825625"/>
              <a:gd name="connsiteX54" fmla="*/ 168275 w 3975100"/>
              <a:gd name="connsiteY54" fmla="*/ 1574800 h 1825625"/>
              <a:gd name="connsiteX55" fmla="*/ 161925 w 3975100"/>
              <a:gd name="connsiteY55" fmla="*/ 1606550 h 1825625"/>
              <a:gd name="connsiteX56" fmla="*/ 152400 w 3975100"/>
              <a:gd name="connsiteY56" fmla="*/ 1606550 h 1825625"/>
              <a:gd name="connsiteX57" fmla="*/ 152400 w 3975100"/>
              <a:gd name="connsiteY57" fmla="*/ 1606550 h 1825625"/>
              <a:gd name="connsiteX58" fmla="*/ 152400 w 3975100"/>
              <a:gd name="connsiteY58" fmla="*/ 1606550 h 1825625"/>
              <a:gd name="connsiteX59" fmla="*/ 136525 w 3975100"/>
              <a:gd name="connsiteY59" fmla="*/ 1663700 h 1825625"/>
              <a:gd name="connsiteX60" fmla="*/ 127000 w 3975100"/>
              <a:gd name="connsiteY60" fmla="*/ 1663700 h 1825625"/>
              <a:gd name="connsiteX61" fmla="*/ 107950 w 3975100"/>
              <a:gd name="connsiteY61" fmla="*/ 1724025 h 1825625"/>
              <a:gd name="connsiteX62" fmla="*/ 69850 w 3975100"/>
              <a:gd name="connsiteY62" fmla="*/ 1717675 h 1825625"/>
              <a:gd name="connsiteX63" fmla="*/ 53975 w 3975100"/>
              <a:gd name="connsiteY63" fmla="*/ 1743075 h 1825625"/>
              <a:gd name="connsiteX64" fmla="*/ 44450 w 3975100"/>
              <a:gd name="connsiteY64" fmla="*/ 1749425 h 1825625"/>
              <a:gd name="connsiteX65" fmla="*/ 0 w 3975100"/>
              <a:gd name="connsiteY65" fmla="*/ 1825625 h 1825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3975100" h="1825625">
                <a:moveTo>
                  <a:pt x="3975100" y="0"/>
                </a:moveTo>
                <a:lnTo>
                  <a:pt x="2647950" y="0"/>
                </a:lnTo>
                <a:lnTo>
                  <a:pt x="2647950" y="117475"/>
                </a:lnTo>
                <a:lnTo>
                  <a:pt x="2387600" y="117475"/>
                </a:lnTo>
                <a:lnTo>
                  <a:pt x="2387600" y="212725"/>
                </a:lnTo>
                <a:lnTo>
                  <a:pt x="2159000" y="212725"/>
                </a:lnTo>
                <a:lnTo>
                  <a:pt x="2124075" y="292100"/>
                </a:lnTo>
                <a:lnTo>
                  <a:pt x="2057400" y="292100"/>
                </a:lnTo>
                <a:lnTo>
                  <a:pt x="2032000" y="434975"/>
                </a:lnTo>
                <a:lnTo>
                  <a:pt x="1984375" y="434975"/>
                </a:lnTo>
                <a:lnTo>
                  <a:pt x="1984375" y="511175"/>
                </a:lnTo>
                <a:lnTo>
                  <a:pt x="1638300" y="511175"/>
                </a:lnTo>
                <a:lnTo>
                  <a:pt x="1619250" y="565150"/>
                </a:lnTo>
                <a:lnTo>
                  <a:pt x="1381125" y="565150"/>
                </a:lnTo>
                <a:lnTo>
                  <a:pt x="1358900" y="612775"/>
                </a:lnTo>
                <a:lnTo>
                  <a:pt x="1187450" y="612775"/>
                </a:lnTo>
                <a:lnTo>
                  <a:pt x="1168400" y="644525"/>
                </a:lnTo>
                <a:lnTo>
                  <a:pt x="1139825" y="644525"/>
                </a:lnTo>
                <a:lnTo>
                  <a:pt x="1133475" y="676275"/>
                </a:lnTo>
                <a:lnTo>
                  <a:pt x="1117600" y="692150"/>
                </a:lnTo>
                <a:lnTo>
                  <a:pt x="1101725" y="733425"/>
                </a:lnTo>
                <a:lnTo>
                  <a:pt x="1038225" y="733425"/>
                </a:lnTo>
                <a:lnTo>
                  <a:pt x="1022350" y="771525"/>
                </a:lnTo>
                <a:lnTo>
                  <a:pt x="987425" y="771525"/>
                </a:lnTo>
                <a:lnTo>
                  <a:pt x="971550" y="809625"/>
                </a:lnTo>
                <a:lnTo>
                  <a:pt x="723900" y="809625"/>
                </a:lnTo>
                <a:lnTo>
                  <a:pt x="711200" y="847725"/>
                </a:lnTo>
                <a:lnTo>
                  <a:pt x="635000" y="847725"/>
                </a:lnTo>
                <a:lnTo>
                  <a:pt x="641350" y="873125"/>
                </a:lnTo>
                <a:lnTo>
                  <a:pt x="615950" y="873125"/>
                </a:lnTo>
                <a:lnTo>
                  <a:pt x="603250" y="952500"/>
                </a:lnTo>
                <a:lnTo>
                  <a:pt x="577850" y="1022350"/>
                </a:lnTo>
                <a:lnTo>
                  <a:pt x="555625" y="1022350"/>
                </a:lnTo>
                <a:lnTo>
                  <a:pt x="546100" y="1057275"/>
                </a:lnTo>
                <a:lnTo>
                  <a:pt x="517525" y="1089025"/>
                </a:lnTo>
                <a:lnTo>
                  <a:pt x="463550" y="1092200"/>
                </a:lnTo>
                <a:lnTo>
                  <a:pt x="463550" y="1130300"/>
                </a:lnTo>
                <a:lnTo>
                  <a:pt x="434975" y="1130300"/>
                </a:lnTo>
                <a:lnTo>
                  <a:pt x="419100" y="1203325"/>
                </a:lnTo>
                <a:lnTo>
                  <a:pt x="412750" y="1289050"/>
                </a:lnTo>
                <a:lnTo>
                  <a:pt x="381000" y="1289050"/>
                </a:lnTo>
                <a:lnTo>
                  <a:pt x="339725" y="1368425"/>
                </a:lnTo>
                <a:lnTo>
                  <a:pt x="301625" y="1368425"/>
                </a:lnTo>
                <a:lnTo>
                  <a:pt x="298450" y="1390650"/>
                </a:lnTo>
                <a:lnTo>
                  <a:pt x="288925" y="1400175"/>
                </a:lnTo>
                <a:lnTo>
                  <a:pt x="288925" y="1435100"/>
                </a:lnTo>
                <a:lnTo>
                  <a:pt x="244475" y="1435100"/>
                </a:lnTo>
                <a:lnTo>
                  <a:pt x="234950" y="1460500"/>
                </a:lnTo>
                <a:lnTo>
                  <a:pt x="225425" y="1470025"/>
                </a:lnTo>
                <a:lnTo>
                  <a:pt x="225425" y="1492250"/>
                </a:lnTo>
                <a:lnTo>
                  <a:pt x="203200" y="1495425"/>
                </a:lnTo>
                <a:lnTo>
                  <a:pt x="193675" y="1533525"/>
                </a:lnTo>
                <a:lnTo>
                  <a:pt x="177800" y="1533525"/>
                </a:lnTo>
                <a:lnTo>
                  <a:pt x="174625" y="1574800"/>
                </a:lnTo>
                <a:lnTo>
                  <a:pt x="168275" y="1574800"/>
                </a:lnTo>
                <a:lnTo>
                  <a:pt x="161925" y="1606550"/>
                </a:lnTo>
                <a:lnTo>
                  <a:pt x="152400" y="1606550"/>
                </a:lnTo>
                <a:lnTo>
                  <a:pt x="152400" y="1606550"/>
                </a:lnTo>
                <a:lnTo>
                  <a:pt x="152400" y="1606550"/>
                </a:lnTo>
                <a:lnTo>
                  <a:pt x="136525" y="1663700"/>
                </a:lnTo>
                <a:lnTo>
                  <a:pt x="127000" y="1663700"/>
                </a:lnTo>
                <a:lnTo>
                  <a:pt x="107950" y="1724025"/>
                </a:lnTo>
                <a:lnTo>
                  <a:pt x="69850" y="1717675"/>
                </a:lnTo>
                <a:lnTo>
                  <a:pt x="53975" y="1743075"/>
                </a:lnTo>
                <a:lnTo>
                  <a:pt x="44450" y="1749425"/>
                </a:lnTo>
                <a:lnTo>
                  <a:pt x="0" y="1825625"/>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56" name="Group 55">
            <a:extLst>
              <a:ext uri="{FF2B5EF4-FFF2-40B4-BE49-F238E27FC236}">
                <a16:creationId xmlns:a16="http://schemas.microsoft.com/office/drawing/2014/main" id="{80690708-F96B-BABF-057A-219AF6343061}"/>
              </a:ext>
            </a:extLst>
          </p:cNvPr>
          <p:cNvGrpSpPr/>
          <p:nvPr/>
        </p:nvGrpSpPr>
        <p:grpSpPr>
          <a:xfrm>
            <a:off x="6770176" y="2470150"/>
            <a:ext cx="393056" cy="2603500"/>
            <a:chOff x="1065742" y="2795057"/>
            <a:chExt cx="393056" cy="2210090"/>
          </a:xfrm>
        </p:grpSpPr>
        <p:sp>
          <p:nvSpPr>
            <p:cNvPr id="58" name="TextBox 57">
              <a:extLst>
                <a:ext uri="{FF2B5EF4-FFF2-40B4-BE49-F238E27FC236}">
                  <a16:creationId xmlns:a16="http://schemas.microsoft.com/office/drawing/2014/main" id="{BB8BB283-F125-6C24-7E7C-A8AF9AE7A892}"/>
                </a:ext>
              </a:extLst>
            </p:cNvPr>
            <p:cNvSpPr txBox="1"/>
            <p:nvPr/>
          </p:nvSpPr>
          <p:spPr bwMode="auto">
            <a:xfrm>
              <a:off x="1065742" y="2795057"/>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59" name="TextBox 58">
              <a:extLst>
                <a:ext uri="{FF2B5EF4-FFF2-40B4-BE49-F238E27FC236}">
                  <a16:creationId xmlns:a16="http://schemas.microsoft.com/office/drawing/2014/main" id="{16BAFEEB-994B-602B-EFDA-8583EF238A34}"/>
                </a:ext>
              </a:extLst>
            </p:cNvPr>
            <p:cNvSpPr txBox="1"/>
            <p:nvPr/>
          </p:nvSpPr>
          <p:spPr bwMode="auto">
            <a:xfrm>
              <a:off x="1065742" y="3107486"/>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60" name="TextBox 59">
              <a:extLst>
                <a:ext uri="{FF2B5EF4-FFF2-40B4-BE49-F238E27FC236}">
                  <a16:creationId xmlns:a16="http://schemas.microsoft.com/office/drawing/2014/main" id="{3C8AF496-202A-8F65-0AC1-2AA7353628CD}"/>
                </a:ext>
              </a:extLst>
            </p:cNvPr>
            <p:cNvSpPr txBox="1"/>
            <p:nvPr/>
          </p:nvSpPr>
          <p:spPr bwMode="auto">
            <a:xfrm>
              <a:off x="1169937" y="3419915"/>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a:t>
              </a:r>
            </a:p>
          </p:txBody>
        </p:sp>
        <p:sp>
          <p:nvSpPr>
            <p:cNvPr id="61" name="TextBox 60">
              <a:extLst>
                <a:ext uri="{FF2B5EF4-FFF2-40B4-BE49-F238E27FC236}">
                  <a16:creationId xmlns:a16="http://schemas.microsoft.com/office/drawing/2014/main" id="{B195D1DF-2CC4-C48F-137C-D2D2598DEFB4}"/>
                </a:ext>
              </a:extLst>
            </p:cNvPr>
            <p:cNvSpPr txBox="1"/>
            <p:nvPr/>
          </p:nvSpPr>
          <p:spPr bwMode="auto">
            <a:xfrm>
              <a:off x="1169937" y="3729306"/>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62" name="TextBox 61">
              <a:extLst>
                <a:ext uri="{FF2B5EF4-FFF2-40B4-BE49-F238E27FC236}">
                  <a16:creationId xmlns:a16="http://schemas.microsoft.com/office/drawing/2014/main" id="{F59CD6A5-A80C-5B59-3163-3BF1227201EC}"/>
                </a:ext>
              </a:extLst>
            </p:cNvPr>
            <p:cNvSpPr txBox="1"/>
            <p:nvPr/>
          </p:nvSpPr>
          <p:spPr bwMode="auto">
            <a:xfrm>
              <a:off x="1169937" y="4041735"/>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p:txBody>
        </p:sp>
        <p:sp>
          <p:nvSpPr>
            <p:cNvPr id="63" name="TextBox 62">
              <a:extLst>
                <a:ext uri="{FF2B5EF4-FFF2-40B4-BE49-F238E27FC236}">
                  <a16:creationId xmlns:a16="http://schemas.microsoft.com/office/drawing/2014/main" id="{2144812A-B40C-58A2-6031-61922C2E3D4A}"/>
                </a:ext>
              </a:extLst>
            </p:cNvPr>
            <p:cNvSpPr txBox="1"/>
            <p:nvPr/>
          </p:nvSpPr>
          <p:spPr bwMode="auto">
            <a:xfrm>
              <a:off x="1169937" y="4354164"/>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373760" name="TextBox 373759">
              <a:extLst>
                <a:ext uri="{FF2B5EF4-FFF2-40B4-BE49-F238E27FC236}">
                  <a16:creationId xmlns:a16="http://schemas.microsoft.com/office/drawing/2014/main" id="{0BE08881-4D65-37E0-7AD1-9531DA884DD5}"/>
                </a:ext>
              </a:extLst>
            </p:cNvPr>
            <p:cNvSpPr txBox="1"/>
            <p:nvPr/>
          </p:nvSpPr>
          <p:spPr bwMode="auto">
            <a:xfrm>
              <a:off x="1169937" y="4666593"/>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grpSp>
      <p:grpSp>
        <p:nvGrpSpPr>
          <p:cNvPr id="373761" name="Group 373760">
            <a:extLst>
              <a:ext uri="{FF2B5EF4-FFF2-40B4-BE49-F238E27FC236}">
                <a16:creationId xmlns:a16="http://schemas.microsoft.com/office/drawing/2014/main" id="{71C18A39-F014-89BF-1CD2-2A8951655158}"/>
              </a:ext>
            </a:extLst>
          </p:cNvPr>
          <p:cNvGrpSpPr/>
          <p:nvPr/>
        </p:nvGrpSpPr>
        <p:grpSpPr>
          <a:xfrm>
            <a:off x="7052876" y="4894698"/>
            <a:ext cx="4305648" cy="338554"/>
            <a:chOff x="1348442" y="4894698"/>
            <a:chExt cx="4305648" cy="338554"/>
          </a:xfrm>
        </p:grpSpPr>
        <p:sp>
          <p:nvSpPr>
            <p:cNvPr id="373762" name="TextBox 373761">
              <a:extLst>
                <a:ext uri="{FF2B5EF4-FFF2-40B4-BE49-F238E27FC236}">
                  <a16:creationId xmlns:a16="http://schemas.microsoft.com/office/drawing/2014/main" id="{8402A345-078D-79C3-4408-C9DB36EDE597}"/>
                </a:ext>
              </a:extLst>
            </p:cNvPr>
            <p:cNvSpPr txBox="1"/>
            <p:nvPr/>
          </p:nvSpPr>
          <p:spPr bwMode="auto">
            <a:xfrm>
              <a:off x="1348442" y="4894698"/>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373767" name="TextBox 373766">
              <a:extLst>
                <a:ext uri="{FF2B5EF4-FFF2-40B4-BE49-F238E27FC236}">
                  <a16:creationId xmlns:a16="http://schemas.microsoft.com/office/drawing/2014/main" id="{D68915B6-8E07-50C6-E130-028DCB9BF8B9}"/>
                </a:ext>
              </a:extLst>
            </p:cNvPr>
            <p:cNvSpPr txBox="1"/>
            <p:nvPr/>
          </p:nvSpPr>
          <p:spPr bwMode="auto">
            <a:xfrm>
              <a:off x="1791046" y="4894698"/>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p:txBody>
        </p:sp>
        <p:sp>
          <p:nvSpPr>
            <p:cNvPr id="373768" name="TextBox 373767">
              <a:extLst>
                <a:ext uri="{FF2B5EF4-FFF2-40B4-BE49-F238E27FC236}">
                  <a16:creationId xmlns:a16="http://schemas.microsoft.com/office/drawing/2014/main" id="{86927D87-16C4-E395-B590-12626353E50A}"/>
                </a:ext>
              </a:extLst>
            </p:cNvPr>
            <p:cNvSpPr txBox="1"/>
            <p:nvPr/>
          </p:nvSpPr>
          <p:spPr bwMode="auto">
            <a:xfrm>
              <a:off x="2231825" y="4894698"/>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a:t>
              </a:r>
            </a:p>
          </p:txBody>
        </p:sp>
        <p:sp>
          <p:nvSpPr>
            <p:cNvPr id="373769" name="TextBox 373768">
              <a:extLst>
                <a:ext uri="{FF2B5EF4-FFF2-40B4-BE49-F238E27FC236}">
                  <a16:creationId xmlns:a16="http://schemas.microsoft.com/office/drawing/2014/main" id="{A6B16A3A-AEEE-A2F5-1761-384E6C54D033}"/>
                </a:ext>
              </a:extLst>
            </p:cNvPr>
            <p:cNvSpPr txBox="1"/>
            <p:nvPr/>
          </p:nvSpPr>
          <p:spPr bwMode="auto">
            <a:xfrm>
              <a:off x="2622332" y="4894698"/>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373770" name="TextBox 373769">
              <a:extLst>
                <a:ext uri="{FF2B5EF4-FFF2-40B4-BE49-F238E27FC236}">
                  <a16:creationId xmlns:a16="http://schemas.microsoft.com/office/drawing/2014/main" id="{7B2BB3A8-1D10-43BC-7765-6010890074A1}"/>
                </a:ext>
              </a:extLst>
            </p:cNvPr>
            <p:cNvSpPr txBox="1"/>
            <p:nvPr/>
          </p:nvSpPr>
          <p:spPr bwMode="auto">
            <a:xfrm>
              <a:off x="3059705" y="4894698"/>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16</a:t>
              </a:r>
            </a:p>
          </p:txBody>
        </p:sp>
        <p:sp>
          <p:nvSpPr>
            <p:cNvPr id="373771" name="TextBox 373770">
              <a:extLst>
                <a:ext uri="{FF2B5EF4-FFF2-40B4-BE49-F238E27FC236}">
                  <a16:creationId xmlns:a16="http://schemas.microsoft.com/office/drawing/2014/main" id="{430E125F-FB6E-A733-8DB3-7CE597EDAA90}"/>
                </a:ext>
              </a:extLst>
            </p:cNvPr>
            <p:cNvSpPr txBox="1"/>
            <p:nvPr/>
          </p:nvSpPr>
          <p:spPr bwMode="auto">
            <a:xfrm>
              <a:off x="3502309" y="4894698"/>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373772" name="TextBox 373771">
              <a:extLst>
                <a:ext uri="{FF2B5EF4-FFF2-40B4-BE49-F238E27FC236}">
                  <a16:creationId xmlns:a16="http://schemas.microsoft.com/office/drawing/2014/main" id="{AB2B1D7B-FD93-D226-F20C-6DD8FF0D04EA}"/>
                </a:ext>
              </a:extLst>
            </p:cNvPr>
            <p:cNvSpPr txBox="1"/>
            <p:nvPr/>
          </p:nvSpPr>
          <p:spPr bwMode="auto">
            <a:xfrm>
              <a:off x="3943088" y="4894698"/>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373773" name="TextBox 373772">
              <a:extLst>
                <a:ext uri="{FF2B5EF4-FFF2-40B4-BE49-F238E27FC236}">
                  <a16:creationId xmlns:a16="http://schemas.microsoft.com/office/drawing/2014/main" id="{5FF50335-1EC0-FCFA-3213-253BA252BCC1}"/>
                </a:ext>
              </a:extLst>
            </p:cNvPr>
            <p:cNvSpPr txBox="1"/>
            <p:nvPr/>
          </p:nvSpPr>
          <p:spPr bwMode="auto">
            <a:xfrm>
              <a:off x="4385692" y="4894698"/>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28</a:t>
              </a:r>
            </a:p>
          </p:txBody>
        </p:sp>
        <p:sp>
          <p:nvSpPr>
            <p:cNvPr id="373774" name="TextBox 373773">
              <a:extLst>
                <a:ext uri="{FF2B5EF4-FFF2-40B4-BE49-F238E27FC236}">
                  <a16:creationId xmlns:a16="http://schemas.microsoft.com/office/drawing/2014/main" id="{3E9E8356-0620-BD2F-25E5-02ABE2E5B427}"/>
                </a:ext>
              </a:extLst>
            </p:cNvPr>
            <p:cNvSpPr txBox="1"/>
            <p:nvPr/>
          </p:nvSpPr>
          <p:spPr bwMode="auto">
            <a:xfrm>
              <a:off x="4818430" y="4894698"/>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32</a:t>
              </a:r>
            </a:p>
          </p:txBody>
        </p:sp>
        <p:sp>
          <p:nvSpPr>
            <p:cNvPr id="373775" name="TextBox 373774">
              <a:extLst>
                <a:ext uri="{FF2B5EF4-FFF2-40B4-BE49-F238E27FC236}">
                  <a16:creationId xmlns:a16="http://schemas.microsoft.com/office/drawing/2014/main" id="{2C3BE618-1DF3-E367-8817-2109F043DFC2}"/>
                </a:ext>
              </a:extLst>
            </p:cNvPr>
            <p:cNvSpPr txBox="1"/>
            <p:nvPr/>
          </p:nvSpPr>
          <p:spPr bwMode="auto">
            <a:xfrm>
              <a:off x="5261034" y="4894698"/>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36</a:t>
              </a:r>
            </a:p>
          </p:txBody>
        </p:sp>
      </p:grpSp>
      <p:sp>
        <p:nvSpPr>
          <p:cNvPr id="373776" name="Freeform: Shape 373775">
            <a:extLst>
              <a:ext uri="{FF2B5EF4-FFF2-40B4-BE49-F238E27FC236}">
                <a16:creationId xmlns:a16="http://schemas.microsoft.com/office/drawing/2014/main" id="{CE4CF06C-C19A-07B5-F226-A00B0515F61F}"/>
              </a:ext>
            </a:extLst>
          </p:cNvPr>
          <p:cNvSpPr/>
          <p:nvPr/>
        </p:nvSpPr>
        <p:spPr bwMode="auto">
          <a:xfrm>
            <a:off x="7190334" y="2651760"/>
            <a:ext cx="3977640" cy="2202180"/>
          </a:xfrm>
          <a:custGeom>
            <a:avLst/>
            <a:gdLst>
              <a:gd name="connsiteX0" fmla="*/ 0 w 3977640"/>
              <a:gd name="connsiteY0" fmla="*/ 0 h 2202180"/>
              <a:gd name="connsiteX1" fmla="*/ 0 w 3977640"/>
              <a:gd name="connsiteY1" fmla="*/ 2202180 h 2202180"/>
              <a:gd name="connsiteX2" fmla="*/ 3977640 w 3977640"/>
              <a:gd name="connsiteY2" fmla="*/ 2202180 h 2202180"/>
            </a:gdLst>
            <a:ahLst/>
            <a:cxnLst>
              <a:cxn ang="0">
                <a:pos x="connsiteX0" y="connsiteY0"/>
              </a:cxn>
              <a:cxn ang="0">
                <a:pos x="connsiteX1" y="connsiteY1"/>
              </a:cxn>
              <a:cxn ang="0">
                <a:pos x="connsiteX2" y="connsiteY2"/>
              </a:cxn>
            </a:cxnLst>
            <a:rect l="l" t="t" r="r" b="b"/>
            <a:pathLst>
              <a:path w="3977640" h="2202180">
                <a:moveTo>
                  <a:pt x="0" y="0"/>
                </a:moveTo>
                <a:lnTo>
                  <a:pt x="0" y="2202180"/>
                </a:lnTo>
                <a:lnTo>
                  <a:pt x="3977640" y="220218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373777" name="Group 373776">
            <a:extLst>
              <a:ext uri="{FF2B5EF4-FFF2-40B4-BE49-F238E27FC236}">
                <a16:creationId xmlns:a16="http://schemas.microsoft.com/office/drawing/2014/main" id="{3AF301DF-3015-E126-D070-AD23B63453D9}"/>
              </a:ext>
            </a:extLst>
          </p:cNvPr>
          <p:cNvGrpSpPr/>
          <p:nvPr/>
        </p:nvGrpSpPr>
        <p:grpSpPr>
          <a:xfrm>
            <a:off x="7109372" y="2657308"/>
            <a:ext cx="90618" cy="2195513"/>
            <a:chOff x="1298661" y="2970953"/>
            <a:chExt cx="374478" cy="1881868"/>
          </a:xfrm>
        </p:grpSpPr>
        <p:cxnSp>
          <p:nvCxnSpPr>
            <p:cNvPr id="373779" name="Straight Connector 373778">
              <a:extLst>
                <a:ext uri="{FF2B5EF4-FFF2-40B4-BE49-F238E27FC236}">
                  <a16:creationId xmlns:a16="http://schemas.microsoft.com/office/drawing/2014/main" id="{1474F3CF-7480-5C2D-5851-384561F8EF4C}"/>
                </a:ext>
              </a:extLst>
            </p:cNvPr>
            <p:cNvCxnSpPr/>
            <p:nvPr/>
          </p:nvCxnSpPr>
          <p:spPr bwMode="auto">
            <a:xfrm>
              <a:off x="1298661" y="297095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73780" name="Straight Connector 373779">
              <a:extLst>
                <a:ext uri="{FF2B5EF4-FFF2-40B4-BE49-F238E27FC236}">
                  <a16:creationId xmlns:a16="http://schemas.microsoft.com/office/drawing/2014/main" id="{4E9F675F-5BD0-E4C8-D270-59A8195A1A16}"/>
                </a:ext>
              </a:extLst>
            </p:cNvPr>
            <p:cNvCxnSpPr/>
            <p:nvPr/>
          </p:nvCxnSpPr>
          <p:spPr bwMode="auto">
            <a:xfrm>
              <a:off x="1298661" y="328459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73781" name="Straight Connector 373780">
              <a:extLst>
                <a:ext uri="{FF2B5EF4-FFF2-40B4-BE49-F238E27FC236}">
                  <a16:creationId xmlns:a16="http://schemas.microsoft.com/office/drawing/2014/main" id="{01D80B6E-B200-4FCB-2E33-2430E0E1193A}"/>
                </a:ext>
              </a:extLst>
            </p:cNvPr>
            <p:cNvCxnSpPr/>
            <p:nvPr/>
          </p:nvCxnSpPr>
          <p:spPr bwMode="auto">
            <a:xfrm>
              <a:off x="1298661" y="359824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73782" name="Straight Connector 373781">
              <a:extLst>
                <a:ext uri="{FF2B5EF4-FFF2-40B4-BE49-F238E27FC236}">
                  <a16:creationId xmlns:a16="http://schemas.microsoft.com/office/drawing/2014/main" id="{7A5ECC8C-5F93-C7BF-2417-7462066A1D30}"/>
                </a:ext>
              </a:extLst>
            </p:cNvPr>
            <p:cNvCxnSpPr/>
            <p:nvPr/>
          </p:nvCxnSpPr>
          <p:spPr bwMode="auto">
            <a:xfrm>
              <a:off x="1298661" y="391188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73783" name="Straight Connector 373782">
              <a:extLst>
                <a:ext uri="{FF2B5EF4-FFF2-40B4-BE49-F238E27FC236}">
                  <a16:creationId xmlns:a16="http://schemas.microsoft.com/office/drawing/2014/main" id="{7235D9AE-4F1D-E07A-CBFC-6D5A42B3A5BE}"/>
                </a:ext>
              </a:extLst>
            </p:cNvPr>
            <p:cNvCxnSpPr/>
            <p:nvPr/>
          </p:nvCxnSpPr>
          <p:spPr bwMode="auto">
            <a:xfrm>
              <a:off x="1298661" y="422553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73784" name="Straight Connector 373783">
              <a:extLst>
                <a:ext uri="{FF2B5EF4-FFF2-40B4-BE49-F238E27FC236}">
                  <a16:creationId xmlns:a16="http://schemas.microsoft.com/office/drawing/2014/main" id="{8EA56F25-C10E-0DDC-9A76-3CBD3C524D4C}"/>
                </a:ext>
              </a:extLst>
            </p:cNvPr>
            <p:cNvCxnSpPr/>
            <p:nvPr/>
          </p:nvCxnSpPr>
          <p:spPr bwMode="auto">
            <a:xfrm>
              <a:off x="1298661" y="453917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73785" name="Straight Connector 373784">
              <a:extLst>
                <a:ext uri="{FF2B5EF4-FFF2-40B4-BE49-F238E27FC236}">
                  <a16:creationId xmlns:a16="http://schemas.microsoft.com/office/drawing/2014/main" id="{E548359B-CFE8-D467-E602-3B32C6FAA1BF}"/>
                </a:ext>
              </a:extLst>
            </p:cNvPr>
            <p:cNvCxnSpPr/>
            <p:nvPr/>
          </p:nvCxnSpPr>
          <p:spPr bwMode="auto">
            <a:xfrm>
              <a:off x="1298661" y="4852821"/>
              <a:ext cx="374478" cy="0"/>
            </a:xfrm>
            <a:prstGeom prst="line">
              <a:avLst/>
            </a:prstGeom>
            <a:noFill/>
            <a:ln w="28575" cap="flat" cmpd="sng" algn="ctr">
              <a:solidFill>
                <a:schemeClr val="bg1"/>
              </a:solidFill>
              <a:prstDash val="solid"/>
              <a:round/>
              <a:headEnd type="none" w="med" len="med"/>
              <a:tailEnd type="none" w="med" len="med"/>
            </a:ln>
            <a:effectLst/>
          </p:spPr>
        </p:cxnSp>
      </p:grpSp>
      <p:grpSp>
        <p:nvGrpSpPr>
          <p:cNvPr id="373786" name="Group 373785">
            <a:extLst>
              <a:ext uri="{FF2B5EF4-FFF2-40B4-BE49-F238E27FC236}">
                <a16:creationId xmlns:a16="http://schemas.microsoft.com/office/drawing/2014/main" id="{12D1A8DD-A6D2-9889-C355-2BBEAF6EBA9B}"/>
              </a:ext>
            </a:extLst>
          </p:cNvPr>
          <p:cNvGrpSpPr/>
          <p:nvPr/>
        </p:nvGrpSpPr>
        <p:grpSpPr>
          <a:xfrm rot="5400000">
            <a:off x="9115294" y="2910797"/>
            <a:ext cx="128586" cy="3984397"/>
            <a:chOff x="1298661" y="2033984"/>
            <a:chExt cx="374478" cy="2818837"/>
          </a:xfrm>
        </p:grpSpPr>
        <p:cxnSp>
          <p:nvCxnSpPr>
            <p:cNvPr id="373787" name="Straight Connector 373786">
              <a:extLst>
                <a:ext uri="{FF2B5EF4-FFF2-40B4-BE49-F238E27FC236}">
                  <a16:creationId xmlns:a16="http://schemas.microsoft.com/office/drawing/2014/main" id="{797EC333-0CF7-DD39-D2BC-09EFA976E292}"/>
                </a:ext>
              </a:extLst>
            </p:cNvPr>
            <p:cNvCxnSpPr/>
            <p:nvPr/>
          </p:nvCxnSpPr>
          <p:spPr bwMode="auto">
            <a:xfrm>
              <a:off x="1298661" y="265730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73788" name="Straight Connector 373787">
              <a:extLst>
                <a:ext uri="{FF2B5EF4-FFF2-40B4-BE49-F238E27FC236}">
                  <a16:creationId xmlns:a16="http://schemas.microsoft.com/office/drawing/2014/main" id="{4C2DDDED-9C2C-6DD5-D5E8-9BE9A57A2618}"/>
                </a:ext>
              </a:extLst>
            </p:cNvPr>
            <p:cNvCxnSpPr/>
            <p:nvPr/>
          </p:nvCxnSpPr>
          <p:spPr bwMode="auto">
            <a:xfrm>
              <a:off x="1298661" y="297095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73789" name="Straight Connector 373788">
              <a:extLst>
                <a:ext uri="{FF2B5EF4-FFF2-40B4-BE49-F238E27FC236}">
                  <a16:creationId xmlns:a16="http://schemas.microsoft.com/office/drawing/2014/main" id="{436BF161-6E12-0001-26D8-94F04B4E6221}"/>
                </a:ext>
              </a:extLst>
            </p:cNvPr>
            <p:cNvCxnSpPr/>
            <p:nvPr/>
          </p:nvCxnSpPr>
          <p:spPr bwMode="auto">
            <a:xfrm>
              <a:off x="1298661" y="328459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73790" name="Straight Connector 373789">
              <a:extLst>
                <a:ext uri="{FF2B5EF4-FFF2-40B4-BE49-F238E27FC236}">
                  <a16:creationId xmlns:a16="http://schemas.microsoft.com/office/drawing/2014/main" id="{491584A6-E1B3-1CE1-C279-89BBF385F7DB}"/>
                </a:ext>
              </a:extLst>
            </p:cNvPr>
            <p:cNvCxnSpPr/>
            <p:nvPr/>
          </p:nvCxnSpPr>
          <p:spPr bwMode="auto">
            <a:xfrm>
              <a:off x="1298661" y="359824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73791" name="Straight Connector 373790">
              <a:extLst>
                <a:ext uri="{FF2B5EF4-FFF2-40B4-BE49-F238E27FC236}">
                  <a16:creationId xmlns:a16="http://schemas.microsoft.com/office/drawing/2014/main" id="{371656AF-B78F-1368-7C5D-F180C0A5D81E}"/>
                </a:ext>
              </a:extLst>
            </p:cNvPr>
            <p:cNvCxnSpPr/>
            <p:nvPr/>
          </p:nvCxnSpPr>
          <p:spPr bwMode="auto">
            <a:xfrm>
              <a:off x="1298661" y="391188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73792" name="Straight Connector 373791">
              <a:extLst>
                <a:ext uri="{FF2B5EF4-FFF2-40B4-BE49-F238E27FC236}">
                  <a16:creationId xmlns:a16="http://schemas.microsoft.com/office/drawing/2014/main" id="{A1CEBCD1-605D-438E-DA70-B81AE5E20C7F}"/>
                </a:ext>
              </a:extLst>
            </p:cNvPr>
            <p:cNvCxnSpPr/>
            <p:nvPr/>
          </p:nvCxnSpPr>
          <p:spPr bwMode="auto">
            <a:xfrm>
              <a:off x="1298661" y="422553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73793" name="Straight Connector 373792">
              <a:extLst>
                <a:ext uri="{FF2B5EF4-FFF2-40B4-BE49-F238E27FC236}">
                  <a16:creationId xmlns:a16="http://schemas.microsoft.com/office/drawing/2014/main" id="{A687CA70-BAA8-3BB0-AA43-447C37FCC6FB}"/>
                </a:ext>
              </a:extLst>
            </p:cNvPr>
            <p:cNvCxnSpPr/>
            <p:nvPr/>
          </p:nvCxnSpPr>
          <p:spPr bwMode="auto">
            <a:xfrm>
              <a:off x="1298661" y="453917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73794" name="Straight Connector 373793">
              <a:extLst>
                <a:ext uri="{FF2B5EF4-FFF2-40B4-BE49-F238E27FC236}">
                  <a16:creationId xmlns:a16="http://schemas.microsoft.com/office/drawing/2014/main" id="{890B6457-BCE6-5ABA-6A5F-43D618A6C905}"/>
                </a:ext>
              </a:extLst>
            </p:cNvPr>
            <p:cNvCxnSpPr/>
            <p:nvPr/>
          </p:nvCxnSpPr>
          <p:spPr bwMode="auto">
            <a:xfrm>
              <a:off x="1298661" y="4852821"/>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73795" name="Straight Connector 373794">
              <a:extLst>
                <a:ext uri="{FF2B5EF4-FFF2-40B4-BE49-F238E27FC236}">
                  <a16:creationId xmlns:a16="http://schemas.microsoft.com/office/drawing/2014/main" id="{7BC283B1-A08E-D68D-AC7C-280A29E2E2AD}"/>
                </a:ext>
              </a:extLst>
            </p:cNvPr>
            <p:cNvCxnSpPr/>
            <p:nvPr/>
          </p:nvCxnSpPr>
          <p:spPr bwMode="auto">
            <a:xfrm>
              <a:off x="1298661" y="2033984"/>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73796" name="Straight Connector 373795">
              <a:extLst>
                <a:ext uri="{FF2B5EF4-FFF2-40B4-BE49-F238E27FC236}">
                  <a16:creationId xmlns:a16="http://schemas.microsoft.com/office/drawing/2014/main" id="{CF65F003-A909-AABE-F3DE-CA0723682C57}"/>
                </a:ext>
              </a:extLst>
            </p:cNvPr>
            <p:cNvCxnSpPr/>
            <p:nvPr/>
          </p:nvCxnSpPr>
          <p:spPr bwMode="auto">
            <a:xfrm>
              <a:off x="1298661" y="2347629"/>
              <a:ext cx="374478" cy="0"/>
            </a:xfrm>
            <a:prstGeom prst="line">
              <a:avLst/>
            </a:prstGeom>
            <a:noFill/>
            <a:ln w="28575" cap="flat" cmpd="sng" algn="ctr">
              <a:solidFill>
                <a:schemeClr val="bg1"/>
              </a:solidFill>
              <a:prstDash val="solid"/>
              <a:round/>
              <a:headEnd type="none" w="med" len="med"/>
              <a:tailEnd type="none" w="med" len="med"/>
            </a:ln>
            <a:effectLst/>
          </p:spPr>
        </p:cxnSp>
      </p:grpSp>
      <p:sp>
        <p:nvSpPr>
          <p:cNvPr id="373797" name="TextBox 373796">
            <a:extLst>
              <a:ext uri="{FF2B5EF4-FFF2-40B4-BE49-F238E27FC236}">
                <a16:creationId xmlns:a16="http://schemas.microsoft.com/office/drawing/2014/main" id="{037A85A6-62B8-4515-4341-1EE94934A0F6}"/>
              </a:ext>
            </a:extLst>
          </p:cNvPr>
          <p:cNvSpPr txBox="1"/>
          <p:nvPr/>
        </p:nvSpPr>
        <p:spPr bwMode="auto">
          <a:xfrm>
            <a:off x="7287272" y="2548836"/>
            <a:ext cx="251222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HR, 1.87 (95% CI: 0.90-3.89)</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 .09</a:t>
            </a:r>
          </a:p>
        </p:txBody>
      </p:sp>
      <p:sp>
        <p:nvSpPr>
          <p:cNvPr id="373798" name="TextBox 373797">
            <a:extLst>
              <a:ext uri="{FF2B5EF4-FFF2-40B4-BE49-F238E27FC236}">
                <a16:creationId xmlns:a16="http://schemas.microsoft.com/office/drawing/2014/main" id="{7531928B-954F-69A8-EB86-99E6974FF65C}"/>
              </a:ext>
            </a:extLst>
          </p:cNvPr>
          <p:cNvSpPr txBox="1"/>
          <p:nvPr/>
        </p:nvSpPr>
        <p:spPr bwMode="auto">
          <a:xfrm>
            <a:off x="10318824" y="3936319"/>
            <a:ext cx="9364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Placebo</a:t>
            </a:r>
          </a:p>
        </p:txBody>
      </p:sp>
      <p:sp>
        <p:nvSpPr>
          <p:cNvPr id="373799" name="TextBox 373798">
            <a:extLst>
              <a:ext uri="{FF2B5EF4-FFF2-40B4-BE49-F238E27FC236}">
                <a16:creationId xmlns:a16="http://schemas.microsoft.com/office/drawing/2014/main" id="{65C96B88-0214-7ED7-AD32-017733ADCC58}"/>
              </a:ext>
            </a:extLst>
          </p:cNvPr>
          <p:cNvSpPr txBox="1"/>
          <p:nvPr/>
        </p:nvSpPr>
        <p:spPr bwMode="auto">
          <a:xfrm>
            <a:off x="9594300" y="2986284"/>
            <a:ext cx="18081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Edoxaban 15 mg</a:t>
            </a:r>
          </a:p>
        </p:txBody>
      </p:sp>
      <p:sp>
        <p:nvSpPr>
          <p:cNvPr id="373800" name="Freeform: Shape 373799">
            <a:extLst>
              <a:ext uri="{FF2B5EF4-FFF2-40B4-BE49-F238E27FC236}">
                <a16:creationId xmlns:a16="http://schemas.microsoft.com/office/drawing/2014/main" id="{87C31A18-6CDD-3C53-1C20-37EBD7A6C198}"/>
              </a:ext>
            </a:extLst>
          </p:cNvPr>
          <p:cNvSpPr/>
          <p:nvPr/>
        </p:nvSpPr>
        <p:spPr bwMode="auto">
          <a:xfrm>
            <a:off x="7232650" y="3333750"/>
            <a:ext cx="3952875" cy="1508125"/>
          </a:xfrm>
          <a:custGeom>
            <a:avLst/>
            <a:gdLst>
              <a:gd name="connsiteX0" fmla="*/ 3952875 w 3952875"/>
              <a:gd name="connsiteY0" fmla="*/ 0 h 1508125"/>
              <a:gd name="connsiteX1" fmla="*/ 2457450 w 3952875"/>
              <a:gd name="connsiteY1" fmla="*/ 0 h 1508125"/>
              <a:gd name="connsiteX2" fmla="*/ 2444750 w 3952875"/>
              <a:gd name="connsiteY2" fmla="*/ 142875 h 1508125"/>
              <a:gd name="connsiteX3" fmla="*/ 2317750 w 3952875"/>
              <a:gd name="connsiteY3" fmla="*/ 142875 h 1508125"/>
              <a:gd name="connsiteX4" fmla="*/ 2305050 w 3952875"/>
              <a:gd name="connsiteY4" fmla="*/ 273050 h 1508125"/>
              <a:gd name="connsiteX5" fmla="*/ 2286000 w 3952875"/>
              <a:gd name="connsiteY5" fmla="*/ 273050 h 1508125"/>
              <a:gd name="connsiteX6" fmla="*/ 2286000 w 3952875"/>
              <a:gd name="connsiteY6" fmla="*/ 390525 h 1508125"/>
              <a:gd name="connsiteX7" fmla="*/ 2279650 w 3952875"/>
              <a:gd name="connsiteY7" fmla="*/ 390525 h 1508125"/>
              <a:gd name="connsiteX8" fmla="*/ 2279650 w 3952875"/>
              <a:gd name="connsiteY8" fmla="*/ 504825 h 1508125"/>
              <a:gd name="connsiteX9" fmla="*/ 2022475 w 3952875"/>
              <a:gd name="connsiteY9" fmla="*/ 504825 h 1508125"/>
              <a:gd name="connsiteX10" fmla="*/ 2022475 w 3952875"/>
              <a:gd name="connsiteY10" fmla="*/ 619125 h 1508125"/>
              <a:gd name="connsiteX11" fmla="*/ 1997075 w 3952875"/>
              <a:gd name="connsiteY11" fmla="*/ 619125 h 1508125"/>
              <a:gd name="connsiteX12" fmla="*/ 1968500 w 3952875"/>
              <a:gd name="connsiteY12" fmla="*/ 714375 h 1508125"/>
              <a:gd name="connsiteX13" fmla="*/ 1536700 w 3952875"/>
              <a:gd name="connsiteY13" fmla="*/ 714375 h 1508125"/>
              <a:gd name="connsiteX14" fmla="*/ 1536700 w 3952875"/>
              <a:gd name="connsiteY14" fmla="*/ 777875 h 1508125"/>
              <a:gd name="connsiteX15" fmla="*/ 1489075 w 3952875"/>
              <a:gd name="connsiteY15" fmla="*/ 777875 h 1508125"/>
              <a:gd name="connsiteX16" fmla="*/ 1485900 w 3952875"/>
              <a:gd name="connsiteY16" fmla="*/ 844550 h 1508125"/>
              <a:gd name="connsiteX17" fmla="*/ 1273175 w 3952875"/>
              <a:gd name="connsiteY17" fmla="*/ 844550 h 1508125"/>
              <a:gd name="connsiteX18" fmla="*/ 1260475 w 3952875"/>
              <a:gd name="connsiteY18" fmla="*/ 955675 h 1508125"/>
              <a:gd name="connsiteX19" fmla="*/ 1158875 w 3952875"/>
              <a:gd name="connsiteY19" fmla="*/ 955675 h 1508125"/>
              <a:gd name="connsiteX20" fmla="*/ 1143000 w 3952875"/>
              <a:gd name="connsiteY20" fmla="*/ 1057275 h 1508125"/>
              <a:gd name="connsiteX21" fmla="*/ 1063625 w 3952875"/>
              <a:gd name="connsiteY21" fmla="*/ 1057275 h 1508125"/>
              <a:gd name="connsiteX22" fmla="*/ 1063625 w 3952875"/>
              <a:gd name="connsiteY22" fmla="*/ 1114425 h 1508125"/>
              <a:gd name="connsiteX23" fmla="*/ 1019175 w 3952875"/>
              <a:gd name="connsiteY23" fmla="*/ 1114425 h 1508125"/>
              <a:gd name="connsiteX24" fmla="*/ 1019175 w 3952875"/>
              <a:gd name="connsiteY24" fmla="*/ 1165225 h 1508125"/>
              <a:gd name="connsiteX25" fmla="*/ 857250 w 3952875"/>
              <a:gd name="connsiteY25" fmla="*/ 1165225 h 1508125"/>
              <a:gd name="connsiteX26" fmla="*/ 857250 w 3952875"/>
              <a:gd name="connsiteY26" fmla="*/ 1209675 h 1508125"/>
              <a:gd name="connsiteX27" fmla="*/ 815975 w 3952875"/>
              <a:gd name="connsiteY27" fmla="*/ 1209675 h 1508125"/>
              <a:gd name="connsiteX28" fmla="*/ 815975 w 3952875"/>
              <a:gd name="connsiteY28" fmla="*/ 1250950 h 1508125"/>
              <a:gd name="connsiteX29" fmla="*/ 517525 w 3952875"/>
              <a:gd name="connsiteY29" fmla="*/ 1250950 h 1508125"/>
              <a:gd name="connsiteX30" fmla="*/ 482600 w 3952875"/>
              <a:gd name="connsiteY30" fmla="*/ 1301750 h 1508125"/>
              <a:gd name="connsiteX31" fmla="*/ 428625 w 3952875"/>
              <a:gd name="connsiteY31" fmla="*/ 1301750 h 1508125"/>
              <a:gd name="connsiteX32" fmla="*/ 428625 w 3952875"/>
              <a:gd name="connsiteY32" fmla="*/ 1333500 h 1508125"/>
              <a:gd name="connsiteX33" fmla="*/ 393700 w 3952875"/>
              <a:gd name="connsiteY33" fmla="*/ 1374775 h 1508125"/>
              <a:gd name="connsiteX34" fmla="*/ 107950 w 3952875"/>
              <a:gd name="connsiteY34" fmla="*/ 1374775 h 1508125"/>
              <a:gd name="connsiteX35" fmla="*/ 107950 w 3952875"/>
              <a:gd name="connsiteY35" fmla="*/ 1412875 h 1508125"/>
              <a:gd name="connsiteX36" fmla="*/ 12700 w 3952875"/>
              <a:gd name="connsiteY36" fmla="*/ 1412875 h 1508125"/>
              <a:gd name="connsiteX37" fmla="*/ 0 w 3952875"/>
              <a:gd name="connsiteY37" fmla="*/ 1508125 h 1508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3952875" h="1508125">
                <a:moveTo>
                  <a:pt x="3952875" y="0"/>
                </a:moveTo>
                <a:lnTo>
                  <a:pt x="2457450" y="0"/>
                </a:lnTo>
                <a:lnTo>
                  <a:pt x="2444750" y="142875"/>
                </a:lnTo>
                <a:lnTo>
                  <a:pt x="2317750" y="142875"/>
                </a:lnTo>
                <a:lnTo>
                  <a:pt x="2305050" y="273050"/>
                </a:lnTo>
                <a:lnTo>
                  <a:pt x="2286000" y="273050"/>
                </a:lnTo>
                <a:lnTo>
                  <a:pt x="2286000" y="390525"/>
                </a:lnTo>
                <a:lnTo>
                  <a:pt x="2279650" y="390525"/>
                </a:lnTo>
                <a:lnTo>
                  <a:pt x="2279650" y="504825"/>
                </a:lnTo>
                <a:lnTo>
                  <a:pt x="2022475" y="504825"/>
                </a:lnTo>
                <a:lnTo>
                  <a:pt x="2022475" y="619125"/>
                </a:lnTo>
                <a:lnTo>
                  <a:pt x="1997075" y="619125"/>
                </a:lnTo>
                <a:lnTo>
                  <a:pt x="1968500" y="714375"/>
                </a:lnTo>
                <a:lnTo>
                  <a:pt x="1536700" y="714375"/>
                </a:lnTo>
                <a:lnTo>
                  <a:pt x="1536700" y="777875"/>
                </a:lnTo>
                <a:lnTo>
                  <a:pt x="1489075" y="777875"/>
                </a:lnTo>
                <a:lnTo>
                  <a:pt x="1485900" y="844550"/>
                </a:lnTo>
                <a:lnTo>
                  <a:pt x="1273175" y="844550"/>
                </a:lnTo>
                <a:lnTo>
                  <a:pt x="1260475" y="955675"/>
                </a:lnTo>
                <a:lnTo>
                  <a:pt x="1158875" y="955675"/>
                </a:lnTo>
                <a:lnTo>
                  <a:pt x="1143000" y="1057275"/>
                </a:lnTo>
                <a:lnTo>
                  <a:pt x="1063625" y="1057275"/>
                </a:lnTo>
                <a:lnTo>
                  <a:pt x="1063625" y="1114425"/>
                </a:lnTo>
                <a:lnTo>
                  <a:pt x="1019175" y="1114425"/>
                </a:lnTo>
                <a:lnTo>
                  <a:pt x="1019175" y="1165225"/>
                </a:lnTo>
                <a:lnTo>
                  <a:pt x="857250" y="1165225"/>
                </a:lnTo>
                <a:lnTo>
                  <a:pt x="857250" y="1209675"/>
                </a:lnTo>
                <a:lnTo>
                  <a:pt x="815975" y="1209675"/>
                </a:lnTo>
                <a:lnTo>
                  <a:pt x="815975" y="1250950"/>
                </a:lnTo>
                <a:lnTo>
                  <a:pt x="517525" y="1250950"/>
                </a:lnTo>
                <a:lnTo>
                  <a:pt x="482600" y="1301750"/>
                </a:lnTo>
                <a:lnTo>
                  <a:pt x="428625" y="1301750"/>
                </a:lnTo>
                <a:lnTo>
                  <a:pt x="428625" y="1333500"/>
                </a:lnTo>
                <a:lnTo>
                  <a:pt x="393700" y="1374775"/>
                </a:lnTo>
                <a:lnTo>
                  <a:pt x="107950" y="1374775"/>
                </a:lnTo>
                <a:lnTo>
                  <a:pt x="107950" y="1412875"/>
                </a:lnTo>
                <a:lnTo>
                  <a:pt x="12700" y="1412875"/>
                </a:lnTo>
                <a:lnTo>
                  <a:pt x="0" y="1508125"/>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73801" name="Freeform: Shape 373800">
            <a:extLst>
              <a:ext uri="{FF2B5EF4-FFF2-40B4-BE49-F238E27FC236}">
                <a16:creationId xmlns:a16="http://schemas.microsoft.com/office/drawing/2014/main" id="{AF01A8B0-C691-206A-C6C3-FE5CDEA52A7F}"/>
              </a:ext>
            </a:extLst>
          </p:cNvPr>
          <p:cNvSpPr/>
          <p:nvPr/>
        </p:nvSpPr>
        <p:spPr bwMode="auto">
          <a:xfrm>
            <a:off x="7204075" y="3962399"/>
            <a:ext cx="3994150" cy="892175"/>
          </a:xfrm>
          <a:custGeom>
            <a:avLst/>
            <a:gdLst>
              <a:gd name="connsiteX0" fmla="*/ 3984625 w 3984625"/>
              <a:gd name="connsiteY0" fmla="*/ 0 h 901700"/>
              <a:gd name="connsiteX1" fmla="*/ 2835275 w 3984625"/>
              <a:gd name="connsiteY1" fmla="*/ 0 h 901700"/>
              <a:gd name="connsiteX2" fmla="*/ 2822575 w 3984625"/>
              <a:gd name="connsiteY2" fmla="*/ 174625 h 901700"/>
              <a:gd name="connsiteX3" fmla="*/ 2660650 w 3984625"/>
              <a:gd name="connsiteY3" fmla="*/ 174625 h 901700"/>
              <a:gd name="connsiteX4" fmla="*/ 2660650 w 3984625"/>
              <a:gd name="connsiteY4" fmla="*/ 336550 h 901700"/>
              <a:gd name="connsiteX5" fmla="*/ 2432050 w 3984625"/>
              <a:gd name="connsiteY5" fmla="*/ 336550 h 901700"/>
              <a:gd name="connsiteX6" fmla="*/ 2432050 w 3984625"/>
              <a:gd name="connsiteY6" fmla="*/ 460375 h 901700"/>
              <a:gd name="connsiteX7" fmla="*/ 2095500 w 3984625"/>
              <a:gd name="connsiteY7" fmla="*/ 460375 h 901700"/>
              <a:gd name="connsiteX8" fmla="*/ 2095500 w 3984625"/>
              <a:gd name="connsiteY8" fmla="*/ 561975 h 901700"/>
              <a:gd name="connsiteX9" fmla="*/ 1762125 w 3984625"/>
              <a:gd name="connsiteY9" fmla="*/ 561975 h 901700"/>
              <a:gd name="connsiteX10" fmla="*/ 1762125 w 3984625"/>
              <a:gd name="connsiteY10" fmla="*/ 635000 h 901700"/>
              <a:gd name="connsiteX11" fmla="*/ 1454150 w 3984625"/>
              <a:gd name="connsiteY11" fmla="*/ 635000 h 901700"/>
              <a:gd name="connsiteX12" fmla="*/ 1454150 w 3984625"/>
              <a:gd name="connsiteY12" fmla="*/ 701675 h 901700"/>
              <a:gd name="connsiteX13" fmla="*/ 835025 w 3984625"/>
              <a:gd name="connsiteY13" fmla="*/ 701675 h 901700"/>
              <a:gd name="connsiteX14" fmla="*/ 815975 w 3984625"/>
              <a:gd name="connsiteY14" fmla="*/ 749300 h 901700"/>
              <a:gd name="connsiteX15" fmla="*/ 234950 w 3984625"/>
              <a:gd name="connsiteY15" fmla="*/ 749300 h 901700"/>
              <a:gd name="connsiteX16" fmla="*/ 190500 w 3984625"/>
              <a:gd name="connsiteY16" fmla="*/ 774700 h 901700"/>
              <a:gd name="connsiteX17" fmla="*/ 190500 w 3984625"/>
              <a:gd name="connsiteY17" fmla="*/ 850900 h 901700"/>
              <a:gd name="connsiteX18" fmla="*/ 130175 w 3984625"/>
              <a:gd name="connsiteY18" fmla="*/ 857250 h 901700"/>
              <a:gd name="connsiteX19" fmla="*/ 120650 w 3984625"/>
              <a:gd name="connsiteY19" fmla="*/ 892175 h 901700"/>
              <a:gd name="connsiteX20" fmla="*/ 0 w 3984625"/>
              <a:gd name="connsiteY20" fmla="*/ 901700 h 901700"/>
              <a:gd name="connsiteX0" fmla="*/ 3984625 w 3984625"/>
              <a:gd name="connsiteY0" fmla="*/ 0 h 901700"/>
              <a:gd name="connsiteX1" fmla="*/ 2835275 w 3984625"/>
              <a:gd name="connsiteY1" fmla="*/ 0 h 901700"/>
              <a:gd name="connsiteX2" fmla="*/ 2822575 w 3984625"/>
              <a:gd name="connsiteY2" fmla="*/ 174625 h 901700"/>
              <a:gd name="connsiteX3" fmla="*/ 2660650 w 3984625"/>
              <a:gd name="connsiteY3" fmla="*/ 174625 h 901700"/>
              <a:gd name="connsiteX4" fmla="*/ 2660650 w 3984625"/>
              <a:gd name="connsiteY4" fmla="*/ 336550 h 901700"/>
              <a:gd name="connsiteX5" fmla="*/ 2432050 w 3984625"/>
              <a:gd name="connsiteY5" fmla="*/ 336550 h 901700"/>
              <a:gd name="connsiteX6" fmla="*/ 2432050 w 3984625"/>
              <a:gd name="connsiteY6" fmla="*/ 460375 h 901700"/>
              <a:gd name="connsiteX7" fmla="*/ 2095500 w 3984625"/>
              <a:gd name="connsiteY7" fmla="*/ 460375 h 901700"/>
              <a:gd name="connsiteX8" fmla="*/ 2095500 w 3984625"/>
              <a:gd name="connsiteY8" fmla="*/ 561975 h 901700"/>
              <a:gd name="connsiteX9" fmla="*/ 1762125 w 3984625"/>
              <a:gd name="connsiteY9" fmla="*/ 561975 h 901700"/>
              <a:gd name="connsiteX10" fmla="*/ 1762125 w 3984625"/>
              <a:gd name="connsiteY10" fmla="*/ 635000 h 901700"/>
              <a:gd name="connsiteX11" fmla="*/ 1454150 w 3984625"/>
              <a:gd name="connsiteY11" fmla="*/ 635000 h 901700"/>
              <a:gd name="connsiteX12" fmla="*/ 1454150 w 3984625"/>
              <a:gd name="connsiteY12" fmla="*/ 701675 h 901700"/>
              <a:gd name="connsiteX13" fmla="*/ 835025 w 3984625"/>
              <a:gd name="connsiteY13" fmla="*/ 701675 h 901700"/>
              <a:gd name="connsiteX14" fmla="*/ 815975 w 3984625"/>
              <a:gd name="connsiteY14" fmla="*/ 749300 h 901700"/>
              <a:gd name="connsiteX15" fmla="*/ 234950 w 3984625"/>
              <a:gd name="connsiteY15" fmla="*/ 749300 h 901700"/>
              <a:gd name="connsiteX16" fmla="*/ 190500 w 3984625"/>
              <a:gd name="connsiteY16" fmla="*/ 774700 h 901700"/>
              <a:gd name="connsiteX17" fmla="*/ 180975 w 3984625"/>
              <a:gd name="connsiteY17" fmla="*/ 847725 h 901700"/>
              <a:gd name="connsiteX18" fmla="*/ 130175 w 3984625"/>
              <a:gd name="connsiteY18" fmla="*/ 857250 h 901700"/>
              <a:gd name="connsiteX19" fmla="*/ 120650 w 3984625"/>
              <a:gd name="connsiteY19" fmla="*/ 892175 h 901700"/>
              <a:gd name="connsiteX20" fmla="*/ 0 w 3984625"/>
              <a:gd name="connsiteY20" fmla="*/ 901700 h 901700"/>
              <a:gd name="connsiteX0" fmla="*/ 3996532 w 3996532"/>
              <a:gd name="connsiteY0" fmla="*/ 0 h 892175"/>
              <a:gd name="connsiteX1" fmla="*/ 2847182 w 3996532"/>
              <a:gd name="connsiteY1" fmla="*/ 0 h 892175"/>
              <a:gd name="connsiteX2" fmla="*/ 2834482 w 3996532"/>
              <a:gd name="connsiteY2" fmla="*/ 174625 h 892175"/>
              <a:gd name="connsiteX3" fmla="*/ 2672557 w 3996532"/>
              <a:gd name="connsiteY3" fmla="*/ 174625 h 892175"/>
              <a:gd name="connsiteX4" fmla="*/ 2672557 w 3996532"/>
              <a:gd name="connsiteY4" fmla="*/ 336550 h 892175"/>
              <a:gd name="connsiteX5" fmla="*/ 2443957 w 3996532"/>
              <a:gd name="connsiteY5" fmla="*/ 336550 h 892175"/>
              <a:gd name="connsiteX6" fmla="*/ 2443957 w 3996532"/>
              <a:gd name="connsiteY6" fmla="*/ 460375 h 892175"/>
              <a:gd name="connsiteX7" fmla="*/ 2107407 w 3996532"/>
              <a:gd name="connsiteY7" fmla="*/ 460375 h 892175"/>
              <a:gd name="connsiteX8" fmla="*/ 2107407 w 3996532"/>
              <a:gd name="connsiteY8" fmla="*/ 561975 h 892175"/>
              <a:gd name="connsiteX9" fmla="*/ 1774032 w 3996532"/>
              <a:gd name="connsiteY9" fmla="*/ 561975 h 892175"/>
              <a:gd name="connsiteX10" fmla="*/ 1774032 w 3996532"/>
              <a:gd name="connsiteY10" fmla="*/ 635000 h 892175"/>
              <a:gd name="connsiteX11" fmla="*/ 1466057 w 3996532"/>
              <a:gd name="connsiteY11" fmla="*/ 635000 h 892175"/>
              <a:gd name="connsiteX12" fmla="*/ 1466057 w 3996532"/>
              <a:gd name="connsiteY12" fmla="*/ 701675 h 892175"/>
              <a:gd name="connsiteX13" fmla="*/ 846932 w 3996532"/>
              <a:gd name="connsiteY13" fmla="*/ 701675 h 892175"/>
              <a:gd name="connsiteX14" fmla="*/ 827882 w 3996532"/>
              <a:gd name="connsiteY14" fmla="*/ 749300 h 892175"/>
              <a:gd name="connsiteX15" fmla="*/ 246857 w 3996532"/>
              <a:gd name="connsiteY15" fmla="*/ 749300 h 892175"/>
              <a:gd name="connsiteX16" fmla="*/ 202407 w 3996532"/>
              <a:gd name="connsiteY16" fmla="*/ 774700 h 892175"/>
              <a:gd name="connsiteX17" fmla="*/ 192882 w 3996532"/>
              <a:gd name="connsiteY17" fmla="*/ 847725 h 892175"/>
              <a:gd name="connsiteX18" fmla="*/ 142082 w 3996532"/>
              <a:gd name="connsiteY18" fmla="*/ 857250 h 892175"/>
              <a:gd name="connsiteX19" fmla="*/ 132557 w 3996532"/>
              <a:gd name="connsiteY19" fmla="*/ 892175 h 892175"/>
              <a:gd name="connsiteX20" fmla="*/ 0 w 3996532"/>
              <a:gd name="connsiteY20" fmla="*/ 885031 h 892175"/>
              <a:gd name="connsiteX0" fmla="*/ 3994150 w 3994150"/>
              <a:gd name="connsiteY0" fmla="*/ 0 h 894556"/>
              <a:gd name="connsiteX1" fmla="*/ 2844800 w 3994150"/>
              <a:gd name="connsiteY1" fmla="*/ 0 h 894556"/>
              <a:gd name="connsiteX2" fmla="*/ 2832100 w 3994150"/>
              <a:gd name="connsiteY2" fmla="*/ 174625 h 894556"/>
              <a:gd name="connsiteX3" fmla="*/ 2670175 w 3994150"/>
              <a:gd name="connsiteY3" fmla="*/ 174625 h 894556"/>
              <a:gd name="connsiteX4" fmla="*/ 2670175 w 3994150"/>
              <a:gd name="connsiteY4" fmla="*/ 336550 h 894556"/>
              <a:gd name="connsiteX5" fmla="*/ 2441575 w 3994150"/>
              <a:gd name="connsiteY5" fmla="*/ 336550 h 894556"/>
              <a:gd name="connsiteX6" fmla="*/ 2441575 w 3994150"/>
              <a:gd name="connsiteY6" fmla="*/ 460375 h 894556"/>
              <a:gd name="connsiteX7" fmla="*/ 2105025 w 3994150"/>
              <a:gd name="connsiteY7" fmla="*/ 460375 h 894556"/>
              <a:gd name="connsiteX8" fmla="*/ 2105025 w 3994150"/>
              <a:gd name="connsiteY8" fmla="*/ 561975 h 894556"/>
              <a:gd name="connsiteX9" fmla="*/ 1771650 w 3994150"/>
              <a:gd name="connsiteY9" fmla="*/ 561975 h 894556"/>
              <a:gd name="connsiteX10" fmla="*/ 1771650 w 3994150"/>
              <a:gd name="connsiteY10" fmla="*/ 635000 h 894556"/>
              <a:gd name="connsiteX11" fmla="*/ 1463675 w 3994150"/>
              <a:gd name="connsiteY11" fmla="*/ 635000 h 894556"/>
              <a:gd name="connsiteX12" fmla="*/ 1463675 w 3994150"/>
              <a:gd name="connsiteY12" fmla="*/ 701675 h 894556"/>
              <a:gd name="connsiteX13" fmla="*/ 844550 w 3994150"/>
              <a:gd name="connsiteY13" fmla="*/ 701675 h 894556"/>
              <a:gd name="connsiteX14" fmla="*/ 825500 w 3994150"/>
              <a:gd name="connsiteY14" fmla="*/ 749300 h 894556"/>
              <a:gd name="connsiteX15" fmla="*/ 244475 w 3994150"/>
              <a:gd name="connsiteY15" fmla="*/ 749300 h 894556"/>
              <a:gd name="connsiteX16" fmla="*/ 200025 w 3994150"/>
              <a:gd name="connsiteY16" fmla="*/ 774700 h 894556"/>
              <a:gd name="connsiteX17" fmla="*/ 190500 w 3994150"/>
              <a:gd name="connsiteY17" fmla="*/ 847725 h 894556"/>
              <a:gd name="connsiteX18" fmla="*/ 139700 w 3994150"/>
              <a:gd name="connsiteY18" fmla="*/ 857250 h 894556"/>
              <a:gd name="connsiteX19" fmla="*/ 130175 w 3994150"/>
              <a:gd name="connsiteY19" fmla="*/ 892175 h 894556"/>
              <a:gd name="connsiteX20" fmla="*/ 0 w 3994150"/>
              <a:gd name="connsiteY20" fmla="*/ 894556 h 894556"/>
              <a:gd name="connsiteX0" fmla="*/ 3994150 w 3994150"/>
              <a:gd name="connsiteY0" fmla="*/ 0 h 892175"/>
              <a:gd name="connsiteX1" fmla="*/ 2844800 w 3994150"/>
              <a:gd name="connsiteY1" fmla="*/ 0 h 892175"/>
              <a:gd name="connsiteX2" fmla="*/ 2832100 w 3994150"/>
              <a:gd name="connsiteY2" fmla="*/ 174625 h 892175"/>
              <a:gd name="connsiteX3" fmla="*/ 2670175 w 3994150"/>
              <a:gd name="connsiteY3" fmla="*/ 174625 h 892175"/>
              <a:gd name="connsiteX4" fmla="*/ 2670175 w 3994150"/>
              <a:gd name="connsiteY4" fmla="*/ 336550 h 892175"/>
              <a:gd name="connsiteX5" fmla="*/ 2441575 w 3994150"/>
              <a:gd name="connsiteY5" fmla="*/ 336550 h 892175"/>
              <a:gd name="connsiteX6" fmla="*/ 2441575 w 3994150"/>
              <a:gd name="connsiteY6" fmla="*/ 460375 h 892175"/>
              <a:gd name="connsiteX7" fmla="*/ 2105025 w 3994150"/>
              <a:gd name="connsiteY7" fmla="*/ 460375 h 892175"/>
              <a:gd name="connsiteX8" fmla="*/ 2105025 w 3994150"/>
              <a:gd name="connsiteY8" fmla="*/ 561975 h 892175"/>
              <a:gd name="connsiteX9" fmla="*/ 1771650 w 3994150"/>
              <a:gd name="connsiteY9" fmla="*/ 561975 h 892175"/>
              <a:gd name="connsiteX10" fmla="*/ 1771650 w 3994150"/>
              <a:gd name="connsiteY10" fmla="*/ 635000 h 892175"/>
              <a:gd name="connsiteX11" fmla="*/ 1463675 w 3994150"/>
              <a:gd name="connsiteY11" fmla="*/ 635000 h 892175"/>
              <a:gd name="connsiteX12" fmla="*/ 1463675 w 3994150"/>
              <a:gd name="connsiteY12" fmla="*/ 701675 h 892175"/>
              <a:gd name="connsiteX13" fmla="*/ 844550 w 3994150"/>
              <a:gd name="connsiteY13" fmla="*/ 701675 h 892175"/>
              <a:gd name="connsiteX14" fmla="*/ 825500 w 3994150"/>
              <a:gd name="connsiteY14" fmla="*/ 749300 h 892175"/>
              <a:gd name="connsiteX15" fmla="*/ 244475 w 3994150"/>
              <a:gd name="connsiteY15" fmla="*/ 749300 h 892175"/>
              <a:gd name="connsiteX16" fmla="*/ 200025 w 3994150"/>
              <a:gd name="connsiteY16" fmla="*/ 774700 h 892175"/>
              <a:gd name="connsiteX17" fmla="*/ 190500 w 3994150"/>
              <a:gd name="connsiteY17" fmla="*/ 847725 h 892175"/>
              <a:gd name="connsiteX18" fmla="*/ 139700 w 3994150"/>
              <a:gd name="connsiteY18" fmla="*/ 857250 h 892175"/>
              <a:gd name="connsiteX19" fmla="*/ 130175 w 3994150"/>
              <a:gd name="connsiteY19" fmla="*/ 892175 h 892175"/>
              <a:gd name="connsiteX20" fmla="*/ 0 w 3994150"/>
              <a:gd name="connsiteY20" fmla="*/ 887413 h 892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994150" h="892175">
                <a:moveTo>
                  <a:pt x="3994150" y="0"/>
                </a:moveTo>
                <a:lnTo>
                  <a:pt x="2844800" y="0"/>
                </a:lnTo>
                <a:lnTo>
                  <a:pt x="2832100" y="174625"/>
                </a:lnTo>
                <a:lnTo>
                  <a:pt x="2670175" y="174625"/>
                </a:lnTo>
                <a:lnTo>
                  <a:pt x="2670175" y="336550"/>
                </a:lnTo>
                <a:lnTo>
                  <a:pt x="2441575" y="336550"/>
                </a:lnTo>
                <a:lnTo>
                  <a:pt x="2441575" y="460375"/>
                </a:lnTo>
                <a:lnTo>
                  <a:pt x="2105025" y="460375"/>
                </a:lnTo>
                <a:lnTo>
                  <a:pt x="2105025" y="561975"/>
                </a:lnTo>
                <a:lnTo>
                  <a:pt x="1771650" y="561975"/>
                </a:lnTo>
                <a:lnTo>
                  <a:pt x="1771650" y="635000"/>
                </a:lnTo>
                <a:lnTo>
                  <a:pt x="1463675" y="635000"/>
                </a:lnTo>
                <a:lnTo>
                  <a:pt x="1463675" y="701675"/>
                </a:lnTo>
                <a:lnTo>
                  <a:pt x="844550" y="701675"/>
                </a:lnTo>
                <a:lnTo>
                  <a:pt x="825500" y="749300"/>
                </a:lnTo>
                <a:lnTo>
                  <a:pt x="244475" y="749300"/>
                </a:lnTo>
                <a:lnTo>
                  <a:pt x="200025" y="774700"/>
                </a:lnTo>
                <a:lnTo>
                  <a:pt x="190500" y="847725"/>
                </a:lnTo>
                <a:lnTo>
                  <a:pt x="139700" y="857250"/>
                </a:lnTo>
                <a:lnTo>
                  <a:pt x="130175" y="892175"/>
                </a:lnTo>
                <a:lnTo>
                  <a:pt x="0" y="887413"/>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spd="slow"/>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91120F-D1B8-9605-474A-3BA8A97B64C7}"/>
              </a:ext>
            </a:extLst>
          </p:cNvPr>
          <p:cNvSpPr>
            <a:spLocks noGrp="1"/>
          </p:cNvSpPr>
          <p:nvPr>
            <p:ph type="title"/>
          </p:nvPr>
        </p:nvSpPr>
        <p:spPr/>
        <p:txBody>
          <a:bodyPr/>
          <a:lstStyle/>
          <a:p>
            <a:r>
              <a:rPr lang="nb-NO" dirty="0">
                <a:ea typeface="MS PGothic" pitchFamily="34" charset="-128"/>
              </a:rPr>
              <a:t>ARISTOTLE: Apixaban vs Warfarin for Stroke Prevention  Across Age Strata </a:t>
            </a:r>
            <a:endParaRPr lang="en-US" dirty="0"/>
          </a:p>
        </p:txBody>
      </p:sp>
      <p:sp>
        <p:nvSpPr>
          <p:cNvPr id="4" name="Text Box 11">
            <a:extLst>
              <a:ext uri="{FF2B5EF4-FFF2-40B4-BE49-F238E27FC236}">
                <a16:creationId xmlns:a16="http://schemas.microsoft.com/office/drawing/2014/main" id="{1DCC6C75-1E5F-07D6-3D6D-BE08490E8884}"/>
              </a:ext>
            </a:extLst>
          </p:cNvPr>
          <p:cNvSpPr txBox="1">
            <a:spLocks noChangeArrowheads="1"/>
          </p:cNvSpPr>
          <p:nvPr/>
        </p:nvSpPr>
        <p:spPr bwMode="auto">
          <a:xfrm>
            <a:off x="414339" y="6357165"/>
            <a:ext cx="74090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Halvorsen. Eur Heart J. 2014;35:1864.</a:t>
            </a:r>
          </a:p>
        </p:txBody>
      </p:sp>
      <p:sp>
        <p:nvSpPr>
          <p:cNvPr id="8" name="TextBox 7">
            <a:extLst>
              <a:ext uri="{FF2B5EF4-FFF2-40B4-BE49-F238E27FC236}">
                <a16:creationId xmlns:a16="http://schemas.microsoft.com/office/drawing/2014/main" id="{04E2775B-6B00-A28F-0E16-71570A8FFFA5}"/>
              </a:ext>
            </a:extLst>
          </p:cNvPr>
          <p:cNvSpPr txBox="1"/>
          <p:nvPr/>
        </p:nvSpPr>
        <p:spPr bwMode="auto">
          <a:xfrm>
            <a:off x="609759" y="1580371"/>
            <a:ext cx="3002681" cy="4616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Primary efficacy outcome (n = 18,201)</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(Stroke or systemic embolism)</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Age &lt;65</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Age 65 - &lt;75</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Age ≥75</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All-cause mortality (n = 18,201)</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Age &lt;65</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Age 65 - &lt;75</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Age ≥75</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Major bleeding (n = 18,140)</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Age &lt;65</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Age 65 - &lt;75</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Age ≥75</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All bleeding (n = 18,140)</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Age &lt;65</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Age 65 - &lt;75</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Age ≥75</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Intracranial bleeding (n = 18,140)</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Age &lt;65</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Age 65 - &lt;75</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Age ≥75</a:t>
            </a:r>
          </a:p>
        </p:txBody>
      </p:sp>
      <p:sp>
        <p:nvSpPr>
          <p:cNvPr id="3" name="TextBox 2">
            <a:extLst>
              <a:ext uri="{FF2B5EF4-FFF2-40B4-BE49-F238E27FC236}">
                <a16:creationId xmlns:a16="http://schemas.microsoft.com/office/drawing/2014/main" id="{9F8DC078-1115-517A-2852-17B36165EDD5}"/>
              </a:ext>
            </a:extLst>
          </p:cNvPr>
          <p:cNvSpPr txBox="1"/>
          <p:nvPr/>
        </p:nvSpPr>
        <p:spPr bwMode="auto">
          <a:xfrm>
            <a:off x="2656669" y="1341440"/>
            <a:ext cx="1285480"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No. of Patients</a:t>
            </a:r>
          </a:p>
          <a:p>
            <a:pPr marL="0" marR="0" lvl="0" indent="0" algn="ctr" defTabSz="914400" rtl="0" eaLnBrk="0" fontAlgn="base" latinLnBrk="0" hangingPunct="0">
              <a:lnSpc>
                <a:spcPct val="100000"/>
              </a:lnSpc>
              <a:spcBef>
                <a:spcPts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ts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5471</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7052</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5678</a:t>
            </a:r>
          </a:p>
          <a:p>
            <a:pPr marL="0" marR="0" lvl="0" indent="0" algn="ctr" defTabSz="914400" rtl="0" eaLnBrk="0" fontAlgn="base" latinLnBrk="0" hangingPunct="0">
              <a:lnSpc>
                <a:spcPct val="100000"/>
              </a:lnSpc>
              <a:spcBef>
                <a:spcPts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5471</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7052</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5678</a:t>
            </a:r>
          </a:p>
          <a:p>
            <a:pPr marL="0" marR="0" lvl="0" indent="0" algn="ctr" defTabSz="914400" rtl="0" eaLnBrk="0" fontAlgn="base" latinLnBrk="0" hangingPunct="0">
              <a:lnSpc>
                <a:spcPct val="100000"/>
              </a:lnSpc>
              <a:spcBef>
                <a:spcPts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5455</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7030</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5655</a:t>
            </a:r>
          </a:p>
          <a:p>
            <a:pPr marL="0" marR="0" lvl="0" indent="0" algn="ctr" defTabSz="914400" rtl="0" eaLnBrk="0" fontAlgn="base" latinLnBrk="0" hangingPunct="0">
              <a:lnSpc>
                <a:spcPct val="100000"/>
              </a:lnSpc>
              <a:spcBef>
                <a:spcPts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5455</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7030</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5655</a:t>
            </a:r>
          </a:p>
          <a:p>
            <a:pPr marL="0" marR="0" lvl="0" indent="0" algn="ctr" defTabSz="914400" rtl="0" eaLnBrk="0" fontAlgn="base" latinLnBrk="0" hangingPunct="0">
              <a:lnSpc>
                <a:spcPct val="100000"/>
              </a:lnSpc>
              <a:spcBef>
                <a:spcPts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5455</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7030</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5655</a:t>
            </a:r>
          </a:p>
        </p:txBody>
      </p:sp>
      <p:sp>
        <p:nvSpPr>
          <p:cNvPr id="10" name="TextBox 9">
            <a:extLst>
              <a:ext uri="{FF2B5EF4-FFF2-40B4-BE49-F238E27FC236}">
                <a16:creationId xmlns:a16="http://schemas.microsoft.com/office/drawing/2014/main" id="{7CA86280-0A96-1DA7-4881-38E79C8CE072}"/>
              </a:ext>
            </a:extLst>
          </p:cNvPr>
          <p:cNvSpPr txBox="1"/>
          <p:nvPr/>
        </p:nvSpPr>
        <p:spPr bwMode="auto">
          <a:xfrm>
            <a:off x="3993198" y="1113470"/>
            <a:ext cx="926857" cy="5047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Apixaban</a:t>
            </a:r>
          </a:p>
          <a:p>
            <a:pPr marL="0" marR="0" lvl="0" indent="0" algn="ctr" defTabSz="914400" rtl="0" eaLnBrk="0" fontAlgn="base" latinLnBrk="0" hangingPunct="0">
              <a:lnSpc>
                <a:spcPct val="100000"/>
              </a:lnSpc>
              <a:spcBef>
                <a:spcPts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ts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ts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51 (1.00)</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82 (1.25)</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79 (1.56)</a:t>
            </a:r>
          </a:p>
          <a:p>
            <a:pPr marL="0" marR="0" lvl="0" indent="0" algn="ctr" defTabSz="914400" rtl="0" eaLnBrk="0" fontAlgn="base" latinLnBrk="0" hangingPunct="0">
              <a:lnSpc>
                <a:spcPct val="100000"/>
              </a:lnSpc>
              <a:spcBef>
                <a:spcPts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143 (2.74)</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179 (2.67)</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281 (5.42)</a:t>
            </a:r>
          </a:p>
          <a:p>
            <a:pPr marL="0" marR="0" lvl="0" indent="0" algn="ctr" defTabSz="914400" rtl="0" eaLnBrk="0" fontAlgn="base" latinLnBrk="0" hangingPunct="0">
              <a:lnSpc>
                <a:spcPct val="100000"/>
              </a:lnSpc>
              <a:spcBef>
                <a:spcPts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56 (1.17)</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120 (1.99)</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151 (3.33)</a:t>
            </a:r>
          </a:p>
          <a:p>
            <a:pPr marL="0" marR="0" lvl="0" indent="0" algn="ctr" defTabSz="914400" rtl="0" eaLnBrk="0" fontAlgn="base" latinLnBrk="0" hangingPunct="0">
              <a:lnSpc>
                <a:spcPct val="100000"/>
              </a:lnSpc>
              <a:spcBef>
                <a:spcPts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570 (13.6)</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926 (17.9)</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820 (23.5)</a:t>
            </a:r>
          </a:p>
          <a:p>
            <a:pPr marL="0" marR="0" lvl="0" indent="0" algn="ctr" defTabSz="914400" rtl="0" eaLnBrk="0" fontAlgn="base" latinLnBrk="0" hangingPunct="0">
              <a:lnSpc>
                <a:spcPct val="100000"/>
              </a:lnSpc>
              <a:spcBef>
                <a:spcPts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 (0.31)</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17 (0.28)</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 (0.43)</a:t>
            </a:r>
          </a:p>
        </p:txBody>
      </p:sp>
      <p:sp>
        <p:nvSpPr>
          <p:cNvPr id="11" name="TextBox 10">
            <a:extLst>
              <a:ext uri="{FF2B5EF4-FFF2-40B4-BE49-F238E27FC236}">
                <a16:creationId xmlns:a16="http://schemas.microsoft.com/office/drawing/2014/main" id="{C32548BB-64C9-24B5-AE17-5C47319AA18A}"/>
              </a:ext>
            </a:extLst>
          </p:cNvPr>
          <p:cNvSpPr txBox="1"/>
          <p:nvPr/>
        </p:nvSpPr>
        <p:spPr bwMode="auto">
          <a:xfrm>
            <a:off x="4877590" y="1113470"/>
            <a:ext cx="1018227" cy="5047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Warfarin</a:t>
            </a:r>
          </a:p>
          <a:p>
            <a:pPr marL="0" marR="0" lvl="0" indent="0" algn="ctr" defTabSz="914400" rtl="0" eaLnBrk="0" fontAlgn="base" latinLnBrk="0" hangingPunct="0">
              <a:lnSpc>
                <a:spcPct val="100000"/>
              </a:lnSpc>
              <a:spcBef>
                <a:spcPts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ts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ts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44 (0.86)</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112 (1.73)</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109 (2.19)</a:t>
            </a:r>
          </a:p>
          <a:p>
            <a:pPr marL="0" marR="0" lvl="0" indent="0" algn="ctr" defTabSz="914400" rtl="0" eaLnBrk="0" fontAlgn="base" latinLnBrk="0" hangingPunct="0">
              <a:lnSpc>
                <a:spcPct val="100000"/>
              </a:lnSpc>
              <a:spcBef>
                <a:spcPts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134 (2.56)</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229 (3.46)</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306 (5.97)</a:t>
            </a:r>
          </a:p>
          <a:p>
            <a:pPr marL="0" marR="0" lvl="0" indent="0" algn="ctr" defTabSz="914400" rtl="0" eaLnBrk="0" fontAlgn="base" latinLnBrk="0" hangingPunct="0">
              <a:lnSpc>
                <a:spcPct val="100000"/>
              </a:lnSpc>
              <a:spcBef>
                <a:spcPts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72 (1.51)</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166 (2.82)</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224 (5.19)</a:t>
            </a:r>
          </a:p>
          <a:p>
            <a:pPr marL="0" marR="0" lvl="0" indent="0" algn="ctr" defTabSz="914400" rtl="0" eaLnBrk="0" fontAlgn="base" latinLnBrk="0" hangingPunct="0">
              <a:lnSpc>
                <a:spcPct val="100000"/>
              </a:lnSpc>
              <a:spcBef>
                <a:spcPts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746 (19.1)</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1196 (25.9)</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1118 (33.7)</a:t>
            </a:r>
          </a:p>
          <a:p>
            <a:pPr marL="0" marR="0" lvl="0" indent="0" algn="ctr" defTabSz="914400" rtl="0" eaLnBrk="0" fontAlgn="base" latinLnBrk="0" hangingPunct="0">
              <a:lnSpc>
                <a:spcPct val="100000"/>
              </a:lnSpc>
              <a:spcBef>
                <a:spcPts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17 (0.35)</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48 (0.81)</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57 (1.29)</a:t>
            </a:r>
          </a:p>
        </p:txBody>
      </p:sp>
      <p:sp>
        <p:nvSpPr>
          <p:cNvPr id="12" name="TextBox 11">
            <a:extLst>
              <a:ext uri="{FF2B5EF4-FFF2-40B4-BE49-F238E27FC236}">
                <a16:creationId xmlns:a16="http://schemas.microsoft.com/office/drawing/2014/main" id="{799EFF3D-DFD4-5CBA-601F-7D5956FF73AA}"/>
              </a:ext>
            </a:extLst>
          </p:cNvPr>
          <p:cNvSpPr txBox="1"/>
          <p:nvPr/>
        </p:nvSpPr>
        <p:spPr bwMode="auto">
          <a:xfrm>
            <a:off x="4099513" y="1343426"/>
            <a:ext cx="162127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No. of events (%/yr)</a:t>
            </a:r>
          </a:p>
        </p:txBody>
      </p:sp>
      <p:sp>
        <p:nvSpPr>
          <p:cNvPr id="13" name="TextBox 12">
            <a:extLst>
              <a:ext uri="{FF2B5EF4-FFF2-40B4-BE49-F238E27FC236}">
                <a16:creationId xmlns:a16="http://schemas.microsoft.com/office/drawing/2014/main" id="{E535B493-0D25-119C-01B4-B2A4CA76A91D}"/>
              </a:ext>
            </a:extLst>
          </p:cNvPr>
          <p:cNvSpPr txBox="1"/>
          <p:nvPr/>
        </p:nvSpPr>
        <p:spPr bwMode="auto">
          <a:xfrm>
            <a:off x="9102687" y="1113470"/>
            <a:ext cx="1375698" cy="5047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HR</a:t>
            </a:r>
            <a:b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(95% CI)</a:t>
            </a:r>
          </a:p>
          <a:p>
            <a:pPr marL="0" marR="0" lvl="0" indent="0" algn="ctr" defTabSz="914400" rtl="0" eaLnBrk="0" fontAlgn="base" latinLnBrk="0" hangingPunct="0">
              <a:lnSpc>
                <a:spcPct val="100000"/>
              </a:lnSpc>
              <a:spcBef>
                <a:spcPts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ts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1.16 (0.77-1.73)</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0.72 (0.54-0.96)</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0.71 (0.53-0.95)</a:t>
            </a:r>
          </a:p>
          <a:p>
            <a:pPr marL="0" marR="0" lvl="0" indent="0" algn="ctr" defTabSz="914400" rtl="0" eaLnBrk="0" fontAlgn="base" latinLnBrk="0" hangingPunct="0">
              <a:lnSpc>
                <a:spcPct val="100000"/>
              </a:lnSpc>
              <a:spcBef>
                <a:spcPts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1.07 (0.84-1.35)</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0.77 (0.64-0.94)</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0.91 (0.77-1.07)</a:t>
            </a:r>
          </a:p>
          <a:p>
            <a:pPr marL="0" marR="0" lvl="0" indent="0" algn="ctr" defTabSz="914400" rtl="0" eaLnBrk="0" fontAlgn="base" latinLnBrk="0" hangingPunct="0">
              <a:lnSpc>
                <a:spcPct val="100000"/>
              </a:lnSpc>
              <a:spcBef>
                <a:spcPts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0.78 (0.55-1.11)</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0.71 (0.56-0.89)</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0.64 (0.52-0.79)</a:t>
            </a:r>
          </a:p>
          <a:p>
            <a:pPr marL="0" marR="0" lvl="0" indent="0" algn="ctr" defTabSz="914400" rtl="0" eaLnBrk="0" fontAlgn="base" latinLnBrk="0" hangingPunct="0">
              <a:lnSpc>
                <a:spcPct val="100000"/>
              </a:lnSpc>
              <a:spcBef>
                <a:spcPts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0.73 (0.65-0.81)</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0.70 (0.65-0.77)</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0.71 (0.65-0.78)</a:t>
            </a:r>
          </a:p>
          <a:p>
            <a:pPr marL="0" marR="0" lvl="0" indent="0" algn="ctr" defTabSz="914400" rtl="0" eaLnBrk="0" fontAlgn="base" latinLnBrk="0" hangingPunct="0">
              <a:lnSpc>
                <a:spcPct val="100000"/>
              </a:lnSpc>
              <a:spcBef>
                <a:spcPts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0.87 (0.43-1.74)</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0.35 (0.20-0.60)</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0.34 (0.20-0.57)</a:t>
            </a:r>
          </a:p>
        </p:txBody>
      </p:sp>
      <p:sp>
        <p:nvSpPr>
          <p:cNvPr id="14" name="TextBox 13">
            <a:extLst>
              <a:ext uri="{FF2B5EF4-FFF2-40B4-BE49-F238E27FC236}">
                <a16:creationId xmlns:a16="http://schemas.microsoft.com/office/drawing/2014/main" id="{14EACF21-A4F6-E92B-834E-F793DE42AC83}"/>
              </a:ext>
            </a:extLst>
          </p:cNvPr>
          <p:cNvSpPr txBox="1"/>
          <p:nvPr/>
        </p:nvSpPr>
        <p:spPr bwMode="auto">
          <a:xfrm>
            <a:off x="10607085" y="1125996"/>
            <a:ext cx="1000787" cy="4616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Interaction</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 </a:t>
            </a:r>
            <a:r>
              <a:rPr lang="en-US" sz="1400" dirty="0">
                <a:solidFill>
                  <a:srgbClr val="000000"/>
                </a:solidFill>
                <a:latin typeface="Calibri" panose="020F0502020204030204" pitchFamily="34" charset="0"/>
              </a:rPr>
              <a:t>V</a:t>
            </a: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alue</a:t>
            </a:r>
          </a:p>
          <a:p>
            <a:pPr marL="0" marR="0" lvl="0" indent="0" algn="ctr" defTabSz="914400" rtl="0" eaLnBrk="0" fontAlgn="base" latinLnBrk="0" hangingPunct="0">
              <a:lnSpc>
                <a:spcPct val="100000"/>
              </a:lnSpc>
              <a:spcBef>
                <a:spcPts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ts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.11*</a:t>
            </a:r>
          </a:p>
          <a:p>
            <a:pPr marL="0" marR="0" lvl="0" indent="0" algn="ctr" defTabSz="914400" rtl="0" eaLnBrk="0" fontAlgn="base" latinLnBrk="0" hangingPunct="0">
              <a:lnSpc>
                <a:spcPct val="100000"/>
              </a:lnSpc>
              <a:spcBef>
                <a:spcPts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ts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ts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.43*</a:t>
            </a:r>
          </a:p>
          <a:p>
            <a:pPr marL="0" marR="0" lvl="0" indent="0" algn="ctr" defTabSz="914400" rtl="0" eaLnBrk="0" fontAlgn="base" latinLnBrk="0" hangingPunct="0">
              <a:lnSpc>
                <a:spcPct val="100000"/>
              </a:lnSpc>
              <a:spcBef>
                <a:spcPts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ts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ts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.63*</a:t>
            </a:r>
          </a:p>
          <a:p>
            <a:pPr marL="0" marR="0" lvl="0" indent="0" algn="ctr" defTabSz="914400" rtl="0" eaLnBrk="0" fontAlgn="base" latinLnBrk="0" hangingPunct="0">
              <a:lnSpc>
                <a:spcPct val="100000"/>
              </a:lnSpc>
              <a:spcBef>
                <a:spcPts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ts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ts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.94*</a:t>
            </a:r>
          </a:p>
          <a:p>
            <a:pPr marL="0" marR="0" lvl="0" indent="0" algn="ctr" defTabSz="914400" rtl="0" eaLnBrk="0" fontAlgn="base" latinLnBrk="0" hangingPunct="0">
              <a:lnSpc>
                <a:spcPct val="100000"/>
              </a:lnSpc>
              <a:spcBef>
                <a:spcPts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ts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ts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cxnSp>
        <p:nvCxnSpPr>
          <p:cNvPr id="16" name="Straight Connector 15">
            <a:extLst>
              <a:ext uri="{FF2B5EF4-FFF2-40B4-BE49-F238E27FC236}">
                <a16:creationId xmlns:a16="http://schemas.microsoft.com/office/drawing/2014/main" id="{16C76467-2A9B-06D2-64B5-CC2C8142E503}"/>
              </a:ext>
            </a:extLst>
          </p:cNvPr>
          <p:cNvCxnSpPr>
            <a:cxnSpLocks/>
          </p:cNvCxnSpPr>
          <p:nvPr/>
        </p:nvCxnSpPr>
        <p:spPr bwMode="auto">
          <a:xfrm>
            <a:off x="8285206" y="1896762"/>
            <a:ext cx="0" cy="4225887"/>
          </a:xfrm>
          <a:prstGeom prst="line">
            <a:avLst/>
          </a:prstGeom>
          <a:noFill/>
          <a:ln w="28575" cap="flat" cmpd="sng" algn="ctr">
            <a:solidFill>
              <a:schemeClr val="bg1"/>
            </a:solidFill>
            <a:prstDash val="solid"/>
            <a:round/>
            <a:headEnd type="none" w="med" len="med"/>
            <a:tailEnd type="none" w="med" len="med"/>
          </a:ln>
          <a:effectLst/>
        </p:spPr>
      </p:cxnSp>
      <p:grpSp>
        <p:nvGrpSpPr>
          <p:cNvPr id="26" name="Group 25">
            <a:extLst>
              <a:ext uri="{FF2B5EF4-FFF2-40B4-BE49-F238E27FC236}">
                <a16:creationId xmlns:a16="http://schemas.microsoft.com/office/drawing/2014/main" id="{A84CFB43-B5B2-3BF0-C676-4522DA0DE68C}"/>
              </a:ext>
            </a:extLst>
          </p:cNvPr>
          <p:cNvGrpSpPr/>
          <p:nvPr/>
        </p:nvGrpSpPr>
        <p:grpSpPr>
          <a:xfrm>
            <a:off x="5782120" y="6110291"/>
            <a:ext cx="3337167" cy="92675"/>
            <a:chOff x="5386703" y="6993923"/>
            <a:chExt cx="3337167" cy="92675"/>
          </a:xfrm>
        </p:grpSpPr>
        <p:cxnSp>
          <p:nvCxnSpPr>
            <p:cNvPr id="18" name="Straight Connector 17">
              <a:extLst>
                <a:ext uri="{FF2B5EF4-FFF2-40B4-BE49-F238E27FC236}">
                  <a16:creationId xmlns:a16="http://schemas.microsoft.com/office/drawing/2014/main" id="{E1E918C8-B390-F784-5970-3C441B14448F}"/>
                </a:ext>
              </a:extLst>
            </p:cNvPr>
            <p:cNvCxnSpPr>
              <a:cxnSpLocks/>
            </p:cNvCxnSpPr>
            <p:nvPr/>
          </p:nvCxnSpPr>
          <p:spPr bwMode="auto">
            <a:xfrm>
              <a:off x="5386703" y="7006281"/>
              <a:ext cx="3337167"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8778C5A2-FD94-6FBF-694E-16A318911BE1}"/>
                </a:ext>
              </a:extLst>
            </p:cNvPr>
            <p:cNvCxnSpPr>
              <a:cxnSpLocks/>
            </p:cNvCxnSpPr>
            <p:nvPr/>
          </p:nvCxnSpPr>
          <p:spPr bwMode="auto">
            <a:xfrm>
              <a:off x="5399061" y="6993923"/>
              <a:ext cx="0" cy="92675"/>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76DCFCAC-025F-8774-BB01-BB2AAB15E91B}"/>
                </a:ext>
              </a:extLst>
            </p:cNvPr>
            <p:cNvCxnSpPr>
              <a:cxnSpLocks/>
            </p:cNvCxnSpPr>
            <p:nvPr/>
          </p:nvCxnSpPr>
          <p:spPr bwMode="auto">
            <a:xfrm>
              <a:off x="6228719" y="6993923"/>
              <a:ext cx="0" cy="92675"/>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59C0A5AE-E1CB-0E9B-EA60-5A9B5C6504F2}"/>
                </a:ext>
              </a:extLst>
            </p:cNvPr>
            <p:cNvCxnSpPr>
              <a:cxnSpLocks/>
            </p:cNvCxnSpPr>
            <p:nvPr/>
          </p:nvCxnSpPr>
          <p:spPr bwMode="auto">
            <a:xfrm>
              <a:off x="7058377" y="6993923"/>
              <a:ext cx="0" cy="92675"/>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A0E032FE-DBEB-B31E-955E-C4DD5821F482}"/>
                </a:ext>
              </a:extLst>
            </p:cNvPr>
            <p:cNvCxnSpPr>
              <a:cxnSpLocks/>
            </p:cNvCxnSpPr>
            <p:nvPr/>
          </p:nvCxnSpPr>
          <p:spPr bwMode="auto">
            <a:xfrm>
              <a:off x="7888035" y="6993923"/>
              <a:ext cx="0" cy="92675"/>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3EF50134-54FC-8F28-C08C-3DA67326A9DD}"/>
                </a:ext>
              </a:extLst>
            </p:cNvPr>
            <p:cNvCxnSpPr>
              <a:cxnSpLocks/>
            </p:cNvCxnSpPr>
            <p:nvPr/>
          </p:nvCxnSpPr>
          <p:spPr bwMode="auto">
            <a:xfrm>
              <a:off x="8717692" y="6993923"/>
              <a:ext cx="0" cy="92675"/>
            </a:xfrm>
            <a:prstGeom prst="line">
              <a:avLst/>
            </a:prstGeom>
            <a:noFill/>
            <a:ln w="28575" cap="flat" cmpd="sng" algn="ctr">
              <a:solidFill>
                <a:schemeClr val="bg1"/>
              </a:solidFill>
              <a:prstDash val="solid"/>
              <a:round/>
              <a:headEnd type="none" w="med" len="med"/>
              <a:tailEnd type="none" w="med" len="med"/>
            </a:ln>
            <a:effectLst/>
          </p:spPr>
        </p:cxnSp>
      </p:grpSp>
      <p:sp>
        <p:nvSpPr>
          <p:cNvPr id="32" name="TextBox 31">
            <a:extLst>
              <a:ext uri="{FF2B5EF4-FFF2-40B4-BE49-F238E27FC236}">
                <a16:creationId xmlns:a16="http://schemas.microsoft.com/office/drawing/2014/main" id="{B3854EFB-A73E-647C-555C-36A6DA37C056}"/>
              </a:ext>
            </a:extLst>
          </p:cNvPr>
          <p:cNvSpPr txBox="1"/>
          <p:nvPr/>
        </p:nvSpPr>
        <p:spPr bwMode="auto">
          <a:xfrm>
            <a:off x="5499662" y="6167901"/>
            <a:ext cx="59503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0.125</a:t>
            </a:r>
          </a:p>
        </p:txBody>
      </p:sp>
      <p:sp>
        <p:nvSpPr>
          <p:cNvPr id="33" name="TextBox 32">
            <a:extLst>
              <a:ext uri="{FF2B5EF4-FFF2-40B4-BE49-F238E27FC236}">
                <a16:creationId xmlns:a16="http://schemas.microsoft.com/office/drawing/2014/main" id="{690EC68A-FBCD-1DFA-E0A2-2EB78409A589}"/>
              </a:ext>
            </a:extLst>
          </p:cNvPr>
          <p:cNvSpPr txBox="1"/>
          <p:nvPr/>
        </p:nvSpPr>
        <p:spPr bwMode="auto">
          <a:xfrm>
            <a:off x="6389513" y="6170471"/>
            <a:ext cx="5036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0.25</a:t>
            </a:r>
          </a:p>
        </p:txBody>
      </p:sp>
      <p:sp>
        <p:nvSpPr>
          <p:cNvPr id="34" name="TextBox 33">
            <a:extLst>
              <a:ext uri="{FF2B5EF4-FFF2-40B4-BE49-F238E27FC236}">
                <a16:creationId xmlns:a16="http://schemas.microsoft.com/office/drawing/2014/main" id="{6EAC45AE-6B70-721F-B7A8-AFDC73C4D8CD}"/>
              </a:ext>
            </a:extLst>
          </p:cNvPr>
          <p:cNvSpPr txBox="1"/>
          <p:nvPr/>
        </p:nvSpPr>
        <p:spPr bwMode="auto">
          <a:xfrm>
            <a:off x="7250838" y="6173885"/>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0.5</a:t>
            </a:r>
          </a:p>
        </p:txBody>
      </p:sp>
      <p:sp>
        <p:nvSpPr>
          <p:cNvPr id="35" name="TextBox 34">
            <a:extLst>
              <a:ext uri="{FF2B5EF4-FFF2-40B4-BE49-F238E27FC236}">
                <a16:creationId xmlns:a16="http://schemas.microsoft.com/office/drawing/2014/main" id="{A84461D3-09A4-A108-6D82-67045371B8FE}"/>
              </a:ext>
            </a:extLst>
          </p:cNvPr>
          <p:cNvSpPr txBox="1"/>
          <p:nvPr/>
        </p:nvSpPr>
        <p:spPr bwMode="auto">
          <a:xfrm>
            <a:off x="8163131" y="6176455"/>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a:t>
            </a:r>
          </a:p>
        </p:txBody>
      </p:sp>
      <p:sp>
        <p:nvSpPr>
          <p:cNvPr id="36" name="TextBox 35">
            <a:extLst>
              <a:ext uri="{FF2B5EF4-FFF2-40B4-BE49-F238E27FC236}">
                <a16:creationId xmlns:a16="http://schemas.microsoft.com/office/drawing/2014/main" id="{91A90319-8C93-A590-4956-AC7631E64BFB}"/>
              </a:ext>
            </a:extLst>
          </p:cNvPr>
          <p:cNvSpPr txBox="1"/>
          <p:nvPr/>
        </p:nvSpPr>
        <p:spPr bwMode="auto">
          <a:xfrm>
            <a:off x="8974751" y="6168622"/>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cxnSp>
        <p:nvCxnSpPr>
          <p:cNvPr id="38" name="Straight Connector 37">
            <a:extLst>
              <a:ext uri="{FF2B5EF4-FFF2-40B4-BE49-F238E27FC236}">
                <a16:creationId xmlns:a16="http://schemas.microsoft.com/office/drawing/2014/main" id="{ED9E6CAA-D98E-52A6-1F01-94A4B9D7CBE0}"/>
              </a:ext>
            </a:extLst>
          </p:cNvPr>
          <p:cNvCxnSpPr/>
          <p:nvPr/>
        </p:nvCxnSpPr>
        <p:spPr bwMode="auto">
          <a:xfrm>
            <a:off x="7964952" y="2125363"/>
            <a:ext cx="974218" cy="0"/>
          </a:xfrm>
          <a:prstGeom prst="line">
            <a:avLst/>
          </a:prstGeom>
          <a:noFill/>
          <a:ln w="28575" cap="flat" cmpd="sng" algn="ctr">
            <a:solidFill>
              <a:schemeClr val="bg1"/>
            </a:solidFill>
            <a:prstDash val="solid"/>
            <a:round/>
            <a:headEnd type="none" w="med" len="med"/>
            <a:tailEnd type="none" w="med" len="med"/>
          </a:ln>
          <a:effectLst/>
        </p:spPr>
      </p:cxnSp>
      <p:sp>
        <p:nvSpPr>
          <p:cNvPr id="39" name="Rectangle 38">
            <a:extLst>
              <a:ext uri="{FF2B5EF4-FFF2-40B4-BE49-F238E27FC236}">
                <a16:creationId xmlns:a16="http://schemas.microsoft.com/office/drawing/2014/main" id="{B78DD65E-CB10-989E-ADB6-2ECF20A4C635}"/>
              </a:ext>
            </a:extLst>
          </p:cNvPr>
          <p:cNvSpPr/>
          <p:nvPr/>
        </p:nvSpPr>
        <p:spPr bwMode="auto">
          <a:xfrm>
            <a:off x="8408108" y="2072883"/>
            <a:ext cx="98361" cy="98361"/>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40" name="Straight Connector 39">
            <a:extLst>
              <a:ext uri="{FF2B5EF4-FFF2-40B4-BE49-F238E27FC236}">
                <a16:creationId xmlns:a16="http://schemas.microsoft.com/office/drawing/2014/main" id="{199E2A75-ACB0-24CD-2C76-46B1101E3DDF}"/>
              </a:ext>
            </a:extLst>
          </p:cNvPr>
          <p:cNvCxnSpPr>
            <a:cxnSpLocks/>
          </p:cNvCxnSpPr>
          <p:nvPr/>
        </p:nvCxnSpPr>
        <p:spPr bwMode="auto">
          <a:xfrm>
            <a:off x="7537101" y="2341859"/>
            <a:ext cx="699785" cy="0"/>
          </a:xfrm>
          <a:prstGeom prst="line">
            <a:avLst/>
          </a:prstGeom>
          <a:noFill/>
          <a:ln w="28575" cap="flat" cmpd="sng" algn="ctr">
            <a:solidFill>
              <a:schemeClr val="bg1"/>
            </a:solidFill>
            <a:prstDash val="solid"/>
            <a:round/>
            <a:headEnd type="none" w="med" len="med"/>
            <a:tailEnd type="none" w="med" len="med"/>
          </a:ln>
          <a:effectLst/>
        </p:spPr>
      </p:cxnSp>
      <p:sp>
        <p:nvSpPr>
          <p:cNvPr id="41" name="Rectangle 40">
            <a:extLst>
              <a:ext uri="{FF2B5EF4-FFF2-40B4-BE49-F238E27FC236}">
                <a16:creationId xmlns:a16="http://schemas.microsoft.com/office/drawing/2014/main" id="{E36150D2-EB55-E1D2-49F9-6F267C6ED247}"/>
              </a:ext>
            </a:extLst>
          </p:cNvPr>
          <p:cNvSpPr/>
          <p:nvPr/>
        </p:nvSpPr>
        <p:spPr bwMode="auto">
          <a:xfrm>
            <a:off x="7835329" y="2289379"/>
            <a:ext cx="98361" cy="98361"/>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43" name="Straight Connector 42">
            <a:extLst>
              <a:ext uri="{FF2B5EF4-FFF2-40B4-BE49-F238E27FC236}">
                <a16:creationId xmlns:a16="http://schemas.microsoft.com/office/drawing/2014/main" id="{DDDD88BC-0A5A-7CA3-AEA1-11F5349ACC8F}"/>
              </a:ext>
            </a:extLst>
          </p:cNvPr>
          <p:cNvCxnSpPr>
            <a:cxnSpLocks/>
          </p:cNvCxnSpPr>
          <p:nvPr/>
        </p:nvCxnSpPr>
        <p:spPr bwMode="auto">
          <a:xfrm>
            <a:off x="7522092" y="2551117"/>
            <a:ext cx="699785" cy="0"/>
          </a:xfrm>
          <a:prstGeom prst="line">
            <a:avLst/>
          </a:prstGeom>
          <a:noFill/>
          <a:ln w="28575" cap="flat" cmpd="sng" algn="ctr">
            <a:solidFill>
              <a:schemeClr val="bg1"/>
            </a:solidFill>
            <a:prstDash val="solid"/>
            <a:round/>
            <a:headEnd type="none" w="med" len="med"/>
            <a:tailEnd type="none" w="med" len="med"/>
          </a:ln>
          <a:effectLst/>
        </p:spPr>
      </p:cxnSp>
      <p:sp>
        <p:nvSpPr>
          <p:cNvPr id="44" name="Rectangle 43">
            <a:extLst>
              <a:ext uri="{FF2B5EF4-FFF2-40B4-BE49-F238E27FC236}">
                <a16:creationId xmlns:a16="http://schemas.microsoft.com/office/drawing/2014/main" id="{96A46D4A-015D-DD10-EF2A-784E24E0C67F}"/>
              </a:ext>
            </a:extLst>
          </p:cNvPr>
          <p:cNvSpPr/>
          <p:nvPr/>
        </p:nvSpPr>
        <p:spPr bwMode="auto">
          <a:xfrm>
            <a:off x="7820320" y="2498637"/>
            <a:ext cx="98361" cy="98361"/>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45" name="Straight Connector 44">
            <a:extLst>
              <a:ext uri="{FF2B5EF4-FFF2-40B4-BE49-F238E27FC236}">
                <a16:creationId xmlns:a16="http://schemas.microsoft.com/office/drawing/2014/main" id="{602EE29E-75CC-746E-32E2-3575BCF82737}"/>
              </a:ext>
            </a:extLst>
          </p:cNvPr>
          <p:cNvCxnSpPr>
            <a:cxnSpLocks/>
          </p:cNvCxnSpPr>
          <p:nvPr/>
        </p:nvCxnSpPr>
        <p:spPr bwMode="auto">
          <a:xfrm>
            <a:off x="8067423" y="2989777"/>
            <a:ext cx="579472" cy="0"/>
          </a:xfrm>
          <a:prstGeom prst="line">
            <a:avLst/>
          </a:prstGeom>
          <a:noFill/>
          <a:ln w="28575" cap="flat" cmpd="sng" algn="ctr">
            <a:solidFill>
              <a:schemeClr val="bg1"/>
            </a:solidFill>
            <a:prstDash val="solid"/>
            <a:round/>
            <a:headEnd type="none" w="med" len="med"/>
            <a:tailEnd type="none" w="med" len="med"/>
          </a:ln>
          <a:effectLst/>
        </p:spPr>
      </p:cxnSp>
      <p:sp>
        <p:nvSpPr>
          <p:cNvPr id="46" name="Rectangle 45">
            <a:extLst>
              <a:ext uri="{FF2B5EF4-FFF2-40B4-BE49-F238E27FC236}">
                <a16:creationId xmlns:a16="http://schemas.microsoft.com/office/drawing/2014/main" id="{6FC8E758-0A74-AF9A-2FA5-B5E39F771B2D}"/>
              </a:ext>
            </a:extLst>
          </p:cNvPr>
          <p:cNvSpPr/>
          <p:nvPr/>
        </p:nvSpPr>
        <p:spPr bwMode="auto">
          <a:xfrm>
            <a:off x="8315312" y="2937297"/>
            <a:ext cx="98361" cy="98361"/>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48" name="Straight Connector 47">
            <a:extLst>
              <a:ext uri="{FF2B5EF4-FFF2-40B4-BE49-F238E27FC236}">
                <a16:creationId xmlns:a16="http://schemas.microsoft.com/office/drawing/2014/main" id="{5E1B7280-6F34-2186-E746-B9D1723C2CA6}"/>
              </a:ext>
            </a:extLst>
          </p:cNvPr>
          <p:cNvCxnSpPr>
            <a:cxnSpLocks/>
          </p:cNvCxnSpPr>
          <p:nvPr/>
        </p:nvCxnSpPr>
        <p:spPr bwMode="auto">
          <a:xfrm>
            <a:off x="7746401" y="3203764"/>
            <a:ext cx="475476" cy="0"/>
          </a:xfrm>
          <a:prstGeom prst="line">
            <a:avLst/>
          </a:prstGeom>
          <a:noFill/>
          <a:ln w="28575" cap="flat" cmpd="sng" algn="ctr">
            <a:solidFill>
              <a:schemeClr val="bg1"/>
            </a:solidFill>
            <a:prstDash val="solid"/>
            <a:round/>
            <a:headEnd type="none" w="med" len="med"/>
            <a:tailEnd type="none" w="med" len="med"/>
          </a:ln>
          <a:effectLst/>
        </p:spPr>
      </p:cxnSp>
      <p:sp>
        <p:nvSpPr>
          <p:cNvPr id="49" name="Rectangle 48">
            <a:extLst>
              <a:ext uri="{FF2B5EF4-FFF2-40B4-BE49-F238E27FC236}">
                <a16:creationId xmlns:a16="http://schemas.microsoft.com/office/drawing/2014/main" id="{8D6EBA75-A4B0-07FB-0226-5C63AB6C23C1}"/>
              </a:ext>
            </a:extLst>
          </p:cNvPr>
          <p:cNvSpPr/>
          <p:nvPr/>
        </p:nvSpPr>
        <p:spPr bwMode="auto">
          <a:xfrm>
            <a:off x="7918681" y="3151284"/>
            <a:ext cx="98361" cy="98361"/>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51" name="Straight Connector 50">
            <a:extLst>
              <a:ext uri="{FF2B5EF4-FFF2-40B4-BE49-F238E27FC236}">
                <a16:creationId xmlns:a16="http://schemas.microsoft.com/office/drawing/2014/main" id="{B89C0662-486B-3697-BDCC-D38ED19D22F5}"/>
              </a:ext>
            </a:extLst>
          </p:cNvPr>
          <p:cNvCxnSpPr>
            <a:cxnSpLocks/>
          </p:cNvCxnSpPr>
          <p:nvPr/>
        </p:nvCxnSpPr>
        <p:spPr bwMode="auto">
          <a:xfrm>
            <a:off x="7967003" y="3404326"/>
            <a:ext cx="404675" cy="0"/>
          </a:xfrm>
          <a:prstGeom prst="line">
            <a:avLst/>
          </a:prstGeom>
          <a:noFill/>
          <a:ln w="28575" cap="flat" cmpd="sng" algn="ctr">
            <a:solidFill>
              <a:schemeClr val="bg1"/>
            </a:solidFill>
            <a:prstDash val="solid"/>
            <a:round/>
            <a:headEnd type="none" w="med" len="med"/>
            <a:tailEnd type="none" w="med" len="med"/>
          </a:ln>
          <a:effectLst/>
        </p:spPr>
      </p:cxnSp>
      <p:sp>
        <p:nvSpPr>
          <p:cNvPr id="52" name="Rectangle 51">
            <a:extLst>
              <a:ext uri="{FF2B5EF4-FFF2-40B4-BE49-F238E27FC236}">
                <a16:creationId xmlns:a16="http://schemas.microsoft.com/office/drawing/2014/main" id="{BBD46272-7691-F2FE-610F-D51A41911F94}"/>
              </a:ext>
            </a:extLst>
          </p:cNvPr>
          <p:cNvSpPr/>
          <p:nvPr/>
        </p:nvSpPr>
        <p:spPr bwMode="auto">
          <a:xfrm>
            <a:off x="8124711" y="3351846"/>
            <a:ext cx="98361" cy="98361"/>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54" name="Straight Connector 53">
            <a:extLst>
              <a:ext uri="{FF2B5EF4-FFF2-40B4-BE49-F238E27FC236}">
                <a16:creationId xmlns:a16="http://schemas.microsoft.com/office/drawing/2014/main" id="{1A00AA53-3795-DD4E-A00F-B835F95B9C8C}"/>
              </a:ext>
            </a:extLst>
          </p:cNvPr>
          <p:cNvCxnSpPr>
            <a:cxnSpLocks/>
          </p:cNvCxnSpPr>
          <p:nvPr/>
        </p:nvCxnSpPr>
        <p:spPr bwMode="auto">
          <a:xfrm>
            <a:off x="7565452" y="3820729"/>
            <a:ext cx="839013" cy="0"/>
          </a:xfrm>
          <a:prstGeom prst="line">
            <a:avLst/>
          </a:prstGeom>
          <a:noFill/>
          <a:ln w="28575" cap="flat" cmpd="sng" algn="ctr">
            <a:solidFill>
              <a:schemeClr val="bg1"/>
            </a:solidFill>
            <a:prstDash val="solid"/>
            <a:round/>
            <a:headEnd type="none" w="med" len="med"/>
            <a:tailEnd type="none" w="med" len="med"/>
          </a:ln>
          <a:effectLst/>
        </p:spPr>
      </p:cxnSp>
      <p:sp>
        <p:nvSpPr>
          <p:cNvPr id="55" name="Rectangle 54">
            <a:extLst>
              <a:ext uri="{FF2B5EF4-FFF2-40B4-BE49-F238E27FC236}">
                <a16:creationId xmlns:a16="http://schemas.microsoft.com/office/drawing/2014/main" id="{8E0E7AEC-CB01-7744-69EA-6EA8FF355593}"/>
              </a:ext>
            </a:extLst>
          </p:cNvPr>
          <p:cNvSpPr/>
          <p:nvPr/>
        </p:nvSpPr>
        <p:spPr bwMode="auto">
          <a:xfrm>
            <a:off x="7933690" y="3768249"/>
            <a:ext cx="98361" cy="98361"/>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57" name="Straight Connector 56">
            <a:extLst>
              <a:ext uri="{FF2B5EF4-FFF2-40B4-BE49-F238E27FC236}">
                <a16:creationId xmlns:a16="http://schemas.microsoft.com/office/drawing/2014/main" id="{D032AF79-AA95-F88F-BA80-5BE67DE2C21D}"/>
              </a:ext>
            </a:extLst>
          </p:cNvPr>
          <p:cNvCxnSpPr>
            <a:cxnSpLocks/>
          </p:cNvCxnSpPr>
          <p:nvPr/>
        </p:nvCxnSpPr>
        <p:spPr bwMode="auto">
          <a:xfrm>
            <a:off x="7585716" y="4058123"/>
            <a:ext cx="556489" cy="0"/>
          </a:xfrm>
          <a:prstGeom prst="line">
            <a:avLst/>
          </a:prstGeom>
          <a:noFill/>
          <a:ln w="28575" cap="flat" cmpd="sng" algn="ctr">
            <a:solidFill>
              <a:schemeClr val="bg1"/>
            </a:solidFill>
            <a:prstDash val="solid"/>
            <a:round/>
            <a:headEnd type="none" w="med" len="med"/>
            <a:tailEnd type="none" w="med" len="med"/>
          </a:ln>
          <a:effectLst/>
        </p:spPr>
      </p:cxnSp>
      <p:sp>
        <p:nvSpPr>
          <p:cNvPr id="58" name="Rectangle 57">
            <a:extLst>
              <a:ext uri="{FF2B5EF4-FFF2-40B4-BE49-F238E27FC236}">
                <a16:creationId xmlns:a16="http://schemas.microsoft.com/office/drawing/2014/main" id="{B06F6CBF-5EE6-9A81-1141-69C771FE04A7}"/>
              </a:ext>
            </a:extLst>
          </p:cNvPr>
          <p:cNvSpPr/>
          <p:nvPr/>
        </p:nvSpPr>
        <p:spPr bwMode="auto">
          <a:xfrm>
            <a:off x="7817609" y="4005643"/>
            <a:ext cx="98361" cy="98361"/>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61" name="Straight Connector 60">
            <a:extLst>
              <a:ext uri="{FF2B5EF4-FFF2-40B4-BE49-F238E27FC236}">
                <a16:creationId xmlns:a16="http://schemas.microsoft.com/office/drawing/2014/main" id="{D715B776-92F9-5FF4-69D7-3FDDA7AF1B9C}"/>
              </a:ext>
            </a:extLst>
          </p:cNvPr>
          <p:cNvCxnSpPr>
            <a:cxnSpLocks/>
          </p:cNvCxnSpPr>
          <p:nvPr/>
        </p:nvCxnSpPr>
        <p:spPr bwMode="auto">
          <a:xfrm>
            <a:off x="7484859" y="4256110"/>
            <a:ext cx="524897" cy="0"/>
          </a:xfrm>
          <a:prstGeom prst="line">
            <a:avLst/>
          </a:prstGeom>
          <a:noFill/>
          <a:ln w="28575" cap="flat" cmpd="sng" algn="ctr">
            <a:solidFill>
              <a:schemeClr val="bg1"/>
            </a:solidFill>
            <a:prstDash val="solid"/>
            <a:round/>
            <a:headEnd type="none" w="med" len="med"/>
            <a:tailEnd type="none" w="med" len="med"/>
          </a:ln>
          <a:effectLst/>
        </p:spPr>
      </p:cxnSp>
      <p:sp>
        <p:nvSpPr>
          <p:cNvPr id="62" name="Rectangle 61">
            <a:extLst>
              <a:ext uri="{FF2B5EF4-FFF2-40B4-BE49-F238E27FC236}">
                <a16:creationId xmlns:a16="http://schemas.microsoft.com/office/drawing/2014/main" id="{D3536A17-DDBC-AAC2-2DA1-EBC4806BFEC1}"/>
              </a:ext>
            </a:extLst>
          </p:cNvPr>
          <p:cNvSpPr/>
          <p:nvPr/>
        </p:nvSpPr>
        <p:spPr bwMode="auto">
          <a:xfrm>
            <a:off x="7695719" y="4203630"/>
            <a:ext cx="98361" cy="98361"/>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64" name="Straight Connector 63">
            <a:extLst>
              <a:ext uri="{FF2B5EF4-FFF2-40B4-BE49-F238E27FC236}">
                <a16:creationId xmlns:a16="http://schemas.microsoft.com/office/drawing/2014/main" id="{EC11EAF5-59B4-70E7-E211-B366174BA72F}"/>
              </a:ext>
            </a:extLst>
          </p:cNvPr>
          <p:cNvCxnSpPr>
            <a:cxnSpLocks/>
          </p:cNvCxnSpPr>
          <p:nvPr/>
        </p:nvCxnSpPr>
        <p:spPr bwMode="auto">
          <a:xfrm>
            <a:off x="7765841" y="4685672"/>
            <a:ext cx="266210" cy="0"/>
          </a:xfrm>
          <a:prstGeom prst="line">
            <a:avLst/>
          </a:prstGeom>
          <a:noFill/>
          <a:ln w="28575" cap="flat" cmpd="sng" algn="ctr">
            <a:solidFill>
              <a:schemeClr val="bg1"/>
            </a:solidFill>
            <a:prstDash val="solid"/>
            <a:round/>
            <a:headEnd type="none" w="med" len="med"/>
            <a:tailEnd type="none" w="med" len="med"/>
          </a:ln>
          <a:effectLst/>
        </p:spPr>
      </p:cxnSp>
      <p:sp>
        <p:nvSpPr>
          <p:cNvPr id="65" name="Rectangle 64">
            <a:extLst>
              <a:ext uri="{FF2B5EF4-FFF2-40B4-BE49-F238E27FC236}">
                <a16:creationId xmlns:a16="http://schemas.microsoft.com/office/drawing/2014/main" id="{4E4922B3-CB06-6CDE-DD59-4C41D9187D90}"/>
              </a:ext>
            </a:extLst>
          </p:cNvPr>
          <p:cNvSpPr/>
          <p:nvPr/>
        </p:nvSpPr>
        <p:spPr bwMode="auto">
          <a:xfrm>
            <a:off x="7856857" y="4633192"/>
            <a:ext cx="98361" cy="98361"/>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67" name="Straight Connector 66">
            <a:extLst>
              <a:ext uri="{FF2B5EF4-FFF2-40B4-BE49-F238E27FC236}">
                <a16:creationId xmlns:a16="http://schemas.microsoft.com/office/drawing/2014/main" id="{E3A6AC40-8E0B-8E9A-E5FF-C48DFB3BEDEA}"/>
              </a:ext>
            </a:extLst>
          </p:cNvPr>
          <p:cNvCxnSpPr>
            <a:cxnSpLocks/>
          </p:cNvCxnSpPr>
          <p:nvPr/>
        </p:nvCxnSpPr>
        <p:spPr bwMode="auto">
          <a:xfrm>
            <a:off x="7762198" y="4894109"/>
            <a:ext cx="202754" cy="0"/>
          </a:xfrm>
          <a:prstGeom prst="line">
            <a:avLst/>
          </a:prstGeom>
          <a:noFill/>
          <a:ln w="28575" cap="flat" cmpd="sng" algn="ctr">
            <a:solidFill>
              <a:schemeClr val="bg1"/>
            </a:solidFill>
            <a:prstDash val="solid"/>
            <a:round/>
            <a:headEnd type="none" w="med" len="med"/>
            <a:tailEnd type="none" w="med" len="med"/>
          </a:ln>
          <a:effectLst/>
        </p:spPr>
      </p:cxnSp>
      <p:sp>
        <p:nvSpPr>
          <p:cNvPr id="68" name="Rectangle 67">
            <a:extLst>
              <a:ext uri="{FF2B5EF4-FFF2-40B4-BE49-F238E27FC236}">
                <a16:creationId xmlns:a16="http://schemas.microsoft.com/office/drawing/2014/main" id="{6D5E8C13-00F9-629F-0EFF-268606F34D0D}"/>
              </a:ext>
            </a:extLst>
          </p:cNvPr>
          <p:cNvSpPr/>
          <p:nvPr/>
        </p:nvSpPr>
        <p:spPr bwMode="auto">
          <a:xfrm>
            <a:off x="7809953" y="4841629"/>
            <a:ext cx="98361" cy="98361"/>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70" name="Straight Connector 69">
            <a:extLst>
              <a:ext uri="{FF2B5EF4-FFF2-40B4-BE49-F238E27FC236}">
                <a16:creationId xmlns:a16="http://schemas.microsoft.com/office/drawing/2014/main" id="{3B9D5DB7-5BE9-153E-319A-A59F79057F0E}"/>
              </a:ext>
            </a:extLst>
          </p:cNvPr>
          <p:cNvCxnSpPr>
            <a:cxnSpLocks/>
          </p:cNvCxnSpPr>
          <p:nvPr/>
        </p:nvCxnSpPr>
        <p:spPr bwMode="auto">
          <a:xfrm>
            <a:off x="7762198" y="5112895"/>
            <a:ext cx="229343" cy="0"/>
          </a:xfrm>
          <a:prstGeom prst="line">
            <a:avLst/>
          </a:prstGeom>
          <a:noFill/>
          <a:ln w="28575" cap="flat" cmpd="sng" algn="ctr">
            <a:solidFill>
              <a:schemeClr val="bg1"/>
            </a:solidFill>
            <a:prstDash val="solid"/>
            <a:round/>
            <a:headEnd type="none" w="med" len="med"/>
            <a:tailEnd type="none" w="med" len="med"/>
          </a:ln>
          <a:effectLst/>
        </p:spPr>
      </p:cxnSp>
      <p:sp>
        <p:nvSpPr>
          <p:cNvPr id="71" name="Rectangle 70">
            <a:extLst>
              <a:ext uri="{FF2B5EF4-FFF2-40B4-BE49-F238E27FC236}">
                <a16:creationId xmlns:a16="http://schemas.microsoft.com/office/drawing/2014/main" id="{8D3D8260-C26A-9E03-43F4-6CF3B48271AB}"/>
              </a:ext>
            </a:extLst>
          </p:cNvPr>
          <p:cNvSpPr/>
          <p:nvPr/>
        </p:nvSpPr>
        <p:spPr bwMode="auto">
          <a:xfrm>
            <a:off x="7824983" y="5060415"/>
            <a:ext cx="98361" cy="98361"/>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74" name="Straight Connector 73">
            <a:extLst>
              <a:ext uri="{FF2B5EF4-FFF2-40B4-BE49-F238E27FC236}">
                <a16:creationId xmlns:a16="http://schemas.microsoft.com/office/drawing/2014/main" id="{B384CB2A-FA20-8A3A-A438-15CBED281557}"/>
              </a:ext>
            </a:extLst>
          </p:cNvPr>
          <p:cNvCxnSpPr>
            <a:cxnSpLocks/>
          </p:cNvCxnSpPr>
          <p:nvPr/>
        </p:nvCxnSpPr>
        <p:spPr bwMode="auto">
          <a:xfrm>
            <a:off x="7274769" y="5545072"/>
            <a:ext cx="1664401" cy="0"/>
          </a:xfrm>
          <a:prstGeom prst="line">
            <a:avLst/>
          </a:prstGeom>
          <a:noFill/>
          <a:ln w="28575" cap="flat" cmpd="sng" algn="ctr">
            <a:solidFill>
              <a:schemeClr val="bg1"/>
            </a:solidFill>
            <a:prstDash val="solid"/>
            <a:round/>
            <a:headEnd type="none" w="med" len="med"/>
            <a:tailEnd type="none" w="med" len="med"/>
          </a:ln>
          <a:effectLst/>
        </p:spPr>
      </p:cxnSp>
      <p:sp>
        <p:nvSpPr>
          <p:cNvPr id="75" name="Rectangle 74">
            <a:extLst>
              <a:ext uri="{FF2B5EF4-FFF2-40B4-BE49-F238E27FC236}">
                <a16:creationId xmlns:a16="http://schemas.microsoft.com/office/drawing/2014/main" id="{F3E75EB0-7A24-AB1E-88EE-4B1190C8C268}"/>
              </a:ext>
            </a:extLst>
          </p:cNvPr>
          <p:cNvSpPr/>
          <p:nvPr/>
        </p:nvSpPr>
        <p:spPr bwMode="auto">
          <a:xfrm>
            <a:off x="8062564" y="5492592"/>
            <a:ext cx="98361" cy="98361"/>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77" name="Straight Connector 76">
            <a:extLst>
              <a:ext uri="{FF2B5EF4-FFF2-40B4-BE49-F238E27FC236}">
                <a16:creationId xmlns:a16="http://schemas.microsoft.com/office/drawing/2014/main" id="{EE14883B-2FE5-B457-7FAB-0D335D094359}"/>
              </a:ext>
            </a:extLst>
          </p:cNvPr>
          <p:cNvCxnSpPr>
            <a:cxnSpLocks/>
          </p:cNvCxnSpPr>
          <p:nvPr/>
        </p:nvCxnSpPr>
        <p:spPr bwMode="auto">
          <a:xfrm>
            <a:off x="6348998" y="5739882"/>
            <a:ext cx="1314132" cy="0"/>
          </a:xfrm>
          <a:prstGeom prst="line">
            <a:avLst/>
          </a:prstGeom>
          <a:noFill/>
          <a:ln w="28575" cap="flat" cmpd="sng" algn="ctr">
            <a:solidFill>
              <a:schemeClr val="bg1"/>
            </a:solidFill>
            <a:prstDash val="solid"/>
            <a:round/>
            <a:headEnd type="none" w="med" len="med"/>
            <a:tailEnd type="none" w="med" len="med"/>
          </a:ln>
          <a:effectLst/>
        </p:spPr>
      </p:cxnSp>
      <p:sp>
        <p:nvSpPr>
          <p:cNvPr id="78" name="Rectangle 77">
            <a:extLst>
              <a:ext uri="{FF2B5EF4-FFF2-40B4-BE49-F238E27FC236}">
                <a16:creationId xmlns:a16="http://schemas.microsoft.com/office/drawing/2014/main" id="{2886167F-1CF4-9A76-FDD3-6301EE26E439}"/>
              </a:ext>
            </a:extLst>
          </p:cNvPr>
          <p:cNvSpPr/>
          <p:nvPr/>
        </p:nvSpPr>
        <p:spPr bwMode="auto">
          <a:xfrm>
            <a:off x="6973968" y="5687402"/>
            <a:ext cx="98361" cy="98361"/>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80" name="Straight Connector 79">
            <a:extLst>
              <a:ext uri="{FF2B5EF4-FFF2-40B4-BE49-F238E27FC236}">
                <a16:creationId xmlns:a16="http://schemas.microsoft.com/office/drawing/2014/main" id="{0B11A12D-29DA-E9B9-C584-E92BE65DC5AB}"/>
              </a:ext>
            </a:extLst>
          </p:cNvPr>
          <p:cNvCxnSpPr>
            <a:cxnSpLocks/>
          </p:cNvCxnSpPr>
          <p:nvPr/>
        </p:nvCxnSpPr>
        <p:spPr bwMode="auto">
          <a:xfrm>
            <a:off x="6345293" y="5961102"/>
            <a:ext cx="1268635" cy="0"/>
          </a:xfrm>
          <a:prstGeom prst="line">
            <a:avLst/>
          </a:prstGeom>
          <a:noFill/>
          <a:ln w="28575" cap="flat" cmpd="sng" algn="ctr">
            <a:solidFill>
              <a:schemeClr val="bg1"/>
            </a:solidFill>
            <a:prstDash val="solid"/>
            <a:round/>
            <a:headEnd type="none" w="med" len="med"/>
            <a:tailEnd type="none" w="med" len="med"/>
          </a:ln>
          <a:effectLst/>
        </p:spPr>
      </p:cxnSp>
      <p:sp>
        <p:nvSpPr>
          <p:cNvPr id="81" name="Rectangle 80">
            <a:extLst>
              <a:ext uri="{FF2B5EF4-FFF2-40B4-BE49-F238E27FC236}">
                <a16:creationId xmlns:a16="http://schemas.microsoft.com/office/drawing/2014/main" id="{03B4CBFB-3E79-9A32-4962-651348C461B7}"/>
              </a:ext>
            </a:extLst>
          </p:cNvPr>
          <p:cNvSpPr/>
          <p:nvPr/>
        </p:nvSpPr>
        <p:spPr bwMode="auto">
          <a:xfrm>
            <a:off x="6941476" y="5908622"/>
            <a:ext cx="98361" cy="98361"/>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 name="TextBox 83">
            <a:extLst>
              <a:ext uri="{FF2B5EF4-FFF2-40B4-BE49-F238E27FC236}">
                <a16:creationId xmlns:a16="http://schemas.microsoft.com/office/drawing/2014/main" id="{6744B360-A172-446B-CA39-0F2ADAB1B699}"/>
              </a:ext>
            </a:extLst>
          </p:cNvPr>
          <p:cNvSpPr txBox="1"/>
          <p:nvPr/>
        </p:nvSpPr>
        <p:spPr bwMode="auto">
          <a:xfrm>
            <a:off x="600047" y="6123757"/>
            <a:ext cx="33649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*Interaction </a:t>
            </a:r>
            <a:r>
              <a:rPr kumimoji="0" 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
            </a:r>
            <a:r>
              <a:rPr lang="en-US" sz="1200" b="0" dirty="0">
                <a:solidFill>
                  <a:srgbClr val="000000"/>
                </a:solidFill>
                <a:latin typeface="Calibri" panose="020F0502020204030204" pitchFamily="34" charset="0"/>
              </a:rPr>
              <a:t> </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values are based on continuous age.</a:t>
            </a:r>
          </a:p>
        </p:txBody>
      </p:sp>
    </p:spTree>
    <p:extLst>
      <p:ext uri="{BB962C8B-B14F-4D97-AF65-F5344CB8AC3E}">
        <p14:creationId xmlns:p14="http://schemas.microsoft.com/office/powerpoint/2010/main" val="3618357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F75080-DFDE-9989-0E43-7FA752905BC7}"/>
              </a:ext>
            </a:extLst>
          </p:cNvPr>
          <p:cNvSpPr>
            <a:spLocks noGrp="1"/>
          </p:cNvSpPr>
          <p:nvPr>
            <p:ph type="title"/>
          </p:nvPr>
        </p:nvSpPr>
        <p:spPr/>
        <p:txBody>
          <a:bodyPr/>
          <a:lstStyle/>
          <a:p>
            <a:r>
              <a:rPr lang="en-US" dirty="0"/>
              <a:t>Antithrombotic Therapy Selection for Older Patients With AF Who are at Risk of Falls</a:t>
            </a:r>
          </a:p>
        </p:txBody>
      </p:sp>
      <p:sp>
        <p:nvSpPr>
          <p:cNvPr id="3" name="Text Box 11">
            <a:extLst>
              <a:ext uri="{FF2B5EF4-FFF2-40B4-BE49-F238E27FC236}">
                <a16:creationId xmlns:a16="http://schemas.microsoft.com/office/drawing/2014/main" id="{60C8E46A-FEA8-B559-7088-33EB53AA81C3}"/>
              </a:ext>
            </a:extLst>
          </p:cNvPr>
          <p:cNvSpPr txBox="1">
            <a:spLocks noChangeArrowheads="1"/>
          </p:cNvSpPr>
          <p:nvPr/>
        </p:nvSpPr>
        <p:spPr bwMode="auto">
          <a:xfrm>
            <a:off x="414339" y="6201074"/>
            <a:ext cx="74090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cdc.gov/falls/data-research/index.html. Man-Son-Hing. Arch Intern Med. 1999;159:677. </a:t>
            </a:r>
            <a:b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b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Rao. Am J Med. 2018;131:269.</a:t>
            </a:r>
            <a:endPar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4" name="Rectangle: Rounded Corners 3">
            <a:extLst>
              <a:ext uri="{FF2B5EF4-FFF2-40B4-BE49-F238E27FC236}">
                <a16:creationId xmlns:a16="http://schemas.microsoft.com/office/drawing/2014/main" id="{D87A41FB-89F3-DE02-2B4A-8347CECABC0B}"/>
              </a:ext>
            </a:extLst>
          </p:cNvPr>
          <p:cNvSpPr/>
          <p:nvPr/>
        </p:nvSpPr>
        <p:spPr bwMode="auto">
          <a:xfrm>
            <a:off x="918029" y="1600200"/>
            <a:ext cx="4829629" cy="1828800"/>
          </a:xfrm>
          <a:prstGeom prst="roundRect">
            <a:avLst/>
          </a:prstGeom>
          <a:solidFill>
            <a:schemeClr val="accent3">
              <a:lumMod val="20000"/>
              <a:lumOff val="80000"/>
            </a:schemeClr>
          </a:solidFill>
          <a:ln w="0">
            <a:no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24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Among older patients, falling is common </a:t>
            </a:r>
            <a:r>
              <a:rPr kumimoji="0" lang="en-US" sz="2400" b="1" i="0" u="none" strike="noStrike" kern="1200" cap="none" spc="0" normalizeH="0" baseline="0" noProof="0" dirty="0">
                <a:ln>
                  <a:noFill/>
                </a:ln>
                <a:solidFill>
                  <a:srgbClr val="E1471D"/>
                </a:solidFill>
                <a:effectLst/>
                <a:uLnTx/>
                <a:uFillTx/>
                <a:latin typeface="Calibri"/>
                <a:ea typeface="+mn-ea"/>
                <a:cs typeface="Arial" panose="020B0604020202020204" pitchFamily="34" charset="0"/>
              </a:rPr>
              <a:t>(~25% fall at least once per yr), </a:t>
            </a:r>
            <a:r>
              <a:rPr kumimoji="0" lang="en-US" sz="24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and subdural hematomas are uncommon</a:t>
            </a:r>
          </a:p>
        </p:txBody>
      </p:sp>
      <p:sp>
        <p:nvSpPr>
          <p:cNvPr id="5" name="Isosceles Triangle 4">
            <a:extLst>
              <a:ext uri="{FF2B5EF4-FFF2-40B4-BE49-F238E27FC236}">
                <a16:creationId xmlns:a16="http://schemas.microsoft.com/office/drawing/2014/main" id="{1BC1DEBD-19D4-88A9-9883-0ED684EEB7BC}"/>
              </a:ext>
            </a:extLst>
          </p:cNvPr>
          <p:cNvSpPr/>
          <p:nvPr/>
        </p:nvSpPr>
        <p:spPr bwMode="auto">
          <a:xfrm rot="10800000">
            <a:off x="2846615" y="3405644"/>
            <a:ext cx="972458" cy="432931"/>
          </a:xfrm>
          <a:prstGeom prst="triangle">
            <a:avLst/>
          </a:prstGeom>
          <a:solidFill>
            <a:schemeClr val="accent3">
              <a:lumMod val="20000"/>
              <a:lumOff val="8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 name="TextBox 6">
            <a:extLst>
              <a:ext uri="{FF2B5EF4-FFF2-40B4-BE49-F238E27FC236}">
                <a16:creationId xmlns:a16="http://schemas.microsoft.com/office/drawing/2014/main" id="{1920DBA8-3DD6-43A6-D693-47E024307E6B}"/>
              </a:ext>
            </a:extLst>
          </p:cNvPr>
          <p:cNvSpPr txBox="1"/>
          <p:nvPr/>
        </p:nvSpPr>
        <p:spPr bwMode="auto">
          <a:xfrm>
            <a:off x="2551302" y="3896048"/>
            <a:ext cx="3193142"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persons </a:t>
            </a:r>
            <a:r>
              <a:rPr kumimoji="0" lang="en-US" sz="2400" b="1" i="0" u="none" strike="noStrike" kern="1200" cap="none" spc="0" normalizeH="0" baseline="0" noProof="0" dirty="0">
                <a:ln>
                  <a:noFill/>
                </a:ln>
                <a:solidFill>
                  <a:srgbClr val="E1471D"/>
                </a:solidFill>
                <a:effectLst/>
                <a:uLnTx/>
                <a:uFillTx/>
                <a:latin typeface="Calibri"/>
                <a:ea typeface="+mn-ea"/>
                <a:cs typeface="Arial" panose="020B0604020202020204" pitchFamily="34" charset="0"/>
              </a:rPr>
              <a:t>taking warfarin</a:t>
            </a:r>
            <a:r>
              <a:rPr kumimoji="0" lang="en-US" sz="2400" b="0" i="0" u="none" strike="noStrike" kern="1200" cap="none" spc="0" normalizeH="0" baseline="0" noProof="0" dirty="0">
                <a:ln>
                  <a:noFill/>
                </a:ln>
                <a:solidFill>
                  <a:srgbClr val="E1471D"/>
                </a:solidFill>
                <a:effectLst/>
                <a:uLnTx/>
                <a:uFillTx/>
                <a:latin typeface="Calibri"/>
                <a:ea typeface="+mn-ea"/>
                <a:cs typeface="Arial" panose="020B0604020202020204" pitchFamily="34" charset="0"/>
              </a:rPr>
              <a:t> </a:t>
            </a:r>
            <a:r>
              <a:rPr kumimoji="0" lang="en-US"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must fall about </a:t>
            </a:r>
            <a:br>
              <a:rPr kumimoji="0" lang="en-US"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br>
            <a:r>
              <a:rPr kumimoji="0" lang="en-US" sz="2400" b="1" i="0" u="none" strike="noStrike" kern="1200" cap="none" spc="0" normalizeH="0" baseline="0" noProof="0" dirty="0">
                <a:ln>
                  <a:noFill/>
                </a:ln>
                <a:solidFill>
                  <a:srgbClr val="E1471D"/>
                </a:solidFill>
                <a:effectLst/>
                <a:uLnTx/>
                <a:uFillTx/>
                <a:latin typeface="Calibri"/>
                <a:ea typeface="+mn-ea"/>
                <a:cs typeface="Arial" panose="020B0604020202020204" pitchFamily="34" charset="0"/>
              </a:rPr>
              <a:t>295 times in 1 yr </a:t>
            </a:r>
            <a:br>
              <a:rPr kumimoji="0" lang="en-US" sz="24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br>
            <a:r>
              <a:rPr kumimoji="0" lang="en-US"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for warfarin to not be the optimal therapy”</a:t>
            </a:r>
          </a:p>
        </p:txBody>
      </p:sp>
      <p:grpSp>
        <p:nvGrpSpPr>
          <p:cNvPr id="31" name="Group 30">
            <a:extLst>
              <a:ext uri="{FF2B5EF4-FFF2-40B4-BE49-F238E27FC236}">
                <a16:creationId xmlns:a16="http://schemas.microsoft.com/office/drawing/2014/main" id="{EBAB34BE-A0D2-2748-9B63-672FF84654D3}"/>
              </a:ext>
            </a:extLst>
          </p:cNvPr>
          <p:cNvGrpSpPr/>
          <p:nvPr/>
        </p:nvGrpSpPr>
        <p:grpSpPr>
          <a:xfrm>
            <a:off x="917940" y="4146351"/>
            <a:ext cx="1555024" cy="1217826"/>
            <a:chOff x="917940" y="4146351"/>
            <a:chExt cx="1555024" cy="1217826"/>
          </a:xfrm>
        </p:grpSpPr>
        <p:grpSp>
          <p:nvGrpSpPr>
            <p:cNvPr id="14" name="Graphic 11">
              <a:extLst>
                <a:ext uri="{FF2B5EF4-FFF2-40B4-BE49-F238E27FC236}">
                  <a16:creationId xmlns:a16="http://schemas.microsoft.com/office/drawing/2014/main" id="{01D87787-B609-69E0-6052-0C3AE34EF3D6}"/>
                </a:ext>
              </a:extLst>
            </p:cNvPr>
            <p:cNvGrpSpPr/>
            <p:nvPr/>
          </p:nvGrpSpPr>
          <p:grpSpPr>
            <a:xfrm>
              <a:off x="1015526" y="4146351"/>
              <a:ext cx="1457438" cy="1217826"/>
              <a:chOff x="1015526" y="4146351"/>
              <a:chExt cx="1457438" cy="1217826"/>
            </a:xfrm>
            <a:solidFill>
              <a:schemeClr val="accent3"/>
            </a:solidFill>
          </p:grpSpPr>
          <p:sp>
            <p:nvSpPr>
              <p:cNvPr id="15" name="Freeform: Shape 14">
                <a:extLst>
                  <a:ext uri="{FF2B5EF4-FFF2-40B4-BE49-F238E27FC236}">
                    <a16:creationId xmlns:a16="http://schemas.microsoft.com/office/drawing/2014/main" id="{111CCFB0-5A44-B653-C521-525AA205F4A5}"/>
                  </a:ext>
                </a:extLst>
              </p:cNvPr>
              <p:cNvSpPr/>
              <p:nvPr/>
            </p:nvSpPr>
            <p:spPr>
              <a:xfrm>
                <a:off x="1970536" y="4146351"/>
                <a:ext cx="288369" cy="613124"/>
              </a:xfrm>
              <a:custGeom>
                <a:avLst/>
                <a:gdLst>
                  <a:gd name="connsiteX0" fmla="*/ 122948 w 288369"/>
                  <a:gd name="connsiteY0" fmla="*/ 551262 h 613124"/>
                  <a:gd name="connsiteX1" fmla="*/ 122948 w 288369"/>
                  <a:gd name="connsiteY1" fmla="*/ 550766 h 613124"/>
                  <a:gd name="connsiteX2" fmla="*/ 115661 w 288369"/>
                  <a:gd name="connsiteY2" fmla="*/ 369761 h 613124"/>
                  <a:gd name="connsiteX3" fmla="*/ 117151 w 288369"/>
                  <a:gd name="connsiteY3" fmla="*/ 363468 h 613124"/>
                  <a:gd name="connsiteX4" fmla="*/ 280933 w 288369"/>
                  <a:gd name="connsiteY4" fmla="*/ 82604 h 613124"/>
                  <a:gd name="connsiteX5" fmla="*/ 283749 w 288369"/>
                  <a:gd name="connsiteY5" fmla="*/ 76145 h 613124"/>
                  <a:gd name="connsiteX6" fmla="*/ 257914 w 288369"/>
                  <a:gd name="connsiteY6" fmla="*/ 8579 h 613124"/>
                  <a:gd name="connsiteX7" fmla="*/ 183227 w 288369"/>
                  <a:gd name="connsiteY7" fmla="*/ 21993 h 613124"/>
                  <a:gd name="connsiteX8" fmla="*/ 181571 w 288369"/>
                  <a:gd name="connsiteY8" fmla="*/ 24477 h 613124"/>
                  <a:gd name="connsiteX9" fmla="*/ 16796 w 288369"/>
                  <a:gd name="connsiteY9" fmla="*/ 306997 h 613124"/>
                  <a:gd name="connsiteX10" fmla="*/ 70 w 288369"/>
                  <a:gd name="connsiteY10" fmla="*/ 373901 h 613124"/>
                  <a:gd name="connsiteX11" fmla="*/ 7853 w 288369"/>
                  <a:gd name="connsiteY11" fmla="*/ 561364 h 613124"/>
                  <a:gd name="connsiteX12" fmla="*/ 8515 w 288369"/>
                  <a:gd name="connsiteY12" fmla="*/ 564676 h 613124"/>
                  <a:gd name="connsiteX13" fmla="*/ 72107 w 288369"/>
                  <a:gd name="connsiteY13" fmla="*/ 612701 h 613124"/>
                  <a:gd name="connsiteX14" fmla="*/ 122782 w 288369"/>
                  <a:gd name="connsiteY14" fmla="*/ 551262 h 613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88369" h="613124">
                    <a:moveTo>
                      <a:pt x="122948" y="551262"/>
                    </a:moveTo>
                    <a:lnTo>
                      <a:pt x="122948" y="550766"/>
                    </a:lnTo>
                    <a:cubicBezTo>
                      <a:pt x="122948" y="550766"/>
                      <a:pt x="115661" y="369761"/>
                      <a:pt x="115661" y="369761"/>
                    </a:cubicBezTo>
                    <a:cubicBezTo>
                      <a:pt x="115827" y="368105"/>
                      <a:pt x="116655" y="365124"/>
                      <a:pt x="117151" y="363468"/>
                    </a:cubicBezTo>
                    <a:lnTo>
                      <a:pt x="280933" y="82604"/>
                    </a:lnTo>
                    <a:lnTo>
                      <a:pt x="283749" y="76145"/>
                    </a:lnTo>
                    <a:cubicBezTo>
                      <a:pt x="295507" y="51801"/>
                      <a:pt x="284080" y="23814"/>
                      <a:pt x="257914" y="8579"/>
                    </a:cubicBezTo>
                    <a:cubicBezTo>
                      <a:pt x="231418" y="-6988"/>
                      <a:pt x="198960" y="-695"/>
                      <a:pt x="183227" y="21993"/>
                    </a:cubicBezTo>
                    <a:lnTo>
                      <a:pt x="181571" y="24477"/>
                    </a:lnTo>
                    <a:lnTo>
                      <a:pt x="16796" y="306997"/>
                    </a:lnTo>
                    <a:cubicBezTo>
                      <a:pt x="5866" y="325710"/>
                      <a:pt x="-759" y="352538"/>
                      <a:pt x="70" y="373901"/>
                    </a:cubicBezTo>
                    <a:lnTo>
                      <a:pt x="7853" y="561364"/>
                    </a:lnTo>
                    <a:cubicBezTo>
                      <a:pt x="7853" y="561364"/>
                      <a:pt x="8184" y="564014"/>
                      <a:pt x="8515" y="564676"/>
                    </a:cubicBezTo>
                    <a:cubicBezTo>
                      <a:pt x="13483" y="592001"/>
                      <a:pt x="41305" y="616676"/>
                      <a:pt x="72107" y="612701"/>
                    </a:cubicBezTo>
                    <a:cubicBezTo>
                      <a:pt x="102413" y="608727"/>
                      <a:pt x="124107" y="578256"/>
                      <a:pt x="122782" y="551262"/>
                    </a:cubicBezTo>
                    <a:close/>
                  </a:path>
                </a:pathLst>
              </a:custGeom>
              <a:solidFill>
                <a:schemeClr val="accent3"/>
              </a:solidFill>
              <a:ln w="13874" cap="flat">
                <a:solidFill>
                  <a:srgbClr val="FFFFFF"/>
                </a:solidFill>
                <a:prstDash val="solid"/>
                <a:miter/>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6" name="Freeform: Shape 15">
                <a:extLst>
                  <a:ext uri="{FF2B5EF4-FFF2-40B4-BE49-F238E27FC236}">
                    <a16:creationId xmlns:a16="http://schemas.microsoft.com/office/drawing/2014/main" id="{4D8A6F8F-5F46-90C7-375E-DB3C84C93485}"/>
                  </a:ext>
                </a:extLst>
              </p:cNvPr>
              <p:cNvSpPr/>
              <p:nvPr/>
            </p:nvSpPr>
            <p:spPr>
              <a:xfrm>
                <a:off x="1531671" y="4670259"/>
                <a:ext cx="634938" cy="498625"/>
              </a:xfrm>
              <a:custGeom>
                <a:avLst/>
                <a:gdLst>
                  <a:gd name="connsiteX0" fmla="*/ 96466 w 634938"/>
                  <a:gd name="connsiteY0" fmla="*/ 256054 h 498625"/>
                  <a:gd name="connsiteX1" fmla="*/ 48772 w 634938"/>
                  <a:gd name="connsiteY1" fmla="*/ 403441 h 498625"/>
                  <a:gd name="connsiteX2" fmla="*/ 76262 w 634938"/>
                  <a:gd name="connsiteY2" fmla="*/ 452957 h 498625"/>
                  <a:gd name="connsiteX3" fmla="*/ 231433 w 634938"/>
                  <a:gd name="connsiteY3" fmla="*/ 477135 h 498625"/>
                  <a:gd name="connsiteX4" fmla="*/ 604870 w 634938"/>
                  <a:gd name="connsiteY4" fmla="*/ 206704 h 498625"/>
                  <a:gd name="connsiteX5" fmla="*/ 593940 w 634938"/>
                  <a:gd name="connsiteY5" fmla="*/ 12782 h 498625"/>
                  <a:gd name="connsiteX6" fmla="*/ 591952 w 634938"/>
                  <a:gd name="connsiteY6" fmla="*/ 10298 h 498625"/>
                  <a:gd name="connsiteX7" fmla="*/ 328974 w 634938"/>
                  <a:gd name="connsiteY7" fmla="*/ 98730 h 498625"/>
                  <a:gd name="connsiteX8" fmla="*/ 96632 w 634938"/>
                  <a:gd name="connsiteY8" fmla="*/ 255888 h 49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4938" h="498625">
                    <a:moveTo>
                      <a:pt x="96466" y="256054"/>
                    </a:moveTo>
                    <a:cubicBezTo>
                      <a:pt x="44301" y="289175"/>
                      <a:pt x="-62514" y="396983"/>
                      <a:pt x="48772" y="403441"/>
                    </a:cubicBezTo>
                    <a:cubicBezTo>
                      <a:pt x="68810" y="404600"/>
                      <a:pt x="66989" y="436396"/>
                      <a:pt x="76262" y="452957"/>
                    </a:cubicBezTo>
                    <a:cubicBezTo>
                      <a:pt x="102759" y="501975"/>
                      <a:pt x="173306" y="513899"/>
                      <a:pt x="231433" y="477135"/>
                    </a:cubicBezTo>
                    <a:cubicBezTo>
                      <a:pt x="361432" y="394995"/>
                      <a:pt x="486297" y="304741"/>
                      <a:pt x="604870" y="206704"/>
                    </a:cubicBezTo>
                    <a:cubicBezTo>
                      <a:pt x="657863" y="162984"/>
                      <a:pt x="632194" y="53355"/>
                      <a:pt x="593940" y="12782"/>
                    </a:cubicBezTo>
                    <a:cubicBezTo>
                      <a:pt x="581023" y="-963"/>
                      <a:pt x="604704" y="24208"/>
                      <a:pt x="591952" y="10298"/>
                    </a:cubicBezTo>
                    <a:cubicBezTo>
                      <a:pt x="553698" y="-30275"/>
                      <a:pt x="376668" y="59482"/>
                      <a:pt x="328974" y="98730"/>
                    </a:cubicBezTo>
                    <a:cubicBezTo>
                      <a:pt x="220834" y="187991"/>
                      <a:pt x="215204" y="181035"/>
                      <a:pt x="96632" y="255888"/>
                    </a:cubicBezTo>
                    <a:close/>
                  </a:path>
                </a:pathLst>
              </a:custGeom>
              <a:solidFill>
                <a:schemeClr val="accent3"/>
              </a:solidFill>
              <a:ln w="6276" cap="flat">
                <a:solidFill>
                  <a:srgbClr val="FFFFFF"/>
                </a:solidFill>
                <a:prstDash val="solid"/>
                <a:miter/>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 name="Freeform: Shape 16">
                <a:extLst>
                  <a:ext uri="{FF2B5EF4-FFF2-40B4-BE49-F238E27FC236}">
                    <a16:creationId xmlns:a16="http://schemas.microsoft.com/office/drawing/2014/main" id="{EE055B0A-1F2B-D337-28F3-AF84B5AB0D98}"/>
                  </a:ext>
                </a:extLst>
              </p:cNvPr>
              <p:cNvSpPr/>
              <p:nvPr/>
            </p:nvSpPr>
            <p:spPr>
              <a:xfrm>
                <a:off x="1015526" y="4969021"/>
                <a:ext cx="748765" cy="395156"/>
              </a:xfrm>
              <a:custGeom>
                <a:avLst/>
                <a:gdLst>
                  <a:gd name="connsiteX0" fmla="*/ 22068 w 748765"/>
                  <a:gd name="connsiteY0" fmla="*/ 257532 h 395156"/>
                  <a:gd name="connsiteX1" fmla="*/ 271964 w 748765"/>
                  <a:gd name="connsiteY1" fmla="*/ 25355 h 395156"/>
                  <a:gd name="connsiteX2" fmla="*/ 330423 w 748765"/>
                  <a:gd name="connsiteY2" fmla="*/ 680 h 395156"/>
                  <a:gd name="connsiteX3" fmla="*/ 686305 w 748765"/>
                  <a:gd name="connsiteY3" fmla="*/ 53177 h 395156"/>
                  <a:gd name="connsiteX4" fmla="*/ 748572 w 748765"/>
                  <a:gd name="connsiteY4" fmla="*/ 135979 h 395156"/>
                  <a:gd name="connsiteX5" fmla="*/ 676203 w 748765"/>
                  <a:gd name="connsiteY5" fmla="*/ 198908 h 395156"/>
                  <a:gd name="connsiteX6" fmla="*/ 355263 w 748765"/>
                  <a:gd name="connsiteY6" fmla="*/ 151545 h 395156"/>
                  <a:gd name="connsiteX7" fmla="*/ 109176 w 748765"/>
                  <a:gd name="connsiteY7" fmla="*/ 380079 h 395156"/>
                  <a:gd name="connsiteX8" fmla="*/ 16438 w 748765"/>
                  <a:gd name="connsiteY8" fmla="*/ 364512 h 395156"/>
                  <a:gd name="connsiteX9" fmla="*/ 22068 w 748765"/>
                  <a:gd name="connsiteY9" fmla="*/ 257532 h 395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48765" h="395156">
                    <a:moveTo>
                      <a:pt x="22068" y="257532"/>
                    </a:moveTo>
                    <a:lnTo>
                      <a:pt x="271964" y="25355"/>
                    </a:lnTo>
                    <a:cubicBezTo>
                      <a:pt x="285378" y="7304"/>
                      <a:pt x="306907" y="-2797"/>
                      <a:pt x="330423" y="680"/>
                    </a:cubicBezTo>
                    <a:lnTo>
                      <a:pt x="686305" y="53177"/>
                    </a:lnTo>
                    <a:cubicBezTo>
                      <a:pt x="723235" y="58642"/>
                      <a:pt x="751387" y="95902"/>
                      <a:pt x="748572" y="135979"/>
                    </a:cubicBezTo>
                    <a:cubicBezTo>
                      <a:pt x="745757" y="176055"/>
                      <a:pt x="713298" y="204373"/>
                      <a:pt x="676203" y="198908"/>
                    </a:cubicBezTo>
                    <a:lnTo>
                      <a:pt x="355263" y="151545"/>
                    </a:lnTo>
                    <a:lnTo>
                      <a:pt x="109176" y="380079"/>
                    </a:lnTo>
                    <a:cubicBezTo>
                      <a:pt x="82183" y="405250"/>
                      <a:pt x="40450" y="398129"/>
                      <a:pt x="16438" y="364512"/>
                    </a:cubicBezTo>
                    <a:cubicBezTo>
                      <a:pt x="-7575" y="330729"/>
                      <a:pt x="-4925" y="282538"/>
                      <a:pt x="22068" y="257532"/>
                    </a:cubicBezTo>
                    <a:close/>
                  </a:path>
                </a:pathLst>
              </a:custGeom>
              <a:solidFill>
                <a:schemeClr val="accent3"/>
              </a:solidFill>
              <a:ln w="0" cap="flat">
                <a:noFill/>
                <a:prstDash val="solid"/>
                <a:miter/>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 name="Freeform: Shape 17">
                <a:extLst>
                  <a:ext uri="{FF2B5EF4-FFF2-40B4-BE49-F238E27FC236}">
                    <a16:creationId xmlns:a16="http://schemas.microsoft.com/office/drawing/2014/main" id="{00192A83-4421-7B9D-F870-47C2E0526488}"/>
                  </a:ext>
                </a:extLst>
              </p:cNvPr>
              <p:cNvSpPr/>
              <p:nvPr/>
            </p:nvSpPr>
            <p:spPr>
              <a:xfrm>
                <a:off x="2114598" y="4538923"/>
                <a:ext cx="358366" cy="358325"/>
              </a:xfrm>
              <a:custGeom>
                <a:avLst/>
                <a:gdLst>
                  <a:gd name="connsiteX0" fmla="*/ 2567 w 358366"/>
                  <a:gd name="connsiteY0" fmla="*/ 208206 h 358325"/>
                  <a:gd name="connsiteX1" fmla="*/ 208246 w 358366"/>
                  <a:gd name="connsiteY1" fmla="*/ 355925 h 358325"/>
                  <a:gd name="connsiteX2" fmla="*/ 355965 w 358366"/>
                  <a:gd name="connsiteY2" fmla="*/ 150079 h 358325"/>
                  <a:gd name="connsiteX3" fmla="*/ 150120 w 358366"/>
                  <a:gd name="connsiteY3" fmla="*/ 2361 h 358325"/>
                  <a:gd name="connsiteX4" fmla="*/ 2401 w 358366"/>
                  <a:gd name="connsiteY4" fmla="*/ 208206 h 3583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8366" h="358325">
                    <a:moveTo>
                      <a:pt x="2567" y="208206"/>
                    </a:moveTo>
                    <a:cubicBezTo>
                      <a:pt x="18630" y="305747"/>
                      <a:pt x="110706" y="371988"/>
                      <a:pt x="208246" y="355925"/>
                    </a:cubicBezTo>
                    <a:cubicBezTo>
                      <a:pt x="305787" y="339861"/>
                      <a:pt x="372029" y="247785"/>
                      <a:pt x="355965" y="150079"/>
                    </a:cubicBezTo>
                    <a:cubicBezTo>
                      <a:pt x="339901" y="52539"/>
                      <a:pt x="247826" y="-13537"/>
                      <a:pt x="150120" y="2361"/>
                    </a:cubicBezTo>
                    <a:cubicBezTo>
                      <a:pt x="52579" y="18424"/>
                      <a:pt x="-13663" y="110500"/>
                      <a:pt x="2401" y="208206"/>
                    </a:cubicBezTo>
                    <a:close/>
                  </a:path>
                </a:pathLst>
              </a:custGeom>
              <a:solidFill>
                <a:schemeClr val="accent3"/>
              </a:solidFill>
              <a:ln w="11727" cap="flat">
                <a:solidFill>
                  <a:srgbClr val="FFFFFF"/>
                </a:solidFill>
                <a:prstDash val="solid"/>
                <a:miter/>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9" name="Freeform: Shape 18">
                <a:extLst>
                  <a:ext uri="{FF2B5EF4-FFF2-40B4-BE49-F238E27FC236}">
                    <a16:creationId xmlns:a16="http://schemas.microsoft.com/office/drawing/2014/main" id="{395D7C24-403B-F245-11C4-B8E6B8BC6AC4}"/>
                  </a:ext>
                </a:extLst>
              </p:cNvPr>
              <p:cNvSpPr/>
              <p:nvPr/>
            </p:nvSpPr>
            <p:spPr>
              <a:xfrm>
                <a:off x="1465737" y="4484678"/>
                <a:ext cx="572543" cy="373911"/>
              </a:xfrm>
              <a:custGeom>
                <a:avLst/>
                <a:gdLst>
                  <a:gd name="connsiteX0" fmla="*/ 521761 w 572543"/>
                  <a:gd name="connsiteY0" fmla="*/ 258808 h 373911"/>
                  <a:gd name="connsiteX1" fmla="*/ 521264 w 572543"/>
                  <a:gd name="connsiteY1" fmla="*/ 258477 h 373911"/>
                  <a:gd name="connsiteX2" fmla="*/ 342246 w 572543"/>
                  <a:gd name="connsiteY2" fmla="*/ 230821 h 373911"/>
                  <a:gd name="connsiteX3" fmla="*/ 336450 w 572543"/>
                  <a:gd name="connsiteY3" fmla="*/ 228172 h 373911"/>
                  <a:gd name="connsiteX4" fmla="*/ 92516 w 572543"/>
                  <a:gd name="connsiteY4" fmla="*/ 13218 h 373911"/>
                  <a:gd name="connsiteX5" fmla="*/ 86720 w 572543"/>
                  <a:gd name="connsiteY5" fmla="*/ 9244 h 373911"/>
                  <a:gd name="connsiteX6" fmla="*/ 15510 w 572543"/>
                  <a:gd name="connsiteY6" fmla="*/ 21498 h 373911"/>
                  <a:gd name="connsiteX7" fmla="*/ 14185 w 572543"/>
                  <a:gd name="connsiteY7" fmla="*/ 97510 h 373911"/>
                  <a:gd name="connsiteX8" fmla="*/ 16338 w 572543"/>
                  <a:gd name="connsiteY8" fmla="*/ 99663 h 373911"/>
                  <a:gd name="connsiteX9" fmla="*/ 261763 w 572543"/>
                  <a:gd name="connsiteY9" fmla="*/ 315942 h 373911"/>
                  <a:gd name="connsiteX10" fmla="*/ 324195 w 572543"/>
                  <a:gd name="connsiteY10" fmla="*/ 345254 h 373911"/>
                  <a:gd name="connsiteX11" fmla="*/ 509506 w 572543"/>
                  <a:gd name="connsiteY11" fmla="*/ 373903 h 373911"/>
                  <a:gd name="connsiteX12" fmla="*/ 512984 w 572543"/>
                  <a:gd name="connsiteY12" fmla="*/ 373903 h 373911"/>
                  <a:gd name="connsiteX13" fmla="*/ 572435 w 572543"/>
                  <a:gd name="connsiteY13" fmla="*/ 320744 h 373911"/>
                  <a:gd name="connsiteX14" fmla="*/ 522092 w 572543"/>
                  <a:gd name="connsiteY14" fmla="*/ 259140 h 373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72543" h="373911">
                    <a:moveTo>
                      <a:pt x="521761" y="258808"/>
                    </a:moveTo>
                    <a:lnTo>
                      <a:pt x="521264" y="258477"/>
                    </a:lnTo>
                    <a:lnTo>
                      <a:pt x="342246" y="230821"/>
                    </a:lnTo>
                    <a:cubicBezTo>
                      <a:pt x="340590" y="230325"/>
                      <a:pt x="337775" y="229000"/>
                      <a:pt x="336450" y="228172"/>
                    </a:cubicBezTo>
                    <a:lnTo>
                      <a:pt x="92516" y="13218"/>
                    </a:lnTo>
                    <a:lnTo>
                      <a:pt x="86720" y="9244"/>
                    </a:lnTo>
                    <a:cubicBezTo>
                      <a:pt x="65191" y="-6986"/>
                      <a:pt x="35548" y="-1189"/>
                      <a:pt x="15510" y="21498"/>
                    </a:cubicBezTo>
                    <a:cubicBezTo>
                      <a:pt x="-4859" y="44517"/>
                      <a:pt x="-5025" y="77638"/>
                      <a:pt x="14185" y="97510"/>
                    </a:cubicBezTo>
                    <a:lnTo>
                      <a:pt x="16338" y="99663"/>
                    </a:lnTo>
                    <a:lnTo>
                      <a:pt x="261763" y="315942"/>
                    </a:lnTo>
                    <a:cubicBezTo>
                      <a:pt x="277992" y="330184"/>
                      <a:pt x="302998" y="341942"/>
                      <a:pt x="324195" y="345254"/>
                    </a:cubicBezTo>
                    <a:lnTo>
                      <a:pt x="509506" y="373903"/>
                    </a:lnTo>
                    <a:cubicBezTo>
                      <a:pt x="509506" y="373903"/>
                      <a:pt x="512156" y="373903"/>
                      <a:pt x="512984" y="373903"/>
                    </a:cubicBezTo>
                    <a:cubicBezTo>
                      <a:pt x="540639" y="374400"/>
                      <a:pt x="570282" y="351712"/>
                      <a:pt x="572435" y="320744"/>
                    </a:cubicBezTo>
                    <a:cubicBezTo>
                      <a:pt x="574423" y="290273"/>
                      <a:pt x="548754" y="263114"/>
                      <a:pt x="522092" y="259140"/>
                    </a:cubicBezTo>
                    <a:close/>
                  </a:path>
                </a:pathLst>
              </a:custGeom>
              <a:solidFill>
                <a:schemeClr val="accent3"/>
              </a:solidFill>
              <a:ln w="13874" cap="flat">
                <a:solidFill>
                  <a:srgbClr val="FFFFFF"/>
                </a:solidFill>
                <a:prstDash val="solid"/>
                <a:miter/>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20" name="Freeform: Shape 19">
              <a:extLst>
                <a:ext uri="{FF2B5EF4-FFF2-40B4-BE49-F238E27FC236}">
                  <a16:creationId xmlns:a16="http://schemas.microsoft.com/office/drawing/2014/main" id="{D3B0E196-E883-AC5A-4E8C-1389C3C542D0}"/>
                </a:ext>
              </a:extLst>
            </p:cNvPr>
            <p:cNvSpPr/>
            <p:nvPr/>
          </p:nvSpPr>
          <p:spPr>
            <a:xfrm>
              <a:off x="917940" y="4950828"/>
              <a:ext cx="839291" cy="184966"/>
            </a:xfrm>
            <a:custGeom>
              <a:avLst/>
              <a:gdLst>
                <a:gd name="connsiteX0" fmla="*/ 119655 w 839291"/>
                <a:gd name="connsiteY0" fmla="*/ 325 h 184966"/>
                <a:gd name="connsiteX1" fmla="*/ 89 w 839291"/>
                <a:gd name="connsiteY1" fmla="*/ 67229 h 184966"/>
                <a:gd name="connsiteX2" fmla="*/ 110712 w 839291"/>
                <a:gd name="connsiteY2" fmla="*/ 148043 h 184966"/>
                <a:gd name="connsiteX3" fmla="*/ 719637 w 839291"/>
                <a:gd name="connsiteY3" fmla="*/ 184642 h 184966"/>
                <a:gd name="connsiteX4" fmla="*/ 839203 w 839291"/>
                <a:gd name="connsiteY4" fmla="*/ 117738 h 184966"/>
                <a:gd name="connsiteX5" fmla="*/ 728580 w 839291"/>
                <a:gd name="connsiteY5" fmla="*/ 36923 h 184966"/>
                <a:gd name="connsiteX6" fmla="*/ 119655 w 839291"/>
                <a:gd name="connsiteY6" fmla="*/ 325 h 184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9291" h="184966">
                  <a:moveTo>
                    <a:pt x="119655" y="325"/>
                  </a:moveTo>
                  <a:cubicBezTo>
                    <a:pt x="56229" y="-3484"/>
                    <a:pt x="2573" y="26656"/>
                    <a:pt x="89" y="67229"/>
                  </a:cubicBezTo>
                  <a:cubicBezTo>
                    <a:pt x="-2395" y="107802"/>
                    <a:pt x="47452" y="144234"/>
                    <a:pt x="110712" y="148043"/>
                  </a:cubicBezTo>
                  <a:lnTo>
                    <a:pt x="719637" y="184642"/>
                  </a:lnTo>
                  <a:cubicBezTo>
                    <a:pt x="782898" y="188451"/>
                    <a:pt x="836719" y="158311"/>
                    <a:pt x="839203" y="117738"/>
                  </a:cubicBezTo>
                  <a:cubicBezTo>
                    <a:pt x="841687" y="77165"/>
                    <a:pt x="791840" y="40732"/>
                    <a:pt x="728580" y="36923"/>
                  </a:cubicBezTo>
                  <a:lnTo>
                    <a:pt x="119655" y="325"/>
                  </a:lnTo>
                  <a:close/>
                </a:path>
              </a:pathLst>
            </a:custGeom>
            <a:solidFill>
              <a:schemeClr val="accent3"/>
            </a:solidFill>
            <a:ln w="0" cap="flat">
              <a:noFill/>
              <a:prstDash val="solid"/>
              <a:miter/>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21" name="Graphic 11">
              <a:extLst>
                <a:ext uri="{FF2B5EF4-FFF2-40B4-BE49-F238E27FC236}">
                  <a16:creationId xmlns:a16="http://schemas.microsoft.com/office/drawing/2014/main" id="{3B3DF59B-C447-D393-4312-64303871AD97}"/>
                </a:ext>
              </a:extLst>
            </p:cNvPr>
            <p:cNvGrpSpPr/>
            <p:nvPr/>
          </p:nvGrpSpPr>
          <p:grpSpPr>
            <a:xfrm>
              <a:off x="2008032" y="4988745"/>
              <a:ext cx="236922" cy="217272"/>
              <a:chOff x="2008032" y="4988745"/>
              <a:chExt cx="236922" cy="217272"/>
            </a:xfrm>
            <a:solidFill>
              <a:schemeClr val="accent3"/>
            </a:solidFill>
          </p:grpSpPr>
          <p:sp>
            <p:nvSpPr>
              <p:cNvPr id="22" name="Freeform: Shape 21">
                <a:extLst>
                  <a:ext uri="{FF2B5EF4-FFF2-40B4-BE49-F238E27FC236}">
                    <a16:creationId xmlns:a16="http://schemas.microsoft.com/office/drawing/2014/main" id="{103AA1D4-F09C-7CE3-F6D2-73FABC3F0E7C}"/>
                  </a:ext>
                </a:extLst>
              </p:cNvPr>
              <p:cNvSpPr/>
              <p:nvPr/>
            </p:nvSpPr>
            <p:spPr>
              <a:xfrm>
                <a:off x="2073943" y="4988745"/>
                <a:ext cx="86080" cy="217272"/>
              </a:xfrm>
              <a:custGeom>
                <a:avLst/>
                <a:gdLst>
                  <a:gd name="connsiteX0" fmla="*/ 0 w 86080"/>
                  <a:gd name="connsiteY0" fmla="*/ 0 h 217272"/>
                  <a:gd name="connsiteX1" fmla="*/ 84789 w 86080"/>
                  <a:gd name="connsiteY1" fmla="*/ 217272 h 217272"/>
                </a:gdLst>
                <a:ahLst/>
                <a:cxnLst>
                  <a:cxn ang="0">
                    <a:pos x="connsiteX0" y="connsiteY0"/>
                  </a:cxn>
                  <a:cxn ang="0">
                    <a:pos x="connsiteX1" y="connsiteY1"/>
                  </a:cxn>
                </a:cxnLst>
                <a:rect l="l" t="t" r="r" b="b"/>
                <a:pathLst>
                  <a:path w="86080" h="217272">
                    <a:moveTo>
                      <a:pt x="0" y="0"/>
                    </a:moveTo>
                    <a:cubicBezTo>
                      <a:pt x="28815" y="64585"/>
                      <a:pt x="96216" y="141757"/>
                      <a:pt x="84789" y="217272"/>
                    </a:cubicBezTo>
                  </a:path>
                </a:pathLst>
              </a:custGeom>
              <a:noFill/>
              <a:ln w="12700" cap="flat">
                <a:solidFill>
                  <a:schemeClr val="accent3"/>
                </a:solidFill>
                <a:prstDash val="solid"/>
                <a:miter/>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3" name="Freeform: Shape 22">
                <a:extLst>
                  <a:ext uri="{FF2B5EF4-FFF2-40B4-BE49-F238E27FC236}">
                    <a16:creationId xmlns:a16="http://schemas.microsoft.com/office/drawing/2014/main" id="{C559A646-D5D4-35D2-6C84-E66227AA50F1}"/>
                  </a:ext>
                </a:extLst>
              </p:cNvPr>
              <p:cNvSpPr/>
              <p:nvPr/>
            </p:nvSpPr>
            <p:spPr>
              <a:xfrm>
                <a:off x="2172601" y="4998350"/>
                <a:ext cx="72353" cy="147552"/>
              </a:xfrm>
              <a:custGeom>
                <a:avLst/>
                <a:gdLst>
                  <a:gd name="connsiteX0" fmla="*/ 41 w 72353"/>
                  <a:gd name="connsiteY0" fmla="*/ 0 h 147552"/>
                  <a:gd name="connsiteX1" fmla="*/ 71582 w 72353"/>
                  <a:gd name="connsiteY1" fmla="*/ 147553 h 147552"/>
                </a:gdLst>
                <a:ahLst/>
                <a:cxnLst>
                  <a:cxn ang="0">
                    <a:pos x="connsiteX0" y="connsiteY0"/>
                  </a:cxn>
                  <a:cxn ang="0">
                    <a:pos x="connsiteX1" y="connsiteY1"/>
                  </a:cxn>
                </a:cxnLst>
                <a:rect l="l" t="t" r="r" b="b"/>
                <a:pathLst>
                  <a:path w="72353" h="147552">
                    <a:moveTo>
                      <a:pt x="41" y="0"/>
                    </a:moveTo>
                    <a:cubicBezTo>
                      <a:pt x="-2112" y="59617"/>
                      <a:pt x="81187" y="83299"/>
                      <a:pt x="71582" y="147553"/>
                    </a:cubicBezTo>
                  </a:path>
                </a:pathLst>
              </a:custGeom>
              <a:noFill/>
              <a:ln w="12700" cap="flat">
                <a:solidFill>
                  <a:schemeClr val="accent3"/>
                </a:solidFill>
                <a:prstDash val="solid"/>
                <a:miter/>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4" name="Freeform: Shape 23">
                <a:extLst>
                  <a:ext uri="{FF2B5EF4-FFF2-40B4-BE49-F238E27FC236}">
                    <a16:creationId xmlns:a16="http://schemas.microsoft.com/office/drawing/2014/main" id="{8301DA2A-1885-95BA-CE38-83F6DAF58E79}"/>
                  </a:ext>
                </a:extLst>
              </p:cNvPr>
              <p:cNvSpPr/>
              <p:nvPr/>
            </p:nvSpPr>
            <p:spPr>
              <a:xfrm>
                <a:off x="2008032" y="5040082"/>
                <a:ext cx="70381" cy="144903"/>
              </a:xfrm>
              <a:custGeom>
                <a:avLst/>
                <a:gdLst>
                  <a:gd name="connsiteX0" fmla="*/ 0 w 70381"/>
                  <a:gd name="connsiteY0" fmla="*/ 0 h 144903"/>
                  <a:gd name="connsiteX1" fmla="*/ 70382 w 70381"/>
                  <a:gd name="connsiteY1" fmla="*/ 144903 h 144903"/>
                </a:gdLst>
                <a:ahLst/>
                <a:cxnLst>
                  <a:cxn ang="0">
                    <a:pos x="connsiteX0" y="connsiteY0"/>
                  </a:cxn>
                  <a:cxn ang="0">
                    <a:pos x="connsiteX1" y="connsiteY1"/>
                  </a:cxn>
                </a:cxnLst>
                <a:rect l="l" t="t" r="r" b="b"/>
                <a:pathLst>
                  <a:path w="70381" h="144903">
                    <a:moveTo>
                      <a:pt x="0" y="0"/>
                    </a:moveTo>
                    <a:cubicBezTo>
                      <a:pt x="22853" y="51172"/>
                      <a:pt x="52165" y="92407"/>
                      <a:pt x="70382" y="144903"/>
                    </a:cubicBezTo>
                  </a:path>
                </a:pathLst>
              </a:custGeom>
              <a:noFill/>
              <a:ln w="12700" cap="flat">
                <a:solidFill>
                  <a:schemeClr val="accent3"/>
                </a:solidFill>
                <a:prstDash val="solid"/>
                <a:miter/>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5" name="Graphic 11">
              <a:extLst>
                <a:ext uri="{FF2B5EF4-FFF2-40B4-BE49-F238E27FC236}">
                  <a16:creationId xmlns:a16="http://schemas.microsoft.com/office/drawing/2014/main" id="{8E804AB3-58DB-EDF3-D586-44884419FF47}"/>
                </a:ext>
              </a:extLst>
            </p:cNvPr>
            <p:cNvGrpSpPr/>
            <p:nvPr/>
          </p:nvGrpSpPr>
          <p:grpSpPr>
            <a:xfrm>
              <a:off x="1543698" y="4184529"/>
              <a:ext cx="414669" cy="261863"/>
              <a:chOff x="1543698" y="4184529"/>
              <a:chExt cx="414669" cy="261863"/>
            </a:xfrm>
            <a:solidFill>
              <a:schemeClr val="accent3"/>
            </a:solidFill>
          </p:grpSpPr>
          <p:sp>
            <p:nvSpPr>
              <p:cNvPr id="26" name="Freeform: Shape 25">
                <a:extLst>
                  <a:ext uri="{FF2B5EF4-FFF2-40B4-BE49-F238E27FC236}">
                    <a16:creationId xmlns:a16="http://schemas.microsoft.com/office/drawing/2014/main" id="{AC2D0897-9B99-FF50-E9F0-F37EA2E47FA6}"/>
                  </a:ext>
                </a:extLst>
              </p:cNvPr>
              <p:cNvSpPr/>
              <p:nvPr/>
            </p:nvSpPr>
            <p:spPr>
              <a:xfrm>
                <a:off x="1543698" y="4273785"/>
                <a:ext cx="132464" cy="68443"/>
              </a:xfrm>
              <a:custGeom>
                <a:avLst/>
                <a:gdLst>
                  <a:gd name="connsiteX0" fmla="*/ 71026 w 132464"/>
                  <a:gd name="connsiteY0" fmla="*/ 61819 h 68443"/>
                  <a:gd name="connsiteX1" fmla="*/ 132465 w 132464"/>
                  <a:gd name="connsiteY1" fmla="*/ 68444 h 68443"/>
                  <a:gd name="connsiteX2" fmla="*/ 66720 w 132464"/>
                  <a:gd name="connsiteY2" fmla="*/ 11145 h 68443"/>
                  <a:gd name="connsiteX3" fmla="*/ 25153 w 132464"/>
                  <a:gd name="connsiteY3" fmla="*/ 1208 h 68443"/>
                  <a:gd name="connsiteX4" fmla="*/ 4122 w 132464"/>
                  <a:gd name="connsiteY4" fmla="*/ 54202 h 68443"/>
                  <a:gd name="connsiteX5" fmla="*/ 70860 w 132464"/>
                  <a:gd name="connsiteY5" fmla="*/ 61985 h 684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2464" h="68443">
                    <a:moveTo>
                      <a:pt x="71026" y="61819"/>
                    </a:moveTo>
                    <a:cubicBezTo>
                      <a:pt x="96860" y="57845"/>
                      <a:pt x="122363" y="54864"/>
                      <a:pt x="132465" y="68444"/>
                    </a:cubicBezTo>
                    <a:cubicBezTo>
                      <a:pt x="115739" y="46253"/>
                      <a:pt x="91064" y="24393"/>
                      <a:pt x="66720" y="11145"/>
                    </a:cubicBezTo>
                    <a:cubicBezTo>
                      <a:pt x="54465" y="4355"/>
                      <a:pt x="39561" y="-2932"/>
                      <a:pt x="25153" y="1208"/>
                    </a:cubicBezTo>
                    <a:cubicBezTo>
                      <a:pt x="5778" y="6839"/>
                      <a:pt x="-6974" y="38138"/>
                      <a:pt x="4122" y="54202"/>
                    </a:cubicBezTo>
                    <a:cubicBezTo>
                      <a:pt x="19689" y="76558"/>
                      <a:pt x="49994" y="65131"/>
                      <a:pt x="70860" y="61985"/>
                    </a:cubicBezTo>
                    <a:close/>
                  </a:path>
                </a:pathLst>
              </a:custGeom>
              <a:solidFill>
                <a:schemeClr val="accent3"/>
              </a:solidFill>
              <a:ln w="0" cap="flat">
                <a:noFill/>
                <a:prstDash val="solid"/>
                <a:miter/>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 name="Freeform: Shape 26">
                <a:extLst>
                  <a:ext uri="{FF2B5EF4-FFF2-40B4-BE49-F238E27FC236}">
                    <a16:creationId xmlns:a16="http://schemas.microsoft.com/office/drawing/2014/main" id="{F06C125C-3A51-1EB8-C88B-8931975146F5}"/>
                  </a:ext>
                </a:extLst>
              </p:cNvPr>
              <p:cNvSpPr/>
              <p:nvPr/>
            </p:nvSpPr>
            <p:spPr>
              <a:xfrm>
                <a:off x="1888868" y="4184529"/>
                <a:ext cx="69499" cy="136501"/>
              </a:xfrm>
              <a:custGeom>
                <a:avLst/>
                <a:gdLst>
                  <a:gd name="connsiteX0" fmla="*/ 23114 w 69499"/>
                  <a:gd name="connsiteY0" fmla="*/ 77216 h 136501"/>
                  <a:gd name="connsiteX1" fmla="*/ 40503 w 69499"/>
                  <a:gd name="connsiteY1" fmla="*/ 136502 h 136501"/>
                  <a:gd name="connsiteX2" fmla="*/ 68490 w 69499"/>
                  <a:gd name="connsiteY2" fmla="*/ 53866 h 136501"/>
                  <a:gd name="connsiteX3" fmla="*/ 61866 w 69499"/>
                  <a:gd name="connsiteY3" fmla="*/ 11637 h 136501"/>
                  <a:gd name="connsiteX4" fmla="*/ 4898 w 69499"/>
                  <a:gd name="connsiteY4" fmla="*/ 12465 h 136501"/>
                  <a:gd name="connsiteX5" fmla="*/ 23280 w 69499"/>
                  <a:gd name="connsiteY5" fmla="*/ 77050 h 136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499" h="136501">
                    <a:moveTo>
                      <a:pt x="23114" y="77216"/>
                    </a:moveTo>
                    <a:cubicBezTo>
                      <a:pt x="36528" y="99572"/>
                      <a:pt x="49114" y="121929"/>
                      <a:pt x="40503" y="136502"/>
                    </a:cubicBezTo>
                    <a:cubicBezTo>
                      <a:pt x="54745" y="112655"/>
                      <a:pt x="65509" y="81356"/>
                      <a:pt x="68490" y="53866"/>
                    </a:cubicBezTo>
                    <a:cubicBezTo>
                      <a:pt x="69980" y="39955"/>
                      <a:pt x="71139" y="23394"/>
                      <a:pt x="61866" y="11637"/>
                    </a:cubicBezTo>
                    <a:cubicBezTo>
                      <a:pt x="49280" y="-4096"/>
                      <a:pt x="15497" y="-3930"/>
                      <a:pt x="4898" y="12465"/>
                    </a:cubicBezTo>
                    <a:cubicBezTo>
                      <a:pt x="-9841" y="35318"/>
                      <a:pt x="12350" y="58999"/>
                      <a:pt x="23280" y="77050"/>
                    </a:cubicBezTo>
                    <a:close/>
                  </a:path>
                </a:pathLst>
              </a:custGeom>
              <a:solidFill>
                <a:schemeClr val="accent3"/>
              </a:solidFill>
              <a:ln w="0" cap="flat">
                <a:noFill/>
                <a:prstDash val="solid"/>
                <a:miter/>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 name="Freeform: Shape 27">
                <a:extLst>
                  <a:ext uri="{FF2B5EF4-FFF2-40B4-BE49-F238E27FC236}">
                    <a16:creationId xmlns:a16="http://schemas.microsoft.com/office/drawing/2014/main" id="{5E9674DD-BC49-7D0E-83B2-7F244B2A6CCC}"/>
                  </a:ext>
                </a:extLst>
              </p:cNvPr>
              <p:cNvSpPr/>
              <p:nvPr/>
            </p:nvSpPr>
            <p:spPr>
              <a:xfrm>
                <a:off x="1764926" y="4243363"/>
                <a:ext cx="71540" cy="85120"/>
              </a:xfrm>
              <a:custGeom>
                <a:avLst/>
                <a:gdLst>
                  <a:gd name="connsiteX0" fmla="*/ 35770 w 71540"/>
                  <a:gd name="connsiteY0" fmla="*/ 0 h 85120"/>
                  <a:gd name="connsiteX1" fmla="*/ 23185 w 71540"/>
                  <a:gd name="connsiteY1" fmla="*/ 27490 h 85120"/>
                  <a:gd name="connsiteX2" fmla="*/ 0 w 71540"/>
                  <a:gd name="connsiteY2" fmla="*/ 42560 h 85120"/>
                  <a:gd name="connsiteX3" fmla="*/ 23185 w 71540"/>
                  <a:gd name="connsiteY3" fmla="*/ 57630 h 85120"/>
                  <a:gd name="connsiteX4" fmla="*/ 35770 w 71540"/>
                  <a:gd name="connsiteY4" fmla="*/ 85120 h 85120"/>
                  <a:gd name="connsiteX5" fmla="*/ 48356 w 71540"/>
                  <a:gd name="connsiteY5" fmla="*/ 57630 h 85120"/>
                  <a:gd name="connsiteX6" fmla="*/ 71541 w 71540"/>
                  <a:gd name="connsiteY6" fmla="*/ 42560 h 85120"/>
                  <a:gd name="connsiteX7" fmla="*/ 48356 w 71540"/>
                  <a:gd name="connsiteY7" fmla="*/ 27490 h 85120"/>
                  <a:gd name="connsiteX8" fmla="*/ 35770 w 71540"/>
                  <a:gd name="connsiteY8" fmla="*/ 0 h 851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1540" h="85120">
                    <a:moveTo>
                      <a:pt x="35770" y="0"/>
                    </a:moveTo>
                    <a:lnTo>
                      <a:pt x="23185" y="27490"/>
                    </a:lnTo>
                    <a:lnTo>
                      <a:pt x="0" y="42560"/>
                    </a:lnTo>
                    <a:lnTo>
                      <a:pt x="23185" y="57630"/>
                    </a:lnTo>
                    <a:lnTo>
                      <a:pt x="35770" y="85120"/>
                    </a:lnTo>
                    <a:lnTo>
                      <a:pt x="48356" y="57630"/>
                    </a:lnTo>
                    <a:lnTo>
                      <a:pt x="71541" y="42560"/>
                    </a:lnTo>
                    <a:lnTo>
                      <a:pt x="48356" y="27490"/>
                    </a:lnTo>
                    <a:lnTo>
                      <a:pt x="35770" y="0"/>
                    </a:lnTo>
                    <a:close/>
                  </a:path>
                </a:pathLst>
              </a:custGeom>
              <a:solidFill>
                <a:schemeClr val="accent3"/>
              </a:solidFill>
              <a:ln w="0" cap="flat">
                <a:noFill/>
                <a:prstDash val="solid"/>
                <a:miter/>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 name="Freeform: Shape 28">
                <a:extLst>
                  <a:ext uri="{FF2B5EF4-FFF2-40B4-BE49-F238E27FC236}">
                    <a16:creationId xmlns:a16="http://schemas.microsoft.com/office/drawing/2014/main" id="{4CBCA5B2-3881-FD69-F927-9E1FF3C07AAF}"/>
                  </a:ext>
                </a:extLst>
              </p:cNvPr>
              <p:cNvSpPr/>
              <p:nvPr/>
            </p:nvSpPr>
            <p:spPr>
              <a:xfrm>
                <a:off x="1683946" y="4393400"/>
                <a:ext cx="44547" cy="52993"/>
              </a:xfrm>
              <a:custGeom>
                <a:avLst/>
                <a:gdLst>
                  <a:gd name="connsiteX0" fmla="*/ 11095 w 44547"/>
                  <a:gd name="connsiteY0" fmla="*/ 0 h 52993"/>
                  <a:gd name="connsiteX1" fmla="*/ 10433 w 44547"/>
                  <a:gd name="connsiteY1" fmla="*/ 20535 h 52993"/>
                  <a:gd name="connsiteX2" fmla="*/ 0 w 44547"/>
                  <a:gd name="connsiteY2" fmla="*/ 35936 h 52993"/>
                  <a:gd name="connsiteX3" fmla="*/ 18382 w 44547"/>
                  <a:gd name="connsiteY3" fmla="*/ 39248 h 52993"/>
                  <a:gd name="connsiteX4" fmla="*/ 33452 w 44547"/>
                  <a:gd name="connsiteY4" fmla="*/ 52993 h 52993"/>
                  <a:gd name="connsiteX5" fmla="*/ 34114 w 44547"/>
                  <a:gd name="connsiteY5" fmla="*/ 32624 h 52993"/>
                  <a:gd name="connsiteX6" fmla="*/ 44547 w 44547"/>
                  <a:gd name="connsiteY6" fmla="*/ 17223 h 52993"/>
                  <a:gd name="connsiteX7" fmla="*/ 26165 w 44547"/>
                  <a:gd name="connsiteY7" fmla="*/ 13911 h 52993"/>
                  <a:gd name="connsiteX8" fmla="*/ 11095 w 44547"/>
                  <a:gd name="connsiteY8" fmla="*/ 0 h 529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4547" h="52993">
                    <a:moveTo>
                      <a:pt x="11095" y="0"/>
                    </a:moveTo>
                    <a:lnTo>
                      <a:pt x="10433" y="20535"/>
                    </a:lnTo>
                    <a:lnTo>
                      <a:pt x="0" y="35936"/>
                    </a:lnTo>
                    <a:lnTo>
                      <a:pt x="18382" y="39248"/>
                    </a:lnTo>
                    <a:lnTo>
                      <a:pt x="33452" y="52993"/>
                    </a:lnTo>
                    <a:lnTo>
                      <a:pt x="34114" y="32624"/>
                    </a:lnTo>
                    <a:lnTo>
                      <a:pt x="44547" y="17223"/>
                    </a:lnTo>
                    <a:lnTo>
                      <a:pt x="26165" y="13911"/>
                    </a:lnTo>
                    <a:lnTo>
                      <a:pt x="11095" y="0"/>
                    </a:lnTo>
                    <a:close/>
                  </a:path>
                </a:pathLst>
              </a:custGeom>
              <a:solidFill>
                <a:schemeClr val="accent3"/>
              </a:solidFill>
              <a:ln w="0" cap="flat">
                <a:noFill/>
                <a:prstDash val="solid"/>
                <a:miter/>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 name="Freeform: Shape 29">
                <a:extLst>
                  <a:ext uri="{FF2B5EF4-FFF2-40B4-BE49-F238E27FC236}">
                    <a16:creationId xmlns:a16="http://schemas.microsoft.com/office/drawing/2014/main" id="{44016FE0-14F7-3AF8-9CB5-DF2BBC415E3F}"/>
                  </a:ext>
                </a:extLst>
              </p:cNvPr>
              <p:cNvSpPr/>
              <p:nvPr/>
            </p:nvSpPr>
            <p:spPr>
              <a:xfrm>
                <a:off x="1666226" y="4216866"/>
                <a:ext cx="44547" cy="52993"/>
              </a:xfrm>
              <a:custGeom>
                <a:avLst/>
                <a:gdLst>
                  <a:gd name="connsiteX0" fmla="*/ 11095 w 44547"/>
                  <a:gd name="connsiteY0" fmla="*/ 0 h 52993"/>
                  <a:gd name="connsiteX1" fmla="*/ 10433 w 44547"/>
                  <a:gd name="connsiteY1" fmla="*/ 20535 h 52993"/>
                  <a:gd name="connsiteX2" fmla="*/ 0 w 44547"/>
                  <a:gd name="connsiteY2" fmla="*/ 35936 h 52993"/>
                  <a:gd name="connsiteX3" fmla="*/ 18382 w 44547"/>
                  <a:gd name="connsiteY3" fmla="*/ 39248 h 52993"/>
                  <a:gd name="connsiteX4" fmla="*/ 33452 w 44547"/>
                  <a:gd name="connsiteY4" fmla="*/ 52993 h 52993"/>
                  <a:gd name="connsiteX5" fmla="*/ 34114 w 44547"/>
                  <a:gd name="connsiteY5" fmla="*/ 32624 h 52993"/>
                  <a:gd name="connsiteX6" fmla="*/ 44547 w 44547"/>
                  <a:gd name="connsiteY6" fmla="*/ 17057 h 52993"/>
                  <a:gd name="connsiteX7" fmla="*/ 26165 w 44547"/>
                  <a:gd name="connsiteY7" fmla="*/ 13911 h 52993"/>
                  <a:gd name="connsiteX8" fmla="*/ 11095 w 44547"/>
                  <a:gd name="connsiteY8" fmla="*/ 0 h 529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4547" h="52993">
                    <a:moveTo>
                      <a:pt x="11095" y="0"/>
                    </a:moveTo>
                    <a:lnTo>
                      <a:pt x="10433" y="20535"/>
                    </a:lnTo>
                    <a:lnTo>
                      <a:pt x="0" y="35936"/>
                    </a:lnTo>
                    <a:lnTo>
                      <a:pt x="18382" y="39248"/>
                    </a:lnTo>
                    <a:lnTo>
                      <a:pt x="33452" y="52993"/>
                    </a:lnTo>
                    <a:lnTo>
                      <a:pt x="34114" y="32624"/>
                    </a:lnTo>
                    <a:lnTo>
                      <a:pt x="44547" y="17057"/>
                    </a:lnTo>
                    <a:lnTo>
                      <a:pt x="26165" y="13911"/>
                    </a:lnTo>
                    <a:lnTo>
                      <a:pt x="11095" y="0"/>
                    </a:lnTo>
                    <a:close/>
                  </a:path>
                </a:pathLst>
              </a:custGeom>
              <a:solidFill>
                <a:schemeClr val="accent3"/>
              </a:solidFill>
              <a:ln w="0" cap="flat">
                <a:noFill/>
                <a:prstDash val="solid"/>
                <a:miter/>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sp>
        <p:nvSpPr>
          <p:cNvPr id="32" name="Rectangle: Rounded Corners 31">
            <a:extLst>
              <a:ext uri="{FF2B5EF4-FFF2-40B4-BE49-F238E27FC236}">
                <a16:creationId xmlns:a16="http://schemas.microsoft.com/office/drawing/2014/main" id="{12BE7F5A-27CC-23BA-E92A-005FC4DAB8FA}"/>
              </a:ext>
            </a:extLst>
          </p:cNvPr>
          <p:cNvSpPr/>
          <p:nvPr/>
        </p:nvSpPr>
        <p:spPr bwMode="auto">
          <a:xfrm>
            <a:off x="6444342" y="1600200"/>
            <a:ext cx="4829629" cy="1828800"/>
          </a:xfrm>
          <a:prstGeom prst="roundRect">
            <a:avLst/>
          </a:prstGeom>
          <a:solidFill>
            <a:schemeClr val="accent2">
              <a:lumMod val="20000"/>
              <a:lumOff val="80000"/>
            </a:schemeClr>
          </a:solidFill>
          <a:ln w="0">
            <a:no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24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In ARISTOTLE, among patients </a:t>
            </a:r>
            <a:br>
              <a:rPr kumimoji="0" lang="en-US" sz="24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br>
            <a:r>
              <a:rPr kumimoji="0" lang="en-US" sz="24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with history of falls, there was </a:t>
            </a:r>
            <a:br>
              <a:rPr kumimoji="0" lang="en-US" sz="24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br>
            <a:r>
              <a:rPr kumimoji="0" lang="en-US" sz="24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an </a:t>
            </a:r>
            <a:r>
              <a:rPr kumimoji="0" lang="en-US" sz="2800" b="1" i="0" u="none" strike="noStrike" kern="1200" cap="none" spc="0" normalizeH="0" baseline="0" noProof="0" dirty="0">
                <a:ln>
                  <a:noFill/>
                </a:ln>
                <a:solidFill>
                  <a:srgbClr val="015873"/>
                </a:solidFill>
                <a:effectLst/>
                <a:uLnTx/>
                <a:uFillTx/>
                <a:latin typeface="Calibri"/>
                <a:ea typeface="+mn-ea"/>
                <a:cs typeface="Arial" panose="020B0604020202020204" pitchFamily="34" charset="0"/>
              </a:rPr>
              <a:t>80% lower rate </a:t>
            </a:r>
            <a:r>
              <a:rPr kumimoji="0" lang="en-US" sz="24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of ICH </a:t>
            </a:r>
            <a:br>
              <a:rPr kumimoji="0" lang="en-US" sz="24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br>
            <a:r>
              <a:rPr kumimoji="0" lang="en-US" sz="24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with apixaban vs warfarin</a:t>
            </a:r>
          </a:p>
        </p:txBody>
      </p:sp>
      <p:sp>
        <p:nvSpPr>
          <p:cNvPr id="33" name="Isosceles Triangle 32">
            <a:extLst>
              <a:ext uri="{FF2B5EF4-FFF2-40B4-BE49-F238E27FC236}">
                <a16:creationId xmlns:a16="http://schemas.microsoft.com/office/drawing/2014/main" id="{25AED480-583B-2C69-A6FE-7BA9AA69CF66}"/>
              </a:ext>
            </a:extLst>
          </p:cNvPr>
          <p:cNvSpPr/>
          <p:nvPr/>
        </p:nvSpPr>
        <p:spPr bwMode="auto">
          <a:xfrm rot="10800000">
            <a:off x="8372928" y="3405644"/>
            <a:ext cx="972458" cy="432931"/>
          </a:xfrm>
          <a:prstGeom prst="triangle">
            <a:avLst/>
          </a:prstGeom>
          <a:solidFill>
            <a:schemeClr val="accent2">
              <a:lumMod val="20000"/>
              <a:lumOff val="8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4" name="TextBox 33">
            <a:extLst>
              <a:ext uri="{FF2B5EF4-FFF2-40B4-BE49-F238E27FC236}">
                <a16:creationId xmlns:a16="http://schemas.microsoft.com/office/drawing/2014/main" id="{71ED17E3-46E2-CBB6-96BA-B7556A084E93}"/>
              </a:ext>
            </a:extLst>
          </p:cNvPr>
          <p:cNvSpPr txBox="1"/>
          <p:nvPr/>
        </p:nvSpPr>
        <p:spPr bwMode="auto">
          <a:xfrm>
            <a:off x="8453563" y="4080714"/>
            <a:ext cx="3052638"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Of </a:t>
            </a:r>
            <a:r>
              <a:rPr kumimoji="0" lang="en-US" sz="2400" b="1" i="0" u="none" strike="noStrike" kern="1200" cap="none" spc="0" normalizeH="0" baseline="0" noProof="0" dirty="0">
                <a:ln>
                  <a:noFill/>
                </a:ln>
                <a:solidFill>
                  <a:srgbClr val="015873"/>
                </a:solidFill>
                <a:effectLst/>
                <a:uLnTx/>
                <a:uFillTx/>
                <a:latin typeface="Calibri"/>
                <a:ea typeface="+mn-ea"/>
                <a:cs typeface="Arial" panose="020B0604020202020204" pitchFamily="34" charset="0"/>
              </a:rPr>
              <a:t>375 patients </a:t>
            </a:r>
            <a:r>
              <a:rPr kumimoji="0" lang="en-US"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with falling on apixaban, </a:t>
            </a:r>
            <a:br>
              <a:rPr kumimoji="0" lang="en-US"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br>
            <a:r>
              <a:rPr kumimoji="0" lang="en-US" sz="2400" b="1" i="0" u="none" strike="noStrike" kern="1200" cap="none" spc="0" normalizeH="0" baseline="0" noProof="0" dirty="0">
                <a:ln>
                  <a:noFill/>
                </a:ln>
                <a:solidFill>
                  <a:srgbClr val="015873"/>
                </a:solidFill>
                <a:effectLst/>
                <a:uLnTx/>
                <a:uFillTx/>
                <a:latin typeface="Calibri"/>
                <a:ea typeface="+mn-ea"/>
                <a:cs typeface="Arial" panose="020B0604020202020204" pitchFamily="34" charset="0"/>
              </a:rPr>
              <a:t>0 had subdural hematoma</a:t>
            </a:r>
          </a:p>
        </p:txBody>
      </p:sp>
      <p:pic>
        <p:nvPicPr>
          <p:cNvPr id="37" name="Graphic 36">
            <a:extLst>
              <a:ext uri="{FF2B5EF4-FFF2-40B4-BE49-F238E27FC236}">
                <a16:creationId xmlns:a16="http://schemas.microsoft.com/office/drawing/2014/main" id="{46412978-89D7-6EB0-8F30-AFD4AC57185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444342" y="4076167"/>
            <a:ext cx="1823240" cy="1074202"/>
          </a:xfrm>
          <a:prstGeom prst="rect">
            <a:avLst/>
          </a:prstGeom>
        </p:spPr>
      </p:pic>
      <p:pic>
        <p:nvPicPr>
          <p:cNvPr id="36" name="Graphic 35">
            <a:extLst>
              <a:ext uri="{FF2B5EF4-FFF2-40B4-BE49-F238E27FC236}">
                <a16:creationId xmlns:a16="http://schemas.microsoft.com/office/drawing/2014/main" id="{B2C52FCA-2067-9D4F-2E41-1111F30500F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444342" y="4484172"/>
            <a:ext cx="1823240" cy="1074202"/>
          </a:xfrm>
          <a:prstGeom prst="rect">
            <a:avLst/>
          </a:prstGeom>
        </p:spPr>
      </p:pic>
    </p:spTree>
  </p:cSld>
  <p:clrMapOvr>
    <a:masterClrMapping/>
  </p:clrMapOvr>
  <p:transition spd="slow"/>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FD608B-79C8-62AC-B84C-637BD680CE35}"/>
              </a:ext>
            </a:extLst>
          </p:cNvPr>
          <p:cNvSpPr>
            <a:spLocks noGrp="1"/>
          </p:cNvSpPr>
          <p:nvPr>
            <p:ph type="title"/>
          </p:nvPr>
        </p:nvSpPr>
        <p:spPr/>
        <p:txBody>
          <a:bodyPr/>
          <a:lstStyle/>
          <a:p>
            <a:r>
              <a:rPr lang="en-US" dirty="0"/>
              <a:t>Should Frail Patients on Warfarin Be Switched to DOAC?</a:t>
            </a:r>
          </a:p>
        </p:txBody>
      </p:sp>
      <p:sp>
        <p:nvSpPr>
          <p:cNvPr id="8" name="Content Placeholder 7">
            <a:extLst>
              <a:ext uri="{FF2B5EF4-FFF2-40B4-BE49-F238E27FC236}">
                <a16:creationId xmlns:a16="http://schemas.microsoft.com/office/drawing/2014/main" id="{A27491A1-61E3-8106-3A7A-2344418E023E}"/>
              </a:ext>
            </a:extLst>
          </p:cNvPr>
          <p:cNvSpPr>
            <a:spLocks noGrp="1"/>
          </p:cNvSpPr>
          <p:nvPr>
            <p:ph idx="1"/>
          </p:nvPr>
        </p:nvSpPr>
        <p:spPr/>
        <p:txBody>
          <a:bodyPr/>
          <a:lstStyle/>
          <a:p>
            <a:pPr defTabSz="452624">
              <a:spcBef>
                <a:spcPts val="997"/>
              </a:spcBef>
              <a:defRPr/>
            </a:pPr>
            <a:r>
              <a:rPr lang="en-US" sz="2600" dirty="0"/>
              <a:t>FRAIL-AF: 1330 older, frail patients (mean age: 83 yr; median GFI: 4) </a:t>
            </a:r>
          </a:p>
          <a:p>
            <a:pPr lvl="1" defTabSz="452624">
              <a:spcBef>
                <a:spcPts val="997"/>
              </a:spcBef>
              <a:defRPr/>
            </a:pPr>
            <a:r>
              <a:rPr lang="en-US" sz="2400" dirty="0"/>
              <a:t>101 bleeds in the switch to NOAC arm, 62 in the continue warfarin arm, stopped for futility</a:t>
            </a:r>
          </a:p>
          <a:p>
            <a:pPr lvl="1" defTabSz="452624">
              <a:spcBef>
                <a:spcPts val="997"/>
              </a:spcBef>
              <a:defRPr/>
            </a:pPr>
            <a:r>
              <a:rPr lang="en-US" sz="2400" dirty="0"/>
              <a:t>HR for bleeds: 1.69 (95% CI: 1.23-2.32); HR for thromboembolic events: 1.26 (95% CI: 0.60-2.61)</a:t>
            </a:r>
          </a:p>
          <a:p>
            <a:pPr lvl="1" defTabSz="452624">
              <a:spcBef>
                <a:spcPts val="997"/>
              </a:spcBef>
              <a:defRPr/>
            </a:pPr>
            <a:r>
              <a:rPr lang="en-US" dirty="0"/>
              <a:t>Maybe not?</a:t>
            </a:r>
          </a:p>
          <a:p>
            <a:pPr defTabSz="452624">
              <a:spcBef>
                <a:spcPts val="997"/>
              </a:spcBef>
              <a:defRPr/>
            </a:pPr>
            <a:r>
              <a:rPr lang="en-US" sz="2600" dirty="0"/>
              <a:t>COMBINE AF: ~6000 frail patients on warfarin prior to randomization: </a:t>
            </a:r>
          </a:p>
          <a:p>
            <a:pPr marL="626362" lvl="1" indent="-226312" defTabSz="452624">
              <a:spcBef>
                <a:spcPts val="997"/>
              </a:spcBef>
              <a:defRPr/>
            </a:pPr>
            <a:r>
              <a:rPr lang="en-US" sz="2400" dirty="0"/>
              <a:t>The benefit of DOACs over warfarin for stroke/systemic embolism was consistent regardless of patient age</a:t>
            </a:r>
          </a:p>
          <a:p>
            <a:pPr marL="626362" lvl="1" indent="-226312" defTabSz="452624">
              <a:spcBef>
                <a:spcPts val="997"/>
              </a:spcBef>
              <a:defRPr/>
            </a:pPr>
            <a:r>
              <a:rPr lang="en-US" sz="2400" dirty="0"/>
              <a:t>Yes</a:t>
            </a:r>
          </a:p>
        </p:txBody>
      </p:sp>
      <p:sp>
        <p:nvSpPr>
          <p:cNvPr id="3" name="Text Box 11">
            <a:extLst>
              <a:ext uri="{FF2B5EF4-FFF2-40B4-BE49-F238E27FC236}">
                <a16:creationId xmlns:a16="http://schemas.microsoft.com/office/drawing/2014/main" id="{6999A06A-5E62-C383-36BF-B1D07547654E}"/>
              </a:ext>
            </a:extLst>
          </p:cNvPr>
          <p:cNvSpPr txBox="1">
            <a:spLocks noChangeArrowheads="1"/>
          </p:cNvSpPr>
          <p:nvPr/>
        </p:nvSpPr>
        <p:spPr bwMode="auto">
          <a:xfrm>
            <a:off x="414339" y="6385740"/>
            <a:ext cx="74090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Joosten. Circulation. 2024;149:279. Carnicelli. Circulation. 2022;145:242.</a:t>
            </a:r>
            <a:endPar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969806566"/>
      </p:ext>
    </p:extLst>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3AA2AFA0-F24E-DF59-E672-12CF7CCC89D5}"/>
              </a:ext>
            </a:extLst>
          </p:cNvPr>
          <p:cNvSpPr>
            <a:spLocks noGrp="1"/>
          </p:cNvSpPr>
          <p:nvPr>
            <p:ph type="title"/>
          </p:nvPr>
        </p:nvSpPr>
        <p:spPr/>
        <p:txBody>
          <a:bodyPr/>
          <a:lstStyle/>
          <a:p>
            <a:pPr>
              <a:defRPr/>
            </a:pPr>
            <a:r>
              <a:rPr lang="en-US" dirty="0"/>
              <a:t>Biomarkers and Risk in AF by Quartiles of NT-proBNP and CHADS-VASc</a:t>
            </a:r>
          </a:p>
        </p:txBody>
      </p:sp>
      <p:sp>
        <p:nvSpPr>
          <p:cNvPr id="4" name="Text Box 11">
            <a:extLst>
              <a:ext uri="{FF2B5EF4-FFF2-40B4-BE49-F238E27FC236}">
                <a16:creationId xmlns:a16="http://schemas.microsoft.com/office/drawing/2014/main" id="{609EE365-0163-9398-5358-858AB4DF8B27}"/>
              </a:ext>
            </a:extLst>
          </p:cNvPr>
          <p:cNvSpPr txBox="1">
            <a:spLocks noChangeArrowheads="1"/>
          </p:cNvSpPr>
          <p:nvPr/>
        </p:nvSpPr>
        <p:spPr bwMode="auto">
          <a:xfrm>
            <a:off x="433001" y="6370867"/>
            <a:ext cx="74090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Hijazi. Eur Heart J. 2016;37:1582. Hijazi. J Am Coll Cardiol. 2013;61:2274.</a:t>
            </a:r>
            <a:endPar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nvGrpSpPr>
          <p:cNvPr id="48" name="Group 47">
            <a:extLst>
              <a:ext uri="{FF2B5EF4-FFF2-40B4-BE49-F238E27FC236}">
                <a16:creationId xmlns:a16="http://schemas.microsoft.com/office/drawing/2014/main" id="{8472A99E-928B-CF42-E2CB-6E0F63D1F2DF}"/>
              </a:ext>
            </a:extLst>
          </p:cNvPr>
          <p:cNvGrpSpPr/>
          <p:nvPr/>
        </p:nvGrpSpPr>
        <p:grpSpPr>
          <a:xfrm>
            <a:off x="9013778" y="2431804"/>
            <a:ext cx="2290944" cy="2338087"/>
            <a:chOff x="8766175" y="-63937"/>
            <a:chExt cx="2290944" cy="2338087"/>
          </a:xfrm>
        </p:grpSpPr>
        <p:sp>
          <p:nvSpPr>
            <p:cNvPr id="2" name="Rectangle 1">
              <a:extLst>
                <a:ext uri="{FF2B5EF4-FFF2-40B4-BE49-F238E27FC236}">
                  <a16:creationId xmlns:a16="http://schemas.microsoft.com/office/drawing/2014/main" id="{8CA591BD-61A7-B280-B528-AE96518964CA}"/>
                </a:ext>
              </a:extLst>
            </p:cNvPr>
            <p:cNvSpPr/>
            <p:nvPr/>
          </p:nvSpPr>
          <p:spPr bwMode="auto">
            <a:xfrm>
              <a:off x="8766175" y="-63937"/>
              <a:ext cx="336550" cy="2338087"/>
            </a:xfrm>
            <a:prstGeom prst="rect">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 name="Rectangle 2">
              <a:extLst>
                <a:ext uri="{FF2B5EF4-FFF2-40B4-BE49-F238E27FC236}">
                  <a16:creationId xmlns:a16="http://schemas.microsoft.com/office/drawing/2014/main" id="{8C51FB09-6134-344C-33D5-11FDDC9B877D}"/>
                </a:ext>
              </a:extLst>
            </p:cNvPr>
            <p:cNvSpPr/>
            <p:nvPr/>
          </p:nvSpPr>
          <p:spPr bwMode="auto">
            <a:xfrm>
              <a:off x="9259276" y="285559"/>
              <a:ext cx="336550" cy="1988591"/>
            </a:xfrm>
            <a:prstGeom prst="rect">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 name="Rectangle 4">
              <a:extLst>
                <a:ext uri="{FF2B5EF4-FFF2-40B4-BE49-F238E27FC236}">
                  <a16:creationId xmlns:a16="http://schemas.microsoft.com/office/drawing/2014/main" id="{3EE46064-1372-8200-60BF-20690362F376}"/>
                </a:ext>
              </a:extLst>
            </p:cNvPr>
            <p:cNvSpPr/>
            <p:nvPr/>
          </p:nvSpPr>
          <p:spPr bwMode="auto">
            <a:xfrm>
              <a:off x="9758778" y="863832"/>
              <a:ext cx="362643" cy="1410318"/>
            </a:xfrm>
            <a:prstGeom prst="rect">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 name="Rectangle 6">
              <a:extLst>
                <a:ext uri="{FF2B5EF4-FFF2-40B4-BE49-F238E27FC236}">
                  <a16:creationId xmlns:a16="http://schemas.microsoft.com/office/drawing/2014/main" id="{5A5E4F40-B1A0-AB20-B62A-FBEE09858E1E}"/>
                </a:ext>
              </a:extLst>
            </p:cNvPr>
            <p:cNvSpPr/>
            <p:nvPr/>
          </p:nvSpPr>
          <p:spPr bwMode="auto">
            <a:xfrm>
              <a:off x="10255080" y="1132184"/>
              <a:ext cx="356995" cy="1141966"/>
            </a:xfrm>
            <a:prstGeom prst="rect">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 name="Rectangle 7">
              <a:extLst>
                <a:ext uri="{FF2B5EF4-FFF2-40B4-BE49-F238E27FC236}">
                  <a16:creationId xmlns:a16="http://schemas.microsoft.com/office/drawing/2014/main" id="{A7BF85A3-C702-BCDD-6C46-117DEB5DF9A2}"/>
                </a:ext>
              </a:extLst>
            </p:cNvPr>
            <p:cNvSpPr/>
            <p:nvPr/>
          </p:nvSpPr>
          <p:spPr bwMode="auto">
            <a:xfrm>
              <a:off x="10751382" y="1532560"/>
              <a:ext cx="305737" cy="741589"/>
            </a:xfrm>
            <a:prstGeom prst="rect">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7" name="Group 46">
            <a:extLst>
              <a:ext uri="{FF2B5EF4-FFF2-40B4-BE49-F238E27FC236}">
                <a16:creationId xmlns:a16="http://schemas.microsoft.com/office/drawing/2014/main" id="{9CF3C02D-B11C-5504-F682-E6ED49CB355D}"/>
              </a:ext>
            </a:extLst>
          </p:cNvPr>
          <p:cNvGrpSpPr/>
          <p:nvPr/>
        </p:nvGrpSpPr>
        <p:grpSpPr>
          <a:xfrm>
            <a:off x="6380719" y="2589058"/>
            <a:ext cx="2302892" cy="2180833"/>
            <a:chOff x="8766175" y="1541851"/>
            <a:chExt cx="2302892" cy="2180833"/>
          </a:xfrm>
        </p:grpSpPr>
        <p:sp>
          <p:nvSpPr>
            <p:cNvPr id="9" name="Rectangle 8">
              <a:extLst>
                <a:ext uri="{FF2B5EF4-FFF2-40B4-BE49-F238E27FC236}">
                  <a16:creationId xmlns:a16="http://schemas.microsoft.com/office/drawing/2014/main" id="{01052E54-C850-B8C5-7232-5BF97B035D6C}"/>
                </a:ext>
              </a:extLst>
            </p:cNvPr>
            <p:cNvSpPr/>
            <p:nvPr/>
          </p:nvSpPr>
          <p:spPr bwMode="auto">
            <a:xfrm>
              <a:off x="8766175" y="1541851"/>
              <a:ext cx="327333" cy="2180833"/>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 name="Rectangle 9">
              <a:extLst>
                <a:ext uri="{FF2B5EF4-FFF2-40B4-BE49-F238E27FC236}">
                  <a16:creationId xmlns:a16="http://schemas.microsoft.com/office/drawing/2014/main" id="{8E92CEBD-6365-F63B-CDCD-B70E01D453AD}"/>
                </a:ext>
              </a:extLst>
            </p:cNvPr>
            <p:cNvSpPr/>
            <p:nvPr/>
          </p:nvSpPr>
          <p:spPr bwMode="auto">
            <a:xfrm>
              <a:off x="9259276" y="2333894"/>
              <a:ext cx="317707" cy="1388789"/>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 name="Rectangle 10">
              <a:extLst>
                <a:ext uri="{FF2B5EF4-FFF2-40B4-BE49-F238E27FC236}">
                  <a16:creationId xmlns:a16="http://schemas.microsoft.com/office/drawing/2014/main" id="{894D19F9-7F03-6D8B-C05A-DD133CE169AA}"/>
                </a:ext>
              </a:extLst>
            </p:cNvPr>
            <p:cNvSpPr/>
            <p:nvPr/>
          </p:nvSpPr>
          <p:spPr bwMode="auto">
            <a:xfrm>
              <a:off x="9758778" y="2510538"/>
              <a:ext cx="322077" cy="1212145"/>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 name="Rectangle 11">
              <a:extLst>
                <a:ext uri="{FF2B5EF4-FFF2-40B4-BE49-F238E27FC236}">
                  <a16:creationId xmlns:a16="http://schemas.microsoft.com/office/drawing/2014/main" id="{94857655-52FE-D0A5-6D9C-E2116692CFBC}"/>
                </a:ext>
              </a:extLst>
            </p:cNvPr>
            <p:cNvSpPr/>
            <p:nvPr/>
          </p:nvSpPr>
          <p:spPr bwMode="auto">
            <a:xfrm>
              <a:off x="10255081" y="3097209"/>
              <a:ext cx="336550" cy="625475"/>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 name="Rectangle 12">
              <a:extLst>
                <a:ext uri="{FF2B5EF4-FFF2-40B4-BE49-F238E27FC236}">
                  <a16:creationId xmlns:a16="http://schemas.microsoft.com/office/drawing/2014/main" id="{B1307CB1-A2B8-62E1-9F31-26225272FB88}"/>
                </a:ext>
              </a:extLst>
            </p:cNvPr>
            <p:cNvSpPr/>
            <p:nvPr/>
          </p:nvSpPr>
          <p:spPr bwMode="auto">
            <a:xfrm>
              <a:off x="10751382" y="3410492"/>
              <a:ext cx="317685" cy="312192"/>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6" name="Group 45">
            <a:extLst>
              <a:ext uri="{FF2B5EF4-FFF2-40B4-BE49-F238E27FC236}">
                <a16:creationId xmlns:a16="http://schemas.microsoft.com/office/drawing/2014/main" id="{71316CF6-82D2-6B3E-334F-091F578086FE}"/>
              </a:ext>
            </a:extLst>
          </p:cNvPr>
          <p:cNvGrpSpPr/>
          <p:nvPr/>
        </p:nvGrpSpPr>
        <p:grpSpPr>
          <a:xfrm>
            <a:off x="3747660" y="3150641"/>
            <a:ext cx="2321539" cy="1619251"/>
            <a:chOff x="8766175" y="3265697"/>
            <a:chExt cx="2321539" cy="1619251"/>
          </a:xfrm>
        </p:grpSpPr>
        <p:sp>
          <p:nvSpPr>
            <p:cNvPr id="14" name="Rectangle 13">
              <a:extLst>
                <a:ext uri="{FF2B5EF4-FFF2-40B4-BE49-F238E27FC236}">
                  <a16:creationId xmlns:a16="http://schemas.microsoft.com/office/drawing/2014/main" id="{46A23DBC-7D51-6B50-AF5D-391078DDB713}"/>
                </a:ext>
              </a:extLst>
            </p:cNvPr>
            <p:cNvSpPr/>
            <p:nvPr/>
          </p:nvSpPr>
          <p:spPr bwMode="auto">
            <a:xfrm>
              <a:off x="8766175" y="3265697"/>
              <a:ext cx="336550" cy="1619250"/>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 name="Rectangle 16">
              <a:extLst>
                <a:ext uri="{FF2B5EF4-FFF2-40B4-BE49-F238E27FC236}">
                  <a16:creationId xmlns:a16="http://schemas.microsoft.com/office/drawing/2014/main" id="{D8229A6C-6F84-975F-79D2-F706D595941A}"/>
                </a:ext>
              </a:extLst>
            </p:cNvPr>
            <p:cNvSpPr/>
            <p:nvPr/>
          </p:nvSpPr>
          <p:spPr bwMode="auto">
            <a:xfrm>
              <a:off x="9259275" y="3875812"/>
              <a:ext cx="367065" cy="1009136"/>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 name="Rectangle 17">
              <a:extLst>
                <a:ext uri="{FF2B5EF4-FFF2-40B4-BE49-F238E27FC236}">
                  <a16:creationId xmlns:a16="http://schemas.microsoft.com/office/drawing/2014/main" id="{EDA2D6F5-197C-1878-519C-99607A108EC5}"/>
                </a:ext>
              </a:extLst>
            </p:cNvPr>
            <p:cNvSpPr/>
            <p:nvPr/>
          </p:nvSpPr>
          <p:spPr bwMode="auto">
            <a:xfrm>
              <a:off x="9758779" y="4143359"/>
              <a:ext cx="335677" cy="741589"/>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 name="Rectangle 18">
              <a:extLst>
                <a:ext uri="{FF2B5EF4-FFF2-40B4-BE49-F238E27FC236}">
                  <a16:creationId xmlns:a16="http://schemas.microsoft.com/office/drawing/2014/main" id="{85E005B9-5FFF-94B0-851D-0F6463CA7C40}"/>
                </a:ext>
              </a:extLst>
            </p:cNvPr>
            <p:cNvSpPr/>
            <p:nvPr/>
          </p:nvSpPr>
          <p:spPr bwMode="auto">
            <a:xfrm>
              <a:off x="10255081" y="4572756"/>
              <a:ext cx="336550" cy="312191"/>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 name="Rectangle 19">
              <a:extLst>
                <a:ext uri="{FF2B5EF4-FFF2-40B4-BE49-F238E27FC236}">
                  <a16:creationId xmlns:a16="http://schemas.microsoft.com/office/drawing/2014/main" id="{8D47FECD-3CE5-7DD3-80CD-5E7D042C4E16}"/>
                </a:ext>
              </a:extLst>
            </p:cNvPr>
            <p:cNvSpPr/>
            <p:nvPr/>
          </p:nvSpPr>
          <p:spPr bwMode="auto">
            <a:xfrm>
              <a:off x="10751382" y="4340699"/>
              <a:ext cx="336332" cy="544247"/>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5" name="Group 44">
            <a:extLst>
              <a:ext uri="{FF2B5EF4-FFF2-40B4-BE49-F238E27FC236}">
                <a16:creationId xmlns:a16="http://schemas.microsoft.com/office/drawing/2014/main" id="{D5298F08-512A-A141-3242-741E41FED399}"/>
              </a:ext>
            </a:extLst>
          </p:cNvPr>
          <p:cNvGrpSpPr/>
          <p:nvPr/>
        </p:nvGrpSpPr>
        <p:grpSpPr>
          <a:xfrm>
            <a:off x="1114601" y="3962400"/>
            <a:ext cx="2321757" cy="807491"/>
            <a:chOff x="8766175" y="4865384"/>
            <a:chExt cx="2321757" cy="807491"/>
          </a:xfrm>
        </p:grpSpPr>
        <p:sp>
          <p:nvSpPr>
            <p:cNvPr id="21" name="Rectangle 20">
              <a:extLst>
                <a:ext uri="{FF2B5EF4-FFF2-40B4-BE49-F238E27FC236}">
                  <a16:creationId xmlns:a16="http://schemas.microsoft.com/office/drawing/2014/main" id="{50EEDB0C-9D87-1BD7-9883-318F79A479BA}"/>
                </a:ext>
              </a:extLst>
            </p:cNvPr>
            <p:cNvSpPr/>
            <p:nvPr/>
          </p:nvSpPr>
          <p:spPr bwMode="auto">
            <a:xfrm>
              <a:off x="8766175" y="4865384"/>
              <a:ext cx="336550" cy="807491"/>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2" name="Rectangle 21">
              <a:extLst>
                <a:ext uri="{FF2B5EF4-FFF2-40B4-BE49-F238E27FC236}">
                  <a16:creationId xmlns:a16="http://schemas.microsoft.com/office/drawing/2014/main" id="{B2A217C2-CE24-1630-0FBE-0C55679EA48F}"/>
                </a:ext>
              </a:extLst>
            </p:cNvPr>
            <p:cNvSpPr/>
            <p:nvPr/>
          </p:nvSpPr>
          <p:spPr bwMode="auto">
            <a:xfrm>
              <a:off x="9259276" y="4992383"/>
              <a:ext cx="336550" cy="680491"/>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3" name="Rectangle 22">
              <a:extLst>
                <a:ext uri="{FF2B5EF4-FFF2-40B4-BE49-F238E27FC236}">
                  <a16:creationId xmlns:a16="http://schemas.microsoft.com/office/drawing/2014/main" id="{6CB3FB0F-C855-88A9-5B29-FB69D3FE33F1}"/>
                </a:ext>
              </a:extLst>
            </p:cNvPr>
            <p:cNvSpPr/>
            <p:nvPr/>
          </p:nvSpPr>
          <p:spPr bwMode="auto">
            <a:xfrm>
              <a:off x="9758779" y="5132083"/>
              <a:ext cx="336550" cy="540791"/>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4" name="Rectangle 23">
              <a:extLst>
                <a:ext uri="{FF2B5EF4-FFF2-40B4-BE49-F238E27FC236}">
                  <a16:creationId xmlns:a16="http://schemas.microsoft.com/office/drawing/2014/main" id="{92E51F97-9638-E1E2-5A94-512E6234170F}"/>
                </a:ext>
              </a:extLst>
            </p:cNvPr>
            <p:cNvSpPr/>
            <p:nvPr/>
          </p:nvSpPr>
          <p:spPr bwMode="auto">
            <a:xfrm>
              <a:off x="10255081" y="5220983"/>
              <a:ext cx="336550" cy="451891"/>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5" name="Rectangle 24">
              <a:extLst>
                <a:ext uri="{FF2B5EF4-FFF2-40B4-BE49-F238E27FC236}">
                  <a16:creationId xmlns:a16="http://schemas.microsoft.com/office/drawing/2014/main" id="{D6E2747B-737D-D824-145F-C38C01D103C3}"/>
                </a:ext>
              </a:extLst>
            </p:cNvPr>
            <p:cNvSpPr/>
            <p:nvPr/>
          </p:nvSpPr>
          <p:spPr bwMode="auto">
            <a:xfrm>
              <a:off x="10751382" y="5233683"/>
              <a:ext cx="336550" cy="439191"/>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3" name="Group 32">
            <a:extLst>
              <a:ext uri="{FF2B5EF4-FFF2-40B4-BE49-F238E27FC236}">
                <a16:creationId xmlns:a16="http://schemas.microsoft.com/office/drawing/2014/main" id="{83B92671-A082-39E6-1532-AE02E10F27AA}"/>
              </a:ext>
            </a:extLst>
          </p:cNvPr>
          <p:cNvGrpSpPr/>
          <p:nvPr/>
        </p:nvGrpSpPr>
        <p:grpSpPr>
          <a:xfrm>
            <a:off x="499458" y="2187875"/>
            <a:ext cx="476413" cy="2776431"/>
            <a:chOff x="2804693" y="1789152"/>
            <a:chExt cx="476413" cy="2776431"/>
          </a:xfrm>
        </p:grpSpPr>
        <p:sp>
          <p:nvSpPr>
            <p:cNvPr id="26" name="TextBox 25">
              <a:extLst>
                <a:ext uri="{FF2B5EF4-FFF2-40B4-BE49-F238E27FC236}">
                  <a16:creationId xmlns:a16="http://schemas.microsoft.com/office/drawing/2014/main" id="{FCD5277A-A75C-25D0-3C61-2803AC8CDBA9}"/>
                </a:ext>
              </a:extLst>
            </p:cNvPr>
            <p:cNvSpPr txBox="1"/>
            <p:nvPr/>
          </p:nvSpPr>
          <p:spPr bwMode="auto">
            <a:xfrm>
              <a:off x="2979420" y="1789152"/>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27" name="TextBox 26">
              <a:extLst>
                <a:ext uri="{FF2B5EF4-FFF2-40B4-BE49-F238E27FC236}">
                  <a16:creationId xmlns:a16="http://schemas.microsoft.com/office/drawing/2014/main" id="{CEBA3180-2453-F975-81CA-07F971394553}"/>
                </a:ext>
              </a:extLst>
            </p:cNvPr>
            <p:cNvSpPr txBox="1"/>
            <p:nvPr/>
          </p:nvSpPr>
          <p:spPr bwMode="auto">
            <a:xfrm>
              <a:off x="2804693" y="2190335"/>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2.5</a:t>
              </a:r>
            </a:p>
          </p:txBody>
        </p:sp>
        <p:sp>
          <p:nvSpPr>
            <p:cNvPr id="28" name="TextBox 27">
              <a:extLst>
                <a:ext uri="{FF2B5EF4-FFF2-40B4-BE49-F238E27FC236}">
                  <a16:creationId xmlns:a16="http://schemas.microsoft.com/office/drawing/2014/main" id="{E6D19DD8-8BCF-BEB6-A5C3-C8DAEE11317B}"/>
                </a:ext>
              </a:extLst>
            </p:cNvPr>
            <p:cNvSpPr txBox="1"/>
            <p:nvPr/>
          </p:nvSpPr>
          <p:spPr bwMode="auto">
            <a:xfrm>
              <a:off x="2979420" y="2591518"/>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29" name="TextBox 28">
              <a:extLst>
                <a:ext uri="{FF2B5EF4-FFF2-40B4-BE49-F238E27FC236}">
                  <a16:creationId xmlns:a16="http://schemas.microsoft.com/office/drawing/2014/main" id="{0C126196-C0B6-952D-38FD-11946F718BAC}"/>
                </a:ext>
              </a:extLst>
            </p:cNvPr>
            <p:cNvSpPr txBox="1"/>
            <p:nvPr/>
          </p:nvSpPr>
          <p:spPr bwMode="auto">
            <a:xfrm>
              <a:off x="2804693" y="2992701"/>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a:t>
              </a:r>
            </a:p>
          </p:txBody>
        </p:sp>
        <p:sp>
          <p:nvSpPr>
            <p:cNvPr id="30" name="TextBox 29">
              <a:extLst>
                <a:ext uri="{FF2B5EF4-FFF2-40B4-BE49-F238E27FC236}">
                  <a16:creationId xmlns:a16="http://schemas.microsoft.com/office/drawing/2014/main" id="{2716B386-96FE-7B6E-C98B-333FD1ADAFF7}"/>
                </a:ext>
              </a:extLst>
            </p:cNvPr>
            <p:cNvSpPr txBox="1"/>
            <p:nvPr/>
          </p:nvSpPr>
          <p:spPr bwMode="auto">
            <a:xfrm>
              <a:off x="2979420" y="3393884"/>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a:t>
              </a:r>
            </a:p>
          </p:txBody>
        </p:sp>
        <p:sp>
          <p:nvSpPr>
            <p:cNvPr id="31" name="TextBox 30">
              <a:extLst>
                <a:ext uri="{FF2B5EF4-FFF2-40B4-BE49-F238E27FC236}">
                  <a16:creationId xmlns:a16="http://schemas.microsoft.com/office/drawing/2014/main" id="{7FD5FB68-8B01-693F-6181-7B423B13C67D}"/>
                </a:ext>
              </a:extLst>
            </p:cNvPr>
            <p:cNvSpPr txBox="1"/>
            <p:nvPr/>
          </p:nvSpPr>
          <p:spPr bwMode="auto">
            <a:xfrm>
              <a:off x="2804693" y="3795067"/>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0.5</a:t>
              </a:r>
            </a:p>
          </p:txBody>
        </p:sp>
        <p:sp>
          <p:nvSpPr>
            <p:cNvPr id="32" name="TextBox 31">
              <a:extLst>
                <a:ext uri="{FF2B5EF4-FFF2-40B4-BE49-F238E27FC236}">
                  <a16:creationId xmlns:a16="http://schemas.microsoft.com/office/drawing/2014/main" id="{3F0E33DA-21B3-4D15-8926-B739A2160949}"/>
                </a:ext>
              </a:extLst>
            </p:cNvPr>
            <p:cNvSpPr txBox="1"/>
            <p:nvPr/>
          </p:nvSpPr>
          <p:spPr bwMode="auto">
            <a:xfrm>
              <a:off x="2979421" y="4196251"/>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grpSp>
      <p:grpSp>
        <p:nvGrpSpPr>
          <p:cNvPr id="43" name="Group 42">
            <a:extLst>
              <a:ext uri="{FF2B5EF4-FFF2-40B4-BE49-F238E27FC236}">
                <a16:creationId xmlns:a16="http://schemas.microsoft.com/office/drawing/2014/main" id="{CF6A646D-6C74-20FE-1316-CB4D4119F4FA}"/>
              </a:ext>
            </a:extLst>
          </p:cNvPr>
          <p:cNvGrpSpPr/>
          <p:nvPr/>
        </p:nvGrpSpPr>
        <p:grpSpPr>
          <a:xfrm>
            <a:off x="893321" y="2372541"/>
            <a:ext cx="101601" cy="2408534"/>
            <a:chOff x="3130263" y="1973818"/>
            <a:chExt cx="781050" cy="2408534"/>
          </a:xfrm>
        </p:grpSpPr>
        <p:cxnSp>
          <p:nvCxnSpPr>
            <p:cNvPr id="35" name="Straight Connector 34">
              <a:extLst>
                <a:ext uri="{FF2B5EF4-FFF2-40B4-BE49-F238E27FC236}">
                  <a16:creationId xmlns:a16="http://schemas.microsoft.com/office/drawing/2014/main" id="{ED0EE07F-CE2B-7359-89C5-7C69FE58ED87}"/>
                </a:ext>
              </a:extLst>
            </p:cNvPr>
            <p:cNvCxnSpPr>
              <a:cxnSpLocks/>
            </p:cNvCxnSpPr>
            <p:nvPr/>
          </p:nvCxnSpPr>
          <p:spPr bwMode="auto">
            <a:xfrm>
              <a:off x="3130263" y="1973818"/>
              <a:ext cx="781050"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06D44EAA-AF0C-5B0A-9077-CB182235C91C}"/>
                </a:ext>
              </a:extLst>
            </p:cNvPr>
            <p:cNvCxnSpPr>
              <a:cxnSpLocks/>
            </p:cNvCxnSpPr>
            <p:nvPr/>
          </p:nvCxnSpPr>
          <p:spPr bwMode="auto">
            <a:xfrm>
              <a:off x="3130263" y="2375240"/>
              <a:ext cx="781050" cy="0"/>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B13E7F29-05CA-4B77-971C-370C38A74E94}"/>
                </a:ext>
              </a:extLst>
            </p:cNvPr>
            <p:cNvCxnSpPr>
              <a:cxnSpLocks/>
            </p:cNvCxnSpPr>
            <p:nvPr/>
          </p:nvCxnSpPr>
          <p:spPr bwMode="auto">
            <a:xfrm>
              <a:off x="3130263" y="2776662"/>
              <a:ext cx="781050" cy="0"/>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AB38FF96-1E45-40C1-34A5-97A71C32F9F3}"/>
                </a:ext>
              </a:extLst>
            </p:cNvPr>
            <p:cNvCxnSpPr>
              <a:cxnSpLocks/>
            </p:cNvCxnSpPr>
            <p:nvPr/>
          </p:nvCxnSpPr>
          <p:spPr bwMode="auto">
            <a:xfrm>
              <a:off x="3130263" y="3178084"/>
              <a:ext cx="781050" cy="0"/>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D8F6246C-9A26-A8F1-435B-274ABC4CC2AC}"/>
                </a:ext>
              </a:extLst>
            </p:cNvPr>
            <p:cNvCxnSpPr>
              <a:cxnSpLocks/>
            </p:cNvCxnSpPr>
            <p:nvPr/>
          </p:nvCxnSpPr>
          <p:spPr bwMode="auto">
            <a:xfrm>
              <a:off x="3130263" y="3579506"/>
              <a:ext cx="781050" cy="0"/>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7A43E98F-0A81-25D8-A678-6D7055A718D4}"/>
                </a:ext>
              </a:extLst>
            </p:cNvPr>
            <p:cNvCxnSpPr>
              <a:cxnSpLocks/>
            </p:cNvCxnSpPr>
            <p:nvPr/>
          </p:nvCxnSpPr>
          <p:spPr bwMode="auto">
            <a:xfrm>
              <a:off x="3130263" y="3980928"/>
              <a:ext cx="781050" cy="0"/>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22D76A35-22EE-A068-7323-FF5026648261}"/>
                </a:ext>
              </a:extLst>
            </p:cNvPr>
            <p:cNvCxnSpPr>
              <a:cxnSpLocks/>
            </p:cNvCxnSpPr>
            <p:nvPr/>
          </p:nvCxnSpPr>
          <p:spPr bwMode="auto">
            <a:xfrm>
              <a:off x="3130263" y="4382352"/>
              <a:ext cx="781050" cy="0"/>
            </a:xfrm>
            <a:prstGeom prst="line">
              <a:avLst/>
            </a:prstGeom>
            <a:noFill/>
            <a:ln w="28575" cap="flat" cmpd="sng" algn="ctr">
              <a:solidFill>
                <a:schemeClr val="bg1"/>
              </a:solidFill>
              <a:prstDash val="solid"/>
              <a:round/>
              <a:headEnd type="none" w="med" len="med"/>
              <a:tailEnd type="none" w="med" len="med"/>
            </a:ln>
            <a:effectLst/>
          </p:spPr>
        </p:cxnSp>
      </p:grpSp>
      <p:sp>
        <p:nvSpPr>
          <p:cNvPr id="44" name="Freeform: Shape 43">
            <a:extLst>
              <a:ext uri="{FF2B5EF4-FFF2-40B4-BE49-F238E27FC236}">
                <a16:creationId xmlns:a16="http://schemas.microsoft.com/office/drawing/2014/main" id="{2230F5CF-E5C3-85F6-1ECE-1DA35B8478FF}"/>
              </a:ext>
            </a:extLst>
          </p:cNvPr>
          <p:cNvSpPr/>
          <p:nvPr/>
        </p:nvSpPr>
        <p:spPr bwMode="auto">
          <a:xfrm>
            <a:off x="982610" y="2381968"/>
            <a:ext cx="10478462" cy="2398143"/>
          </a:xfrm>
          <a:custGeom>
            <a:avLst/>
            <a:gdLst>
              <a:gd name="connsiteX0" fmla="*/ 0 w 2898476"/>
              <a:gd name="connsiteY0" fmla="*/ 0 h 2398143"/>
              <a:gd name="connsiteX1" fmla="*/ 0 w 2898476"/>
              <a:gd name="connsiteY1" fmla="*/ 2398143 h 2398143"/>
              <a:gd name="connsiteX2" fmla="*/ 2898476 w 2898476"/>
              <a:gd name="connsiteY2" fmla="*/ 2398143 h 2398143"/>
            </a:gdLst>
            <a:ahLst/>
            <a:cxnLst>
              <a:cxn ang="0">
                <a:pos x="connsiteX0" y="connsiteY0"/>
              </a:cxn>
              <a:cxn ang="0">
                <a:pos x="connsiteX1" y="connsiteY1"/>
              </a:cxn>
              <a:cxn ang="0">
                <a:pos x="connsiteX2" y="connsiteY2"/>
              </a:cxn>
            </a:cxnLst>
            <a:rect l="l" t="t" r="r" b="b"/>
            <a:pathLst>
              <a:path w="2898476" h="2398143">
                <a:moveTo>
                  <a:pt x="0" y="0"/>
                </a:moveTo>
                <a:lnTo>
                  <a:pt x="0" y="2398143"/>
                </a:lnTo>
                <a:lnTo>
                  <a:pt x="2898476" y="2398143"/>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57" name="Group 56">
            <a:extLst>
              <a:ext uri="{FF2B5EF4-FFF2-40B4-BE49-F238E27FC236}">
                <a16:creationId xmlns:a16="http://schemas.microsoft.com/office/drawing/2014/main" id="{9DF82DD2-0ADA-ADB1-A127-FCFEFCDBEB93}"/>
              </a:ext>
            </a:extLst>
          </p:cNvPr>
          <p:cNvGrpSpPr/>
          <p:nvPr/>
        </p:nvGrpSpPr>
        <p:grpSpPr>
          <a:xfrm>
            <a:off x="1076484" y="4779640"/>
            <a:ext cx="2407622" cy="369332"/>
            <a:chOff x="1076484" y="4779640"/>
            <a:chExt cx="2407622" cy="369332"/>
          </a:xfrm>
        </p:grpSpPr>
        <p:sp>
          <p:nvSpPr>
            <p:cNvPr id="52" name="TextBox 51">
              <a:extLst>
                <a:ext uri="{FF2B5EF4-FFF2-40B4-BE49-F238E27FC236}">
                  <a16:creationId xmlns:a16="http://schemas.microsoft.com/office/drawing/2014/main" id="{4074BE7D-DF20-766C-7660-7C4848908E93}"/>
                </a:ext>
              </a:extLst>
            </p:cNvPr>
            <p:cNvSpPr txBox="1"/>
            <p:nvPr/>
          </p:nvSpPr>
          <p:spPr bwMode="auto">
            <a:xfrm>
              <a:off x="1076484" y="4779640"/>
              <a:ext cx="41710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a:t>
              </a:r>
            </a:p>
          </p:txBody>
        </p:sp>
        <p:sp>
          <p:nvSpPr>
            <p:cNvPr id="53" name="TextBox 52">
              <a:extLst>
                <a:ext uri="{FF2B5EF4-FFF2-40B4-BE49-F238E27FC236}">
                  <a16:creationId xmlns:a16="http://schemas.microsoft.com/office/drawing/2014/main" id="{572A3845-B4BC-CA66-DA98-FE61522AEB2B}"/>
                </a:ext>
              </a:extLst>
            </p:cNvPr>
            <p:cNvSpPr txBox="1"/>
            <p:nvPr/>
          </p:nvSpPr>
          <p:spPr bwMode="auto">
            <a:xfrm>
              <a:off x="1624334" y="4779640"/>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p:txBody>
        </p:sp>
        <p:sp>
          <p:nvSpPr>
            <p:cNvPr id="54" name="TextBox 53">
              <a:extLst>
                <a:ext uri="{FF2B5EF4-FFF2-40B4-BE49-F238E27FC236}">
                  <a16:creationId xmlns:a16="http://schemas.microsoft.com/office/drawing/2014/main" id="{605A58B8-5A67-EE5F-2DD9-67BAD1EA493B}"/>
                </a:ext>
              </a:extLst>
            </p:cNvPr>
            <p:cNvSpPr txBox="1"/>
            <p:nvPr/>
          </p:nvSpPr>
          <p:spPr bwMode="auto">
            <a:xfrm>
              <a:off x="2114476" y="4779640"/>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55" name="TextBox 54">
              <a:extLst>
                <a:ext uri="{FF2B5EF4-FFF2-40B4-BE49-F238E27FC236}">
                  <a16:creationId xmlns:a16="http://schemas.microsoft.com/office/drawing/2014/main" id="{4BCEC054-2CE6-1C01-69BB-2B16A7765849}"/>
                </a:ext>
              </a:extLst>
            </p:cNvPr>
            <p:cNvSpPr txBox="1"/>
            <p:nvPr/>
          </p:nvSpPr>
          <p:spPr bwMode="auto">
            <a:xfrm>
              <a:off x="2604618" y="4779640"/>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56" name="TextBox 55">
              <a:extLst>
                <a:ext uri="{FF2B5EF4-FFF2-40B4-BE49-F238E27FC236}">
                  <a16:creationId xmlns:a16="http://schemas.microsoft.com/office/drawing/2014/main" id="{B52C12A9-4126-E5F5-FB3E-AD8C770A45E5}"/>
                </a:ext>
              </a:extLst>
            </p:cNvPr>
            <p:cNvSpPr txBox="1"/>
            <p:nvPr/>
          </p:nvSpPr>
          <p:spPr bwMode="auto">
            <a:xfrm>
              <a:off x="3067004" y="4779640"/>
              <a:ext cx="41710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a:t>
              </a:r>
            </a:p>
          </p:txBody>
        </p:sp>
      </p:grpSp>
      <p:grpSp>
        <p:nvGrpSpPr>
          <p:cNvPr id="60" name="Group 59">
            <a:extLst>
              <a:ext uri="{FF2B5EF4-FFF2-40B4-BE49-F238E27FC236}">
                <a16:creationId xmlns:a16="http://schemas.microsoft.com/office/drawing/2014/main" id="{1541861B-1D1C-ADFC-DAC7-854E54C52E85}"/>
              </a:ext>
            </a:extLst>
          </p:cNvPr>
          <p:cNvGrpSpPr/>
          <p:nvPr/>
        </p:nvGrpSpPr>
        <p:grpSpPr>
          <a:xfrm rot="5400000">
            <a:off x="2243175" y="3527935"/>
            <a:ext cx="105054" cy="2601563"/>
            <a:chOff x="3130263" y="2330159"/>
            <a:chExt cx="781054" cy="2052193"/>
          </a:xfrm>
        </p:grpSpPr>
        <p:cxnSp>
          <p:nvCxnSpPr>
            <p:cNvPr id="62" name="Straight Connector 61">
              <a:extLst>
                <a:ext uri="{FF2B5EF4-FFF2-40B4-BE49-F238E27FC236}">
                  <a16:creationId xmlns:a16="http://schemas.microsoft.com/office/drawing/2014/main" id="{45A1D750-E8D9-F4CB-E81E-2A9A2DB36959}"/>
                </a:ext>
              </a:extLst>
            </p:cNvPr>
            <p:cNvCxnSpPr>
              <a:cxnSpLocks/>
            </p:cNvCxnSpPr>
            <p:nvPr/>
          </p:nvCxnSpPr>
          <p:spPr bwMode="auto">
            <a:xfrm>
              <a:off x="3130270" y="2330159"/>
              <a:ext cx="781047" cy="0"/>
            </a:xfrm>
            <a:prstGeom prst="line">
              <a:avLst/>
            </a:prstGeom>
            <a:noFill/>
            <a:ln w="28575" cap="flat" cmpd="sng" algn="ctr">
              <a:solidFill>
                <a:schemeClr val="bg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85946A77-5727-70AF-1ED0-789D0FED423F}"/>
                </a:ext>
              </a:extLst>
            </p:cNvPr>
            <p:cNvCxnSpPr>
              <a:cxnSpLocks/>
            </p:cNvCxnSpPr>
            <p:nvPr/>
          </p:nvCxnSpPr>
          <p:spPr bwMode="auto">
            <a:xfrm>
              <a:off x="3130263" y="2776662"/>
              <a:ext cx="781050" cy="0"/>
            </a:xfrm>
            <a:prstGeom prst="line">
              <a:avLst/>
            </a:prstGeom>
            <a:noFill/>
            <a:ln w="28575" cap="flat" cmpd="sng" algn="ctr">
              <a:solidFill>
                <a:schemeClr val="bg1"/>
              </a:solidFill>
              <a:prstDash val="solid"/>
              <a:round/>
              <a:headEnd type="none" w="med" len="med"/>
              <a:tailEnd type="none" w="med" len="med"/>
            </a:ln>
            <a:effectLst/>
          </p:spPr>
        </p:cxnSp>
        <p:cxnSp>
          <p:nvCxnSpPr>
            <p:cNvPr id="262144" name="Straight Connector 262143">
              <a:extLst>
                <a:ext uri="{FF2B5EF4-FFF2-40B4-BE49-F238E27FC236}">
                  <a16:creationId xmlns:a16="http://schemas.microsoft.com/office/drawing/2014/main" id="{62B8B651-7B67-2897-6E42-26F51DCD8FA3}"/>
                </a:ext>
              </a:extLst>
            </p:cNvPr>
            <p:cNvCxnSpPr>
              <a:cxnSpLocks/>
            </p:cNvCxnSpPr>
            <p:nvPr/>
          </p:nvCxnSpPr>
          <p:spPr bwMode="auto">
            <a:xfrm>
              <a:off x="3130263" y="3178084"/>
              <a:ext cx="781050" cy="0"/>
            </a:xfrm>
            <a:prstGeom prst="line">
              <a:avLst/>
            </a:prstGeom>
            <a:noFill/>
            <a:ln w="28575" cap="flat" cmpd="sng" algn="ctr">
              <a:solidFill>
                <a:schemeClr val="bg1"/>
              </a:solidFill>
              <a:prstDash val="solid"/>
              <a:round/>
              <a:headEnd type="none" w="med" len="med"/>
              <a:tailEnd type="none" w="med" len="med"/>
            </a:ln>
            <a:effectLst/>
          </p:spPr>
        </p:cxnSp>
        <p:cxnSp>
          <p:nvCxnSpPr>
            <p:cNvPr id="262145" name="Straight Connector 262144">
              <a:extLst>
                <a:ext uri="{FF2B5EF4-FFF2-40B4-BE49-F238E27FC236}">
                  <a16:creationId xmlns:a16="http://schemas.microsoft.com/office/drawing/2014/main" id="{3D256288-D804-26E7-BE23-0EC52BA47755}"/>
                </a:ext>
              </a:extLst>
            </p:cNvPr>
            <p:cNvCxnSpPr>
              <a:cxnSpLocks/>
            </p:cNvCxnSpPr>
            <p:nvPr/>
          </p:nvCxnSpPr>
          <p:spPr bwMode="auto">
            <a:xfrm>
              <a:off x="3130263" y="3579506"/>
              <a:ext cx="781050" cy="0"/>
            </a:xfrm>
            <a:prstGeom prst="line">
              <a:avLst/>
            </a:prstGeom>
            <a:noFill/>
            <a:ln w="28575" cap="flat" cmpd="sng" algn="ctr">
              <a:solidFill>
                <a:schemeClr val="bg1"/>
              </a:solidFill>
              <a:prstDash val="solid"/>
              <a:round/>
              <a:headEnd type="none" w="med" len="med"/>
              <a:tailEnd type="none" w="med" len="med"/>
            </a:ln>
            <a:effectLst/>
          </p:spPr>
        </p:cxnSp>
        <p:cxnSp>
          <p:nvCxnSpPr>
            <p:cNvPr id="262147" name="Straight Connector 262146">
              <a:extLst>
                <a:ext uri="{FF2B5EF4-FFF2-40B4-BE49-F238E27FC236}">
                  <a16:creationId xmlns:a16="http://schemas.microsoft.com/office/drawing/2014/main" id="{60D330E1-0493-5B55-EC65-9363DB82DF23}"/>
                </a:ext>
              </a:extLst>
            </p:cNvPr>
            <p:cNvCxnSpPr>
              <a:cxnSpLocks/>
            </p:cNvCxnSpPr>
            <p:nvPr/>
          </p:nvCxnSpPr>
          <p:spPr bwMode="auto">
            <a:xfrm>
              <a:off x="3130263" y="3980928"/>
              <a:ext cx="781050" cy="0"/>
            </a:xfrm>
            <a:prstGeom prst="line">
              <a:avLst/>
            </a:prstGeom>
            <a:noFill/>
            <a:ln w="28575" cap="flat" cmpd="sng" algn="ctr">
              <a:solidFill>
                <a:schemeClr val="bg1"/>
              </a:solidFill>
              <a:prstDash val="solid"/>
              <a:round/>
              <a:headEnd type="none" w="med" len="med"/>
              <a:tailEnd type="none" w="med" len="med"/>
            </a:ln>
            <a:effectLst/>
          </p:spPr>
        </p:cxnSp>
        <p:cxnSp>
          <p:nvCxnSpPr>
            <p:cNvPr id="262148" name="Straight Connector 262147">
              <a:extLst>
                <a:ext uri="{FF2B5EF4-FFF2-40B4-BE49-F238E27FC236}">
                  <a16:creationId xmlns:a16="http://schemas.microsoft.com/office/drawing/2014/main" id="{744398FA-86A8-7E78-9313-E7693F2E4B46}"/>
                </a:ext>
              </a:extLst>
            </p:cNvPr>
            <p:cNvCxnSpPr>
              <a:cxnSpLocks/>
            </p:cNvCxnSpPr>
            <p:nvPr/>
          </p:nvCxnSpPr>
          <p:spPr bwMode="auto">
            <a:xfrm>
              <a:off x="3130263" y="4382352"/>
              <a:ext cx="781050" cy="0"/>
            </a:xfrm>
            <a:prstGeom prst="line">
              <a:avLst/>
            </a:prstGeom>
            <a:noFill/>
            <a:ln w="28575" cap="flat" cmpd="sng" algn="ctr">
              <a:solidFill>
                <a:schemeClr val="bg1"/>
              </a:solidFill>
              <a:prstDash val="solid"/>
              <a:round/>
              <a:headEnd type="none" w="med" len="med"/>
              <a:tailEnd type="none" w="med" len="med"/>
            </a:ln>
            <a:effectLst/>
          </p:spPr>
        </p:cxnSp>
      </p:grpSp>
      <p:grpSp>
        <p:nvGrpSpPr>
          <p:cNvPr id="262149" name="Group 262148">
            <a:extLst>
              <a:ext uri="{FF2B5EF4-FFF2-40B4-BE49-F238E27FC236}">
                <a16:creationId xmlns:a16="http://schemas.microsoft.com/office/drawing/2014/main" id="{12E7C3B8-7CE2-E111-1069-71F1B770934C}"/>
              </a:ext>
            </a:extLst>
          </p:cNvPr>
          <p:cNvGrpSpPr/>
          <p:nvPr/>
        </p:nvGrpSpPr>
        <p:grpSpPr>
          <a:xfrm>
            <a:off x="3720312" y="4779640"/>
            <a:ext cx="2407622" cy="369332"/>
            <a:chOff x="1076484" y="4779640"/>
            <a:chExt cx="2407622" cy="369332"/>
          </a:xfrm>
        </p:grpSpPr>
        <p:sp>
          <p:nvSpPr>
            <p:cNvPr id="262150" name="TextBox 262149">
              <a:extLst>
                <a:ext uri="{FF2B5EF4-FFF2-40B4-BE49-F238E27FC236}">
                  <a16:creationId xmlns:a16="http://schemas.microsoft.com/office/drawing/2014/main" id="{9D9B6A33-53C5-1800-0638-7EA04A1DF521}"/>
                </a:ext>
              </a:extLst>
            </p:cNvPr>
            <p:cNvSpPr txBox="1"/>
            <p:nvPr/>
          </p:nvSpPr>
          <p:spPr bwMode="auto">
            <a:xfrm>
              <a:off x="1076484" y="4779640"/>
              <a:ext cx="41710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a:t>
              </a:r>
            </a:p>
          </p:txBody>
        </p:sp>
        <p:sp>
          <p:nvSpPr>
            <p:cNvPr id="262151" name="TextBox 262150">
              <a:extLst>
                <a:ext uri="{FF2B5EF4-FFF2-40B4-BE49-F238E27FC236}">
                  <a16:creationId xmlns:a16="http://schemas.microsoft.com/office/drawing/2014/main" id="{65E681C7-0CDC-7443-0AE0-14ADC014F44D}"/>
                </a:ext>
              </a:extLst>
            </p:cNvPr>
            <p:cNvSpPr txBox="1"/>
            <p:nvPr/>
          </p:nvSpPr>
          <p:spPr bwMode="auto">
            <a:xfrm>
              <a:off x="1624334" y="4779640"/>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p:txBody>
        </p:sp>
        <p:sp>
          <p:nvSpPr>
            <p:cNvPr id="262152" name="TextBox 262151">
              <a:extLst>
                <a:ext uri="{FF2B5EF4-FFF2-40B4-BE49-F238E27FC236}">
                  <a16:creationId xmlns:a16="http://schemas.microsoft.com/office/drawing/2014/main" id="{844A2B6E-6D41-6BA3-1F6E-79EEF995DDC1}"/>
                </a:ext>
              </a:extLst>
            </p:cNvPr>
            <p:cNvSpPr txBox="1"/>
            <p:nvPr/>
          </p:nvSpPr>
          <p:spPr bwMode="auto">
            <a:xfrm>
              <a:off x="2114476" y="4779640"/>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262153" name="TextBox 262152">
              <a:extLst>
                <a:ext uri="{FF2B5EF4-FFF2-40B4-BE49-F238E27FC236}">
                  <a16:creationId xmlns:a16="http://schemas.microsoft.com/office/drawing/2014/main" id="{3F88AA55-1FA7-797B-8050-2D6EA1759624}"/>
                </a:ext>
              </a:extLst>
            </p:cNvPr>
            <p:cNvSpPr txBox="1"/>
            <p:nvPr/>
          </p:nvSpPr>
          <p:spPr bwMode="auto">
            <a:xfrm>
              <a:off x="2604618" y="4779640"/>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262154" name="TextBox 262153">
              <a:extLst>
                <a:ext uri="{FF2B5EF4-FFF2-40B4-BE49-F238E27FC236}">
                  <a16:creationId xmlns:a16="http://schemas.microsoft.com/office/drawing/2014/main" id="{F6C4F043-09EE-8194-A982-F9A97563CEA9}"/>
                </a:ext>
              </a:extLst>
            </p:cNvPr>
            <p:cNvSpPr txBox="1"/>
            <p:nvPr/>
          </p:nvSpPr>
          <p:spPr bwMode="auto">
            <a:xfrm>
              <a:off x="3067004" y="4779640"/>
              <a:ext cx="41710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a:t>
              </a:r>
            </a:p>
          </p:txBody>
        </p:sp>
      </p:grpSp>
      <p:grpSp>
        <p:nvGrpSpPr>
          <p:cNvPr id="262155" name="Group 262154">
            <a:extLst>
              <a:ext uri="{FF2B5EF4-FFF2-40B4-BE49-F238E27FC236}">
                <a16:creationId xmlns:a16="http://schemas.microsoft.com/office/drawing/2014/main" id="{9A25FD96-BA44-2962-AAD9-34E557398606}"/>
              </a:ext>
            </a:extLst>
          </p:cNvPr>
          <p:cNvGrpSpPr/>
          <p:nvPr/>
        </p:nvGrpSpPr>
        <p:grpSpPr>
          <a:xfrm rot="5400000">
            <a:off x="5131922" y="3791901"/>
            <a:ext cx="105053" cy="2073628"/>
            <a:chOff x="3130263" y="2345186"/>
            <a:chExt cx="781050" cy="1635742"/>
          </a:xfrm>
        </p:grpSpPr>
        <p:cxnSp>
          <p:nvCxnSpPr>
            <p:cNvPr id="262156" name="Straight Connector 262155">
              <a:extLst>
                <a:ext uri="{FF2B5EF4-FFF2-40B4-BE49-F238E27FC236}">
                  <a16:creationId xmlns:a16="http://schemas.microsoft.com/office/drawing/2014/main" id="{6B9C9D10-63C1-0728-6C4A-9B8159C88B77}"/>
                </a:ext>
              </a:extLst>
            </p:cNvPr>
            <p:cNvCxnSpPr>
              <a:cxnSpLocks/>
            </p:cNvCxnSpPr>
            <p:nvPr/>
          </p:nvCxnSpPr>
          <p:spPr bwMode="auto">
            <a:xfrm>
              <a:off x="3130263" y="2345186"/>
              <a:ext cx="781050" cy="0"/>
            </a:xfrm>
            <a:prstGeom prst="line">
              <a:avLst/>
            </a:prstGeom>
            <a:noFill/>
            <a:ln w="28575" cap="flat" cmpd="sng" algn="ctr">
              <a:solidFill>
                <a:schemeClr val="bg1"/>
              </a:solidFill>
              <a:prstDash val="solid"/>
              <a:round/>
              <a:headEnd type="none" w="med" len="med"/>
              <a:tailEnd type="none" w="med" len="med"/>
            </a:ln>
            <a:effectLst/>
          </p:spPr>
        </p:cxnSp>
        <p:cxnSp>
          <p:nvCxnSpPr>
            <p:cNvPr id="262157" name="Straight Connector 262156">
              <a:extLst>
                <a:ext uri="{FF2B5EF4-FFF2-40B4-BE49-F238E27FC236}">
                  <a16:creationId xmlns:a16="http://schemas.microsoft.com/office/drawing/2014/main" id="{FAD8DE87-FE54-D769-8779-22EAF3A301B5}"/>
                </a:ext>
              </a:extLst>
            </p:cNvPr>
            <p:cNvCxnSpPr>
              <a:cxnSpLocks/>
            </p:cNvCxnSpPr>
            <p:nvPr/>
          </p:nvCxnSpPr>
          <p:spPr bwMode="auto">
            <a:xfrm>
              <a:off x="3130263" y="2776662"/>
              <a:ext cx="781050" cy="0"/>
            </a:xfrm>
            <a:prstGeom prst="line">
              <a:avLst/>
            </a:prstGeom>
            <a:noFill/>
            <a:ln w="28575" cap="flat" cmpd="sng" algn="ctr">
              <a:solidFill>
                <a:schemeClr val="bg1"/>
              </a:solidFill>
              <a:prstDash val="solid"/>
              <a:round/>
              <a:headEnd type="none" w="med" len="med"/>
              <a:tailEnd type="none" w="med" len="med"/>
            </a:ln>
            <a:effectLst/>
          </p:spPr>
        </p:cxnSp>
        <p:cxnSp>
          <p:nvCxnSpPr>
            <p:cNvPr id="262158" name="Straight Connector 262157">
              <a:extLst>
                <a:ext uri="{FF2B5EF4-FFF2-40B4-BE49-F238E27FC236}">
                  <a16:creationId xmlns:a16="http://schemas.microsoft.com/office/drawing/2014/main" id="{D73903E2-5822-BF29-B33E-75B1F643E9D7}"/>
                </a:ext>
              </a:extLst>
            </p:cNvPr>
            <p:cNvCxnSpPr>
              <a:cxnSpLocks/>
            </p:cNvCxnSpPr>
            <p:nvPr/>
          </p:nvCxnSpPr>
          <p:spPr bwMode="auto">
            <a:xfrm>
              <a:off x="3130263" y="3178084"/>
              <a:ext cx="781050" cy="0"/>
            </a:xfrm>
            <a:prstGeom prst="line">
              <a:avLst/>
            </a:prstGeom>
            <a:noFill/>
            <a:ln w="28575" cap="flat" cmpd="sng" algn="ctr">
              <a:solidFill>
                <a:schemeClr val="bg1"/>
              </a:solidFill>
              <a:prstDash val="solid"/>
              <a:round/>
              <a:headEnd type="none" w="med" len="med"/>
              <a:tailEnd type="none" w="med" len="med"/>
            </a:ln>
            <a:effectLst/>
          </p:spPr>
        </p:cxnSp>
        <p:cxnSp>
          <p:nvCxnSpPr>
            <p:cNvPr id="262159" name="Straight Connector 262158">
              <a:extLst>
                <a:ext uri="{FF2B5EF4-FFF2-40B4-BE49-F238E27FC236}">
                  <a16:creationId xmlns:a16="http://schemas.microsoft.com/office/drawing/2014/main" id="{2828BDA1-974E-060E-5D3D-BE51EAE386A9}"/>
                </a:ext>
              </a:extLst>
            </p:cNvPr>
            <p:cNvCxnSpPr>
              <a:cxnSpLocks/>
            </p:cNvCxnSpPr>
            <p:nvPr/>
          </p:nvCxnSpPr>
          <p:spPr bwMode="auto">
            <a:xfrm>
              <a:off x="3130263" y="3579506"/>
              <a:ext cx="781050" cy="0"/>
            </a:xfrm>
            <a:prstGeom prst="line">
              <a:avLst/>
            </a:prstGeom>
            <a:noFill/>
            <a:ln w="28575" cap="flat" cmpd="sng" algn="ctr">
              <a:solidFill>
                <a:schemeClr val="bg1"/>
              </a:solidFill>
              <a:prstDash val="solid"/>
              <a:round/>
              <a:headEnd type="none" w="med" len="med"/>
              <a:tailEnd type="none" w="med" len="med"/>
            </a:ln>
            <a:effectLst/>
          </p:spPr>
        </p:cxnSp>
        <p:cxnSp>
          <p:nvCxnSpPr>
            <p:cNvPr id="262160" name="Straight Connector 262159">
              <a:extLst>
                <a:ext uri="{FF2B5EF4-FFF2-40B4-BE49-F238E27FC236}">
                  <a16:creationId xmlns:a16="http://schemas.microsoft.com/office/drawing/2014/main" id="{F570C54A-DB36-B45C-508E-FBF3309AF4BF}"/>
                </a:ext>
              </a:extLst>
            </p:cNvPr>
            <p:cNvCxnSpPr>
              <a:cxnSpLocks/>
            </p:cNvCxnSpPr>
            <p:nvPr/>
          </p:nvCxnSpPr>
          <p:spPr bwMode="auto">
            <a:xfrm>
              <a:off x="3130263" y="3980928"/>
              <a:ext cx="781050" cy="0"/>
            </a:xfrm>
            <a:prstGeom prst="line">
              <a:avLst/>
            </a:prstGeom>
            <a:noFill/>
            <a:ln w="28575" cap="flat" cmpd="sng" algn="ctr">
              <a:solidFill>
                <a:schemeClr val="bg1"/>
              </a:solidFill>
              <a:prstDash val="solid"/>
              <a:round/>
              <a:headEnd type="none" w="med" len="med"/>
              <a:tailEnd type="none" w="med" len="med"/>
            </a:ln>
            <a:effectLst/>
          </p:spPr>
        </p:cxnSp>
      </p:grpSp>
      <p:grpSp>
        <p:nvGrpSpPr>
          <p:cNvPr id="262162" name="Group 262161">
            <a:extLst>
              <a:ext uri="{FF2B5EF4-FFF2-40B4-BE49-F238E27FC236}">
                <a16:creationId xmlns:a16="http://schemas.microsoft.com/office/drawing/2014/main" id="{562527E5-8D49-1C5A-9B07-FCBCCEF403F8}"/>
              </a:ext>
            </a:extLst>
          </p:cNvPr>
          <p:cNvGrpSpPr/>
          <p:nvPr/>
        </p:nvGrpSpPr>
        <p:grpSpPr>
          <a:xfrm>
            <a:off x="6375850" y="4779640"/>
            <a:ext cx="2407622" cy="369332"/>
            <a:chOff x="1076484" y="4779640"/>
            <a:chExt cx="2407622" cy="369332"/>
          </a:xfrm>
        </p:grpSpPr>
        <p:sp>
          <p:nvSpPr>
            <p:cNvPr id="262163" name="TextBox 262162">
              <a:extLst>
                <a:ext uri="{FF2B5EF4-FFF2-40B4-BE49-F238E27FC236}">
                  <a16:creationId xmlns:a16="http://schemas.microsoft.com/office/drawing/2014/main" id="{147352CB-7483-C3EC-B753-8385462C0A38}"/>
                </a:ext>
              </a:extLst>
            </p:cNvPr>
            <p:cNvSpPr txBox="1"/>
            <p:nvPr/>
          </p:nvSpPr>
          <p:spPr bwMode="auto">
            <a:xfrm>
              <a:off x="1076484" y="4779640"/>
              <a:ext cx="41710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a:t>
              </a:r>
            </a:p>
          </p:txBody>
        </p:sp>
        <p:sp>
          <p:nvSpPr>
            <p:cNvPr id="262164" name="TextBox 262163">
              <a:extLst>
                <a:ext uri="{FF2B5EF4-FFF2-40B4-BE49-F238E27FC236}">
                  <a16:creationId xmlns:a16="http://schemas.microsoft.com/office/drawing/2014/main" id="{DECB8CE8-2D98-CA98-5901-5FC8A0AD0334}"/>
                </a:ext>
              </a:extLst>
            </p:cNvPr>
            <p:cNvSpPr txBox="1"/>
            <p:nvPr/>
          </p:nvSpPr>
          <p:spPr bwMode="auto">
            <a:xfrm>
              <a:off x="1624334" y="4779640"/>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p:txBody>
        </p:sp>
        <p:sp>
          <p:nvSpPr>
            <p:cNvPr id="262165" name="TextBox 262164">
              <a:extLst>
                <a:ext uri="{FF2B5EF4-FFF2-40B4-BE49-F238E27FC236}">
                  <a16:creationId xmlns:a16="http://schemas.microsoft.com/office/drawing/2014/main" id="{AD5A739E-B68F-DB1B-8C89-859816F5FB24}"/>
                </a:ext>
              </a:extLst>
            </p:cNvPr>
            <p:cNvSpPr txBox="1"/>
            <p:nvPr/>
          </p:nvSpPr>
          <p:spPr bwMode="auto">
            <a:xfrm>
              <a:off x="2114476" y="4779640"/>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262166" name="TextBox 262165">
              <a:extLst>
                <a:ext uri="{FF2B5EF4-FFF2-40B4-BE49-F238E27FC236}">
                  <a16:creationId xmlns:a16="http://schemas.microsoft.com/office/drawing/2014/main" id="{7B71AB6F-F70F-DA22-3B0C-23BCC41F050B}"/>
                </a:ext>
              </a:extLst>
            </p:cNvPr>
            <p:cNvSpPr txBox="1"/>
            <p:nvPr/>
          </p:nvSpPr>
          <p:spPr bwMode="auto">
            <a:xfrm>
              <a:off x="2604618" y="4779640"/>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262167" name="TextBox 262166">
              <a:extLst>
                <a:ext uri="{FF2B5EF4-FFF2-40B4-BE49-F238E27FC236}">
                  <a16:creationId xmlns:a16="http://schemas.microsoft.com/office/drawing/2014/main" id="{54146202-38A3-CE7A-DB7A-81861764345E}"/>
                </a:ext>
              </a:extLst>
            </p:cNvPr>
            <p:cNvSpPr txBox="1"/>
            <p:nvPr/>
          </p:nvSpPr>
          <p:spPr bwMode="auto">
            <a:xfrm>
              <a:off x="3067004" y="4779640"/>
              <a:ext cx="41710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a:t>
              </a:r>
            </a:p>
          </p:txBody>
        </p:sp>
      </p:grpSp>
      <p:grpSp>
        <p:nvGrpSpPr>
          <p:cNvPr id="262168" name="Group 262167">
            <a:extLst>
              <a:ext uri="{FF2B5EF4-FFF2-40B4-BE49-F238E27FC236}">
                <a16:creationId xmlns:a16="http://schemas.microsoft.com/office/drawing/2014/main" id="{ACCD1295-E4E2-E50A-4CC5-DEC3E103EFB1}"/>
              </a:ext>
            </a:extLst>
          </p:cNvPr>
          <p:cNvGrpSpPr/>
          <p:nvPr/>
        </p:nvGrpSpPr>
        <p:grpSpPr>
          <a:xfrm rot="5400000">
            <a:off x="7777935" y="3801426"/>
            <a:ext cx="105053" cy="2054578"/>
            <a:chOff x="3130263" y="2360213"/>
            <a:chExt cx="781050" cy="1620715"/>
          </a:xfrm>
        </p:grpSpPr>
        <p:cxnSp>
          <p:nvCxnSpPr>
            <p:cNvPr id="262169" name="Straight Connector 262168">
              <a:extLst>
                <a:ext uri="{FF2B5EF4-FFF2-40B4-BE49-F238E27FC236}">
                  <a16:creationId xmlns:a16="http://schemas.microsoft.com/office/drawing/2014/main" id="{6C5FBFE2-1470-D558-1210-0C179C5E1A1B}"/>
                </a:ext>
              </a:extLst>
            </p:cNvPr>
            <p:cNvCxnSpPr>
              <a:cxnSpLocks/>
            </p:cNvCxnSpPr>
            <p:nvPr/>
          </p:nvCxnSpPr>
          <p:spPr bwMode="auto">
            <a:xfrm>
              <a:off x="3130263" y="2360213"/>
              <a:ext cx="781050" cy="0"/>
            </a:xfrm>
            <a:prstGeom prst="line">
              <a:avLst/>
            </a:prstGeom>
            <a:noFill/>
            <a:ln w="28575" cap="flat" cmpd="sng" algn="ctr">
              <a:solidFill>
                <a:schemeClr val="bg1"/>
              </a:solidFill>
              <a:prstDash val="solid"/>
              <a:round/>
              <a:headEnd type="none" w="med" len="med"/>
              <a:tailEnd type="none" w="med" len="med"/>
            </a:ln>
            <a:effectLst/>
          </p:spPr>
        </p:cxnSp>
        <p:cxnSp>
          <p:nvCxnSpPr>
            <p:cNvPr id="262170" name="Straight Connector 262169">
              <a:extLst>
                <a:ext uri="{FF2B5EF4-FFF2-40B4-BE49-F238E27FC236}">
                  <a16:creationId xmlns:a16="http://schemas.microsoft.com/office/drawing/2014/main" id="{DD433814-1527-033F-5A5E-CF6D14D9955F}"/>
                </a:ext>
              </a:extLst>
            </p:cNvPr>
            <p:cNvCxnSpPr>
              <a:cxnSpLocks/>
            </p:cNvCxnSpPr>
            <p:nvPr/>
          </p:nvCxnSpPr>
          <p:spPr bwMode="auto">
            <a:xfrm>
              <a:off x="3130263" y="2776662"/>
              <a:ext cx="781050" cy="0"/>
            </a:xfrm>
            <a:prstGeom prst="line">
              <a:avLst/>
            </a:prstGeom>
            <a:noFill/>
            <a:ln w="28575" cap="flat" cmpd="sng" algn="ctr">
              <a:solidFill>
                <a:schemeClr val="bg1"/>
              </a:solidFill>
              <a:prstDash val="solid"/>
              <a:round/>
              <a:headEnd type="none" w="med" len="med"/>
              <a:tailEnd type="none" w="med" len="med"/>
            </a:ln>
            <a:effectLst/>
          </p:spPr>
        </p:cxnSp>
        <p:cxnSp>
          <p:nvCxnSpPr>
            <p:cNvPr id="262171" name="Straight Connector 262170">
              <a:extLst>
                <a:ext uri="{FF2B5EF4-FFF2-40B4-BE49-F238E27FC236}">
                  <a16:creationId xmlns:a16="http://schemas.microsoft.com/office/drawing/2014/main" id="{0B30CCD1-E4C8-91E7-6F9B-41F57FA0D274}"/>
                </a:ext>
              </a:extLst>
            </p:cNvPr>
            <p:cNvCxnSpPr>
              <a:cxnSpLocks/>
            </p:cNvCxnSpPr>
            <p:nvPr/>
          </p:nvCxnSpPr>
          <p:spPr bwMode="auto">
            <a:xfrm>
              <a:off x="3130263" y="3178084"/>
              <a:ext cx="781050" cy="0"/>
            </a:xfrm>
            <a:prstGeom prst="line">
              <a:avLst/>
            </a:prstGeom>
            <a:noFill/>
            <a:ln w="28575" cap="flat" cmpd="sng" algn="ctr">
              <a:solidFill>
                <a:schemeClr val="bg1"/>
              </a:solidFill>
              <a:prstDash val="solid"/>
              <a:round/>
              <a:headEnd type="none" w="med" len="med"/>
              <a:tailEnd type="none" w="med" len="med"/>
            </a:ln>
            <a:effectLst/>
          </p:spPr>
        </p:cxnSp>
        <p:cxnSp>
          <p:nvCxnSpPr>
            <p:cNvPr id="262172" name="Straight Connector 262171">
              <a:extLst>
                <a:ext uri="{FF2B5EF4-FFF2-40B4-BE49-F238E27FC236}">
                  <a16:creationId xmlns:a16="http://schemas.microsoft.com/office/drawing/2014/main" id="{7DF7FA1D-CA73-1E3B-A0B9-CC46316DA863}"/>
                </a:ext>
              </a:extLst>
            </p:cNvPr>
            <p:cNvCxnSpPr>
              <a:cxnSpLocks/>
            </p:cNvCxnSpPr>
            <p:nvPr/>
          </p:nvCxnSpPr>
          <p:spPr bwMode="auto">
            <a:xfrm>
              <a:off x="3130263" y="3579506"/>
              <a:ext cx="781050" cy="0"/>
            </a:xfrm>
            <a:prstGeom prst="line">
              <a:avLst/>
            </a:prstGeom>
            <a:noFill/>
            <a:ln w="28575" cap="flat" cmpd="sng" algn="ctr">
              <a:solidFill>
                <a:schemeClr val="bg1"/>
              </a:solidFill>
              <a:prstDash val="solid"/>
              <a:round/>
              <a:headEnd type="none" w="med" len="med"/>
              <a:tailEnd type="none" w="med" len="med"/>
            </a:ln>
            <a:effectLst/>
          </p:spPr>
        </p:cxnSp>
        <p:cxnSp>
          <p:nvCxnSpPr>
            <p:cNvPr id="262173" name="Straight Connector 262172">
              <a:extLst>
                <a:ext uri="{FF2B5EF4-FFF2-40B4-BE49-F238E27FC236}">
                  <a16:creationId xmlns:a16="http://schemas.microsoft.com/office/drawing/2014/main" id="{3B612CC7-B45B-0A95-9E57-E3DB80F976B1}"/>
                </a:ext>
              </a:extLst>
            </p:cNvPr>
            <p:cNvCxnSpPr>
              <a:cxnSpLocks/>
            </p:cNvCxnSpPr>
            <p:nvPr/>
          </p:nvCxnSpPr>
          <p:spPr bwMode="auto">
            <a:xfrm>
              <a:off x="3130263" y="3980928"/>
              <a:ext cx="781050" cy="0"/>
            </a:xfrm>
            <a:prstGeom prst="line">
              <a:avLst/>
            </a:prstGeom>
            <a:noFill/>
            <a:ln w="28575" cap="flat" cmpd="sng" algn="ctr">
              <a:solidFill>
                <a:schemeClr val="bg1"/>
              </a:solidFill>
              <a:prstDash val="solid"/>
              <a:round/>
              <a:headEnd type="none" w="med" len="med"/>
              <a:tailEnd type="none" w="med" len="med"/>
            </a:ln>
            <a:effectLst/>
          </p:spPr>
        </p:cxnSp>
      </p:grpSp>
      <p:grpSp>
        <p:nvGrpSpPr>
          <p:cNvPr id="262175" name="Group 262174">
            <a:extLst>
              <a:ext uri="{FF2B5EF4-FFF2-40B4-BE49-F238E27FC236}">
                <a16:creationId xmlns:a16="http://schemas.microsoft.com/office/drawing/2014/main" id="{DBC8549C-18DF-2CBE-33E4-7DD4E3EA8A1A}"/>
              </a:ext>
            </a:extLst>
          </p:cNvPr>
          <p:cNvGrpSpPr/>
          <p:nvPr/>
        </p:nvGrpSpPr>
        <p:grpSpPr>
          <a:xfrm>
            <a:off x="8986745" y="4779640"/>
            <a:ext cx="2407622" cy="369332"/>
            <a:chOff x="1076484" y="4779640"/>
            <a:chExt cx="2407622" cy="369332"/>
          </a:xfrm>
        </p:grpSpPr>
        <p:sp>
          <p:nvSpPr>
            <p:cNvPr id="262176" name="TextBox 262175">
              <a:extLst>
                <a:ext uri="{FF2B5EF4-FFF2-40B4-BE49-F238E27FC236}">
                  <a16:creationId xmlns:a16="http://schemas.microsoft.com/office/drawing/2014/main" id="{76F4FE99-F1D9-1258-E99A-44AF4DFB7FE5}"/>
                </a:ext>
              </a:extLst>
            </p:cNvPr>
            <p:cNvSpPr txBox="1"/>
            <p:nvPr/>
          </p:nvSpPr>
          <p:spPr bwMode="auto">
            <a:xfrm>
              <a:off x="1076484" y="4779640"/>
              <a:ext cx="41710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a:t>
              </a:r>
            </a:p>
          </p:txBody>
        </p:sp>
        <p:sp>
          <p:nvSpPr>
            <p:cNvPr id="262177" name="TextBox 262176">
              <a:extLst>
                <a:ext uri="{FF2B5EF4-FFF2-40B4-BE49-F238E27FC236}">
                  <a16:creationId xmlns:a16="http://schemas.microsoft.com/office/drawing/2014/main" id="{071656D1-D029-4C13-6124-912174E846E5}"/>
                </a:ext>
              </a:extLst>
            </p:cNvPr>
            <p:cNvSpPr txBox="1"/>
            <p:nvPr/>
          </p:nvSpPr>
          <p:spPr bwMode="auto">
            <a:xfrm>
              <a:off x="1624334" y="4779640"/>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p:txBody>
        </p:sp>
        <p:sp>
          <p:nvSpPr>
            <p:cNvPr id="262178" name="TextBox 262177">
              <a:extLst>
                <a:ext uri="{FF2B5EF4-FFF2-40B4-BE49-F238E27FC236}">
                  <a16:creationId xmlns:a16="http://schemas.microsoft.com/office/drawing/2014/main" id="{4AEE5127-53AA-F204-4FC5-8CA0F9F85114}"/>
                </a:ext>
              </a:extLst>
            </p:cNvPr>
            <p:cNvSpPr txBox="1"/>
            <p:nvPr/>
          </p:nvSpPr>
          <p:spPr bwMode="auto">
            <a:xfrm>
              <a:off x="2114476" y="4779640"/>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262179" name="TextBox 262178">
              <a:extLst>
                <a:ext uri="{FF2B5EF4-FFF2-40B4-BE49-F238E27FC236}">
                  <a16:creationId xmlns:a16="http://schemas.microsoft.com/office/drawing/2014/main" id="{CBD3160E-1F79-ABD5-0C48-25BA24E8BCB4}"/>
                </a:ext>
              </a:extLst>
            </p:cNvPr>
            <p:cNvSpPr txBox="1"/>
            <p:nvPr/>
          </p:nvSpPr>
          <p:spPr bwMode="auto">
            <a:xfrm>
              <a:off x="2604618" y="4779640"/>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262180" name="TextBox 262179">
              <a:extLst>
                <a:ext uri="{FF2B5EF4-FFF2-40B4-BE49-F238E27FC236}">
                  <a16:creationId xmlns:a16="http://schemas.microsoft.com/office/drawing/2014/main" id="{84792295-1C13-8301-7CB4-DDCDDD2E9893}"/>
                </a:ext>
              </a:extLst>
            </p:cNvPr>
            <p:cNvSpPr txBox="1"/>
            <p:nvPr/>
          </p:nvSpPr>
          <p:spPr bwMode="auto">
            <a:xfrm>
              <a:off x="3067004" y="4779640"/>
              <a:ext cx="41710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a:t>
              </a:r>
            </a:p>
          </p:txBody>
        </p:sp>
      </p:grpSp>
      <p:grpSp>
        <p:nvGrpSpPr>
          <p:cNvPr id="262181" name="Group 262180">
            <a:extLst>
              <a:ext uri="{FF2B5EF4-FFF2-40B4-BE49-F238E27FC236}">
                <a16:creationId xmlns:a16="http://schemas.microsoft.com/office/drawing/2014/main" id="{9D82A06C-296E-CD4B-349D-FCE5CCB9F7D9}"/>
              </a:ext>
            </a:extLst>
          </p:cNvPr>
          <p:cNvGrpSpPr/>
          <p:nvPr/>
        </p:nvGrpSpPr>
        <p:grpSpPr>
          <a:xfrm rot="5400000">
            <a:off x="10379305" y="3810951"/>
            <a:ext cx="105053" cy="2035528"/>
            <a:chOff x="3130263" y="2375240"/>
            <a:chExt cx="781050" cy="1605688"/>
          </a:xfrm>
        </p:grpSpPr>
        <p:cxnSp>
          <p:nvCxnSpPr>
            <p:cNvPr id="262182" name="Straight Connector 262181">
              <a:extLst>
                <a:ext uri="{FF2B5EF4-FFF2-40B4-BE49-F238E27FC236}">
                  <a16:creationId xmlns:a16="http://schemas.microsoft.com/office/drawing/2014/main" id="{895A6810-A897-FC24-EB38-F4FF49142253}"/>
                </a:ext>
              </a:extLst>
            </p:cNvPr>
            <p:cNvCxnSpPr>
              <a:cxnSpLocks/>
            </p:cNvCxnSpPr>
            <p:nvPr/>
          </p:nvCxnSpPr>
          <p:spPr bwMode="auto">
            <a:xfrm>
              <a:off x="3130263" y="2375240"/>
              <a:ext cx="781050" cy="0"/>
            </a:xfrm>
            <a:prstGeom prst="line">
              <a:avLst/>
            </a:prstGeom>
            <a:noFill/>
            <a:ln w="28575" cap="flat" cmpd="sng" algn="ctr">
              <a:solidFill>
                <a:schemeClr val="bg1"/>
              </a:solidFill>
              <a:prstDash val="solid"/>
              <a:round/>
              <a:headEnd type="none" w="med" len="med"/>
              <a:tailEnd type="none" w="med" len="med"/>
            </a:ln>
            <a:effectLst/>
          </p:spPr>
        </p:cxnSp>
        <p:cxnSp>
          <p:nvCxnSpPr>
            <p:cNvPr id="262183" name="Straight Connector 262182">
              <a:extLst>
                <a:ext uri="{FF2B5EF4-FFF2-40B4-BE49-F238E27FC236}">
                  <a16:creationId xmlns:a16="http://schemas.microsoft.com/office/drawing/2014/main" id="{C266D083-8260-9C21-9C70-3B914DC92540}"/>
                </a:ext>
              </a:extLst>
            </p:cNvPr>
            <p:cNvCxnSpPr>
              <a:cxnSpLocks/>
            </p:cNvCxnSpPr>
            <p:nvPr/>
          </p:nvCxnSpPr>
          <p:spPr bwMode="auto">
            <a:xfrm>
              <a:off x="3130263" y="2776662"/>
              <a:ext cx="781050" cy="0"/>
            </a:xfrm>
            <a:prstGeom prst="line">
              <a:avLst/>
            </a:prstGeom>
            <a:noFill/>
            <a:ln w="28575" cap="flat" cmpd="sng" algn="ctr">
              <a:solidFill>
                <a:schemeClr val="bg1"/>
              </a:solidFill>
              <a:prstDash val="solid"/>
              <a:round/>
              <a:headEnd type="none" w="med" len="med"/>
              <a:tailEnd type="none" w="med" len="med"/>
            </a:ln>
            <a:effectLst/>
          </p:spPr>
        </p:cxnSp>
        <p:cxnSp>
          <p:nvCxnSpPr>
            <p:cNvPr id="262184" name="Straight Connector 262183">
              <a:extLst>
                <a:ext uri="{FF2B5EF4-FFF2-40B4-BE49-F238E27FC236}">
                  <a16:creationId xmlns:a16="http://schemas.microsoft.com/office/drawing/2014/main" id="{30451F06-BFFD-78FA-C303-832ECD6D6ED3}"/>
                </a:ext>
              </a:extLst>
            </p:cNvPr>
            <p:cNvCxnSpPr>
              <a:cxnSpLocks/>
            </p:cNvCxnSpPr>
            <p:nvPr/>
          </p:nvCxnSpPr>
          <p:spPr bwMode="auto">
            <a:xfrm>
              <a:off x="3130263" y="3178084"/>
              <a:ext cx="781050" cy="0"/>
            </a:xfrm>
            <a:prstGeom prst="line">
              <a:avLst/>
            </a:prstGeom>
            <a:noFill/>
            <a:ln w="28575" cap="flat" cmpd="sng" algn="ctr">
              <a:solidFill>
                <a:schemeClr val="bg1"/>
              </a:solidFill>
              <a:prstDash val="solid"/>
              <a:round/>
              <a:headEnd type="none" w="med" len="med"/>
              <a:tailEnd type="none" w="med" len="med"/>
            </a:ln>
            <a:effectLst/>
          </p:spPr>
        </p:cxnSp>
        <p:cxnSp>
          <p:nvCxnSpPr>
            <p:cNvPr id="262185" name="Straight Connector 262184">
              <a:extLst>
                <a:ext uri="{FF2B5EF4-FFF2-40B4-BE49-F238E27FC236}">
                  <a16:creationId xmlns:a16="http://schemas.microsoft.com/office/drawing/2014/main" id="{2875CA0D-AAC9-B9B0-B1B4-9B7DCCD268DC}"/>
                </a:ext>
              </a:extLst>
            </p:cNvPr>
            <p:cNvCxnSpPr>
              <a:cxnSpLocks/>
            </p:cNvCxnSpPr>
            <p:nvPr/>
          </p:nvCxnSpPr>
          <p:spPr bwMode="auto">
            <a:xfrm>
              <a:off x="3130263" y="3579506"/>
              <a:ext cx="781050" cy="0"/>
            </a:xfrm>
            <a:prstGeom prst="line">
              <a:avLst/>
            </a:prstGeom>
            <a:noFill/>
            <a:ln w="28575" cap="flat" cmpd="sng" algn="ctr">
              <a:solidFill>
                <a:schemeClr val="bg1"/>
              </a:solidFill>
              <a:prstDash val="solid"/>
              <a:round/>
              <a:headEnd type="none" w="med" len="med"/>
              <a:tailEnd type="none" w="med" len="med"/>
            </a:ln>
            <a:effectLst/>
          </p:spPr>
        </p:cxnSp>
        <p:cxnSp>
          <p:nvCxnSpPr>
            <p:cNvPr id="262186" name="Straight Connector 262185">
              <a:extLst>
                <a:ext uri="{FF2B5EF4-FFF2-40B4-BE49-F238E27FC236}">
                  <a16:creationId xmlns:a16="http://schemas.microsoft.com/office/drawing/2014/main" id="{80894584-70F2-60AF-7D48-E3EB22216D62}"/>
                </a:ext>
              </a:extLst>
            </p:cNvPr>
            <p:cNvCxnSpPr>
              <a:cxnSpLocks/>
            </p:cNvCxnSpPr>
            <p:nvPr/>
          </p:nvCxnSpPr>
          <p:spPr bwMode="auto">
            <a:xfrm>
              <a:off x="3130263" y="3980928"/>
              <a:ext cx="781050" cy="0"/>
            </a:xfrm>
            <a:prstGeom prst="line">
              <a:avLst/>
            </a:prstGeom>
            <a:noFill/>
            <a:ln w="28575" cap="flat" cmpd="sng" algn="ctr">
              <a:solidFill>
                <a:schemeClr val="bg1"/>
              </a:solidFill>
              <a:prstDash val="solid"/>
              <a:round/>
              <a:headEnd type="none" w="med" len="med"/>
              <a:tailEnd type="none" w="med" len="med"/>
            </a:ln>
            <a:effectLst/>
          </p:spPr>
        </p:cxnSp>
      </p:grpSp>
      <p:sp>
        <p:nvSpPr>
          <p:cNvPr id="262188" name="TextBox 262187">
            <a:extLst>
              <a:ext uri="{FF2B5EF4-FFF2-40B4-BE49-F238E27FC236}">
                <a16:creationId xmlns:a16="http://schemas.microsoft.com/office/drawing/2014/main" id="{92044E4D-19D7-337C-771A-541A4A2A2821}"/>
              </a:ext>
            </a:extLst>
          </p:cNvPr>
          <p:cNvSpPr txBox="1"/>
          <p:nvPr/>
        </p:nvSpPr>
        <p:spPr bwMode="auto">
          <a:xfrm>
            <a:off x="5037057" y="5113589"/>
            <a:ext cx="211788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CHA</a:t>
            </a:r>
            <a:r>
              <a:rPr kumimoji="0" lang="en-US" sz="1800" b="1" i="0" u="none" strike="noStrike" kern="1200" cap="none" spc="0" normalizeH="0" baseline="-25000" noProof="0" dirty="0">
                <a:ln>
                  <a:noFill/>
                </a:ln>
                <a:solidFill>
                  <a:srgbClr val="000000"/>
                </a:solidFill>
                <a:effectLst/>
                <a:uLnTx/>
                <a:uFillTx/>
                <a:latin typeface="Calibri" panose="020F0502020204030204" pitchFamily="34" charset="0"/>
                <a:ea typeface="+mn-ea"/>
                <a:cs typeface="Arial" panose="020B0604020202020204" pitchFamily="34" charset="0"/>
              </a:rPr>
              <a:t>2</a:t>
            </a: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DS</a:t>
            </a:r>
            <a:r>
              <a:rPr kumimoji="0" lang="en-US" sz="1800" b="1" i="0" u="none" strike="noStrike" kern="1200" cap="none" spc="0" normalizeH="0" baseline="-25000" noProof="0" dirty="0">
                <a:ln>
                  <a:noFill/>
                </a:ln>
                <a:solidFill>
                  <a:srgbClr val="000000"/>
                </a:solidFill>
                <a:effectLst/>
                <a:uLnTx/>
                <a:uFillTx/>
                <a:latin typeface="Calibri" panose="020F0502020204030204" pitchFamily="34" charset="0"/>
                <a:ea typeface="+mn-ea"/>
                <a:cs typeface="Arial" panose="020B0604020202020204" pitchFamily="34" charset="0"/>
              </a:rPr>
              <a:t>2</a:t>
            </a:r>
            <a:r>
              <a:rPr kumimoji="0" lang="en-US" sz="1800" b="1" i="0" u="none" strike="noStrike" kern="1200" cap="none" spc="0" normalizeH="0" noProof="0" dirty="0">
                <a:ln>
                  <a:noFill/>
                </a:ln>
                <a:solidFill>
                  <a:srgbClr val="000000"/>
                </a:solidFill>
                <a:effectLst/>
                <a:uLnTx/>
                <a:uFillTx/>
                <a:latin typeface="Calibri" panose="020F0502020204030204" pitchFamily="34" charset="0"/>
                <a:ea typeface="+mn-ea"/>
                <a:cs typeface="Arial" panose="020B0604020202020204" pitchFamily="34" charset="0"/>
              </a:rPr>
              <a:t>-</a:t>
            </a: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VASc </a:t>
            </a:r>
            <a:r>
              <a:rPr lang="en-US" dirty="0">
                <a:solidFill>
                  <a:srgbClr val="000000"/>
                </a:solidFill>
                <a:latin typeface="Calibri" panose="020F0502020204030204" pitchFamily="34" charset="0"/>
              </a:rPr>
              <a:t>S</a:t>
            </a: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core</a:t>
            </a:r>
          </a:p>
        </p:txBody>
      </p:sp>
      <p:sp>
        <p:nvSpPr>
          <p:cNvPr id="262189" name="TextBox 262188">
            <a:extLst>
              <a:ext uri="{FF2B5EF4-FFF2-40B4-BE49-F238E27FC236}">
                <a16:creationId xmlns:a16="http://schemas.microsoft.com/office/drawing/2014/main" id="{36D35442-927C-6A24-7B6A-60461697FC6F}"/>
              </a:ext>
            </a:extLst>
          </p:cNvPr>
          <p:cNvSpPr txBox="1"/>
          <p:nvPr/>
        </p:nvSpPr>
        <p:spPr bwMode="auto">
          <a:xfrm rot="16200000">
            <a:off x="-1262944" y="3384032"/>
            <a:ext cx="33009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Stroke or Systemic Embolism (%)</a:t>
            </a:r>
          </a:p>
        </p:txBody>
      </p:sp>
      <p:sp>
        <p:nvSpPr>
          <p:cNvPr id="262191" name="TextBox 262190">
            <a:extLst>
              <a:ext uri="{FF2B5EF4-FFF2-40B4-BE49-F238E27FC236}">
                <a16:creationId xmlns:a16="http://schemas.microsoft.com/office/drawing/2014/main" id="{38769A14-B935-121A-CE63-041BA132E425}"/>
              </a:ext>
            </a:extLst>
          </p:cNvPr>
          <p:cNvSpPr txBox="1"/>
          <p:nvPr/>
        </p:nvSpPr>
        <p:spPr bwMode="auto">
          <a:xfrm>
            <a:off x="1402954" y="1846825"/>
            <a:ext cx="174188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NT-proBNP ng/L</a:t>
            </a:r>
            <a:b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≤363</a:t>
            </a:r>
          </a:p>
        </p:txBody>
      </p:sp>
      <p:sp>
        <p:nvSpPr>
          <p:cNvPr id="262192" name="TextBox 262191">
            <a:extLst>
              <a:ext uri="{FF2B5EF4-FFF2-40B4-BE49-F238E27FC236}">
                <a16:creationId xmlns:a16="http://schemas.microsoft.com/office/drawing/2014/main" id="{FF4FA031-0B98-EB42-667B-9A8BC2C61601}"/>
              </a:ext>
            </a:extLst>
          </p:cNvPr>
          <p:cNvSpPr txBox="1"/>
          <p:nvPr/>
        </p:nvSpPr>
        <p:spPr bwMode="auto">
          <a:xfrm>
            <a:off x="4035821" y="1846825"/>
            <a:ext cx="174188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NT-proBNP ng/L</a:t>
            </a:r>
            <a:b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364-713</a:t>
            </a:r>
          </a:p>
        </p:txBody>
      </p:sp>
      <p:sp>
        <p:nvSpPr>
          <p:cNvPr id="262193" name="TextBox 262192">
            <a:extLst>
              <a:ext uri="{FF2B5EF4-FFF2-40B4-BE49-F238E27FC236}">
                <a16:creationId xmlns:a16="http://schemas.microsoft.com/office/drawing/2014/main" id="{2A7166C5-133F-9EF8-9D32-8A0F7FACB39E}"/>
              </a:ext>
            </a:extLst>
          </p:cNvPr>
          <p:cNvSpPr txBox="1"/>
          <p:nvPr/>
        </p:nvSpPr>
        <p:spPr bwMode="auto">
          <a:xfrm>
            <a:off x="6676147" y="1846825"/>
            <a:ext cx="174188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NT-proBNP ng/L</a:t>
            </a:r>
            <a:b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714-1250</a:t>
            </a:r>
          </a:p>
        </p:txBody>
      </p:sp>
      <p:sp>
        <p:nvSpPr>
          <p:cNvPr id="262194" name="TextBox 262193">
            <a:extLst>
              <a:ext uri="{FF2B5EF4-FFF2-40B4-BE49-F238E27FC236}">
                <a16:creationId xmlns:a16="http://schemas.microsoft.com/office/drawing/2014/main" id="{020B2E19-F47C-59F5-5CC9-DE729B460D32}"/>
              </a:ext>
            </a:extLst>
          </p:cNvPr>
          <p:cNvSpPr txBox="1"/>
          <p:nvPr/>
        </p:nvSpPr>
        <p:spPr bwMode="auto">
          <a:xfrm>
            <a:off x="9356752" y="1846825"/>
            <a:ext cx="174188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NT-proBNP ng/L</a:t>
            </a:r>
            <a:b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&gt;1250</a:t>
            </a:r>
          </a:p>
        </p:txBody>
      </p:sp>
      <p:cxnSp>
        <p:nvCxnSpPr>
          <p:cNvPr id="262196" name="Straight Connector 262195">
            <a:extLst>
              <a:ext uri="{FF2B5EF4-FFF2-40B4-BE49-F238E27FC236}">
                <a16:creationId xmlns:a16="http://schemas.microsoft.com/office/drawing/2014/main" id="{769A2DC2-F880-3A9D-43A0-43D5DABFBA70}"/>
              </a:ext>
            </a:extLst>
          </p:cNvPr>
          <p:cNvCxnSpPr>
            <a:cxnSpLocks/>
          </p:cNvCxnSpPr>
          <p:nvPr/>
        </p:nvCxnSpPr>
        <p:spPr bwMode="auto">
          <a:xfrm>
            <a:off x="3596483" y="1846825"/>
            <a:ext cx="0" cy="2923065"/>
          </a:xfrm>
          <a:prstGeom prst="line">
            <a:avLst/>
          </a:prstGeom>
          <a:noFill/>
          <a:ln w="28575" cap="flat" cmpd="sng" algn="ctr">
            <a:solidFill>
              <a:schemeClr val="tx2">
                <a:lumMod val="90000"/>
              </a:schemeClr>
            </a:solidFill>
            <a:prstDash val="solid"/>
            <a:round/>
            <a:headEnd type="none" w="med" len="med"/>
            <a:tailEnd type="none" w="med" len="med"/>
          </a:ln>
          <a:effectLst/>
        </p:spPr>
      </p:cxnSp>
      <p:cxnSp>
        <p:nvCxnSpPr>
          <p:cNvPr id="262198" name="Straight Connector 262197">
            <a:extLst>
              <a:ext uri="{FF2B5EF4-FFF2-40B4-BE49-F238E27FC236}">
                <a16:creationId xmlns:a16="http://schemas.microsoft.com/office/drawing/2014/main" id="{9CF01270-EA84-D6A9-7ABC-4D5D01BC5061}"/>
              </a:ext>
            </a:extLst>
          </p:cNvPr>
          <p:cNvCxnSpPr>
            <a:cxnSpLocks/>
          </p:cNvCxnSpPr>
          <p:nvPr/>
        </p:nvCxnSpPr>
        <p:spPr bwMode="auto">
          <a:xfrm>
            <a:off x="6221262" y="1846825"/>
            <a:ext cx="0" cy="2923065"/>
          </a:xfrm>
          <a:prstGeom prst="line">
            <a:avLst/>
          </a:prstGeom>
          <a:noFill/>
          <a:ln w="28575" cap="flat" cmpd="sng" algn="ctr">
            <a:solidFill>
              <a:schemeClr val="tx2">
                <a:lumMod val="90000"/>
              </a:schemeClr>
            </a:solidFill>
            <a:prstDash val="solid"/>
            <a:round/>
            <a:headEnd type="none" w="med" len="med"/>
            <a:tailEnd type="none" w="med" len="med"/>
          </a:ln>
          <a:effectLst/>
        </p:spPr>
      </p:cxnSp>
      <p:cxnSp>
        <p:nvCxnSpPr>
          <p:cNvPr id="262199" name="Straight Connector 262198">
            <a:extLst>
              <a:ext uri="{FF2B5EF4-FFF2-40B4-BE49-F238E27FC236}">
                <a16:creationId xmlns:a16="http://schemas.microsoft.com/office/drawing/2014/main" id="{09DB0539-6B9A-6D28-5EDD-10C1A25EF759}"/>
              </a:ext>
            </a:extLst>
          </p:cNvPr>
          <p:cNvCxnSpPr>
            <a:cxnSpLocks/>
          </p:cNvCxnSpPr>
          <p:nvPr/>
        </p:nvCxnSpPr>
        <p:spPr bwMode="auto">
          <a:xfrm>
            <a:off x="8857750" y="1846825"/>
            <a:ext cx="0" cy="2923065"/>
          </a:xfrm>
          <a:prstGeom prst="line">
            <a:avLst/>
          </a:prstGeom>
          <a:noFill/>
          <a:ln w="28575" cap="flat" cmpd="sng" algn="ctr">
            <a:solidFill>
              <a:schemeClr val="tx2">
                <a:lumMod val="90000"/>
              </a:schemeClr>
            </a:solidFill>
            <a:prstDash val="solid"/>
            <a:round/>
            <a:headEnd type="none" w="med" len="med"/>
            <a:tailEnd type="none" w="med" len="med"/>
          </a:ln>
          <a:effectLst/>
        </p:spPr>
      </p:cxn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1431B2-1AD6-C750-14E9-D98C06415693}"/>
              </a:ext>
            </a:extLst>
          </p:cNvPr>
          <p:cNvSpPr>
            <a:spLocks noGrp="1"/>
          </p:cNvSpPr>
          <p:nvPr>
            <p:ph type="title"/>
          </p:nvPr>
        </p:nvSpPr>
        <p:spPr/>
        <p:txBody>
          <a:bodyPr/>
          <a:lstStyle/>
          <a:p>
            <a:r>
              <a:rPr lang="en-US" dirty="0"/>
              <a:t>COMBINE-AF: DOACs vs Warfarin Across the Spectrum of Kidney Function</a:t>
            </a:r>
          </a:p>
        </p:txBody>
      </p:sp>
      <p:sp>
        <p:nvSpPr>
          <p:cNvPr id="4" name="Text Box 11">
            <a:extLst>
              <a:ext uri="{FF2B5EF4-FFF2-40B4-BE49-F238E27FC236}">
                <a16:creationId xmlns:a16="http://schemas.microsoft.com/office/drawing/2014/main" id="{EEA061B6-D1EE-9899-A6FD-EC30000475F1}"/>
              </a:ext>
            </a:extLst>
          </p:cNvPr>
          <p:cNvSpPr txBox="1">
            <a:spLocks noChangeArrowheads="1"/>
          </p:cNvSpPr>
          <p:nvPr/>
        </p:nvSpPr>
        <p:spPr bwMode="auto">
          <a:xfrm>
            <a:off x="414339" y="6385740"/>
            <a:ext cx="74090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Harrington. Circulation. 2023;147:1748.</a:t>
            </a:r>
            <a:endPar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3" name="TextBox 2">
            <a:extLst>
              <a:ext uri="{FF2B5EF4-FFF2-40B4-BE49-F238E27FC236}">
                <a16:creationId xmlns:a16="http://schemas.microsoft.com/office/drawing/2014/main" id="{940C7DC7-6075-2027-D311-3E483F8A44C0}"/>
              </a:ext>
            </a:extLst>
          </p:cNvPr>
          <p:cNvSpPr txBox="1"/>
          <p:nvPr/>
        </p:nvSpPr>
        <p:spPr bwMode="auto">
          <a:xfrm>
            <a:off x="1565512" y="2012890"/>
            <a:ext cx="181492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Major Bleeding</a:t>
            </a:r>
          </a:p>
        </p:txBody>
      </p:sp>
      <p:sp>
        <p:nvSpPr>
          <p:cNvPr id="5" name="TextBox 4">
            <a:extLst>
              <a:ext uri="{FF2B5EF4-FFF2-40B4-BE49-F238E27FC236}">
                <a16:creationId xmlns:a16="http://schemas.microsoft.com/office/drawing/2014/main" id="{1D65E539-7EBB-C443-8664-B1A0C55DFE43}"/>
              </a:ext>
            </a:extLst>
          </p:cNvPr>
          <p:cNvSpPr txBox="1"/>
          <p:nvPr/>
        </p:nvSpPr>
        <p:spPr bwMode="auto">
          <a:xfrm rot="16200000">
            <a:off x="-784487" y="3837573"/>
            <a:ext cx="266669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Event Rate per 100 Patient-Yr</a:t>
            </a:r>
          </a:p>
        </p:txBody>
      </p:sp>
      <p:sp>
        <p:nvSpPr>
          <p:cNvPr id="6" name="TextBox 5">
            <a:extLst>
              <a:ext uri="{FF2B5EF4-FFF2-40B4-BE49-F238E27FC236}">
                <a16:creationId xmlns:a16="http://schemas.microsoft.com/office/drawing/2014/main" id="{BFCA9132-C386-D77A-5E0B-EE39A3F4F823}"/>
              </a:ext>
            </a:extLst>
          </p:cNvPr>
          <p:cNvSpPr txBox="1"/>
          <p:nvPr/>
        </p:nvSpPr>
        <p:spPr bwMode="auto">
          <a:xfrm>
            <a:off x="1406012" y="5605046"/>
            <a:ext cx="213391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Baseline CrCI (mL/min)</a:t>
            </a:r>
          </a:p>
        </p:txBody>
      </p:sp>
      <p:grpSp>
        <p:nvGrpSpPr>
          <p:cNvPr id="13" name="Group 12">
            <a:extLst>
              <a:ext uri="{FF2B5EF4-FFF2-40B4-BE49-F238E27FC236}">
                <a16:creationId xmlns:a16="http://schemas.microsoft.com/office/drawing/2014/main" id="{CDB1CEB6-F0F8-9784-7B47-FCC4C4AB62E8}"/>
              </a:ext>
            </a:extLst>
          </p:cNvPr>
          <p:cNvGrpSpPr/>
          <p:nvPr/>
        </p:nvGrpSpPr>
        <p:grpSpPr>
          <a:xfrm>
            <a:off x="571823" y="2413000"/>
            <a:ext cx="393056" cy="3114074"/>
            <a:chOff x="613514" y="2413000"/>
            <a:chExt cx="393056" cy="3114074"/>
          </a:xfrm>
        </p:grpSpPr>
        <p:sp>
          <p:nvSpPr>
            <p:cNvPr id="7" name="TextBox 6">
              <a:extLst>
                <a:ext uri="{FF2B5EF4-FFF2-40B4-BE49-F238E27FC236}">
                  <a16:creationId xmlns:a16="http://schemas.microsoft.com/office/drawing/2014/main" id="{74867674-F88F-EC4D-E491-2E1565E8DD25}"/>
                </a:ext>
              </a:extLst>
            </p:cNvPr>
            <p:cNvSpPr txBox="1"/>
            <p:nvPr/>
          </p:nvSpPr>
          <p:spPr bwMode="auto">
            <a:xfrm>
              <a:off x="613514" y="2413000"/>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a:t>
              </a:r>
            </a:p>
          </p:txBody>
        </p:sp>
        <p:sp>
          <p:nvSpPr>
            <p:cNvPr id="8" name="TextBox 7">
              <a:extLst>
                <a:ext uri="{FF2B5EF4-FFF2-40B4-BE49-F238E27FC236}">
                  <a16:creationId xmlns:a16="http://schemas.microsoft.com/office/drawing/2014/main" id="{64BDC494-F953-976A-22C0-612D66ED7506}"/>
                </a:ext>
              </a:extLst>
            </p:cNvPr>
            <p:cNvSpPr txBox="1"/>
            <p:nvPr/>
          </p:nvSpPr>
          <p:spPr bwMode="auto">
            <a:xfrm>
              <a:off x="613514" y="2966275"/>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9" name="TextBox 8">
              <a:extLst>
                <a:ext uri="{FF2B5EF4-FFF2-40B4-BE49-F238E27FC236}">
                  <a16:creationId xmlns:a16="http://schemas.microsoft.com/office/drawing/2014/main" id="{40A82674-29C6-33AB-5C83-C096B1F3627D}"/>
                </a:ext>
              </a:extLst>
            </p:cNvPr>
            <p:cNvSpPr txBox="1"/>
            <p:nvPr/>
          </p:nvSpPr>
          <p:spPr bwMode="auto">
            <a:xfrm>
              <a:off x="717709" y="3521552"/>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a:t>
              </a:r>
            </a:p>
          </p:txBody>
        </p:sp>
        <p:sp>
          <p:nvSpPr>
            <p:cNvPr id="10" name="TextBox 9">
              <a:extLst>
                <a:ext uri="{FF2B5EF4-FFF2-40B4-BE49-F238E27FC236}">
                  <a16:creationId xmlns:a16="http://schemas.microsoft.com/office/drawing/2014/main" id="{BFA539BF-9D57-C6E3-6BA0-8360262E50F8}"/>
                </a:ext>
              </a:extLst>
            </p:cNvPr>
            <p:cNvSpPr txBox="1"/>
            <p:nvPr/>
          </p:nvSpPr>
          <p:spPr bwMode="auto">
            <a:xfrm>
              <a:off x="717709" y="4074827"/>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11" name="TextBox 10">
              <a:extLst>
                <a:ext uri="{FF2B5EF4-FFF2-40B4-BE49-F238E27FC236}">
                  <a16:creationId xmlns:a16="http://schemas.microsoft.com/office/drawing/2014/main" id="{FD8E088D-C27A-B773-E29C-196AE7A6E3B6}"/>
                </a:ext>
              </a:extLst>
            </p:cNvPr>
            <p:cNvSpPr txBox="1"/>
            <p:nvPr/>
          </p:nvSpPr>
          <p:spPr bwMode="auto">
            <a:xfrm>
              <a:off x="717708" y="4635245"/>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12" name="TextBox 11">
              <a:extLst>
                <a:ext uri="{FF2B5EF4-FFF2-40B4-BE49-F238E27FC236}">
                  <a16:creationId xmlns:a16="http://schemas.microsoft.com/office/drawing/2014/main" id="{15589981-18F4-BE56-E891-CBD1D94F23CF}"/>
                </a:ext>
              </a:extLst>
            </p:cNvPr>
            <p:cNvSpPr txBox="1"/>
            <p:nvPr/>
          </p:nvSpPr>
          <p:spPr bwMode="auto">
            <a:xfrm>
              <a:off x="717709" y="5188520"/>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grpSp>
      <p:grpSp>
        <p:nvGrpSpPr>
          <p:cNvPr id="19" name="Group 18">
            <a:extLst>
              <a:ext uri="{FF2B5EF4-FFF2-40B4-BE49-F238E27FC236}">
                <a16:creationId xmlns:a16="http://schemas.microsoft.com/office/drawing/2014/main" id="{EF0F121A-7A10-C062-7E82-3C5893514739}"/>
              </a:ext>
            </a:extLst>
          </p:cNvPr>
          <p:cNvGrpSpPr/>
          <p:nvPr/>
        </p:nvGrpSpPr>
        <p:grpSpPr>
          <a:xfrm>
            <a:off x="1069998" y="5360922"/>
            <a:ext cx="2931124" cy="338554"/>
            <a:chOff x="1069998" y="5455353"/>
            <a:chExt cx="2931124" cy="338554"/>
          </a:xfrm>
        </p:grpSpPr>
        <p:sp>
          <p:nvSpPr>
            <p:cNvPr id="14" name="TextBox 13">
              <a:extLst>
                <a:ext uri="{FF2B5EF4-FFF2-40B4-BE49-F238E27FC236}">
                  <a16:creationId xmlns:a16="http://schemas.microsoft.com/office/drawing/2014/main" id="{A74933B1-2B2B-8AA0-3CA8-7691DC9992B0}"/>
                </a:ext>
              </a:extLst>
            </p:cNvPr>
            <p:cNvSpPr txBox="1"/>
            <p:nvPr/>
          </p:nvSpPr>
          <p:spPr bwMode="auto">
            <a:xfrm>
              <a:off x="1069998" y="5455353"/>
              <a:ext cx="49564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&lt;30</a:t>
              </a:r>
            </a:p>
          </p:txBody>
        </p:sp>
        <p:sp>
          <p:nvSpPr>
            <p:cNvPr id="15" name="TextBox 14">
              <a:extLst>
                <a:ext uri="{FF2B5EF4-FFF2-40B4-BE49-F238E27FC236}">
                  <a16:creationId xmlns:a16="http://schemas.microsoft.com/office/drawing/2014/main" id="{C1B65F4B-2E91-3DFD-6E88-E4565F34B8F0}"/>
                </a:ext>
              </a:extLst>
            </p:cNvPr>
            <p:cNvSpPr txBox="1"/>
            <p:nvPr/>
          </p:nvSpPr>
          <p:spPr bwMode="auto">
            <a:xfrm>
              <a:off x="1534336" y="5455353"/>
              <a:ext cx="78899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(30-45)</a:t>
              </a:r>
            </a:p>
          </p:txBody>
        </p:sp>
        <p:sp>
          <p:nvSpPr>
            <p:cNvPr id="16" name="TextBox 15">
              <a:extLst>
                <a:ext uri="{FF2B5EF4-FFF2-40B4-BE49-F238E27FC236}">
                  <a16:creationId xmlns:a16="http://schemas.microsoft.com/office/drawing/2014/main" id="{977FFE75-979E-D742-3947-AE044A33D0F1}"/>
                </a:ext>
              </a:extLst>
            </p:cNvPr>
            <p:cNvSpPr txBox="1"/>
            <p:nvPr/>
          </p:nvSpPr>
          <p:spPr bwMode="auto">
            <a:xfrm>
              <a:off x="2157430" y="5455353"/>
              <a:ext cx="78899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(45-60)</a:t>
              </a:r>
            </a:p>
          </p:txBody>
        </p:sp>
        <p:sp>
          <p:nvSpPr>
            <p:cNvPr id="17" name="TextBox 16">
              <a:extLst>
                <a:ext uri="{FF2B5EF4-FFF2-40B4-BE49-F238E27FC236}">
                  <a16:creationId xmlns:a16="http://schemas.microsoft.com/office/drawing/2014/main" id="{3F8934BC-E8F5-FDC1-9C01-87916F67C050}"/>
                </a:ext>
              </a:extLst>
            </p:cNvPr>
            <p:cNvSpPr txBox="1"/>
            <p:nvPr/>
          </p:nvSpPr>
          <p:spPr bwMode="auto">
            <a:xfrm>
              <a:off x="2764819" y="5455353"/>
              <a:ext cx="78899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(60-90)</a:t>
              </a:r>
            </a:p>
          </p:txBody>
        </p:sp>
        <p:sp>
          <p:nvSpPr>
            <p:cNvPr id="18" name="TextBox 17">
              <a:extLst>
                <a:ext uri="{FF2B5EF4-FFF2-40B4-BE49-F238E27FC236}">
                  <a16:creationId xmlns:a16="http://schemas.microsoft.com/office/drawing/2014/main" id="{21A633F9-62A0-1C12-3A0C-75B6C37ECE0A}"/>
                </a:ext>
              </a:extLst>
            </p:cNvPr>
            <p:cNvSpPr txBox="1"/>
            <p:nvPr/>
          </p:nvSpPr>
          <p:spPr bwMode="auto">
            <a:xfrm>
              <a:off x="3505473" y="5455353"/>
              <a:ext cx="49564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90</a:t>
              </a:r>
            </a:p>
          </p:txBody>
        </p:sp>
      </p:grpSp>
      <p:sp>
        <p:nvSpPr>
          <p:cNvPr id="20" name="Freeform: Shape 19">
            <a:extLst>
              <a:ext uri="{FF2B5EF4-FFF2-40B4-BE49-F238E27FC236}">
                <a16:creationId xmlns:a16="http://schemas.microsoft.com/office/drawing/2014/main" id="{82E57E30-A0C4-0E72-01C6-C997FF1861A2}"/>
              </a:ext>
            </a:extLst>
          </p:cNvPr>
          <p:cNvSpPr/>
          <p:nvPr/>
        </p:nvSpPr>
        <p:spPr bwMode="auto">
          <a:xfrm>
            <a:off x="957263" y="2438400"/>
            <a:ext cx="3181350" cy="2909888"/>
          </a:xfrm>
          <a:custGeom>
            <a:avLst/>
            <a:gdLst>
              <a:gd name="connsiteX0" fmla="*/ 0 w 3181350"/>
              <a:gd name="connsiteY0" fmla="*/ 0 h 2909888"/>
              <a:gd name="connsiteX1" fmla="*/ 0 w 3181350"/>
              <a:gd name="connsiteY1" fmla="*/ 2909888 h 2909888"/>
              <a:gd name="connsiteX2" fmla="*/ 3181350 w 3181350"/>
              <a:gd name="connsiteY2" fmla="*/ 2909888 h 2909888"/>
            </a:gdLst>
            <a:ahLst/>
            <a:cxnLst>
              <a:cxn ang="0">
                <a:pos x="connsiteX0" y="connsiteY0"/>
              </a:cxn>
              <a:cxn ang="0">
                <a:pos x="connsiteX1" y="connsiteY1"/>
              </a:cxn>
              <a:cxn ang="0">
                <a:pos x="connsiteX2" y="connsiteY2"/>
              </a:cxn>
            </a:cxnLst>
            <a:rect l="l" t="t" r="r" b="b"/>
            <a:pathLst>
              <a:path w="3181350" h="2909888">
                <a:moveTo>
                  <a:pt x="0" y="0"/>
                </a:moveTo>
                <a:lnTo>
                  <a:pt x="0" y="2909888"/>
                </a:lnTo>
                <a:lnTo>
                  <a:pt x="3181350" y="2909888"/>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21" name="Group 20">
            <a:extLst>
              <a:ext uri="{FF2B5EF4-FFF2-40B4-BE49-F238E27FC236}">
                <a16:creationId xmlns:a16="http://schemas.microsoft.com/office/drawing/2014/main" id="{E6068164-6E9A-8448-B3A7-F7D1D6A54675}"/>
              </a:ext>
            </a:extLst>
          </p:cNvPr>
          <p:cNvGrpSpPr/>
          <p:nvPr/>
        </p:nvGrpSpPr>
        <p:grpSpPr>
          <a:xfrm>
            <a:off x="887411" y="2582278"/>
            <a:ext cx="84137" cy="2761248"/>
            <a:chOff x="1298661" y="2657308"/>
            <a:chExt cx="374478" cy="1568225"/>
          </a:xfrm>
        </p:grpSpPr>
        <p:cxnSp>
          <p:nvCxnSpPr>
            <p:cNvPr id="22" name="Straight Connector 21">
              <a:extLst>
                <a:ext uri="{FF2B5EF4-FFF2-40B4-BE49-F238E27FC236}">
                  <a16:creationId xmlns:a16="http://schemas.microsoft.com/office/drawing/2014/main" id="{64E69A3E-C1BC-C14B-6D7E-A12FCD4A8D31}"/>
                </a:ext>
              </a:extLst>
            </p:cNvPr>
            <p:cNvCxnSpPr/>
            <p:nvPr/>
          </p:nvCxnSpPr>
          <p:spPr bwMode="auto">
            <a:xfrm>
              <a:off x="1298661" y="265730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9E09D3A3-673B-1CD2-9BC6-AEB224C48DE9}"/>
                </a:ext>
              </a:extLst>
            </p:cNvPr>
            <p:cNvCxnSpPr/>
            <p:nvPr/>
          </p:nvCxnSpPr>
          <p:spPr bwMode="auto">
            <a:xfrm>
              <a:off x="1298661" y="297095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736A1D20-7939-7F87-0027-357C44422F94}"/>
                </a:ext>
              </a:extLst>
            </p:cNvPr>
            <p:cNvCxnSpPr/>
            <p:nvPr/>
          </p:nvCxnSpPr>
          <p:spPr bwMode="auto">
            <a:xfrm>
              <a:off x="1298661" y="328459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D1544115-1072-0A81-83E9-B59BB41D1C57}"/>
                </a:ext>
              </a:extLst>
            </p:cNvPr>
            <p:cNvCxnSpPr/>
            <p:nvPr/>
          </p:nvCxnSpPr>
          <p:spPr bwMode="auto">
            <a:xfrm>
              <a:off x="1298661" y="359824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1A76B032-A3E0-9D38-448F-36E90B504743}"/>
                </a:ext>
              </a:extLst>
            </p:cNvPr>
            <p:cNvCxnSpPr/>
            <p:nvPr/>
          </p:nvCxnSpPr>
          <p:spPr bwMode="auto">
            <a:xfrm>
              <a:off x="1298661" y="391188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0357C5A5-865F-AED4-1F93-8133400DE660}"/>
                </a:ext>
              </a:extLst>
            </p:cNvPr>
            <p:cNvCxnSpPr/>
            <p:nvPr/>
          </p:nvCxnSpPr>
          <p:spPr bwMode="auto">
            <a:xfrm>
              <a:off x="1298661" y="4225533"/>
              <a:ext cx="374478" cy="0"/>
            </a:xfrm>
            <a:prstGeom prst="line">
              <a:avLst/>
            </a:prstGeom>
            <a:noFill/>
            <a:ln w="28575" cap="flat" cmpd="sng" algn="ctr">
              <a:solidFill>
                <a:schemeClr val="bg1"/>
              </a:solidFill>
              <a:prstDash val="solid"/>
              <a:round/>
              <a:headEnd type="none" w="med" len="med"/>
              <a:tailEnd type="none" w="med" len="med"/>
            </a:ln>
            <a:effectLst/>
          </p:spPr>
        </p:cxnSp>
      </p:grpSp>
      <p:grpSp>
        <p:nvGrpSpPr>
          <p:cNvPr id="30" name="Group 29">
            <a:extLst>
              <a:ext uri="{FF2B5EF4-FFF2-40B4-BE49-F238E27FC236}">
                <a16:creationId xmlns:a16="http://schemas.microsoft.com/office/drawing/2014/main" id="{E31C0C75-C6E8-DE83-74A9-3397A69EFF5E}"/>
              </a:ext>
            </a:extLst>
          </p:cNvPr>
          <p:cNvGrpSpPr/>
          <p:nvPr/>
        </p:nvGrpSpPr>
        <p:grpSpPr>
          <a:xfrm rot="5400000">
            <a:off x="2496739" y="3806474"/>
            <a:ext cx="102395" cy="3181350"/>
            <a:chOff x="1298661" y="2623110"/>
            <a:chExt cx="374479" cy="1631735"/>
          </a:xfrm>
        </p:grpSpPr>
        <p:cxnSp>
          <p:nvCxnSpPr>
            <p:cNvPr id="31" name="Straight Connector 30">
              <a:extLst>
                <a:ext uri="{FF2B5EF4-FFF2-40B4-BE49-F238E27FC236}">
                  <a16:creationId xmlns:a16="http://schemas.microsoft.com/office/drawing/2014/main" id="{D8E8374C-EBCE-B266-0D69-E1536B164190}"/>
                </a:ext>
              </a:extLst>
            </p:cNvPr>
            <p:cNvCxnSpPr/>
            <p:nvPr/>
          </p:nvCxnSpPr>
          <p:spPr bwMode="auto">
            <a:xfrm>
              <a:off x="1298662" y="2623110"/>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C8103FAD-BA5D-58DD-E1AD-876F41A7868E}"/>
                </a:ext>
              </a:extLst>
            </p:cNvPr>
            <p:cNvCxnSpPr/>
            <p:nvPr/>
          </p:nvCxnSpPr>
          <p:spPr bwMode="auto">
            <a:xfrm>
              <a:off x="1298661" y="297095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530D6B97-70BA-27FF-87C4-D895E24D16C3}"/>
                </a:ext>
              </a:extLst>
            </p:cNvPr>
            <p:cNvCxnSpPr/>
            <p:nvPr/>
          </p:nvCxnSpPr>
          <p:spPr bwMode="auto">
            <a:xfrm>
              <a:off x="1298661" y="328459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7CA83D88-A572-9D4C-2217-C56329FD7CFF}"/>
                </a:ext>
              </a:extLst>
            </p:cNvPr>
            <p:cNvCxnSpPr/>
            <p:nvPr/>
          </p:nvCxnSpPr>
          <p:spPr bwMode="auto">
            <a:xfrm>
              <a:off x="1298661" y="359824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B0F23A73-87E7-A0D1-F372-63129A4AB7E1}"/>
                </a:ext>
              </a:extLst>
            </p:cNvPr>
            <p:cNvCxnSpPr/>
            <p:nvPr/>
          </p:nvCxnSpPr>
          <p:spPr bwMode="auto">
            <a:xfrm>
              <a:off x="1298661" y="391188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344893E3-D828-0499-1048-4AB32E37E73E}"/>
                </a:ext>
              </a:extLst>
            </p:cNvPr>
            <p:cNvCxnSpPr/>
            <p:nvPr/>
          </p:nvCxnSpPr>
          <p:spPr bwMode="auto">
            <a:xfrm>
              <a:off x="1298661" y="4254845"/>
              <a:ext cx="374478" cy="0"/>
            </a:xfrm>
            <a:prstGeom prst="line">
              <a:avLst/>
            </a:prstGeom>
            <a:noFill/>
            <a:ln w="28575" cap="flat" cmpd="sng" algn="ctr">
              <a:solidFill>
                <a:schemeClr val="bg1"/>
              </a:solidFill>
              <a:prstDash val="solid"/>
              <a:round/>
              <a:headEnd type="none" w="med" len="med"/>
              <a:tailEnd type="none" w="med" len="med"/>
            </a:ln>
            <a:effectLst/>
          </p:spPr>
        </p:cxnSp>
      </p:grpSp>
      <p:sp>
        <p:nvSpPr>
          <p:cNvPr id="37" name="Rectangle 36">
            <a:extLst>
              <a:ext uri="{FF2B5EF4-FFF2-40B4-BE49-F238E27FC236}">
                <a16:creationId xmlns:a16="http://schemas.microsoft.com/office/drawing/2014/main" id="{87E3A4F5-9807-C871-9FF0-A112124965C5}"/>
              </a:ext>
            </a:extLst>
          </p:cNvPr>
          <p:cNvSpPr/>
          <p:nvPr/>
        </p:nvSpPr>
        <p:spPr bwMode="auto">
          <a:xfrm>
            <a:off x="1047750" y="3876674"/>
            <a:ext cx="542925" cy="1457325"/>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503</a:t>
            </a:r>
          </a:p>
        </p:txBody>
      </p:sp>
      <p:sp>
        <p:nvSpPr>
          <p:cNvPr id="38" name="TextBox 37">
            <a:extLst>
              <a:ext uri="{FF2B5EF4-FFF2-40B4-BE49-F238E27FC236}">
                <a16:creationId xmlns:a16="http://schemas.microsoft.com/office/drawing/2014/main" id="{AE3999C0-82CF-DA41-BBDA-3D281FA3A324}"/>
              </a:ext>
            </a:extLst>
          </p:cNvPr>
          <p:cNvSpPr txBox="1"/>
          <p:nvPr/>
        </p:nvSpPr>
        <p:spPr bwMode="auto">
          <a:xfrm>
            <a:off x="1030895" y="3569946"/>
            <a:ext cx="59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8.02</a:t>
            </a:r>
          </a:p>
        </p:txBody>
      </p:sp>
      <p:sp>
        <p:nvSpPr>
          <p:cNvPr id="39" name="Rectangle 38">
            <a:extLst>
              <a:ext uri="{FF2B5EF4-FFF2-40B4-BE49-F238E27FC236}">
                <a16:creationId xmlns:a16="http://schemas.microsoft.com/office/drawing/2014/main" id="{1B79C48D-0D3D-9058-D762-B91CAD968FBE}"/>
              </a:ext>
            </a:extLst>
          </p:cNvPr>
          <p:cNvSpPr/>
          <p:nvPr/>
        </p:nvSpPr>
        <p:spPr bwMode="auto">
          <a:xfrm>
            <a:off x="1666700" y="4405313"/>
            <a:ext cx="542925" cy="928686"/>
          </a:xfrm>
          <a:prstGeom prst="rect">
            <a:avLst/>
          </a:prstGeom>
          <a:solidFill>
            <a:schemeClr val="accent3"/>
          </a:solidFill>
          <a:ln w="0">
            <a:solidFill>
              <a:schemeClr val="bg1"/>
            </a:solidFill>
            <a:miter lim="800000"/>
            <a:headEnd/>
            <a:tailEnd/>
          </a:ln>
        </p:spPr>
        <p:txBody>
          <a:bodyPr lIns="0" rIns="0"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8376</a:t>
            </a:r>
          </a:p>
        </p:txBody>
      </p:sp>
      <p:sp>
        <p:nvSpPr>
          <p:cNvPr id="40" name="TextBox 39">
            <a:extLst>
              <a:ext uri="{FF2B5EF4-FFF2-40B4-BE49-F238E27FC236}">
                <a16:creationId xmlns:a16="http://schemas.microsoft.com/office/drawing/2014/main" id="{B23AFB9B-88E2-126C-0B41-F16E961BA179}"/>
              </a:ext>
            </a:extLst>
          </p:cNvPr>
          <p:cNvSpPr txBox="1"/>
          <p:nvPr/>
        </p:nvSpPr>
        <p:spPr bwMode="auto">
          <a:xfrm>
            <a:off x="1648243" y="4098585"/>
            <a:ext cx="5966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5.11</a:t>
            </a:r>
          </a:p>
        </p:txBody>
      </p:sp>
      <p:sp>
        <p:nvSpPr>
          <p:cNvPr id="41" name="Rectangle 40">
            <a:extLst>
              <a:ext uri="{FF2B5EF4-FFF2-40B4-BE49-F238E27FC236}">
                <a16:creationId xmlns:a16="http://schemas.microsoft.com/office/drawing/2014/main" id="{5C47AECA-D0A4-1A27-389C-EB3545AF5752}"/>
              </a:ext>
            </a:extLst>
          </p:cNvPr>
          <p:cNvSpPr/>
          <p:nvPr/>
        </p:nvSpPr>
        <p:spPr bwMode="auto">
          <a:xfrm>
            <a:off x="2272676" y="4624387"/>
            <a:ext cx="542925" cy="709611"/>
          </a:xfrm>
          <a:prstGeom prst="rect">
            <a:avLst/>
          </a:prstGeom>
          <a:solidFill>
            <a:schemeClr val="accent4"/>
          </a:solidFill>
          <a:ln w="0">
            <a:solidFill>
              <a:schemeClr val="bg1"/>
            </a:solidFill>
            <a:miter lim="800000"/>
            <a:headEnd/>
            <a:tailEnd/>
          </a:ln>
        </p:spPr>
        <p:txBody>
          <a:bodyPr lIns="0" rIns="0"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15413</a:t>
            </a:r>
          </a:p>
        </p:txBody>
      </p:sp>
      <p:sp>
        <p:nvSpPr>
          <p:cNvPr id="42" name="TextBox 41">
            <a:extLst>
              <a:ext uri="{FF2B5EF4-FFF2-40B4-BE49-F238E27FC236}">
                <a16:creationId xmlns:a16="http://schemas.microsoft.com/office/drawing/2014/main" id="{00217E58-CC3B-9010-FF4A-51BC44AC60C5}"/>
              </a:ext>
            </a:extLst>
          </p:cNvPr>
          <p:cNvSpPr txBox="1"/>
          <p:nvPr/>
        </p:nvSpPr>
        <p:spPr bwMode="auto">
          <a:xfrm>
            <a:off x="2254220" y="4317659"/>
            <a:ext cx="5966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3.97</a:t>
            </a:r>
          </a:p>
        </p:txBody>
      </p:sp>
      <p:sp>
        <p:nvSpPr>
          <p:cNvPr id="43" name="Rectangle 42">
            <a:extLst>
              <a:ext uri="{FF2B5EF4-FFF2-40B4-BE49-F238E27FC236}">
                <a16:creationId xmlns:a16="http://schemas.microsoft.com/office/drawing/2014/main" id="{381BB816-D594-51A9-5451-9DAA7377DD96}"/>
              </a:ext>
            </a:extLst>
          </p:cNvPr>
          <p:cNvSpPr/>
          <p:nvPr/>
        </p:nvSpPr>
        <p:spPr bwMode="auto">
          <a:xfrm>
            <a:off x="2885288" y="4843463"/>
            <a:ext cx="542925" cy="490535"/>
          </a:xfrm>
          <a:prstGeom prst="rect">
            <a:avLst/>
          </a:prstGeom>
          <a:solidFill>
            <a:schemeClr val="accent6"/>
          </a:solidFill>
          <a:ln w="0">
            <a:solidFill>
              <a:schemeClr val="bg1"/>
            </a:solidFill>
            <a:miter lim="800000"/>
            <a:headEnd/>
            <a:tailEnd/>
          </a:ln>
        </p:spPr>
        <p:txBody>
          <a:bodyPr lIns="0" rIns="0"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28809</a:t>
            </a:r>
          </a:p>
        </p:txBody>
      </p:sp>
      <p:sp>
        <p:nvSpPr>
          <p:cNvPr id="44" name="TextBox 43">
            <a:extLst>
              <a:ext uri="{FF2B5EF4-FFF2-40B4-BE49-F238E27FC236}">
                <a16:creationId xmlns:a16="http://schemas.microsoft.com/office/drawing/2014/main" id="{4F101D94-2220-361D-2D27-D77FF6C522C4}"/>
              </a:ext>
            </a:extLst>
          </p:cNvPr>
          <p:cNvSpPr txBox="1"/>
          <p:nvPr/>
        </p:nvSpPr>
        <p:spPr bwMode="auto">
          <a:xfrm>
            <a:off x="2866833" y="4540456"/>
            <a:ext cx="5966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2.76</a:t>
            </a:r>
          </a:p>
        </p:txBody>
      </p:sp>
      <p:sp>
        <p:nvSpPr>
          <p:cNvPr id="45" name="Rectangle 44">
            <a:extLst>
              <a:ext uri="{FF2B5EF4-FFF2-40B4-BE49-F238E27FC236}">
                <a16:creationId xmlns:a16="http://schemas.microsoft.com/office/drawing/2014/main" id="{B52A7529-0F33-7DBA-D1EC-8B39416824AA}"/>
              </a:ext>
            </a:extLst>
          </p:cNvPr>
          <p:cNvSpPr/>
          <p:nvPr/>
        </p:nvSpPr>
        <p:spPr bwMode="auto">
          <a:xfrm>
            <a:off x="3489750" y="5005388"/>
            <a:ext cx="542925" cy="328610"/>
          </a:xfrm>
          <a:prstGeom prst="rect">
            <a:avLst/>
          </a:prstGeom>
          <a:solidFill>
            <a:schemeClr val="accent5"/>
          </a:solidFill>
          <a:ln w="0">
            <a:solidFill>
              <a:schemeClr val="bg1"/>
            </a:solidFill>
            <a:miter lim="800000"/>
            <a:headEnd/>
            <a:tailEnd/>
          </a:ln>
        </p:spPr>
        <p:txBody>
          <a:bodyPr lIns="0" rIns="0"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18231</a:t>
            </a:r>
          </a:p>
        </p:txBody>
      </p:sp>
      <p:sp>
        <p:nvSpPr>
          <p:cNvPr id="46" name="TextBox 45">
            <a:extLst>
              <a:ext uri="{FF2B5EF4-FFF2-40B4-BE49-F238E27FC236}">
                <a16:creationId xmlns:a16="http://schemas.microsoft.com/office/drawing/2014/main" id="{84EBA642-2C6D-6502-A8A3-B2420A07E2D1}"/>
              </a:ext>
            </a:extLst>
          </p:cNvPr>
          <p:cNvSpPr txBox="1"/>
          <p:nvPr/>
        </p:nvSpPr>
        <p:spPr bwMode="auto">
          <a:xfrm>
            <a:off x="3471296" y="4705213"/>
            <a:ext cx="5966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1.87</a:t>
            </a:r>
          </a:p>
        </p:txBody>
      </p:sp>
      <p:sp>
        <p:nvSpPr>
          <p:cNvPr id="47" name="TextBox 46">
            <a:extLst>
              <a:ext uri="{FF2B5EF4-FFF2-40B4-BE49-F238E27FC236}">
                <a16:creationId xmlns:a16="http://schemas.microsoft.com/office/drawing/2014/main" id="{59293D83-1EAC-2B31-60DD-7CA0C8CB1EF0}"/>
              </a:ext>
            </a:extLst>
          </p:cNvPr>
          <p:cNvSpPr txBox="1"/>
          <p:nvPr/>
        </p:nvSpPr>
        <p:spPr bwMode="auto">
          <a:xfrm>
            <a:off x="578257" y="5026221"/>
            <a:ext cx="4331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a:t>
            </a:r>
          </a:p>
        </p:txBody>
      </p:sp>
      <p:sp>
        <p:nvSpPr>
          <p:cNvPr id="48" name="TextBox 47">
            <a:extLst>
              <a:ext uri="{FF2B5EF4-FFF2-40B4-BE49-F238E27FC236}">
                <a16:creationId xmlns:a16="http://schemas.microsoft.com/office/drawing/2014/main" id="{33A130CB-E99F-27CF-690C-E8ABFA777669}"/>
              </a:ext>
            </a:extLst>
          </p:cNvPr>
          <p:cNvSpPr txBox="1"/>
          <p:nvPr/>
        </p:nvSpPr>
        <p:spPr bwMode="auto">
          <a:xfrm>
            <a:off x="4762475" y="2012890"/>
            <a:ext cx="301178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Stroke/Systemic Embolism</a:t>
            </a:r>
          </a:p>
        </p:txBody>
      </p:sp>
      <p:sp>
        <p:nvSpPr>
          <p:cNvPr id="49" name="TextBox 48">
            <a:extLst>
              <a:ext uri="{FF2B5EF4-FFF2-40B4-BE49-F238E27FC236}">
                <a16:creationId xmlns:a16="http://schemas.microsoft.com/office/drawing/2014/main" id="{670DEDF4-2457-BBF1-A063-14B027B886CC}"/>
              </a:ext>
            </a:extLst>
          </p:cNvPr>
          <p:cNvSpPr txBox="1"/>
          <p:nvPr/>
        </p:nvSpPr>
        <p:spPr bwMode="auto">
          <a:xfrm rot="16200000">
            <a:off x="3010905" y="3837573"/>
            <a:ext cx="266669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Event Rate per 100 Patient-Yr</a:t>
            </a:r>
          </a:p>
        </p:txBody>
      </p:sp>
      <p:sp>
        <p:nvSpPr>
          <p:cNvPr id="50" name="TextBox 49">
            <a:extLst>
              <a:ext uri="{FF2B5EF4-FFF2-40B4-BE49-F238E27FC236}">
                <a16:creationId xmlns:a16="http://schemas.microsoft.com/office/drawing/2014/main" id="{E19D7796-5780-A9E3-8EE8-4EE29A540F98}"/>
              </a:ext>
            </a:extLst>
          </p:cNvPr>
          <p:cNvSpPr txBox="1"/>
          <p:nvPr/>
        </p:nvSpPr>
        <p:spPr bwMode="auto">
          <a:xfrm>
            <a:off x="5201404" y="5605046"/>
            <a:ext cx="213391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Baseline CrCI (mL/min)</a:t>
            </a:r>
          </a:p>
        </p:txBody>
      </p:sp>
      <p:grpSp>
        <p:nvGrpSpPr>
          <p:cNvPr id="51" name="Group 50">
            <a:extLst>
              <a:ext uri="{FF2B5EF4-FFF2-40B4-BE49-F238E27FC236}">
                <a16:creationId xmlns:a16="http://schemas.microsoft.com/office/drawing/2014/main" id="{FA1865E3-6024-365C-6328-6F0C0A5FA636}"/>
              </a:ext>
            </a:extLst>
          </p:cNvPr>
          <p:cNvGrpSpPr/>
          <p:nvPr/>
        </p:nvGrpSpPr>
        <p:grpSpPr>
          <a:xfrm>
            <a:off x="4367215" y="2413000"/>
            <a:ext cx="393056" cy="3114074"/>
            <a:chOff x="613514" y="2413000"/>
            <a:chExt cx="393056" cy="3114074"/>
          </a:xfrm>
        </p:grpSpPr>
        <p:sp>
          <p:nvSpPr>
            <p:cNvPr id="52" name="TextBox 51">
              <a:extLst>
                <a:ext uri="{FF2B5EF4-FFF2-40B4-BE49-F238E27FC236}">
                  <a16:creationId xmlns:a16="http://schemas.microsoft.com/office/drawing/2014/main" id="{662936B0-7FDB-56CC-38FA-9CFA0A07F9A4}"/>
                </a:ext>
              </a:extLst>
            </p:cNvPr>
            <p:cNvSpPr txBox="1"/>
            <p:nvPr/>
          </p:nvSpPr>
          <p:spPr bwMode="auto">
            <a:xfrm>
              <a:off x="613514" y="2413000"/>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a:t>
              </a:r>
            </a:p>
          </p:txBody>
        </p:sp>
        <p:sp>
          <p:nvSpPr>
            <p:cNvPr id="53" name="TextBox 52">
              <a:extLst>
                <a:ext uri="{FF2B5EF4-FFF2-40B4-BE49-F238E27FC236}">
                  <a16:creationId xmlns:a16="http://schemas.microsoft.com/office/drawing/2014/main" id="{DFDE9FB9-F101-F3DF-C84A-13FA8775EA86}"/>
                </a:ext>
              </a:extLst>
            </p:cNvPr>
            <p:cNvSpPr txBox="1"/>
            <p:nvPr/>
          </p:nvSpPr>
          <p:spPr bwMode="auto">
            <a:xfrm>
              <a:off x="613514" y="2966275"/>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54" name="TextBox 53">
              <a:extLst>
                <a:ext uri="{FF2B5EF4-FFF2-40B4-BE49-F238E27FC236}">
                  <a16:creationId xmlns:a16="http://schemas.microsoft.com/office/drawing/2014/main" id="{4D4050C1-96B5-924B-CC98-323AE1A645B7}"/>
                </a:ext>
              </a:extLst>
            </p:cNvPr>
            <p:cNvSpPr txBox="1"/>
            <p:nvPr/>
          </p:nvSpPr>
          <p:spPr bwMode="auto">
            <a:xfrm>
              <a:off x="717709" y="3521552"/>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a:t>
              </a:r>
            </a:p>
          </p:txBody>
        </p:sp>
        <p:sp>
          <p:nvSpPr>
            <p:cNvPr id="55" name="TextBox 54">
              <a:extLst>
                <a:ext uri="{FF2B5EF4-FFF2-40B4-BE49-F238E27FC236}">
                  <a16:creationId xmlns:a16="http://schemas.microsoft.com/office/drawing/2014/main" id="{EA0E8D17-5282-9743-C94E-BB7954F2C6D1}"/>
                </a:ext>
              </a:extLst>
            </p:cNvPr>
            <p:cNvSpPr txBox="1"/>
            <p:nvPr/>
          </p:nvSpPr>
          <p:spPr bwMode="auto">
            <a:xfrm>
              <a:off x="717709" y="4074827"/>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56" name="TextBox 55">
              <a:extLst>
                <a:ext uri="{FF2B5EF4-FFF2-40B4-BE49-F238E27FC236}">
                  <a16:creationId xmlns:a16="http://schemas.microsoft.com/office/drawing/2014/main" id="{62F598B4-963D-89A1-1734-CCA0767A1C27}"/>
                </a:ext>
              </a:extLst>
            </p:cNvPr>
            <p:cNvSpPr txBox="1"/>
            <p:nvPr/>
          </p:nvSpPr>
          <p:spPr bwMode="auto">
            <a:xfrm>
              <a:off x="717708" y="4635245"/>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57" name="TextBox 56">
              <a:extLst>
                <a:ext uri="{FF2B5EF4-FFF2-40B4-BE49-F238E27FC236}">
                  <a16:creationId xmlns:a16="http://schemas.microsoft.com/office/drawing/2014/main" id="{F0B3BE07-09C3-F60B-6B9A-D16AA53E5B96}"/>
                </a:ext>
              </a:extLst>
            </p:cNvPr>
            <p:cNvSpPr txBox="1"/>
            <p:nvPr/>
          </p:nvSpPr>
          <p:spPr bwMode="auto">
            <a:xfrm>
              <a:off x="717709" y="5188520"/>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grpSp>
      <p:grpSp>
        <p:nvGrpSpPr>
          <p:cNvPr id="58" name="Group 57">
            <a:extLst>
              <a:ext uri="{FF2B5EF4-FFF2-40B4-BE49-F238E27FC236}">
                <a16:creationId xmlns:a16="http://schemas.microsoft.com/office/drawing/2014/main" id="{EA5DA831-6F43-44AF-641D-39DDD39F59E0}"/>
              </a:ext>
            </a:extLst>
          </p:cNvPr>
          <p:cNvGrpSpPr/>
          <p:nvPr/>
        </p:nvGrpSpPr>
        <p:grpSpPr>
          <a:xfrm>
            <a:off x="4865390" y="5360922"/>
            <a:ext cx="2931124" cy="338554"/>
            <a:chOff x="1069998" y="5455353"/>
            <a:chExt cx="2931124" cy="338554"/>
          </a:xfrm>
        </p:grpSpPr>
        <p:sp>
          <p:nvSpPr>
            <p:cNvPr id="59" name="TextBox 58">
              <a:extLst>
                <a:ext uri="{FF2B5EF4-FFF2-40B4-BE49-F238E27FC236}">
                  <a16:creationId xmlns:a16="http://schemas.microsoft.com/office/drawing/2014/main" id="{9DF9E405-22E4-D611-7747-8C943D01B1B7}"/>
                </a:ext>
              </a:extLst>
            </p:cNvPr>
            <p:cNvSpPr txBox="1"/>
            <p:nvPr/>
          </p:nvSpPr>
          <p:spPr bwMode="auto">
            <a:xfrm>
              <a:off x="1069998" y="5455353"/>
              <a:ext cx="49564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&lt;30</a:t>
              </a:r>
            </a:p>
          </p:txBody>
        </p:sp>
        <p:sp>
          <p:nvSpPr>
            <p:cNvPr id="60" name="TextBox 59">
              <a:extLst>
                <a:ext uri="{FF2B5EF4-FFF2-40B4-BE49-F238E27FC236}">
                  <a16:creationId xmlns:a16="http://schemas.microsoft.com/office/drawing/2014/main" id="{57C164CC-A1E5-D469-208E-E9D72AFADD78}"/>
                </a:ext>
              </a:extLst>
            </p:cNvPr>
            <p:cNvSpPr txBox="1"/>
            <p:nvPr/>
          </p:nvSpPr>
          <p:spPr bwMode="auto">
            <a:xfrm>
              <a:off x="1534336" y="5455353"/>
              <a:ext cx="78899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(30-45)</a:t>
              </a:r>
            </a:p>
          </p:txBody>
        </p:sp>
        <p:sp>
          <p:nvSpPr>
            <p:cNvPr id="61" name="TextBox 60">
              <a:extLst>
                <a:ext uri="{FF2B5EF4-FFF2-40B4-BE49-F238E27FC236}">
                  <a16:creationId xmlns:a16="http://schemas.microsoft.com/office/drawing/2014/main" id="{60D97A67-D6FE-5A95-F41B-786D343A1C6A}"/>
                </a:ext>
              </a:extLst>
            </p:cNvPr>
            <p:cNvSpPr txBox="1"/>
            <p:nvPr/>
          </p:nvSpPr>
          <p:spPr bwMode="auto">
            <a:xfrm>
              <a:off x="2157430" y="5455353"/>
              <a:ext cx="78899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(45-60)</a:t>
              </a:r>
            </a:p>
          </p:txBody>
        </p:sp>
        <p:sp>
          <p:nvSpPr>
            <p:cNvPr id="62" name="TextBox 61">
              <a:extLst>
                <a:ext uri="{FF2B5EF4-FFF2-40B4-BE49-F238E27FC236}">
                  <a16:creationId xmlns:a16="http://schemas.microsoft.com/office/drawing/2014/main" id="{E12C0DA9-9ED5-259F-F59D-FD1CFF2B192C}"/>
                </a:ext>
              </a:extLst>
            </p:cNvPr>
            <p:cNvSpPr txBox="1"/>
            <p:nvPr/>
          </p:nvSpPr>
          <p:spPr bwMode="auto">
            <a:xfrm>
              <a:off x="2764819" y="5455353"/>
              <a:ext cx="78899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(60-90)</a:t>
              </a:r>
            </a:p>
          </p:txBody>
        </p:sp>
        <p:sp>
          <p:nvSpPr>
            <p:cNvPr id="63" name="TextBox 62">
              <a:extLst>
                <a:ext uri="{FF2B5EF4-FFF2-40B4-BE49-F238E27FC236}">
                  <a16:creationId xmlns:a16="http://schemas.microsoft.com/office/drawing/2014/main" id="{E8AF13B6-FCF2-8BBA-657B-CBFBB3ECE201}"/>
                </a:ext>
              </a:extLst>
            </p:cNvPr>
            <p:cNvSpPr txBox="1"/>
            <p:nvPr/>
          </p:nvSpPr>
          <p:spPr bwMode="auto">
            <a:xfrm>
              <a:off x="3505473" y="5455353"/>
              <a:ext cx="49564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90</a:t>
              </a:r>
            </a:p>
          </p:txBody>
        </p:sp>
      </p:grpSp>
      <p:sp>
        <p:nvSpPr>
          <p:cNvPr id="384000" name="Freeform: Shape 383999">
            <a:extLst>
              <a:ext uri="{FF2B5EF4-FFF2-40B4-BE49-F238E27FC236}">
                <a16:creationId xmlns:a16="http://schemas.microsoft.com/office/drawing/2014/main" id="{983E2D1D-93C3-BCC0-74E0-2680A004DBCF}"/>
              </a:ext>
            </a:extLst>
          </p:cNvPr>
          <p:cNvSpPr/>
          <p:nvPr/>
        </p:nvSpPr>
        <p:spPr bwMode="auto">
          <a:xfrm>
            <a:off x="4752655" y="2438400"/>
            <a:ext cx="3181350" cy="2909888"/>
          </a:xfrm>
          <a:custGeom>
            <a:avLst/>
            <a:gdLst>
              <a:gd name="connsiteX0" fmla="*/ 0 w 3181350"/>
              <a:gd name="connsiteY0" fmla="*/ 0 h 2909888"/>
              <a:gd name="connsiteX1" fmla="*/ 0 w 3181350"/>
              <a:gd name="connsiteY1" fmla="*/ 2909888 h 2909888"/>
              <a:gd name="connsiteX2" fmla="*/ 3181350 w 3181350"/>
              <a:gd name="connsiteY2" fmla="*/ 2909888 h 2909888"/>
            </a:gdLst>
            <a:ahLst/>
            <a:cxnLst>
              <a:cxn ang="0">
                <a:pos x="connsiteX0" y="connsiteY0"/>
              </a:cxn>
              <a:cxn ang="0">
                <a:pos x="connsiteX1" y="connsiteY1"/>
              </a:cxn>
              <a:cxn ang="0">
                <a:pos x="connsiteX2" y="connsiteY2"/>
              </a:cxn>
            </a:cxnLst>
            <a:rect l="l" t="t" r="r" b="b"/>
            <a:pathLst>
              <a:path w="3181350" h="2909888">
                <a:moveTo>
                  <a:pt x="0" y="0"/>
                </a:moveTo>
                <a:lnTo>
                  <a:pt x="0" y="2909888"/>
                </a:lnTo>
                <a:lnTo>
                  <a:pt x="3181350" y="2909888"/>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384001" name="Group 384000">
            <a:extLst>
              <a:ext uri="{FF2B5EF4-FFF2-40B4-BE49-F238E27FC236}">
                <a16:creationId xmlns:a16="http://schemas.microsoft.com/office/drawing/2014/main" id="{48187520-008E-A25D-C87C-2F9E4FAFDCA8}"/>
              </a:ext>
            </a:extLst>
          </p:cNvPr>
          <p:cNvGrpSpPr/>
          <p:nvPr/>
        </p:nvGrpSpPr>
        <p:grpSpPr>
          <a:xfrm>
            <a:off x="4676827" y="2582278"/>
            <a:ext cx="84137" cy="2761248"/>
            <a:chOff x="1298661" y="2657308"/>
            <a:chExt cx="374478" cy="1568225"/>
          </a:xfrm>
        </p:grpSpPr>
        <p:cxnSp>
          <p:nvCxnSpPr>
            <p:cNvPr id="384003" name="Straight Connector 384002">
              <a:extLst>
                <a:ext uri="{FF2B5EF4-FFF2-40B4-BE49-F238E27FC236}">
                  <a16:creationId xmlns:a16="http://schemas.microsoft.com/office/drawing/2014/main" id="{064DFF3A-CACC-1623-37F9-7DDBF0446637}"/>
                </a:ext>
              </a:extLst>
            </p:cNvPr>
            <p:cNvCxnSpPr/>
            <p:nvPr/>
          </p:nvCxnSpPr>
          <p:spPr bwMode="auto">
            <a:xfrm>
              <a:off x="1298661" y="265730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84006" name="Straight Connector 384005">
              <a:extLst>
                <a:ext uri="{FF2B5EF4-FFF2-40B4-BE49-F238E27FC236}">
                  <a16:creationId xmlns:a16="http://schemas.microsoft.com/office/drawing/2014/main" id="{8F579757-E4D0-9113-5EDF-0E203AF91072}"/>
                </a:ext>
              </a:extLst>
            </p:cNvPr>
            <p:cNvCxnSpPr/>
            <p:nvPr/>
          </p:nvCxnSpPr>
          <p:spPr bwMode="auto">
            <a:xfrm>
              <a:off x="1298661" y="297095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84007" name="Straight Connector 384006">
              <a:extLst>
                <a:ext uri="{FF2B5EF4-FFF2-40B4-BE49-F238E27FC236}">
                  <a16:creationId xmlns:a16="http://schemas.microsoft.com/office/drawing/2014/main" id="{4444B4D8-66BA-4325-496B-FFFE6E63925A}"/>
                </a:ext>
              </a:extLst>
            </p:cNvPr>
            <p:cNvCxnSpPr/>
            <p:nvPr/>
          </p:nvCxnSpPr>
          <p:spPr bwMode="auto">
            <a:xfrm>
              <a:off x="1298661" y="328459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84008" name="Straight Connector 384007">
              <a:extLst>
                <a:ext uri="{FF2B5EF4-FFF2-40B4-BE49-F238E27FC236}">
                  <a16:creationId xmlns:a16="http://schemas.microsoft.com/office/drawing/2014/main" id="{007291AD-F67C-22FA-8BDE-CC377A342B25}"/>
                </a:ext>
              </a:extLst>
            </p:cNvPr>
            <p:cNvCxnSpPr/>
            <p:nvPr/>
          </p:nvCxnSpPr>
          <p:spPr bwMode="auto">
            <a:xfrm>
              <a:off x="1298661" y="359824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84009" name="Straight Connector 384008">
              <a:extLst>
                <a:ext uri="{FF2B5EF4-FFF2-40B4-BE49-F238E27FC236}">
                  <a16:creationId xmlns:a16="http://schemas.microsoft.com/office/drawing/2014/main" id="{19A4B640-98BB-05B1-CE7B-2A28BC247608}"/>
                </a:ext>
              </a:extLst>
            </p:cNvPr>
            <p:cNvCxnSpPr/>
            <p:nvPr/>
          </p:nvCxnSpPr>
          <p:spPr bwMode="auto">
            <a:xfrm>
              <a:off x="1298661" y="391188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84010" name="Straight Connector 384009">
              <a:extLst>
                <a:ext uri="{FF2B5EF4-FFF2-40B4-BE49-F238E27FC236}">
                  <a16:creationId xmlns:a16="http://schemas.microsoft.com/office/drawing/2014/main" id="{3C01D88B-7B77-223D-0504-F5BF0E9D54CD}"/>
                </a:ext>
              </a:extLst>
            </p:cNvPr>
            <p:cNvCxnSpPr/>
            <p:nvPr/>
          </p:nvCxnSpPr>
          <p:spPr bwMode="auto">
            <a:xfrm>
              <a:off x="1298661" y="4225533"/>
              <a:ext cx="374478" cy="0"/>
            </a:xfrm>
            <a:prstGeom prst="line">
              <a:avLst/>
            </a:prstGeom>
            <a:noFill/>
            <a:ln w="28575" cap="flat" cmpd="sng" algn="ctr">
              <a:solidFill>
                <a:schemeClr val="bg1"/>
              </a:solidFill>
              <a:prstDash val="solid"/>
              <a:round/>
              <a:headEnd type="none" w="med" len="med"/>
              <a:tailEnd type="none" w="med" len="med"/>
            </a:ln>
            <a:effectLst/>
          </p:spPr>
        </p:cxnSp>
      </p:grpSp>
      <p:grpSp>
        <p:nvGrpSpPr>
          <p:cNvPr id="384011" name="Group 384010">
            <a:extLst>
              <a:ext uri="{FF2B5EF4-FFF2-40B4-BE49-F238E27FC236}">
                <a16:creationId xmlns:a16="http://schemas.microsoft.com/office/drawing/2014/main" id="{5311A473-CF07-F5F2-C2E7-78C9A3F8155E}"/>
              </a:ext>
            </a:extLst>
          </p:cNvPr>
          <p:cNvGrpSpPr/>
          <p:nvPr/>
        </p:nvGrpSpPr>
        <p:grpSpPr>
          <a:xfrm rot="5400000">
            <a:off x="6292131" y="3806474"/>
            <a:ext cx="102395" cy="3181350"/>
            <a:chOff x="1298661" y="2623110"/>
            <a:chExt cx="374479" cy="1631735"/>
          </a:xfrm>
        </p:grpSpPr>
        <p:cxnSp>
          <p:nvCxnSpPr>
            <p:cNvPr id="384012" name="Straight Connector 384011">
              <a:extLst>
                <a:ext uri="{FF2B5EF4-FFF2-40B4-BE49-F238E27FC236}">
                  <a16:creationId xmlns:a16="http://schemas.microsoft.com/office/drawing/2014/main" id="{384FC838-EC3A-A111-D9B2-DDAE6C340930}"/>
                </a:ext>
              </a:extLst>
            </p:cNvPr>
            <p:cNvCxnSpPr/>
            <p:nvPr/>
          </p:nvCxnSpPr>
          <p:spPr bwMode="auto">
            <a:xfrm>
              <a:off x="1298662" y="2623110"/>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84013" name="Straight Connector 384012">
              <a:extLst>
                <a:ext uri="{FF2B5EF4-FFF2-40B4-BE49-F238E27FC236}">
                  <a16:creationId xmlns:a16="http://schemas.microsoft.com/office/drawing/2014/main" id="{ACF93E2E-CD9F-B7C2-7F66-D723CA661198}"/>
                </a:ext>
              </a:extLst>
            </p:cNvPr>
            <p:cNvCxnSpPr/>
            <p:nvPr/>
          </p:nvCxnSpPr>
          <p:spPr bwMode="auto">
            <a:xfrm>
              <a:off x="1298661" y="297095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84014" name="Straight Connector 384013">
              <a:extLst>
                <a:ext uri="{FF2B5EF4-FFF2-40B4-BE49-F238E27FC236}">
                  <a16:creationId xmlns:a16="http://schemas.microsoft.com/office/drawing/2014/main" id="{BA240AA0-8D48-12A2-FEA6-E51D4AB41B8B}"/>
                </a:ext>
              </a:extLst>
            </p:cNvPr>
            <p:cNvCxnSpPr/>
            <p:nvPr/>
          </p:nvCxnSpPr>
          <p:spPr bwMode="auto">
            <a:xfrm>
              <a:off x="1298661" y="328459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84015" name="Straight Connector 384014">
              <a:extLst>
                <a:ext uri="{FF2B5EF4-FFF2-40B4-BE49-F238E27FC236}">
                  <a16:creationId xmlns:a16="http://schemas.microsoft.com/office/drawing/2014/main" id="{DCAB6DB2-16B0-D750-99AC-AEE7F017339F}"/>
                </a:ext>
              </a:extLst>
            </p:cNvPr>
            <p:cNvCxnSpPr/>
            <p:nvPr/>
          </p:nvCxnSpPr>
          <p:spPr bwMode="auto">
            <a:xfrm>
              <a:off x="1298661" y="359824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84016" name="Straight Connector 384015">
              <a:extLst>
                <a:ext uri="{FF2B5EF4-FFF2-40B4-BE49-F238E27FC236}">
                  <a16:creationId xmlns:a16="http://schemas.microsoft.com/office/drawing/2014/main" id="{56BE9406-5B1E-06A1-6B56-CB599AEE5B78}"/>
                </a:ext>
              </a:extLst>
            </p:cNvPr>
            <p:cNvCxnSpPr/>
            <p:nvPr/>
          </p:nvCxnSpPr>
          <p:spPr bwMode="auto">
            <a:xfrm>
              <a:off x="1298661" y="391188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84017" name="Straight Connector 384016">
              <a:extLst>
                <a:ext uri="{FF2B5EF4-FFF2-40B4-BE49-F238E27FC236}">
                  <a16:creationId xmlns:a16="http://schemas.microsoft.com/office/drawing/2014/main" id="{B1CD2616-D5B5-3022-3F45-083369FED0C1}"/>
                </a:ext>
              </a:extLst>
            </p:cNvPr>
            <p:cNvCxnSpPr/>
            <p:nvPr/>
          </p:nvCxnSpPr>
          <p:spPr bwMode="auto">
            <a:xfrm>
              <a:off x="1298661" y="4254845"/>
              <a:ext cx="374478" cy="0"/>
            </a:xfrm>
            <a:prstGeom prst="line">
              <a:avLst/>
            </a:prstGeom>
            <a:noFill/>
            <a:ln w="28575" cap="flat" cmpd="sng" algn="ctr">
              <a:solidFill>
                <a:schemeClr val="bg1"/>
              </a:solidFill>
              <a:prstDash val="solid"/>
              <a:round/>
              <a:headEnd type="none" w="med" len="med"/>
              <a:tailEnd type="none" w="med" len="med"/>
            </a:ln>
            <a:effectLst/>
          </p:spPr>
        </p:cxnSp>
      </p:grpSp>
      <p:sp>
        <p:nvSpPr>
          <p:cNvPr id="384018" name="Rectangle 384017">
            <a:extLst>
              <a:ext uri="{FF2B5EF4-FFF2-40B4-BE49-F238E27FC236}">
                <a16:creationId xmlns:a16="http://schemas.microsoft.com/office/drawing/2014/main" id="{707B0823-1FB8-C84C-7629-D655506601C6}"/>
              </a:ext>
            </a:extLst>
          </p:cNvPr>
          <p:cNvSpPr/>
          <p:nvPr/>
        </p:nvSpPr>
        <p:spPr bwMode="auto">
          <a:xfrm>
            <a:off x="4843142" y="4710113"/>
            <a:ext cx="542925" cy="623886"/>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510</a:t>
            </a:r>
          </a:p>
        </p:txBody>
      </p:sp>
      <p:sp>
        <p:nvSpPr>
          <p:cNvPr id="384019" name="TextBox 384018">
            <a:extLst>
              <a:ext uri="{FF2B5EF4-FFF2-40B4-BE49-F238E27FC236}">
                <a16:creationId xmlns:a16="http://schemas.microsoft.com/office/drawing/2014/main" id="{6D21C8AF-9243-B860-3B7E-5408C12E52C0}"/>
              </a:ext>
            </a:extLst>
          </p:cNvPr>
          <p:cNvSpPr txBox="1"/>
          <p:nvPr/>
        </p:nvSpPr>
        <p:spPr bwMode="auto">
          <a:xfrm>
            <a:off x="4824685" y="4403385"/>
            <a:ext cx="5966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3.42</a:t>
            </a:r>
          </a:p>
        </p:txBody>
      </p:sp>
      <p:sp>
        <p:nvSpPr>
          <p:cNvPr id="384020" name="Rectangle 384019">
            <a:extLst>
              <a:ext uri="{FF2B5EF4-FFF2-40B4-BE49-F238E27FC236}">
                <a16:creationId xmlns:a16="http://schemas.microsoft.com/office/drawing/2014/main" id="{B9BCEBB5-BCCE-3E9A-1D17-089CBCCFF1C9}"/>
              </a:ext>
            </a:extLst>
          </p:cNvPr>
          <p:cNvSpPr/>
          <p:nvPr/>
        </p:nvSpPr>
        <p:spPr bwMode="auto">
          <a:xfrm>
            <a:off x="5462092" y="4814887"/>
            <a:ext cx="542925" cy="519111"/>
          </a:xfrm>
          <a:prstGeom prst="rect">
            <a:avLst/>
          </a:prstGeom>
          <a:solidFill>
            <a:schemeClr val="accent3"/>
          </a:solidFill>
          <a:ln w="0">
            <a:solidFill>
              <a:schemeClr val="bg1"/>
            </a:solidFill>
            <a:miter lim="800000"/>
            <a:headEnd/>
            <a:tailEnd/>
          </a:ln>
        </p:spPr>
        <p:txBody>
          <a:bodyPr lIns="0" rIns="0"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8378</a:t>
            </a:r>
          </a:p>
        </p:txBody>
      </p:sp>
      <p:sp>
        <p:nvSpPr>
          <p:cNvPr id="384021" name="TextBox 384020">
            <a:extLst>
              <a:ext uri="{FF2B5EF4-FFF2-40B4-BE49-F238E27FC236}">
                <a16:creationId xmlns:a16="http://schemas.microsoft.com/office/drawing/2014/main" id="{84284A33-DC65-68A8-CEDA-CBB1866D2A8A}"/>
              </a:ext>
            </a:extLst>
          </p:cNvPr>
          <p:cNvSpPr txBox="1"/>
          <p:nvPr/>
        </p:nvSpPr>
        <p:spPr bwMode="auto">
          <a:xfrm>
            <a:off x="5443636" y="4516308"/>
            <a:ext cx="5966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2.86</a:t>
            </a:r>
          </a:p>
        </p:txBody>
      </p:sp>
      <p:sp>
        <p:nvSpPr>
          <p:cNvPr id="384022" name="Rectangle 384021">
            <a:extLst>
              <a:ext uri="{FF2B5EF4-FFF2-40B4-BE49-F238E27FC236}">
                <a16:creationId xmlns:a16="http://schemas.microsoft.com/office/drawing/2014/main" id="{69D4AA37-58A0-9D6B-1A4A-97E5FF05DA17}"/>
              </a:ext>
            </a:extLst>
          </p:cNvPr>
          <p:cNvSpPr/>
          <p:nvPr/>
        </p:nvSpPr>
        <p:spPr bwMode="auto">
          <a:xfrm>
            <a:off x="6068068" y="4924425"/>
            <a:ext cx="542925" cy="409573"/>
          </a:xfrm>
          <a:prstGeom prst="rect">
            <a:avLst/>
          </a:prstGeom>
          <a:solidFill>
            <a:schemeClr val="accent4"/>
          </a:solidFill>
          <a:ln w="0">
            <a:solidFill>
              <a:schemeClr val="bg1"/>
            </a:solidFill>
            <a:miter lim="800000"/>
            <a:headEnd/>
            <a:tailEnd/>
          </a:ln>
        </p:spPr>
        <p:txBody>
          <a:bodyPr lIns="0" rIns="0"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15451</a:t>
            </a:r>
          </a:p>
        </p:txBody>
      </p:sp>
      <p:sp>
        <p:nvSpPr>
          <p:cNvPr id="384023" name="TextBox 384022">
            <a:extLst>
              <a:ext uri="{FF2B5EF4-FFF2-40B4-BE49-F238E27FC236}">
                <a16:creationId xmlns:a16="http://schemas.microsoft.com/office/drawing/2014/main" id="{6A33415B-AC0E-6D5C-628E-3FF3D60D2161}"/>
              </a:ext>
            </a:extLst>
          </p:cNvPr>
          <p:cNvSpPr txBox="1"/>
          <p:nvPr/>
        </p:nvSpPr>
        <p:spPr bwMode="auto">
          <a:xfrm>
            <a:off x="6049613" y="4627035"/>
            <a:ext cx="5966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2.24</a:t>
            </a:r>
          </a:p>
        </p:txBody>
      </p:sp>
      <p:sp>
        <p:nvSpPr>
          <p:cNvPr id="384024" name="Rectangle 384023">
            <a:extLst>
              <a:ext uri="{FF2B5EF4-FFF2-40B4-BE49-F238E27FC236}">
                <a16:creationId xmlns:a16="http://schemas.microsoft.com/office/drawing/2014/main" id="{3198BC58-8C77-0709-7A6D-01FCD574CD9C}"/>
              </a:ext>
            </a:extLst>
          </p:cNvPr>
          <p:cNvSpPr/>
          <p:nvPr/>
        </p:nvSpPr>
        <p:spPr bwMode="auto">
          <a:xfrm>
            <a:off x="6680680" y="5048250"/>
            <a:ext cx="542925" cy="285748"/>
          </a:xfrm>
          <a:prstGeom prst="rect">
            <a:avLst/>
          </a:prstGeom>
          <a:solidFill>
            <a:schemeClr val="accent6"/>
          </a:solidFill>
          <a:ln w="0">
            <a:solidFill>
              <a:schemeClr val="bg1"/>
            </a:solidFill>
            <a:miter lim="800000"/>
            <a:headEnd/>
            <a:tailEnd/>
          </a:ln>
        </p:spPr>
        <p:txBody>
          <a:bodyPr lIns="0" rIns="0"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28869</a:t>
            </a:r>
          </a:p>
        </p:txBody>
      </p:sp>
      <p:sp>
        <p:nvSpPr>
          <p:cNvPr id="384025" name="TextBox 384024">
            <a:extLst>
              <a:ext uri="{FF2B5EF4-FFF2-40B4-BE49-F238E27FC236}">
                <a16:creationId xmlns:a16="http://schemas.microsoft.com/office/drawing/2014/main" id="{889D129F-9FBF-4021-5490-16C767575F01}"/>
              </a:ext>
            </a:extLst>
          </p:cNvPr>
          <p:cNvSpPr txBox="1"/>
          <p:nvPr/>
        </p:nvSpPr>
        <p:spPr bwMode="auto">
          <a:xfrm>
            <a:off x="6662226" y="4740739"/>
            <a:ext cx="5966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1.58</a:t>
            </a:r>
          </a:p>
        </p:txBody>
      </p:sp>
      <p:sp>
        <p:nvSpPr>
          <p:cNvPr id="384026" name="Rectangle 384025">
            <a:extLst>
              <a:ext uri="{FF2B5EF4-FFF2-40B4-BE49-F238E27FC236}">
                <a16:creationId xmlns:a16="http://schemas.microsoft.com/office/drawing/2014/main" id="{D85E462D-6CFE-E380-41E0-80CCB967F015}"/>
              </a:ext>
            </a:extLst>
          </p:cNvPr>
          <p:cNvSpPr/>
          <p:nvPr/>
        </p:nvSpPr>
        <p:spPr bwMode="auto">
          <a:xfrm>
            <a:off x="7285142" y="5133974"/>
            <a:ext cx="542925" cy="200023"/>
          </a:xfrm>
          <a:prstGeom prst="rect">
            <a:avLst/>
          </a:prstGeom>
          <a:solidFill>
            <a:schemeClr val="accent5"/>
          </a:solidFill>
          <a:ln w="0">
            <a:solidFill>
              <a:schemeClr val="bg1"/>
            </a:solidFill>
            <a:miter lim="800000"/>
            <a:headEnd/>
            <a:tailEnd/>
          </a:ln>
        </p:spPr>
        <p:txBody>
          <a:bodyPr lIns="0" rIns="0"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18263</a:t>
            </a:r>
          </a:p>
        </p:txBody>
      </p:sp>
      <p:sp>
        <p:nvSpPr>
          <p:cNvPr id="384027" name="TextBox 384026">
            <a:extLst>
              <a:ext uri="{FF2B5EF4-FFF2-40B4-BE49-F238E27FC236}">
                <a16:creationId xmlns:a16="http://schemas.microsoft.com/office/drawing/2014/main" id="{55483FB1-76A2-3503-C962-63446DB9BC67}"/>
              </a:ext>
            </a:extLst>
          </p:cNvPr>
          <p:cNvSpPr txBox="1"/>
          <p:nvPr/>
        </p:nvSpPr>
        <p:spPr bwMode="auto">
          <a:xfrm>
            <a:off x="7266689" y="4829978"/>
            <a:ext cx="5966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1.09</a:t>
            </a:r>
          </a:p>
        </p:txBody>
      </p:sp>
      <p:sp>
        <p:nvSpPr>
          <p:cNvPr id="384028" name="TextBox 384027">
            <a:extLst>
              <a:ext uri="{FF2B5EF4-FFF2-40B4-BE49-F238E27FC236}">
                <a16:creationId xmlns:a16="http://schemas.microsoft.com/office/drawing/2014/main" id="{058241DA-3C6C-815A-2C22-EFBAFBA320E1}"/>
              </a:ext>
            </a:extLst>
          </p:cNvPr>
          <p:cNvSpPr txBox="1"/>
          <p:nvPr/>
        </p:nvSpPr>
        <p:spPr bwMode="auto">
          <a:xfrm>
            <a:off x="4373649" y="5026221"/>
            <a:ext cx="4331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a:t>
            </a:r>
          </a:p>
        </p:txBody>
      </p:sp>
      <p:sp>
        <p:nvSpPr>
          <p:cNvPr id="384070" name="TextBox 384069">
            <a:extLst>
              <a:ext uri="{FF2B5EF4-FFF2-40B4-BE49-F238E27FC236}">
                <a16:creationId xmlns:a16="http://schemas.microsoft.com/office/drawing/2014/main" id="{05EE8E75-3266-E5A9-A83B-81F50A08263C}"/>
              </a:ext>
            </a:extLst>
          </p:cNvPr>
          <p:cNvSpPr txBox="1"/>
          <p:nvPr/>
        </p:nvSpPr>
        <p:spPr bwMode="auto">
          <a:xfrm>
            <a:off x="9639783" y="2012890"/>
            <a:ext cx="82670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Death</a:t>
            </a:r>
          </a:p>
        </p:txBody>
      </p:sp>
      <p:sp>
        <p:nvSpPr>
          <p:cNvPr id="384071" name="TextBox 384070">
            <a:extLst>
              <a:ext uri="{FF2B5EF4-FFF2-40B4-BE49-F238E27FC236}">
                <a16:creationId xmlns:a16="http://schemas.microsoft.com/office/drawing/2014/main" id="{455709CB-6316-D45C-0C02-D2CDAB8CA36F}"/>
              </a:ext>
            </a:extLst>
          </p:cNvPr>
          <p:cNvSpPr txBox="1"/>
          <p:nvPr/>
        </p:nvSpPr>
        <p:spPr bwMode="auto">
          <a:xfrm rot="16200000">
            <a:off x="6795669" y="3837573"/>
            <a:ext cx="266669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Event Rate per 100 Patient-Yr</a:t>
            </a:r>
          </a:p>
        </p:txBody>
      </p:sp>
      <p:sp>
        <p:nvSpPr>
          <p:cNvPr id="384072" name="TextBox 384071">
            <a:extLst>
              <a:ext uri="{FF2B5EF4-FFF2-40B4-BE49-F238E27FC236}">
                <a16:creationId xmlns:a16="http://schemas.microsoft.com/office/drawing/2014/main" id="{A7394CCC-FE09-99A9-F14F-52C056D7F7E1}"/>
              </a:ext>
            </a:extLst>
          </p:cNvPr>
          <p:cNvSpPr txBox="1"/>
          <p:nvPr/>
        </p:nvSpPr>
        <p:spPr bwMode="auto">
          <a:xfrm>
            <a:off x="8986168" y="5605046"/>
            <a:ext cx="213391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Baseline CrCI (mL/min)</a:t>
            </a:r>
          </a:p>
        </p:txBody>
      </p:sp>
      <p:grpSp>
        <p:nvGrpSpPr>
          <p:cNvPr id="384073" name="Group 384072">
            <a:extLst>
              <a:ext uri="{FF2B5EF4-FFF2-40B4-BE49-F238E27FC236}">
                <a16:creationId xmlns:a16="http://schemas.microsoft.com/office/drawing/2014/main" id="{8A6FDB53-C464-545A-D1DA-8E0ECFE8AE15}"/>
              </a:ext>
            </a:extLst>
          </p:cNvPr>
          <p:cNvGrpSpPr/>
          <p:nvPr/>
        </p:nvGrpSpPr>
        <p:grpSpPr>
          <a:xfrm>
            <a:off x="8151979" y="2413000"/>
            <a:ext cx="393056" cy="3114074"/>
            <a:chOff x="613514" y="2413000"/>
            <a:chExt cx="393056" cy="3114074"/>
          </a:xfrm>
        </p:grpSpPr>
        <p:sp>
          <p:nvSpPr>
            <p:cNvPr id="384074" name="TextBox 384073">
              <a:extLst>
                <a:ext uri="{FF2B5EF4-FFF2-40B4-BE49-F238E27FC236}">
                  <a16:creationId xmlns:a16="http://schemas.microsoft.com/office/drawing/2014/main" id="{3B0A2A81-F4AF-D8D9-EC9C-DEF859349B1A}"/>
                </a:ext>
              </a:extLst>
            </p:cNvPr>
            <p:cNvSpPr txBox="1"/>
            <p:nvPr/>
          </p:nvSpPr>
          <p:spPr bwMode="auto">
            <a:xfrm>
              <a:off x="613514" y="2413000"/>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a:t>
              </a:r>
            </a:p>
          </p:txBody>
        </p:sp>
        <p:sp>
          <p:nvSpPr>
            <p:cNvPr id="384075" name="TextBox 384074">
              <a:extLst>
                <a:ext uri="{FF2B5EF4-FFF2-40B4-BE49-F238E27FC236}">
                  <a16:creationId xmlns:a16="http://schemas.microsoft.com/office/drawing/2014/main" id="{9EB67466-350A-5522-8FA6-1711855D3614}"/>
                </a:ext>
              </a:extLst>
            </p:cNvPr>
            <p:cNvSpPr txBox="1"/>
            <p:nvPr/>
          </p:nvSpPr>
          <p:spPr bwMode="auto">
            <a:xfrm>
              <a:off x="613514" y="2966275"/>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384076" name="TextBox 384075">
              <a:extLst>
                <a:ext uri="{FF2B5EF4-FFF2-40B4-BE49-F238E27FC236}">
                  <a16:creationId xmlns:a16="http://schemas.microsoft.com/office/drawing/2014/main" id="{24A7656F-36DC-0AEC-CA8D-8CA92CF89DE6}"/>
                </a:ext>
              </a:extLst>
            </p:cNvPr>
            <p:cNvSpPr txBox="1"/>
            <p:nvPr/>
          </p:nvSpPr>
          <p:spPr bwMode="auto">
            <a:xfrm>
              <a:off x="717709" y="3521552"/>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a:t>
              </a:r>
            </a:p>
          </p:txBody>
        </p:sp>
        <p:sp>
          <p:nvSpPr>
            <p:cNvPr id="384077" name="TextBox 384076">
              <a:extLst>
                <a:ext uri="{FF2B5EF4-FFF2-40B4-BE49-F238E27FC236}">
                  <a16:creationId xmlns:a16="http://schemas.microsoft.com/office/drawing/2014/main" id="{14E154EF-49C5-77FF-ACB2-061044C46982}"/>
                </a:ext>
              </a:extLst>
            </p:cNvPr>
            <p:cNvSpPr txBox="1"/>
            <p:nvPr/>
          </p:nvSpPr>
          <p:spPr bwMode="auto">
            <a:xfrm>
              <a:off x="717709" y="4074827"/>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384078" name="TextBox 384077">
              <a:extLst>
                <a:ext uri="{FF2B5EF4-FFF2-40B4-BE49-F238E27FC236}">
                  <a16:creationId xmlns:a16="http://schemas.microsoft.com/office/drawing/2014/main" id="{30A8985B-57F3-0975-F40B-1E2E6118701B}"/>
                </a:ext>
              </a:extLst>
            </p:cNvPr>
            <p:cNvSpPr txBox="1"/>
            <p:nvPr/>
          </p:nvSpPr>
          <p:spPr bwMode="auto">
            <a:xfrm>
              <a:off x="717708" y="4635245"/>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384079" name="TextBox 384078">
              <a:extLst>
                <a:ext uri="{FF2B5EF4-FFF2-40B4-BE49-F238E27FC236}">
                  <a16:creationId xmlns:a16="http://schemas.microsoft.com/office/drawing/2014/main" id="{9E134F81-1B22-17E7-F598-50D36C231709}"/>
                </a:ext>
              </a:extLst>
            </p:cNvPr>
            <p:cNvSpPr txBox="1"/>
            <p:nvPr/>
          </p:nvSpPr>
          <p:spPr bwMode="auto">
            <a:xfrm>
              <a:off x="717709" y="5188520"/>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grpSp>
      <p:grpSp>
        <p:nvGrpSpPr>
          <p:cNvPr id="384080" name="Group 384079">
            <a:extLst>
              <a:ext uri="{FF2B5EF4-FFF2-40B4-BE49-F238E27FC236}">
                <a16:creationId xmlns:a16="http://schemas.microsoft.com/office/drawing/2014/main" id="{CEE7BE45-DAB2-0EFB-19B9-4E11A1CABA57}"/>
              </a:ext>
            </a:extLst>
          </p:cNvPr>
          <p:cNvGrpSpPr/>
          <p:nvPr/>
        </p:nvGrpSpPr>
        <p:grpSpPr>
          <a:xfrm>
            <a:off x="8650154" y="5360922"/>
            <a:ext cx="2931124" cy="338554"/>
            <a:chOff x="1069998" y="5455353"/>
            <a:chExt cx="2931124" cy="338554"/>
          </a:xfrm>
        </p:grpSpPr>
        <p:sp>
          <p:nvSpPr>
            <p:cNvPr id="384081" name="TextBox 384080">
              <a:extLst>
                <a:ext uri="{FF2B5EF4-FFF2-40B4-BE49-F238E27FC236}">
                  <a16:creationId xmlns:a16="http://schemas.microsoft.com/office/drawing/2014/main" id="{D7A989C8-D191-0FFC-73BD-3D6C5BE6836A}"/>
                </a:ext>
              </a:extLst>
            </p:cNvPr>
            <p:cNvSpPr txBox="1"/>
            <p:nvPr/>
          </p:nvSpPr>
          <p:spPr bwMode="auto">
            <a:xfrm>
              <a:off x="1069998" y="5455353"/>
              <a:ext cx="49564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&lt;30</a:t>
              </a:r>
            </a:p>
          </p:txBody>
        </p:sp>
        <p:sp>
          <p:nvSpPr>
            <p:cNvPr id="384082" name="TextBox 384081">
              <a:extLst>
                <a:ext uri="{FF2B5EF4-FFF2-40B4-BE49-F238E27FC236}">
                  <a16:creationId xmlns:a16="http://schemas.microsoft.com/office/drawing/2014/main" id="{88E766B2-C781-0DDE-EF50-B094C3ADF236}"/>
                </a:ext>
              </a:extLst>
            </p:cNvPr>
            <p:cNvSpPr txBox="1"/>
            <p:nvPr/>
          </p:nvSpPr>
          <p:spPr bwMode="auto">
            <a:xfrm>
              <a:off x="1534336" y="5455353"/>
              <a:ext cx="78899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(30-45)</a:t>
              </a:r>
            </a:p>
          </p:txBody>
        </p:sp>
        <p:sp>
          <p:nvSpPr>
            <p:cNvPr id="384083" name="TextBox 384082">
              <a:extLst>
                <a:ext uri="{FF2B5EF4-FFF2-40B4-BE49-F238E27FC236}">
                  <a16:creationId xmlns:a16="http://schemas.microsoft.com/office/drawing/2014/main" id="{FB8841CA-E0F7-7100-2972-E5C6F1D2BCBF}"/>
                </a:ext>
              </a:extLst>
            </p:cNvPr>
            <p:cNvSpPr txBox="1"/>
            <p:nvPr/>
          </p:nvSpPr>
          <p:spPr bwMode="auto">
            <a:xfrm>
              <a:off x="2157430" y="5455353"/>
              <a:ext cx="78899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(45-60)</a:t>
              </a:r>
            </a:p>
          </p:txBody>
        </p:sp>
        <p:sp>
          <p:nvSpPr>
            <p:cNvPr id="384084" name="TextBox 384083">
              <a:extLst>
                <a:ext uri="{FF2B5EF4-FFF2-40B4-BE49-F238E27FC236}">
                  <a16:creationId xmlns:a16="http://schemas.microsoft.com/office/drawing/2014/main" id="{8A4B9D55-FB18-14C3-BA54-6CDED7E6D00A}"/>
                </a:ext>
              </a:extLst>
            </p:cNvPr>
            <p:cNvSpPr txBox="1"/>
            <p:nvPr/>
          </p:nvSpPr>
          <p:spPr bwMode="auto">
            <a:xfrm>
              <a:off x="2764819" y="5455353"/>
              <a:ext cx="78899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(60-90)</a:t>
              </a:r>
            </a:p>
          </p:txBody>
        </p:sp>
        <p:sp>
          <p:nvSpPr>
            <p:cNvPr id="384085" name="TextBox 384084">
              <a:extLst>
                <a:ext uri="{FF2B5EF4-FFF2-40B4-BE49-F238E27FC236}">
                  <a16:creationId xmlns:a16="http://schemas.microsoft.com/office/drawing/2014/main" id="{454A3147-4420-8144-6708-D42F3003DC99}"/>
                </a:ext>
              </a:extLst>
            </p:cNvPr>
            <p:cNvSpPr txBox="1"/>
            <p:nvPr/>
          </p:nvSpPr>
          <p:spPr bwMode="auto">
            <a:xfrm>
              <a:off x="3505473" y="5455353"/>
              <a:ext cx="49564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90</a:t>
              </a:r>
            </a:p>
          </p:txBody>
        </p:sp>
      </p:grpSp>
      <p:sp>
        <p:nvSpPr>
          <p:cNvPr id="384086" name="Freeform: Shape 384085">
            <a:extLst>
              <a:ext uri="{FF2B5EF4-FFF2-40B4-BE49-F238E27FC236}">
                <a16:creationId xmlns:a16="http://schemas.microsoft.com/office/drawing/2014/main" id="{D51612B7-E1CC-CE86-BC6E-C7EAFB5CD495}"/>
              </a:ext>
            </a:extLst>
          </p:cNvPr>
          <p:cNvSpPr/>
          <p:nvPr/>
        </p:nvSpPr>
        <p:spPr bwMode="auto">
          <a:xfrm>
            <a:off x="8537419" y="2438400"/>
            <a:ext cx="3181350" cy="2909888"/>
          </a:xfrm>
          <a:custGeom>
            <a:avLst/>
            <a:gdLst>
              <a:gd name="connsiteX0" fmla="*/ 0 w 3181350"/>
              <a:gd name="connsiteY0" fmla="*/ 0 h 2909888"/>
              <a:gd name="connsiteX1" fmla="*/ 0 w 3181350"/>
              <a:gd name="connsiteY1" fmla="*/ 2909888 h 2909888"/>
              <a:gd name="connsiteX2" fmla="*/ 3181350 w 3181350"/>
              <a:gd name="connsiteY2" fmla="*/ 2909888 h 2909888"/>
            </a:gdLst>
            <a:ahLst/>
            <a:cxnLst>
              <a:cxn ang="0">
                <a:pos x="connsiteX0" y="connsiteY0"/>
              </a:cxn>
              <a:cxn ang="0">
                <a:pos x="connsiteX1" y="connsiteY1"/>
              </a:cxn>
              <a:cxn ang="0">
                <a:pos x="connsiteX2" y="connsiteY2"/>
              </a:cxn>
            </a:cxnLst>
            <a:rect l="l" t="t" r="r" b="b"/>
            <a:pathLst>
              <a:path w="3181350" h="2909888">
                <a:moveTo>
                  <a:pt x="0" y="0"/>
                </a:moveTo>
                <a:lnTo>
                  <a:pt x="0" y="2909888"/>
                </a:lnTo>
                <a:lnTo>
                  <a:pt x="3181350" y="2909888"/>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384087" name="Group 384086">
            <a:extLst>
              <a:ext uri="{FF2B5EF4-FFF2-40B4-BE49-F238E27FC236}">
                <a16:creationId xmlns:a16="http://schemas.microsoft.com/office/drawing/2014/main" id="{B3BFAC14-65E2-BF72-77B7-FF8A0BF87640}"/>
              </a:ext>
            </a:extLst>
          </p:cNvPr>
          <p:cNvGrpSpPr/>
          <p:nvPr/>
        </p:nvGrpSpPr>
        <p:grpSpPr>
          <a:xfrm>
            <a:off x="8467567" y="2582278"/>
            <a:ext cx="84137" cy="2761248"/>
            <a:chOff x="1298661" y="2657308"/>
            <a:chExt cx="374478" cy="1568225"/>
          </a:xfrm>
        </p:grpSpPr>
        <p:cxnSp>
          <p:nvCxnSpPr>
            <p:cNvPr id="384088" name="Straight Connector 384087">
              <a:extLst>
                <a:ext uri="{FF2B5EF4-FFF2-40B4-BE49-F238E27FC236}">
                  <a16:creationId xmlns:a16="http://schemas.microsoft.com/office/drawing/2014/main" id="{B385117D-AE5D-1EC8-DEFC-2A5ADB38D072}"/>
                </a:ext>
              </a:extLst>
            </p:cNvPr>
            <p:cNvCxnSpPr/>
            <p:nvPr/>
          </p:nvCxnSpPr>
          <p:spPr bwMode="auto">
            <a:xfrm>
              <a:off x="1298661" y="265730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84089" name="Straight Connector 384088">
              <a:extLst>
                <a:ext uri="{FF2B5EF4-FFF2-40B4-BE49-F238E27FC236}">
                  <a16:creationId xmlns:a16="http://schemas.microsoft.com/office/drawing/2014/main" id="{51ADA430-95A8-D223-A8B1-1256556160F3}"/>
                </a:ext>
              </a:extLst>
            </p:cNvPr>
            <p:cNvCxnSpPr/>
            <p:nvPr/>
          </p:nvCxnSpPr>
          <p:spPr bwMode="auto">
            <a:xfrm>
              <a:off x="1298661" y="297095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84090" name="Straight Connector 384089">
              <a:extLst>
                <a:ext uri="{FF2B5EF4-FFF2-40B4-BE49-F238E27FC236}">
                  <a16:creationId xmlns:a16="http://schemas.microsoft.com/office/drawing/2014/main" id="{302CA2AE-385C-3E1B-4D33-DC8728E37FF9}"/>
                </a:ext>
              </a:extLst>
            </p:cNvPr>
            <p:cNvCxnSpPr/>
            <p:nvPr/>
          </p:nvCxnSpPr>
          <p:spPr bwMode="auto">
            <a:xfrm>
              <a:off x="1298661" y="328459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84091" name="Straight Connector 384090">
              <a:extLst>
                <a:ext uri="{FF2B5EF4-FFF2-40B4-BE49-F238E27FC236}">
                  <a16:creationId xmlns:a16="http://schemas.microsoft.com/office/drawing/2014/main" id="{471C2821-BA7C-BF33-766D-5A9754D2A6BC}"/>
                </a:ext>
              </a:extLst>
            </p:cNvPr>
            <p:cNvCxnSpPr/>
            <p:nvPr/>
          </p:nvCxnSpPr>
          <p:spPr bwMode="auto">
            <a:xfrm>
              <a:off x="1298661" y="359824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84092" name="Straight Connector 384091">
              <a:extLst>
                <a:ext uri="{FF2B5EF4-FFF2-40B4-BE49-F238E27FC236}">
                  <a16:creationId xmlns:a16="http://schemas.microsoft.com/office/drawing/2014/main" id="{F73609CF-5C2F-AC8A-5825-00206F031A5B}"/>
                </a:ext>
              </a:extLst>
            </p:cNvPr>
            <p:cNvCxnSpPr/>
            <p:nvPr/>
          </p:nvCxnSpPr>
          <p:spPr bwMode="auto">
            <a:xfrm>
              <a:off x="1298661" y="391188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84093" name="Straight Connector 384092">
              <a:extLst>
                <a:ext uri="{FF2B5EF4-FFF2-40B4-BE49-F238E27FC236}">
                  <a16:creationId xmlns:a16="http://schemas.microsoft.com/office/drawing/2014/main" id="{F85233B1-E121-D03D-15A9-740A049198D5}"/>
                </a:ext>
              </a:extLst>
            </p:cNvPr>
            <p:cNvCxnSpPr/>
            <p:nvPr/>
          </p:nvCxnSpPr>
          <p:spPr bwMode="auto">
            <a:xfrm>
              <a:off x="1298661" y="4225533"/>
              <a:ext cx="374478" cy="0"/>
            </a:xfrm>
            <a:prstGeom prst="line">
              <a:avLst/>
            </a:prstGeom>
            <a:noFill/>
            <a:ln w="28575" cap="flat" cmpd="sng" algn="ctr">
              <a:solidFill>
                <a:schemeClr val="bg1"/>
              </a:solidFill>
              <a:prstDash val="solid"/>
              <a:round/>
              <a:headEnd type="none" w="med" len="med"/>
              <a:tailEnd type="none" w="med" len="med"/>
            </a:ln>
            <a:effectLst/>
          </p:spPr>
        </p:cxnSp>
      </p:grpSp>
      <p:grpSp>
        <p:nvGrpSpPr>
          <p:cNvPr id="384094" name="Group 384093">
            <a:extLst>
              <a:ext uri="{FF2B5EF4-FFF2-40B4-BE49-F238E27FC236}">
                <a16:creationId xmlns:a16="http://schemas.microsoft.com/office/drawing/2014/main" id="{65B0ECB1-A255-7944-8170-34099DD64F09}"/>
              </a:ext>
            </a:extLst>
          </p:cNvPr>
          <p:cNvGrpSpPr/>
          <p:nvPr/>
        </p:nvGrpSpPr>
        <p:grpSpPr>
          <a:xfrm rot="5400000">
            <a:off x="10076895" y="3806474"/>
            <a:ext cx="102395" cy="3181350"/>
            <a:chOff x="1298661" y="2623110"/>
            <a:chExt cx="374479" cy="1631735"/>
          </a:xfrm>
        </p:grpSpPr>
        <p:cxnSp>
          <p:nvCxnSpPr>
            <p:cNvPr id="384095" name="Straight Connector 384094">
              <a:extLst>
                <a:ext uri="{FF2B5EF4-FFF2-40B4-BE49-F238E27FC236}">
                  <a16:creationId xmlns:a16="http://schemas.microsoft.com/office/drawing/2014/main" id="{6915B9A1-C31C-8CD6-DE65-0FB303D1ACE9}"/>
                </a:ext>
              </a:extLst>
            </p:cNvPr>
            <p:cNvCxnSpPr/>
            <p:nvPr/>
          </p:nvCxnSpPr>
          <p:spPr bwMode="auto">
            <a:xfrm>
              <a:off x="1298662" y="2623110"/>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84096" name="Straight Connector 384095">
              <a:extLst>
                <a:ext uri="{FF2B5EF4-FFF2-40B4-BE49-F238E27FC236}">
                  <a16:creationId xmlns:a16="http://schemas.microsoft.com/office/drawing/2014/main" id="{48C61939-C732-9216-CCE4-F72B798322EB}"/>
                </a:ext>
              </a:extLst>
            </p:cNvPr>
            <p:cNvCxnSpPr/>
            <p:nvPr/>
          </p:nvCxnSpPr>
          <p:spPr bwMode="auto">
            <a:xfrm>
              <a:off x="1298661" y="297095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84097" name="Straight Connector 384096">
              <a:extLst>
                <a:ext uri="{FF2B5EF4-FFF2-40B4-BE49-F238E27FC236}">
                  <a16:creationId xmlns:a16="http://schemas.microsoft.com/office/drawing/2014/main" id="{FDA66716-D144-556E-AD05-21C678D0FA44}"/>
                </a:ext>
              </a:extLst>
            </p:cNvPr>
            <p:cNvCxnSpPr/>
            <p:nvPr/>
          </p:nvCxnSpPr>
          <p:spPr bwMode="auto">
            <a:xfrm>
              <a:off x="1298661" y="328459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84098" name="Straight Connector 384097">
              <a:extLst>
                <a:ext uri="{FF2B5EF4-FFF2-40B4-BE49-F238E27FC236}">
                  <a16:creationId xmlns:a16="http://schemas.microsoft.com/office/drawing/2014/main" id="{A9E01B0E-275D-5A6E-F181-72F03A9D9320}"/>
                </a:ext>
              </a:extLst>
            </p:cNvPr>
            <p:cNvCxnSpPr/>
            <p:nvPr/>
          </p:nvCxnSpPr>
          <p:spPr bwMode="auto">
            <a:xfrm>
              <a:off x="1298661" y="359824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84099" name="Straight Connector 384098">
              <a:extLst>
                <a:ext uri="{FF2B5EF4-FFF2-40B4-BE49-F238E27FC236}">
                  <a16:creationId xmlns:a16="http://schemas.microsoft.com/office/drawing/2014/main" id="{A995FAA8-0FBF-C5B7-6D32-11D3A99B7AF0}"/>
                </a:ext>
              </a:extLst>
            </p:cNvPr>
            <p:cNvCxnSpPr/>
            <p:nvPr/>
          </p:nvCxnSpPr>
          <p:spPr bwMode="auto">
            <a:xfrm>
              <a:off x="1298661" y="391188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84100" name="Straight Connector 384099">
              <a:extLst>
                <a:ext uri="{FF2B5EF4-FFF2-40B4-BE49-F238E27FC236}">
                  <a16:creationId xmlns:a16="http://schemas.microsoft.com/office/drawing/2014/main" id="{BD9F0687-8A93-1A6D-E64D-DECD04D2550A}"/>
                </a:ext>
              </a:extLst>
            </p:cNvPr>
            <p:cNvCxnSpPr/>
            <p:nvPr/>
          </p:nvCxnSpPr>
          <p:spPr bwMode="auto">
            <a:xfrm>
              <a:off x="1298661" y="4254845"/>
              <a:ext cx="374478" cy="0"/>
            </a:xfrm>
            <a:prstGeom prst="line">
              <a:avLst/>
            </a:prstGeom>
            <a:noFill/>
            <a:ln w="28575" cap="flat" cmpd="sng" algn="ctr">
              <a:solidFill>
                <a:schemeClr val="bg1"/>
              </a:solidFill>
              <a:prstDash val="solid"/>
              <a:round/>
              <a:headEnd type="none" w="med" len="med"/>
              <a:tailEnd type="none" w="med" len="med"/>
            </a:ln>
            <a:effectLst/>
          </p:spPr>
        </p:cxnSp>
      </p:grpSp>
      <p:sp>
        <p:nvSpPr>
          <p:cNvPr id="384101" name="Rectangle 384100">
            <a:extLst>
              <a:ext uri="{FF2B5EF4-FFF2-40B4-BE49-F238E27FC236}">
                <a16:creationId xmlns:a16="http://schemas.microsoft.com/office/drawing/2014/main" id="{8D2CCE5D-A4AB-2D2E-736C-B7717683E773}"/>
              </a:ext>
            </a:extLst>
          </p:cNvPr>
          <p:cNvSpPr/>
          <p:nvPr/>
        </p:nvSpPr>
        <p:spPr bwMode="auto">
          <a:xfrm>
            <a:off x="8627906" y="2624138"/>
            <a:ext cx="542925" cy="2709861"/>
          </a:xfrm>
          <a:prstGeom prst="rect">
            <a:avLst/>
          </a:prstGeom>
          <a:solidFill>
            <a:schemeClr val="accent1"/>
          </a:solidFill>
          <a:ln w="0">
            <a:solidFill>
              <a:schemeClr val="bg1"/>
            </a:solidFill>
            <a:miter lim="800000"/>
            <a:headEnd/>
            <a:tailEnd/>
          </a:ln>
        </p:spPr>
        <p:txBody>
          <a:bodyPr lIns="0" rIns="0"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510</a:t>
            </a:r>
          </a:p>
        </p:txBody>
      </p:sp>
      <p:sp>
        <p:nvSpPr>
          <p:cNvPr id="384102" name="TextBox 384101">
            <a:extLst>
              <a:ext uri="{FF2B5EF4-FFF2-40B4-BE49-F238E27FC236}">
                <a16:creationId xmlns:a16="http://schemas.microsoft.com/office/drawing/2014/main" id="{8386E3F2-276C-82A6-6ED3-BF26FFA3600F}"/>
              </a:ext>
            </a:extLst>
          </p:cNvPr>
          <p:cNvSpPr txBox="1"/>
          <p:nvPr/>
        </p:nvSpPr>
        <p:spPr bwMode="auto">
          <a:xfrm>
            <a:off x="8550939" y="2341324"/>
            <a:ext cx="71365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14.73</a:t>
            </a:r>
          </a:p>
        </p:txBody>
      </p:sp>
      <p:sp>
        <p:nvSpPr>
          <p:cNvPr id="384103" name="Rectangle 384102">
            <a:extLst>
              <a:ext uri="{FF2B5EF4-FFF2-40B4-BE49-F238E27FC236}">
                <a16:creationId xmlns:a16="http://schemas.microsoft.com/office/drawing/2014/main" id="{DC1E6EFB-55C1-00ED-170D-BF10CEFFC208}"/>
              </a:ext>
            </a:extLst>
          </p:cNvPr>
          <p:cNvSpPr/>
          <p:nvPr/>
        </p:nvSpPr>
        <p:spPr bwMode="auto">
          <a:xfrm>
            <a:off x="9246856" y="3800475"/>
            <a:ext cx="542925" cy="1533523"/>
          </a:xfrm>
          <a:prstGeom prst="rect">
            <a:avLst/>
          </a:prstGeom>
          <a:solidFill>
            <a:schemeClr val="accent3"/>
          </a:solidFill>
          <a:ln w="0">
            <a:solidFill>
              <a:schemeClr val="bg1"/>
            </a:solidFill>
            <a:miter lim="800000"/>
            <a:headEnd/>
            <a:tailEnd/>
          </a:ln>
        </p:spPr>
        <p:txBody>
          <a:bodyPr lIns="0" rIns="0"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8378</a:t>
            </a:r>
          </a:p>
        </p:txBody>
      </p:sp>
      <p:sp>
        <p:nvSpPr>
          <p:cNvPr id="384104" name="TextBox 384103">
            <a:extLst>
              <a:ext uri="{FF2B5EF4-FFF2-40B4-BE49-F238E27FC236}">
                <a16:creationId xmlns:a16="http://schemas.microsoft.com/office/drawing/2014/main" id="{FCB91B31-12A8-6CAD-6978-3C1E01C90943}"/>
              </a:ext>
            </a:extLst>
          </p:cNvPr>
          <p:cNvSpPr txBox="1"/>
          <p:nvPr/>
        </p:nvSpPr>
        <p:spPr bwMode="auto">
          <a:xfrm>
            <a:off x="9228401" y="3494258"/>
            <a:ext cx="5966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8.34</a:t>
            </a:r>
          </a:p>
        </p:txBody>
      </p:sp>
      <p:sp>
        <p:nvSpPr>
          <p:cNvPr id="384105" name="Rectangle 384104">
            <a:extLst>
              <a:ext uri="{FF2B5EF4-FFF2-40B4-BE49-F238E27FC236}">
                <a16:creationId xmlns:a16="http://schemas.microsoft.com/office/drawing/2014/main" id="{BF29C2A7-0270-F93A-617E-B0284F57E970}"/>
              </a:ext>
            </a:extLst>
          </p:cNvPr>
          <p:cNvSpPr/>
          <p:nvPr/>
        </p:nvSpPr>
        <p:spPr bwMode="auto">
          <a:xfrm>
            <a:off x="9852832" y="4457701"/>
            <a:ext cx="542925" cy="876298"/>
          </a:xfrm>
          <a:prstGeom prst="rect">
            <a:avLst/>
          </a:prstGeom>
          <a:solidFill>
            <a:schemeClr val="accent4"/>
          </a:solidFill>
          <a:ln w="0">
            <a:solidFill>
              <a:schemeClr val="bg1"/>
            </a:solidFill>
            <a:miter lim="800000"/>
            <a:headEnd/>
            <a:tailEnd/>
          </a:ln>
        </p:spPr>
        <p:txBody>
          <a:bodyPr lIns="0" rIns="0"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15451</a:t>
            </a:r>
          </a:p>
        </p:txBody>
      </p:sp>
      <p:sp>
        <p:nvSpPr>
          <p:cNvPr id="384106" name="TextBox 384105">
            <a:extLst>
              <a:ext uri="{FF2B5EF4-FFF2-40B4-BE49-F238E27FC236}">
                <a16:creationId xmlns:a16="http://schemas.microsoft.com/office/drawing/2014/main" id="{3CB286CF-130E-4C61-C449-B94625405440}"/>
              </a:ext>
            </a:extLst>
          </p:cNvPr>
          <p:cNvSpPr txBox="1"/>
          <p:nvPr/>
        </p:nvSpPr>
        <p:spPr bwMode="auto">
          <a:xfrm>
            <a:off x="9892887" y="4158888"/>
            <a:ext cx="4796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4.8</a:t>
            </a:r>
          </a:p>
        </p:txBody>
      </p:sp>
      <p:sp>
        <p:nvSpPr>
          <p:cNvPr id="384107" name="Rectangle 384106">
            <a:extLst>
              <a:ext uri="{FF2B5EF4-FFF2-40B4-BE49-F238E27FC236}">
                <a16:creationId xmlns:a16="http://schemas.microsoft.com/office/drawing/2014/main" id="{BC031D15-247C-3C65-037B-A2882ABE73DF}"/>
              </a:ext>
            </a:extLst>
          </p:cNvPr>
          <p:cNvSpPr/>
          <p:nvPr/>
        </p:nvSpPr>
        <p:spPr bwMode="auto">
          <a:xfrm>
            <a:off x="10465444" y="4748213"/>
            <a:ext cx="542925" cy="585785"/>
          </a:xfrm>
          <a:prstGeom prst="rect">
            <a:avLst/>
          </a:prstGeom>
          <a:solidFill>
            <a:schemeClr val="accent6"/>
          </a:solidFill>
          <a:ln w="0">
            <a:solidFill>
              <a:schemeClr val="bg1"/>
            </a:solidFill>
            <a:miter lim="800000"/>
            <a:headEnd/>
            <a:tailEnd/>
          </a:ln>
        </p:spPr>
        <p:txBody>
          <a:bodyPr lIns="0" rIns="0"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28869</a:t>
            </a:r>
          </a:p>
        </p:txBody>
      </p:sp>
      <p:sp>
        <p:nvSpPr>
          <p:cNvPr id="384108" name="TextBox 384107">
            <a:extLst>
              <a:ext uri="{FF2B5EF4-FFF2-40B4-BE49-F238E27FC236}">
                <a16:creationId xmlns:a16="http://schemas.microsoft.com/office/drawing/2014/main" id="{825737AC-E308-458B-0CBF-00EFEF9222F5}"/>
              </a:ext>
            </a:extLst>
          </p:cNvPr>
          <p:cNvSpPr txBox="1"/>
          <p:nvPr/>
        </p:nvSpPr>
        <p:spPr bwMode="auto">
          <a:xfrm>
            <a:off x="10446991" y="4435882"/>
            <a:ext cx="5966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3.25</a:t>
            </a:r>
          </a:p>
        </p:txBody>
      </p:sp>
      <p:sp>
        <p:nvSpPr>
          <p:cNvPr id="384109" name="Rectangle 384108">
            <a:extLst>
              <a:ext uri="{FF2B5EF4-FFF2-40B4-BE49-F238E27FC236}">
                <a16:creationId xmlns:a16="http://schemas.microsoft.com/office/drawing/2014/main" id="{6365EBA1-A5CD-DC92-72B3-9BB8D27966AF}"/>
              </a:ext>
            </a:extLst>
          </p:cNvPr>
          <p:cNvSpPr/>
          <p:nvPr/>
        </p:nvSpPr>
        <p:spPr bwMode="auto">
          <a:xfrm>
            <a:off x="11069906" y="4900614"/>
            <a:ext cx="542925" cy="433384"/>
          </a:xfrm>
          <a:prstGeom prst="rect">
            <a:avLst/>
          </a:prstGeom>
          <a:solidFill>
            <a:schemeClr val="accent5"/>
          </a:solidFill>
          <a:ln w="0">
            <a:solidFill>
              <a:schemeClr val="bg1"/>
            </a:solidFill>
            <a:miter lim="800000"/>
            <a:headEnd/>
            <a:tailEnd/>
          </a:ln>
        </p:spPr>
        <p:txBody>
          <a:bodyPr lIns="0" rIns="0"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18263</a:t>
            </a:r>
          </a:p>
        </p:txBody>
      </p:sp>
      <p:sp>
        <p:nvSpPr>
          <p:cNvPr id="384110" name="TextBox 384109">
            <a:extLst>
              <a:ext uri="{FF2B5EF4-FFF2-40B4-BE49-F238E27FC236}">
                <a16:creationId xmlns:a16="http://schemas.microsoft.com/office/drawing/2014/main" id="{FC758241-897F-E21F-92B3-234E188C6F97}"/>
              </a:ext>
            </a:extLst>
          </p:cNvPr>
          <p:cNvSpPr txBox="1"/>
          <p:nvPr/>
        </p:nvSpPr>
        <p:spPr bwMode="auto">
          <a:xfrm>
            <a:off x="11051454" y="4585856"/>
            <a:ext cx="5966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2.43</a:t>
            </a:r>
          </a:p>
        </p:txBody>
      </p:sp>
      <p:sp>
        <p:nvSpPr>
          <p:cNvPr id="384111" name="TextBox 384110">
            <a:extLst>
              <a:ext uri="{FF2B5EF4-FFF2-40B4-BE49-F238E27FC236}">
                <a16:creationId xmlns:a16="http://schemas.microsoft.com/office/drawing/2014/main" id="{E28C18FD-88A6-2019-C30C-98F549B45F69}"/>
              </a:ext>
            </a:extLst>
          </p:cNvPr>
          <p:cNvSpPr txBox="1"/>
          <p:nvPr/>
        </p:nvSpPr>
        <p:spPr bwMode="auto">
          <a:xfrm>
            <a:off x="8158413" y="5026221"/>
            <a:ext cx="4331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89340F-7100-DD54-4C6F-221907D89217}"/>
              </a:ext>
            </a:extLst>
          </p:cNvPr>
          <p:cNvSpPr>
            <a:spLocks noGrp="1"/>
          </p:cNvSpPr>
          <p:nvPr>
            <p:ph type="title"/>
          </p:nvPr>
        </p:nvSpPr>
        <p:spPr/>
        <p:txBody>
          <a:bodyPr/>
          <a:lstStyle/>
          <a:p>
            <a:r>
              <a:rPr lang="en-US" dirty="0"/>
              <a:t>Warfarin for Prevention of Stroke in Patients With AF and Advanced Kidney Disease </a:t>
            </a:r>
          </a:p>
        </p:txBody>
      </p:sp>
      <p:sp>
        <p:nvSpPr>
          <p:cNvPr id="3" name="Content Placeholder 2">
            <a:extLst>
              <a:ext uri="{FF2B5EF4-FFF2-40B4-BE49-F238E27FC236}">
                <a16:creationId xmlns:a16="http://schemas.microsoft.com/office/drawing/2014/main" id="{FA6200F7-3AF6-B13C-8814-17907BDB40BB}"/>
              </a:ext>
            </a:extLst>
          </p:cNvPr>
          <p:cNvSpPr>
            <a:spLocks noGrp="1"/>
          </p:cNvSpPr>
          <p:nvPr>
            <p:ph idx="1"/>
          </p:nvPr>
        </p:nvSpPr>
        <p:spPr>
          <a:xfrm>
            <a:off x="604675" y="1513046"/>
            <a:ext cx="10877529" cy="4241367"/>
          </a:xfrm>
        </p:spPr>
        <p:txBody>
          <a:bodyPr/>
          <a:lstStyle/>
          <a:p>
            <a:r>
              <a:rPr lang="en-US" dirty="0"/>
              <a:t>Conflicting results from randomized trials and observational studies</a:t>
            </a:r>
          </a:p>
          <a:p>
            <a:pPr lvl="1"/>
            <a:r>
              <a:rPr lang="en-US" dirty="0"/>
              <a:t>Significant reductions in stroke for patients with AF?</a:t>
            </a:r>
          </a:p>
          <a:p>
            <a:pPr lvl="1"/>
            <a:r>
              <a:rPr lang="en-US" dirty="0"/>
              <a:t>No association with reduced stroke risk in patients with advanced kidney disease?</a:t>
            </a:r>
          </a:p>
        </p:txBody>
      </p:sp>
      <p:sp>
        <p:nvSpPr>
          <p:cNvPr id="4" name="Text Box 11">
            <a:extLst>
              <a:ext uri="{FF2B5EF4-FFF2-40B4-BE49-F238E27FC236}">
                <a16:creationId xmlns:a16="http://schemas.microsoft.com/office/drawing/2014/main" id="{C60BB666-55EC-33E9-AE58-861E07EA955A}"/>
              </a:ext>
            </a:extLst>
          </p:cNvPr>
          <p:cNvSpPr txBox="1">
            <a:spLocks noChangeArrowheads="1"/>
          </p:cNvSpPr>
          <p:nvPr/>
        </p:nvSpPr>
        <p:spPr bwMode="auto">
          <a:xfrm>
            <a:off x="414339" y="6385740"/>
            <a:ext cx="74090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Pun. JACC Clin Electrophysiol. 2020;6:1669.</a:t>
            </a:r>
            <a:endPar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6053" name="TextBox 1">
            <a:extLst>
              <a:ext uri="{FF2B5EF4-FFF2-40B4-BE49-F238E27FC236}">
                <a16:creationId xmlns:a16="http://schemas.microsoft.com/office/drawing/2014/main" id="{63BD5645-C2E5-14A1-512D-9321C5E8CC8D}"/>
              </a:ext>
            </a:extLst>
          </p:cNvPr>
          <p:cNvSpPr txBox="1">
            <a:spLocks noChangeArrowheads="1"/>
          </p:cNvSpPr>
          <p:nvPr/>
        </p:nvSpPr>
        <p:spPr bwMode="auto">
          <a:xfrm>
            <a:off x="138113" y="114300"/>
            <a:ext cx="866298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32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Hemodialysis AF DOAC Trial Meta-analysis</a:t>
            </a:r>
          </a:p>
        </p:txBody>
      </p:sp>
      <p:sp>
        <p:nvSpPr>
          <p:cNvPr id="2" name="Title 1">
            <a:extLst>
              <a:ext uri="{FF2B5EF4-FFF2-40B4-BE49-F238E27FC236}">
                <a16:creationId xmlns:a16="http://schemas.microsoft.com/office/drawing/2014/main" id="{0DAF2453-8AD9-6E24-B7BD-606C5BFFD41D}"/>
              </a:ext>
            </a:extLst>
          </p:cNvPr>
          <p:cNvSpPr>
            <a:spLocks noGrp="1"/>
          </p:cNvSpPr>
          <p:nvPr>
            <p:ph type="title"/>
          </p:nvPr>
        </p:nvSpPr>
        <p:spPr/>
        <p:txBody>
          <a:bodyPr/>
          <a:lstStyle/>
          <a:p>
            <a:r>
              <a:rPr lang="en-US" dirty="0"/>
              <a:t>Meta-analysis of DOACs for Patients With AF and CKD Receiving Dialysis</a:t>
            </a:r>
          </a:p>
        </p:txBody>
      </p:sp>
      <p:sp>
        <p:nvSpPr>
          <p:cNvPr id="3" name="Content Placeholder 2">
            <a:extLst>
              <a:ext uri="{FF2B5EF4-FFF2-40B4-BE49-F238E27FC236}">
                <a16:creationId xmlns:a16="http://schemas.microsoft.com/office/drawing/2014/main" id="{81AB59E8-DD6A-0206-A462-E5ECB173B17D}"/>
              </a:ext>
            </a:extLst>
          </p:cNvPr>
          <p:cNvSpPr>
            <a:spLocks noGrp="1"/>
          </p:cNvSpPr>
          <p:nvPr>
            <p:ph idx="1"/>
          </p:nvPr>
        </p:nvSpPr>
        <p:spPr>
          <a:xfrm>
            <a:off x="604676" y="1513047"/>
            <a:ext cx="3243994" cy="4650686"/>
          </a:xfrm>
        </p:spPr>
        <p:txBody>
          <a:bodyPr/>
          <a:lstStyle/>
          <a:p>
            <a:r>
              <a:rPr lang="en-US" sz="2400" dirty="0"/>
              <a:t>Meta-analysis of </a:t>
            </a:r>
            <a:br>
              <a:rPr lang="en-US" sz="2400" dirty="0"/>
            </a:br>
            <a:r>
              <a:rPr lang="en-US" sz="2400" dirty="0"/>
              <a:t>3 trials </a:t>
            </a:r>
          </a:p>
          <a:p>
            <a:pPr lvl="1"/>
            <a:r>
              <a:rPr lang="en-US" sz="2200" dirty="0"/>
              <a:t>AXADIA, apixaban 2.5 mg</a:t>
            </a:r>
          </a:p>
          <a:p>
            <a:pPr lvl="1"/>
            <a:r>
              <a:rPr lang="en-US" sz="2200" dirty="0"/>
              <a:t>RENAL-AF, apixaban 5 mg or 2.5 mg</a:t>
            </a:r>
          </a:p>
          <a:p>
            <a:pPr lvl="1"/>
            <a:r>
              <a:rPr lang="en-US" sz="2200" dirty="0"/>
              <a:t>VALKYRIE, rivaroxaban 10 mg </a:t>
            </a:r>
          </a:p>
        </p:txBody>
      </p:sp>
      <p:sp>
        <p:nvSpPr>
          <p:cNvPr id="4" name="Text Box 11">
            <a:extLst>
              <a:ext uri="{FF2B5EF4-FFF2-40B4-BE49-F238E27FC236}">
                <a16:creationId xmlns:a16="http://schemas.microsoft.com/office/drawing/2014/main" id="{856C0DE9-F0B2-ECBF-E5E8-F576F370FB10}"/>
              </a:ext>
            </a:extLst>
          </p:cNvPr>
          <p:cNvSpPr txBox="1">
            <a:spLocks noChangeArrowheads="1"/>
          </p:cNvSpPr>
          <p:nvPr/>
        </p:nvSpPr>
        <p:spPr bwMode="auto">
          <a:xfrm>
            <a:off x="414339" y="6366690"/>
            <a:ext cx="74090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Mapili. Front Cardiovasc Med. 2023;10:1261183.</a:t>
            </a:r>
            <a:endPar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7" name="TextBox 6">
            <a:extLst>
              <a:ext uri="{FF2B5EF4-FFF2-40B4-BE49-F238E27FC236}">
                <a16:creationId xmlns:a16="http://schemas.microsoft.com/office/drawing/2014/main" id="{47708C9D-07ED-2448-45EA-0D99C5A799E7}"/>
              </a:ext>
            </a:extLst>
          </p:cNvPr>
          <p:cNvSpPr txBox="1"/>
          <p:nvPr/>
        </p:nvSpPr>
        <p:spPr bwMode="auto">
          <a:xfrm>
            <a:off x="4870187" y="1000351"/>
            <a:ext cx="208309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Major Bleeding</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Study or Subgroup</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AXADIA – AFNET 8 2022</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RENAL – AF 2022</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VALKYRIE 2021</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Total (95% CI)</a:t>
            </a:r>
          </a:p>
        </p:txBody>
      </p:sp>
      <p:sp>
        <p:nvSpPr>
          <p:cNvPr id="15" name="TextBox 14">
            <a:extLst>
              <a:ext uri="{FF2B5EF4-FFF2-40B4-BE49-F238E27FC236}">
                <a16:creationId xmlns:a16="http://schemas.microsoft.com/office/drawing/2014/main" id="{A1BF5E66-4269-32F6-603E-87F6C96D2FDF}"/>
              </a:ext>
            </a:extLst>
          </p:cNvPr>
          <p:cNvSpPr txBox="1"/>
          <p:nvPr/>
        </p:nvSpPr>
        <p:spPr bwMode="auto">
          <a:xfrm>
            <a:off x="6700366" y="1004789"/>
            <a:ext cx="208309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Risk Ratio</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M-H, Random, 95% CI</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0.85 (0.28-2.60)</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1.13 (0.44-2.88)</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0.57 (0.23-1.45)</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0.81 (0.46-1.43)</a:t>
            </a:r>
          </a:p>
        </p:txBody>
      </p:sp>
      <p:sp>
        <p:nvSpPr>
          <p:cNvPr id="16" name="TextBox 15">
            <a:extLst>
              <a:ext uri="{FF2B5EF4-FFF2-40B4-BE49-F238E27FC236}">
                <a16:creationId xmlns:a16="http://schemas.microsoft.com/office/drawing/2014/main" id="{FEEEBBA9-9EE9-C593-00F9-0D35AC71CEBB}"/>
              </a:ext>
            </a:extLst>
          </p:cNvPr>
          <p:cNvSpPr txBox="1"/>
          <p:nvPr/>
        </p:nvSpPr>
        <p:spPr bwMode="auto">
          <a:xfrm>
            <a:off x="8840030" y="1005331"/>
            <a:ext cx="208309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Risk Ratio</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M-H, Random, 95% CI</a:t>
            </a:r>
            <a:endPar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cxnSp>
        <p:nvCxnSpPr>
          <p:cNvPr id="18" name="Straight Connector 17">
            <a:extLst>
              <a:ext uri="{FF2B5EF4-FFF2-40B4-BE49-F238E27FC236}">
                <a16:creationId xmlns:a16="http://schemas.microsoft.com/office/drawing/2014/main" id="{B5C8BEB7-F6FC-3100-502C-906C37AEE1BE}"/>
              </a:ext>
            </a:extLst>
          </p:cNvPr>
          <p:cNvCxnSpPr>
            <a:cxnSpLocks/>
          </p:cNvCxnSpPr>
          <p:nvPr/>
        </p:nvCxnSpPr>
        <p:spPr bwMode="auto">
          <a:xfrm>
            <a:off x="9889042" y="1458556"/>
            <a:ext cx="0" cy="726005"/>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428416AA-2FD7-1067-5CAB-793650648BF2}"/>
              </a:ext>
            </a:extLst>
          </p:cNvPr>
          <p:cNvCxnSpPr/>
          <p:nvPr/>
        </p:nvCxnSpPr>
        <p:spPr bwMode="auto">
          <a:xfrm>
            <a:off x="8667361" y="2184736"/>
            <a:ext cx="2423160" cy="0"/>
          </a:xfrm>
          <a:prstGeom prst="line">
            <a:avLst/>
          </a:prstGeom>
          <a:noFill/>
          <a:ln w="28575" cap="flat" cmpd="sng" algn="ctr">
            <a:solidFill>
              <a:schemeClr val="bg1"/>
            </a:solidFill>
            <a:prstDash val="solid"/>
            <a:round/>
            <a:headEnd type="none" w="med" len="med"/>
            <a:tailEnd type="none" w="med" len="med"/>
          </a:ln>
          <a:effectLst/>
        </p:spPr>
      </p:cxnSp>
      <p:grpSp>
        <p:nvGrpSpPr>
          <p:cNvPr id="35" name="Group 34">
            <a:extLst>
              <a:ext uri="{FF2B5EF4-FFF2-40B4-BE49-F238E27FC236}">
                <a16:creationId xmlns:a16="http://schemas.microsoft.com/office/drawing/2014/main" id="{2BB98237-3B82-81DE-1D95-B06D42C8D2F9}"/>
              </a:ext>
            </a:extLst>
          </p:cNvPr>
          <p:cNvGrpSpPr/>
          <p:nvPr/>
        </p:nvGrpSpPr>
        <p:grpSpPr>
          <a:xfrm>
            <a:off x="8448563" y="2172203"/>
            <a:ext cx="2864315" cy="343163"/>
            <a:chOff x="7615363" y="4470457"/>
            <a:chExt cx="3916615" cy="343163"/>
          </a:xfrm>
        </p:grpSpPr>
        <p:grpSp>
          <p:nvGrpSpPr>
            <p:cNvPr id="23" name="Group 22">
              <a:extLst>
                <a:ext uri="{FF2B5EF4-FFF2-40B4-BE49-F238E27FC236}">
                  <a16:creationId xmlns:a16="http://schemas.microsoft.com/office/drawing/2014/main" id="{99ABFCA9-C004-C82E-544D-84A99928119F}"/>
                </a:ext>
              </a:extLst>
            </p:cNvPr>
            <p:cNvGrpSpPr/>
            <p:nvPr/>
          </p:nvGrpSpPr>
          <p:grpSpPr>
            <a:xfrm>
              <a:off x="7913967" y="4470457"/>
              <a:ext cx="3337167" cy="92675"/>
              <a:chOff x="5386703" y="6993923"/>
              <a:chExt cx="3337167" cy="92675"/>
            </a:xfrm>
          </p:grpSpPr>
          <p:cxnSp>
            <p:nvCxnSpPr>
              <p:cNvPr id="24" name="Straight Connector 23">
                <a:extLst>
                  <a:ext uri="{FF2B5EF4-FFF2-40B4-BE49-F238E27FC236}">
                    <a16:creationId xmlns:a16="http://schemas.microsoft.com/office/drawing/2014/main" id="{449EF2C2-CD9E-C73D-16AB-71C174AD62CB}"/>
                  </a:ext>
                </a:extLst>
              </p:cNvPr>
              <p:cNvCxnSpPr>
                <a:cxnSpLocks/>
              </p:cNvCxnSpPr>
              <p:nvPr/>
            </p:nvCxnSpPr>
            <p:spPr bwMode="auto">
              <a:xfrm>
                <a:off x="5386703" y="7006281"/>
                <a:ext cx="3337167"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5721F2E5-5C55-E4F3-459A-8737BCE2844D}"/>
                  </a:ext>
                </a:extLst>
              </p:cNvPr>
              <p:cNvCxnSpPr>
                <a:cxnSpLocks/>
              </p:cNvCxnSpPr>
              <p:nvPr/>
            </p:nvCxnSpPr>
            <p:spPr bwMode="auto">
              <a:xfrm>
                <a:off x="5399061" y="6993923"/>
                <a:ext cx="0" cy="92675"/>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2F94EC33-D5EB-6D10-069D-ACF30F61FD7A}"/>
                  </a:ext>
                </a:extLst>
              </p:cNvPr>
              <p:cNvCxnSpPr>
                <a:cxnSpLocks/>
              </p:cNvCxnSpPr>
              <p:nvPr/>
            </p:nvCxnSpPr>
            <p:spPr bwMode="auto">
              <a:xfrm>
                <a:off x="6228719" y="6993923"/>
                <a:ext cx="0" cy="92675"/>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0F46908B-4F87-988A-1746-545154F67094}"/>
                  </a:ext>
                </a:extLst>
              </p:cNvPr>
              <p:cNvCxnSpPr>
                <a:cxnSpLocks/>
              </p:cNvCxnSpPr>
              <p:nvPr/>
            </p:nvCxnSpPr>
            <p:spPr bwMode="auto">
              <a:xfrm>
                <a:off x="7058377" y="6993923"/>
                <a:ext cx="0" cy="92675"/>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4B99A9F5-2994-5A06-D2D6-3206A8D235F8}"/>
                  </a:ext>
                </a:extLst>
              </p:cNvPr>
              <p:cNvCxnSpPr>
                <a:cxnSpLocks/>
              </p:cNvCxnSpPr>
              <p:nvPr/>
            </p:nvCxnSpPr>
            <p:spPr bwMode="auto">
              <a:xfrm>
                <a:off x="7888035" y="6993923"/>
                <a:ext cx="0" cy="92675"/>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C05075E7-FA57-56C4-72B9-8162972D4000}"/>
                  </a:ext>
                </a:extLst>
              </p:cNvPr>
              <p:cNvCxnSpPr>
                <a:cxnSpLocks/>
              </p:cNvCxnSpPr>
              <p:nvPr/>
            </p:nvCxnSpPr>
            <p:spPr bwMode="auto">
              <a:xfrm>
                <a:off x="8717692" y="6993923"/>
                <a:ext cx="0" cy="92675"/>
              </a:xfrm>
              <a:prstGeom prst="line">
                <a:avLst/>
              </a:prstGeom>
              <a:noFill/>
              <a:ln w="28575" cap="flat" cmpd="sng" algn="ctr">
                <a:solidFill>
                  <a:schemeClr val="bg1"/>
                </a:solidFill>
                <a:prstDash val="solid"/>
                <a:round/>
                <a:headEnd type="none" w="med" len="med"/>
                <a:tailEnd type="none" w="med" len="med"/>
              </a:ln>
              <a:effectLst/>
            </p:spPr>
          </p:cxnSp>
        </p:grpSp>
        <p:sp>
          <p:nvSpPr>
            <p:cNvPr id="30" name="TextBox 29">
              <a:extLst>
                <a:ext uri="{FF2B5EF4-FFF2-40B4-BE49-F238E27FC236}">
                  <a16:creationId xmlns:a16="http://schemas.microsoft.com/office/drawing/2014/main" id="{85359042-8055-44C6-0D7E-A7CE6651F5D9}"/>
                </a:ext>
              </a:extLst>
            </p:cNvPr>
            <p:cNvSpPr txBox="1"/>
            <p:nvPr/>
          </p:nvSpPr>
          <p:spPr bwMode="auto">
            <a:xfrm>
              <a:off x="7615363" y="4528067"/>
              <a:ext cx="62732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0.01</a:t>
              </a:r>
            </a:p>
          </p:txBody>
        </p:sp>
        <p:sp>
          <p:nvSpPr>
            <p:cNvPr id="31" name="TextBox 30">
              <a:extLst>
                <a:ext uri="{FF2B5EF4-FFF2-40B4-BE49-F238E27FC236}">
                  <a16:creationId xmlns:a16="http://schemas.microsoft.com/office/drawing/2014/main" id="{BF814981-81C8-E51B-98E9-B95114E4D44A}"/>
                </a:ext>
              </a:extLst>
            </p:cNvPr>
            <p:cNvSpPr txBox="1"/>
            <p:nvPr/>
          </p:nvSpPr>
          <p:spPr bwMode="auto">
            <a:xfrm>
              <a:off x="8513232" y="4530637"/>
              <a:ext cx="51992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0.1</a:t>
              </a:r>
            </a:p>
          </p:txBody>
        </p:sp>
        <p:sp>
          <p:nvSpPr>
            <p:cNvPr id="32" name="TextBox 31">
              <a:extLst>
                <a:ext uri="{FF2B5EF4-FFF2-40B4-BE49-F238E27FC236}">
                  <a16:creationId xmlns:a16="http://schemas.microsoft.com/office/drawing/2014/main" id="{79DA6196-27ED-20A8-D3F4-C4812E03A221}"/>
                </a:ext>
              </a:extLst>
            </p:cNvPr>
            <p:cNvSpPr txBox="1"/>
            <p:nvPr/>
          </p:nvSpPr>
          <p:spPr bwMode="auto">
            <a:xfrm>
              <a:off x="9408873" y="4534051"/>
              <a:ext cx="3599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a:t>
              </a:r>
            </a:p>
          </p:txBody>
        </p:sp>
        <p:sp>
          <p:nvSpPr>
            <p:cNvPr id="33" name="TextBox 32">
              <a:extLst>
                <a:ext uri="{FF2B5EF4-FFF2-40B4-BE49-F238E27FC236}">
                  <a16:creationId xmlns:a16="http://schemas.microsoft.com/office/drawing/2014/main" id="{14594718-BE37-3207-A6D2-A01D9B53ECFD}"/>
                </a:ext>
              </a:extLst>
            </p:cNvPr>
            <p:cNvSpPr txBox="1"/>
            <p:nvPr/>
          </p:nvSpPr>
          <p:spPr bwMode="auto">
            <a:xfrm>
              <a:off x="10199337" y="4536621"/>
              <a:ext cx="46731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34" name="TextBox 33">
              <a:extLst>
                <a:ext uri="{FF2B5EF4-FFF2-40B4-BE49-F238E27FC236}">
                  <a16:creationId xmlns:a16="http://schemas.microsoft.com/office/drawing/2014/main" id="{5F908F04-98B5-BF7E-5D19-F3F0DC8BE54A}"/>
                </a:ext>
              </a:extLst>
            </p:cNvPr>
            <p:cNvSpPr txBox="1"/>
            <p:nvPr/>
          </p:nvSpPr>
          <p:spPr bwMode="auto">
            <a:xfrm>
              <a:off x="10957257" y="4528788"/>
              <a:ext cx="57472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grpSp>
      <p:sp>
        <p:nvSpPr>
          <p:cNvPr id="36" name="TextBox 35">
            <a:extLst>
              <a:ext uri="{FF2B5EF4-FFF2-40B4-BE49-F238E27FC236}">
                <a16:creationId xmlns:a16="http://schemas.microsoft.com/office/drawing/2014/main" id="{7640D732-7353-1255-099A-14FD8214DFED}"/>
              </a:ext>
            </a:extLst>
          </p:cNvPr>
          <p:cNvSpPr txBox="1"/>
          <p:nvPr/>
        </p:nvSpPr>
        <p:spPr bwMode="auto">
          <a:xfrm>
            <a:off x="8600353" y="2519681"/>
            <a:ext cx="136474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Favors DOAC</a:t>
            </a:r>
            <a:endPar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7" name="TextBox 36">
            <a:extLst>
              <a:ext uri="{FF2B5EF4-FFF2-40B4-BE49-F238E27FC236}">
                <a16:creationId xmlns:a16="http://schemas.microsoft.com/office/drawing/2014/main" id="{1A72C054-A11A-BC01-1E6E-D4E870BFE777}"/>
              </a:ext>
            </a:extLst>
          </p:cNvPr>
          <p:cNvSpPr txBox="1"/>
          <p:nvPr/>
        </p:nvSpPr>
        <p:spPr bwMode="auto">
          <a:xfrm>
            <a:off x="9808582" y="2519681"/>
            <a:ext cx="123502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Favors VKA</a:t>
            </a:r>
            <a:endPar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cxnSp>
        <p:nvCxnSpPr>
          <p:cNvPr id="39" name="Straight Arrow Connector 38">
            <a:extLst>
              <a:ext uri="{FF2B5EF4-FFF2-40B4-BE49-F238E27FC236}">
                <a16:creationId xmlns:a16="http://schemas.microsoft.com/office/drawing/2014/main" id="{3DE368E8-3544-73F6-9A79-8F1426DC3320}"/>
              </a:ext>
            </a:extLst>
          </p:cNvPr>
          <p:cNvCxnSpPr/>
          <p:nvPr/>
        </p:nvCxnSpPr>
        <p:spPr bwMode="auto">
          <a:xfrm flipH="1">
            <a:off x="8666939" y="2537590"/>
            <a:ext cx="1086849" cy="0"/>
          </a:xfrm>
          <a:prstGeom prst="straightConnector1">
            <a:avLst/>
          </a:prstGeom>
          <a:noFill/>
          <a:ln w="28575" cap="flat" cmpd="sng" algn="ctr">
            <a:solidFill>
              <a:schemeClr val="bg1"/>
            </a:solidFill>
            <a:prstDash val="solid"/>
            <a:round/>
            <a:headEnd type="none" w="med" len="med"/>
            <a:tailEnd type="triangle"/>
          </a:ln>
          <a:effectLst/>
        </p:spPr>
      </p:cxnSp>
      <p:cxnSp>
        <p:nvCxnSpPr>
          <p:cNvPr id="40" name="Straight Arrow Connector 39">
            <a:extLst>
              <a:ext uri="{FF2B5EF4-FFF2-40B4-BE49-F238E27FC236}">
                <a16:creationId xmlns:a16="http://schemas.microsoft.com/office/drawing/2014/main" id="{C22573D0-42D9-3513-C2C5-F1633A6F7CED}"/>
              </a:ext>
            </a:extLst>
          </p:cNvPr>
          <p:cNvCxnSpPr>
            <a:cxnSpLocks/>
          </p:cNvCxnSpPr>
          <p:nvPr/>
        </p:nvCxnSpPr>
        <p:spPr bwMode="auto">
          <a:xfrm>
            <a:off x="10006837" y="2537590"/>
            <a:ext cx="948294" cy="0"/>
          </a:xfrm>
          <a:prstGeom prst="straightConnector1">
            <a:avLst/>
          </a:prstGeom>
          <a:noFill/>
          <a:ln w="28575" cap="flat" cmpd="sng" algn="ctr">
            <a:solidFill>
              <a:schemeClr val="bg1"/>
            </a:solidFill>
            <a:prstDash val="solid"/>
            <a:round/>
            <a:headEnd type="none" w="med" len="med"/>
            <a:tailEnd type="triangle"/>
          </a:ln>
          <a:effectLst/>
        </p:spPr>
      </p:cxnSp>
      <p:cxnSp>
        <p:nvCxnSpPr>
          <p:cNvPr id="45" name="Straight Connector 44">
            <a:extLst>
              <a:ext uri="{FF2B5EF4-FFF2-40B4-BE49-F238E27FC236}">
                <a16:creationId xmlns:a16="http://schemas.microsoft.com/office/drawing/2014/main" id="{E1D3B30C-4974-48B3-3C52-80B04DE97362}"/>
              </a:ext>
            </a:extLst>
          </p:cNvPr>
          <p:cNvCxnSpPr>
            <a:cxnSpLocks/>
          </p:cNvCxnSpPr>
          <p:nvPr/>
        </p:nvCxnSpPr>
        <p:spPr bwMode="auto">
          <a:xfrm>
            <a:off x="9536041" y="1534664"/>
            <a:ext cx="603680" cy="0"/>
          </a:xfrm>
          <a:prstGeom prst="line">
            <a:avLst/>
          </a:prstGeom>
          <a:noFill/>
          <a:ln w="28575" cap="flat" cmpd="sng" algn="ctr">
            <a:solidFill>
              <a:schemeClr val="bg1"/>
            </a:solidFill>
            <a:prstDash val="solid"/>
            <a:round/>
            <a:headEnd type="none" w="med" len="med"/>
            <a:tailEnd type="none" w="med" len="med"/>
          </a:ln>
          <a:effectLst/>
        </p:spPr>
      </p:cxnSp>
      <p:sp>
        <p:nvSpPr>
          <p:cNvPr id="46" name="Rectangle 45">
            <a:extLst>
              <a:ext uri="{FF2B5EF4-FFF2-40B4-BE49-F238E27FC236}">
                <a16:creationId xmlns:a16="http://schemas.microsoft.com/office/drawing/2014/main" id="{D78F8DB1-2AD6-402A-1395-CBC57972D18E}"/>
              </a:ext>
            </a:extLst>
          </p:cNvPr>
          <p:cNvSpPr/>
          <p:nvPr/>
        </p:nvSpPr>
        <p:spPr bwMode="auto">
          <a:xfrm>
            <a:off x="9799327" y="1496453"/>
            <a:ext cx="74875" cy="74875"/>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48" name="Straight Connector 47">
            <a:extLst>
              <a:ext uri="{FF2B5EF4-FFF2-40B4-BE49-F238E27FC236}">
                <a16:creationId xmlns:a16="http://schemas.microsoft.com/office/drawing/2014/main" id="{C7B2273F-8A2B-6B76-EC97-68E0DD9AA672}"/>
              </a:ext>
            </a:extLst>
          </p:cNvPr>
          <p:cNvCxnSpPr>
            <a:cxnSpLocks/>
          </p:cNvCxnSpPr>
          <p:nvPr/>
        </p:nvCxnSpPr>
        <p:spPr bwMode="auto">
          <a:xfrm>
            <a:off x="9660296" y="1707660"/>
            <a:ext cx="503456" cy="0"/>
          </a:xfrm>
          <a:prstGeom prst="line">
            <a:avLst/>
          </a:prstGeom>
          <a:noFill/>
          <a:ln w="28575" cap="flat" cmpd="sng" algn="ctr">
            <a:solidFill>
              <a:schemeClr val="bg1"/>
            </a:solidFill>
            <a:prstDash val="solid"/>
            <a:round/>
            <a:headEnd type="none" w="med" len="med"/>
            <a:tailEnd type="none" w="med" len="med"/>
          </a:ln>
          <a:effectLst/>
        </p:spPr>
      </p:cxnSp>
      <p:sp>
        <p:nvSpPr>
          <p:cNvPr id="49" name="Rectangle 48">
            <a:extLst>
              <a:ext uri="{FF2B5EF4-FFF2-40B4-BE49-F238E27FC236}">
                <a16:creationId xmlns:a16="http://schemas.microsoft.com/office/drawing/2014/main" id="{8BAEBA09-83E9-433D-0E11-BEC3A4F18574}"/>
              </a:ext>
            </a:extLst>
          </p:cNvPr>
          <p:cNvSpPr/>
          <p:nvPr/>
        </p:nvSpPr>
        <p:spPr bwMode="auto">
          <a:xfrm>
            <a:off x="9885268" y="1669449"/>
            <a:ext cx="74875" cy="74875"/>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51" name="Straight Connector 50">
            <a:extLst>
              <a:ext uri="{FF2B5EF4-FFF2-40B4-BE49-F238E27FC236}">
                <a16:creationId xmlns:a16="http://schemas.microsoft.com/office/drawing/2014/main" id="{D2E142DA-DFA2-7A0F-D7AD-212B88056698}"/>
              </a:ext>
            </a:extLst>
          </p:cNvPr>
          <p:cNvCxnSpPr>
            <a:cxnSpLocks/>
          </p:cNvCxnSpPr>
          <p:nvPr/>
        </p:nvCxnSpPr>
        <p:spPr bwMode="auto">
          <a:xfrm>
            <a:off x="9483380" y="1894779"/>
            <a:ext cx="503456" cy="0"/>
          </a:xfrm>
          <a:prstGeom prst="line">
            <a:avLst/>
          </a:prstGeom>
          <a:noFill/>
          <a:ln w="28575" cap="flat" cmpd="sng" algn="ctr">
            <a:solidFill>
              <a:schemeClr val="bg1"/>
            </a:solidFill>
            <a:prstDash val="solid"/>
            <a:round/>
            <a:headEnd type="none" w="med" len="med"/>
            <a:tailEnd type="none" w="med" len="med"/>
          </a:ln>
          <a:effectLst/>
        </p:spPr>
      </p:cxnSp>
      <p:sp>
        <p:nvSpPr>
          <p:cNvPr id="52" name="Rectangle 51">
            <a:extLst>
              <a:ext uri="{FF2B5EF4-FFF2-40B4-BE49-F238E27FC236}">
                <a16:creationId xmlns:a16="http://schemas.microsoft.com/office/drawing/2014/main" id="{4BB8A5D9-21DB-A820-7A45-DDFA2E76669D}"/>
              </a:ext>
            </a:extLst>
          </p:cNvPr>
          <p:cNvSpPr/>
          <p:nvPr/>
        </p:nvSpPr>
        <p:spPr bwMode="auto">
          <a:xfrm>
            <a:off x="9696062" y="1856568"/>
            <a:ext cx="74875" cy="74875"/>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3" name="Diamond 52">
            <a:extLst>
              <a:ext uri="{FF2B5EF4-FFF2-40B4-BE49-F238E27FC236}">
                <a16:creationId xmlns:a16="http://schemas.microsoft.com/office/drawing/2014/main" id="{FFD77263-24DB-9919-EEAB-5E727FF752A4}"/>
              </a:ext>
            </a:extLst>
          </p:cNvPr>
          <p:cNvSpPr/>
          <p:nvPr/>
        </p:nvSpPr>
        <p:spPr bwMode="auto">
          <a:xfrm>
            <a:off x="9665212" y="1991972"/>
            <a:ext cx="317090" cy="120974"/>
          </a:xfrm>
          <a:prstGeom prst="diamond">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4" name="TextBox 53">
            <a:extLst>
              <a:ext uri="{FF2B5EF4-FFF2-40B4-BE49-F238E27FC236}">
                <a16:creationId xmlns:a16="http://schemas.microsoft.com/office/drawing/2014/main" id="{639B7EB3-102C-8889-C1CF-B85D19BD491E}"/>
              </a:ext>
            </a:extLst>
          </p:cNvPr>
          <p:cNvSpPr txBox="1"/>
          <p:nvPr/>
        </p:nvSpPr>
        <p:spPr bwMode="auto">
          <a:xfrm>
            <a:off x="4887391" y="2689629"/>
            <a:ext cx="208309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Ischemic Stroke</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Study or Subgroup</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AXADIA – AFNET 8 2022</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RENAL – AF 2022</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VALKYRIE 2021</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Total (95% CI)</a:t>
            </a:r>
          </a:p>
        </p:txBody>
      </p:sp>
      <p:sp>
        <p:nvSpPr>
          <p:cNvPr id="55" name="TextBox 54">
            <a:extLst>
              <a:ext uri="{FF2B5EF4-FFF2-40B4-BE49-F238E27FC236}">
                <a16:creationId xmlns:a16="http://schemas.microsoft.com/office/drawing/2014/main" id="{3BF74930-0CC5-CF5D-4D10-DACDFE0B5636}"/>
              </a:ext>
            </a:extLst>
          </p:cNvPr>
          <p:cNvSpPr txBox="1"/>
          <p:nvPr/>
        </p:nvSpPr>
        <p:spPr bwMode="auto">
          <a:xfrm>
            <a:off x="6717570" y="2694067"/>
            <a:ext cx="208309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Risk Ratio</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M-H, Random, 95% CI</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0.34 (0.01-8.15)</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0.44 (0.04-4.74)</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0.55 (0.17-1.74)</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0.50 (0.19-1.35)</a:t>
            </a:r>
          </a:p>
        </p:txBody>
      </p:sp>
      <p:cxnSp>
        <p:nvCxnSpPr>
          <p:cNvPr id="57" name="Straight Connector 56">
            <a:extLst>
              <a:ext uri="{FF2B5EF4-FFF2-40B4-BE49-F238E27FC236}">
                <a16:creationId xmlns:a16="http://schemas.microsoft.com/office/drawing/2014/main" id="{C41862DB-8835-90DF-280A-6B80A267EAC5}"/>
              </a:ext>
            </a:extLst>
          </p:cNvPr>
          <p:cNvCxnSpPr>
            <a:cxnSpLocks/>
          </p:cNvCxnSpPr>
          <p:nvPr/>
        </p:nvCxnSpPr>
        <p:spPr bwMode="auto">
          <a:xfrm>
            <a:off x="9906246" y="3103048"/>
            <a:ext cx="0" cy="758433"/>
          </a:xfrm>
          <a:prstGeom prst="line">
            <a:avLst/>
          </a:prstGeom>
          <a:noFill/>
          <a:ln w="28575" cap="flat" cmpd="sng" algn="ctr">
            <a:solidFill>
              <a:schemeClr val="bg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6140CE0F-46C8-A7F7-EE58-7D392ECE1987}"/>
              </a:ext>
            </a:extLst>
          </p:cNvPr>
          <p:cNvCxnSpPr/>
          <p:nvPr/>
        </p:nvCxnSpPr>
        <p:spPr bwMode="auto">
          <a:xfrm>
            <a:off x="8684565" y="3874014"/>
            <a:ext cx="2423160" cy="0"/>
          </a:xfrm>
          <a:prstGeom prst="line">
            <a:avLst/>
          </a:prstGeom>
          <a:noFill/>
          <a:ln w="28575" cap="flat" cmpd="sng" algn="ctr">
            <a:solidFill>
              <a:schemeClr val="bg1"/>
            </a:solidFill>
            <a:prstDash val="solid"/>
            <a:round/>
            <a:headEnd type="none" w="med" len="med"/>
            <a:tailEnd type="none" w="med" len="med"/>
          </a:ln>
          <a:effectLst/>
        </p:spPr>
      </p:cxnSp>
      <p:grpSp>
        <p:nvGrpSpPr>
          <p:cNvPr id="59" name="Group 58">
            <a:extLst>
              <a:ext uri="{FF2B5EF4-FFF2-40B4-BE49-F238E27FC236}">
                <a16:creationId xmlns:a16="http://schemas.microsoft.com/office/drawing/2014/main" id="{3CAF709B-2E85-F059-28FE-DA9AEFD991B3}"/>
              </a:ext>
            </a:extLst>
          </p:cNvPr>
          <p:cNvGrpSpPr/>
          <p:nvPr/>
        </p:nvGrpSpPr>
        <p:grpSpPr>
          <a:xfrm>
            <a:off x="8465767" y="3861481"/>
            <a:ext cx="2864315" cy="343163"/>
            <a:chOff x="7615363" y="4470457"/>
            <a:chExt cx="3916615" cy="343163"/>
          </a:xfrm>
        </p:grpSpPr>
        <p:grpSp>
          <p:nvGrpSpPr>
            <p:cNvPr id="60" name="Group 59">
              <a:extLst>
                <a:ext uri="{FF2B5EF4-FFF2-40B4-BE49-F238E27FC236}">
                  <a16:creationId xmlns:a16="http://schemas.microsoft.com/office/drawing/2014/main" id="{3568677E-A67B-2118-1E0A-1D580CAF2FB1}"/>
                </a:ext>
              </a:extLst>
            </p:cNvPr>
            <p:cNvGrpSpPr/>
            <p:nvPr/>
          </p:nvGrpSpPr>
          <p:grpSpPr>
            <a:xfrm>
              <a:off x="7913967" y="4470457"/>
              <a:ext cx="3337167" cy="92675"/>
              <a:chOff x="5386703" y="6993923"/>
              <a:chExt cx="3337167" cy="92675"/>
            </a:xfrm>
          </p:grpSpPr>
          <p:cxnSp>
            <p:nvCxnSpPr>
              <p:cNvPr id="386051" name="Straight Connector 386050">
                <a:extLst>
                  <a:ext uri="{FF2B5EF4-FFF2-40B4-BE49-F238E27FC236}">
                    <a16:creationId xmlns:a16="http://schemas.microsoft.com/office/drawing/2014/main" id="{0E617C1E-2EA0-4493-123F-FAB02AE0617F}"/>
                  </a:ext>
                </a:extLst>
              </p:cNvPr>
              <p:cNvCxnSpPr>
                <a:cxnSpLocks/>
              </p:cNvCxnSpPr>
              <p:nvPr/>
            </p:nvCxnSpPr>
            <p:spPr bwMode="auto">
              <a:xfrm>
                <a:off x="5386703" y="7006281"/>
                <a:ext cx="3337167" cy="0"/>
              </a:xfrm>
              <a:prstGeom prst="line">
                <a:avLst/>
              </a:prstGeom>
              <a:noFill/>
              <a:ln w="28575" cap="flat" cmpd="sng" algn="ctr">
                <a:solidFill>
                  <a:schemeClr val="bg1"/>
                </a:solidFill>
                <a:prstDash val="solid"/>
                <a:round/>
                <a:headEnd type="none" w="med" len="med"/>
                <a:tailEnd type="none" w="med" len="med"/>
              </a:ln>
              <a:effectLst/>
            </p:spPr>
          </p:cxnSp>
          <p:cxnSp>
            <p:nvCxnSpPr>
              <p:cNvPr id="386052" name="Straight Connector 386051">
                <a:extLst>
                  <a:ext uri="{FF2B5EF4-FFF2-40B4-BE49-F238E27FC236}">
                    <a16:creationId xmlns:a16="http://schemas.microsoft.com/office/drawing/2014/main" id="{F1D6DB27-9316-FFDB-5329-1DC196D1DB5B}"/>
                  </a:ext>
                </a:extLst>
              </p:cNvPr>
              <p:cNvCxnSpPr>
                <a:cxnSpLocks/>
              </p:cNvCxnSpPr>
              <p:nvPr/>
            </p:nvCxnSpPr>
            <p:spPr bwMode="auto">
              <a:xfrm>
                <a:off x="5399061" y="6993923"/>
                <a:ext cx="0" cy="92675"/>
              </a:xfrm>
              <a:prstGeom prst="line">
                <a:avLst/>
              </a:prstGeom>
              <a:noFill/>
              <a:ln w="28575" cap="flat" cmpd="sng" algn="ctr">
                <a:solidFill>
                  <a:schemeClr val="bg1"/>
                </a:solidFill>
                <a:prstDash val="solid"/>
                <a:round/>
                <a:headEnd type="none" w="med" len="med"/>
                <a:tailEnd type="none" w="med" len="med"/>
              </a:ln>
              <a:effectLst/>
            </p:spPr>
          </p:cxnSp>
          <p:cxnSp>
            <p:nvCxnSpPr>
              <p:cNvPr id="386054" name="Straight Connector 386053">
                <a:extLst>
                  <a:ext uri="{FF2B5EF4-FFF2-40B4-BE49-F238E27FC236}">
                    <a16:creationId xmlns:a16="http://schemas.microsoft.com/office/drawing/2014/main" id="{C740BBBD-9CDD-BED1-5D04-E75631E5363E}"/>
                  </a:ext>
                </a:extLst>
              </p:cNvPr>
              <p:cNvCxnSpPr>
                <a:cxnSpLocks/>
              </p:cNvCxnSpPr>
              <p:nvPr/>
            </p:nvCxnSpPr>
            <p:spPr bwMode="auto">
              <a:xfrm>
                <a:off x="6228719" y="6993923"/>
                <a:ext cx="0" cy="92675"/>
              </a:xfrm>
              <a:prstGeom prst="line">
                <a:avLst/>
              </a:prstGeom>
              <a:noFill/>
              <a:ln w="28575" cap="flat" cmpd="sng" algn="ctr">
                <a:solidFill>
                  <a:schemeClr val="bg1"/>
                </a:solidFill>
                <a:prstDash val="solid"/>
                <a:round/>
                <a:headEnd type="none" w="med" len="med"/>
                <a:tailEnd type="none" w="med" len="med"/>
              </a:ln>
              <a:effectLst/>
            </p:spPr>
          </p:cxnSp>
          <p:cxnSp>
            <p:nvCxnSpPr>
              <p:cNvPr id="386055" name="Straight Connector 386054">
                <a:extLst>
                  <a:ext uri="{FF2B5EF4-FFF2-40B4-BE49-F238E27FC236}">
                    <a16:creationId xmlns:a16="http://schemas.microsoft.com/office/drawing/2014/main" id="{BC44DB4F-EB42-CFA9-A198-BFCFE6EDC6B9}"/>
                  </a:ext>
                </a:extLst>
              </p:cNvPr>
              <p:cNvCxnSpPr>
                <a:cxnSpLocks/>
              </p:cNvCxnSpPr>
              <p:nvPr/>
            </p:nvCxnSpPr>
            <p:spPr bwMode="auto">
              <a:xfrm>
                <a:off x="7058377" y="6993923"/>
                <a:ext cx="0" cy="92675"/>
              </a:xfrm>
              <a:prstGeom prst="line">
                <a:avLst/>
              </a:prstGeom>
              <a:noFill/>
              <a:ln w="28575" cap="flat" cmpd="sng" algn="ctr">
                <a:solidFill>
                  <a:schemeClr val="bg1"/>
                </a:solidFill>
                <a:prstDash val="solid"/>
                <a:round/>
                <a:headEnd type="none" w="med" len="med"/>
                <a:tailEnd type="none" w="med" len="med"/>
              </a:ln>
              <a:effectLst/>
            </p:spPr>
          </p:cxnSp>
          <p:cxnSp>
            <p:nvCxnSpPr>
              <p:cNvPr id="386056" name="Straight Connector 386055">
                <a:extLst>
                  <a:ext uri="{FF2B5EF4-FFF2-40B4-BE49-F238E27FC236}">
                    <a16:creationId xmlns:a16="http://schemas.microsoft.com/office/drawing/2014/main" id="{E8CCC5FB-3031-F316-66D9-D3A03C76D1D2}"/>
                  </a:ext>
                </a:extLst>
              </p:cNvPr>
              <p:cNvCxnSpPr>
                <a:cxnSpLocks/>
              </p:cNvCxnSpPr>
              <p:nvPr/>
            </p:nvCxnSpPr>
            <p:spPr bwMode="auto">
              <a:xfrm>
                <a:off x="7888035" y="6993923"/>
                <a:ext cx="0" cy="92675"/>
              </a:xfrm>
              <a:prstGeom prst="line">
                <a:avLst/>
              </a:prstGeom>
              <a:noFill/>
              <a:ln w="28575" cap="flat" cmpd="sng" algn="ctr">
                <a:solidFill>
                  <a:schemeClr val="bg1"/>
                </a:solidFill>
                <a:prstDash val="solid"/>
                <a:round/>
                <a:headEnd type="none" w="med" len="med"/>
                <a:tailEnd type="none" w="med" len="med"/>
              </a:ln>
              <a:effectLst/>
            </p:spPr>
          </p:cxnSp>
          <p:cxnSp>
            <p:nvCxnSpPr>
              <p:cNvPr id="386057" name="Straight Connector 386056">
                <a:extLst>
                  <a:ext uri="{FF2B5EF4-FFF2-40B4-BE49-F238E27FC236}">
                    <a16:creationId xmlns:a16="http://schemas.microsoft.com/office/drawing/2014/main" id="{B5EEF4E4-B437-0AB2-E59C-94052F14F367}"/>
                  </a:ext>
                </a:extLst>
              </p:cNvPr>
              <p:cNvCxnSpPr>
                <a:cxnSpLocks/>
              </p:cNvCxnSpPr>
              <p:nvPr/>
            </p:nvCxnSpPr>
            <p:spPr bwMode="auto">
              <a:xfrm>
                <a:off x="8717692" y="6993923"/>
                <a:ext cx="0" cy="92675"/>
              </a:xfrm>
              <a:prstGeom prst="line">
                <a:avLst/>
              </a:prstGeom>
              <a:noFill/>
              <a:ln w="28575" cap="flat" cmpd="sng" algn="ctr">
                <a:solidFill>
                  <a:schemeClr val="bg1"/>
                </a:solidFill>
                <a:prstDash val="solid"/>
                <a:round/>
                <a:headEnd type="none" w="med" len="med"/>
                <a:tailEnd type="none" w="med" len="med"/>
              </a:ln>
              <a:effectLst/>
            </p:spPr>
          </p:cxnSp>
        </p:grpSp>
        <p:sp>
          <p:nvSpPr>
            <p:cNvPr id="61" name="TextBox 60">
              <a:extLst>
                <a:ext uri="{FF2B5EF4-FFF2-40B4-BE49-F238E27FC236}">
                  <a16:creationId xmlns:a16="http://schemas.microsoft.com/office/drawing/2014/main" id="{E07FF1C2-35D8-2F56-A8A8-A28E38F27406}"/>
                </a:ext>
              </a:extLst>
            </p:cNvPr>
            <p:cNvSpPr txBox="1"/>
            <p:nvPr/>
          </p:nvSpPr>
          <p:spPr bwMode="auto">
            <a:xfrm>
              <a:off x="7615363" y="4528067"/>
              <a:ext cx="62732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0.01</a:t>
              </a:r>
            </a:p>
          </p:txBody>
        </p:sp>
        <p:sp>
          <p:nvSpPr>
            <p:cNvPr id="62" name="TextBox 61">
              <a:extLst>
                <a:ext uri="{FF2B5EF4-FFF2-40B4-BE49-F238E27FC236}">
                  <a16:creationId xmlns:a16="http://schemas.microsoft.com/office/drawing/2014/main" id="{C0C0E0EE-438F-7DEF-1C51-E03859A18ADC}"/>
                </a:ext>
              </a:extLst>
            </p:cNvPr>
            <p:cNvSpPr txBox="1"/>
            <p:nvPr/>
          </p:nvSpPr>
          <p:spPr bwMode="auto">
            <a:xfrm>
              <a:off x="8513232" y="4530637"/>
              <a:ext cx="51992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0.1</a:t>
              </a:r>
            </a:p>
          </p:txBody>
        </p:sp>
        <p:sp>
          <p:nvSpPr>
            <p:cNvPr id="63" name="TextBox 62">
              <a:extLst>
                <a:ext uri="{FF2B5EF4-FFF2-40B4-BE49-F238E27FC236}">
                  <a16:creationId xmlns:a16="http://schemas.microsoft.com/office/drawing/2014/main" id="{D2FABB0C-FA2A-3BA2-3E4E-2B9C33A9A133}"/>
                </a:ext>
              </a:extLst>
            </p:cNvPr>
            <p:cNvSpPr txBox="1"/>
            <p:nvPr/>
          </p:nvSpPr>
          <p:spPr bwMode="auto">
            <a:xfrm>
              <a:off x="9408873" y="4534051"/>
              <a:ext cx="3599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a:t>
              </a:r>
            </a:p>
          </p:txBody>
        </p:sp>
        <p:sp>
          <p:nvSpPr>
            <p:cNvPr id="386048" name="TextBox 386047">
              <a:extLst>
                <a:ext uri="{FF2B5EF4-FFF2-40B4-BE49-F238E27FC236}">
                  <a16:creationId xmlns:a16="http://schemas.microsoft.com/office/drawing/2014/main" id="{BA894C46-5224-9EC1-F422-0835B22342B7}"/>
                </a:ext>
              </a:extLst>
            </p:cNvPr>
            <p:cNvSpPr txBox="1"/>
            <p:nvPr/>
          </p:nvSpPr>
          <p:spPr bwMode="auto">
            <a:xfrm>
              <a:off x="10199337" y="4536621"/>
              <a:ext cx="46731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386049" name="TextBox 386048">
              <a:extLst>
                <a:ext uri="{FF2B5EF4-FFF2-40B4-BE49-F238E27FC236}">
                  <a16:creationId xmlns:a16="http://schemas.microsoft.com/office/drawing/2014/main" id="{677452E8-8A2A-24D6-966B-2FDF6C777E7A}"/>
                </a:ext>
              </a:extLst>
            </p:cNvPr>
            <p:cNvSpPr txBox="1"/>
            <p:nvPr/>
          </p:nvSpPr>
          <p:spPr bwMode="auto">
            <a:xfrm>
              <a:off x="10957257" y="4528788"/>
              <a:ext cx="57472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grpSp>
      <p:sp>
        <p:nvSpPr>
          <p:cNvPr id="386058" name="TextBox 386057">
            <a:extLst>
              <a:ext uri="{FF2B5EF4-FFF2-40B4-BE49-F238E27FC236}">
                <a16:creationId xmlns:a16="http://schemas.microsoft.com/office/drawing/2014/main" id="{F82E1D9B-3BC0-929B-095D-9D121FFCAD25}"/>
              </a:ext>
            </a:extLst>
          </p:cNvPr>
          <p:cNvSpPr txBox="1"/>
          <p:nvPr/>
        </p:nvSpPr>
        <p:spPr bwMode="auto">
          <a:xfrm>
            <a:off x="8617557" y="4208959"/>
            <a:ext cx="136474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Favors DOAC</a:t>
            </a:r>
            <a:endPar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86059" name="TextBox 386058">
            <a:extLst>
              <a:ext uri="{FF2B5EF4-FFF2-40B4-BE49-F238E27FC236}">
                <a16:creationId xmlns:a16="http://schemas.microsoft.com/office/drawing/2014/main" id="{01C4F985-A4E1-29BC-1937-80EFD0B0FB28}"/>
              </a:ext>
            </a:extLst>
          </p:cNvPr>
          <p:cNvSpPr txBox="1"/>
          <p:nvPr/>
        </p:nvSpPr>
        <p:spPr bwMode="auto">
          <a:xfrm>
            <a:off x="9825786" y="4208959"/>
            <a:ext cx="123502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Favors VKA</a:t>
            </a:r>
            <a:endPar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cxnSp>
        <p:nvCxnSpPr>
          <p:cNvPr id="386060" name="Straight Arrow Connector 386059">
            <a:extLst>
              <a:ext uri="{FF2B5EF4-FFF2-40B4-BE49-F238E27FC236}">
                <a16:creationId xmlns:a16="http://schemas.microsoft.com/office/drawing/2014/main" id="{F568A58D-9F9B-BE6E-14FD-7876BBF9EF63}"/>
              </a:ext>
            </a:extLst>
          </p:cNvPr>
          <p:cNvCxnSpPr/>
          <p:nvPr/>
        </p:nvCxnSpPr>
        <p:spPr bwMode="auto">
          <a:xfrm flipH="1">
            <a:off x="8684143" y="4226868"/>
            <a:ext cx="1086849" cy="0"/>
          </a:xfrm>
          <a:prstGeom prst="straightConnector1">
            <a:avLst/>
          </a:prstGeom>
          <a:noFill/>
          <a:ln w="28575" cap="flat" cmpd="sng" algn="ctr">
            <a:solidFill>
              <a:schemeClr val="bg1"/>
            </a:solidFill>
            <a:prstDash val="solid"/>
            <a:round/>
            <a:headEnd type="none" w="med" len="med"/>
            <a:tailEnd type="triangle"/>
          </a:ln>
          <a:effectLst/>
        </p:spPr>
      </p:cxnSp>
      <p:cxnSp>
        <p:nvCxnSpPr>
          <p:cNvPr id="386061" name="Straight Arrow Connector 386060">
            <a:extLst>
              <a:ext uri="{FF2B5EF4-FFF2-40B4-BE49-F238E27FC236}">
                <a16:creationId xmlns:a16="http://schemas.microsoft.com/office/drawing/2014/main" id="{66A6FB10-C2AD-9DDE-7987-20863E6571A9}"/>
              </a:ext>
            </a:extLst>
          </p:cNvPr>
          <p:cNvCxnSpPr>
            <a:cxnSpLocks/>
          </p:cNvCxnSpPr>
          <p:nvPr/>
        </p:nvCxnSpPr>
        <p:spPr bwMode="auto">
          <a:xfrm>
            <a:off x="10024041" y="4226868"/>
            <a:ext cx="948294" cy="0"/>
          </a:xfrm>
          <a:prstGeom prst="straightConnector1">
            <a:avLst/>
          </a:prstGeom>
          <a:noFill/>
          <a:ln w="28575" cap="flat" cmpd="sng" algn="ctr">
            <a:solidFill>
              <a:schemeClr val="bg1"/>
            </a:solidFill>
            <a:prstDash val="solid"/>
            <a:round/>
            <a:headEnd type="none" w="med" len="med"/>
            <a:tailEnd type="triangle"/>
          </a:ln>
          <a:effectLst/>
        </p:spPr>
      </p:cxnSp>
      <p:cxnSp>
        <p:nvCxnSpPr>
          <p:cNvPr id="386062" name="Straight Connector 386061">
            <a:extLst>
              <a:ext uri="{FF2B5EF4-FFF2-40B4-BE49-F238E27FC236}">
                <a16:creationId xmlns:a16="http://schemas.microsoft.com/office/drawing/2014/main" id="{7BE96CFE-E4A6-7B46-20C6-DBCAA3F38A62}"/>
              </a:ext>
            </a:extLst>
          </p:cNvPr>
          <p:cNvCxnSpPr>
            <a:cxnSpLocks/>
          </p:cNvCxnSpPr>
          <p:nvPr/>
        </p:nvCxnSpPr>
        <p:spPr bwMode="auto">
          <a:xfrm>
            <a:off x="8783713" y="3197187"/>
            <a:ext cx="1697271" cy="0"/>
          </a:xfrm>
          <a:prstGeom prst="line">
            <a:avLst/>
          </a:prstGeom>
          <a:noFill/>
          <a:ln w="28575" cap="flat" cmpd="sng" algn="ctr">
            <a:solidFill>
              <a:schemeClr val="bg1"/>
            </a:solidFill>
            <a:prstDash val="solid"/>
            <a:round/>
            <a:headEnd type="none" w="med" len="med"/>
            <a:tailEnd type="none" w="med" len="med"/>
          </a:ln>
          <a:effectLst/>
        </p:spPr>
      </p:cxnSp>
      <p:sp>
        <p:nvSpPr>
          <p:cNvPr id="386063" name="Rectangle 386062">
            <a:extLst>
              <a:ext uri="{FF2B5EF4-FFF2-40B4-BE49-F238E27FC236}">
                <a16:creationId xmlns:a16="http://schemas.microsoft.com/office/drawing/2014/main" id="{E84E67C0-194F-3C92-586C-67ADE43589B8}"/>
              </a:ext>
            </a:extLst>
          </p:cNvPr>
          <p:cNvSpPr/>
          <p:nvPr/>
        </p:nvSpPr>
        <p:spPr bwMode="auto">
          <a:xfrm>
            <a:off x="9600600" y="3173274"/>
            <a:ext cx="45719" cy="45719"/>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386064" name="Straight Connector 386063">
            <a:extLst>
              <a:ext uri="{FF2B5EF4-FFF2-40B4-BE49-F238E27FC236}">
                <a16:creationId xmlns:a16="http://schemas.microsoft.com/office/drawing/2014/main" id="{9880D4D2-136D-97DA-BB54-2DD7B622AC92}"/>
              </a:ext>
            </a:extLst>
          </p:cNvPr>
          <p:cNvCxnSpPr>
            <a:cxnSpLocks/>
          </p:cNvCxnSpPr>
          <p:nvPr/>
        </p:nvCxnSpPr>
        <p:spPr bwMode="auto">
          <a:xfrm>
            <a:off x="9051567" y="3404225"/>
            <a:ext cx="1273895" cy="0"/>
          </a:xfrm>
          <a:prstGeom prst="line">
            <a:avLst/>
          </a:prstGeom>
          <a:noFill/>
          <a:ln w="28575" cap="flat" cmpd="sng" algn="ctr">
            <a:solidFill>
              <a:schemeClr val="bg1"/>
            </a:solidFill>
            <a:prstDash val="solid"/>
            <a:round/>
            <a:headEnd type="none" w="med" len="med"/>
            <a:tailEnd type="none" w="med" len="med"/>
          </a:ln>
          <a:effectLst/>
        </p:spPr>
      </p:cxnSp>
      <p:sp>
        <p:nvSpPr>
          <p:cNvPr id="386065" name="Rectangle 386064">
            <a:extLst>
              <a:ext uri="{FF2B5EF4-FFF2-40B4-BE49-F238E27FC236}">
                <a16:creationId xmlns:a16="http://schemas.microsoft.com/office/drawing/2014/main" id="{5287270D-286F-6808-1DE3-8F84EC0ED53A}"/>
              </a:ext>
            </a:extLst>
          </p:cNvPr>
          <p:cNvSpPr/>
          <p:nvPr/>
        </p:nvSpPr>
        <p:spPr bwMode="auto">
          <a:xfrm>
            <a:off x="9659303" y="3381646"/>
            <a:ext cx="45719" cy="45719"/>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386066" name="Straight Connector 386065">
            <a:extLst>
              <a:ext uri="{FF2B5EF4-FFF2-40B4-BE49-F238E27FC236}">
                <a16:creationId xmlns:a16="http://schemas.microsoft.com/office/drawing/2014/main" id="{23A340B3-3264-A9DB-6764-DB7CB5A4C43F}"/>
              </a:ext>
            </a:extLst>
          </p:cNvPr>
          <p:cNvCxnSpPr>
            <a:cxnSpLocks/>
          </p:cNvCxnSpPr>
          <p:nvPr/>
        </p:nvCxnSpPr>
        <p:spPr bwMode="auto">
          <a:xfrm>
            <a:off x="9444334" y="3585873"/>
            <a:ext cx="602696" cy="0"/>
          </a:xfrm>
          <a:prstGeom prst="line">
            <a:avLst/>
          </a:prstGeom>
          <a:noFill/>
          <a:ln w="28575" cap="flat" cmpd="sng" algn="ctr">
            <a:solidFill>
              <a:schemeClr val="bg1"/>
            </a:solidFill>
            <a:prstDash val="solid"/>
            <a:round/>
            <a:headEnd type="none" w="med" len="med"/>
            <a:tailEnd type="none" w="med" len="med"/>
          </a:ln>
          <a:effectLst/>
        </p:spPr>
      </p:cxnSp>
      <p:sp>
        <p:nvSpPr>
          <p:cNvPr id="386067" name="Rectangle 386066">
            <a:extLst>
              <a:ext uri="{FF2B5EF4-FFF2-40B4-BE49-F238E27FC236}">
                <a16:creationId xmlns:a16="http://schemas.microsoft.com/office/drawing/2014/main" id="{DD72BCE1-BE4D-0C3D-3BEB-EED4ADDFB249}"/>
              </a:ext>
            </a:extLst>
          </p:cNvPr>
          <p:cNvSpPr/>
          <p:nvPr/>
        </p:nvSpPr>
        <p:spPr bwMode="auto">
          <a:xfrm>
            <a:off x="9682417" y="3525450"/>
            <a:ext cx="125086" cy="125086"/>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6068" name="Diamond 386067">
            <a:extLst>
              <a:ext uri="{FF2B5EF4-FFF2-40B4-BE49-F238E27FC236}">
                <a16:creationId xmlns:a16="http://schemas.microsoft.com/office/drawing/2014/main" id="{0A67A855-26B2-4292-C4B0-4AD56F866704}"/>
              </a:ext>
            </a:extLst>
          </p:cNvPr>
          <p:cNvSpPr/>
          <p:nvPr/>
        </p:nvSpPr>
        <p:spPr bwMode="auto">
          <a:xfrm>
            <a:off x="9471988" y="3685627"/>
            <a:ext cx="510311" cy="120974"/>
          </a:xfrm>
          <a:prstGeom prst="diamond">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6074" name="TextBox 386073">
            <a:extLst>
              <a:ext uri="{FF2B5EF4-FFF2-40B4-BE49-F238E27FC236}">
                <a16:creationId xmlns:a16="http://schemas.microsoft.com/office/drawing/2014/main" id="{61206B38-3FB4-B6BF-6D22-2367F76DAF0B}"/>
              </a:ext>
            </a:extLst>
          </p:cNvPr>
          <p:cNvSpPr txBox="1"/>
          <p:nvPr/>
        </p:nvSpPr>
        <p:spPr bwMode="auto">
          <a:xfrm>
            <a:off x="4899394" y="4402929"/>
            <a:ext cx="208309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CV Death</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Study or Subgroup</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AXADIA – AFNET 8 2022</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RENAL – AF 2022</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VALKYRIE 2021</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Total (95% CI)</a:t>
            </a:r>
          </a:p>
        </p:txBody>
      </p:sp>
      <p:sp>
        <p:nvSpPr>
          <p:cNvPr id="386075" name="TextBox 386074">
            <a:extLst>
              <a:ext uri="{FF2B5EF4-FFF2-40B4-BE49-F238E27FC236}">
                <a16:creationId xmlns:a16="http://schemas.microsoft.com/office/drawing/2014/main" id="{0ED0D39A-AE5E-192C-5443-70DD2EA8B2E1}"/>
              </a:ext>
            </a:extLst>
          </p:cNvPr>
          <p:cNvSpPr txBox="1"/>
          <p:nvPr/>
        </p:nvSpPr>
        <p:spPr bwMode="auto">
          <a:xfrm>
            <a:off x="6729573" y="4407367"/>
            <a:ext cx="208309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Risk Ratio</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M-H, Random, 95% CI</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1.43 (0.49-4.19)</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1.98 (0.64-6.14)</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0.77 (0.22-2.67)</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1.34 (0.69-2.60)</a:t>
            </a:r>
          </a:p>
        </p:txBody>
      </p:sp>
      <p:cxnSp>
        <p:nvCxnSpPr>
          <p:cNvPr id="386076" name="Straight Connector 386075">
            <a:extLst>
              <a:ext uri="{FF2B5EF4-FFF2-40B4-BE49-F238E27FC236}">
                <a16:creationId xmlns:a16="http://schemas.microsoft.com/office/drawing/2014/main" id="{50B038BC-9226-E6C1-BFCF-4084847F42DB}"/>
              </a:ext>
            </a:extLst>
          </p:cNvPr>
          <p:cNvCxnSpPr>
            <a:cxnSpLocks/>
          </p:cNvCxnSpPr>
          <p:nvPr/>
        </p:nvCxnSpPr>
        <p:spPr bwMode="auto">
          <a:xfrm>
            <a:off x="9918249" y="4861134"/>
            <a:ext cx="0" cy="726005"/>
          </a:xfrm>
          <a:prstGeom prst="line">
            <a:avLst/>
          </a:prstGeom>
          <a:noFill/>
          <a:ln w="28575" cap="flat" cmpd="sng" algn="ctr">
            <a:solidFill>
              <a:schemeClr val="bg1"/>
            </a:solidFill>
            <a:prstDash val="solid"/>
            <a:round/>
            <a:headEnd type="none" w="med" len="med"/>
            <a:tailEnd type="none" w="med" len="med"/>
          </a:ln>
          <a:effectLst/>
        </p:spPr>
      </p:cxnSp>
      <p:cxnSp>
        <p:nvCxnSpPr>
          <p:cNvPr id="386077" name="Straight Connector 386076">
            <a:extLst>
              <a:ext uri="{FF2B5EF4-FFF2-40B4-BE49-F238E27FC236}">
                <a16:creationId xmlns:a16="http://schemas.microsoft.com/office/drawing/2014/main" id="{6A8068BB-7251-9B8C-BF38-BACEA9C43356}"/>
              </a:ext>
            </a:extLst>
          </p:cNvPr>
          <p:cNvCxnSpPr/>
          <p:nvPr/>
        </p:nvCxnSpPr>
        <p:spPr bwMode="auto">
          <a:xfrm>
            <a:off x="8696568" y="5587314"/>
            <a:ext cx="2423160" cy="0"/>
          </a:xfrm>
          <a:prstGeom prst="line">
            <a:avLst/>
          </a:prstGeom>
          <a:noFill/>
          <a:ln w="28575" cap="flat" cmpd="sng" algn="ctr">
            <a:solidFill>
              <a:schemeClr val="bg1"/>
            </a:solidFill>
            <a:prstDash val="solid"/>
            <a:round/>
            <a:headEnd type="none" w="med" len="med"/>
            <a:tailEnd type="none" w="med" len="med"/>
          </a:ln>
          <a:effectLst/>
        </p:spPr>
      </p:cxnSp>
      <p:grpSp>
        <p:nvGrpSpPr>
          <p:cNvPr id="386078" name="Group 386077">
            <a:extLst>
              <a:ext uri="{FF2B5EF4-FFF2-40B4-BE49-F238E27FC236}">
                <a16:creationId xmlns:a16="http://schemas.microsoft.com/office/drawing/2014/main" id="{5511891B-AE22-AAA0-964A-A8CE3F0C697B}"/>
              </a:ext>
            </a:extLst>
          </p:cNvPr>
          <p:cNvGrpSpPr/>
          <p:nvPr/>
        </p:nvGrpSpPr>
        <p:grpSpPr>
          <a:xfrm>
            <a:off x="8477770" y="5574781"/>
            <a:ext cx="2864315" cy="343163"/>
            <a:chOff x="7615363" y="4470457"/>
            <a:chExt cx="3916615" cy="343163"/>
          </a:xfrm>
        </p:grpSpPr>
        <p:grpSp>
          <p:nvGrpSpPr>
            <p:cNvPr id="386079" name="Group 386078">
              <a:extLst>
                <a:ext uri="{FF2B5EF4-FFF2-40B4-BE49-F238E27FC236}">
                  <a16:creationId xmlns:a16="http://schemas.microsoft.com/office/drawing/2014/main" id="{61ACB7CC-E848-0114-4FBE-4942946F8B28}"/>
                </a:ext>
              </a:extLst>
            </p:cNvPr>
            <p:cNvGrpSpPr/>
            <p:nvPr/>
          </p:nvGrpSpPr>
          <p:grpSpPr>
            <a:xfrm>
              <a:off x="7913967" y="4470457"/>
              <a:ext cx="3337167" cy="92675"/>
              <a:chOff x="5386703" y="6993923"/>
              <a:chExt cx="3337167" cy="92675"/>
            </a:xfrm>
          </p:grpSpPr>
          <p:cxnSp>
            <p:nvCxnSpPr>
              <p:cNvPr id="386085" name="Straight Connector 386084">
                <a:extLst>
                  <a:ext uri="{FF2B5EF4-FFF2-40B4-BE49-F238E27FC236}">
                    <a16:creationId xmlns:a16="http://schemas.microsoft.com/office/drawing/2014/main" id="{BA271340-AD27-F5DC-D19A-860DE0F68892}"/>
                  </a:ext>
                </a:extLst>
              </p:cNvPr>
              <p:cNvCxnSpPr>
                <a:cxnSpLocks/>
              </p:cNvCxnSpPr>
              <p:nvPr/>
            </p:nvCxnSpPr>
            <p:spPr bwMode="auto">
              <a:xfrm>
                <a:off x="5386703" y="7006281"/>
                <a:ext cx="3337167" cy="0"/>
              </a:xfrm>
              <a:prstGeom prst="line">
                <a:avLst/>
              </a:prstGeom>
              <a:noFill/>
              <a:ln w="28575" cap="flat" cmpd="sng" algn="ctr">
                <a:solidFill>
                  <a:schemeClr val="bg1"/>
                </a:solidFill>
                <a:prstDash val="solid"/>
                <a:round/>
                <a:headEnd type="none" w="med" len="med"/>
                <a:tailEnd type="none" w="med" len="med"/>
              </a:ln>
              <a:effectLst/>
            </p:spPr>
          </p:cxnSp>
          <p:cxnSp>
            <p:nvCxnSpPr>
              <p:cNvPr id="386086" name="Straight Connector 386085">
                <a:extLst>
                  <a:ext uri="{FF2B5EF4-FFF2-40B4-BE49-F238E27FC236}">
                    <a16:creationId xmlns:a16="http://schemas.microsoft.com/office/drawing/2014/main" id="{3E362612-8D99-BC74-4551-6122ED014A8B}"/>
                  </a:ext>
                </a:extLst>
              </p:cNvPr>
              <p:cNvCxnSpPr>
                <a:cxnSpLocks/>
              </p:cNvCxnSpPr>
              <p:nvPr/>
            </p:nvCxnSpPr>
            <p:spPr bwMode="auto">
              <a:xfrm>
                <a:off x="5399061" y="6993923"/>
                <a:ext cx="0" cy="92675"/>
              </a:xfrm>
              <a:prstGeom prst="line">
                <a:avLst/>
              </a:prstGeom>
              <a:noFill/>
              <a:ln w="28575" cap="flat" cmpd="sng" algn="ctr">
                <a:solidFill>
                  <a:schemeClr val="bg1"/>
                </a:solidFill>
                <a:prstDash val="solid"/>
                <a:round/>
                <a:headEnd type="none" w="med" len="med"/>
                <a:tailEnd type="none" w="med" len="med"/>
              </a:ln>
              <a:effectLst/>
            </p:spPr>
          </p:cxnSp>
          <p:cxnSp>
            <p:nvCxnSpPr>
              <p:cNvPr id="386087" name="Straight Connector 386086">
                <a:extLst>
                  <a:ext uri="{FF2B5EF4-FFF2-40B4-BE49-F238E27FC236}">
                    <a16:creationId xmlns:a16="http://schemas.microsoft.com/office/drawing/2014/main" id="{33E8FDA6-1D5E-865F-5AB5-712A04C81107}"/>
                  </a:ext>
                </a:extLst>
              </p:cNvPr>
              <p:cNvCxnSpPr>
                <a:cxnSpLocks/>
              </p:cNvCxnSpPr>
              <p:nvPr/>
            </p:nvCxnSpPr>
            <p:spPr bwMode="auto">
              <a:xfrm>
                <a:off x="6228719" y="6993923"/>
                <a:ext cx="0" cy="92675"/>
              </a:xfrm>
              <a:prstGeom prst="line">
                <a:avLst/>
              </a:prstGeom>
              <a:noFill/>
              <a:ln w="28575" cap="flat" cmpd="sng" algn="ctr">
                <a:solidFill>
                  <a:schemeClr val="bg1"/>
                </a:solidFill>
                <a:prstDash val="solid"/>
                <a:round/>
                <a:headEnd type="none" w="med" len="med"/>
                <a:tailEnd type="none" w="med" len="med"/>
              </a:ln>
              <a:effectLst/>
            </p:spPr>
          </p:cxnSp>
          <p:cxnSp>
            <p:nvCxnSpPr>
              <p:cNvPr id="386088" name="Straight Connector 386087">
                <a:extLst>
                  <a:ext uri="{FF2B5EF4-FFF2-40B4-BE49-F238E27FC236}">
                    <a16:creationId xmlns:a16="http://schemas.microsoft.com/office/drawing/2014/main" id="{60A658D6-06CC-D343-97D8-3441CC3AB6EE}"/>
                  </a:ext>
                </a:extLst>
              </p:cNvPr>
              <p:cNvCxnSpPr>
                <a:cxnSpLocks/>
              </p:cNvCxnSpPr>
              <p:nvPr/>
            </p:nvCxnSpPr>
            <p:spPr bwMode="auto">
              <a:xfrm>
                <a:off x="7058377" y="6993923"/>
                <a:ext cx="0" cy="92675"/>
              </a:xfrm>
              <a:prstGeom prst="line">
                <a:avLst/>
              </a:prstGeom>
              <a:noFill/>
              <a:ln w="28575" cap="flat" cmpd="sng" algn="ctr">
                <a:solidFill>
                  <a:schemeClr val="bg1"/>
                </a:solidFill>
                <a:prstDash val="solid"/>
                <a:round/>
                <a:headEnd type="none" w="med" len="med"/>
                <a:tailEnd type="none" w="med" len="med"/>
              </a:ln>
              <a:effectLst/>
            </p:spPr>
          </p:cxnSp>
          <p:cxnSp>
            <p:nvCxnSpPr>
              <p:cNvPr id="386089" name="Straight Connector 386088">
                <a:extLst>
                  <a:ext uri="{FF2B5EF4-FFF2-40B4-BE49-F238E27FC236}">
                    <a16:creationId xmlns:a16="http://schemas.microsoft.com/office/drawing/2014/main" id="{9519BBFF-50CA-9FEE-F4FA-19100007796F}"/>
                  </a:ext>
                </a:extLst>
              </p:cNvPr>
              <p:cNvCxnSpPr>
                <a:cxnSpLocks/>
              </p:cNvCxnSpPr>
              <p:nvPr/>
            </p:nvCxnSpPr>
            <p:spPr bwMode="auto">
              <a:xfrm>
                <a:off x="7888035" y="6993923"/>
                <a:ext cx="0" cy="92675"/>
              </a:xfrm>
              <a:prstGeom prst="line">
                <a:avLst/>
              </a:prstGeom>
              <a:noFill/>
              <a:ln w="28575" cap="flat" cmpd="sng" algn="ctr">
                <a:solidFill>
                  <a:schemeClr val="bg1"/>
                </a:solidFill>
                <a:prstDash val="solid"/>
                <a:round/>
                <a:headEnd type="none" w="med" len="med"/>
                <a:tailEnd type="none" w="med" len="med"/>
              </a:ln>
              <a:effectLst/>
            </p:spPr>
          </p:cxnSp>
          <p:cxnSp>
            <p:nvCxnSpPr>
              <p:cNvPr id="386090" name="Straight Connector 386089">
                <a:extLst>
                  <a:ext uri="{FF2B5EF4-FFF2-40B4-BE49-F238E27FC236}">
                    <a16:creationId xmlns:a16="http://schemas.microsoft.com/office/drawing/2014/main" id="{48EC1B53-B415-B777-4C2F-3A64CE323E38}"/>
                  </a:ext>
                </a:extLst>
              </p:cNvPr>
              <p:cNvCxnSpPr>
                <a:cxnSpLocks/>
              </p:cNvCxnSpPr>
              <p:nvPr/>
            </p:nvCxnSpPr>
            <p:spPr bwMode="auto">
              <a:xfrm>
                <a:off x="8717692" y="6993923"/>
                <a:ext cx="0" cy="92675"/>
              </a:xfrm>
              <a:prstGeom prst="line">
                <a:avLst/>
              </a:prstGeom>
              <a:noFill/>
              <a:ln w="28575" cap="flat" cmpd="sng" algn="ctr">
                <a:solidFill>
                  <a:schemeClr val="bg1"/>
                </a:solidFill>
                <a:prstDash val="solid"/>
                <a:round/>
                <a:headEnd type="none" w="med" len="med"/>
                <a:tailEnd type="none" w="med" len="med"/>
              </a:ln>
              <a:effectLst/>
            </p:spPr>
          </p:cxnSp>
        </p:grpSp>
        <p:sp>
          <p:nvSpPr>
            <p:cNvPr id="386080" name="TextBox 386079">
              <a:extLst>
                <a:ext uri="{FF2B5EF4-FFF2-40B4-BE49-F238E27FC236}">
                  <a16:creationId xmlns:a16="http://schemas.microsoft.com/office/drawing/2014/main" id="{4D83F0AA-DC5F-BA30-466D-DE288E7D03F0}"/>
                </a:ext>
              </a:extLst>
            </p:cNvPr>
            <p:cNvSpPr txBox="1"/>
            <p:nvPr/>
          </p:nvSpPr>
          <p:spPr bwMode="auto">
            <a:xfrm>
              <a:off x="7615363" y="4528067"/>
              <a:ext cx="62732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0.01</a:t>
              </a:r>
            </a:p>
          </p:txBody>
        </p:sp>
        <p:sp>
          <p:nvSpPr>
            <p:cNvPr id="386081" name="TextBox 386080">
              <a:extLst>
                <a:ext uri="{FF2B5EF4-FFF2-40B4-BE49-F238E27FC236}">
                  <a16:creationId xmlns:a16="http://schemas.microsoft.com/office/drawing/2014/main" id="{C87E5AD8-7BCF-F501-096D-25CC0BB31102}"/>
                </a:ext>
              </a:extLst>
            </p:cNvPr>
            <p:cNvSpPr txBox="1"/>
            <p:nvPr/>
          </p:nvSpPr>
          <p:spPr bwMode="auto">
            <a:xfrm>
              <a:off x="8513232" y="4530637"/>
              <a:ext cx="51992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0.1</a:t>
              </a:r>
            </a:p>
          </p:txBody>
        </p:sp>
        <p:sp>
          <p:nvSpPr>
            <p:cNvPr id="386082" name="TextBox 386081">
              <a:extLst>
                <a:ext uri="{FF2B5EF4-FFF2-40B4-BE49-F238E27FC236}">
                  <a16:creationId xmlns:a16="http://schemas.microsoft.com/office/drawing/2014/main" id="{F575E6B1-197A-FE64-818A-A68A63391A1C}"/>
                </a:ext>
              </a:extLst>
            </p:cNvPr>
            <p:cNvSpPr txBox="1"/>
            <p:nvPr/>
          </p:nvSpPr>
          <p:spPr bwMode="auto">
            <a:xfrm>
              <a:off x="9408873" y="4534051"/>
              <a:ext cx="3599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a:t>
              </a:r>
            </a:p>
          </p:txBody>
        </p:sp>
        <p:sp>
          <p:nvSpPr>
            <p:cNvPr id="386083" name="TextBox 386082">
              <a:extLst>
                <a:ext uri="{FF2B5EF4-FFF2-40B4-BE49-F238E27FC236}">
                  <a16:creationId xmlns:a16="http://schemas.microsoft.com/office/drawing/2014/main" id="{3B7264F1-72C0-B964-D944-A7CD07E667C8}"/>
                </a:ext>
              </a:extLst>
            </p:cNvPr>
            <p:cNvSpPr txBox="1"/>
            <p:nvPr/>
          </p:nvSpPr>
          <p:spPr bwMode="auto">
            <a:xfrm>
              <a:off x="10199337" y="4536621"/>
              <a:ext cx="46731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386084" name="TextBox 386083">
              <a:extLst>
                <a:ext uri="{FF2B5EF4-FFF2-40B4-BE49-F238E27FC236}">
                  <a16:creationId xmlns:a16="http://schemas.microsoft.com/office/drawing/2014/main" id="{8EEA4865-738D-E1BB-2DBA-08BA3ADAF300}"/>
                </a:ext>
              </a:extLst>
            </p:cNvPr>
            <p:cNvSpPr txBox="1"/>
            <p:nvPr/>
          </p:nvSpPr>
          <p:spPr bwMode="auto">
            <a:xfrm>
              <a:off x="10957257" y="4528788"/>
              <a:ext cx="57472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grpSp>
      <p:sp>
        <p:nvSpPr>
          <p:cNvPr id="386091" name="TextBox 386090">
            <a:extLst>
              <a:ext uri="{FF2B5EF4-FFF2-40B4-BE49-F238E27FC236}">
                <a16:creationId xmlns:a16="http://schemas.microsoft.com/office/drawing/2014/main" id="{807F43A4-47CE-54D1-EE56-FD95DEE41922}"/>
              </a:ext>
            </a:extLst>
          </p:cNvPr>
          <p:cNvSpPr txBox="1"/>
          <p:nvPr/>
        </p:nvSpPr>
        <p:spPr bwMode="auto">
          <a:xfrm>
            <a:off x="8629560" y="5922259"/>
            <a:ext cx="136474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Favors DOAC</a:t>
            </a:r>
            <a:endPar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86092" name="TextBox 386091">
            <a:extLst>
              <a:ext uri="{FF2B5EF4-FFF2-40B4-BE49-F238E27FC236}">
                <a16:creationId xmlns:a16="http://schemas.microsoft.com/office/drawing/2014/main" id="{FCFFA078-EE4B-4B82-FBE3-44DB6216F476}"/>
              </a:ext>
            </a:extLst>
          </p:cNvPr>
          <p:cNvSpPr txBox="1"/>
          <p:nvPr/>
        </p:nvSpPr>
        <p:spPr bwMode="auto">
          <a:xfrm>
            <a:off x="9837789" y="5922259"/>
            <a:ext cx="123502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Favors VKA</a:t>
            </a:r>
            <a:endPar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cxnSp>
        <p:nvCxnSpPr>
          <p:cNvPr id="386093" name="Straight Arrow Connector 386092">
            <a:extLst>
              <a:ext uri="{FF2B5EF4-FFF2-40B4-BE49-F238E27FC236}">
                <a16:creationId xmlns:a16="http://schemas.microsoft.com/office/drawing/2014/main" id="{AF5BD752-C747-0DCD-BF88-A82532B3E872}"/>
              </a:ext>
            </a:extLst>
          </p:cNvPr>
          <p:cNvCxnSpPr/>
          <p:nvPr/>
        </p:nvCxnSpPr>
        <p:spPr bwMode="auto">
          <a:xfrm flipH="1">
            <a:off x="8696146" y="5940168"/>
            <a:ext cx="1086849" cy="0"/>
          </a:xfrm>
          <a:prstGeom prst="straightConnector1">
            <a:avLst/>
          </a:prstGeom>
          <a:noFill/>
          <a:ln w="28575" cap="flat" cmpd="sng" algn="ctr">
            <a:solidFill>
              <a:schemeClr val="bg1"/>
            </a:solidFill>
            <a:prstDash val="solid"/>
            <a:round/>
            <a:headEnd type="none" w="med" len="med"/>
            <a:tailEnd type="triangle"/>
          </a:ln>
          <a:effectLst/>
        </p:spPr>
      </p:cxnSp>
      <p:cxnSp>
        <p:nvCxnSpPr>
          <p:cNvPr id="386094" name="Straight Arrow Connector 386093">
            <a:extLst>
              <a:ext uri="{FF2B5EF4-FFF2-40B4-BE49-F238E27FC236}">
                <a16:creationId xmlns:a16="http://schemas.microsoft.com/office/drawing/2014/main" id="{7E605020-C92D-BCC2-EE05-FEFD11DF4FE8}"/>
              </a:ext>
            </a:extLst>
          </p:cNvPr>
          <p:cNvCxnSpPr>
            <a:cxnSpLocks/>
          </p:cNvCxnSpPr>
          <p:nvPr/>
        </p:nvCxnSpPr>
        <p:spPr bwMode="auto">
          <a:xfrm>
            <a:off x="10036044" y="5940168"/>
            <a:ext cx="948294" cy="0"/>
          </a:xfrm>
          <a:prstGeom prst="straightConnector1">
            <a:avLst/>
          </a:prstGeom>
          <a:noFill/>
          <a:ln w="28575" cap="flat" cmpd="sng" algn="ctr">
            <a:solidFill>
              <a:schemeClr val="bg1"/>
            </a:solidFill>
            <a:prstDash val="solid"/>
            <a:round/>
            <a:headEnd type="none" w="med" len="med"/>
            <a:tailEnd type="triangle"/>
          </a:ln>
          <a:effectLst/>
        </p:spPr>
      </p:cxnSp>
      <p:cxnSp>
        <p:nvCxnSpPr>
          <p:cNvPr id="386095" name="Straight Connector 386094">
            <a:extLst>
              <a:ext uri="{FF2B5EF4-FFF2-40B4-BE49-F238E27FC236}">
                <a16:creationId xmlns:a16="http://schemas.microsoft.com/office/drawing/2014/main" id="{92CBD931-80BB-D7C4-DD4A-6D166724C46E}"/>
              </a:ext>
            </a:extLst>
          </p:cNvPr>
          <p:cNvCxnSpPr>
            <a:cxnSpLocks/>
          </p:cNvCxnSpPr>
          <p:nvPr/>
        </p:nvCxnSpPr>
        <p:spPr bwMode="auto">
          <a:xfrm>
            <a:off x="9713758" y="4940346"/>
            <a:ext cx="587607" cy="0"/>
          </a:xfrm>
          <a:prstGeom prst="line">
            <a:avLst/>
          </a:prstGeom>
          <a:noFill/>
          <a:ln w="28575" cap="flat" cmpd="sng" algn="ctr">
            <a:solidFill>
              <a:schemeClr val="bg1"/>
            </a:solidFill>
            <a:prstDash val="solid"/>
            <a:round/>
            <a:headEnd type="none" w="med" len="med"/>
            <a:tailEnd type="none" w="med" len="med"/>
          </a:ln>
          <a:effectLst/>
        </p:spPr>
      </p:cxnSp>
      <p:cxnSp>
        <p:nvCxnSpPr>
          <p:cNvPr id="386097" name="Straight Connector 386096">
            <a:extLst>
              <a:ext uri="{FF2B5EF4-FFF2-40B4-BE49-F238E27FC236}">
                <a16:creationId xmlns:a16="http://schemas.microsoft.com/office/drawing/2014/main" id="{35976400-7B1B-C3B0-FA0B-7DC80A08E3EC}"/>
              </a:ext>
            </a:extLst>
          </p:cNvPr>
          <p:cNvCxnSpPr>
            <a:cxnSpLocks/>
          </p:cNvCxnSpPr>
          <p:nvPr/>
        </p:nvCxnSpPr>
        <p:spPr bwMode="auto">
          <a:xfrm>
            <a:off x="9797403" y="5125269"/>
            <a:ext cx="596104" cy="1"/>
          </a:xfrm>
          <a:prstGeom prst="line">
            <a:avLst/>
          </a:prstGeom>
          <a:noFill/>
          <a:ln w="28575" cap="flat" cmpd="sng" algn="ctr">
            <a:solidFill>
              <a:schemeClr val="bg1"/>
            </a:solidFill>
            <a:prstDash val="solid"/>
            <a:round/>
            <a:headEnd type="none" w="med" len="med"/>
            <a:tailEnd type="none" w="med" len="med"/>
          </a:ln>
          <a:effectLst/>
        </p:spPr>
      </p:cxnSp>
      <p:cxnSp>
        <p:nvCxnSpPr>
          <p:cNvPr id="386099" name="Straight Connector 386098">
            <a:extLst>
              <a:ext uri="{FF2B5EF4-FFF2-40B4-BE49-F238E27FC236}">
                <a16:creationId xmlns:a16="http://schemas.microsoft.com/office/drawing/2014/main" id="{93F7D4DC-B877-AEE3-3BFD-D70C1AAB573C}"/>
              </a:ext>
            </a:extLst>
          </p:cNvPr>
          <p:cNvCxnSpPr>
            <a:cxnSpLocks/>
          </p:cNvCxnSpPr>
          <p:nvPr/>
        </p:nvCxnSpPr>
        <p:spPr bwMode="auto">
          <a:xfrm>
            <a:off x="9499738" y="5306636"/>
            <a:ext cx="685144" cy="0"/>
          </a:xfrm>
          <a:prstGeom prst="line">
            <a:avLst/>
          </a:prstGeom>
          <a:noFill/>
          <a:ln w="28575" cap="flat" cmpd="sng" algn="ctr">
            <a:solidFill>
              <a:schemeClr val="bg1"/>
            </a:solidFill>
            <a:prstDash val="solid"/>
            <a:round/>
            <a:headEnd type="none" w="med" len="med"/>
            <a:tailEnd type="none" w="med" len="med"/>
          </a:ln>
          <a:effectLst/>
        </p:spPr>
      </p:cxnSp>
      <p:sp>
        <p:nvSpPr>
          <p:cNvPr id="386100" name="Rectangle 386099">
            <a:extLst>
              <a:ext uri="{FF2B5EF4-FFF2-40B4-BE49-F238E27FC236}">
                <a16:creationId xmlns:a16="http://schemas.microsoft.com/office/drawing/2014/main" id="{DEBE8E48-F8DE-CFE9-78E2-0343EFD90D4C}"/>
              </a:ext>
            </a:extLst>
          </p:cNvPr>
          <p:cNvSpPr/>
          <p:nvPr/>
        </p:nvSpPr>
        <p:spPr bwMode="auto">
          <a:xfrm>
            <a:off x="9800315" y="5269960"/>
            <a:ext cx="66468" cy="66468"/>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6101" name="Diamond 386100">
            <a:extLst>
              <a:ext uri="{FF2B5EF4-FFF2-40B4-BE49-F238E27FC236}">
                <a16:creationId xmlns:a16="http://schemas.microsoft.com/office/drawing/2014/main" id="{279BC07A-A90B-3F4F-149D-17ED755D9D89}"/>
              </a:ext>
            </a:extLst>
          </p:cNvPr>
          <p:cNvSpPr/>
          <p:nvPr/>
        </p:nvSpPr>
        <p:spPr bwMode="auto">
          <a:xfrm>
            <a:off x="9819506" y="5423660"/>
            <a:ext cx="327057" cy="120974"/>
          </a:xfrm>
          <a:prstGeom prst="diamond">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6104" name="Rectangle 386103">
            <a:extLst>
              <a:ext uri="{FF2B5EF4-FFF2-40B4-BE49-F238E27FC236}">
                <a16:creationId xmlns:a16="http://schemas.microsoft.com/office/drawing/2014/main" id="{54E947CA-06A1-25E1-4FEF-9E56F4351462}"/>
              </a:ext>
            </a:extLst>
          </p:cNvPr>
          <p:cNvSpPr/>
          <p:nvPr/>
        </p:nvSpPr>
        <p:spPr bwMode="auto">
          <a:xfrm>
            <a:off x="10059033" y="5091907"/>
            <a:ext cx="67126" cy="67126"/>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6107" name="Rectangle 386106">
            <a:extLst>
              <a:ext uri="{FF2B5EF4-FFF2-40B4-BE49-F238E27FC236}">
                <a16:creationId xmlns:a16="http://schemas.microsoft.com/office/drawing/2014/main" id="{31EC7F9C-92E3-DEB6-92CA-8BC27E7534F6}"/>
              </a:ext>
            </a:extLst>
          </p:cNvPr>
          <p:cNvSpPr/>
          <p:nvPr/>
        </p:nvSpPr>
        <p:spPr bwMode="auto">
          <a:xfrm>
            <a:off x="9968256" y="4905573"/>
            <a:ext cx="67126" cy="67126"/>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Tree>
  </p:cSld>
  <p:clrMapOvr>
    <a:masterClrMapping/>
  </p:clrMapOvr>
  <p:transition spd="slow"/>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8101" name="TextBox 2">
            <a:extLst>
              <a:ext uri="{FF2B5EF4-FFF2-40B4-BE49-F238E27FC236}">
                <a16:creationId xmlns:a16="http://schemas.microsoft.com/office/drawing/2014/main" id="{3A893B58-9565-D22B-7903-84043177B166}"/>
              </a:ext>
            </a:extLst>
          </p:cNvPr>
          <p:cNvSpPr txBox="1">
            <a:spLocks noChangeArrowheads="1"/>
          </p:cNvSpPr>
          <p:nvPr/>
        </p:nvSpPr>
        <p:spPr bwMode="auto">
          <a:xfrm>
            <a:off x="965862" y="3050793"/>
            <a:ext cx="1885950" cy="523875"/>
          </a:xfrm>
          <a:prstGeom prst="rect">
            <a:avLst/>
          </a:prstGeom>
          <a:solidFill>
            <a:schemeClr val="accent4"/>
          </a:solidFill>
          <a:ln>
            <a:noFill/>
          </a:ln>
        </p:spPr>
        <p:txBody>
          <a:bodyP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CHA</a:t>
            </a:r>
            <a:r>
              <a:rPr kumimoji="0" lang="en-US" altLang="en-US" sz="1400" b="1" i="0" u="none" strike="noStrike" kern="1200" cap="none" spc="0" normalizeH="0" baseline="-2500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2</a:t>
            </a:r>
            <a:r>
              <a:rPr kumimoji="0" lang="en-US" altLang="en-US" sz="1400" b="1"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DS</a:t>
            </a:r>
            <a:r>
              <a:rPr kumimoji="0" lang="en-US" altLang="en-US" sz="1400" b="1" i="0" u="none" strike="noStrike" kern="1200" cap="none" spc="0" normalizeH="0" baseline="-2500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2</a:t>
            </a:r>
            <a:r>
              <a:rPr kumimoji="0" lang="en-US" altLang="en-US" sz="1400" b="1"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-VASc ≥2 men or ≥3 women   </a:t>
            </a:r>
          </a:p>
        </p:txBody>
      </p:sp>
      <p:sp>
        <p:nvSpPr>
          <p:cNvPr id="388103" name="TextBox 8">
            <a:extLst>
              <a:ext uri="{FF2B5EF4-FFF2-40B4-BE49-F238E27FC236}">
                <a16:creationId xmlns:a16="http://schemas.microsoft.com/office/drawing/2014/main" id="{05B3EA65-9DFC-120E-5E96-52962ECB80FF}"/>
              </a:ext>
            </a:extLst>
          </p:cNvPr>
          <p:cNvSpPr txBox="1">
            <a:spLocks noChangeArrowheads="1"/>
          </p:cNvSpPr>
          <p:nvPr/>
        </p:nvSpPr>
        <p:spPr bwMode="auto">
          <a:xfrm>
            <a:off x="965862" y="4165239"/>
            <a:ext cx="1885950" cy="522288"/>
          </a:xfrm>
          <a:prstGeom prst="rect">
            <a:avLst/>
          </a:prstGeom>
          <a:solidFill>
            <a:schemeClr val="accent5"/>
          </a:solidFill>
          <a:ln>
            <a:noFill/>
          </a:ln>
        </p:spPr>
        <p:txBody>
          <a:bodyP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CHA</a:t>
            </a:r>
            <a:r>
              <a:rPr kumimoji="0" lang="en-US" altLang="en-US" sz="1400" b="1" i="0" u="none" strike="noStrike" kern="1200" cap="none" spc="0" normalizeH="0" baseline="-2500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2</a:t>
            </a:r>
            <a:r>
              <a:rPr kumimoji="0" lang="en-US" altLang="en-US" sz="14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DS</a:t>
            </a:r>
            <a:r>
              <a:rPr kumimoji="0" lang="en-US" altLang="en-US" sz="1400" b="1" i="0" u="none" strike="noStrike" kern="1200" cap="none" spc="0" normalizeH="0" baseline="-2500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2</a:t>
            </a:r>
            <a:r>
              <a:rPr kumimoji="0" lang="en-US" altLang="en-US" sz="14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-VASc 1 for men or 2 for women   </a:t>
            </a:r>
          </a:p>
        </p:txBody>
      </p:sp>
      <p:sp>
        <p:nvSpPr>
          <p:cNvPr id="3" name="Text Box 11">
            <a:extLst>
              <a:ext uri="{FF2B5EF4-FFF2-40B4-BE49-F238E27FC236}">
                <a16:creationId xmlns:a16="http://schemas.microsoft.com/office/drawing/2014/main" id="{535D0410-E62E-449A-A64B-4F35EF2191A6}"/>
              </a:ext>
            </a:extLst>
          </p:cNvPr>
          <p:cNvSpPr txBox="1">
            <a:spLocks noChangeArrowheads="1"/>
          </p:cNvSpPr>
          <p:nvPr/>
        </p:nvSpPr>
        <p:spPr bwMode="auto">
          <a:xfrm>
            <a:off x="414339" y="6385740"/>
            <a:ext cx="74090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2023 ACC/AHA/ACCP/HRS Guideline for the Diagnosis and Management of Atrial Fibrillation. </a:t>
            </a:r>
            <a:endPar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A171E988-E1F8-AD2E-8B7E-5668A3B2010F}"/>
              </a:ext>
            </a:extLst>
          </p:cNvPr>
          <p:cNvSpPr>
            <a:spLocks noGrp="1"/>
          </p:cNvSpPr>
          <p:nvPr>
            <p:ph type="title"/>
          </p:nvPr>
        </p:nvSpPr>
        <p:spPr/>
        <p:txBody>
          <a:bodyPr/>
          <a:lstStyle/>
          <a:p>
            <a:r>
              <a:rPr lang="en-US" dirty="0"/>
              <a:t>Antithrombotic Options in Patients With AF</a:t>
            </a:r>
          </a:p>
        </p:txBody>
      </p:sp>
      <p:sp>
        <p:nvSpPr>
          <p:cNvPr id="9" name="Rectangle 8">
            <a:extLst>
              <a:ext uri="{FF2B5EF4-FFF2-40B4-BE49-F238E27FC236}">
                <a16:creationId xmlns:a16="http://schemas.microsoft.com/office/drawing/2014/main" id="{AB141AB3-AACF-4D14-1225-08AD2B73E090}"/>
              </a:ext>
            </a:extLst>
          </p:cNvPr>
          <p:cNvSpPr/>
          <p:nvPr/>
        </p:nvSpPr>
        <p:spPr bwMode="auto">
          <a:xfrm>
            <a:off x="1257301" y="1838317"/>
            <a:ext cx="3754754" cy="775914"/>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 name="TextBox 10">
            <a:extLst>
              <a:ext uri="{FF2B5EF4-FFF2-40B4-BE49-F238E27FC236}">
                <a16:creationId xmlns:a16="http://schemas.microsoft.com/office/drawing/2014/main" id="{9F57D58C-2C2B-37FF-5251-6ED781673140}"/>
              </a:ext>
            </a:extLst>
          </p:cNvPr>
          <p:cNvSpPr txBox="1"/>
          <p:nvPr/>
        </p:nvSpPr>
        <p:spPr bwMode="auto">
          <a:xfrm>
            <a:off x="1257300" y="1894015"/>
            <a:ext cx="374822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Stroke and systemic embolism event risk threshold for anticoagulation</a:t>
            </a:r>
          </a:p>
        </p:txBody>
      </p:sp>
      <p:sp>
        <p:nvSpPr>
          <p:cNvPr id="25" name="Rectangle 24">
            <a:extLst>
              <a:ext uri="{FF2B5EF4-FFF2-40B4-BE49-F238E27FC236}">
                <a16:creationId xmlns:a16="http://schemas.microsoft.com/office/drawing/2014/main" id="{78CD0223-464B-80C8-E09C-EC95E2128394}"/>
              </a:ext>
            </a:extLst>
          </p:cNvPr>
          <p:cNvSpPr/>
          <p:nvPr/>
        </p:nvSpPr>
        <p:spPr bwMode="auto">
          <a:xfrm>
            <a:off x="5537200" y="1834455"/>
            <a:ext cx="1763485" cy="779405"/>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6" name="TextBox 25">
            <a:extLst>
              <a:ext uri="{FF2B5EF4-FFF2-40B4-BE49-F238E27FC236}">
                <a16:creationId xmlns:a16="http://schemas.microsoft.com/office/drawing/2014/main" id="{3DACB5D7-2A19-F813-7341-F5C7B80CF2D6}"/>
              </a:ext>
            </a:extLst>
          </p:cNvPr>
          <p:cNvSpPr txBox="1"/>
          <p:nvPr/>
        </p:nvSpPr>
        <p:spPr bwMode="auto">
          <a:xfrm>
            <a:off x="5475967" y="1894015"/>
            <a:ext cx="18859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Anticoagulation choice</a:t>
            </a:r>
          </a:p>
        </p:txBody>
      </p:sp>
      <p:sp>
        <p:nvSpPr>
          <p:cNvPr id="27" name="Freeform: Shape 26">
            <a:extLst>
              <a:ext uri="{FF2B5EF4-FFF2-40B4-BE49-F238E27FC236}">
                <a16:creationId xmlns:a16="http://schemas.microsoft.com/office/drawing/2014/main" id="{68D80864-20A9-BFB0-1817-937B30091AF1}"/>
              </a:ext>
            </a:extLst>
          </p:cNvPr>
          <p:cNvSpPr/>
          <p:nvPr/>
        </p:nvSpPr>
        <p:spPr bwMode="auto">
          <a:xfrm>
            <a:off x="2974658" y="2612571"/>
            <a:ext cx="320040" cy="1835604"/>
          </a:xfrm>
          <a:custGeom>
            <a:avLst/>
            <a:gdLst>
              <a:gd name="connsiteX0" fmla="*/ 0 w 320040"/>
              <a:gd name="connsiteY0" fmla="*/ 0 h 2037806"/>
              <a:gd name="connsiteX1" fmla="*/ 0 w 320040"/>
              <a:gd name="connsiteY1" fmla="*/ 2037806 h 2037806"/>
              <a:gd name="connsiteX2" fmla="*/ 320040 w 320040"/>
              <a:gd name="connsiteY2" fmla="*/ 2037806 h 2037806"/>
            </a:gdLst>
            <a:ahLst/>
            <a:cxnLst>
              <a:cxn ang="0">
                <a:pos x="connsiteX0" y="connsiteY0"/>
              </a:cxn>
              <a:cxn ang="0">
                <a:pos x="connsiteX1" y="connsiteY1"/>
              </a:cxn>
              <a:cxn ang="0">
                <a:pos x="connsiteX2" y="connsiteY2"/>
              </a:cxn>
            </a:cxnLst>
            <a:rect l="l" t="t" r="r" b="b"/>
            <a:pathLst>
              <a:path w="320040" h="2037806">
                <a:moveTo>
                  <a:pt x="0" y="0"/>
                </a:moveTo>
                <a:lnTo>
                  <a:pt x="0" y="2037806"/>
                </a:lnTo>
                <a:lnTo>
                  <a:pt x="320040" y="2037806"/>
                </a:lnTo>
              </a:path>
            </a:pathLst>
          </a:custGeom>
          <a:noFill/>
          <a:ln w="28575">
            <a:solidFill>
              <a:schemeClr val="bg1"/>
            </a:solidFill>
            <a:miter lim="800000"/>
            <a:headEnd type="none" w="med" len="med"/>
            <a:tailEnd type="triangle" w="med" len="me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28" name="Straight Arrow Connector 27">
            <a:extLst>
              <a:ext uri="{FF2B5EF4-FFF2-40B4-BE49-F238E27FC236}">
                <a16:creationId xmlns:a16="http://schemas.microsoft.com/office/drawing/2014/main" id="{AFE6A0BD-9EC1-B7C0-CF54-68B109525414}"/>
              </a:ext>
            </a:extLst>
          </p:cNvPr>
          <p:cNvCxnSpPr>
            <a:cxnSpLocks/>
          </p:cNvCxnSpPr>
          <p:nvPr/>
        </p:nvCxnSpPr>
        <p:spPr bwMode="auto">
          <a:xfrm>
            <a:off x="2981189" y="3304708"/>
            <a:ext cx="313509" cy="0"/>
          </a:xfrm>
          <a:prstGeom prst="straightConnector1">
            <a:avLst/>
          </a:prstGeom>
          <a:noFill/>
          <a:ln w="28575" cap="flat" cmpd="sng" algn="ctr">
            <a:solidFill>
              <a:schemeClr val="bg1"/>
            </a:solidFill>
            <a:prstDash val="solid"/>
            <a:round/>
            <a:headEnd type="none" w="med" len="med"/>
            <a:tailEnd type="triangle"/>
          </a:ln>
          <a:effectLst/>
        </p:spPr>
      </p:cxnSp>
      <p:sp>
        <p:nvSpPr>
          <p:cNvPr id="29" name="Rectangle 28">
            <a:extLst>
              <a:ext uri="{FF2B5EF4-FFF2-40B4-BE49-F238E27FC236}">
                <a16:creationId xmlns:a16="http://schemas.microsoft.com/office/drawing/2014/main" id="{57788201-25D0-8CAF-4B35-53F685A546D8}"/>
              </a:ext>
            </a:extLst>
          </p:cNvPr>
          <p:cNvSpPr/>
          <p:nvPr/>
        </p:nvSpPr>
        <p:spPr bwMode="auto">
          <a:xfrm>
            <a:off x="3294699" y="2862251"/>
            <a:ext cx="2641413" cy="884914"/>
          </a:xfrm>
          <a:prstGeom prst="rect">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0" name="TextBox 29">
            <a:extLst>
              <a:ext uri="{FF2B5EF4-FFF2-40B4-BE49-F238E27FC236}">
                <a16:creationId xmlns:a16="http://schemas.microsoft.com/office/drawing/2014/main" id="{79F488C2-1FE3-74E2-0F48-5E33BDC4EB3C}"/>
              </a:ext>
            </a:extLst>
          </p:cNvPr>
          <p:cNvSpPr txBox="1"/>
          <p:nvPr/>
        </p:nvSpPr>
        <p:spPr bwMode="auto">
          <a:xfrm>
            <a:off x="3360931" y="2889210"/>
            <a:ext cx="248017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Anticoagulation recommended if ≥2%/y </a:t>
            </a:r>
            <a:b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(1)</a:t>
            </a:r>
          </a:p>
        </p:txBody>
      </p:sp>
      <p:sp>
        <p:nvSpPr>
          <p:cNvPr id="31" name="Rectangle 30">
            <a:extLst>
              <a:ext uri="{FF2B5EF4-FFF2-40B4-BE49-F238E27FC236}">
                <a16:creationId xmlns:a16="http://schemas.microsoft.com/office/drawing/2014/main" id="{6AFB7DD0-132A-177B-FE3B-44C05D69B1DE}"/>
              </a:ext>
            </a:extLst>
          </p:cNvPr>
          <p:cNvSpPr/>
          <p:nvPr/>
        </p:nvSpPr>
        <p:spPr bwMode="auto">
          <a:xfrm>
            <a:off x="3294699" y="3984272"/>
            <a:ext cx="2641413" cy="884914"/>
          </a:xfrm>
          <a:prstGeom prst="rect">
            <a:avLst/>
          </a:prstGeom>
          <a:solidFill>
            <a:schemeClr val="accent5"/>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2" name="TextBox 31">
            <a:extLst>
              <a:ext uri="{FF2B5EF4-FFF2-40B4-BE49-F238E27FC236}">
                <a16:creationId xmlns:a16="http://schemas.microsoft.com/office/drawing/2014/main" id="{F9BAF6B4-960D-F65B-FBDF-76715B8A4D86}"/>
              </a:ext>
            </a:extLst>
          </p:cNvPr>
          <p:cNvSpPr txBox="1"/>
          <p:nvPr/>
        </p:nvSpPr>
        <p:spPr bwMode="auto">
          <a:xfrm>
            <a:off x="3280310" y="4011231"/>
            <a:ext cx="264141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Anticoagulation reasonable if </a:t>
            </a:r>
            <a:b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1%-2%/yr </a:t>
            </a:r>
            <a:b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a:t>
            </a:r>
          </a:p>
        </p:txBody>
      </p:sp>
      <p:sp>
        <p:nvSpPr>
          <p:cNvPr id="33" name="Freeform: Shape 32">
            <a:extLst>
              <a:ext uri="{FF2B5EF4-FFF2-40B4-BE49-F238E27FC236}">
                <a16:creationId xmlns:a16="http://schemas.microsoft.com/office/drawing/2014/main" id="{F62F5E0B-616E-3458-19B2-0E85838D216F}"/>
              </a:ext>
            </a:extLst>
          </p:cNvPr>
          <p:cNvSpPr/>
          <p:nvPr/>
        </p:nvSpPr>
        <p:spPr bwMode="auto">
          <a:xfrm>
            <a:off x="6415677" y="2592105"/>
            <a:ext cx="320040" cy="2941920"/>
          </a:xfrm>
          <a:custGeom>
            <a:avLst/>
            <a:gdLst>
              <a:gd name="connsiteX0" fmla="*/ 0 w 320040"/>
              <a:gd name="connsiteY0" fmla="*/ 0 h 2037806"/>
              <a:gd name="connsiteX1" fmla="*/ 0 w 320040"/>
              <a:gd name="connsiteY1" fmla="*/ 2037806 h 2037806"/>
              <a:gd name="connsiteX2" fmla="*/ 320040 w 320040"/>
              <a:gd name="connsiteY2" fmla="*/ 2037806 h 2037806"/>
            </a:gdLst>
            <a:ahLst/>
            <a:cxnLst>
              <a:cxn ang="0">
                <a:pos x="connsiteX0" y="connsiteY0"/>
              </a:cxn>
              <a:cxn ang="0">
                <a:pos x="connsiteX1" y="connsiteY1"/>
              </a:cxn>
              <a:cxn ang="0">
                <a:pos x="connsiteX2" y="connsiteY2"/>
              </a:cxn>
            </a:cxnLst>
            <a:rect l="l" t="t" r="r" b="b"/>
            <a:pathLst>
              <a:path w="320040" h="2037806">
                <a:moveTo>
                  <a:pt x="0" y="0"/>
                </a:moveTo>
                <a:lnTo>
                  <a:pt x="0" y="2037806"/>
                </a:lnTo>
                <a:lnTo>
                  <a:pt x="320040" y="2037806"/>
                </a:lnTo>
              </a:path>
            </a:pathLst>
          </a:custGeom>
          <a:noFill/>
          <a:ln w="28575">
            <a:solidFill>
              <a:schemeClr val="bg1"/>
            </a:solidFill>
            <a:miter lim="800000"/>
            <a:headEnd type="none" w="med" len="med"/>
            <a:tailEnd type="triangle" w="med" len="me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34" name="Straight Arrow Connector 33">
            <a:extLst>
              <a:ext uri="{FF2B5EF4-FFF2-40B4-BE49-F238E27FC236}">
                <a16:creationId xmlns:a16="http://schemas.microsoft.com/office/drawing/2014/main" id="{451FF594-2D5F-526D-7963-02EA36E38FC2}"/>
              </a:ext>
            </a:extLst>
          </p:cNvPr>
          <p:cNvCxnSpPr/>
          <p:nvPr/>
        </p:nvCxnSpPr>
        <p:spPr bwMode="auto">
          <a:xfrm>
            <a:off x="6415677" y="3304708"/>
            <a:ext cx="295224" cy="0"/>
          </a:xfrm>
          <a:prstGeom prst="straightConnector1">
            <a:avLst/>
          </a:prstGeom>
          <a:noFill/>
          <a:ln w="28575" cap="flat" cmpd="sng" algn="ctr">
            <a:solidFill>
              <a:schemeClr val="bg1"/>
            </a:solidFill>
            <a:prstDash val="solid"/>
            <a:round/>
            <a:headEnd type="none" w="med" len="med"/>
            <a:tailEnd type="triangle"/>
          </a:ln>
          <a:effectLst/>
        </p:spPr>
      </p:cxnSp>
      <p:cxnSp>
        <p:nvCxnSpPr>
          <p:cNvPr id="35" name="Straight Arrow Connector 34">
            <a:extLst>
              <a:ext uri="{FF2B5EF4-FFF2-40B4-BE49-F238E27FC236}">
                <a16:creationId xmlns:a16="http://schemas.microsoft.com/office/drawing/2014/main" id="{BA6D4437-0751-9126-1027-C07E2EBD8F26}"/>
              </a:ext>
            </a:extLst>
          </p:cNvPr>
          <p:cNvCxnSpPr/>
          <p:nvPr/>
        </p:nvCxnSpPr>
        <p:spPr bwMode="auto">
          <a:xfrm>
            <a:off x="6409146" y="4426729"/>
            <a:ext cx="295224" cy="0"/>
          </a:xfrm>
          <a:prstGeom prst="straightConnector1">
            <a:avLst/>
          </a:prstGeom>
          <a:noFill/>
          <a:ln w="28575" cap="flat" cmpd="sng" algn="ctr">
            <a:solidFill>
              <a:schemeClr val="bg1"/>
            </a:solidFill>
            <a:prstDash val="solid"/>
            <a:round/>
            <a:headEnd type="none" w="med" len="med"/>
            <a:tailEnd type="triangle"/>
          </a:ln>
          <a:effectLst/>
        </p:spPr>
      </p:cxnSp>
      <p:sp>
        <p:nvSpPr>
          <p:cNvPr id="36" name="Rectangle 35">
            <a:extLst>
              <a:ext uri="{FF2B5EF4-FFF2-40B4-BE49-F238E27FC236}">
                <a16:creationId xmlns:a16="http://schemas.microsoft.com/office/drawing/2014/main" id="{52318C11-29EB-16C0-3D62-3F206E8A99A0}"/>
              </a:ext>
            </a:extLst>
          </p:cNvPr>
          <p:cNvSpPr/>
          <p:nvPr/>
        </p:nvSpPr>
        <p:spPr bwMode="auto">
          <a:xfrm>
            <a:off x="6704371" y="2870156"/>
            <a:ext cx="4147838" cy="869105"/>
          </a:xfrm>
          <a:prstGeom prst="rect">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 name="TextBox 36">
            <a:extLst>
              <a:ext uri="{FF2B5EF4-FFF2-40B4-BE49-F238E27FC236}">
                <a16:creationId xmlns:a16="http://schemas.microsoft.com/office/drawing/2014/main" id="{5EA00EA6-0569-6399-5E64-8A878E95F6AF}"/>
              </a:ext>
            </a:extLst>
          </p:cNvPr>
          <p:cNvSpPr txBox="1"/>
          <p:nvPr/>
        </p:nvSpPr>
        <p:spPr bwMode="auto">
          <a:xfrm>
            <a:off x="6658651" y="2889210"/>
            <a:ext cx="426650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DOACs preferred over warfarin (except for mitral stenosis or mechanical heart valve)  </a:t>
            </a:r>
            <a:b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(1)</a:t>
            </a:r>
          </a:p>
        </p:txBody>
      </p:sp>
      <p:sp>
        <p:nvSpPr>
          <p:cNvPr id="38" name="Rectangle 37">
            <a:extLst>
              <a:ext uri="{FF2B5EF4-FFF2-40B4-BE49-F238E27FC236}">
                <a16:creationId xmlns:a16="http://schemas.microsoft.com/office/drawing/2014/main" id="{82F79251-8AC5-9304-AADD-3E33CBC7653A}"/>
              </a:ext>
            </a:extLst>
          </p:cNvPr>
          <p:cNvSpPr/>
          <p:nvPr/>
        </p:nvSpPr>
        <p:spPr bwMode="auto">
          <a:xfrm>
            <a:off x="6703063" y="3992177"/>
            <a:ext cx="4149646" cy="869105"/>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9" name="TextBox 38">
            <a:extLst>
              <a:ext uri="{FF2B5EF4-FFF2-40B4-BE49-F238E27FC236}">
                <a16:creationId xmlns:a16="http://schemas.microsoft.com/office/drawing/2014/main" id="{7F257739-E840-A71E-4E00-2D436FE4DB17}"/>
              </a:ext>
            </a:extLst>
          </p:cNvPr>
          <p:cNvSpPr txBox="1"/>
          <p:nvPr/>
        </p:nvSpPr>
        <p:spPr bwMode="auto">
          <a:xfrm>
            <a:off x="6657342" y="4011231"/>
            <a:ext cx="426836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Aspirin either alone or with clopidogrel not recommended to reduce stroke risk</a:t>
            </a:r>
            <a:b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(3: Harm)</a:t>
            </a:r>
          </a:p>
        </p:txBody>
      </p:sp>
      <p:sp>
        <p:nvSpPr>
          <p:cNvPr id="40" name="Rectangle 39">
            <a:extLst>
              <a:ext uri="{FF2B5EF4-FFF2-40B4-BE49-F238E27FC236}">
                <a16:creationId xmlns:a16="http://schemas.microsoft.com/office/drawing/2014/main" id="{6C386E0E-12A4-2176-1132-7B7C02002553}"/>
              </a:ext>
            </a:extLst>
          </p:cNvPr>
          <p:cNvSpPr/>
          <p:nvPr/>
        </p:nvSpPr>
        <p:spPr bwMode="auto">
          <a:xfrm>
            <a:off x="6722656" y="5102830"/>
            <a:ext cx="4109612" cy="869105"/>
          </a:xfrm>
          <a:prstGeom prst="rect">
            <a:avLst/>
          </a:prstGeom>
          <a:solidFill>
            <a:schemeClr val="accent3">
              <a:lumMod val="60000"/>
              <a:lumOff val="4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1" name="TextBox 40">
            <a:extLst>
              <a:ext uri="{FF2B5EF4-FFF2-40B4-BE49-F238E27FC236}">
                <a16:creationId xmlns:a16="http://schemas.microsoft.com/office/drawing/2014/main" id="{0AC1063A-2DB9-3EFB-C69C-5FF422D8A2CE}"/>
              </a:ext>
            </a:extLst>
          </p:cNvPr>
          <p:cNvSpPr txBox="1"/>
          <p:nvPr/>
        </p:nvSpPr>
        <p:spPr bwMode="auto">
          <a:xfrm>
            <a:off x="6657343" y="5125175"/>
            <a:ext cx="42869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If no risk factors for stroke, aspirin to prevent thromboembolic events not recommended</a:t>
            </a:r>
            <a:b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 No benefit)</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CF9988-9F51-C029-F057-9D31F0A45AB3}"/>
              </a:ext>
            </a:extLst>
          </p:cNvPr>
          <p:cNvSpPr>
            <a:spLocks noGrp="1"/>
          </p:cNvSpPr>
          <p:nvPr>
            <p:ph type="title"/>
          </p:nvPr>
        </p:nvSpPr>
        <p:spPr/>
        <p:txBody>
          <a:bodyPr/>
          <a:lstStyle/>
          <a:p>
            <a:r>
              <a:rPr lang="en-US" dirty="0"/>
              <a:t>ASSERT: Device-Detected Subclinical AF and Stroke </a:t>
            </a:r>
          </a:p>
        </p:txBody>
      </p:sp>
      <p:sp>
        <p:nvSpPr>
          <p:cNvPr id="3" name="Content Placeholder 2">
            <a:extLst>
              <a:ext uri="{FF2B5EF4-FFF2-40B4-BE49-F238E27FC236}">
                <a16:creationId xmlns:a16="http://schemas.microsoft.com/office/drawing/2014/main" id="{CA6D7C26-98E1-1552-8AC4-85A63B17EF7E}"/>
              </a:ext>
            </a:extLst>
          </p:cNvPr>
          <p:cNvSpPr>
            <a:spLocks noGrp="1"/>
          </p:cNvSpPr>
          <p:nvPr>
            <p:ph idx="1"/>
          </p:nvPr>
        </p:nvSpPr>
        <p:spPr>
          <a:xfrm>
            <a:off x="604675" y="1513047"/>
            <a:ext cx="10877529" cy="887253"/>
          </a:xfrm>
        </p:spPr>
        <p:txBody>
          <a:bodyPr/>
          <a:lstStyle/>
          <a:p>
            <a:r>
              <a:rPr lang="en-US" sz="2400" dirty="0"/>
              <a:t>Assessing effects of subclinical AF duration on risk of stroke/embolism in (N = 2580) patients &gt;65 yr with hypertension, without prior AF, using a pacemaker or ICD</a:t>
            </a:r>
          </a:p>
        </p:txBody>
      </p:sp>
      <p:sp>
        <p:nvSpPr>
          <p:cNvPr id="4" name="Text Box 11">
            <a:extLst>
              <a:ext uri="{FF2B5EF4-FFF2-40B4-BE49-F238E27FC236}">
                <a16:creationId xmlns:a16="http://schemas.microsoft.com/office/drawing/2014/main" id="{495CE128-0D08-8593-CCF9-BED8BE158720}"/>
              </a:ext>
            </a:extLst>
          </p:cNvPr>
          <p:cNvSpPr txBox="1">
            <a:spLocks noChangeArrowheads="1"/>
          </p:cNvSpPr>
          <p:nvPr/>
        </p:nvSpPr>
        <p:spPr bwMode="auto">
          <a:xfrm>
            <a:off x="423864" y="6357165"/>
            <a:ext cx="74090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nl-NL"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Van Gelder. Eur Heart J. 2017;38:1339.</a:t>
            </a:r>
          </a:p>
        </p:txBody>
      </p:sp>
      <p:sp>
        <p:nvSpPr>
          <p:cNvPr id="5" name="TextBox 4">
            <a:extLst>
              <a:ext uri="{FF2B5EF4-FFF2-40B4-BE49-F238E27FC236}">
                <a16:creationId xmlns:a16="http://schemas.microsoft.com/office/drawing/2014/main" id="{7A7C8387-7330-3823-18B7-965E75B05FC9}"/>
              </a:ext>
            </a:extLst>
          </p:cNvPr>
          <p:cNvSpPr txBox="1"/>
          <p:nvPr/>
        </p:nvSpPr>
        <p:spPr bwMode="auto">
          <a:xfrm rot="16200000">
            <a:off x="1916073" y="4077913"/>
            <a:ext cx="33752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Cumulative Incidence of SCAF (%)</a:t>
            </a:r>
          </a:p>
        </p:txBody>
      </p:sp>
      <p:sp>
        <p:nvSpPr>
          <p:cNvPr id="6" name="TextBox 5">
            <a:extLst>
              <a:ext uri="{FF2B5EF4-FFF2-40B4-BE49-F238E27FC236}">
                <a16:creationId xmlns:a16="http://schemas.microsoft.com/office/drawing/2014/main" id="{D82EB3AD-8F31-4FCC-AADB-3BF76A4ED4AA}"/>
              </a:ext>
            </a:extLst>
          </p:cNvPr>
          <p:cNvSpPr txBox="1"/>
          <p:nvPr/>
        </p:nvSpPr>
        <p:spPr bwMode="auto">
          <a:xfrm>
            <a:off x="5720378" y="5742360"/>
            <a:ext cx="162884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Yr of Follow-up</a:t>
            </a:r>
          </a:p>
        </p:txBody>
      </p:sp>
      <p:grpSp>
        <p:nvGrpSpPr>
          <p:cNvPr id="12" name="Group 11">
            <a:extLst>
              <a:ext uri="{FF2B5EF4-FFF2-40B4-BE49-F238E27FC236}">
                <a16:creationId xmlns:a16="http://schemas.microsoft.com/office/drawing/2014/main" id="{619A51D6-8F00-8A41-4338-DE02374F492F}"/>
              </a:ext>
            </a:extLst>
          </p:cNvPr>
          <p:cNvGrpSpPr/>
          <p:nvPr/>
        </p:nvGrpSpPr>
        <p:grpSpPr>
          <a:xfrm>
            <a:off x="3709666" y="2883827"/>
            <a:ext cx="418704" cy="2748118"/>
            <a:chOff x="3725505" y="2883827"/>
            <a:chExt cx="418704" cy="2748118"/>
          </a:xfrm>
        </p:grpSpPr>
        <p:sp>
          <p:nvSpPr>
            <p:cNvPr id="7" name="TextBox 6">
              <a:extLst>
                <a:ext uri="{FF2B5EF4-FFF2-40B4-BE49-F238E27FC236}">
                  <a16:creationId xmlns:a16="http://schemas.microsoft.com/office/drawing/2014/main" id="{294BE9D2-AAC9-D8C4-2915-A5726E40AA7A}"/>
                </a:ext>
              </a:extLst>
            </p:cNvPr>
            <p:cNvSpPr txBox="1"/>
            <p:nvPr/>
          </p:nvSpPr>
          <p:spPr bwMode="auto">
            <a:xfrm>
              <a:off x="3725505" y="288382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8" name="TextBox 7">
              <a:extLst>
                <a:ext uri="{FF2B5EF4-FFF2-40B4-BE49-F238E27FC236}">
                  <a16:creationId xmlns:a16="http://schemas.microsoft.com/office/drawing/2014/main" id="{FFA7841A-4FDF-5099-F9C0-BF345750399C}"/>
                </a:ext>
              </a:extLst>
            </p:cNvPr>
            <p:cNvSpPr txBox="1"/>
            <p:nvPr/>
          </p:nvSpPr>
          <p:spPr bwMode="auto">
            <a:xfrm>
              <a:off x="3725505" y="347997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9" name="TextBox 8">
              <a:extLst>
                <a:ext uri="{FF2B5EF4-FFF2-40B4-BE49-F238E27FC236}">
                  <a16:creationId xmlns:a16="http://schemas.microsoft.com/office/drawing/2014/main" id="{101FC07B-6F33-78F1-DF19-698ADF7DFBE0}"/>
                </a:ext>
              </a:extLst>
            </p:cNvPr>
            <p:cNvSpPr txBox="1"/>
            <p:nvPr/>
          </p:nvSpPr>
          <p:spPr bwMode="auto">
            <a:xfrm>
              <a:off x="3725505" y="407465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10" name="TextBox 9">
              <a:extLst>
                <a:ext uri="{FF2B5EF4-FFF2-40B4-BE49-F238E27FC236}">
                  <a16:creationId xmlns:a16="http://schemas.microsoft.com/office/drawing/2014/main" id="{A63F3E32-ACF8-8129-E135-0067C9FC0962}"/>
                </a:ext>
              </a:extLst>
            </p:cNvPr>
            <p:cNvSpPr txBox="1"/>
            <p:nvPr/>
          </p:nvSpPr>
          <p:spPr bwMode="auto">
            <a:xfrm>
              <a:off x="3725505" y="467079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11" name="TextBox 10">
              <a:extLst>
                <a:ext uri="{FF2B5EF4-FFF2-40B4-BE49-F238E27FC236}">
                  <a16:creationId xmlns:a16="http://schemas.microsoft.com/office/drawing/2014/main" id="{9E850288-9F97-495F-A0E9-1C8288EDB0E9}"/>
                </a:ext>
              </a:extLst>
            </p:cNvPr>
            <p:cNvSpPr txBox="1"/>
            <p:nvPr/>
          </p:nvSpPr>
          <p:spPr bwMode="auto">
            <a:xfrm>
              <a:off x="3842524" y="5262613"/>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grpSp>
      <p:grpSp>
        <p:nvGrpSpPr>
          <p:cNvPr id="13" name="Group 12">
            <a:extLst>
              <a:ext uri="{FF2B5EF4-FFF2-40B4-BE49-F238E27FC236}">
                <a16:creationId xmlns:a16="http://schemas.microsoft.com/office/drawing/2014/main" id="{FBF54130-C36C-C9A8-793E-6D6C7293A6D4}"/>
              </a:ext>
            </a:extLst>
          </p:cNvPr>
          <p:cNvGrpSpPr/>
          <p:nvPr/>
        </p:nvGrpSpPr>
        <p:grpSpPr>
          <a:xfrm>
            <a:off x="3947160" y="5482620"/>
            <a:ext cx="5173980" cy="338554"/>
            <a:chOff x="1348442" y="4894698"/>
            <a:chExt cx="3455955" cy="338554"/>
          </a:xfrm>
        </p:grpSpPr>
        <p:sp>
          <p:nvSpPr>
            <p:cNvPr id="14" name="TextBox 13">
              <a:extLst>
                <a:ext uri="{FF2B5EF4-FFF2-40B4-BE49-F238E27FC236}">
                  <a16:creationId xmlns:a16="http://schemas.microsoft.com/office/drawing/2014/main" id="{052E9CE5-8863-8798-195D-BA4D327F76EE}"/>
                </a:ext>
              </a:extLst>
            </p:cNvPr>
            <p:cNvSpPr txBox="1"/>
            <p:nvPr/>
          </p:nvSpPr>
          <p:spPr bwMode="auto">
            <a:xfrm>
              <a:off x="1348442" y="4894698"/>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15" name="TextBox 14">
              <a:extLst>
                <a:ext uri="{FF2B5EF4-FFF2-40B4-BE49-F238E27FC236}">
                  <a16:creationId xmlns:a16="http://schemas.microsoft.com/office/drawing/2014/main" id="{DE1F1204-7B47-6644-A583-9A5ECE44D956}"/>
                </a:ext>
              </a:extLst>
            </p:cNvPr>
            <p:cNvSpPr txBox="1"/>
            <p:nvPr/>
          </p:nvSpPr>
          <p:spPr bwMode="auto">
            <a:xfrm>
              <a:off x="1713301" y="4894698"/>
              <a:ext cx="4443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0.5</a:t>
              </a:r>
            </a:p>
          </p:txBody>
        </p:sp>
        <p:sp>
          <p:nvSpPr>
            <p:cNvPr id="16" name="TextBox 15">
              <a:extLst>
                <a:ext uri="{FF2B5EF4-FFF2-40B4-BE49-F238E27FC236}">
                  <a16:creationId xmlns:a16="http://schemas.microsoft.com/office/drawing/2014/main" id="{325ED8DF-3A52-5A5E-3EA9-2F65094E47CD}"/>
                </a:ext>
              </a:extLst>
            </p:cNvPr>
            <p:cNvSpPr txBox="1"/>
            <p:nvPr/>
          </p:nvSpPr>
          <p:spPr bwMode="auto">
            <a:xfrm>
              <a:off x="2231825" y="4894698"/>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a:t>
              </a:r>
            </a:p>
          </p:txBody>
        </p:sp>
        <p:sp>
          <p:nvSpPr>
            <p:cNvPr id="17" name="TextBox 16">
              <a:extLst>
                <a:ext uri="{FF2B5EF4-FFF2-40B4-BE49-F238E27FC236}">
                  <a16:creationId xmlns:a16="http://schemas.microsoft.com/office/drawing/2014/main" id="{44F3E1B2-4299-F6E4-196A-8BD2156967CF}"/>
                </a:ext>
              </a:extLst>
            </p:cNvPr>
            <p:cNvSpPr txBox="1"/>
            <p:nvPr/>
          </p:nvSpPr>
          <p:spPr bwMode="auto">
            <a:xfrm>
              <a:off x="2596684" y="4894698"/>
              <a:ext cx="4443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a:t>
              </a:r>
            </a:p>
          </p:txBody>
        </p:sp>
        <p:sp>
          <p:nvSpPr>
            <p:cNvPr id="18" name="TextBox 17">
              <a:extLst>
                <a:ext uri="{FF2B5EF4-FFF2-40B4-BE49-F238E27FC236}">
                  <a16:creationId xmlns:a16="http://schemas.microsoft.com/office/drawing/2014/main" id="{045202AC-386A-C53E-6D6B-2A38BEDA55B2}"/>
                </a:ext>
              </a:extLst>
            </p:cNvPr>
            <p:cNvSpPr txBox="1"/>
            <p:nvPr/>
          </p:nvSpPr>
          <p:spPr bwMode="auto">
            <a:xfrm>
              <a:off x="3111802" y="4894698"/>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19" name="TextBox 18">
              <a:extLst>
                <a:ext uri="{FF2B5EF4-FFF2-40B4-BE49-F238E27FC236}">
                  <a16:creationId xmlns:a16="http://schemas.microsoft.com/office/drawing/2014/main" id="{C997E1D0-1145-BE0B-BE85-95D8723EA2EA}"/>
                </a:ext>
              </a:extLst>
            </p:cNvPr>
            <p:cNvSpPr txBox="1"/>
            <p:nvPr/>
          </p:nvSpPr>
          <p:spPr bwMode="auto">
            <a:xfrm>
              <a:off x="3476661" y="4894698"/>
              <a:ext cx="4443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2.5</a:t>
              </a:r>
            </a:p>
          </p:txBody>
        </p:sp>
        <p:sp>
          <p:nvSpPr>
            <p:cNvPr id="20" name="TextBox 19">
              <a:extLst>
                <a:ext uri="{FF2B5EF4-FFF2-40B4-BE49-F238E27FC236}">
                  <a16:creationId xmlns:a16="http://schemas.microsoft.com/office/drawing/2014/main" id="{810F51FA-3ADB-909C-6EF1-B3B9DBFC7AA7}"/>
                </a:ext>
              </a:extLst>
            </p:cNvPr>
            <p:cNvSpPr txBox="1"/>
            <p:nvPr/>
          </p:nvSpPr>
          <p:spPr bwMode="auto">
            <a:xfrm>
              <a:off x="3995185" y="4894698"/>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21" name="TextBox 20">
              <a:extLst>
                <a:ext uri="{FF2B5EF4-FFF2-40B4-BE49-F238E27FC236}">
                  <a16:creationId xmlns:a16="http://schemas.microsoft.com/office/drawing/2014/main" id="{B5CBE9F2-9B45-3989-787C-3B60E49B90A4}"/>
                </a:ext>
              </a:extLst>
            </p:cNvPr>
            <p:cNvSpPr txBox="1"/>
            <p:nvPr/>
          </p:nvSpPr>
          <p:spPr bwMode="auto">
            <a:xfrm>
              <a:off x="4360044" y="4894698"/>
              <a:ext cx="4443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3.5</a:t>
              </a:r>
            </a:p>
          </p:txBody>
        </p:sp>
      </p:grpSp>
      <p:grpSp>
        <p:nvGrpSpPr>
          <p:cNvPr id="24" name="Group 23">
            <a:extLst>
              <a:ext uri="{FF2B5EF4-FFF2-40B4-BE49-F238E27FC236}">
                <a16:creationId xmlns:a16="http://schemas.microsoft.com/office/drawing/2014/main" id="{C58ACC3A-64B9-A022-20A4-EF6347431621}"/>
              </a:ext>
            </a:extLst>
          </p:cNvPr>
          <p:cNvGrpSpPr/>
          <p:nvPr/>
        </p:nvGrpSpPr>
        <p:grpSpPr>
          <a:xfrm>
            <a:off x="4076700" y="3070860"/>
            <a:ext cx="91440" cy="2376423"/>
            <a:chOff x="1298661" y="3598243"/>
            <a:chExt cx="374478" cy="1254578"/>
          </a:xfrm>
        </p:grpSpPr>
        <p:cxnSp>
          <p:nvCxnSpPr>
            <p:cNvPr id="28" name="Straight Connector 27">
              <a:extLst>
                <a:ext uri="{FF2B5EF4-FFF2-40B4-BE49-F238E27FC236}">
                  <a16:creationId xmlns:a16="http://schemas.microsoft.com/office/drawing/2014/main" id="{8F87D670-7EEC-C8CB-3767-BA5A9848DB83}"/>
                </a:ext>
              </a:extLst>
            </p:cNvPr>
            <p:cNvCxnSpPr/>
            <p:nvPr/>
          </p:nvCxnSpPr>
          <p:spPr bwMode="auto">
            <a:xfrm>
              <a:off x="1298661" y="359824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63DFD0B0-ADC5-824F-6C4F-1C1B6865753F}"/>
                </a:ext>
              </a:extLst>
            </p:cNvPr>
            <p:cNvCxnSpPr/>
            <p:nvPr/>
          </p:nvCxnSpPr>
          <p:spPr bwMode="auto">
            <a:xfrm>
              <a:off x="1298661" y="391188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4BD8481C-EF51-837D-AC16-8E71D9684723}"/>
                </a:ext>
              </a:extLst>
            </p:cNvPr>
            <p:cNvCxnSpPr/>
            <p:nvPr/>
          </p:nvCxnSpPr>
          <p:spPr bwMode="auto">
            <a:xfrm>
              <a:off x="1298661" y="422553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A918BA6E-540C-B1EC-02A3-1EE03BF7C3F1}"/>
                </a:ext>
              </a:extLst>
            </p:cNvPr>
            <p:cNvCxnSpPr/>
            <p:nvPr/>
          </p:nvCxnSpPr>
          <p:spPr bwMode="auto">
            <a:xfrm>
              <a:off x="1298661" y="453917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0E76F28D-375A-2053-655E-B9894C5DBA08}"/>
                </a:ext>
              </a:extLst>
            </p:cNvPr>
            <p:cNvCxnSpPr/>
            <p:nvPr/>
          </p:nvCxnSpPr>
          <p:spPr bwMode="auto">
            <a:xfrm>
              <a:off x="1298661" y="4852821"/>
              <a:ext cx="374478" cy="0"/>
            </a:xfrm>
            <a:prstGeom prst="line">
              <a:avLst/>
            </a:prstGeom>
            <a:noFill/>
            <a:ln w="28575" cap="flat" cmpd="sng" algn="ctr">
              <a:solidFill>
                <a:schemeClr val="bg1"/>
              </a:solidFill>
              <a:prstDash val="solid"/>
              <a:round/>
              <a:headEnd type="none" w="med" len="med"/>
              <a:tailEnd type="none" w="med" len="med"/>
            </a:ln>
            <a:effectLst/>
          </p:spPr>
        </p:cxnSp>
      </p:grpSp>
      <p:grpSp>
        <p:nvGrpSpPr>
          <p:cNvPr id="33" name="Group 32">
            <a:extLst>
              <a:ext uri="{FF2B5EF4-FFF2-40B4-BE49-F238E27FC236}">
                <a16:creationId xmlns:a16="http://schemas.microsoft.com/office/drawing/2014/main" id="{E02D47F1-ECED-8BF4-5251-10017AC44DDA}"/>
              </a:ext>
            </a:extLst>
          </p:cNvPr>
          <p:cNvGrpSpPr/>
          <p:nvPr/>
        </p:nvGrpSpPr>
        <p:grpSpPr>
          <a:xfrm rot="5400000">
            <a:off x="6416039" y="3185160"/>
            <a:ext cx="121920" cy="4632960"/>
            <a:chOff x="1298661" y="2657308"/>
            <a:chExt cx="374478" cy="2195513"/>
          </a:xfrm>
        </p:grpSpPr>
        <p:cxnSp>
          <p:nvCxnSpPr>
            <p:cNvPr id="34" name="Straight Connector 33">
              <a:extLst>
                <a:ext uri="{FF2B5EF4-FFF2-40B4-BE49-F238E27FC236}">
                  <a16:creationId xmlns:a16="http://schemas.microsoft.com/office/drawing/2014/main" id="{0849CF24-BB7F-D21F-8EBE-93C341529163}"/>
                </a:ext>
              </a:extLst>
            </p:cNvPr>
            <p:cNvCxnSpPr/>
            <p:nvPr/>
          </p:nvCxnSpPr>
          <p:spPr bwMode="auto">
            <a:xfrm>
              <a:off x="1298661" y="265730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370428FA-36DE-C82C-913F-B43AA3519148}"/>
                </a:ext>
              </a:extLst>
            </p:cNvPr>
            <p:cNvCxnSpPr/>
            <p:nvPr/>
          </p:nvCxnSpPr>
          <p:spPr bwMode="auto">
            <a:xfrm>
              <a:off x="1298661" y="297095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7D38272D-7857-1489-9552-12EFB6360D45}"/>
                </a:ext>
              </a:extLst>
            </p:cNvPr>
            <p:cNvCxnSpPr/>
            <p:nvPr/>
          </p:nvCxnSpPr>
          <p:spPr bwMode="auto">
            <a:xfrm>
              <a:off x="1298661" y="328459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23ADAF84-AA83-8302-93FF-90977C45E701}"/>
                </a:ext>
              </a:extLst>
            </p:cNvPr>
            <p:cNvCxnSpPr/>
            <p:nvPr/>
          </p:nvCxnSpPr>
          <p:spPr bwMode="auto">
            <a:xfrm>
              <a:off x="1298661" y="359824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B1D11ED1-9AD7-786E-B64F-D5203745BC14}"/>
                </a:ext>
              </a:extLst>
            </p:cNvPr>
            <p:cNvCxnSpPr/>
            <p:nvPr/>
          </p:nvCxnSpPr>
          <p:spPr bwMode="auto">
            <a:xfrm>
              <a:off x="1298661" y="391188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26BFEA7E-5BF0-187B-30F6-A85C444FE5E7}"/>
                </a:ext>
              </a:extLst>
            </p:cNvPr>
            <p:cNvCxnSpPr/>
            <p:nvPr/>
          </p:nvCxnSpPr>
          <p:spPr bwMode="auto">
            <a:xfrm>
              <a:off x="1298661" y="422553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D7ADDF58-026E-CF28-25E9-9DD241C18723}"/>
                </a:ext>
              </a:extLst>
            </p:cNvPr>
            <p:cNvCxnSpPr/>
            <p:nvPr/>
          </p:nvCxnSpPr>
          <p:spPr bwMode="auto">
            <a:xfrm>
              <a:off x="1298661" y="453917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B6545FB7-DBE5-F22F-8EF2-DCB7DAD3DA63}"/>
                </a:ext>
              </a:extLst>
            </p:cNvPr>
            <p:cNvCxnSpPr/>
            <p:nvPr/>
          </p:nvCxnSpPr>
          <p:spPr bwMode="auto">
            <a:xfrm>
              <a:off x="1298661" y="4852821"/>
              <a:ext cx="374478" cy="0"/>
            </a:xfrm>
            <a:prstGeom prst="line">
              <a:avLst/>
            </a:prstGeom>
            <a:noFill/>
            <a:ln w="28575" cap="flat" cmpd="sng" algn="ctr">
              <a:solidFill>
                <a:schemeClr val="bg1"/>
              </a:solidFill>
              <a:prstDash val="solid"/>
              <a:round/>
              <a:headEnd type="none" w="med" len="med"/>
              <a:tailEnd type="none" w="med" len="med"/>
            </a:ln>
            <a:effectLst/>
          </p:spPr>
        </p:cxnSp>
      </p:grpSp>
      <p:sp>
        <p:nvSpPr>
          <p:cNvPr id="44" name="Freeform: Shape 43">
            <a:extLst>
              <a:ext uri="{FF2B5EF4-FFF2-40B4-BE49-F238E27FC236}">
                <a16:creationId xmlns:a16="http://schemas.microsoft.com/office/drawing/2014/main" id="{D95F5581-A459-8B0B-30C2-A1BECB8777D0}"/>
              </a:ext>
            </a:extLst>
          </p:cNvPr>
          <p:cNvSpPr/>
          <p:nvPr/>
        </p:nvSpPr>
        <p:spPr bwMode="auto">
          <a:xfrm>
            <a:off x="4160520" y="2758440"/>
            <a:ext cx="4724400" cy="2689860"/>
          </a:xfrm>
          <a:custGeom>
            <a:avLst/>
            <a:gdLst>
              <a:gd name="connsiteX0" fmla="*/ 0 w 4724400"/>
              <a:gd name="connsiteY0" fmla="*/ 0 h 2689860"/>
              <a:gd name="connsiteX1" fmla="*/ 0 w 4724400"/>
              <a:gd name="connsiteY1" fmla="*/ 2689860 h 2689860"/>
              <a:gd name="connsiteX2" fmla="*/ 4724400 w 4724400"/>
              <a:gd name="connsiteY2" fmla="*/ 2689860 h 2689860"/>
            </a:gdLst>
            <a:ahLst/>
            <a:cxnLst>
              <a:cxn ang="0">
                <a:pos x="connsiteX0" y="connsiteY0"/>
              </a:cxn>
              <a:cxn ang="0">
                <a:pos x="connsiteX1" y="connsiteY1"/>
              </a:cxn>
              <a:cxn ang="0">
                <a:pos x="connsiteX2" y="connsiteY2"/>
              </a:cxn>
            </a:cxnLst>
            <a:rect l="l" t="t" r="r" b="b"/>
            <a:pathLst>
              <a:path w="4724400" h="2689860">
                <a:moveTo>
                  <a:pt x="0" y="0"/>
                </a:moveTo>
                <a:lnTo>
                  <a:pt x="0" y="2689860"/>
                </a:lnTo>
                <a:lnTo>
                  <a:pt x="4724400" y="268986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5" name="TextBox 44">
            <a:extLst>
              <a:ext uri="{FF2B5EF4-FFF2-40B4-BE49-F238E27FC236}">
                <a16:creationId xmlns:a16="http://schemas.microsoft.com/office/drawing/2014/main" id="{CD912F65-A32E-3CF9-890E-8D14E41ACED1}"/>
              </a:ext>
            </a:extLst>
          </p:cNvPr>
          <p:cNvSpPr txBox="1"/>
          <p:nvPr/>
        </p:nvSpPr>
        <p:spPr bwMode="auto">
          <a:xfrm>
            <a:off x="5198758" y="3373173"/>
            <a:ext cx="14189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SCAF &gt;6 min</a:t>
            </a:r>
          </a:p>
        </p:txBody>
      </p:sp>
      <p:sp>
        <p:nvSpPr>
          <p:cNvPr id="46" name="TextBox 45">
            <a:extLst>
              <a:ext uri="{FF2B5EF4-FFF2-40B4-BE49-F238E27FC236}">
                <a16:creationId xmlns:a16="http://schemas.microsoft.com/office/drawing/2014/main" id="{6A873515-E454-437B-DDB7-B1B52A8177CC}"/>
              </a:ext>
            </a:extLst>
          </p:cNvPr>
          <p:cNvSpPr txBox="1"/>
          <p:nvPr/>
        </p:nvSpPr>
        <p:spPr bwMode="auto">
          <a:xfrm>
            <a:off x="5702152" y="4252299"/>
            <a:ext cx="12041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SCAF &gt;6 hr</a:t>
            </a:r>
          </a:p>
        </p:txBody>
      </p:sp>
      <p:sp>
        <p:nvSpPr>
          <p:cNvPr id="47" name="TextBox 46">
            <a:extLst>
              <a:ext uri="{FF2B5EF4-FFF2-40B4-BE49-F238E27FC236}">
                <a16:creationId xmlns:a16="http://schemas.microsoft.com/office/drawing/2014/main" id="{28082BFC-4475-73ED-4B3C-7F460D201CF7}"/>
              </a:ext>
            </a:extLst>
          </p:cNvPr>
          <p:cNvSpPr txBox="1"/>
          <p:nvPr/>
        </p:nvSpPr>
        <p:spPr bwMode="auto">
          <a:xfrm>
            <a:off x="6506269" y="4941478"/>
            <a:ext cx="13211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823B"/>
                </a:solidFill>
                <a:effectLst/>
                <a:uLnTx/>
                <a:uFillTx/>
                <a:latin typeface="Calibri" panose="020F0502020204030204" pitchFamily="34" charset="0"/>
                <a:ea typeface="+mn-ea"/>
                <a:cs typeface="Arial" panose="020B0604020202020204" pitchFamily="34" charset="0"/>
              </a:rPr>
              <a:t>SCAF &gt;24 hr</a:t>
            </a:r>
          </a:p>
        </p:txBody>
      </p:sp>
      <p:grpSp>
        <p:nvGrpSpPr>
          <p:cNvPr id="53" name="Group 52">
            <a:extLst>
              <a:ext uri="{FF2B5EF4-FFF2-40B4-BE49-F238E27FC236}">
                <a16:creationId xmlns:a16="http://schemas.microsoft.com/office/drawing/2014/main" id="{53D8A5F8-62EC-EAE2-BC10-9AA4C649D858}"/>
              </a:ext>
            </a:extLst>
          </p:cNvPr>
          <p:cNvGrpSpPr/>
          <p:nvPr/>
        </p:nvGrpSpPr>
        <p:grpSpPr>
          <a:xfrm>
            <a:off x="4183856" y="2931319"/>
            <a:ext cx="4695825" cy="2466975"/>
            <a:chOff x="4183856" y="2931319"/>
            <a:chExt cx="4695825" cy="2466975"/>
          </a:xfrm>
        </p:grpSpPr>
        <p:sp>
          <p:nvSpPr>
            <p:cNvPr id="51" name="Freeform: Shape 50">
              <a:extLst>
                <a:ext uri="{FF2B5EF4-FFF2-40B4-BE49-F238E27FC236}">
                  <a16:creationId xmlns:a16="http://schemas.microsoft.com/office/drawing/2014/main" id="{F57E752E-8C05-B989-6957-56A8A28F6313}"/>
                </a:ext>
              </a:extLst>
            </p:cNvPr>
            <p:cNvSpPr/>
            <p:nvPr/>
          </p:nvSpPr>
          <p:spPr bwMode="auto">
            <a:xfrm>
              <a:off x="5455444" y="2931319"/>
              <a:ext cx="3424237" cy="1140619"/>
            </a:xfrm>
            <a:custGeom>
              <a:avLst/>
              <a:gdLst>
                <a:gd name="connsiteX0" fmla="*/ 3424237 w 3424237"/>
                <a:gd name="connsiteY0" fmla="*/ 0 h 1140619"/>
                <a:gd name="connsiteX1" fmla="*/ 3350419 w 3424237"/>
                <a:gd name="connsiteY1" fmla="*/ 0 h 1140619"/>
                <a:gd name="connsiteX2" fmla="*/ 3350419 w 3424237"/>
                <a:gd name="connsiteY2" fmla="*/ 9525 h 1140619"/>
                <a:gd name="connsiteX3" fmla="*/ 3290887 w 3424237"/>
                <a:gd name="connsiteY3" fmla="*/ 9525 h 1140619"/>
                <a:gd name="connsiteX4" fmla="*/ 3286125 w 3424237"/>
                <a:gd name="connsiteY4" fmla="*/ 21431 h 1140619"/>
                <a:gd name="connsiteX5" fmla="*/ 3181350 w 3424237"/>
                <a:gd name="connsiteY5" fmla="*/ 21431 h 1140619"/>
                <a:gd name="connsiteX6" fmla="*/ 3178969 w 3424237"/>
                <a:gd name="connsiteY6" fmla="*/ 40481 h 1140619"/>
                <a:gd name="connsiteX7" fmla="*/ 3140869 w 3424237"/>
                <a:gd name="connsiteY7" fmla="*/ 40481 h 1140619"/>
                <a:gd name="connsiteX8" fmla="*/ 3128962 w 3424237"/>
                <a:gd name="connsiteY8" fmla="*/ 59531 h 1140619"/>
                <a:gd name="connsiteX9" fmla="*/ 3107531 w 3424237"/>
                <a:gd name="connsiteY9" fmla="*/ 59531 h 1140619"/>
                <a:gd name="connsiteX10" fmla="*/ 3107531 w 3424237"/>
                <a:gd name="connsiteY10" fmla="*/ 66675 h 1140619"/>
                <a:gd name="connsiteX11" fmla="*/ 3069431 w 3424237"/>
                <a:gd name="connsiteY11" fmla="*/ 66675 h 1140619"/>
                <a:gd name="connsiteX12" fmla="*/ 3069431 w 3424237"/>
                <a:gd name="connsiteY12" fmla="*/ 88106 h 1140619"/>
                <a:gd name="connsiteX13" fmla="*/ 3050381 w 3424237"/>
                <a:gd name="connsiteY13" fmla="*/ 88106 h 1140619"/>
                <a:gd name="connsiteX14" fmla="*/ 3050381 w 3424237"/>
                <a:gd name="connsiteY14" fmla="*/ 97631 h 1140619"/>
                <a:gd name="connsiteX15" fmla="*/ 2957512 w 3424237"/>
                <a:gd name="connsiteY15" fmla="*/ 97631 h 1140619"/>
                <a:gd name="connsiteX16" fmla="*/ 2957512 w 3424237"/>
                <a:gd name="connsiteY16" fmla="*/ 107156 h 1140619"/>
                <a:gd name="connsiteX17" fmla="*/ 2940844 w 3424237"/>
                <a:gd name="connsiteY17" fmla="*/ 107156 h 1140619"/>
                <a:gd name="connsiteX18" fmla="*/ 2940844 w 3424237"/>
                <a:gd name="connsiteY18" fmla="*/ 119062 h 1140619"/>
                <a:gd name="connsiteX19" fmla="*/ 2883694 w 3424237"/>
                <a:gd name="connsiteY19" fmla="*/ 119062 h 1140619"/>
                <a:gd name="connsiteX20" fmla="*/ 2883694 w 3424237"/>
                <a:gd name="connsiteY20" fmla="*/ 126206 h 1140619"/>
                <a:gd name="connsiteX21" fmla="*/ 2869406 w 3424237"/>
                <a:gd name="connsiteY21" fmla="*/ 126206 h 1140619"/>
                <a:gd name="connsiteX22" fmla="*/ 2869406 w 3424237"/>
                <a:gd name="connsiteY22" fmla="*/ 133350 h 1140619"/>
                <a:gd name="connsiteX23" fmla="*/ 2847975 w 3424237"/>
                <a:gd name="connsiteY23" fmla="*/ 133350 h 1140619"/>
                <a:gd name="connsiteX24" fmla="*/ 2847975 w 3424237"/>
                <a:gd name="connsiteY24" fmla="*/ 140494 h 1140619"/>
                <a:gd name="connsiteX25" fmla="*/ 2807494 w 3424237"/>
                <a:gd name="connsiteY25" fmla="*/ 140494 h 1140619"/>
                <a:gd name="connsiteX26" fmla="*/ 2800350 w 3424237"/>
                <a:gd name="connsiteY26" fmla="*/ 147638 h 1140619"/>
                <a:gd name="connsiteX27" fmla="*/ 2788444 w 3424237"/>
                <a:gd name="connsiteY27" fmla="*/ 147638 h 1140619"/>
                <a:gd name="connsiteX28" fmla="*/ 2788444 w 3424237"/>
                <a:gd name="connsiteY28" fmla="*/ 157162 h 1140619"/>
                <a:gd name="connsiteX29" fmla="*/ 2752725 w 3424237"/>
                <a:gd name="connsiteY29" fmla="*/ 157162 h 1140619"/>
                <a:gd name="connsiteX30" fmla="*/ 2752725 w 3424237"/>
                <a:gd name="connsiteY30" fmla="*/ 164306 h 1140619"/>
                <a:gd name="connsiteX31" fmla="*/ 2731294 w 3424237"/>
                <a:gd name="connsiteY31" fmla="*/ 164306 h 1140619"/>
                <a:gd name="connsiteX32" fmla="*/ 2731294 w 3424237"/>
                <a:gd name="connsiteY32" fmla="*/ 166687 h 1140619"/>
                <a:gd name="connsiteX33" fmla="*/ 2712244 w 3424237"/>
                <a:gd name="connsiteY33" fmla="*/ 166687 h 1140619"/>
                <a:gd name="connsiteX34" fmla="*/ 2712244 w 3424237"/>
                <a:gd name="connsiteY34" fmla="*/ 173831 h 1140619"/>
                <a:gd name="connsiteX35" fmla="*/ 2693194 w 3424237"/>
                <a:gd name="connsiteY35" fmla="*/ 173831 h 1140619"/>
                <a:gd name="connsiteX36" fmla="*/ 2693194 w 3424237"/>
                <a:gd name="connsiteY36" fmla="*/ 180975 h 1140619"/>
                <a:gd name="connsiteX37" fmla="*/ 2607469 w 3424237"/>
                <a:gd name="connsiteY37" fmla="*/ 180975 h 1140619"/>
                <a:gd name="connsiteX38" fmla="*/ 2607469 w 3424237"/>
                <a:gd name="connsiteY38" fmla="*/ 190500 h 1140619"/>
                <a:gd name="connsiteX39" fmla="*/ 2583656 w 3424237"/>
                <a:gd name="connsiteY39" fmla="*/ 190500 h 1140619"/>
                <a:gd name="connsiteX40" fmla="*/ 2583656 w 3424237"/>
                <a:gd name="connsiteY40" fmla="*/ 200025 h 1140619"/>
                <a:gd name="connsiteX41" fmla="*/ 2557462 w 3424237"/>
                <a:gd name="connsiteY41" fmla="*/ 200025 h 1140619"/>
                <a:gd name="connsiteX42" fmla="*/ 2557462 w 3424237"/>
                <a:gd name="connsiteY42" fmla="*/ 204787 h 1140619"/>
                <a:gd name="connsiteX43" fmla="*/ 2528887 w 3424237"/>
                <a:gd name="connsiteY43" fmla="*/ 204787 h 1140619"/>
                <a:gd name="connsiteX44" fmla="*/ 2528887 w 3424237"/>
                <a:gd name="connsiteY44" fmla="*/ 209550 h 1140619"/>
                <a:gd name="connsiteX45" fmla="*/ 2490787 w 3424237"/>
                <a:gd name="connsiteY45" fmla="*/ 209550 h 1140619"/>
                <a:gd name="connsiteX46" fmla="*/ 2478881 w 3424237"/>
                <a:gd name="connsiteY46" fmla="*/ 221456 h 1140619"/>
                <a:gd name="connsiteX47" fmla="*/ 2455069 w 3424237"/>
                <a:gd name="connsiteY47" fmla="*/ 221456 h 1140619"/>
                <a:gd name="connsiteX48" fmla="*/ 2455069 w 3424237"/>
                <a:gd name="connsiteY48" fmla="*/ 228600 h 1140619"/>
                <a:gd name="connsiteX49" fmla="*/ 2414587 w 3424237"/>
                <a:gd name="connsiteY49" fmla="*/ 228600 h 1140619"/>
                <a:gd name="connsiteX50" fmla="*/ 2414587 w 3424237"/>
                <a:gd name="connsiteY50" fmla="*/ 247650 h 1140619"/>
                <a:gd name="connsiteX51" fmla="*/ 2390775 w 3424237"/>
                <a:gd name="connsiteY51" fmla="*/ 247650 h 1140619"/>
                <a:gd name="connsiteX52" fmla="*/ 2390775 w 3424237"/>
                <a:gd name="connsiteY52" fmla="*/ 257175 h 1140619"/>
                <a:gd name="connsiteX53" fmla="*/ 2357437 w 3424237"/>
                <a:gd name="connsiteY53" fmla="*/ 257175 h 1140619"/>
                <a:gd name="connsiteX54" fmla="*/ 2357437 w 3424237"/>
                <a:gd name="connsiteY54" fmla="*/ 261937 h 1140619"/>
                <a:gd name="connsiteX55" fmla="*/ 2281237 w 3424237"/>
                <a:gd name="connsiteY55" fmla="*/ 261937 h 1140619"/>
                <a:gd name="connsiteX56" fmla="*/ 2259806 w 3424237"/>
                <a:gd name="connsiteY56" fmla="*/ 283369 h 1140619"/>
                <a:gd name="connsiteX57" fmla="*/ 2247900 w 3424237"/>
                <a:gd name="connsiteY57" fmla="*/ 283369 h 1140619"/>
                <a:gd name="connsiteX58" fmla="*/ 2247900 w 3424237"/>
                <a:gd name="connsiteY58" fmla="*/ 290512 h 1140619"/>
                <a:gd name="connsiteX59" fmla="*/ 2202656 w 3424237"/>
                <a:gd name="connsiteY59" fmla="*/ 290512 h 1140619"/>
                <a:gd name="connsiteX60" fmla="*/ 2202656 w 3424237"/>
                <a:gd name="connsiteY60" fmla="*/ 307181 h 1140619"/>
                <a:gd name="connsiteX61" fmla="*/ 2176462 w 3424237"/>
                <a:gd name="connsiteY61" fmla="*/ 307181 h 1140619"/>
                <a:gd name="connsiteX62" fmla="*/ 2176462 w 3424237"/>
                <a:gd name="connsiteY62" fmla="*/ 314325 h 1140619"/>
                <a:gd name="connsiteX63" fmla="*/ 2143125 w 3424237"/>
                <a:gd name="connsiteY63" fmla="*/ 314325 h 1140619"/>
                <a:gd name="connsiteX64" fmla="*/ 2143125 w 3424237"/>
                <a:gd name="connsiteY64" fmla="*/ 321469 h 1140619"/>
                <a:gd name="connsiteX65" fmla="*/ 2116931 w 3424237"/>
                <a:gd name="connsiteY65" fmla="*/ 321469 h 1140619"/>
                <a:gd name="connsiteX66" fmla="*/ 2116931 w 3424237"/>
                <a:gd name="connsiteY66" fmla="*/ 328612 h 1140619"/>
                <a:gd name="connsiteX67" fmla="*/ 2097881 w 3424237"/>
                <a:gd name="connsiteY67" fmla="*/ 328612 h 1140619"/>
                <a:gd name="connsiteX68" fmla="*/ 2097881 w 3424237"/>
                <a:gd name="connsiteY68" fmla="*/ 340519 h 1140619"/>
                <a:gd name="connsiteX69" fmla="*/ 2081212 w 3424237"/>
                <a:gd name="connsiteY69" fmla="*/ 340519 h 1140619"/>
                <a:gd name="connsiteX70" fmla="*/ 2081212 w 3424237"/>
                <a:gd name="connsiteY70" fmla="*/ 357187 h 1140619"/>
                <a:gd name="connsiteX71" fmla="*/ 2066925 w 3424237"/>
                <a:gd name="connsiteY71" fmla="*/ 357187 h 1140619"/>
                <a:gd name="connsiteX72" fmla="*/ 2066925 w 3424237"/>
                <a:gd name="connsiteY72" fmla="*/ 371475 h 1140619"/>
                <a:gd name="connsiteX73" fmla="*/ 2045494 w 3424237"/>
                <a:gd name="connsiteY73" fmla="*/ 371475 h 1140619"/>
                <a:gd name="connsiteX74" fmla="*/ 2045494 w 3424237"/>
                <a:gd name="connsiteY74" fmla="*/ 390525 h 1140619"/>
                <a:gd name="connsiteX75" fmla="*/ 2007394 w 3424237"/>
                <a:gd name="connsiteY75" fmla="*/ 390525 h 1140619"/>
                <a:gd name="connsiteX76" fmla="*/ 2002632 w 3424237"/>
                <a:gd name="connsiteY76" fmla="*/ 395287 h 1140619"/>
                <a:gd name="connsiteX77" fmla="*/ 1959769 w 3424237"/>
                <a:gd name="connsiteY77" fmla="*/ 395287 h 1140619"/>
                <a:gd name="connsiteX78" fmla="*/ 1959769 w 3424237"/>
                <a:gd name="connsiteY78" fmla="*/ 404812 h 1140619"/>
                <a:gd name="connsiteX79" fmla="*/ 1919287 w 3424237"/>
                <a:gd name="connsiteY79" fmla="*/ 404812 h 1140619"/>
                <a:gd name="connsiteX80" fmla="*/ 1919287 w 3424237"/>
                <a:gd name="connsiteY80" fmla="*/ 409575 h 1140619"/>
                <a:gd name="connsiteX81" fmla="*/ 1897856 w 3424237"/>
                <a:gd name="connsiteY81" fmla="*/ 409575 h 1140619"/>
                <a:gd name="connsiteX82" fmla="*/ 1897856 w 3424237"/>
                <a:gd name="connsiteY82" fmla="*/ 416719 h 1140619"/>
                <a:gd name="connsiteX83" fmla="*/ 1864519 w 3424237"/>
                <a:gd name="connsiteY83" fmla="*/ 416719 h 1140619"/>
                <a:gd name="connsiteX84" fmla="*/ 1864519 w 3424237"/>
                <a:gd name="connsiteY84" fmla="*/ 423862 h 1140619"/>
                <a:gd name="connsiteX85" fmla="*/ 1847850 w 3424237"/>
                <a:gd name="connsiteY85" fmla="*/ 423862 h 1140619"/>
                <a:gd name="connsiteX86" fmla="*/ 1847850 w 3424237"/>
                <a:gd name="connsiteY86" fmla="*/ 440531 h 1140619"/>
                <a:gd name="connsiteX87" fmla="*/ 1831181 w 3424237"/>
                <a:gd name="connsiteY87" fmla="*/ 440531 h 1140619"/>
                <a:gd name="connsiteX88" fmla="*/ 1831181 w 3424237"/>
                <a:gd name="connsiteY88" fmla="*/ 452437 h 1140619"/>
                <a:gd name="connsiteX89" fmla="*/ 1807369 w 3424237"/>
                <a:gd name="connsiteY89" fmla="*/ 452437 h 1140619"/>
                <a:gd name="connsiteX90" fmla="*/ 1807369 w 3424237"/>
                <a:gd name="connsiteY90" fmla="*/ 464344 h 1140619"/>
                <a:gd name="connsiteX91" fmla="*/ 1788319 w 3424237"/>
                <a:gd name="connsiteY91" fmla="*/ 464344 h 1140619"/>
                <a:gd name="connsiteX92" fmla="*/ 1788319 w 3424237"/>
                <a:gd name="connsiteY92" fmla="*/ 476250 h 1140619"/>
                <a:gd name="connsiteX93" fmla="*/ 1754981 w 3424237"/>
                <a:gd name="connsiteY93" fmla="*/ 476250 h 1140619"/>
                <a:gd name="connsiteX94" fmla="*/ 1745456 w 3424237"/>
                <a:gd name="connsiteY94" fmla="*/ 485775 h 1140619"/>
                <a:gd name="connsiteX95" fmla="*/ 1721644 w 3424237"/>
                <a:gd name="connsiteY95" fmla="*/ 485775 h 1140619"/>
                <a:gd name="connsiteX96" fmla="*/ 1721644 w 3424237"/>
                <a:gd name="connsiteY96" fmla="*/ 497681 h 1140619"/>
                <a:gd name="connsiteX97" fmla="*/ 1697831 w 3424237"/>
                <a:gd name="connsiteY97" fmla="*/ 497681 h 1140619"/>
                <a:gd name="connsiteX98" fmla="*/ 1697831 w 3424237"/>
                <a:gd name="connsiteY98" fmla="*/ 509587 h 1140619"/>
                <a:gd name="connsiteX99" fmla="*/ 1669256 w 3424237"/>
                <a:gd name="connsiteY99" fmla="*/ 509587 h 1140619"/>
                <a:gd name="connsiteX100" fmla="*/ 1669256 w 3424237"/>
                <a:gd name="connsiteY100" fmla="*/ 516731 h 1140619"/>
                <a:gd name="connsiteX101" fmla="*/ 1631156 w 3424237"/>
                <a:gd name="connsiteY101" fmla="*/ 516731 h 1140619"/>
                <a:gd name="connsiteX102" fmla="*/ 1631156 w 3424237"/>
                <a:gd name="connsiteY102" fmla="*/ 535781 h 1140619"/>
                <a:gd name="connsiteX103" fmla="*/ 1607344 w 3424237"/>
                <a:gd name="connsiteY103" fmla="*/ 535781 h 1140619"/>
                <a:gd name="connsiteX104" fmla="*/ 1607344 w 3424237"/>
                <a:gd name="connsiteY104" fmla="*/ 538162 h 1140619"/>
                <a:gd name="connsiteX105" fmla="*/ 1590675 w 3424237"/>
                <a:gd name="connsiteY105" fmla="*/ 538162 h 1140619"/>
                <a:gd name="connsiteX106" fmla="*/ 1585912 w 3424237"/>
                <a:gd name="connsiteY106" fmla="*/ 542925 h 1140619"/>
                <a:gd name="connsiteX107" fmla="*/ 1562100 w 3424237"/>
                <a:gd name="connsiteY107" fmla="*/ 542925 h 1140619"/>
                <a:gd name="connsiteX108" fmla="*/ 1562100 w 3424237"/>
                <a:gd name="connsiteY108" fmla="*/ 561975 h 1140619"/>
                <a:gd name="connsiteX109" fmla="*/ 1540669 w 3424237"/>
                <a:gd name="connsiteY109" fmla="*/ 561975 h 1140619"/>
                <a:gd name="connsiteX110" fmla="*/ 1533525 w 3424237"/>
                <a:gd name="connsiteY110" fmla="*/ 569119 h 1140619"/>
                <a:gd name="connsiteX111" fmla="*/ 1514475 w 3424237"/>
                <a:gd name="connsiteY111" fmla="*/ 569119 h 1140619"/>
                <a:gd name="connsiteX112" fmla="*/ 1514475 w 3424237"/>
                <a:gd name="connsiteY112" fmla="*/ 583406 h 1140619"/>
                <a:gd name="connsiteX113" fmla="*/ 1493044 w 3424237"/>
                <a:gd name="connsiteY113" fmla="*/ 583406 h 1140619"/>
                <a:gd name="connsiteX114" fmla="*/ 1493044 w 3424237"/>
                <a:gd name="connsiteY114" fmla="*/ 592931 h 1140619"/>
                <a:gd name="connsiteX115" fmla="*/ 1476375 w 3424237"/>
                <a:gd name="connsiteY115" fmla="*/ 592931 h 1140619"/>
                <a:gd name="connsiteX116" fmla="*/ 1476375 w 3424237"/>
                <a:gd name="connsiteY116" fmla="*/ 609600 h 1140619"/>
                <a:gd name="connsiteX117" fmla="*/ 1423987 w 3424237"/>
                <a:gd name="connsiteY117" fmla="*/ 609600 h 1140619"/>
                <a:gd name="connsiteX118" fmla="*/ 1423987 w 3424237"/>
                <a:gd name="connsiteY118" fmla="*/ 619125 h 1140619"/>
                <a:gd name="connsiteX119" fmla="*/ 1404937 w 3424237"/>
                <a:gd name="connsiteY119" fmla="*/ 619125 h 1140619"/>
                <a:gd name="connsiteX120" fmla="*/ 1404937 w 3424237"/>
                <a:gd name="connsiteY120" fmla="*/ 626269 h 1140619"/>
                <a:gd name="connsiteX121" fmla="*/ 1390650 w 3424237"/>
                <a:gd name="connsiteY121" fmla="*/ 626269 h 1140619"/>
                <a:gd name="connsiteX122" fmla="*/ 1383506 w 3424237"/>
                <a:gd name="connsiteY122" fmla="*/ 633413 h 1140619"/>
                <a:gd name="connsiteX123" fmla="*/ 1376362 w 3424237"/>
                <a:gd name="connsiteY123" fmla="*/ 640557 h 1140619"/>
                <a:gd name="connsiteX124" fmla="*/ 1364457 w 3424237"/>
                <a:gd name="connsiteY124" fmla="*/ 652462 h 1140619"/>
                <a:gd name="connsiteX125" fmla="*/ 1354932 w 3424237"/>
                <a:gd name="connsiteY125" fmla="*/ 661987 h 1140619"/>
                <a:gd name="connsiteX126" fmla="*/ 1333500 w 3424237"/>
                <a:gd name="connsiteY126" fmla="*/ 661987 h 1140619"/>
                <a:gd name="connsiteX127" fmla="*/ 1314450 w 3424237"/>
                <a:gd name="connsiteY127" fmla="*/ 673894 h 1140619"/>
                <a:gd name="connsiteX128" fmla="*/ 1281112 w 3424237"/>
                <a:gd name="connsiteY128" fmla="*/ 673894 h 1140619"/>
                <a:gd name="connsiteX129" fmla="*/ 1281112 w 3424237"/>
                <a:gd name="connsiteY129" fmla="*/ 685800 h 1140619"/>
                <a:gd name="connsiteX130" fmla="*/ 1259681 w 3424237"/>
                <a:gd name="connsiteY130" fmla="*/ 685800 h 1140619"/>
                <a:gd name="connsiteX131" fmla="*/ 1259681 w 3424237"/>
                <a:gd name="connsiteY131" fmla="*/ 697706 h 1140619"/>
                <a:gd name="connsiteX132" fmla="*/ 1223962 w 3424237"/>
                <a:gd name="connsiteY132" fmla="*/ 697706 h 1140619"/>
                <a:gd name="connsiteX133" fmla="*/ 1223962 w 3424237"/>
                <a:gd name="connsiteY133" fmla="*/ 702469 h 1140619"/>
                <a:gd name="connsiteX134" fmla="*/ 1200150 w 3424237"/>
                <a:gd name="connsiteY134" fmla="*/ 702469 h 1140619"/>
                <a:gd name="connsiteX135" fmla="*/ 1200150 w 3424237"/>
                <a:gd name="connsiteY135" fmla="*/ 709612 h 1140619"/>
                <a:gd name="connsiteX136" fmla="*/ 1183481 w 3424237"/>
                <a:gd name="connsiteY136" fmla="*/ 709612 h 1140619"/>
                <a:gd name="connsiteX137" fmla="*/ 1183481 w 3424237"/>
                <a:gd name="connsiteY137" fmla="*/ 728662 h 1140619"/>
                <a:gd name="connsiteX138" fmla="*/ 1157287 w 3424237"/>
                <a:gd name="connsiteY138" fmla="*/ 728662 h 1140619"/>
                <a:gd name="connsiteX139" fmla="*/ 1157287 w 3424237"/>
                <a:gd name="connsiteY139" fmla="*/ 731044 h 1140619"/>
                <a:gd name="connsiteX140" fmla="*/ 1116806 w 3424237"/>
                <a:gd name="connsiteY140" fmla="*/ 731044 h 1140619"/>
                <a:gd name="connsiteX141" fmla="*/ 1116806 w 3424237"/>
                <a:gd name="connsiteY141" fmla="*/ 754856 h 1140619"/>
                <a:gd name="connsiteX142" fmla="*/ 1069181 w 3424237"/>
                <a:gd name="connsiteY142" fmla="*/ 754856 h 1140619"/>
                <a:gd name="connsiteX143" fmla="*/ 1064419 w 3424237"/>
                <a:gd name="connsiteY143" fmla="*/ 759618 h 1140619"/>
                <a:gd name="connsiteX144" fmla="*/ 1014412 w 3424237"/>
                <a:gd name="connsiteY144" fmla="*/ 759618 h 1140619"/>
                <a:gd name="connsiteX145" fmla="*/ 997744 w 3424237"/>
                <a:gd name="connsiteY145" fmla="*/ 776286 h 1140619"/>
                <a:gd name="connsiteX146" fmla="*/ 959644 w 3424237"/>
                <a:gd name="connsiteY146" fmla="*/ 776286 h 1140619"/>
                <a:gd name="connsiteX147" fmla="*/ 933450 w 3424237"/>
                <a:gd name="connsiteY147" fmla="*/ 776286 h 1140619"/>
                <a:gd name="connsiteX148" fmla="*/ 933450 w 3424237"/>
                <a:gd name="connsiteY148" fmla="*/ 804862 h 1140619"/>
                <a:gd name="connsiteX149" fmla="*/ 864394 w 3424237"/>
                <a:gd name="connsiteY149" fmla="*/ 804862 h 1140619"/>
                <a:gd name="connsiteX150" fmla="*/ 864394 w 3424237"/>
                <a:gd name="connsiteY150" fmla="*/ 823912 h 1140619"/>
                <a:gd name="connsiteX151" fmla="*/ 795337 w 3424237"/>
                <a:gd name="connsiteY151" fmla="*/ 823912 h 1140619"/>
                <a:gd name="connsiteX152" fmla="*/ 795337 w 3424237"/>
                <a:gd name="connsiteY152" fmla="*/ 833437 h 1140619"/>
                <a:gd name="connsiteX153" fmla="*/ 757237 w 3424237"/>
                <a:gd name="connsiteY153" fmla="*/ 833437 h 1140619"/>
                <a:gd name="connsiteX154" fmla="*/ 757237 w 3424237"/>
                <a:gd name="connsiteY154" fmla="*/ 842962 h 1140619"/>
                <a:gd name="connsiteX155" fmla="*/ 702469 w 3424237"/>
                <a:gd name="connsiteY155" fmla="*/ 842962 h 1140619"/>
                <a:gd name="connsiteX156" fmla="*/ 661987 w 3424237"/>
                <a:gd name="connsiteY156" fmla="*/ 842962 h 1140619"/>
                <a:gd name="connsiteX157" fmla="*/ 607219 w 3424237"/>
                <a:gd name="connsiteY157" fmla="*/ 842962 h 1140619"/>
                <a:gd name="connsiteX158" fmla="*/ 607219 w 3424237"/>
                <a:gd name="connsiteY158" fmla="*/ 871537 h 1140619"/>
                <a:gd name="connsiteX159" fmla="*/ 564356 w 3424237"/>
                <a:gd name="connsiteY159" fmla="*/ 871537 h 1140619"/>
                <a:gd name="connsiteX160" fmla="*/ 564356 w 3424237"/>
                <a:gd name="connsiteY160" fmla="*/ 883444 h 1140619"/>
                <a:gd name="connsiteX161" fmla="*/ 542925 w 3424237"/>
                <a:gd name="connsiteY161" fmla="*/ 883444 h 1140619"/>
                <a:gd name="connsiteX162" fmla="*/ 542925 w 3424237"/>
                <a:gd name="connsiteY162" fmla="*/ 897731 h 1140619"/>
                <a:gd name="connsiteX163" fmla="*/ 507206 w 3424237"/>
                <a:gd name="connsiteY163" fmla="*/ 897731 h 1140619"/>
                <a:gd name="connsiteX164" fmla="*/ 500062 w 3424237"/>
                <a:gd name="connsiteY164" fmla="*/ 897731 h 1140619"/>
                <a:gd name="connsiteX165" fmla="*/ 476250 w 3424237"/>
                <a:gd name="connsiteY165" fmla="*/ 897731 h 1140619"/>
                <a:gd name="connsiteX166" fmla="*/ 452437 w 3424237"/>
                <a:gd name="connsiteY166" fmla="*/ 921544 h 1140619"/>
                <a:gd name="connsiteX167" fmla="*/ 423862 w 3424237"/>
                <a:gd name="connsiteY167" fmla="*/ 921544 h 1140619"/>
                <a:gd name="connsiteX168" fmla="*/ 423862 w 3424237"/>
                <a:gd name="connsiteY168" fmla="*/ 938212 h 1140619"/>
                <a:gd name="connsiteX169" fmla="*/ 392906 w 3424237"/>
                <a:gd name="connsiteY169" fmla="*/ 938212 h 1140619"/>
                <a:gd name="connsiteX170" fmla="*/ 392906 w 3424237"/>
                <a:gd name="connsiteY170" fmla="*/ 952500 h 1140619"/>
                <a:gd name="connsiteX171" fmla="*/ 373856 w 3424237"/>
                <a:gd name="connsiteY171" fmla="*/ 952500 h 1140619"/>
                <a:gd name="connsiteX172" fmla="*/ 361950 w 3424237"/>
                <a:gd name="connsiteY172" fmla="*/ 964406 h 1140619"/>
                <a:gd name="connsiteX173" fmla="*/ 342900 w 3424237"/>
                <a:gd name="connsiteY173" fmla="*/ 964406 h 1140619"/>
                <a:gd name="connsiteX174" fmla="*/ 342900 w 3424237"/>
                <a:gd name="connsiteY174" fmla="*/ 973931 h 1140619"/>
                <a:gd name="connsiteX175" fmla="*/ 311944 w 3424237"/>
                <a:gd name="connsiteY175" fmla="*/ 973931 h 1140619"/>
                <a:gd name="connsiteX176" fmla="*/ 307181 w 3424237"/>
                <a:gd name="connsiteY176" fmla="*/ 978694 h 1140619"/>
                <a:gd name="connsiteX177" fmla="*/ 266700 w 3424237"/>
                <a:gd name="connsiteY177" fmla="*/ 978694 h 1140619"/>
                <a:gd name="connsiteX178" fmla="*/ 266700 w 3424237"/>
                <a:gd name="connsiteY178" fmla="*/ 992981 h 1140619"/>
                <a:gd name="connsiteX179" fmla="*/ 230981 w 3424237"/>
                <a:gd name="connsiteY179" fmla="*/ 992981 h 1140619"/>
                <a:gd name="connsiteX180" fmla="*/ 230981 w 3424237"/>
                <a:gd name="connsiteY180" fmla="*/ 1002506 h 1140619"/>
                <a:gd name="connsiteX181" fmla="*/ 195262 w 3424237"/>
                <a:gd name="connsiteY181" fmla="*/ 1002506 h 1140619"/>
                <a:gd name="connsiteX182" fmla="*/ 140494 w 3424237"/>
                <a:gd name="connsiteY182" fmla="*/ 1052512 h 1140619"/>
                <a:gd name="connsiteX183" fmla="*/ 119062 w 3424237"/>
                <a:gd name="connsiteY183" fmla="*/ 1052512 h 1140619"/>
                <a:gd name="connsiteX184" fmla="*/ 119062 w 3424237"/>
                <a:gd name="connsiteY184" fmla="*/ 1069181 h 1140619"/>
                <a:gd name="connsiteX185" fmla="*/ 88106 w 3424237"/>
                <a:gd name="connsiteY185" fmla="*/ 1069181 h 1140619"/>
                <a:gd name="connsiteX186" fmla="*/ 54769 w 3424237"/>
                <a:gd name="connsiteY186" fmla="*/ 1102519 h 1140619"/>
                <a:gd name="connsiteX187" fmla="*/ 42862 w 3424237"/>
                <a:gd name="connsiteY187" fmla="*/ 1102519 h 1140619"/>
                <a:gd name="connsiteX188" fmla="*/ 7144 w 3424237"/>
                <a:gd name="connsiteY188" fmla="*/ 1140619 h 1140619"/>
                <a:gd name="connsiteX189" fmla="*/ 0 w 3424237"/>
                <a:gd name="connsiteY189" fmla="*/ 1140619 h 1140619"/>
                <a:gd name="connsiteX0" fmla="*/ 3424237 w 3424237"/>
                <a:gd name="connsiteY0" fmla="*/ 0 h 1140619"/>
                <a:gd name="connsiteX1" fmla="*/ 3350419 w 3424237"/>
                <a:gd name="connsiteY1" fmla="*/ 0 h 1140619"/>
                <a:gd name="connsiteX2" fmla="*/ 3350419 w 3424237"/>
                <a:gd name="connsiteY2" fmla="*/ 9525 h 1140619"/>
                <a:gd name="connsiteX3" fmla="*/ 3290887 w 3424237"/>
                <a:gd name="connsiteY3" fmla="*/ 9525 h 1140619"/>
                <a:gd name="connsiteX4" fmla="*/ 3286125 w 3424237"/>
                <a:gd name="connsiteY4" fmla="*/ 21431 h 1140619"/>
                <a:gd name="connsiteX5" fmla="*/ 3181350 w 3424237"/>
                <a:gd name="connsiteY5" fmla="*/ 21431 h 1140619"/>
                <a:gd name="connsiteX6" fmla="*/ 3178969 w 3424237"/>
                <a:gd name="connsiteY6" fmla="*/ 40481 h 1140619"/>
                <a:gd name="connsiteX7" fmla="*/ 3140869 w 3424237"/>
                <a:gd name="connsiteY7" fmla="*/ 40481 h 1140619"/>
                <a:gd name="connsiteX8" fmla="*/ 3128962 w 3424237"/>
                <a:gd name="connsiteY8" fmla="*/ 59531 h 1140619"/>
                <a:gd name="connsiteX9" fmla="*/ 3107531 w 3424237"/>
                <a:gd name="connsiteY9" fmla="*/ 59531 h 1140619"/>
                <a:gd name="connsiteX10" fmla="*/ 3107531 w 3424237"/>
                <a:gd name="connsiteY10" fmla="*/ 66675 h 1140619"/>
                <a:gd name="connsiteX11" fmla="*/ 3069431 w 3424237"/>
                <a:gd name="connsiteY11" fmla="*/ 66675 h 1140619"/>
                <a:gd name="connsiteX12" fmla="*/ 3069431 w 3424237"/>
                <a:gd name="connsiteY12" fmla="*/ 88106 h 1140619"/>
                <a:gd name="connsiteX13" fmla="*/ 3050381 w 3424237"/>
                <a:gd name="connsiteY13" fmla="*/ 88106 h 1140619"/>
                <a:gd name="connsiteX14" fmla="*/ 3050381 w 3424237"/>
                <a:gd name="connsiteY14" fmla="*/ 97631 h 1140619"/>
                <a:gd name="connsiteX15" fmla="*/ 2957512 w 3424237"/>
                <a:gd name="connsiteY15" fmla="*/ 97631 h 1140619"/>
                <a:gd name="connsiteX16" fmla="*/ 2957512 w 3424237"/>
                <a:gd name="connsiteY16" fmla="*/ 107156 h 1140619"/>
                <a:gd name="connsiteX17" fmla="*/ 2940844 w 3424237"/>
                <a:gd name="connsiteY17" fmla="*/ 107156 h 1140619"/>
                <a:gd name="connsiteX18" fmla="*/ 2940844 w 3424237"/>
                <a:gd name="connsiteY18" fmla="*/ 119062 h 1140619"/>
                <a:gd name="connsiteX19" fmla="*/ 2883694 w 3424237"/>
                <a:gd name="connsiteY19" fmla="*/ 119062 h 1140619"/>
                <a:gd name="connsiteX20" fmla="*/ 2883694 w 3424237"/>
                <a:gd name="connsiteY20" fmla="*/ 126206 h 1140619"/>
                <a:gd name="connsiteX21" fmla="*/ 2869406 w 3424237"/>
                <a:gd name="connsiteY21" fmla="*/ 126206 h 1140619"/>
                <a:gd name="connsiteX22" fmla="*/ 2869406 w 3424237"/>
                <a:gd name="connsiteY22" fmla="*/ 133350 h 1140619"/>
                <a:gd name="connsiteX23" fmla="*/ 2847975 w 3424237"/>
                <a:gd name="connsiteY23" fmla="*/ 133350 h 1140619"/>
                <a:gd name="connsiteX24" fmla="*/ 2847975 w 3424237"/>
                <a:gd name="connsiteY24" fmla="*/ 140494 h 1140619"/>
                <a:gd name="connsiteX25" fmla="*/ 2807494 w 3424237"/>
                <a:gd name="connsiteY25" fmla="*/ 140494 h 1140619"/>
                <a:gd name="connsiteX26" fmla="*/ 2800350 w 3424237"/>
                <a:gd name="connsiteY26" fmla="*/ 147638 h 1140619"/>
                <a:gd name="connsiteX27" fmla="*/ 2788444 w 3424237"/>
                <a:gd name="connsiteY27" fmla="*/ 147638 h 1140619"/>
                <a:gd name="connsiteX28" fmla="*/ 2788444 w 3424237"/>
                <a:gd name="connsiteY28" fmla="*/ 157162 h 1140619"/>
                <a:gd name="connsiteX29" fmla="*/ 2752725 w 3424237"/>
                <a:gd name="connsiteY29" fmla="*/ 157162 h 1140619"/>
                <a:gd name="connsiteX30" fmla="*/ 2752725 w 3424237"/>
                <a:gd name="connsiteY30" fmla="*/ 164306 h 1140619"/>
                <a:gd name="connsiteX31" fmla="*/ 2731294 w 3424237"/>
                <a:gd name="connsiteY31" fmla="*/ 164306 h 1140619"/>
                <a:gd name="connsiteX32" fmla="*/ 2731294 w 3424237"/>
                <a:gd name="connsiteY32" fmla="*/ 166687 h 1140619"/>
                <a:gd name="connsiteX33" fmla="*/ 2712244 w 3424237"/>
                <a:gd name="connsiteY33" fmla="*/ 166687 h 1140619"/>
                <a:gd name="connsiteX34" fmla="*/ 2712244 w 3424237"/>
                <a:gd name="connsiteY34" fmla="*/ 173831 h 1140619"/>
                <a:gd name="connsiteX35" fmla="*/ 2693194 w 3424237"/>
                <a:gd name="connsiteY35" fmla="*/ 173831 h 1140619"/>
                <a:gd name="connsiteX36" fmla="*/ 2693194 w 3424237"/>
                <a:gd name="connsiteY36" fmla="*/ 180975 h 1140619"/>
                <a:gd name="connsiteX37" fmla="*/ 2607469 w 3424237"/>
                <a:gd name="connsiteY37" fmla="*/ 180975 h 1140619"/>
                <a:gd name="connsiteX38" fmla="*/ 2607469 w 3424237"/>
                <a:gd name="connsiteY38" fmla="*/ 190500 h 1140619"/>
                <a:gd name="connsiteX39" fmla="*/ 2583656 w 3424237"/>
                <a:gd name="connsiteY39" fmla="*/ 190500 h 1140619"/>
                <a:gd name="connsiteX40" fmla="*/ 2583656 w 3424237"/>
                <a:gd name="connsiteY40" fmla="*/ 200025 h 1140619"/>
                <a:gd name="connsiteX41" fmla="*/ 2557462 w 3424237"/>
                <a:gd name="connsiteY41" fmla="*/ 200025 h 1140619"/>
                <a:gd name="connsiteX42" fmla="*/ 2557462 w 3424237"/>
                <a:gd name="connsiteY42" fmla="*/ 204787 h 1140619"/>
                <a:gd name="connsiteX43" fmla="*/ 2528887 w 3424237"/>
                <a:gd name="connsiteY43" fmla="*/ 204787 h 1140619"/>
                <a:gd name="connsiteX44" fmla="*/ 2528887 w 3424237"/>
                <a:gd name="connsiteY44" fmla="*/ 209550 h 1140619"/>
                <a:gd name="connsiteX45" fmla="*/ 2490787 w 3424237"/>
                <a:gd name="connsiteY45" fmla="*/ 209550 h 1140619"/>
                <a:gd name="connsiteX46" fmla="*/ 2478881 w 3424237"/>
                <a:gd name="connsiteY46" fmla="*/ 221456 h 1140619"/>
                <a:gd name="connsiteX47" fmla="*/ 2455069 w 3424237"/>
                <a:gd name="connsiteY47" fmla="*/ 221456 h 1140619"/>
                <a:gd name="connsiteX48" fmla="*/ 2455069 w 3424237"/>
                <a:gd name="connsiteY48" fmla="*/ 228600 h 1140619"/>
                <a:gd name="connsiteX49" fmla="*/ 2414587 w 3424237"/>
                <a:gd name="connsiteY49" fmla="*/ 228600 h 1140619"/>
                <a:gd name="connsiteX50" fmla="*/ 2414587 w 3424237"/>
                <a:gd name="connsiteY50" fmla="*/ 247650 h 1140619"/>
                <a:gd name="connsiteX51" fmla="*/ 2390775 w 3424237"/>
                <a:gd name="connsiteY51" fmla="*/ 247650 h 1140619"/>
                <a:gd name="connsiteX52" fmla="*/ 2390775 w 3424237"/>
                <a:gd name="connsiteY52" fmla="*/ 257175 h 1140619"/>
                <a:gd name="connsiteX53" fmla="*/ 2357437 w 3424237"/>
                <a:gd name="connsiteY53" fmla="*/ 257175 h 1140619"/>
                <a:gd name="connsiteX54" fmla="*/ 2357437 w 3424237"/>
                <a:gd name="connsiteY54" fmla="*/ 261937 h 1140619"/>
                <a:gd name="connsiteX55" fmla="*/ 2281237 w 3424237"/>
                <a:gd name="connsiteY55" fmla="*/ 261937 h 1140619"/>
                <a:gd name="connsiteX56" fmla="*/ 2259806 w 3424237"/>
                <a:gd name="connsiteY56" fmla="*/ 283369 h 1140619"/>
                <a:gd name="connsiteX57" fmla="*/ 2247900 w 3424237"/>
                <a:gd name="connsiteY57" fmla="*/ 283369 h 1140619"/>
                <a:gd name="connsiteX58" fmla="*/ 2247900 w 3424237"/>
                <a:gd name="connsiteY58" fmla="*/ 290512 h 1140619"/>
                <a:gd name="connsiteX59" fmla="*/ 2202656 w 3424237"/>
                <a:gd name="connsiteY59" fmla="*/ 290512 h 1140619"/>
                <a:gd name="connsiteX60" fmla="*/ 2202656 w 3424237"/>
                <a:gd name="connsiteY60" fmla="*/ 307181 h 1140619"/>
                <a:gd name="connsiteX61" fmla="*/ 2176462 w 3424237"/>
                <a:gd name="connsiteY61" fmla="*/ 307181 h 1140619"/>
                <a:gd name="connsiteX62" fmla="*/ 2176462 w 3424237"/>
                <a:gd name="connsiteY62" fmla="*/ 314325 h 1140619"/>
                <a:gd name="connsiteX63" fmla="*/ 2143125 w 3424237"/>
                <a:gd name="connsiteY63" fmla="*/ 314325 h 1140619"/>
                <a:gd name="connsiteX64" fmla="*/ 2143125 w 3424237"/>
                <a:gd name="connsiteY64" fmla="*/ 321469 h 1140619"/>
                <a:gd name="connsiteX65" fmla="*/ 2116931 w 3424237"/>
                <a:gd name="connsiteY65" fmla="*/ 321469 h 1140619"/>
                <a:gd name="connsiteX66" fmla="*/ 2116931 w 3424237"/>
                <a:gd name="connsiteY66" fmla="*/ 328612 h 1140619"/>
                <a:gd name="connsiteX67" fmla="*/ 2097881 w 3424237"/>
                <a:gd name="connsiteY67" fmla="*/ 328612 h 1140619"/>
                <a:gd name="connsiteX68" fmla="*/ 2097881 w 3424237"/>
                <a:gd name="connsiteY68" fmla="*/ 340519 h 1140619"/>
                <a:gd name="connsiteX69" fmla="*/ 2081212 w 3424237"/>
                <a:gd name="connsiteY69" fmla="*/ 340519 h 1140619"/>
                <a:gd name="connsiteX70" fmla="*/ 2081212 w 3424237"/>
                <a:gd name="connsiteY70" fmla="*/ 357187 h 1140619"/>
                <a:gd name="connsiteX71" fmla="*/ 2066925 w 3424237"/>
                <a:gd name="connsiteY71" fmla="*/ 357187 h 1140619"/>
                <a:gd name="connsiteX72" fmla="*/ 2066925 w 3424237"/>
                <a:gd name="connsiteY72" fmla="*/ 371475 h 1140619"/>
                <a:gd name="connsiteX73" fmla="*/ 2045494 w 3424237"/>
                <a:gd name="connsiteY73" fmla="*/ 371475 h 1140619"/>
                <a:gd name="connsiteX74" fmla="*/ 2045494 w 3424237"/>
                <a:gd name="connsiteY74" fmla="*/ 390525 h 1140619"/>
                <a:gd name="connsiteX75" fmla="*/ 2007394 w 3424237"/>
                <a:gd name="connsiteY75" fmla="*/ 390525 h 1140619"/>
                <a:gd name="connsiteX76" fmla="*/ 2002632 w 3424237"/>
                <a:gd name="connsiteY76" fmla="*/ 395287 h 1140619"/>
                <a:gd name="connsiteX77" fmla="*/ 1959769 w 3424237"/>
                <a:gd name="connsiteY77" fmla="*/ 395287 h 1140619"/>
                <a:gd name="connsiteX78" fmla="*/ 1959769 w 3424237"/>
                <a:gd name="connsiteY78" fmla="*/ 404812 h 1140619"/>
                <a:gd name="connsiteX79" fmla="*/ 1919287 w 3424237"/>
                <a:gd name="connsiteY79" fmla="*/ 404812 h 1140619"/>
                <a:gd name="connsiteX80" fmla="*/ 1919287 w 3424237"/>
                <a:gd name="connsiteY80" fmla="*/ 409575 h 1140619"/>
                <a:gd name="connsiteX81" fmla="*/ 1897856 w 3424237"/>
                <a:gd name="connsiteY81" fmla="*/ 409575 h 1140619"/>
                <a:gd name="connsiteX82" fmla="*/ 1897856 w 3424237"/>
                <a:gd name="connsiteY82" fmla="*/ 416719 h 1140619"/>
                <a:gd name="connsiteX83" fmla="*/ 1864519 w 3424237"/>
                <a:gd name="connsiteY83" fmla="*/ 416719 h 1140619"/>
                <a:gd name="connsiteX84" fmla="*/ 1864519 w 3424237"/>
                <a:gd name="connsiteY84" fmla="*/ 423862 h 1140619"/>
                <a:gd name="connsiteX85" fmla="*/ 1847850 w 3424237"/>
                <a:gd name="connsiteY85" fmla="*/ 423862 h 1140619"/>
                <a:gd name="connsiteX86" fmla="*/ 1847850 w 3424237"/>
                <a:gd name="connsiteY86" fmla="*/ 440531 h 1140619"/>
                <a:gd name="connsiteX87" fmla="*/ 1831181 w 3424237"/>
                <a:gd name="connsiteY87" fmla="*/ 440531 h 1140619"/>
                <a:gd name="connsiteX88" fmla="*/ 1831181 w 3424237"/>
                <a:gd name="connsiteY88" fmla="*/ 452437 h 1140619"/>
                <a:gd name="connsiteX89" fmla="*/ 1807369 w 3424237"/>
                <a:gd name="connsiteY89" fmla="*/ 452437 h 1140619"/>
                <a:gd name="connsiteX90" fmla="*/ 1807369 w 3424237"/>
                <a:gd name="connsiteY90" fmla="*/ 464344 h 1140619"/>
                <a:gd name="connsiteX91" fmla="*/ 1788319 w 3424237"/>
                <a:gd name="connsiteY91" fmla="*/ 464344 h 1140619"/>
                <a:gd name="connsiteX92" fmla="*/ 1788319 w 3424237"/>
                <a:gd name="connsiteY92" fmla="*/ 476250 h 1140619"/>
                <a:gd name="connsiteX93" fmla="*/ 1754981 w 3424237"/>
                <a:gd name="connsiteY93" fmla="*/ 476250 h 1140619"/>
                <a:gd name="connsiteX94" fmla="*/ 1745456 w 3424237"/>
                <a:gd name="connsiteY94" fmla="*/ 485775 h 1140619"/>
                <a:gd name="connsiteX95" fmla="*/ 1721644 w 3424237"/>
                <a:gd name="connsiteY95" fmla="*/ 485775 h 1140619"/>
                <a:gd name="connsiteX96" fmla="*/ 1721644 w 3424237"/>
                <a:gd name="connsiteY96" fmla="*/ 497681 h 1140619"/>
                <a:gd name="connsiteX97" fmla="*/ 1697831 w 3424237"/>
                <a:gd name="connsiteY97" fmla="*/ 497681 h 1140619"/>
                <a:gd name="connsiteX98" fmla="*/ 1697831 w 3424237"/>
                <a:gd name="connsiteY98" fmla="*/ 509587 h 1140619"/>
                <a:gd name="connsiteX99" fmla="*/ 1669256 w 3424237"/>
                <a:gd name="connsiteY99" fmla="*/ 509587 h 1140619"/>
                <a:gd name="connsiteX100" fmla="*/ 1669256 w 3424237"/>
                <a:gd name="connsiteY100" fmla="*/ 516731 h 1140619"/>
                <a:gd name="connsiteX101" fmla="*/ 1631156 w 3424237"/>
                <a:gd name="connsiteY101" fmla="*/ 516731 h 1140619"/>
                <a:gd name="connsiteX102" fmla="*/ 1631156 w 3424237"/>
                <a:gd name="connsiteY102" fmla="*/ 535781 h 1140619"/>
                <a:gd name="connsiteX103" fmla="*/ 1607344 w 3424237"/>
                <a:gd name="connsiteY103" fmla="*/ 535781 h 1140619"/>
                <a:gd name="connsiteX104" fmla="*/ 1607344 w 3424237"/>
                <a:gd name="connsiteY104" fmla="*/ 538162 h 1140619"/>
                <a:gd name="connsiteX105" fmla="*/ 1590675 w 3424237"/>
                <a:gd name="connsiteY105" fmla="*/ 538162 h 1140619"/>
                <a:gd name="connsiteX106" fmla="*/ 1585912 w 3424237"/>
                <a:gd name="connsiteY106" fmla="*/ 542925 h 1140619"/>
                <a:gd name="connsiteX107" fmla="*/ 1562100 w 3424237"/>
                <a:gd name="connsiteY107" fmla="*/ 542925 h 1140619"/>
                <a:gd name="connsiteX108" fmla="*/ 1562100 w 3424237"/>
                <a:gd name="connsiteY108" fmla="*/ 561975 h 1140619"/>
                <a:gd name="connsiteX109" fmla="*/ 1540669 w 3424237"/>
                <a:gd name="connsiteY109" fmla="*/ 561975 h 1140619"/>
                <a:gd name="connsiteX110" fmla="*/ 1533525 w 3424237"/>
                <a:gd name="connsiteY110" fmla="*/ 569119 h 1140619"/>
                <a:gd name="connsiteX111" fmla="*/ 1514475 w 3424237"/>
                <a:gd name="connsiteY111" fmla="*/ 569119 h 1140619"/>
                <a:gd name="connsiteX112" fmla="*/ 1514475 w 3424237"/>
                <a:gd name="connsiteY112" fmla="*/ 583406 h 1140619"/>
                <a:gd name="connsiteX113" fmla="*/ 1493044 w 3424237"/>
                <a:gd name="connsiteY113" fmla="*/ 583406 h 1140619"/>
                <a:gd name="connsiteX114" fmla="*/ 1493044 w 3424237"/>
                <a:gd name="connsiteY114" fmla="*/ 592931 h 1140619"/>
                <a:gd name="connsiteX115" fmla="*/ 1476375 w 3424237"/>
                <a:gd name="connsiteY115" fmla="*/ 592931 h 1140619"/>
                <a:gd name="connsiteX116" fmla="*/ 1476375 w 3424237"/>
                <a:gd name="connsiteY116" fmla="*/ 609600 h 1140619"/>
                <a:gd name="connsiteX117" fmla="*/ 1423987 w 3424237"/>
                <a:gd name="connsiteY117" fmla="*/ 609600 h 1140619"/>
                <a:gd name="connsiteX118" fmla="*/ 1423987 w 3424237"/>
                <a:gd name="connsiteY118" fmla="*/ 619125 h 1140619"/>
                <a:gd name="connsiteX119" fmla="*/ 1404937 w 3424237"/>
                <a:gd name="connsiteY119" fmla="*/ 619125 h 1140619"/>
                <a:gd name="connsiteX120" fmla="*/ 1404937 w 3424237"/>
                <a:gd name="connsiteY120" fmla="*/ 626269 h 1140619"/>
                <a:gd name="connsiteX121" fmla="*/ 1390650 w 3424237"/>
                <a:gd name="connsiteY121" fmla="*/ 626269 h 1140619"/>
                <a:gd name="connsiteX122" fmla="*/ 1383506 w 3424237"/>
                <a:gd name="connsiteY122" fmla="*/ 633413 h 1140619"/>
                <a:gd name="connsiteX123" fmla="*/ 1376362 w 3424237"/>
                <a:gd name="connsiteY123" fmla="*/ 640557 h 1140619"/>
                <a:gd name="connsiteX124" fmla="*/ 1364457 w 3424237"/>
                <a:gd name="connsiteY124" fmla="*/ 652462 h 1140619"/>
                <a:gd name="connsiteX125" fmla="*/ 1354932 w 3424237"/>
                <a:gd name="connsiteY125" fmla="*/ 661987 h 1140619"/>
                <a:gd name="connsiteX126" fmla="*/ 1333500 w 3424237"/>
                <a:gd name="connsiteY126" fmla="*/ 661987 h 1140619"/>
                <a:gd name="connsiteX127" fmla="*/ 1314450 w 3424237"/>
                <a:gd name="connsiteY127" fmla="*/ 673894 h 1140619"/>
                <a:gd name="connsiteX128" fmla="*/ 1281112 w 3424237"/>
                <a:gd name="connsiteY128" fmla="*/ 673894 h 1140619"/>
                <a:gd name="connsiteX129" fmla="*/ 1281112 w 3424237"/>
                <a:gd name="connsiteY129" fmla="*/ 685800 h 1140619"/>
                <a:gd name="connsiteX130" fmla="*/ 1259681 w 3424237"/>
                <a:gd name="connsiteY130" fmla="*/ 685800 h 1140619"/>
                <a:gd name="connsiteX131" fmla="*/ 1259681 w 3424237"/>
                <a:gd name="connsiteY131" fmla="*/ 697706 h 1140619"/>
                <a:gd name="connsiteX132" fmla="*/ 1223962 w 3424237"/>
                <a:gd name="connsiteY132" fmla="*/ 697706 h 1140619"/>
                <a:gd name="connsiteX133" fmla="*/ 1223962 w 3424237"/>
                <a:gd name="connsiteY133" fmla="*/ 702469 h 1140619"/>
                <a:gd name="connsiteX134" fmla="*/ 1200150 w 3424237"/>
                <a:gd name="connsiteY134" fmla="*/ 702469 h 1140619"/>
                <a:gd name="connsiteX135" fmla="*/ 1200150 w 3424237"/>
                <a:gd name="connsiteY135" fmla="*/ 709612 h 1140619"/>
                <a:gd name="connsiteX136" fmla="*/ 1183481 w 3424237"/>
                <a:gd name="connsiteY136" fmla="*/ 709612 h 1140619"/>
                <a:gd name="connsiteX137" fmla="*/ 1183481 w 3424237"/>
                <a:gd name="connsiteY137" fmla="*/ 728662 h 1140619"/>
                <a:gd name="connsiteX138" fmla="*/ 1157287 w 3424237"/>
                <a:gd name="connsiteY138" fmla="*/ 728662 h 1140619"/>
                <a:gd name="connsiteX139" fmla="*/ 1157287 w 3424237"/>
                <a:gd name="connsiteY139" fmla="*/ 731044 h 1140619"/>
                <a:gd name="connsiteX140" fmla="*/ 1116806 w 3424237"/>
                <a:gd name="connsiteY140" fmla="*/ 731044 h 1140619"/>
                <a:gd name="connsiteX141" fmla="*/ 1116806 w 3424237"/>
                <a:gd name="connsiteY141" fmla="*/ 754856 h 1140619"/>
                <a:gd name="connsiteX142" fmla="*/ 1069181 w 3424237"/>
                <a:gd name="connsiteY142" fmla="*/ 754856 h 1140619"/>
                <a:gd name="connsiteX143" fmla="*/ 1064419 w 3424237"/>
                <a:gd name="connsiteY143" fmla="*/ 759618 h 1140619"/>
                <a:gd name="connsiteX144" fmla="*/ 1014412 w 3424237"/>
                <a:gd name="connsiteY144" fmla="*/ 759618 h 1140619"/>
                <a:gd name="connsiteX145" fmla="*/ 997744 w 3424237"/>
                <a:gd name="connsiteY145" fmla="*/ 776286 h 1140619"/>
                <a:gd name="connsiteX146" fmla="*/ 959644 w 3424237"/>
                <a:gd name="connsiteY146" fmla="*/ 776286 h 1140619"/>
                <a:gd name="connsiteX147" fmla="*/ 933450 w 3424237"/>
                <a:gd name="connsiteY147" fmla="*/ 776286 h 1140619"/>
                <a:gd name="connsiteX148" fmla="*/ 933450 w 3424237"/>
                <a:gd name="connsiteY148" fmla="*/ 804862 h 1140619"/>
                <a:gd name="connsiteX149" fmla="*/ 864394 w 3424237"/>
                <a:gd name="connsiteY149" fmla="*/ 804862 h 1140619"/>
                <a:gd name="connsiteX150" fmla="*/ 864394 w 3424237"/>
                <a:gd name="connsiteY150" fmla="*/ 823912 h 1140619"/>
                <a:gd name="connsiteX151" fmla="*/ 795337 w 3424237"/>
                <a:gd name="connsiteY151" fmla="*/ 823912 h 1140619"/>
                <a:gd name="connsiteX152" fmla="*/ 795337 w 3424237"/>
                <a:gd name="connsiteY152" fmla="*/ 833437 h 1140619"/>
                <a:gd name="connsiteX153" fmla="*/ 757237 w 3424237"/>
                <a:gd name="connsiteY153" fmla="*/ 833437 h 1140619"/>
                <a:gd name="connsiteX154" fmla="*/ 757237 w 3424237"/>
                <a:gd name="connsiteY154" fmla="*/ 842962 h 1140619"/>
                <a:gd name="connsiteX155" fmla="*/ 702469 w 3424237"/>
                <a:gd name="connsiteY155" fmla="*/ 842962 h 1140619"/>
                <a:gd name="connsiteX156" fmla="*/ 661987 w 3424237"/>
                <a:gd name="connsiteY156" fmla="*/ 842962 h 1140619"/>
                <a:gd name="connsiteX157" fmla="*/ 607219 w 3424237"/>
                <a:gd name="connsiteY157" fmla="*/ 859630 h 1140619"/>
                <a:gd name="connsiteX158" fmla="*/ 607219 w 3424237"/>
                <a:gd name="connsiteY158" fmla="*/ 871537 h 1140619"/>
                <a:gd name="connsiteX159" fmla="*/ 564356 w 3424237"/>
                <a:gd name="connsiteY159" fmla="*/ 871537 h 1140619"/>
                <a:gd name="connsiteX160" fmla="*/ 564356 w 3424237"/>
                <a:gd name="connsiteY160" fmla="*/ 883444 h 1140619"/>
                <a:gd name="connsiteX161" fmla="*/ 542925 w 3424237"/>
                <a:gd name="connsiteY161" fmla="*/ 883444 h 1140619"/>
                <a:gd name="connsiteX162" fmla="*/ 542925 w 3424237"/>
                <a:gd name="connsiteY162" fmla="*/ 897731 h 1140619"/>
                <a:gd name="connsiteX163" fmla="*/ 507206 w 3424237"/>
                <a:gd name="connsiteY163" fmla="*/ 897731 h 1140619"/>
                <a:gd name="connsiteX164" fmla="*/ 500062 w 3424237"/>
                <a:gd name="connsiteY164" fmla="*/ 897731 h 1140619"/>
                <a:gd name="connsiteX165" fmla="*/ 476250 w 3424237"/>
                <a:gd name="connsiteY165" fmla="*/ 897731 h 1140619"/>
                <a:gd name="connsiteX166" fmla="*/ 452437 w 3424237"/>
                <a:gd name="connsiteY166" fmla="*/ 921544 h 1140619"/>
                <a:gd name="connsiteX167" fmla="*/ 423862 w 3424237"/>
                <a:gd name="connsiteY167" fmla="*/ 921544 h 1140619"/>
                <a:gd name="connsiteX168" fmla="*/ 423862 w 3424237"/>
                <a:gd name="connsiteY168" fmla="*/ 938212 h 1140619"/>
                <a:gd name="connsiteX169" fmla="*/ 392906 w 3424237"/>
                <a:gd name="connsiteY169" fmla="*/ 938212 h 1140619"/>
                <a:gd name="connsiteX170" fmla="*/ 392906 w 3424237"/>
                <a:gd name="connsiteY170" fmla="*/ 952500 h 1140619"/>
                <a:gd name="connsiteX171" fmla="*/ 373856 w 3424237"/>
                <a:gd name="connsiteY171" fmla="*/ 952500 h 1140619"/>
                <a:gd name="connsiteX172" fmla="*/ 361950 w 3424237"/>
                <a:gd name="connsiteY172" fmla="*/ 964406 h 1140619"/>
                <a:gd name="connsiteX173" fmla="*/ 342900 w 3424237"/>
                <a:gd name="connsiteY173" fmla="*/ 964406 h 1140619"/>
                <a:gd name="connsiteX174" fmla="*/ 342900 w 3424237"/>
                <a:gd name="connsiteY174" fmla="*/ 973931 h 1140619"/>
                <a:gd name="connsiteX175" fmla="*/ 311944 w 3424237"/>
                <a:gd name="connsiteY175" fmla="*/ 973931 h 1140619"/>
                <a:gd name="connsiteX176" fmla="*/ 307181 w 3424237"/>
                <a:gd name="connsiteY176" fmla="*/ 978694 h 1140619"/>
                <a:gd name="connsiteX177" fmla="*/ 266700 w 3424237"/>
                <a:gd name="connsiteY177" fmla="*/ 978694 h 1140619"/>
                <a:gd name="connsiteX178" fmla="*/ 266700 w 3424237"/>
                <a:gd name="connsiteY178" fmla="*/ 992981 h 1140619"/>
                <a:gd name="connsiteX179" fmla="*/ 230981 w 3424237"/>
                <a:gd name="connsiteY179" fmla="*/ 992981 h 1140619"/>
                <a:gd name="connsiteX180" fmla="*/ 230981 w 3424237"/>
                <a:gd name="connsiteY180" fmla="*/ 1002506 h 1140619"/>
                <a:gd name="connsiteX181" fmla="*/ 195262 w 3424237"/>
                <a:gd name="connsiteY181" fmla="*/ 1002506 h 1140619"/>
                <a:gd name="connsiteX182" fmla="*/ 140494 w 3424237"/>
                <a:gd name="connsiteY182" fmla="*/ 1052512 h 1140619"/>
                <a:gd name="connsiteX183" fmla="*/ 119062 w 3424237"/>
                <a:gd name="connsiteY183" fmla="*/ 1052512 h 1140619"/>
                <a:gd name="connsiteX184" fmla="*/ 119062 w 3424237"/>
                <a:gd name="connsiteY184" fmla="*/ 1069181 h 1140619"/>
                <a:gd name="connsiteX185" fmla="*/ 88106 w 3424237"/>
                <a:gd name="connsiteY185" fmla="*/ 1069181 h 1140619"/>
                <a:gd name="connsiteX186" fmla="*/ 54769 w 3424237"/>
                <a:gd name="connsiteY186" fmla="*/ 1102519 h 1140619"/>
                <a:gd name="connsiteX187" fmla="*/ 42862 w 3424237"/>
                <a:gd name="connsiteY187" fmla="*/ 1102519 h 1140619"/>
                <a:gd name="connsiteX188" fmla="*/ 7144 w 3424237"/>
                <a:gd name="connsiteY188" fmla="*/ 1140619 h 1140619"/>
                <a:gd name="connsiteX189" fmla="*/ 0 w 3424237"/>
                <a:gd name="connsiteY189" fmla="*/ 1140619 h 1140619"/>
                <a:gd name="connsiteX0" fmla="*/ 3424237 w 3424237"/>
                <a:gd name="connsiteY0" fmla="*/ 0 h 1140619"/>
                <a:gd name="connsiteX1" fmla="*/ 3350419 w 3424237"/>
                <a:gd name="connsiteY1" fmla="*/ 0 h 1140619"/>
                <a:gd name="connsiteX2" fmla="*/ 3350419 w 3424237"/>
                <a:gd name="connsiteY2" fmla="*/ 9525 h 1140619"/>
                <a:gd name="connsiteX3" fmla="*/ 3290887 w 3424237"/>
                <a:gd name="connsiteY3" fmla="*/ 9525 h 1140619"/>
                <a:gd name="connsiteX4" fmla="*/ 3286125 w 3424237"/>
                <a:gd name="connsiteY4" fmla="*/ 21431 h 1140619"/>
                <a:gd name="connsiteX5" fmla="*/ 3181350 w 3424237"/>
                <a:gd name="connsiteY5" fmla="*/ 21431 h 1140619"/>
                <a:gd name="connsiteX6" fmla="*/ 3178969 w 3424237"/>
                <a:gd name="connsiteY6" fmla="*/ 40481 h 1140619"/>
                <a:gd name="connsiteX7" fmla="*/ 3140869 w 3424237"/>
                <a:gd name="connsiteY7" fmla="*/ 40481 h 1140619"/>
                <a:gd name="connsiteX8" fmla="*/ 3128962 w 3424237"/>
                <a:gd name="connsiteY8" fmla="*/ 59531 h 1140619"/>
                <a:gd name="connsiteX9" fmla="*/ 3107531 w 3424237"/>
                <a:gd name="connsiteY9" fmla="*/ 59531 h 1140619"/>
                <a:gd name="connsiteX10" fmla="*/ 3107531 w 3424237"/>
                <a:gd name="connsiteY10" fmla="*/ 66675 h 1140619"/>
                <a:gd name="connsiteX11" fmla="*/ 3069431 w 3424237"/>
                <a:gd name="connsiteY11" fmla="*/ 66675 h 1140619"/>
                <a:gd name="connsiteX12" fmla="*/ 3069431 w 3424237"/>
                <a:gd name="connsiteY12" fmla="*/ 88106 h 1140619"/>
                <a:gd name="connsiteX13" fmla="*/ 3050381 w 3424237"/>
                <a:gd name="connsiteY13" fmla="*/ 88106 h 1140619"/>
                <a:gd name="connsiteX14" fmla="*/ 3050381 w 3424237"/>
                <a:gd name="connsiteY14" fmla="*/ 97631 h 1140619"/>
                <a:gd name="connsiteX15" fmla="*/ 2957512 w 3424237"/>
                <a:gd name="connsiteY15" fmla="*/ 97631 h 1140619"/>
                <a:gd name="connsiteX16" fmla="*/ 2957512 w 3424237"/>
                <a:gd name="connsiteY16" fmla="*/ 107156 h 1140619"/>
                <a:gd name="connsiteX17" fmla="*/ 2940844 w 3424237"/>
                <a:gd name="connsiteY17" fmla="*/ 107156 h 1140619"/>
                <a:gd name="connsiteX18" fmla="*/ 2940844 w 3424237"/>
                <a:gd name="connsiteY18" fmla="*/ 119062 h 1140619"/>
                <a:gd name="connsiteX19" fmla="*/ 2883694 w 3424237"/>
                <a:gd name="connsiteY19" fmla="*/ 119062 h 1140619"/>
                <a:gd name="connsiteX20" fmla="*/ 2883694 w 3424237"/>
                <a:gd name="connsiteY20" fmla="*/ 126206 h 1140619"/>
                <a:gd name="connsiteX21" fmla="*/ 2869406 w 3424237"/>
                <a:gd name="connsiteY21" fmla="*/ 126206 h 1140619"/>
                <a:gd name="connsiteX22" fmla="*/ 2869406 w 3424237"/>
                <a:gd name="connsiteY22" fmla="*/ 133350 h 1140619"/>
                <a:gd name="connsiteX23" fmla="*/ 2847975 w 3424237"/>
                <a:gd name="connsiteY23" fmla="*/ 133350 h 1140619"/>
                <a:gd name="connsiteX24" fmla="*/ 2847975 w 3424237"/>
                <a:gd name="connsiteY24" fmla="*/ 140494 h 1140619"/>
                <a:gd name="connsiteX25" fmla="*/ 2807494 w 3424237"/>
                <a:gd name="connsiteY25" fmla="*/ 140494 h 1140619"/>
                <a:gd name="connsiteX26" fmla="*/ 2800350 w 3424237"/>
                <a:gd name="connsiteY26" fmla="*/ 147638 h 1140619"/>
                <a:gd name="connsiteX27" fmla="*/ 2788444 w 3424237"/>
                <a:gd name="connsiteY27" fmla="*/ 147638 h 1140619"/>
                <a:gd name="connsiteX28" fmla="*/ 2788444 w 3424237"/>
                <a:gd name="connsiteY28" fmla="*/ 157162 h 1140619"/>
                <a:gd name="connsiteX29" fmla="*/ 2752725 w 3424237"/>
                <a:gd name="connsiteY29" fmla="*/ 157162 h 1140619"/>
                <a:gd name="connsiteX30" fmla="*/ 2752725 w 3424237"/>
                <a:gd name="connsiteY30" fmla="*/ 164306 h 1140619"/>
                <a:gd name="connsiteX31" fmla="*/ 2731294 w 3424237"/>
                <a:gd name="connsiteY31" fmla="*/ 164306 h 1140619"/>
                <a:gd name="connsiteX32" fmla="*/ 2731294 w 3424237"/>
                <a:gd name="connsiteY32" fmla="*/ 166687 h 1140619"/>
                <a:gd name="connsiteX33" fmla="*/ 2712244 w 3424237"/>
                <a:gd name="connsiteY33" fmla="*/ 166687 h 1140619"/>
                <a:gd name="connsiteX34" fmla="*/ 2712244 w 3424237"/>
                <a:gd name="connsiteY34" fmla="*/ 173831 h 1140619"/>
                <a:gd name="connsiteX35" fmla="*/ 2693194 w 3424237"/>
                <a:gd name="connsiteY35" fmla="*/ 173831 h 1140619"/>
                <a:gd name="connsiteX36" fmla="*/ 2693194 w 3424237"/>
                <a:gd name="connsiteY36" fmla="*/ 180975 h 1140619"/>
                <a:gd name="connsiteX37" fmla="*/ 2607469 w 3424237"/>
                <a:gd name="connsiteY37" fmla="*/ 180975 h 1140619"/>
                <a:gd name="connsiteX38" fmla="*/ 2607469 w 3424237"/>
                <a:gd name="connsiteY38" fmla="*/ 190500 h 1140619"/>
                <a:gd name="connsiteX39" fmla="*/ 2583656 w 3424237"/>
                <a:gd name="connsiteY39" fmla="*/ 190500 h 1140619"/>
                <a:gd name="connsiteX40" fmla="*/ 2583656 w 3424237"/>
                <a:gd name="connsiteY40" fmla="*/ 200025 h 1140619"/>
                <a:gd name="connsiteX41" fmla="*/ 2557462 w 3424237"/>
                <a:gd name="connsiteY41" fmla="*/ 200025 h 1140619"/>
                <a:gd name="connsiteX42" fmla="*/ 2557462 w 3424237"/>
                <a:gd name="connsiteY42" fmla="*/ 204787 h 1140619"/>
                <a:gd name="connsiteX43" fmla="*/ 2528887 w 3424237"/>
                <a:gd name="connsiteY43" fmla="*/ 204787 h 1140619"/>
                <a:gd name="connsiteX44" fmla="*/ 2528887 w 3424237"/>
                <a:gd name="connsiteY44" fmla="*/ 209550 h 1140619"/>
                <a:gd name="connsiteX45" fmla="*/ 2490787 w 3424237"/>
                <a:gd name="connsiteY45" fmla="*/ 209550 h 1140619"/>
                <a:gd name="connsiteX46" fmla="*/ 2478881 w 3424237"/>
                <a:gd name="connsiteY46" fmla="*/ 221456 h 1140619"/>
                <a:gd name="connsiteX47" fmla="*/ 2455069 w 3424237"/>
                <a:gd name="connsiteY47" fmla="*/ 221456 h 1140619"/>
                <a:gd name="connsiteX48" fmla="*/ 2455069 w 3424237"/>
                <a:gd name="connsiteY48" fmla="*/ 228600 h 1140619"/>
                <a:gd name="connsiteX49" fmla="*/ 2414587 w 3424237"/>
                <a:gd name="connsiteY49" fmla="*/ 228600 h 1140619"/>
                <a:gd name="connsiteX50" fmla="*/ 2414587 w 3424237"/>
                <a:gd name="connsiteY50" fmla="*/ 247650 h 1140619"/>
                <a:gd name="connsiteX51" fmla="*/ 2390775 w 3424237"/>
                <a:gd name="connsiteY51" fmla="*/ 247650 h 1140619"/>
                <a:gd name="connsiteX52" fmla="*/ 2390775 w 3424237"/>
                <a:gd name="connsiteY52" fmla="*/ 257175 h 1140619"/>
                <a:gd name="connsiteX53" fmla="*/ 2357437 w 3424237"/>
                <a:gd name="connsiteY53" fmla="*/ 257175 h 1140619"/>
                <a:gd name="connsiteX54" fmla="*/ 2357437 w 3424237"/>
                <a:gd name="connsiteY54" fmla="*/ 261937 h 1140619"/>
                <a:gd name="connsiteX55" fmla="*/ 2281237 w 3424237"/>
                <a:gd name="connsiteY55" fmla="*/ 261937 h 1140619"/>
                <a:gd name="connsiteX56" fmla="*/ 2259806 w 3424237"/>
                <a:gd name="connsiteY56" fmla="*/ 283369 h 1140619"/>
                <a:gd name="connsiteX57" fmla="*/ 2247900 w 3424237"/>
                <a:gd name="connsiteY57" fmla="*/ 283369 h 1140619"/>
                <a:gd name="connsiteX58" fmla="*/ 2247900 w 3424237"/>
                <a:gd name="connsiteY58" fmla="*/ 290512 h 1140619"/>
                <a:gd name="connsiteX59" fmla="*/ 2202656 w 3424237"/>
                <a:gd name="connsiteY59" fmla="*/ 290512 h 1140619"/>
                <a:gd name="connsiteX60" fmla="*/ 2202656 w 3424237"/>
                <a:gd name="connsiteY60" fmla="*/ 307181 h 1140619"/>
                <a:gd name="connsiteX61" fmla="*/ 2176462 w 3424237"/>
                <a:gd name="connsiteY61" fmla="*/ 307181 h 1140619"/>
                <a:gd name="connsiteX62" fmla="*/ 2176462 w 3424237"/>
                <a:gd name="connsiteY62" fmla="*/ 314325 h 1140619"/>
                <a:gd name="connsiteX63" fmla="*/ 2143125 w 3424237"/>
                <a:gd name="connsiteY63" fmla="*/ 314325 h 1140619"/>
                <a:gd name="connsiteX64" fmla="*/ 2143125 w 3424237"/>
                <a:gd name="connsiteY64" fmla="*/ 321469 h 1140619"/>
                <a:gd name="connsiteX65" fmla="*/ 2116931 w 3424237"/>
                <a:gd name="connsiteY65" fmla="*/ 321469 h 1140619"/>
                <a:gd name="connsiteX66" fmla="*/ 2116931 w 3424237"/>
                <a:gd name="connsiteY66" fmla="*/ 328612 h 1140619"/>
                <a:gd name="connsiteX67" fmla="*/ 2097881 w 3424237"/>
                <a:gd name="connsiteY67" fmla="*/ 328612 h 1140619"/>
                <a:gd name="connsiteX68" fmla="*/ 2097881 w 3424237"/>
                <a:gd name="connsiteY68" fmla="*/ 340519 h 1140619"/>
                <a:gd name="connsiteX69" fmla="*/ 2081212 w 3424237"/>
                <a:gd name="connsiteY69" fmla="*/ 340519 h 1140619"/>
                <a:gd name="connsiteX70" fmla="*/ 2081212 w 3424237"/>
                <a:gd name="connsiteY70" fmla="*/ 357187 h 1140619"/>
                <a:gd name="connsiteX71" fmla="*/ 2066925 w 3424237"/>
                <a:gd name="connsiteY71" fmla="*/ 357187 h 1140619"/>
                <a:gd name="connsiteX72" fmla="*/ 2066925 w 3424237"/>
                <a:gd name="connsiteY72" fmla="*/ 371475 h 1140619"/>
                <a:gd name="connsiteX73" fmla="*/ 2045494 w 3424237"/>
                <a:gd name="connsiteY73" fmla="*/ 371475 h 1140619"/>
                <a:gd name="connsiteX74" fmla="*/ 2045494 w 3424237"/>
                <a:gd name="connsiteY74" fmla="*/ 390525 h 1140619"/>
                <a:gd name="connsiteX75" fmla="*/ 2007394 w 3424237"/>
                <a:gd name="connsiteY75" fmla="*/ 390525 h 1140619"/>
                <a:gd name="connsiteX76" fmla="*/ 2002632 w 3424237"/>
                <a:gd name="connsiteY76" fmla="*/ 395287 h 1140619"/>
                <a:gd name="connsiteX77" fmla="*/ 1959769 w 3424237"/>
                <a:gd name="connsiteY77" fmla="*/ 395287 h 1140619"/>
                <a:gd name="connsiteX78" fmla="*/ 1959769 w 3424237"/>
                <a:gd name="connsiteY78" fmla="*/ 404812 h 1140619"/>
                <a:gd name="connsiteX79" fmla="*/ 1919287 w 3424237"/>
                <a:gd name="connsiteY79" fmla="*/ 404812 h 1140619"/>
                <a:gd name="connsiteX80" fmla="*/ 1919287 w 3424237"/>
                <a:gd name="connsiteY80" fmla="*/ 409575 h 1140619"/>
                <a:gd name="connsiteX81" fmla="*/ 1897856 w 3424237"/>
                <a:gd name="connsiteY81" fmla="*/ 409575 h 1140619"/>
                <a:gd name="connsiteX82" fmla="*/ 1897856 w 3424237"/>
                <a:gd name="connsiteY82" fmla="*/ 416719 h 1140619"/>
                <a:gd name="connsiteX83" fmla="*/ 1864519 w 3424237"/>
                <a:gd name="connsiteY83" fmla="*/ 416719 h 1140619"/>
                <a:gd name="connsiteX84" fmla="*/ 1864519 w 3424237"/>
                <a:gd name="connsiteY84" fmla="*/ 423862 h 1140619"/>
                <a:gd name="connsiteX85" fmla="*/ 1847850 w 3424237"/>
                <a:gd name="connsiteY85" fmla="*/ 423862 h 1140619"/>
                <a:gd name="connsiteX86" fmla="*/ 1847850 w 3424237"/>
                <a:gd name="connsiteY86" fmla="*/ 440531 h 1140619"/>
                <a:gd name="connsiteX87" fmla="*/ 1831181 w 3424237"/>
                <a:gd name="connsiteY87" fmla="*/ 440531 h 1140619"/>
                <a:gd name="connsiteX88" fmla="*/ 1831181 w 3424237"/>
                <a:gd name="connsiteY88" fmla="*/ 452437 h 1140619"/>
                <a:gd name="connsiteX89" fmla="*/ 1807369 w 3424237"/>
                <a:gd name="connsiteY89" fmla="*/ 452437 h 1140619"/>
                <a:gd name="connsiteX90" fmla="*/ 1807369 w 3424237"/>
                <a:gd name="connsiteY90" fmla="*/ 464344 h 1140619"/>
                <a:gd name="connsiteX91" fmla="*/ 1788319 w 3424237"/>
                <a:gd name="connsiteY91" fmla="*/ 464344 h 1140619"/>
                <a:gd name="connsiteX92" fmla="*/ 1788319 w 3424237"/>
                <a:gd name="connsiteY92" fmla="*/ 476250 h 1140619"/>
                <a:gd name="connsiteX93" fmla="*/ 1754981 w 3424237"/>
                <a:gd name="connsiteY93" fmla="*/ 476250 h 1140619"/>
                <a:gd name="connsiteX94" fmla="*/ 1745456 w 3424237"/>
                <a:gd name="connsiteY94" fmla="*/ 485775 h 1140619"/>
                <a:gd name="connsiteX95" fmla="*/ 1721644 w 3424237"/>
                <a:gd name="connsiteY95" fmla="*/ 485775 h 1140619"/>
                <a:gd name="connsiteX96" fmla="*/ 1721644 w 3424237"/>
                <a:gd name="connsiteY96" fmla="*/ 497681 h 1140619"/>
                <a:gd name="connsiteX97" fmla="*/ 1697831 w 3424237"/>
                <a:gd name="connsiteY97" fmla="*/ 497681 h 1140619"/>
                <a:gd name="connsiteX98" fmla="*/ 1697831 w 3424237"/>
                <a:gd name="connsiteY98" fmla="*/ 509587 h 1140619"/>
                <a:gd name="connsiteX99" fmla="*/ 1669256 w 3424237"/>
                <a:gd name="connsiteY99" fmla="*/ 509587 h 1140619"/>
                <a:gd name="connsiteX100" fmla="*/ 1669256 w 3424237"/>
                <a:gd name="connsiteY100" fmla="*/ 516731 h 1140619"/>
                <a:gd name="connsiteX101" fmla="*/ 1631156 w 3424237"/>
                <a:gd name="connsiteY101" fmla="*/ 516731 h 1140619"/>
                <a:gd name="connsiteX102" fmla="*/ 1631156 w 3424237"/>
                <a:gd name="connsiteY102" fmla="*/ 535781 h 1140619"/>
                <a:gd name="connsiteX103" fmla="*/ 1607344 w 3424237"/>
                <a:gd name="connsiteY103" fmla="*/ 535781 h 1140619"/>
                <a:gd name="connsiteX104" fmla="*/ 1607344 w 3424237"/>
                <a:gd name="connsiteY104" fmla="*/ 538162 h 1140619"/>
                <a:gd name="connsiteX105" fmla="*/ 1590675 w 3424237"/>
                <a:gd name="connsiteY105" fmla="*/ 538162 h 1140619"/>
                <a:gd name="connsiteX106" fmla="*/ 1585912 w 3424237"/>
                <a:gd name="connsiteY106" fmla="*/ 542925 h 1140619"/>
                <a:gd name="connsiteX107" fmla="*/ 1562100 w 3424237"/>
                <a:gd name="connsiteY107" fmla="*/ 542925 h 1140619"/>
                <a:gd name="connsiteX108" fmla="*/ 1562100 w 3424237"/>
                <a:gd name="connsiteY108" fmla="*/ 561975 h 1140619"/>
                <a:gd name="connsiteX109" fmla="*/ 1540669 w 3424237"/>
                <a:gd name="connsiteY109" fmla="*/ 561975 h 1140619"/>
                <a:gd name="connsiteX110" fmla="*/ 1533525 w 3424237"/>
                <a:gd name="connsiteY110" fmla="*/ 569119 h 1140619"/>
                <a:gd name="connsiteX111" fmla="*/ 1514475 w 3424237"/>
                <a:gd name="connsiteY111" fmla="*/ 569119 h 1140619"/>
                <a:gd name="connsiteX112" fmla="*/ 1514475 w 3424237"/>
                <a:gd name="connsiteY112" fmla="*/ 583406 h 1140619"/>
                <a:gd name="connsiteX113" fmla="*/ 1493044 w 3424237"/>
                <a:gd name="connsiteY113" fmla="*/ 583406 h 1140619"/>
                <a:gd name="connsiteX114" fmla="*/ 1493044 w 3424237"/>
                <a:gd name="connsiteY114" fmla="*/ 592931 h 1140619"/>
                <a:gd name="connsiteX115" fmla="*/ 1476375 w 3424237"/>
                <a:gd name="connsiteY115" fmla="*/ 592931 h 1140619"/>
                <a:gd name="connsiteX116" fmla="*/ 1476375 w 3424237"/>
                <a:gd name="connsiteY116" fmla="*/ 609600 h 1140619"/>
                <a:gd name="connsiteX117" fmla="*/ 1423987 w 3424237"/>
                <a:gd name="connsiteY117" fmla="*/ 609600 h 1140619"/>
                <a:gd name="connsiteX118" fmla="*/ 1423987 w 3424237"/>
                <a:gd name="connsiteY118" fmla="*/ 619125 h 1140619"/>
                <a:gd name="connsiteX119" fmla="*/ 1404937 w 3424237"/>
                <a:gd name="connsiteY119" fmla="*/ 619125 h 1140619"/>
                <a:gd name="connsiteX120" fmla="*/ 1404937 w 3424237"/>
                <a:gd name="connsiteY120" fmla="*/ 626269 h 1140619"/>
                <a:gd name="connsiteX121" fmla="*/ 1390650 w 3424237"/>
                <a:gd name="connsiteY121" fmla="*/ 626269 h 1140619"/>
                <a:gd name="connsiteX122" fmla="*/ 1383506 w 3424237"/>
                <a:gd name="connsiteY122" fmla="*/ 633413 h 1140619"/>
                <a:gd name="connsiteX123" fmla="*/ 1376362 w 3424237"/>
                <a:gd name="connsiteY123" fmla="*/ 640557 h 1140619"/>
                <a:gd name="connsiteX124" fmla="*/ 1364457 w 3424237"/>
                <a:gd name="connsiteY124" fmla="*/ 652462 h 1140619"/>
                <a:gd name="connsiteX125" fmla="*/ 1354932 w 3424237"/>
                <a:gd name="connsiteY125" fmla="*/ 661987 h 1140619"/>
                <a:gd name="connsiteX126" fmla="*/ 1333500 w 3424237"/>
                <a:gd name="connsiteY126" fmla="*/ 661987 h 1140619"/>
                <a:gd name="connsiteX127" fmla="*/ 1314450 w 3424237"/>
                <a:gd name="connsiteY127" fmla="*/ 673894 h 1140619"/>
                <a:gd name="connsiteX128" fmla="*/ 1281112 w 3424237"/>
                <a:gd name="connsiteY128" fmla="*/ 673894 h 1140619"/>
                <a:gd name="connsiteX129" fmla="*/ 1281112 w 3424237"/>
                <a:gd name="connsiteY129" fmla="*/ 685800 h 1140619"/>
                <a:gd name="connsiteX130" fmla="*/ 1259681 w 3424237"/>
                <a:gd name="connsiteY130" fmla="*/ 685800 h 1140619"/>
                <a:gd name="connsiteX131" fmla="*/ 1259681 w 3424237"/>
                <a:gd name="connsiteY131" fmla="*/ 697706 h 1140619"/>
                <a:gd name="connsiteX132" fmla="*/ 1223962 w 3424237"/>
                <a:gd name="connsiteY132" fmla="*/ 697706 h 1140619"/>
                <a:gd name="connsiteX133" fmla="*/ 1223962 w 3424237"/>
                <a:gd name="connsiteY133" fmla="*/ 702469 h 1140619"/>
                <a:gd name="connsiteX134" fmla="*/ 1200150 w 3424237"/>
                <a:gd name="connsiteY134" fmla="*/ 702469 h 1140619"/>
                <a:gd name="connsiteX135" fmla="*/ 1200150 w 3424237"/>
                <a:gd name="connsiteY135" fmla="*/ 709612 h 1140619"/>
                <a:gd name="connsiteX136" fmla="*/ 1183481 w 3424237"/>
                <a:gd name="connsiteY136" fmla="*/ 709612 h 1140619"/>
                <a:gd name="connsiteX137" fmla="*/ 1183481 w 3424237"/>
                <a:gd name="connsiteY137" fmla="*/ 728662 h 1140619"/>
                <a:gd name="connsiteX138" fmla="*/ 1157287 w 3424237"/>
                <a:gd name="connsiteY138" fmla="*/ 728662 h 1140619"/>
                <a:gd name="connsiteX139" fmla="*/ 1157287 w 3424237"/>
                <a:gd name="connsiteY139" fmla="*/ 731044 h 1140619"/>
                <a:gd name="connsiteX140" fmla="*/ 1116806 w 3424237"/>
                <a:gd name="connsiteY140" fmla="*/ 731044 h 1140619"/>
                <a:gd name="connsiteX141" fmla="*/ 1116806 w 3424237"/>
                <a:gd name="connsiteY141" fmla="*/ 754856 h 1140619"/>
                <a:gd name="connsiteX142" fmla="*/ 1069181 w 3424237"/>
                <a:gd name="connsiteY142" fmla="*/ 754856 h 1140619"/>
                <a:gd name="connsiteX143" fmla="*/ 1064419 w 3424237"/>
                <a:gd name="connsiteY143" fmla="*/ 759618 h 1140619"/>
                <a:gd name="connsiteX144" fmla="*/ 1014412 w 3424237"/>
                <a:gd name="connsiteY144" fmla="*/ 759618 h 1140619"/>
                <a:gd name="connsiteX145" fmla="*/ 997744 w 3424237"/>
                <a:gd name="connsiteY145" fmla="*/ 776286 h 1140619"/>
                <a:gd name="connsiteX146" fmla="*/ 959644 w 3424237"/>
                <a:gd name="connsiteY146" fmla="*/ 776286 h 1140619"/>
                <a:gd name="connsiteX147" fmla="*/ 933450 w 3424237"/>
                <a:gd name="connsiteY147" fmla="*/ 776286 h 1140619"/>
                <a:gd name="connsiteX148" fmla="*/ 933450 w 3424237"/>
                <a:gd name="connsiteY148" fmla="*/ 804862 h 1140619"/>
                <a:gd name="connsiteX149" fmla="*/ 864394 w 3424237"/>
                <a:gd name="connsiteY149" fmla="*/ 804862 h 1140619"/>
                <a:gd name="connsiteX150" fmla="*/ 864394 w 3424237"/>
                <a:gd name="connsiteY150" fmla="*/ 823912 h 1140619"/>
                <a:gd name="connsiteX151" fmla="*/ 795337 w 3424237"/>
                <a:gd name="connsiteY151" fmla="*/ 823912 h 1140619"/>
                <a:gd name="connsiteX152" fmla="*/ 795337 w 3424237"/>
                <a:gd name="connsiteY152" fmla="*/ 833437 h 1140619"/>
                <a:gd name="connsiteX153" fmla="*/ 757237 w 3424237"/>
                <a:gd name="connsiteY153" fmla="*/ 833437 h 1140619"/>
                <a:gd name="connsiteX154" fmla="*/ 757237 w 3424237"/>
                <a:gd name="connsiteY154" fmla="*/ 842962 h 1140619"/>
                <a:gd name="connsiteX155" fmla="*/ 702469 w 3424237"/>
                <a:gd name="connsiteY155" fmla="*/ 842962 h 1140619"/>
                <a:gd name="connsiteX156" fmla="*/ 666749 w 3424237"/>
                <a:gd name="connsiteY156" fmla="*/ 859631 h 1140619"/>
                <a:gd name="connsiteX157" fmla="*/ 607219 w 3424237"/>
                <a:gd name="connsiteY157" fmla="*/ 859630 h 1140619"/>
                <a:gd name="connsiteX158" fmla="*/ 607219 w 3424237"/>
                <a:gd name="connsiteY158" fmla="*/ 871537 h 1140619"/>
                <a:gd name="connsiteX159" fmla="*/ 564356 w 3424237"/>
                <a:gd name="connsiteY159" fmla="*/ 871537 h 1140619"/>
                <a:gd name="connsiteX160" fmla="*/ 564356 w 3424237"/>
                <a:gd name="connsiteY160" fmla="*/ 883444 h 1140619"/>
                <a:gd name="connsiteX161" fmla="*/ 542925 w 3424237"/>
                <a:gd name="connsiteY161" fmla="*/ 883444 h 1140619"/>
                <a:gd name="connsiteX162" fmla="*/ 542925 w 3424237"/>
                <a:gd name="connsiteY162" fmla="*/ 897731 h 1140619"/>
                <a:gd name="connsiteX163" fmla="*/ 507206 w 3424237"/>
                <a:gd name="connsiteY163" fmla="*/ 897731 h 1140619"/>
                <a:gd name="connsiteX164" fmla="*/ 500062 w 3424237"/>
                <a:gd name="connsiteY164" fmla="*/ 897731 h 1140619"/>
                <a:gd name="connsiteX165" fmla="*/ 476250 w 3424237"/>
                <a:gd name="connsiteY165" fmla="*/ 897731 h 1140619"/>
                <a:gd name="connsiteX166" fmla="*/ 452437 w 3424237"/>
                <a:gd name="connsiteY166" fmla="*/ 921544 h 1140619"/>
                <a:gd name="connsiteX167" fmla="*/ 423862 w 3424237"/>
                <a:gd name="connsiteY167" fmla="*/ 921544 h 1140619"/>
                <a:gd name="connsiteX168" fmla="*/ 423862 w 3424237"/>
                <a:gd name="connsiteY168" fmla="*/ 938212 h 1140619"/>
                <a:gd name="connsiteX169" fmla="*/ 392906 w 3424237"/>
                <a:gd name="connsiteY169" fmla="*/ 938212 h 1140619"/>
                <a:gd name="connsiteX170" fmla="*/ 392906 w 3424237"/>
                <a:gd name="connsiteY170" fmla="*/ 952500 h 1140619"/>
                <a:gd name="connsiteX171" fmla="*/ 373856 w 3424237"/>
                <a:gd name="connsiteY171" fmla="*/ 952500 h 1140619"/>
                <a:gd name="connsiteX172" fmla="*/ 361950 w 3424237"/>
                <a:gd name="connsiteY172" fmla="*/ 964406 h 1140619"/>
                <a:gd name="connsiteX173" fmla="*/ 342900 w 3424237"/>
                <a:gd name="connsiteY173" fmla="*/ 964406 h 1140619"/>
                <a:gd name="connsiteX174" fmla="*/ 342900 w 3424237"/>
                <a:gd name="connsiteY174" fmla="*/ 973931 h 1140619"/>
                <a:gd name="connsiteX175" fmla="*/ 311944 w 3424237"/>
                <a:gd name="connsiteY175" fmla="*/ 973931 h 1140619"/>
                <a:gd name="connsiteX176" fmla="*/ 307181 w 3424237"/>
                <a:gd name="connsiteY176" fmla="*/ 978694 h 1140619"/>
                <a:gd name="connsiteX177" fmla="*/ 266700 w 3424237"/>
                <a:gd name="connsiteY177" fmla="*/ 978694 h 1140619"/>
                <a:gd name="connsiteX178" fmla="*/ 266700 w 3424237"/>
                <a:gd name="connsiteY178" fmla="*/ 992981 h 1140619"/>
                <a:gd name="connsiteX179" fmla="*/ 230981 w 3424237"/>
                <a:gd name="connsiteY179" fmla="*/ 992981 h 1140619"/>
                <a:gd name="connsiteX180" fmla="*/ 230981 w 3424237"/>
                <a:gd name="connsiteY180" fmla="*/ 1002506 h 1140619"/>
                <a:gd name="connsiteX181" fmla="*/ 195262 w 3424237"/>
                <a:gd name="connsiteY181" fmla="*/ 1002506 h 1140619"/>
                <a:gd name="connsiteX182" fmla="*/ 140494 w 3424237"/>
                <a:gd name="connsiteY182" fmla="*/ 1052512 h 1140619"/>
                <a:gd name="connsiteX183" fmla="*/ 119062 w 3424237"/>
                <a:gd name="connsiteY183" fmla="*/ 1052512 h 1140619"/>
                <a:gd name="connsiteX184" fmla="*/ 119062 w 3424237"/>
                <a:gd name="connsiteY184" fmla="*/ 1069181 h 1140619"/>
                <a:gd name="connsiteX185" fmla="*/ 88106 w 3424237"/>
                <a:gd name="connsiteY185" fmla="*/ 1069181 h 1140619"/>
                <a:gd name="connsiteX186" fmla="*/ 54769 w 3424237"/>
                <a:gd name="connsiteY186" fmla="*/ 1102519 h 1140619"/>
                <a:gd name="connsiteX187" fmla="*/ 42862 w 3424237"/>
                <a:gd name="connsiteY187" fmla="*/ 1102519 h 1140619"/>
                <a:gd name="connsiteX188" fmla="*/ 7144 w 3424237"/>
                <a:gd name="connsiteY188" fmla="*/ 1140619 h 1140619"/>
                <a:gd name="connsiteX189" fmla="*/ 0 w 3424237"/>
                <a:gd name="connsiteY189" fmla="*/ 1140619 h 11406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3424237" h="1140619">
                  <a:moveTo>
                    <a:pt x="3424237" y="0"/>
                  </a:moveTo>
                  <a:lnTo>
                    <a:pt x="3350419" y="0"/>
                  </a:lnTo>
                  <a:lnTo>
                    <a:pt x="3350419" y="9525"/>
                  </a:lnTo>
                  <a:lnTo>
                    <a:pt x="3290887" y="9525"/>
                  </a:lnTo>
                  <a:lnTo>
                    <a:pt x="3286125" y="21431"/>
                  </a:lnTo>
                  <a:lnTo>
                    <a:pt x="3181350" y="21431"/>
                  </a:lnTo>
                  <a:lnTo>
                    <a:pt x="3178969" y="40481"/>
                  </a:lnTo>
                  <a:lnTo>
                    <a:pt x="3140869" y="40481"/>
                  </a:lnTo>
                  <a:lnTo>
                    <a:pt x="3128962" y="59531"/>
                  </a:lnTo>
                  <a:lnTo>
                    <a:pt x="3107531" y="59531"/>
                  </a:lnTo>
                  <a:lnTo>
                    <a:pt x="3107531" y="66675"/>
                  </a:lnTo>
                  <a:lnTo>
                    <a:pt x="3069431" y="66675"/>
                  </a:lnTo>
                  <a:lnTo>
                    <a:pt x="3069431" y="88106"/>
                  </a:lnTo>
                  <a:lnTo>
                    <a:pt x="3050381" y="88106"/>
                  </a:lnTo>
                  <a:lnTo>
                    <a:pt x="3050381" y="97631"/>
                  </a:lnTo>
                  <a:lnTo>
                    <a:pt x="2957512" y="97631"/>
                  </a:lnTo>
                  <a:lnTo>
                    <a:pt x="2957512" y="107156"/>
                  </a:lnTo>
                  <a:lnTo>
                    <a:pt x="2940844" y="107156"/>
                  </a:lnTo>
                  <a:lnTo>
                    <a:pt x="2940844" y="119062"/>
                  </a:lnTo>
                  <a:lnTo>
                    <a:pt x="2883694" y="119062"/>
                  </a:lnTo>
                  <a:lnTo>
                    <a:pt x="2883694" y="126206"/>
                  </a:lnTo>
                  <a:lnTo>
                    <a:pt x="2869406" y="126206"/>
                  </a:lnTo>
                  <a:lnTo>
                    <a:pt x="2869406" y="133350"/>
                  </a:lnTo>
                  <a:lnTo>
                    <a:pt x="2847975" y="133350"/>
                  </a:lnTo>
                  <a:lnTo>
                    <a:pt x="2847975" y="140494"/>
                  </a:lnTo>
                  <a:lnTo>
                    <a:pt x="2807494" y="140494"/>
                  </a:lnTo>
                  <a:lnTo>
                    <a:pt x="2800350" y="147638"/>
                  </a:lnTo>
                  <a:lnTo>
                    <a:pt x="2788444" y="147638"/>
                  </a:lnTo>
                  <a:lnTo>
                    <a:pt x="2788444" y="157162"/>
                  </a:lnTo>
                  <a:lnTo>
                    <a:pt x="2752725" y="157162"/>
                  </a:lnTo>
                  <a:lnTo>
                    <a:pt x="2752725" y="164306"/>
                  </a:lnTo>
                  <a:lnTo>
                    <a:pt x="2731294" y="164306"/>
                  </a:lnTo>
                  <a:lnTo>
                    <a:pt x="2731294" y="166687"/>
                  </a:lnTo>
                  <a:lnTo>
                    <a:pt x="2712244" y="166687"/>
                  </a:lnTo>
                  <a:lnTo>
                    <a:pt x="2712244" y="173831"/>
                  </a:lnTo>
                  <a:lnTo>
                    <a:pt x="2693194" y="173831"/>
                  </a:lnTo>
                  <a:lnTo>
                    <a:pt x="2693194" y="180975"/>
                  </a:lnTo>
                  <a:lnTo>
                    <a:pt x="2607469" y="180975"/>
                  </a:lnTo>
                  <a:lnTo>
                    <a:pt x="2607469" y="190500"/>
                  </a:lnTo>
                  <a:lnTo>
                    <a:pt x="2583656" y="190500"/>
                  </a:lnTo>
                  <a:lnTo>
                    <a:pt x="2583656" y="200025"/>
                  </a:lnTo>
                  <a:lnTo>
                    <a:pt x="2557462" y="200025"/>
                  </a:lnTo>
                  <a:lnTo>
                    <a:pt x="2557462" y="204787"/>
                  </a:lnTo>
                  <a:lnTo>
                    <a:pt x="2528887" y="204787"/>
                  </a:lnTo>
                  <a:lnTo>
                    <a:pt x="2528887" y="209550"/>
                  </a:lnTo>
                  <a:lnTo>
                    <a:pt x="2490787" y="209550"/>
                  </a:lnTo>
                  <a:lnTo>
                    <a:pt x="2478881" y="221456"/>
                  </a:lnTo>
                  <a:lnTo>
                    <a:pt x="2455069" y="221456"/>
                  </a:lnTo>
                  <a:lnTo>
                    <a:pt x="2455069" y="228600"/>
                  </a:lnTo>
                  <a:lnTo>
                    <a:pt x="2414587" y="228600"/>
                  </a:lnTo>
                  <a:lnTo>
                    <a:pt x="2414587" y="247650"/>
                  </a:lnTo>
                  <a:lnTo>
                    <a:pt x="2390775" y="247650"/>
                  </a:lnTo>
                  <a:lnTo>
                    <a:pt x="2390775" y="257175"/>
                  </a:lnTo>
                  <a:lnTo>
                    <a:pt x="2357437" y="257175"/>
                  </a:lnTo>
                  <a:lnTo>
                    <a:pt x="2357437" y="261937"/>
                  </a:lnTo>
                  <a:lnTo>
                    <a:pt x="2281237" y="261937"/>
                  </a:lnTo>
                  <a:lnTo>
                    <a:pt x="2259806" y="283369"/>
                  </a:lnTo>
                  <a:lnTo>
                    <a:pt x="2247900" y="283369"/>
                  </a:lnTo>
                  <a:lnTo>
                    <a:pt x="2247900" y="290512"/>
                  </a:lnTo>
                  <a:lnTo>
                    <a:pt x="2202656" y="290512"/>
                  </a:lnTo>
                  <a:lnTo>
                    <a:pt x="2202656" y="307181"/>
                  </a:lnTo>
                  <a:lnTo>
                    <a:pt x="2176462" y="307181"/>
                  </a:lnTo>
                  <a:lnTo>
                    <a:pt x="2176462" y="314325"/>
                  </a:lnTo>
                  <a:lnTo>
                    <a:pt x="2143125" y="314325"/>
                  </a:lnTo>
                  <a:lnTo>
                    <a:pt x="2143125" y="321469"/>
                  </a:lnTo>
                  <a:lnTo>
                    <a:pt x="2116931" y="321469"/>
                  </a:lnTo>
                  <a:lnTo>
                    <a:pt x="2116931" y="328612"/>
                  </a:lnTo>
                  <a:lnTo>
                    <a:pt x="2097881" y="328612"/>
                  </a:lnTo>
                  <a:lnTo>
                    <a:pt x="2097881" y="340519"/>
                  </a:lnTo>
                  <a:lnTo>
                    <a:pt x="2081212" y="340519"/>
                  </a:lnTo>
                  <a:lnTo>
                    <a:pt x="2081212" y="357187"/>
                  </a:lnTo>
                  <a:lnTo>
                    <a:pt x="2066925" y="357187"/>
                  </a:lnTo>
                  <a:lnTo>
                    <a:pt x="2066925" y="371475"/>
                  </a:lnTo>
                  <a:lnTo>
                    <a:pt x="2045494" y="371475"/>
                  </a:lnTo>
                  <a:lnTo>
                    <a:pt x="2045494" y="390525"/>
                  </a:lnTo>
                  <a:lnTo>
                    <a:pt x="2007394" y="390525"/>
                  </a:lnTo>
                  <a:lnTo>
                    <a:pt x="2002632" y="395287"/>
                  </a:lnTo>
                  <a:lnTo>
                    <a:pt x="1959769" y="395287"/>
                  </a:lnTo>
                  <a:lnTo>
                    <a:pt x="1959769" y="404812"/>
                  </a:lnTo>
                  <a:lnTo>
                    <a:pt x="1919287" y="404812"/>
                  </a:lnTo>
                  <a:lnTo>
                    <a:pt x="1919287" y="409575"/>
                  </a:lnTo>
                  <a:lnTo>
                    <a:pt x="1897856" y="409575"/>
                  </a:lnTo>
                  <a:lnTo>
                    <a:pt x="1897856" y="416719"/>
                  </a:lnTo>
                  <a:lnTo>
                    <a:pt x="1864519" y="416719"/>
                  </a:lnTo>
                  <a:lnTo>
                    <a:pt x="1864519" y="423862"/>
                  </a:lnTo>
                  <a:lnTo>
                    <a:pt x="1847850" y="423862"/>
                  </a:lnTo>
                  <a:lnTo>
                    <a:pt x="1847850" y="440531"/>
                  </a:lnTo>
                  <a:lnTo>
                    <a:pt x="1831181" y="440531"/>
                  </a:lnTo>
                  <a:lnTo>
                    <a:pt x="1831181" y="452437"/>
                  </a:lnTo>
                  <a:lnTo>
                    <a:pt x="1807369" y="452437"/>
                  </a:lnTo>
                  <a:lnTo>
                    <a:pt x="1807369" y="464344"/>
                  </a:lnTo>
                  <a:lnTo>
                    <a:pt x="1788319" y="464344"/>
                  </a:lnTo>
                  <a:lnTo>
                    <a:pt x="1788319" y="476250"/>
                  </a:lnTo>
                  <a:lnTo>
                    <a:pt x="1754981" y="476250"/>
                  </a:lnTo>
                  <a:lnTo>
                    <a:pt x="1745456" y="485775"/>
                  </a:lnTo>
                  <a:lnTo>
                    <a:pt x="1721644" y="485775"/>
                  </a:lnTo>
                  <a:lnTo>
                    <a:pt x="1721644" y="497681"/>
                  </a:lnTo>
                  <a:lnTo>
                    <a:pt x="1697831" y="497681"/>
                  </a:lnTo>
                  <a:lnTo>
                    <a:pt x="1697831" y="509587"/>
                  </a:lnTo>
                  <a:lnTo>
                    <a:pt x="1669256" y="509587"/>
                  </a:lnTo>
                  <a:lnTo>
                    <a:pt x="1669256" y="516731"/>
                  </a:lnTo>
                  <a:lnTo>
                    <a:pt x="1631156" y="516731"/>
                  </a:lnTo>
                  <a:lnTo>
                    <a:pt x="1631156" y="535781"/>
                  </a:lnTo>
                  <a:lnTo>
                    <a:pt x="1607344" y="535781"/>
                  </a:lnTo>
                  <a:lnTo>
                    <a:pt x="1607344" y="538162"/>
                  </a:lnTo>
                  <a:lnTo>
                    <a:pt x="1590675" y="538162"/>
                  </a:lnTo>
                  <a:lnTo>
                    <a:pt x="1585912" y="542925"/>
                  </a:lnTo>
                  <a:lnTo>
                    <a:pt x="1562100" y="542925"/>
                  </a:lnTo>
                  <a:lnTo>
                    <a:pt x="1562100" y="561975"/>
                  </a:lnTo>
                  <a:lnTo>
                    <a:pt x="1540669" y="561975"/>
                  </a:lnTo>
                  <a:lnTo>
                    <a:pt x="1533525" y="569119"/>
                  </a:lnTo>
                  <a:lnTo>
                    <a:pt x="1514475" y="569119"/>
                  </a:lnTo>
                  <a:lnTo>
                    <a:pt x="1514475" y="583406"/>
                  </a:lnTo>
                  <a:lnTo>
                    <a:pt x="1493044" y="583406"/>
                  </a:lnTo>
                  <a:lnTo>
                    <a:pt x="1493044" y="592931"/>
                  </a:lnTo>
                  <a:lnTo>
                    <a:pt x="1476375" y="592931"/>
                  </a:lnTo>
                  <a:lnTo>
                    <a:pt x="1476375" y="609600"/>
                  </a:lnTo>
                  <a:lnTo>
                    <a:pt x="1423987" y="609600"/>
                  </a:lnTo>
                  <a:lnTo>
                    <a:pt x="1423987" y="619125"/>
                  </a:lnTo>
                  <a:lnTo>
                    <a:pt x="1404937" y="619125"/>
                  </a:lnTo>
                  <a:lnTo>
                    <a:pt x="1404937" y="626269"/>
                  </a:lnTo>
                  <a:lnTo>
                    <a:pt x="1390650" y="626269"/>
                  </a:lnTo>
                  <a:lnTo>
                    <a:pt x="1383506" y="633413"/>
                  </a:lnTo>
                  <a:lnTo>
                    <a:pt x="1376362" y="640557"/>
                  </a:lnTo>
                  <a:lnTo>
                    <a:pt x="1364457" y="652462"/>
                  </a:lnTo>
                  <a:lnTo>
                    <a:pt x="1354932" y="661987"/>
                  </a:lnTo>
                  <a:lnTo>
                    <a:pt x="1333500" y="661987"/>
                  </a:lnTo>
                  <a:lnTo>
                    <a:pt x="1314450" y="673894"/>
                  </a:lnTo>
                  <a:lnTo>
                    <a:pt x="1281112" y="673894"/>
                  </a:lnTo>
                  <a:lnTo>
                    <a:pt x="1281112" y="685800"/>
                  </a:lnTo>
                  <a:lnTo>
                    <a:pt x="1259681" y="685800"/>
                  </a:lnTo>
                  <a:lnTo>
                    <a:pt x="1259681" y="697706"/>
                  </a:lnTo>
                  <a:lnTo>
                    <a:pt x="1223962" y="697706"/>
                  </a:lnTo>
                  <a:lnTo>
                    <a:pt x="1223962" y="702469"/>
                  </a:lnTo>
                  <a:lnTo>
                    <a:pt x="1200150" y="702469"/>
                  </a:lnTo>
                  <a:lnTo>
                    <a:pt x="1200150" y="709612"/>
                  </a:lnTo>
                  <a:lnTo>
                    <a:pt x="1183481" y="709612"/>
                  </a:lnTo>
                  <a:lnTo>
                    <a:pt x="1183481" y="728662"/>
                  </a:lnTo>
                  <a:lnTo>
                    <a:pt x="1157287" y="728662"/>
                  </a:lnTo>
                  <a:lnTo>
                    <a:pt x="1157287" y="731044"/>
                  </a:lnTo>
                  <a:lnTo>
                    <a:pt x="1116806" y="731044"/>
                  </a:lnTo>
                  <a:lnTo>
                    <a:pt x="1116806" y="754856"/>
                  </a:lnTo>
                  <a:lnTo>
                    <a:pt x="1069181" y="754856"/>
                  </a:lnTo>
                  <a:lnTo>
                    <a:pt x="1064419" y="759618"/>
                  </a:lnTo>
                  <a:lnTo>
                    <a:pt x="1014412" y="759618"/>
                  </a:lnTo>
                  <a:lnTo>
                    <a:pt x="997744" y="776286"/>
                  </a:lnTo>
                  <a:lnTo>
                    <a:pt x="959644" y="776286"/>
                  </a:lnTo>
                  <a:lnTo>
                    <a:pt x="933450" y="776286"/>
                  </a:lnTo>
                  <a:lnTo>
                    <a:pt x="933450" y="804862"/>
                  </a:lnTo>
                  <a:lnTo>
                    <a:pt x="864394" y="804862"/>
                  </a:lnTo>
                  <a:lnTo>
                    <a:pt x="864394" y="823912"/>
                  </a:lnTo>
                  <a:lnTo>
                    <a:pt x="795337" y="823912"/>
                  </a:lnTo>
                  <a:lnTo>
                    <a:pt x="795337" y="833437"/>
                  </a:lnTo>
                  <a:lnTo>
                    <a:pt x="757237" y="833437"/>
                  </a:lnTo>
                  <a:lnTo>
                    <a:pt x="757237" y="842962"/>
                  </a:lnTo>
                  <a:lnTo>
                    <a:pt x="702469" y="842962"/>
                  </a:lnTo>
                  <a:lnTo>
                    <a:pt x="666749" y="859631"/>
                  </a:lnTo>
                  <a:lnTo>
                    <a:pt x="607219" y="859630"/>
                  </a:lnTo>
                  <a:lnTo>
                    <a:pt x="607219" y="871537"/>
                  </a:lnTo>
                  <a:lnTo>
                    <a:pt x="564356" y="871537"/>
                  </a:lnTo>
                  <a:lnTo>
                    <a:pt x="564356" y="883444"/>
                  </a:lnTo>
                  <a:lnTo>
                    <a:pt x="542925" y="883444"/>
                  </a:lnTo>
                  <a:lnTo>
                    <a:pt x="542925" y="897731"/>
                  </a:lnTo>
                  <a:lnTo>
                    <a:pt x="507206" y="897731"/>
                  </a:lnTo>
                  <a:lnTo>
                    <a:pt x="500062" y="897731"/>
                  </a:lnTo>
                  <a:lnTo>
                    <a:pt x="476250" y="897731"/>
                  </a:lnTo>
                  <a:lnTo>
                    <a:pt x="452437" y="921544"/>
                  </a:lnTo>
                  <a:lnTo>
                    <a:pt x="423862" y="921544"/>
                  </a:lnTo>
                  <a:lnTo>
                    <a:pt x="423862" y="938212"/>
                  </a:lnTo>
                  <a:lnTo>
                    <a:pt x="392906" y="938212"/>
                  </a:lnTo>
                  <a:lnTo>
                    <a:pt x="392906" y="952500"/>
                  </a:lnTo>
                  <a:lnTo>
                    <a:pt x="373856" y="952500"/>
                  </a:lnTo>
                  <a:lnTo>
                    <a:pt x="361950" y="964406"/>
                  </a:lnTo>
                  <a:lnTo>
                    <a:pt x="342900" y="964406"/>
                  </a:lnTo>
                  <a:lnTo>
                    <a:pt x="342900" y="973931"/>
                  </a:lnTo>
                  <a:lnTo>
                    <a:pt x="311944" y="973931"/>
                  </a:lnTo>
                  <a:lnTo>
                    <a:pt x="307181" y="978694"/>
                  </a:lnTo>
                  <a:lnTo>
                    <a:pt x="266700" y="978694"/>
                  </a:lnTo>
                  <a:lnTo>
                    <a:pt x="266700" y="992981"/>
                  </a:lnTo>
                  <a:lnTo>
                    <a:pt x="230981" y="992981"/>
                  </a:lnTo>
                  <a:lnTo>
                    <a:pt x="230981" y="1002506"/>
                  </a:lnTo>
                  <a:lnTo>
                    <a:pt x="195262" y="1002506"/>
                  </a:lnTo>
                  <a:lnTo>
                    <a:pt x="140494" y="1052512"/>
                  </a:lnTo>
                  <a:lnTo>
                    <a:pt x="119062" y="1052512"/>
                  </a:lnTo>
                  <a:lnTo>
                    <a:pt x="119062" y="1069181"/>
                  </a:lnTo>
                  <a:lnTo>
                    <a:pt x="88106" y="1069181"/>
                  </a:lnTo>
                  <a:lnTo>
                    <a:pt x="54769" y="1102519"/>
                  </a:lnTo>
                  <a:lnTo>
                    <a:pt x="42862" y="1102519"/>
                  </a:lnTo>
                  <a:lnTo>
                    <a:pt x="7144" y="1140619"/>
                  </a:lnTo>
                  <a:lnTo>
                    <a:pt x="0" y="1140619"/>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2" name="Freeform: Shape 51">
              <a:extLst>
                <a:ext uri="{FF2B5EF4-FFF2-40B4-BE49-F238E27FC236}">
                  <a16:creationId xmlns:a16="http://schemas.microsoft.com/office/drawing/2014/main" id="{CB8D0E79-3EE7-656B-5C7E-5D21138404AF}"/>
                </a:ext>
              </a:extLst>
            </p:cNvPr>
            <p:cNvSpPr/>
            <p:nvPr/>
          </p:nvSpPr>
          <p:spPr bwMode="auto">
            <a:xfrm>
              <a:off x="4183856" y="4074319"/>
              <a:ext cx="1278732" cy="1323975"/>
            </a:xfrm>
            <a:custGeom>
              <a:avLst/>
              <a:gdLst>
                <a:gd name="connsiteX0" fmla="*/ 1278732 w 1278732"/>
                <a:gd name="connsiteY0" fmla="*/ 0 h 1323975"/>
                <a:gd name="connsiteX1" fmla="*/ 1228725 w 1278732"/>
                <a:gd name="connsiteY1" fmla="*/ 0 h 1323975"/>
                <a:gd name="connsiteX2" fmla="*/ 1228725 w 1278732"/>
                <a:gd name="connsiteY2" fmla="*/ 45244 h 1323975"/>
                <a:gd name="connsiteX3" fmla="*/ 1190625 w 1278732"/>
                <a:gd name="connsiteY3" fmla="*/ 45244 h 1323975"/>
                <a:gd name="connsiteX4" fmla="*/ 1190625 w 1278732"/>
                <a:gd name="connsiteY4" fmla="*/ 66675 h 1323975"/>
                <a:gd name="connsiteX5" fmla="*/ 1159669 w 1278732"/>
                <a:gd name="connsiteY5" fmla="*/ 66675 h 1323975"/>
                <a:gd name="connsiteX6" fmla="*/ 1159669 w 1278732"/>
                <a:gd name="connsiteY6" fmla="*/ 83344 h 1323975"/>
                <a:gd name="connsiteX7" fmla="*/ 1131094 w 1278732"/>
                <a:gd name="connsiteY7" fmla="*/ 83344 h 1323975"/>
                <a:gd name="connsiteX8" fmla="*/ 1131094 w 1278732"/>
                <a:gd name="connsiteY8" fmla="*/ 92869 h 1323975"/>
                <a:gd name="connsiteX9" fmla="*/ 1095375 w 1278732"/>
                <a:gd name="connsiteY9" fmla="*/ 92869 h 1323975"/>
                <a:gd name="connsiteX10" fmla="*/ 1095375 w 1278732"/>
                <a:gd name="connsiteY10" fmla="*/ 123825 h 1323975"/>
                <a:gd name="connsiteX11" fmla="*/ 1069182 w 1278732"/>
                <a:gd name="connsiteY11" fmla="*/ 123825 h 1323975"/>
                <a:gd name="connsiteX12" fmla="*/ 1057275 w 1278732"/>
                <a:gd name="connsiteY12" fmla="*/ 145256 h 1323975"/>
                <a:gd name="connsiteX13" fmla="*/ 1009650 w 1278732"/>
                <a:gd name="connsiteY13" fmla="*/ 145256 h 1323975"/>
                <a:gd name="connsiteX14" fmla="*/ 1009650 w 1278732"/>
                <a:gd name="connsiteY14" fmla="*/ 161925 h 1323975"/>
                <a:gd name="connsiteX15" fmla="*/ 983457 w 1278732"/>
                <a:gd name="connsiteY15" fmla="*/ 161925 h 1323975"/>
                <a:gd name="connsiteX16" fmla="*/ 983457 w 1278732"/>
                <a:gd name="connsiteY16" fmla="*/ 171450 h 1323975"/>
                <a:gd name="connsiteX17" fmla="*/ 959644 w 1278732"/>
                <a:gd name="connsiteY17" fmla="*/ 171450 h 1323975"/>
                <a:gd name="connsiteX18" fmla="*/ 959644 w 1278732"/>
                <a:gd name="connsiteY18" fmla="*/ 171450 h 1323975"/>
                <a:gd name="connsiteX19" fmla="*/ 940594 w 1278732"/>
                <a:gd name="connsiteY19" fmla="*/ 190500 h 1323975"/>
                <a:gd name="connsiteX20" fmla="*/ 933450 w 1278732"/>
                <a:gd name="connsiteY20" fmla="*/ 197644 h 1323975"/>
                <a:gd name="connsiteX21" fmla="*/ 895350 w 1278732"/>
                <a:gd name="connsiteY21" fmla="*/ 197644 h 1323975"/>
                <a:gd name="connsiteX22" fmla="*/ 895350 w 1278732"/>
                <a:gd name="connsiteY22" fmla="*/ 207169 h 1323975"/>
                <a:gd name="connsiteX23" fmla="*/ 850107 w 1278732"/>
                <a:gd name="connsiteY23" fmla="*/ 207169 h 1323975"/>
                <a:gd name="connsiteX24" fmla="*/ 850107 w 1278732"/>
                <a:gd name="connsiteY24" fmla="*/ 221456 h 1323975"/>
                <a:gd name="connsiteX25" fmla="*/ 814388 w 1278732"/>
                <a:gd name="connsiteY25" fmla="*/ 221456 h 1323975"/>
                <a:gd name="connsiteX26" fmla="*/ 814388 w 1278732"/>
                <a:gd name="connsiteY26" fmla="*/ 235744 h 1323975"/>
                <a:gd name="connsiteX27" fmla="*/ 783432 w 1278732"/>
                <a:gd name="connsiteY27" fmla="*/ 235744 h 1323975"/>
                <a:gd name="connsiteX28" fmla="*/ 783432 w 1278732"/>
                <a:gd name="connsiteY28" fmla="*/ 247650 h 1323975"/>
                <a:gd name="connsiteX29" fmla="*/ 771525 w 1278732"/>
                <a:gd name="connsiteY29" fmla="*/ 247650 h 1323975"/>
                <a:gd name="connsiteX30" fmla="*/ 771525 w 1278732"/>
                <a:gd name="connsiteY30" fmla="*/ 261937 h 1323975"/>
                <a:gd name="connsiteX31" fmla="*/ 752475 w 1278732"/>
                <a:gd name="connsiteY31" fmla="*/ 261937 h 1323975"/>
                <a:gd name="connsiteX32" fmla="*/ 735807 w 1278732"/>
                <a:gd name="connsiteY32" fmla="*/ 290512 h 1323975"/>
                <a:gd name="connsiteX33" fmla="*/ 714375 w 1278732"/>
                <a:gd name="connsiteY33" fmla="*/ 290512 h 1323975"/>
                <a:gd name="connsiteX34" fmla="*/ 714375 w 1278732"/>
                <a:gd name="connsiteY34" fmla="*/ 307181 h 1323975"/>
                <a:gd name="connsiteX35" fmla="*/ 692944 w 1278732"/>
                <a:gd name="connsiteY35" fmla="*/ 307181 h 1323975"/>
                <a:gd name="connsiteX36" fmla="*/ 692944 w 1278732"/>
                <a:gd name="connsiteY36" fmla="*/ 321469 h 1323975"/>
                <a:gd name="connsiteX37" fmla="*/ 671513 w 1278732"/>
                <a:gd name="connsiteY37" fmla="*/ 321469 h 1323975"/>
                <a:gd name="connsiteX38" fmla="*/ 671513 w 1278732"/>
                <a:gd name="connsiteY38" fmla="*/ 335756 h 1323975"/>
                <a:gd name="connsiteX39" fmla="*/ 647700 w 1278732"/>
                <a:gd name="connsiteY39" fmla="*/ 335756 h 1323975"/>
                <a:gd name="connsiteX40" fmla="*/ 647700 w 1278732"/>
                <a:gd name="connsiteY40" fmla="*/ 352425 h 1323975"/>
                <a:gd name="connsiteX41" fmla="*/ 616744 w 1278732"/>
                <a:gd name="connsiteY41" fmla="*/ 385762 h 1323975"/>
                <a:gd name="connsiteX42" fmla="*/ 600075 w 1278732"/>
                <a:gd name="connsiteY42" fmla="*/ 385762 h 1323975"/>
                <a:gd name="connsiteX43" fmla="*/ 578644 w 1278732"/>
                <a:gd name="connsiteY43" fmla="*/ 421481 h 1323975"/>
                <a:gd name="connsiteX44" fmla="*/ 566738 w 1278732"/>
                <a:gd name="connsiteY44" fmla="*/ 421481 h 1323975"/>
                <a:gd name="connsiteX45" fmla="*/ 566738 w 1278732"/>
                <a:gd name="connsiteY45" fmla="*/ 452437 h 1323975"/>
                <a:gd name="connsiteX46" fmla="*/ 550069 w 1278732"/>
                <a:gd name="connsiteY46" fmla="*/ 452437 h 1323975"/>
                <a:gd name="connsiteX47" fmla="*/ 550069 w 1278732"/>
                <a:gd name="connsiteY47" fmla="*/ 476250 h 1323975"/>
                <a:gd name="connsiteX48" fmla="*/ 528638 w 1278732"/>
                <a:gd name="connsiteY48" fmla="*/ 476250 h 1323975"/>
                <a:gd name="connsiteX49" fmla="*/ 528638 w 1278732"/>
                <a:gd name="connsiteY49" fmla="*/ 490537 h 1323975"/>
                <a:gd name="connsiteX50" fmla="*/ 504825 w 1278732"/>
                <a:gd name="connsiteY50" fmla="*/ 490537 h 1323975"/>
                <a:gd name="connsiteX51" fmla="*/ 504825 w 1278732"/>
                <a:gd name="connsiteY51" fmla="*/ 521494 h 1323975"/>
                <a:gd name="connsiteX52" fmla="*/ 466725 w 1278732"/>
                <a:gd name="connsiteY52" fmla="*/ 545306 h 1323975"/>
                <a:gd name="connsiteX53" fmla="*/ 457200 w 1278732"/>
                <a:gd name="connsiteY53" fmla="*/ 545306 h 1323975"/>
                <a:gd name="connsiteX54" fmla="*/ 457200 w 1278732"/>
                <a:gd name="connsiteY54" fmla="*/ 564356 h 1323975"/>
                <a:gd name="connsiteX55" fmla="*/ 440532 w 1278732"/>
                <a:gd name="connsiteY55" fmla="*/ 564356 h 1323975"/>
                <a:gd name="connsiteX56" fmla="*/ 440532 w 1278732"/>
                <a:gd name="connsiteY56" fmla="*/ 604837 h 1323975"/>
                <a:gd name="connsiteX57" fmla="*/ 411957 w 1278732"/>
                <a:gd name="connsiteY57" fmla="*/ 604837 h 1323975"/>
                <a:gd name="connsiteX58" fmla="*/ 411957 w 1278732"/>
                <a:gd name="connsiteY58" fmla="*/ 619125 h 1323975"/>
                <a:gd name="connsiteX59" fmla="*/ 392907 w 1278732"/>
                <a:gd name="connsiteY59" fmla="*/ 619125 h 1323975"/>
                <a:gd name="connsiteX60" fmla="*/ 392907 w 1278732"/>
                <a:gd name="connsiteY60" fmla="*/ 633412 h 1323975"/>
                <a:gd name="connsiteX61" fmla="*/ 369094 w 1278732"/>
                <a:gd name="connsiteY61" fmla="*/ 633412 h 1323975"/>
                <a:gd name="connsiteX62" fmla="*/ 354807 w 1278732"/>
                <a:gd name="connsiteY62" fmla="*/ 673894 h 1323975"/>
                <a:gd name="connsiteX63" fmla="*/ 345282 w 1278732"/>
                <a:gd name="connsiteY63" fmla="*/ 673894 h 1323975"/>
                <a:gd name="connsiteX64" fmla="*/ 335757 w 1278732"/>
                <a:gd name="connsiteY64" fmla="*/ 704850 h 1323975"/>
                <a:gd name="connsiteX65" fmla="*/ 328613 w 1278732"/>
                <a:gd name="connsiteY65" fmla="*/ 711994 h 1323975"/>
                <a:gd name="connsiteX66" fmla="*/ 311944 w 1278732"/>
                <a:gd name="connsiteY66" fmla="*/ 728663 h 1323975"/>
                <a:gd name="connsiteX67" fmla="*/ 311944 w 1278732"/>
                <a:gd name="connsiteY67" fmla="*/ 788194 h 1323975"/>
                <a:gd name="connsiteX68" fmla="*/ 295275 w 1278732"/>
                <a:gd name="connsiteY68" fmla="*/ 788194 h 1323975"/>
                <a:gd name="connsiteX69" fmla="*/ 295275 w 1278732"/>
                <a:gd name="connsiteY69" fmla="*/ 809625 h 1323975"/>
                <a:gd name="connsiteX70" fmla="*/ 280988 w 1278732"/>
                <a:gd name="connsiteY70" fmla="*/ 809625 h 1323975"/>
                <a:gd name="connsiteX71" fmla="*/ 280988 w 1278732"/>
                <a:gd name="connsiteY71" fmla="*/ 842962 h 1323975"/>
                <a:gd name="connsiteX72" fmla="*/ 259557 w 1278732"/>
                <a:gd name="connsiteY72" fmla="*/ 842962 h 1323975"/>
                <a:gd name="connsiteX73" fmla="*/ 259557 w 1278732"/>
                <a:gd name="connsiteY73" fmla="*/ 869156 h 1323975"/>
                <a:gd name="connsiteX74" fmla="*/ 195263 w 1278732"/>
                <a:gd name="connsiteY74" fmla="*/ 921544 h 1323975"/>
                <a:gd name="connsiteX75" fmla="*/ 195263 w 1278732"/>
                <a:gd name="connsiteY75" fmla="*/ 945356 h 1323975"/>
                <a:gd name="connsiteX76" fmla="*/ 176213 w 1278732"/>
                <a:gd name="connsiteY76" fmla="*/ 945356 h 1323975"/>
                <a:gd name="connsiteX77" fmla="*/ 176213 w 1278732"/>
                <a:gd name="connsiteY77" fmla="*/ 964406 h 1323975"/>
                <a:gd name="connsiteX78" fmla="*/ 161925 w 1278732"/>
                <a:gd name="connsiteY78" fmla="*/ 964406 h 1323975"/>
                <a:gd name="connsiteX79" fmla="*/ 142875 w 1278732"/>
                <a:gd name="connsiteY79" fmla="*/ 990600 h 1323975"/>
                <a:gd name="connsiteX80" fmla="*/ 142875 w 1278732"/>
                <a:gd name="connsiteY80" fmla="*/ 1016794 h 1323975"/>
                <a:gd name="connsiteX81" fmla="*/ 130969 w 1278732"/>
                <a:gd name="connsiteY81" fmla="*/ 1016794 h 1323975"/>
                <a:gd name="connsiteX82" fmla="*/ 130969 w 1278732"/>
                <a:gd name="connsiteY82" fmla="*/ 1042987 h 1323975"/>
                <a:gd name="connsiteX83" fmla="*/ 114300 w 1278732"/>
                <a:gd name="connsiteY83" fmla="*/ 1042987 h 1323975"/>
                <a:gd name="connsiteX84" fmla="*/ 114300 w 1278732"/>
                <a:gd name="connsiteY84" fmla="*/ 1062037 h 1323975"/>
                <a:gd name="connsiteX85" fmla="*/ 104775 w 1278732"/>
                <a:gd name="connsiteY85" fmla="*/ 1062037 h 1323975"/>
                <a:gd name="connsiteX86" fmla="*/ 104775 w 1278732"/>
                <a:gd name="connsiteY86" fmla="*/ 1081087 h 1323975"/>
                <a:gd name="connsiteX87" fmla="*/ 85725 w 1278732"/>
                <a:gd name="connsiteY87" fmla="*/ 1081087 h 1323975"/>
                <a:gd name="connsiteX88" fmla="*/ 66675 w 1278732"/>
                <a:gd name="connsiteY88" fmla="*/ 1100137 h 1323975"/>
                <a:gd name="connsiteX89" fmla="*/ 52388 w 1278732"/>
                <a:gd name="connsiteY89" fmla="*/ 1114424 h 1323975"/>
                <a:gd name="connsiteX90" fmla="*/ 52388 w 1278732"/>
                <a:gd name="connsiteY90" fmla="*/ 1147762 h 1323975"/>
                <a:gd name="connsiteX91" fmla="*/ 38100 w 1278732"/>
                <a:gd name="connsiteY91" fmla="*/ 1147762 h 1323975"/>
                <a:gd name="connsiteX92" fmla="*/ 38100 w 1278732"/>
                <a:gd name="connsiteY92" fmla="*/ 1188244 h 1323975"/>
                <a:gd name="connsiteX93" fmla="*/ 23813 w 1278732"/>
                <a:gd name="connsiteY93" fmla="*/ 1188244 h 1323975"/>
                <a:gd name="connsiteX94" fmla="*/ 23813 w 1278732"/>
                <a:gd name="connsiteY94" fmla="*/ 1219200 h 1323975"/>
                <a:gd name="connsiteX95" fmla="*/ 14288 w 1278732"/>
                <a:gd name="connsiteY95" fmla="*/ 1228725 h 1323975"/>
                <a:gd name="connsiteX96" fmla="*/ 14288 w 1278732"/>
                <a:gd name="connsiteY96" fmla="*/ 1247775 h 1323975"/>
                <a:gd name="connsiteX97" fmla="*/ 0 w 1278732"/>
                <a:gd name="connsiteY97" fmla="*/ 1247775 h 1323975"/>
                <a:gd name="connsiteX98" fmla="*/ 0 w 1278732"/>
                <a:gd name="connsiteY98" fmla="*/ 1323975 h 1323975"/>
                <a:gd name="connsiteX0" fmla="*/ 1278732 w 1278732"/>
                <a:gd name="connsiteY0" fmla="*/ 0 h 1323975"/>
                <a:gd name="connsiteX1" fmla="*/ 1228725 w 1278732"/>
                <a:gd name="connsiteY1" fmla="*/ 0 h 1323975"/>
                <a:gd name="connsiteX2" fmla="*/ 1228725 w 1278732"/>
                <a:gd name="connsiteY2" fmla="*/ 45244 h 1323975"/>
                <a:gd name="connsiteX3" fmla="*/ 1190625 w 1278732"/>
                <a:gd name="connsiteY3" fmla="*/ 45244 h 1323975"/>
                <a:gd name="connsiteX4" fmla="*/ 1190625 w 1278732"/>
                <a:gd name="connsiteY4" fmla="*/ 66675 h 1323975"/>
                <a:gd name="connsiteX5" fmla="*/ 1159669 w 1278732"/>
                <a:gd name="connsiteY5" fmla="*/ 66675 h 1323975"/>
                <a:gd name="connsiteX6" fmla="*/ 1159669 w 1278732"/>
                <a:gd name="connsiteY6" fmla="*/ 83344 h 1323975"/>
                <a:gd name="connsiteX7" fmla="*/ 1131094 w 1278732"/>
                <a:gd name="connsiteY7" fmla="*/ 83344 h 1323975"/>
                <a:gd name="connsiteX8" fmla="*/ 1131094 w 1278732"/>
                <a:gd name="connsiteY8" fmla="*/ 92869 h 1323975"/>
                <a:gd name="connsiteX9" fmla="*/ 1095375 w 1278732"/>
                <a:gd name="connsiteY9" fmla="*/ 92869 h 1323975"/>
                <a:gd name="connsiteX10" fmla="*/ 1095375 w 1278732"/>
                <a:gd name="connsiteY10" fmla="*/ 123825 h 1323975"/>
                <a:gd name="connsiteX11" fmla="*/ 1069182 w 1278732"/>
                <a:gd name="connsiteY11" fmla="*/ 123825 h 1323975"/>
                <a:gd name="connsiteX12" fmla="*/ 1057275 w 1278732"/>
                <a:gd name="connsiteY12" fmla="*/ 145256 h 1323975"/>
                <a:gd name="connsiteX13" fmla="*/ 1009650 w 1278732"/>
                <a:gd name="connsiteY13" fmla="*/ 145256 h 1323975"/>
                <a:gd name="connsiteX14" fmla="*/ 1009650 w 1278732"/>
                <a:gd name="connsiteY14" fmla="*/ 161925 h 1323975"/>
                <a:gd name="connsiteX15" fmla="*/ 983457 w 1278732"/>
                <a:gd name="connsiteY15" fmla="*/ 161925 h 1323975"/>
                <a:gd name="connsiteX16" fmla="*/ 983457 w 1278732"/>
                <a:gd name="connsiteY16" fmla="*/ 171450 h 1323975"/>
                <a:gd name="connsiteX17" fmla="*/ 959644 w 1278732"/>
                <a:gd name="connsiteY17" fmla="*/ 171450 h 1323975"/>
                <a:gd name="connsiteX18" fmla="*/ 959644 w 1278732"/>
                <a:gd name="connsiteY18" fmla="*/ 171450 h 1323975"/>
                <a:gd name="connsiteX19" fmla="*/ 940594 w 1278732"/>
                <a:gd name="connsiteY19" fmla="*/ 190500 h 1323975"/>
                <a:gd name="connsiteX20" fmla="*/ 933450 w 1278732"/>
                <a:gd name="connsiteY20" fmla="*/ 197644 h 1323975"/>
                <a:gd name="connsiteX21" fmla="*/ 895350 w 1278732"/>
                <a:gd name="connsiteY21" fmla="*/ 197644 h 1323975"/>
                <a:gd name="connsiteX22" fmla="*/ 895350 w 1278732"/>
                <a:gd name="connsiteY22" fmla="*/ 207169 h 1323975"/>
                <a:gd name="connsiteX23" fmla="*/ 850107 w 1278732"/>
                <a:gd name="connsiteY23" fmla="*/ 207169 h 1323975"/>
                <a:gd name="connsiteX24" fmla="*/ 850107 w 1278732"/>
                <a:gd name="connsiteY24" fmla="*/ 221456 h 1323975"/>
                <a:gd name="connsiteX25" fmla="*/ 814388 w 1278732"/>
                <a:gd name="connsiteY25" fmla="*/ 221456 h 1323975"/>
                <a:gd name="connsiteX26" fmla="*/ 814388 w 1278732"/>
                <a:gd name="connsiteY26" fmla="*/ 235744 h 1323975"/>
                <a:gd name="connsiteX27" fmla="*/ 783432 w 1278732"/>
                <a:gd name="connsiteY27" fmla="*/ 235744 h 1323975"/>
                <a:gd name="connsiteX28" fmla="*/ 783432 w 1278732"/>
                <a:gd name="connsiteY28" fmla="*/ 247650 h 1323975"/>
                <a:gd name="connsiteX29" fmla="*/ 771525 w 1278732"/>
                <a:gd name="connsiteY29" fmla="*/ 247650 h 1323975"/>
                <a:gd name="connsiteX30" fmla="*/ 771525 w 1278732"/>
                <a:gd name="connsiteY30" fmla="*/ 261937 h 1323975"/>
                <a:gd name="connsiteX31" fmla="*/ 752475 w 1278732"/>
                <a:gd name="connsiteY31" fmla="*/ 261937 h 1323975"/>
                <a:gd name="connsiteX32" fmla="*/ 735807 w 1278732"/>
                <a:gd name="connsiteY32" fmla="*/ 290512 h 1323975"/>
                <a:gd name="connsiteX33" fmla="*/ 714375 w 1278732"/>
                <a:gd name="connsiteY33" fmla="*/ 290512 h 1323975"/>
                <a:gd name="connsiteX34" fmla="*/ 714375 w 1278732"/>
                <a:gd name="connsiteY34" fmla="*/ 307181 h 1323975"/>
                <a:gd name="connsiteX35" fmla="*/ 692944 w 1278732"/>
                <a:gd name="connsiteY35" fmla="*/ 307181 h 1323975"/>
                <a:gd name="connsiteX36" fmla="*/ 692944 w 1278732"/>
                <a:gd name="connsiteY36" fmla="*/ 321469 h 1323975"/>
                <a:gd name="connsiteX37" fmla="*/ 671513 w 1278732"/>
                <a:gd name="connsiteY37" fmla="*/ 321469 h 1323975"/>
                <a:gd name="connsiteX38" fmla="*/ 671513 w 1278732"/>
                <a:gd name="connsiteY38" fmla="*/ 335756 h 1323975"/>
                <a:gd name="connsiteX39" fmla="*/ 647700 w 1278732"/>
                <a:gd name="connsiteY39" fmla="*/ 335756 h 1323975"/>
                <a:gd name="connsiteX40" fmla="*/ 647700 w 1278732"/>
                <a:gd name="connsiteY40" fmla="*/ 352425 h 1323975"/>
                <a:gd name="connsiteX41" fmla="*/ 616744 w 1278732"/>
                <a:gd name="connsiteY41" fmla="*/ 385762 h 1323975"/>
                <a:gd name="connsiteX42" fmla="*/ 600075 w 1278732"/>
                <a:gd name="connsiteY42" fmla="*/ 385762 h 1323975"/>
                <a:gd name="connsiteX43" fmla="*/ 578644 w 1278732"/>
                <a:gd name="connsiteY43" fmla="*/ 421481 h 1323975"/>
                <a:gd name="connsiteX44" fmla="*/ 566738 w 1278732"/>
                <a:gd name="connsiteY44" fmla="*/ 421481 h 1323975"/>
                <a:gd name="connsiteX45" fmla="*/ 566738 w 1278732"/>
                <a:gd name="connsiteY45" fmla="*/ 452437 h 1323975"/>
                <a:gd name="connsiteX46" fmla="*/ 550069 w 1278732"/>
                <a:gd name="connsiteY46" fmla="*/ 452437 h 1323975"/>
                <a:gd name="connsiteX47" fmla="*/ 550069 w 1278732"/>
                <a:gd name="connsiteY47" fmla="*/ 476250 h 1323975"/>
                <a:gd name="connsiteX48" fmla="*/ 528638 w 1278732"/>
                <a:gd name="connsiteY48" fmla="*/ 476250 h 1323975"/>
                <a:gd name="connsiteX49" fmla="*/ 528638 w 1278732"/>
                <a:gd name="connsiteY49" fmla="*/ 490537 h 1323975"/>
                <a:gd name="connsiteX50" fmla="*/ 504825 w 1278732"/>
                <a:gd name="connsiteY50" fmla="*/ 490537 h 1323975"/>
                <a:gd name="connsiteX51" fmla="*/ 504825 w 1278732"/>
                <a:gd name="connsiteY51" fmla="*/ 521494 h 1323975"/>
                <a:gd name="connsiteX52" fmla="*/ 466725 w 1278732"/>
                <a:gd name="connsiteY52" fmla="*/ 545306 h 1323975"/>
                <a:gd name="connsiteX53" fmla="*/ 457200 w 1278732"/>
                <a:gd name="connsiteY53" fmla="*/ 545306 h 1323975"/>
                <a:gd name="connsiteX54" fmla="*/ 457200 w 1278732"/>
                <a:gd name="connsiteY54" fmla="*/ 564356 h 1323975"/>
                <a:gd name="connsiteX55" fmla="*/ 440532 w 1278732"/>
                <a:gd name="connsiteY55" fmla="*/ 564356 h 1323975"/>
                <a:gd name="connsiteX56" fmla="*/ 440532 w 1278732"/>
                <a:gd name="connsiteY56" fmla="*/ 604837 h 1323975"/>
                <a:gd name="connsiteX57" fmla="*/ 411957 w 1278732"/>
                <a:gd name="connsiteY57" fmla="*/ 604837 h 1323975"/>
                <a:gd name="connsiteX58" fmla="*/ 411957 w 1278732"/>
                <a:gd name="connsiteY58" fmla="*/ 619125 h 1323975"/>
                <a:gd name="connsiteX59" fmla="*/ 392907 w 1278732"/>
                <a:gd name="connsiteY59" fmla="*/ 619125 h 1323975"/>
                <a:gd name="connsiteX60" fmla="*/ 392907 w 1278732"/>
                <a:gd name="connsiteY60" fmla="*/ 633412 h 1323975"/>
                <a:gd name="connsiteX61" fmla="*/ 369094 w 1278732"/>
                <a:gd name="connsiteY61" fmla="*/ 633412 h 1323975"/>
                <a:gd name="connsiteX62" fmla="*/ 354807 w 1278732"/>
                <a:gd name="connsiteY62" fmla="*/ 673894 h 1323975"/>
                <a:gd name="connsiteX63" fmla="*/ 345282 w 1278732"/>
                <a:gd name="connsiteY63" fmla="*/ 673894 h 1323975"/>
                <a:gd name="connsiteX64" fmla="*/ 335757 w 1278732"/>
                <a:gd name="connsiteY64" fmla="*/ 704850 h 1323975"/>
                <a:gd name="connsiteX65" fmla="*/ 328613 w 1278732"/>
                <a:gd name="connsiteY65" fmla="*/ 711994 h 1323975"/>
                <a:gd name="connsiteX66" fmla="*/ 316706 w 1278732"/>
                <a:gd name="connsiteY66" fmla="*/ 735807 h 1323975"/>
                <a:gd name="connsiteX67" fmla="*/ 311944 w 1278732"/>
                <a:gd name="connsiteY67" fmla="*/ 788194 h 1323975"/>
                <a:gd name="connsiteX68" fmla="*/ 295275 w 1278732"/>
                <a:gd name="connsiteY68" fmla="*/ 788194 h 1323975"/>
                <a:gd name="connsiteX69" fmla="*/ 295275 w 1278732"/>
                <a:gd name="connsiteY69" fmla="*/ 809625 h 1323975"/>
                <a:gd name="connsiteX70" fmla="*/ 280988 w 1278732"/>
                <a:gd name="connsiteY70" fmla="*/ 809625 h 1323975"/>
                <a:gd name="connsiteX71" fmla="*/ 280988 w 1278732"/>
                <a:gd name="connsiteY71" fmla="*/ 842962 h 1323975"/>
                <a:gd name="connsiteX72" fmla="*/ 259557 w 1278732"/>
                <a:gd name="connsiteY72" fmla="*/ 842962 h 1323975"/>
                <a:gd name="connsiteX73" fmla="*/ 259557 w 1278732"/>
                <a:gd name="connsiteY73" fmla="*/ 869156 h 1323975"/>
                <a:gd name="connsiteX74" fmla="*/ 195263 w 1278732"/>
                <a:gd name="connsiteY74" fmla="*/ 921544 h 1323975"/>
                <a:gd name="connsiteX75" fmla="*/ 195263 w 1278732"/>
                <a:gd name="connsiteY75" fmla="*/ 945356 h 1323975"/>
                <a:gd name="connsiteX76" fmla="*/ 176213 w 1278732"/>
                <a:gd name="connsiteY76" fmla="*/ 945356 h 1323975"/>
                <a:gd name="connsiteX77" fmla="*/ 176213 w 1278732"/>
                <a:gd name="connsiteY77" fmla="*/ 964406 h 1323975"/>
                <a:gd name="connsiteX78" fmla="*/ 161925 w 1278732"/>
                <a:gd name="connsiteY78" fmla="*/ 964406 h 1323975"/>
                <a:gd name="connsiteX79" fmla="*/ 142875 w 1278732"/>
                <a:gd name="connsiteY79" fmla="*/ 990600 h 1323975"/>
                <a:gd name="connsiteX80" fmla="*/ 142875 w 1278732"/>
                <a:gd name="connsiteY80" fmla="*/ 1016794 h 1323975"/>
                <a:gd name="connsiteX81" fmla="*/ 130969 w 1278732"/>
                <a:gd name="connsiteY81" fmla="*/ 1016794 h 1323975"/>
                <a:gd name="connsiteX82" fmla="*/ 130969 w 1278732"/>
                <a:gd name="connsiteY82" fmla="*/ 1042987 h 1323975"/>
                <a:gd name="connsiteX83" fmla="*/ 114300 w 1278732"/>
                <a:gd name="connsiteY83" fmla="*/ 1042987 h 1323975"/>
                <a:gd name="connsiteX84" fmla="*/ 114300 w 1278732"/>
                <a:gd name="connsiteY84" fmla="*/ 1062037 h 1323975"/>
                <a:gd name="connsiteX85" fmla="*/ 104775 w 1278732"/>
                <a:gd name="connsiteY85" fmla="*/ 1062037 h 1323975"/>
                <a:gd name="connsiteX86" fmla="*/ 104775 w 1278732"/>
                <a:gd name="connsiteY86" fmla="*/ 1081087 h 1323975"/>
                <a:gd name="connsiteX87" fmla="*/ 85725 w 1278732"/>
                <a:gd name="connsiteY87" fmla="*/ 1081087 h 1323975"/>
                <a:gd name="connsiteX88" fmla="*/ 66675 w 1278732"/>
                <a:gd name="connsiteY88" fmla="*/ 1100137 h 1323975"/>
                <a:gd name="connsiteX89" fmla="*/ 52388 w 1278732"/>
                <a:gd name="connsiteY89" fmla="*/ 1114424 h 1323975"/>
                <a:gd name="connsiteX90" fmla="*/ 52388 w 1278732"/>
                <a:gd name="connsiteY90" fmla="*/ 1147762 h 1323975"/>
                <a:gd name="connsiteX91" fmla="*/ 38100 w 1278732"/>
                <a:gd name="connsiteY91" fmla="*/ 1147762 h 1323975"/>
                <a:gd name="connsiteX92" fmla="*/ 38100 w 1278732"/>
                <a:gd name="connsiteY92" fmla="*/ 1188244 h 1323975"/>
                <a:gd name="connsiteX93" fmla="*/ 23813 w 1278732"/>
                <a:gd name="connsiteY93" fmla="*/ 1188244 h 1323975"/>
                <a:gd name="connsiteX94" fmla="*/ 23813 w 1278732"/>
                <a:gd name="connsiteY94" fmla="*/ 1219200 h 1323975"/>
                <a:gd name="connsiteX95" fmla="*/ 14288 w 1278732"/>
                <a:gd name="connsiteY95" fmla="*/ 1228725 h 1323975"/>
                <a:gd name="connsiteX96" fmla="*/ 14288 w 1278732"/>
                <a:gd name="connsiteY96" fmla="*/ 1247775 h 1323975"/>
                <a:gd name="connsiteX97" fmla="*/ 0 w 1278732"/>
                <a:gd name="connsiteY97" fmla="*/ 1247775 h 1323975"/>
                <a:gd name="connsiteX98" fmla="*/ 0 w 1278732"/>
                <a:gd name="connsiteY98" fmla="*/ 1323975 h 1323975"/>
                <a:gd name="connsiteX0" fmla="*/ 1278732 w 1278732"/>
                <a:gd name="connsiteY0" fmla="*/ 0 h 1323975"/>
                <a:gd name="connsiteX1" fmla="*/ 1228725 w 1278732"/>
                <a:gd name="connsiteY1" fmla="*/ 0 h 1323975"/>
                <a:gd name="connsiteX2" fmla="*/ 1228725 w 1278732"/>
                <a:gd name="connsiteY2" fmla="*/ 45244 h 1323975"/>
                <a:gd name="connsiteX3" fmla="*/ 1190625 w 1278732"/>
                <a:gd name="connsiteY3" fmla="*/ 45244 h 1323975"/>
                <a:gd name="connsiteX4" fmla="*/ 1190625 w 1278732"/>
                <a:gd name="connsiteY4" fmla="*/ 66675 h 1323975"/>
                <a:gd name="connsiteX5" fmla="*/ 1159669 w 1278732"/>
                <a:gd name="connsiteY5" fmla="*/ 66675 h 1323975"/>
                <a:gd name="connsiteX6" fmla="*/ 1159669 w 1278732"/>
                <a:gd name="connsiteY6" fmla="*/ 83344 h 1323975"/>
                <a:gd name="connsiteX7" fmla="*/ 1131094 w 1278732"/>
                <a:gd name="connsiteY7" fmla="*/ 83344 h 1323975"/>
                <a:gd name="connsiteX8" fmla="*/ 1131094 w 1278732"/>
                <a:gd name="connsiteY8" fmla="*/ 92869 h 1323975"/>
                <a:gd name="connsiteX9" fmla="*/ 1095375 w 1278732"/>
                <a:gd name="connsiteY9" fmla="*/ 92869 h 1323975"/>
                <a:gd name="connsiteX10" fmla="*/ 1095375 w 1278732"/>
                <a:gd name="connsiteY10" fmla="*/ 123825 h 1323975"/>
                <a:gd name="connsiteX11" fmla="*/ 1069182 w 1278732"/>
                <a:gd name="connsiteY11" fmla="*/ 123825 h 1323975"/>
                <a:gd name="connsiteX12" fmla="*/ 1057275 w 1278732"/>
                <a:gd name="connsiteY12" fmla="*/ 145256 h 1323975"/>
                <a:gd name="connsiteX13" fmla="*/ 1009650 w 1278732"/>
                <a:gd name="connsiteY13" fmla="*/ 145256 h 1323975"/>
                <a:gd name="connsiteX14" fmla="*/ 1009650 w 1278732"/>
                <a:gd name="connsiteY14" fmla="*/ 161925 h 1323975"/>
                <a:gd name="connsiteX15" fmla="*/ 983457 w 1278732"/>
                <a:gd name="connsiteY15" fmla="*/ 161925 h 1323975"/>
                <a:gd name="connsiteX16" fmla="*/ 983457 w 1278732"/>
                <a:gd name="connsiteY16" fmla="*/ 171450 h 1323975"/>
                <a:gd name="connsiteX17" fmla="*/ 959644 w 1278732"/>
                <a:gd name="connsiteY17" fmla="*/ 171450 h 1323975"/>
                <a:gd name="connsiteX18" fmla="*/ 959644 w 1278732"/>
                <a:gd name="connsiteY18" fmla="*/ 171450 h 1323975"/>
                <a:gd name="connsiteX19" fmla="*/ 940594 w 1278732"/>
                <a:gd name="connsiteY19" fmla="*/ 190500 h 1323975"/>
                <a:gd name="connsiteX20" fmla="*/ 933450 w 1278732"/>
                <a:gd name="connsiteY20" fmla="*/ 197644 h 1323975"/>
                <a:gd name="connsiteX21" fmla="*/ 895350 w 1278732"/>
                <a:gd name="connsiteY21" fmla="*/ 197644 h 1323975"/>
                <a:gd name="connsiteX22" fmla="*/ 895350 w 1278732"/>
                <a:gd name="connsiteY22" fmla="*/ 207169 h 1323975"/>
                <a:gd name="connsiteX23" fmla="*/ 850107 w 1278732"/>
                <a:gd name="connsiteY23" fmla="*/ 207169 h 1323975"/>
                <a:gd name="connsiteX24" fmla="*/ 850107 w 1278732"/>
                <a:gd name="connsiteY24" fmla="*/ 221456 h 1323975"/>
                <a:gd name="connsiteX25" fmla="*/ 814388 w 1278732"/>
                <a:gd name="connsiteY25" fmla="*/ 221456 h 1323975"/>
                <a:gd name="connsiteX26" fmla="*/ 814388 w 1278732"/>
                <a:gd name="connsiteY26" fmla="*/ 235744 h 1323975"/>
                <a:gd name="connsiteX27" fmla="*/ 783432 w 1278732"/>
                <a:gd name="connsiteY27" fmla="*/ 235744 h 1323975"/>
                <a:gd name="connsiteX28" fmla="*/ 783432 w 1278732"/>
                <a:gd name="connsiteY28" fmla="*/ 247650 h 1323975"/>
                <a:gd name="connsiteX29" fmla="*/ 771525 w 1278732"/>
                <a:gd name="connsiteY29" fmla="*/ 247650 h 1323975"/>
                <a:gd name="connsiteX30" fmla="*/ 771525 w 1278732"/>
                <a:gd name="connsiteY30" fmla="*/ 261937 h 1323975"/>
                <a:gd name="connsiteX31" fmla="*/ 752475 w 1278732"/>
                <a:gd name="connsiteY31" fmla="*/ 261937 h 1323975"/>
                <a:gd name="connsiteX32" fmla="*/ 735807 w 1278732"/>
                <a:gd name="connsiteY32" fmla="*/ 290512 h 1323975"/>
                <a:gd name="connsiteX33" fmla="*/ 714375 w 1278732"/>
                <a:gd name="connsiteY33" fmla="*/ 290512 h 1323975"/>
                <a:gd name="connsiteX34" fmla="*/ 714375 w 1278732"/>
                <a:gd name="connsiteY34" fmla="*/ 307181 h 1323975"/>
                <a:gd name="connsiteX35" fmla="*/ 692944 w 1278732"/>
                <a:gd name="connsiteY35" fmla="*/ 307181 h 1323975"/>
                <a:gd name="connsiteX36" fmla="*/ 692944 w 1278732"/>
                <a:gd name="connsiteY36" fmla="*/ 321469 h 1323975"/>
                <a:gd name="connsiteX37" fmla="*/ 671513 w 1278732"/>
                <a:gd name="connsiteY37" fmla="*/ 321469 h 1323975"/>
                <a:gd name="connsiteX38" fmla="*/ 671513 w 1278732"/>
                <a:gd name="connsiteY38" fmla="*/ 335756 h 1323975"/>
                <a:gd name="connsiteX39" fmla="*/ 647700 w 1278732"/>
                <a:gd name="connsiteY39" fmla="*/ 335756 h 1323975"/>
                <a:gd name="connsiteX40" fmla="*/ 647700 w 1278732"/>
                <a:gd name="connsiteY40" fmla="*/ 352425 h 1323975"/>
                <a:gd name="connsiteX41" fmla="*/ 616744 w 1278732"/>
                <a:gd name="connsiteY41" fmla="*/ 385762 h 1323975"/>
                <a:gd name="connsiteX42" fmla="*/ 600075 w 1278732"/>
                <a:gd name="connsiteY42" fmla="*/ 385762 h 1323975"/>
                <a:gd name="connsiteX43" fmla="*/ 578644 w 1278732"/>
                <a:gd name="connsiteY43" fmla="*/ 421481 h 1323975"/>
                <a:gd name="connsiteX44" fmla="*/ 566738 w 1278732"/>
                <a:gd name="connsiteY44" fmla="*/ 421481 h 1323975"/>
                <a:gd name="connsiteX45" fmla="*/ 566738 w 1278732"/>
                <a:gd name="connsiteY45" fmla="*/ 452437 h 1323975"/>
                <a:gd name="connsiteX46" fmla="*/ 550069 w 1278732"/>
                <a:gd name="connsiteY46" fmla="*/ 452437 h 1323975"/>
                <a:gd name="connsiteX47" fmla="*/ 550069 w 1278732"/>
                <a:gd name="connsiteY47" fmla="*/ 476250 h 1323975"/>
                <a:gd name="connsiteX48" fmla="*/ 528638 w 1278732"/>
                <a:gd name="connsiteY48" fmla="*/ 476250 h 1323975"/>
                <a:gd name="connsiteX49" fmla="*/ 528638 w 1278732"/>
                <a:gd name="connsiteY49" fmla="*/ 490537 h 1323975"/>
                <a:gd name="connsiteX50" fmla="*/ 504825 w 1278732"/>
                <a:gd name="connsiteY50" fmla="*/ 490537 h 1323975"/>
                <a:gd name="connsiteX51" fmla="*/ 504825 w 1278732"/>
                <a:gd name="connsiteY51" fmla="*/ 521494 h 1323975"/>
                <a:gd name="connsiteX52" fmla="*/ 466725 w 1278732"/>
                <a:gd name="connsiteY52" fmla="*/ 545306 h 1323975"/>
                <a:gd name="connsiteX53" fmla="*/ 457200 w 1278732"/>
                <a:gd name="connsiteY53" fmla="*/ 545306 h 1323975"/>
                <a:gd name="connsiteX54" fmla="*/ 457200 w 1278732"/>
                <a:gd name="connsiteY54" fmla="*/ 564356 h 1323975"/>
                <a:gd name="connsiteX55" fmla="*/ 440532 w 1278732"/>
                <a:gd name="connsiteY55" fmla="*/ 564356 h 1323975"/>
                <a:gd name="connsiteX56" fmla="*/ 440532 w 1278732"/>
                <a:gd name="connsiteY56" fmla="*/ 604837 h 1323975"/>
                <a:gd name="connsiteX57" fmla="*/ 411957 w 1278732"/>
                <a:gd name="connsiteY57" fmla="*/ 604837 h 1323975"/>
                <a:gd name="connsiteX58" fmla="*/ 411957 w 1278732"/>
                <a:gd name="connsiteY58" fmla="*/ 619125 h 1323975"/>
                <a:gd name="connsiteX59" fmla="*/ 392907 w 1278732"/>
                <a:gd name="connsiteY59" fmla="*/ 619125 h 1323975"/>
                <a:gd name="connsiteX60" fmla="*/ 392907 w 1278732"/>
                <a:gd name="connsiteY60" fmla="*/ 633412 h 1323975"/>
                <a:gd name="connsiteX61" fmla="*/ 369094 w 1278732"/>
                <a:gd name="connsiteY61" fmla="*/ 633412 h 1323975"/>
                <a:gd name="connsiteX62" fmla="*/ 354807 w 1278732"/>
                <a:gd name="connsiteY62" fmla="*/ 673894 h 1323975"/>
                <a:gd name="connsiteX63" fmla="*/ 345282 w 1278732"/>
                <a:gd name="connsiteY63" fmla="*/ 673894 h 1323975"/>
                <a:gd name="connsiteX64" fmla="*/ 335757 w 1278732"/>
                <a:gd name="connsiteY64" fmla="*/ 704850 h 1323975"/>
                <a:gd name="connsiteX65" fmla="*/ 328613 w 1278732"/>
                <a:gd name="connsiteY65" fmla="*/ 711994 h 1323975"/>
                <a:gd name="connsiteX66" fmla="*/ 316706 w 1278732"/>
                <a:gd name="connsiteY66" fmla="*/ 735807 h 1323975"/>
                <a:gd name="connsiteX67" fmla="*/ 311944 w 1278732"/>
                <a:gd name="connsiteY67" fmla="*/ 788194 h 1323975"/>
                <a:gd name="connsiteX68" fmla="*/ 295275 w 1278732"/>
                <a:gd name="connsiteY68" fmla="*/ 788194 h 1323975"/>
                <a:gd name="connsiteX69" fmla="*/ 295275 w 1278732"/>
                <a:gd name="connsiteY69" fmla="*/ 809625 h 1323975"/>
                <a:gd name="connsiteX70" fmla="*/ 280988 w 1278732"/>
                <a:gd name="connsiteY70" fmla="*/ 809625 h 1323975"/>
                <a:gd name="connsiteX71" fmla="*/ 280988 w 1278732"/>
                <a:gd name="connsiteY71" fmla="*/ 842962 h 1323975"/>
                <a:gd name="connsiteX72" fmla="*/ 259557 w 1278732"/>
                <a:gd name="connsiteY72" fmla="*/ 842962 h 1323975"/>
                <a:gd name="connsiteX73" fmla="*/ 259557 w 1278732"/>
                <a:gd name="connsiteY73" fmla="*/ 869156 h 1323975"/>
                <a:gd name="connsiteX74" fmla="*/ 195263 w 1278732"/>
                <a:gd name="connsiteY74" fmla="*/ 921544 h 1323975"/>
                <a:gd name="connsiteX75" fmla="*/ 195263 w 1278732"/>
                <a:gd name="connsiteY75" fmla="*/ 945356 h 1323975"/>
                <a:gd name="connsiteX76" fmla="*/ 176213 w 1278732"/>
                <a:gd name="connsiteY76" fmla="*/ 945356 h 1323975"/>
                <a:gd name="connsiteX77" fmla="*/ 176213 w 1278732"/>
                <a:gd name="connsiteY77" fmla="*/ 964406 h 1323975"/>
                <a:gd name="connsiteX78" fmla="*/ 161925 w 1278732"/>
                <a:gd name="connsiteY78" fmla="*/ 964406 h 1323975"/>
                <a:gd name="connsiteX79" fmla="*/ 142875 w 1278732"/>
                <a:gd name="connsiteY79" fmla="*/ 990600 h 1323975"/>
                <a:gd name="connsiteX80" fmla="*/ 142875 w 1278732"/>
                <a:gd name="connsiteY80" fmla="*/ 1016794 h 1323975"/>
                <a:gd name="connsiteX81" fmla="*/ 130969 w 1278732"/>
                <a:gd name="connsiteY81" fmla="*/ 1016794 h 1323975"/>
                <a:gd name="connsiteX82" fmla="*/ 130969 w 1278732"/>
                <a:gd name="connsiteY82" fmla="*/ 1042987 h 1323975"/>
                <a:gd name="connsiteX83" fmla="*/ 114300 w 1278732"/>
                <a:gd name="connsiteY83" fmla="*/ 1042987 h 1323975"/>
                <a:gd name="connsiteX84" fmla="*/ 114300 w 1278732"/>
                <a:gd name="connsiteY84" fmla="*/ 1062037 h 1323975"/>
                <a:gd name="connsiteX85" fmla="*/ 104775 w 1278732"/>
                <a:gd name="connsiteY85" fmla="*/ 1062037 h 1323975"/>
                <a:gd name="connsiteX86" fmla="*/ 104775 w 1278732"/>
                <a:gd name="connsiteY86" fmla="*/ 1081087 h 1323975"/>
                <a:gd name="connsiteX87" fmla="*/ 85725 w 1278732"/>
                <a:gd name="connsiteY87" fmla="*/ 1081087 h 1323975"/>
                <a:gd name="connsiteX88" fmla="*/ 66675 w 1278732"/>
                <a:gd name="connsiteY88" fmla="*/ 1100137 h 1323975"/>
                <a:gd name="connsiteX89" fmla="*/ 64295 w 1278732"/>
                <a:gd name="connsiteY89" fmla="*/ 1121568 h 1323975"/>
                <a:gd name="connsiteX90" fmla="*/ 52388 w 1278732"/>
                <a:gd name="connsiteY90" fmla="*/ 1147762 h 1323975"/>
                <a:gd name="connsiteX91" fmla="*/ 38100 w 1278732"/>
                <a:gd name="connsiteY91" fmla="*/ 1147762 h 1323975"/>
                <a:gd name="connsiteX92" fmla="*/ 38100 w 1278732"/>
                <a:gd name="connsiteY92" fmla="*/ 1188244 h 1323975"/>
                <a:gd name="connsiteX93" fmla="*/ 23813 w 1278732"/>
                <a:gd name="connsiteY93" fmla="*/ 1188244 h 1323975"/>
                <a:gd name="connsiteX94" fmla="*/ 23813 w 1278732"/>
                <a:gd name="connsiteY94" fmla="*/ 1219200 h 1323975"/>
                <a:gd name="connsiteX95" fmla="*/ 14288 w 1278732"/>
                <a:gd name="connsiteY95" fmla="*/ 1228725 h 1323975"/>
                <a:gd name="connsiteX96" fmla="*/ 14288 w 1278732"/>
                <a:gd name="connsiteY96" fmla="*/ 1247775 h 1323975"/>
                <a:gd name="connsiteX97" fmla="*/ 0 w 1278732"/>
                <a:gd name="connsiteY97" fmla="*/ 1247775 h 1323975"/>
                <a:gd name="connsiteX98" fmla="*/ 0 w 1278732"/>
                <a:gd name="connsiteY98" fmla="*/ 1323975 h 1323975"/>
                <a:gd name="connsiteX0" fmla="*/ 1278732 w 1278732"/>
                <a:gd name="connsiteY0" fmla="*/ 0 h 1323975"/>
                <a:gd name="connsiteX1" fmla="*/ 1228725 w 1278732"/>
                <a:gd name="connsiteY1" fmla="*/ 0 h 1323975"/>
                <a:gd name="connsiteX2" fmla="*/ 1228725 w 1278732"/>
                <a:gd name="connsiteY2" fmla="*/ 45244 h 1323975"/>
                <a:gd name="connsiteX3" fmla="*/ 1190625 w 1278732"/>
                <a:gd name="connsiteY3" fmla="*/ 45244 h 1323975"/>
                <a:gd name="connsiteX4" fmla="*/ 1190625 w 1278732"/>
                <a:gd name="connsiteY4" fmla="*/ 66675 h 1323975"/>
                <a:gd name="connsiteX5" fmla="*/ 1159669 w 1278732"/>
                <a:gd name="connsiteY5" fmla="*/ 66675 h 1323975"/>
                <a:gd name="connsiteX6" fmla="*/ 1159669 w 1278732"/>
                <a:gd name="connsiteY6" fmla="*/ 83344 h 1323975"/>
                <a:gd name="connsiteX7" fmla="*/ 1131094 w 1278732"/>
                <a:gd name="connsiteY7" fmla="*/ 83344 h 1323975"/>
                <a:gd name="connsiteX8" fmla="*/ 1131094 w 1278732"/>
                <a:gd name="connsiteY8" fmla="*/ 92869 h 1323975"/>
                <a:gd name="connsiteX9" fmla="*/ 1095375 w 1278732"/>
                <a:gd name="connsiteY9" fmla="*/ 92869 h 1323975"/>
                <a:gd name="connsiteX10" fmla="*/ 1095375 w 1278732"/>
                <a:gd name="connsiteY10" fmla="*/ 123825 h 1323975"/>
                <a:gd name="connsiteX11" fmla="*/ 1069182 w 1278732"/>
                <a:gd name="connsiteY11" fmla="*/ 123825 h 1323975"/>
                <a:gd name="connsiteX12" fmla="*/ 1057275 w 1278732"/>
                <a:gd name="connsiteY12" fmla="*/ 145256 h 1323975"/>
                <a:gd name="connsiteX13" fmla="*/ 1009650 w 1278732"/>
                <a:gd name="connsiteY13" fmla="*/ 145256 h 1323975"/>
                <a:gd name="connsiteX14" fmla="*/ 1009650 w 1278732"/>
                <a:gd name="connsiteY14" fmla="*/ 161925 h 1323975"/>
                <a:gd name="connsiteX15" fmla="*/ 983457 w 1278732"/>
                <a:gd name="connsiteY15" fmla="*/ 161925 h 1323975"/>
                <a:gd name="connsiteX16" fmla="*/ 983457 w 1278732"/>
                <a:gd name="connsiteY16" fmla="*/ 171450 h 1323975"/>
                <a:gd name="connsiteX17" fmla="*/ 959644 w 1278732"/>
                <a:gd name="connsiteY17" fmla="*/ 171450 h 1323975"/>
                <a:gd name="connsiteX18" fmla="*/ 959644 w 1278732"/>
                <a:gd name="connsiteY18" fmla="*/ 171450 h 1323975"/>
                <a:gd name="connsiteX19" fmla="*/ 940594 w 1278732"/>
                <a:gd name="connsiteY19" fmla="*/ 190500 h 1323975"/>
                <a:gd name="connsiteX20" fmla="*/ 933450 w 1278732"/>
                <a:gd name="connsiteY20" fmla="*/ 197644 h 1323975"/>
                <a:gd name="connsiteX21" fmla="*/ 895350 w 1278732"/>
                <a:gd name="connsiteY21" fmla="*/ 197644 h 1323975"/>
                <a:gd name="connsiteX22" fmla="*/ 895350 w 1278732"/>
                <a:gd name="connsiteY22" fmla="*/ 207169 h 1323975"/>
                <a:gd name="connsiteX23" fmla="*/ 850107 w 1278732"/>
                <a:gd name="connsiteY23" fmla="*/ 207169 h 1323975"/>
                <a:gd name="connsiteX24" fmla="*/ 850107 w 1278732"/>
                <a:gd name="connsiteY24" fmla="*/ 221456 h 1323975"/>
                <a:gd name="connsiteX25" fmla="*/ 814388 w 1278732"/>
                <a:gd name="connsiteY25" fmla="*/ 221456 h 1323975"/>
                <a:gd name="connsiteX26" fmla="*/ 814388 w 1278732"/>
                <a:gd name="connsiteY26" fmla="*/ 235744 h 1323975"/>
                <a:gd name="connsiteX27" fmla="*/ 783432 w 1278732"/>
                <a:gd name="connsiteY27" fmla="*/ 235744 h 1323975"/>
                <a:gd name="connsiteX28" fmla="*/ 783432 w 1278732"/>
                <a:gd name="connsiteY28" fmla="*/ 247650 h 1323975"/>
                <a:gd name="connsiteX29" fmla="*/ 771525 w 1278732"/>
                <a:gd name="connsiteY29" fmla="*/ 247650 h 1323975"/>
                <a:gd name="connsiteX30" fmla="*/ 771525 w 1278732"/>
                <a:gd name="connsiteY30" fmla="*/ 261937 h 1323975"/>
                <a:gd name="connsiteX31" fmla="*/ 752475 w 1278732"/>
                <a:gd name="connsiteY31" fmla="*/ 261937 h 1323975"/>
                <a:gd name="connsiteX32" fmla="*/ 735807 w 1278732"/>
                <a:gd name="connsiteY32" fmla="*/ 290512 h 1323975"/>
                <a:gd name="connsiteX33" fmla="*/ 714375 w 1278732"/>
                <a:gd name="connsiteY33" fmla="*/ 290512 h 1323975"/>
                <a:gd name="connsiteX34" fmla="*/ 714375 w 1278732"/>
                <a:gd name="connsiteY34" fmla="*/ 307181 h 1323975"/>
                <a:gd name="connsiteX35" fmla="*/ 692944 w 1278732"/>
                <a:gd name="connsiteY35" fmla="*/ 307181 h 1323975"/>
                <a:gd name="connsiteX36" fmla="*/ 692944 w 1278732"/>
                <a:gd name="connsiteY36" fmla="*/ 321469 h 1323975"/>
                <a:gd name="connsiteX37" fmla="*/ 671513 w 1278732"/>
                <a:gd name="connsiteY37" fmla="*/ 321469 h 1323975"/>
                <a:gd name="connsiteX38" fmla="*/ 671513 w 1278732"/>
                <a:gd name="connsiteY38" fmla="*/ 335756 h 1323975"/>
                <a:gd name="connsiteX39" fmla="*/ 647700 w 1278732"/>
                <a:gd name="connsiteY39" fmla="*/ 335756 h 1323975"/>
                <a:gd name="connsiteX40" fmla="*/ 647700 w 1278732"/>
                <a:gd name="connsiteY40" fmla="*/ 352425 h 1323975"/>
                <a:gd name="connsiteX41" fmla="*/ 616744 w 1278732"/>
                <a:gd name="connsiteY41" fmla="*/ 385762 h 1323975"/>
                <a:gd name="connsiteX42" fmla="*/ 600075 w 1278732"/>
                <a:gd name="connsiteY42" fmla="*/ 385762 h 1323975"/>
                <a:gd name="connsiteX43" fmla="*/ 578644 w 1278732"/>
                <a:gd name="connsiteY43" fmla="*/ 421481 h 1323975"/>
                <a:gd name="connsiteX44" fmla="*/ 566738 w 1278732"/>
                <a:gd name="connsiteY44" fmla="*/ 421481 h 1323975"/>
                <a:gd name="connsiteX45" fmla="*/ 566738 w 1278732"/>
                <a:gd name="connsiteY45" fmla="*/ 452437 h 1323975"/>
                <a:gd name="connsiteX46" fmla="*/ 550069 w 1278732"/>
                <a:gd name="connsiteY46" fmla="*/ 452437 h 1323975"/>
                <a:gd name="connsiteX47" fmla="*/ 550069 w 1278732"/>
                <a:gd name="connsiteY47" fmla="*/ 476250 h 1323975"/>
                <a:gd name="connsiteX48" fmla="*/ 528638 w 1278732"/>
                <a:gd name="connsiteY48" fmla="*/ 476250 h 1323975"/>
                <a:gd name="connsiteX49" fmla="*/ 528638 w 1278732"/>
                <a:gd name="connsiteY49" fmla="*/ 490537 h 1323975"/>
                <a:gd name="connsiteX50" fmla="*/ 504825 w 1278732"/>
                <a:gd name="connsiteY50" fmla="*/ 490537 h 1323975"/>
                <a:gd name="connsiteX51" fmla="*/ 504825 w 1278732"/>
                <a:gd name="connsiteY51" fmla="*/ 521494 h 1323975"/>
                <a:gd name="connsiteX52" fmla="*/ 466725 w 1278732"/>
                <a:gd name="connsiteY52" fmla="*/ 545306 h 1323975"/>
                <a:gd name="connsiteX53" fmla="*/ 457200 w 1278732"/>
                <a:gd name="connsiteY53" fmla="*/ 545306 h 1323975"/>
                <a:gd name="connsiteX54" fmla="*/ 457200 w 1278732"/>
                <a:gd name="connsiteY54" fmla="*/ 564356 h 1323975"/>
                <a:gd name="connsiteX55" fmla="*/ 440532 w 1278732"/>
                <a:gd name="connsiteY55" fmla="*/ 564356 h 1323975"/>
                <a:gd name="connsiteX56" fmla="*/ 440532 w 1278732"/>
                <a:gd name="connsiteY56" fmla="*/ 604837 h 1323975"/>
                <a:gd name="connsiteX57" fmla="*/ 411957 w 1278732"/>
                <a:gd name="connsiteY57" fmla="*/ 604837 h 1323975"/>
                <a:gd name="connsiteX58" fmla="*/ 411957 w 1278732"/>
                <a:gd name="connsiteY58" fmla="*/ 619125 h 1323975"/>
                <a:gd name="connsiteX59" fmla="*/ 392907 w 1278732"/>
                <a:gd name="connsiteY59" fmla="*/ 619125 h 1323975"/>
                <a:gd name="connsiteX60" fmla="*/ 392907 w 1278732"/>
                <a:gd name="connsiteY60" fmla="*/ 633412 h 1323975"/>
                <a:gd name="connsiteX61" fmla="*/ 369094 w 1278732"/>
                <a:gd name="connsiteY61" fmla="*/ 633412 h 1323975"/>
                <a:gd name="connsiteX62" fmla="*/ 354807 w 1278732"/>
                <a:gd name="connsiteY62" fmla="*/ 673894 h 1323975"/>
                <a:gd name="connsiteX63" fmla="*/ 345282 w 1278732"/>
                <a:gd name="connsiteY63" fmla="*/ 673894 h 1323975"/>
                <a:gd name="connsiteX64" fmla="*/ 335757 w 1278732"/>
                <a:gd name="connsiteY64" fmla="*/ 704850 h 1323975"/>
                <a:gd name="connsiteX65" fmla="*/ 328613 w 1278732"/>
                <a:gd name="connsiteY65" fmla="*/ 711994 h 1323975"/>
                <a:gd name="connsiteX66" fmla="*/ 316706 w 1278732"/>
                <a:gd name="connsiteY66" fmla="*/ 735807 h 1323975"/>
                <a:gd name="connsiteX67" fmla="*/ 311944 w 1278732"/>
                <a:gd name="connsiteY67" fmla="*/ 788194 h 1323975"/>
                <a:gd name="connsiteX68" fmla="*/ 295275 w 1278732"/>
                <a:gd name="connsiteY68" fmla="*/ 788194 h 1323975"/>
                <a:gd name="connsiteX69" fmla="*/ 295275 w 1278732"/>
                <a:gd name="connsiteY69" fmla="*/ 809625 h 1323975"/>
                <a:gd name="connsiteX70" fmla="*/ 280988 w 1278732"/>
                <a:gd name="connsiteY70" fmla="*/ 809625 h 1323975"/>
                <a:gd name="connsiteX71" fmla="*/ 280988 w 1278732"/>
                <a:gd name="connsiteY71" fmla="*/ 842962 h 1323975"/>
                <a:gd name="connsiteX72" fmla="*/ 259557 w 1278732"/>
                <a:gd name="connsiteY72" fmla="*/ 842962 h 1323975"/>
                <a:gd name="connsiteX73" fmla="*/ 259557 w 1278732"/>
                <a:gd name="connsiteY73" fmla="*/ 869156 h 1323975"/>
                <a:gd name="connsiteX74" fmla="*/ 195263 w 1278732"/>
                <a:gd name="connsiteY74" fmla="*/ 921544 h 1323975"/>
                <a:gd name="connsiteX75" fmla="*/ 195263 w 1278732"/>
                <a:gd name="connsiteY75" fmla="*/ 945356 h 1323975"/>
                <a:gd name="connsiteX76" fmla="*/ 176213 w 1278732"/>
                <a:gd name="connsiteY76" fmla="*/ 945356 h 1323975"/>
                <a:gd name="connsiteX77" fmla="*/ 176213 w 1278732"/>
                <a:gd name="connsiteY77" fmla="*/ 964406 h 1323975"/>
                <a:gd name="connsiteX78" fmla="*/ 161925 w 1278732"/>
                <a:gd name="connsiteY78" fmla="*/ 964406 h 1323975"/>
                <a:gd name="connsiteX79" fmla="*/ 142875 w 1278732"/>
                <a:gd name="connsiteY79" fmla="*/ 990600 h 1323975"/>
                <a:gd name="connsiteX80" fmla="*/ 142875 w 1278732"/>
                <a:gd name="connsiteY80" fmla="*/ 1016794 h 1323975"/>
                <a:gd name="connsiteX81" fmla="*/ 130969 w 1278732"/>
                <a:gd name="connsiteY81" fmla="*/ 1016794 h 1323975"/>
                <a:gd name="connsiteX82" fmla="*/ 130969 w 1278732"/>
                <a:gd name="connsiteY82" fmla="*/ 1042987 h 1323975"/>
                <a:gd name="connsiteX83" fmla="*/ 114300 w 1278732"/>
                <a:gd name="connsiteY83" fmla="*/ 1042987 h 1323975"/>
                <a:gd name="connsiteX84" fmla="*/ 114300 w 1278732"/>
                <a:gd name="connsiteY84" fmla="*/ 1062037 h 1323975"/>
                <a:gd name="connsiteX85" fmla="*/ 104775 w 1278732"/>
                <a:gd name="connsiteY85" fmla="*/ 1062037 h 1323975"/>
                <a:gd name="connsiteX86" fmla="*/ 104775 w 1278732"/>
                <a:gd name="connsiteY86" fmla="*/ 1081087 h 1323975"/>
                <a:gd name="connsiteX87" fmla="*/ 85725 w 1278732"/>
                <a:gd name="connsiteY87" fmla="*/ 1081087 h 1323975"/>
                <a:gd name="connsiteX88" fmla="*/ 73819 w 1278732"/>
                <a:gd name="connsiteY88" fmla="*/ 1100137 h 1323975"/>
                <a:gd name="connsiteX89" fmla="*/ 64295 w 1278732"/>
                <a:gd name="connsiteY89" fmla="*/ 1121568 h 1323975"/>
                <a:gd name="connsiteX90" fmla="*/ 52388 w 1278732"/>
                <a:gd name="connsiteY90" fmla="*/ 1147762 h 1323975"/>
                <a:gd name="connsiteX91" fmla="*/ 38100 w 1278732"/>
                <a:gd name="connsiteY91" fmla="*/ 1147762 h 1323975"/>
                <a:gd name="connsiteX92" fmla="*/ 38100 w 1278732"/>
                <a:gd name="connsiteY92" fmla="*/ 1188244 h 1323975"/>
                <a:gd name="connsiteX93" fmla="*/ 23813 w 1278732"/>
                <a:gd name="connsiteY93" fmla="*/ 1188244 h 1323975"/>
                <a:gd name="connsiteX94" fmla="*/ 23813 w 1278732"/>
                <a:gd name="connsiteY94" fmla="*/ 1219200 h 1323975"/>
                <a:gd name="connsiteX95" fmla="*/ 14288 w 1278732"/>
                <a:gd name="connsiteY95" fmla="*/ 1228725 h 1323975"/>
                <a:gd name="connsiteX96" fmla="*/ 14288 w 1278732"/>
                <a:gd name="connsiteY96" fmla="*/ 1247775 h 1323975"/>
                <a:gd name="connsiteX97" fmla="*/ 0 w 1278732"/>
                <a:gd name="connsiteY97" fmla="*/ 1247775 h 1323975"/>
                <a:gd name="connsiteX98" fmla="*/ 0 w 1278732"/>
                <a:gd name="connsiteY98" fmla="*/ 1323975 h 1323975"/>
                <a:gd name="connsiteX0" fmla="*/ 1278732 w 1278732"/>
                <a:gd name="connsiteY0" fmla="*/ 0 h 1323975"/>
                <a:gd name="connsiteX1" fmla="*/ 1240631 w 1278732"/>
                <a:gd name="connsiteY1" fmla="*/ 11906 h 1323975"/>
                <a:gd name="connsiteX2" fmla="*/ 1228725 w 1278732"/>
                <a:gd name="connsiteY2" fmla="*/ 45244 h 1323975"/>
                <a:gd name="connsiteX3" fmla="*/ 1190625 w 1278732"/>
                <a:gd name="connsiteY3" fmla="*/ 45244 h 1323975"/>
                <a:gd name="connsiteX4" fmla="*/ 1190625 w 1278732"/>
                <a:gd name="connsiteY4" fmla="*/ 66675 h 1323975"/>
                <a:gd name="connsiteX5" fmla="*/ 1159669 w 1278732"/>
                <a:gd name="connsiteY5" fmla="*/ 66675 h 1323975"/>
                <a:gd name="connsiteX6" fmla="*/ 1159669 w 1278732"/>
                <a:gd name="connsiteY6" fmla="*/ 83344 h 1323975"/>
                <a:gd name="connsiteX7" fmla="*/ 1131094 w 1278732"/>
                <a:gd name="connsiteY7" fmla="*/ 83344 h 1323975"/>
                <a:gd name="connsiteX8" fmla="*/ 1131094 w 1278732"/>
                <a:gd name="connsiteY8" fmla="*/ 92869 h 1323975"/>
                <a:gd name="connsiteX9" fmla="*/ 1095375 w 1278732"/>
                <a:gd name="connsiteY9" fmla="*/ 92869 h 1323975"/>
                <a:gd name="connsiteX10" fmla="*/ 1095375 w 1278732"/>
                <a:gd name="connsiteY10" fmla="*/ 123825 h 1323975"/>
                <a:gd name="connsiteX11" fmla="*/ 1069182 w 1278732"/>
                <a:gd name="connsiteY11" fmla="*/ 123825 h 1323975"/>
                <a:gd name="connsiteX12" fmla="*/ 1057275 w 1278732"/>
                <a:gd name="connsiteY12" fmla="*/ 145256 h 1323975"/>
                <a:gd name="connsiteX13" fmla="*/ 1009650 w 1278732"/>
                <a:gd name="connsiteY13" fmla="*/ 145256 h 1323975"/>
                <a:gd name="connsiteX14" fmla="*/ 1009650 w 1278732"/>
                <a:gd name="connsiteY14" fmla="*/ 161925 h 1323975"/>
                <a:gd name="connsiteX15" fmla="*/ 983457 w 1278732"/>
                <a:gd name="connsiteY15" fmla="*/ 161925 h 1323975"/>
                <a:gd name="connsiteX16" fmla="*/ 983457 w 1278732"/>
                <a:gd name="connsiteY16" fmla="*/ 171450 h 1323975"/>
                <a:gd name="connsiteX17" fmla="*/ 959644 w 1278732"/>
                <a:gd name="connsiteY17" fmla="*/ 171450 h 1323975"/>
                <a:gd name="connsiteX18" fmla="*/ 959644 w 1278732"/>
                <a:gd name="connsiteY18" fmla="*/ 171450 h 1323975"/>
                <a:gd name="connsiteX19" fmla="*/ 940594 w 1278732"/>
                <a:gd name="connsiteY19" fmla="*/ 190500 h 1323975"/>
                <a:gd name="connsiteX20" fmla="*/ 933450 w 1278732"/>
                <a:gd name="connsiteY20" fmla="*/ 197644 h 1323975"/>
                <a:gd name="connsiteX21" fmla="*/ 895350 w 1278732"/>
                <a:gd name="connsiteY21" fmla="*/ 197644 h 1323975"/>
                <a:gd name="connsiteX22" fmla="*/ 895350 w 1278732"/>
                <a:gd name="connsiteY22" fmla="*/ 207169 h 1323975"/>
                <a:gd name="connsiteX23" fmla="*/ 850107 w 1278732"/>
                <a:gd name="connsiteY23" fmla="*/ 207169 h 1323975"/>
                <a:gd name="connsiteX24" fmla="*/ 850107 w 1278732"/>
                <a:gd name="connsiteY24" fmla="*/ 221456 h 1323975"/>
                <a:gd name="connsiteX25" fmla="*/ 814388 w 1278732"/>
                <a:gd name="connsiteY25" fmla="*/ 221456 h 1323975"/>
                <a:gd name="connsiteX26" fmla="*/ 814388 w 1278732"/>
                <a:gd name="connsiteY26" fmla="*/ 235744 h 1323975"/>
                <a:gd name="connsiteX27" fmla="*/ 783432 w 1278732"/>
                <a:gd name="connsiteY27" fmla="*/ 235744 h 1323975"/>
                <a:gd name="connsiteX28" fmla="*/ 783432 w 1278732"/>
                <a:gd name="connsiteY28" fmla="*/ 247650 h 1323975"/>
                <a:gd name="connsiteX29" fmla="*/ 771525 w 1278732"/>
                <a:gd name="connsiteY29" fmla="*/ 247650 h 1323975"/>
                <a:gd name="connsiteX30" fmla="*/ 771525 w 1278732"/>
                <a:gd name="connsiteY30" fmla="*/ 261937 h 1323975"/>
                <a:gd name="connsiteX31" fmla="*/ 752475 w 1278732"/>
                <a:gd name="connsiteY31" fmla="*/ 261937 h 1323975"/>
                <a:gd name="connsiteX32" fmla="*/ 735807 w 1278732"/>
                <a:gd name="connsiteY32" fmla="*/ 290512 h 1323975"/>
                <a:gd name="connsiteX33" fmla="*/ 714375 w 1278732"/>
                <a:gd name="connsiteY33" fmla="*/ 290512 h 1323975"/>
                <a:gd name="connsiteX34" fmla="*/ 714375 w 1278732"/>
                <a:gd name="connsiteY34" fmla="*/ 307181 h 1323975"/>
                <a:gd name="connsiteX35" fmla="*/ 692944 w 1278732"/>
                <a:gd name="connsiteY35" fmla="*/ 307181 h 1323975"/>
                <a:gd name="connsiteX36" fmla="*/ 692944 w 1278732"/>
                <a:gd name="connsiteY36" fmla="*/ 321469 h 1323975"/>
                <a:gd name="connsiteX37" fmla="*/ 671513 w 1278732"/>
                <a:gd name="connsiteY37" fmla="*/ 321469 h 1323975"/>
                <a:gd name="connsiteX38" fmla="*/ 671513 w 1278732"/>
                <a:gd name="connsiteY38" fmla="*/ 335756 h 1323975"/>
                <a:gd name="connsiteX39" fmla="*/ 647700 w 1278732"/>
                <a:gd name="connsiteY39" fmla="*/ 335756 h 1323975"/>
                <a:gd name="connsiteX40" fmla="*/ 647700 w 1278732"/>
                <a:gd name="connsiteY40" fmla="*/ 352425 h 1323975"/>
                <a:gd name="connsiteX41" fmla="*/ 616744 w 1278732"/>
                <a:gd name="connsiteY41" fmla="*/ 385762 h 1323975"/>
                <a:gd name="connsiteX42" fmla="*/ 600075 w 1278732"/>
                <a:gd name="connsiteY42" fmla="*/ 385762 h 1323975"/>
                <a:gd name="connsiteX43" fmla="*/ 578644 w 1278732"/>
                <a:gd name="connsiteY43" fmla="*/ 421481 h 1323975"/>
                <a:gd name="connsiteX44" fmla="*/ 566738 w 1278732"/>
                <a:gd name="connsiteY44" fmla="*/ 421481 h 1323975"/>
                <a:gd name="connsiteX45" fmla="*/ 566738 w 1278732"/>
                <a:gd name="connsiteY45" fmla="*/ 452437 h 1323975"/>
                <a:gd name="connsiteX46" fmla="*/ 550069 w 1278732"/>
                <a:gd name="connsiteY46" fmla="*/ 452437 h 1323975"/>
                <a:gd name="connsiteX47" fmla="*/ 550069 w 1278732"/>
                <a:gd name="connsiteY47" fmla="*/ 476250 h 1323975"/>
                <a:gd name="connsiteX48" fmla="*/ 528638 w 1278732"/>
                <a:gd name="connsiteY48" fmla="*/ 476250 h 1323975"/>
                <a:gd name="connsiteX49" fmla="*/ 528638 w 1278732"/>
                <a:gd name="connsiteY49" fmla="*/ 490537 h 1323975"/>
                <a:gd name="connsiteX50" fmla="*/ 504825 w 1278732"/>
                <a:gd name="connsiteY50" fmla="*/ 490537 h 1323975"/>
                <a:gd name="connsiteX51" fmla="*/ 504825 w 1278732"/>
                <a:gd name="connsiteY51" fmla="*/ 521494 h 1323975"/>
                <a:gd name="connsiteX52" fmla="*/ 466725 w 1278732"/>
                <a:gd name="connsiteY52" fmla="*/ 545306 h 1323975"/>
                <a:gd name="connsiteX53" fmla="*/ 457200 w 1278732"/>
                <a:gd name="connsiteY53" fmla="*/ 545306 h 1323975"/>
                <a:gd name="connsiteX54" fmla="*/ 457200 w 1278732"/>
                <a:gd name="connsiteY54" fmla="*/ 564356 h 1323975"/>
                <a:gd name="connsiteX55" fmla="*/ 440532 w 1278732"/>
                <a:gd name="connsiteY55" fmla="*/ 564356 h 1323975"/>
                <a:gd name="connsiteX56" fmla="*/ 440532 w 1278732"/>
                <a:gd name="connsiteY56" fmla="*/ 604837 h 1323975"/>
                <a:gd name="connsiteX57" fmla="*/ 411957 w 1278732"/>
                <a:gd name="connsiteY57" fmla="*/ 604837 h 1323975"/>
                <a:gd name="connsiteX58" fmla="*/ 411957 w 1278732"/>
                <a:gd name="connsiteY58" fmla="*/ 619125 h 1323975"/>
                <a:gd name="connsiteX59" fmla="*/ 392907 w 1278732"/>
                <a:gd name="connsiteY59" fmla="*/ 619125 h 1323975"/>
                <a:gd name="connsiteX60" fmla="*/ 392907 w 1278732"/>
                <a:gd name="connsiteY60" fmla="*/ 633412 h 1323975"/>
                <a:gd name="connsiteX61" fmla="*/ 369094 w 1278732"/>
                <a:gd name="connsiteY61" fmla="*/ 633412 h 1323975"/>
                <a:gd name="connsiteX62" fmla="*/ 354807 w 1278732"/>
                <a:gd name="connsiteY62" fmla="*/ 673894 h 1323975"/>
                <a:gd name="connsiteX63" fmla="*/ 345282 w 1278732"/>
                <a:gd name="connsiteY63" fmla="*/ 673894 h 1323975"/>
                <a:gd name="connsiteX64" fmla="*/ 335757 w 1278732"/>
                <a:gd name="connsiteY64" fmla="*/ 704850 h 1323975"/>
                <a:gd name="connsiteX65" fmla="*/ 328613 w 1278732"/>
                <a:gd name="connsiteY65" fmla="*/ 711994 h 1323975"/>
                <a:gd name="connsiteX66" fmla="*/ 316706 w 1278732"/>
                <a:gd name="connsiteY66" fmla="*/ 735807 h 1323975"/>
                <a:gd name="connsiteX67" fmla="*/ 311944 w 1278732"/>
                <a:gd name="connsiteY67" fmla="*/ 788194 h 1323975"/>
                <a:gd name="connsiteX68" fmla="*/ 295275 w 1278732"/>
                <a:gd name="connsiteY68" fmla="*/ 788194 h 1323975"/>
                <a:gd name="connsiteX69" fmla="*/ 295275 w 1278732"/>
                <a:gd name="connsiteY69" fmla="*/ 809625 h 1323975"/>
                <a:gd name="connsiteX70" fmla="*/ 280988 w 1278732"/>
                <a:gd name="connsiteY70" fmla="*/ 809625 h 1323975"/>
                <a:gd name="connsiteX71" fmla="*/ 280988 w 1278732"/>
                <a:gd name="connsiteY71" fmla="*/ 842962 h 1323975"/>
                <a:gd name="connsiteX72" fmla="*/ 259557 w 1278732"/>
                <a:gd name="connsiteY72" fmla="*/ 842962 h 1323975"/>
                <a:gd name="connsiteX73" fmla="*/ 259557 w 1278732"/>
                <a:gd name="connsiteY73" fmla="*/ 869156 h 1323975"/>
                <a:gd name="connsiteX74" fmla="*/ 195263 w 1278732"/>
                <a:gd name="connsiteY74" fmla="*/ 921544 h 1323975"/>
                <a:gd name="connsiteX75" fmla="*/ 195263 w 1278732"/>
                <a:gd name="connsiteY75" fmla="*/ 945356 h 1323975"/>
                <a:gd name="connsiteX76" fmla="*/ 176213 w 1278732"/>
                <a:gd name="connsiteY76" fmla="*/ 945356 h 1323975"/>
                <a:gd name="connsiteX77" fmla="*/ 176213 w 1278732"/>
                <a:gd name="connsiteY77" fmla="*/ 964406 h 1323975"/>
                <a:gd name="connsiteX78" fmla="*/ 161925 w 1278732"/>
                <a:gd name="connsiteY78" fmla="*/ 964406 h 1323975"/>
                <a:gd name="connsiteX79" fmla="*/ 142875 w 1278732"/>
                <a:gd name="connsiteY79" fmla="*/ 990600 h 1323975"/>
                <a:gd name="connsiteX80" fmla="*/ 142875 w 1278732"/>
                <a:gd name="connsiteY80" fmla="*/ 1016794 h 1323975"/>
                <a:gd name="connsiteX81" fmla="*/ 130969 w 1278732"/>
                <a:gd name="connsiteY81" fmla="*/ 1016794 h 1323975"/>
                <a:gd name="connsiteX82" fmla="*/ 130969 w 1278732"/>
                <a:gd name="connsiteY82" fmla="*/ 1042987 h 1323975"/>
                <a:gd name="connsiteX83" fmla="*/ 114300 w 1278732"/>
                <a:gd name="connsiteY83" fmla="*/ 1042987 h 1323975"/>
                <a:gd name="connsiteX84" fmla="*/ 114300 w 1278732"/>
                <a:gd name="connsiteY84" fmla="*/ 1062037 h 1323975"/>
                <a:gd name="connsiteX85" fmla="*/ 104775 w 1278732"/>
                <a:gd name="connsiteY85" fmla="*/ 1062037 h 1323975"/>
                <a:gd name="connsiteX86" fmla="*/ 104775 w 1278732"/>
                <a:gd name="connsiteY86" fmla="*/ 1081087 h 1323975"/>
                <a:gd name="connsiteX87" fmla="*/ 85725 w 1278732"/>
                <a:gd name="connsiteY87" fmla="*/ 1081087 h 1323975"/>
                <a:gd name="connsiteX88" fmla="*/ 73819 w 1278732"/>
                <a:gd name="connsiteY88" fmla="*/ 1100137 h 1323975"/>
                <a:gd name="connsiteX89" fmla="*/ 64295 w 1278732"/>
                <a:gd name="connsiteY89" fmla="*/ 1121568 h 1323975"/>
                <a:gd name="connsiteX90" fmla="*/ 52388 w 1278732"/>
                <a:gd name="connsiteY90" fmla="*/ 1147762 h 1323975"/>
                <a:gd name="connsiteX91" fmla="*/ 38100 w 1278732"/>
                <a:gd name="connsiteY91" fmla="*/ 1147762 h 1323975"/>
                <a:gd name="connsiteX92" fmla="*/ 38100 w 1278732"/>
                <a:gd name="connsiteY92" fmla="*/ 1188244 h 1323975"/>
                <a:gd name="connsiteX93" fmla="*/ 23813 w 1278732"/>
                <a:gd name="connsiteY93" fmla="*/ 1188244 h 1323975"/>
                <a:gd name="connsiteX94" fmla="*/ 23813 w 1278732"/>
                <a:gd name="connsiteY94" fmla="*/ 1219200 h 1323975"/>
                <a:gd name="connsiteX95" fmla="*/ 14288 w 1278732"/>
                <a:gd name="connsiteY95" fmla="*/ 1228725 h 1323975"/>
                <a:gd name="connsiteX96" fmla="*/ 14288 w 1278732"/>
                <a:gd name="connsiteY96" fmla="*/ 1247775 h 1323975"/>
                <a:gd name="connsiteX97" fmla="*/ 0 w 1278732"/>
                <a:gd name="connsiteY97" fmla="*/ 1247775 h 1323975"/>
                <a:gd name="connsiteX98" fmla="*/ 0 w 1278732"/>
                <a:gd name="connsiteY98" fmla="*/ 1323975 h 1323975"/>
                <a:gd name="connsiteX0" fmla="*/ 1278732 w 1278732"/>
                <a:gd name="connsiteY0" fmla="*/ 0 h 1323975"/>
                <a:gd name="connsiteX1" fmla="*/ 1233487 w 1278732"/>
                <a:gd name="connsiteY1" fmla="*/ 9525 h 1323975"/>
                <a:gd name="connsiteX2" fmla="*/ 1228725 w 1278732"/>
                <a:gd name="connsiteY2" fmla="*/ 45244 h 1323975"/>
                <a:gd name="connsiteX3" fmla="*/ 1190625 w 1278732"/>
                <a:gd name="connsiteY3" fmla="*/ 45244 h 1323975"/>
                <a:gd name="connsiteX4" fmla="*/ 1190625 w 1278732"/>
                <a:gd name="connsiteY4" fmla="*/ 66675 h 1323975"/>
                <a:gd name="connsiteX5" fmla="*/ 1159669 w 1278732"/>
                <a:gd name="connsiteY5" fmla="*/ 66675 h 1323975"/>
                <a:gd name="connsiteX6" fmla="*/ 1159669 w 1278732"/>
                <a:gd name="connsiteY6" fmla="*/ 83344 h 1323975"/>
                <a:gd name="connsiteX7" fmla="*/ 1131094 w 1278732"/>
                <a:gd name="connsiteY7" fmla="*/ 83344 h 1323975"/>
                <a:gd name="connsiteX8" fmla="*/ 1131094 w 1278732"/>
                <a:gd name="connsiteY8" fmla="*/ 92869 h 1323975"/>
                <a:gd name="connsiteX9" fmla="*/ 1095375 w 1278732"/>
                <a:gd name="connsiteY9" fmla="*/ 92869 h 1323975"/>
                <a:gd name="connsiteX10" fmla="*/ 1095375 w 1278732"/>
                <a:gd name="connsiteY10" fmla="*/ 123825 h 1323975"/>
                <a:gd name="connsiteX11" fmla="*/ 1069182 w 1278732"/>
                <a:gd name="connsiteY11" fmla="*/ 123825 h 1323975"/>
                <a:gd name="connsiteX12" fmla="*/ 1057275 w 1278732"/>
                <a:gd name="connsiteY12" fmla="*/ 145256 h 1323975"/>
                <a:gd name="connsiteX13" fmla="*/ 1009650 w 1278732"/>
                <a:gd name="connsiteY13" fmla="*/ 145256 h 1323975"/>
                <a:gd name="connsiteX14" fmla="*/ 1009650 w 1278732"/>
                <a:gd name="connsiteY14" fmla="*/ 161925 h 1323975"/>
                <a:gd name="connsiteX15" fmla="*/ 983457 w 1278732"/>
                <a:gd name="connsiteY15" fmla="*/ 161925 h 1323975"/>
                <a:gd name="connsiteX16" fmla="*/ 983457 w 1278732"/>
                <a:gd name="connsiteY16" fmla="*/ 171450 h 1323975"/>
                <a:gd name="connsiteX17" fmla="*/ 959644 w 1278732"/>
                <a:gd name="connsiteY17" fmla="*/ 171450 h 1323975"/>
                <a:gd name="connsiteX18" fmla="*/ 959644 w 1278732"/>
                <a:gd name="connsiteY18" fmla="*/ 171450 h 1323975"/>
                <a:gd name="connsiteX19" fmla="*/ 940594 w 1278732"/>
                <a:gd name="connsiteY19" fmla="*/ 190500 h 1323975"/>
                <a:gd name="connsiteX20" fmla="*/ 933450 w 1278732"/>
                <a:gd name="connsiteY20" fmla="*/ 197644 h 1323975"/>
                <a:gd name="connsiteX21" fmla="*/ 895350 w 1278732"/>
                <a:gd name="connsiteY21" fmla="*/ 197644 h 1323975"/>
                <a:gd name="connsiteX22" fmla="*/ 895350 w 1278732"/>
                <a:gd name="connsiteY22" fmla="*/ 207169 h 1323975"/>
                <a:gd name="connsiteX23" fmla="*/ 850107 w 1278732"/>
                <a:gd name="connsiteY23" fmla="*/ 207169 h 1323975"/>
                <a:gd name="connsiteX24" fmla="*/ 850107 w 1278732"/>
                <a:gd name="connsiteY24" fmla="*/ 221456 h 1323975"/>
                <a:gd name="connsiteX25" fmla="*/ 814388 w 1278732"/>
                <a:gd name="connsiteY25" fmla="*/ 221456 h 1323975"/>
                <a:gd name="connsiteX26" fmla="*/ 814388 w 1278732"/>
                <a:gd name="connsiteY26" fmla="*/ 235744 h 1323975"/>
                <a:gd name="connsiteX27" fmla="*/ 783432 w 1278732"/>
                <a:gd name="connsiteY27" fmla="*/ 235744 h 1323975"/>
                <a:gd name="connsiteX28" fmla="*/ 783432 w 1278732"/>
                <a:gd name="connsiteY28" fmla="*/ 247650 h 1323975"/>
                <a:gd name="connsiteX29" fmla="*/ 771525 w 1278732"/>
                <a:gd name="connsiteY29" fmla="*/ 247650 h 1323975"/>
                <a:gd name="connsiteX30" fmla="*/ 771525 w 1278732"/>
                <a:gd name="connsiteY30" fmla="*/ 261937 h 1323975"/>
                <a:gd name="connsiteX31" fmla="*/ 752475 w 1278732"/>
                <a:gd name="connsiteY31" fmla="*/ 261937 h 1323975"/>
                <a:gd name="connsiteX32" fmla="*/ 735807 w 1278732"/>
                <a:gd name="connsiteY32" fmla="*/ 290512 h 1323975"/>
                <a:gd name="connsiteX33" fmla="*/ 714375 w 1278732"/>
                <a:gd name="connsiteY33" fmla="*/ 290512 h 1323975"/>
                <a:gd name="connsiteX34" fmla="*/ 714375 w 1278732"/>
                <a:gd name="connsiteY34" fmla="*/ 307181 h 1323975"/>
                <a:gd name="connsiteX35" fmla="*/ 692944 w 1278732"/>
                <a:gd name="connsiteY35" fmla="*/ 307181 h 1323975"/>
                <a:gd name="connsiteX36" fmla="*/ 692944 w 1278732"/>
                <a:gd name="connsiteY36" fmla="*/ 321469 h 1323975"/>
                <a:gd name="connsiteX37" fmla="*/ 671513 w 1278732"/>
                <a:gd name="connsiteY37" fmla="*/ 321469 h 1323975"/>
                <a:gd name="connsiteX38" fmla="*/ 671513 w 1278732"/>
                <a:gd name="connsiteY38" fmla="*/ 335756 h 1323975"/>
                <a:gd name="connsiteX39" fmla="*/ 647700 w 1278732"/>
                <a:gd name="connsiteY39" fmla="*/ 335756 h 1323975"/>
                <a:gd name="connsiteX40" fmla="*/ 647700 w 1278732"/>
                <a:gd name="connsiteY40" fmla="*/ 352425 h 1323975"/>
                <a:gd name="connsiteX41" fmla="*/ 616744 w 1278732"/>
                <a:gd name="connsiteY41" fmla="*/ 385762 h 1323975"/>
                <a:gd name="connsiteX42" fmla="*/ 600075 w 1278732"/>
                <a:gd name="connsiteY42" fmla="*/ 385762 h 1323975"/>
                <a:gd name="connsiteX43" fmla="*/ 578644 w 1278732"/>
                <a:gd name="connsiteY43" fmla="*/ 421481 h 1323975"/>
                <a:gd name="connsiteX44" fmla="*/ 566738 w 1278732"/>
                <a:gd name="connsiteY44" fmla="*/ 421481 h 1323975"/>
                <a:gd name="connsiteX45" fmla="*/ 566738 w 1278732"/>
                <a:gd name="connsiteY45" fmla="*/ 452437 h 1323975"/>
                <a:gd name="connsiteX46" fmla="*/ 550069 w 1278732"/>
                <a:gd name="connsiteY46" fmla="*/ 452437 h 1323975"/>
                <a:gd name="connsiteX47" fmla="*/ 550069 w 1278732"/>
                <a:gd name="connsiteY47" fmla="*/ 476250 h 1323975"/>
                <a:gd name="connsiteX48" fmla="*/ 528638 w 1278732"/>
                <a:gd name="connsiteY48" fmla="*/ 476250 h 1323975"/>
                <a:gd name="connsiteX49" fmla="*/ 528638 w 1278732"/>
                <a:gd name="connsiteY49" fmla="*/ 490537 h 1323975"/>
                <a:gd name="connsiteX50" fmla="*/ 504825 w 1278732"/>
                <a:gd name="connsiteY50" fmla="*/ 490537 h 1323975"/>
                <a:gd name="connsiteX51" fmla="*/ 504825 w 1278732"/>
                <a:gd name="connsiteY51" fmla="*/ 521494 h 1323975"/>
                <a:gd name="connsiteX52" fmla="*/ 466725 w 1278732"/>
                <a:gd name="connsiteY52" fmla="*/ 545306 h 1323975"/>
                <a:gd name="connsiteX53" fmla="*/ 457200 w 1278732"/>
                <a:gd name="connsiteY53" fmla="*/ 545306 h 1323975"/>
                <a:gd name="connsiteX54" fmla="*/ 457200 w 1278732"/>
                <a:gd name="connsiteY54" fmla="*/ 564356 h 1323975"/>
                <a:gd name="connsiteX55" fmla="*/ 440532 w 1278732"/>
                <a:gd name="connsiteY55" fmla="*/ 564356 h 1323975"/>
                <a:gd name="connsiteX56" fmla="*/ 440532 w 1278732"/>
                <a:gd name="connsiteY56" fmla="*/ 604837 h 1323975"/>
                <a:gd name="connsiteX57" fmla="*/ 411957 w 1278732"/>
                <a:gd name="connsiteY57" fmla="*/ 604837 h 1323975"/>
                <a:gd name="connsiteX58" fmla="*/ 411957 w 1278732"/>
                <a:gd name="connsiteY58" fmla="*/ 619125 h 1323975"/>
                <a:gd name="connsiteX59" fmla="*/ 392907 w 1278732"/>
                <a:gd name="connsiteY59" fmla="*/ 619125 h 1323975"/>
                <a:gd name="connsiteX60" fmla="*/ 392907 w 1278732"/>
                <a:gd name="connsiteY60" fmla="*/ 633412 h 1323975"/>
                <a:gd name="connsiteX61" fmla="*/ 369094 w 1278732"/>
                <a:gd name="connsiteY61" fmla="*/ 633412 h 1323975"/>
                <a:gd name="connsiteX62" fmla="*/ 354807 w 1278732"/>
                <a:gd name="connsiteY62" fmla="*/ 673894 h 1323975"/>
                <a:gd name="connsiteX63" fmla="*/ 345282 w 1278732"/>
                <a:gd name="connsiteY63" fmla="*/ 673894 h 1323975"/>
                <a:gd name="connsiteX64" fmla="*/ 335757 w 1278732"/>
                <a:gd name="connsiteY64" fmla="*/ 704850 h 1323975"/>
                <a:gd name="connsiteX65" fmla="*/ 328613 w 1278732"/>
                <a:gd name="connsiteY65" fmla="*/ 711994 h 1323975"/>
                <a:gd name="connsiteX66" fmla="*/ 316706 w 1278732"/>
                <a:gd name="connsiteY66" fmla="*/ 735807 h 1323975"/>
                <a:gd name="connsiteX67" fmla="*/ 311944 w 1278732"/>
                <a:gd name="connsiteY67" fmla="*/ 788194 h 1323975"/>
                <a:gd name="connsiteX68" fmla="*/ 295275 w 1278732"/>
                <a:gd name="connsiteY68" fmla="*/ 788194 h 1323975"/>
                <a:gd name="connsiteX69" fmla="*/ 295275 w 1278732"/>
                <a:gd name="connsiteY69" fmla="*/ 809625 h 1323975"/>
                <a:gd name="connsiteX70" fmla="*/ 280988 w 1278732"/>
                <a:gd name="connsiteY70" fmla="*/ 809625 h 1323975"/>
                <a:gd name="connsiteX71" fmla="*/ 280988 w 1278732"/>
                <a:gd name="connsiteY71" fmla="*/ 842962 h 1323975"/>
                <a:gd name="connsiteX72" fmla="*/ 259557 w 1278732"/>
                <a:gd name="connsiteY72" fmla="*/ 842962 h 1323975"/>
                <a:gd name="connsiteX73" fmla="*/ 259557 w 1278732"/>
                <a:gd name="connsiteY73" fmla="*/ 869156 h 1323975"/>
                <a:gd name="connsiteX74" fmla="*/ 195263 w 1278732"/>
                <a:gd name="connsiteY74" fmla="*/ 921544 h 1323975"/>
                <a:gd name="connsiteX75" fmla="*/ 195263 w 1278732"/>
                <a:gd name="connsiteY75" fmla="*/ 945356 h 1323975"/>
                <a:gd name="connsiteX76" fmla="*/ 176213 w 1278732"/>
                <a:gd name="connsiteY76" fmla="*/ 945356 h 1323975"/>
                <a:gd name="connsiteX77" fmla="*/ 176213 w 1278732"/>
                <a:gd name="connsiteY77" fmla="*/ 964406 h 1323975"/>
                <a:gd name="connsiteX78" fmla="*/ 161925 w 1278732"/>
                <a:gd name="connsiteY78" fmla="*/ 964406 h 1323975"/>
                <a:gd name="connsiteX79" fmla="*/ 142875 w 1278732"/>
                <a:gd name="connsiteY79" fmla="*/ 990600 h 1323975"/>
                <a:gd name="connsiteX80" fmla="*/ 142875 w 1278732"/>
                <a:gd name="connsiteY80" fmla="*/ 1016794 h 1323975"/>
                <a:gd name="connsiteX81" fmla="*/ 130969 w 1278732"/>
                <a:gd name="connsiteY81" fmla="*/ 1016794 h 1323975"/>
                <a:gd name="connsiteX82" fmla="*/ 130969 w 1278732"/>
                <a:gd name="connsiteY82" fmla="*/ 1042987 h 1323975"/>
                <a:gd name="connsiteX83" fmla="*/ 114300 w 1278732"/>
                <a:gd name="connsiteY83" fmla="*/ 1042987 h 1323975"/>
                <a:gd name="connsiteX84" fmla="*/ 114300 w 1278732"/>
                <a:gd name="connsiteY84" fmla="*/ 1062037 h 1323975"/>
                <a:gd name="connsiteX85" fmla="*/ 104775 w 1278732"/>
                <a:gd name="connsiteY85" fmla="*/ 1062037 h 1323975"/>
                <a:gd name="connsiteX86" fmla="*/ 104775 w 1278732"/>
                <a:gd name="connsiteY86" fmla="*/ 1081087 h 1323975"/>
                <a:gd name="connsiteX87" fmla="*/ 85725 w 1278732"/>
                <a:gd name="connsiteY87" fmla="*/ 1081087 h 1323975"/>
                <a:gd name="connsiteX88" fmla="*/ 73819 w 1278732"/>
                <a:gd name="connsiteY88" fmla="*/ 1100137 h 1323975"/>
                <a:gd name="connsiteX89" fmla="*/ 64295 w 1278732"/>
                <a:gd name="connsiteY89" fmla="*/ 1121568 h 1323975"/>
                <a:gd name="connsiteX90" fmla="*/ 52388 w 1278732"/>
                <a:gd name="connsiteY90" fmla="*/ 1147762 h 1323975"/>
                <a:gd name="connsiteX91" fmla="*/ 38100 w 1278732"/>
                <a:gd name="connsiteY91" fmla="*/ 1147762 h 1323975"/>
                <a:gd name="connsiteX92" fmla="*/ 38100 w 1278732"/>
                <a:gd name="connsiteY92" fmla="*/ 1188244 h 1323975"/>
                <a:gd name="connsiteX93" fmla="*/ 23813 w 1278732"/>
                <a:gd name="connsiteY93" fmla="*/ 1188244 h 1323975"/>
                <a:gd name="connsiteX94" fmla="*/ 23813 w 1278732"/>
                <a:gd name="connsiteY94" fmla="*/ 1219200 h 1323975"/>
                <a:gd name="connsiteX95" fmla="*/ 14288 w 1278732"/>
                <a:gd name="connsiteY95" fmla="*/ 1228725 h 1323975"/>
                <a:gd name="connsiteX96" fmla="*/ 14288 w 1278732"/>
                <a:gd name="connsiteY96" fmla="*/ 1247775 h 1323975"/>
                <a:gd name="connsiteX97" fmla="*/ 0 w 1278732"/>
                <a:gd name="connsiteY97" fmla="*/ 1247775 h 1323975"/>
                <a:gd name="connsiteX98" fmla="*/ 0 w 1278732"/>
                <a:gd name="connsiteY98" fmla="*/ 1323975 h 1323975"/>
                <a:gd name="connsiteX0" fmla="*/ 1278732 w 1278732"/>
                <a:gd name="connsiteY0" fmla="*/ 0 h 1323975"/>
                <a:gd name="connsiteX1" fmla="*/ 1233487 w 1278732"/>
                <a:gd name="connsiteY1" fmla="*/ 9525 h 1323975"/>
                <a:gd name="connsiteX2" fmla="*/ 1219200 w 1278732"/>
                <a:gd name="connsiteY2" fmla="*/ 42862 h 1323975"/>
                <a:gd name="connsiteX3" fmla="*/ 1190625 w 1278732"/>
                <a:gd name="connsiteY3" fmla="*/ 45244 h 1323975"/>
                <a:gd name="connsiteX4" fmla="*/ 1190625 w 1278732"/>
                <a:gd name="connsiteY4" fmla="*/ 66675 h 1323975"/>
                <a:gd name="connsiteX5" fmla="*/ 1159669 w 1278732"/>
                <a:gd name="connsiteY5" fmla="*/ 66675 h 1323975"/>
                <a:gd name="connsiteX6" fmla="*/ 1159669 w 1278732"/>
                <a:gd name="connsiteY6" fmla="*/ 83344 h 1323975"/>
                <a:gd name="connsiteX7" fmla="*/ 1131094 w 1278732"/>
                <a:gd name="connsiteY7" fmla="*/ 83344 h 1323975"/>
                <a:gd name="connsiteX8" fmla="*/ 1131094 w 1278732"/>
                <a:gd name="connsiteY8" fmla="*/ 92869 h 1323975"/>
                <a:gd name="connsiteX9" fmla="*/ 1095375 w 1278732"/>
                <a:gd name="connsiteY9" fmla="*/ 92869 h 1323975"/>
                <a:gd name="connsiteX10" fmla="*/ 1095375 w 1278732"/>
                <a:gd name="connsiteY10" fmla="*/ 123825 h 1323975"/>
                <a:gd name="connsiteX11" fmla="*/ 1069182 w 1278732"/>
                <a:gd name="connsiteY11" fmla="*/ 123825 h 1323975"/>
                <a:gd name="connsiteX12" fmla="*/ 1057275 w 1278732"/>
                <a:gd name="connsiteY12" fmla="*/ 145256 h 1323975"/>
                <a:gd name="connsiteX13" fmla="*/ 1009650 w 1278732"/>
                <a:gd name="connsiteY13" fmla="*/ 145256 h 1323975"/>
                <a:gd name="connsiteX14" fmla="*/ 1009650 w 1278732"/>
                <a:gd name="connsiteY14" fmla="*/ 161925 h 1323975"/>
                <a:gd name="connsiteX15" fmla="*/ 983457 w 1278732"/>
                <a:gd name="connsiteY15" fmla="*/ 161925 h 1323975"/>
                <a:gd name="connsiteX16" fmla="*/ 983457 w 1278732"/>
                <a:gd name="connsiteY16" fmla="*/ 171450 h 1323975"/>
                <a:gd name="connsiteX17" fmla="*/ 959644 w 1278732"/>
                <a:gd name="connsiteY17" fmla="*/ 171450 h 1323975"/>
                <a:gd name="connsiteX18" fmla="*/ 959644 w 1278732"/>
                <a:gd name="connsiteY18" fmla="*/ 171450 h 1323975"/>
                <a:gd name="connsiteX19" fmla="*/ 940594 w 1278732"/>
                <a:gd name="connsiteY19" fmla="*/ 190500 h 1323975"/>
                <a:gd name="connsiteX20" fmla="*/ 933450 w 1278732"/>
                <a:gd name="connsiteY20" fmla="*/ 197644 h 1323975"/>
                <a:gd name="connsiteX21" fmla="*/ 895350 w 1278732"/>
                <a:gd name="connsiteY21" fmla="*/ 197644 h 1323975"/>
                <a:gd name="connsiteX22" fmla="*/ 895350 w 1278732"/>
                <a:gd name="connsiteY22" fmla="*/ 207169 h 1323975"/>
                <a:gd name="connsiteX23" fmla="*/ 850107 w 1278732"/>
                <a:gd name="connsiteY23" fmla="*/ 207169 h 1323975"/>
                <a:gd name="connsiteX24" fmla="*/ 850107 w 1278732"/>
                <a:gd name="connsiteY24" fmla="*/ 221456 h 1323975"/>
                <a:gd name="connsiteX25" fmla="*/ 814388 w 1278732"/>
                <a:gd name="connsiteY25" fmla="*/ 221456 h 1323975"/>
                <a:gd name="connsiteX26" fmla="*/ 814388 w 1278732"/>
                <a:gd name="connsiteY26" fmla="*/ 235744 h 1323975"/>
                <a:gd name="connsiteX27" fmla="*/ 783432 w 1278732"/>
                <a:gd name="connsiteY27" fmla="*/ 235744 h 1323975"/>
                <a:gd name="connsiteX28" fmla="*/ 783432 w 1278732"/>
                <a:gd name="connsiteY28" fmla="*/ 247650 h 1323975"/>
                <a:gd name="connsiteX29" fmla="*/ 771525 w 1278732"/>
                <a:gd name="connsiteY29" fmla="*/ 247650 h 1323975"/>
                <a:gd name="connsiteX30" fmla="*/ 771525 w 1278732"/>
                <a:gd name="connsiteY30" fmla="*/ 261937 h 1323975"/>
                <a:gd name="connsiteX31" fmla="*/ 752475 w 1278732"/>
                <a:gd name="connsiteY31" fmla="*/ 261937 h 1323975"/>
                <a:gd name="connsiteX32" fmla="*/ 735807 w 1278732"/>
                <a:gd name="connsiteY32" fmla="*/ 290512 h 1323975"/>
                <a:gd name="connsiteX33" fmla="*/ 714375 w 1278732"/>
                <a:gd name="connsiteY33" fmla="*/ 290512 h 1323975"/>
                <a:gd name="connsiteX34" fmla="*/ 714375 w 1278732"/>
                <a:gd name="connsiteY34" fmla="*/ 307181 h 1323975"/>
                <a:gd name="connsiteX35" fmla="*/ 692944 w 1278732"/>
                <a:gd name="connsiteY35" fmla="*/ 307181 h 1323975"/>
                <a:gd name="connsiteX36" fmla="*/ 692944 w 1278732"/>
                <a:gd name="connsiteY36" fmla="*/ 321469 h 1323975"/>
                <a:gd name="connsiteX37" fmla="*/ 671513 w 1278732"/>
                <a:gd name="connsiteY37" fmla="*/ 321469 h 1323975"/>
                <a:gd name="connsiteX38" fmla="*/ 671513 w 1278732"/>
                <a:gd name="connsiteY38" fmla="*/ 335756 h 1323975"/>
                <a:gd name="connsiteX39" fmla="*/ 647700 w 1278732"/>
                <a:gd name="connsiteY39" fmla="*/ 335756 h 1323975"/>
                <a:gd name="connsiteX40" fmla="*/ 647700 w 1278732"/>
                <a:gd name="connsiteY40" fmla="*/ 352425 h 1323975"/>
                <a:gd name="connsiteX41" fmla="*/ 616744 w 1278732"/>
                <a:gd name="connsiteY41" fmla="*/ 385762 h 1323975"/>
                <a:gd name="connsiteX42" fmla="*/ 600075 w 1278732"/>
                <a:gd name="connsiteY42" fmla="*/ 385762 h 1323975"/>
                <a:gd name="connsiteX43" fmla="*/ 578644 w 1278732"/>
                <a:gd name="connsiteY43" fmla="*/ 421481 h 1323975"/>
                <a:gd name="connsiteX44" fmla="*/ 566738 w 1278732"/>
                <a:gd name="connsiteY44" fmla="*/ 421481 h 1323975"/>
                <a:gd name="connsiteX45" fmla="*/ 566738 w 1278732"/>
                <a:gd name="connsiteY45" fmla="*/ 452437 h 1323975"/>
                <a:gd name="connsiteX46" fmla="*/ 550069 w 1278732"/>
                <a:gd name="connsiteY46" fmla="*/ 452437 h 1323975"/>
                <a:gd name="connsiteX47" fmla="*/ 550069 w 1278732"/>
                <a:gd name="connsiteY47" fmla="*/ 476250 h 1323975"/>
                <a:gd name="connsiteX48" fmla="*/ 528638 w 1278732"/>
                <a:gd name="connsiteY48" fmla="*/ 476250 h 1323975"/>
                <a:gd name="connsiteX49" fmla="*/ 528638 w 1278732"/>
                <a:gd name="connsiteY49" fmla="*/ 490537 h 1323975"/>
                <a:gd name="connsiteX50" fmla="*/ 504825 w 1278732"/>
                <a:gd name="connsiteY50" fmla="*/ 490537 h 1323975"/>
                <a:gd name="connsiteX51" fmla="*/ 504825 w 1278732"/>
                <a:gd name="connsiteY51" fmla="*/ 521494 h 1323975"/>
                <a:gd name="connsiteX52" fmla="*/ 466725 w 1278732"/>
                <a:gd name="connsiteY52" fmla="*/ 545306 h 1323975"/>
                <a:gd name="connsiteX53" fmla="*/ 457200 w 1278732"/>
                <a:gd name="connsiteY53" fmla="*/ 545306 h 1323975"/>
                <a:gd name="connsiteX54" fmla="*/ 457200 w 1278732"/>
                <a:gd name="connsiteY54" fmla="*/ 564356 h 1323975"/>
                <a:gd name="connsiteX55" fmla="*/ 440532 w 1278732"/>
                <a:gd name="connsiteY55" fmla="*/ 564356 h 1323975"/>
                <a:gd name="connsiteX56" fmla="*/ 440532 w 1278732"/>
                <a:gd name="connsiteY56" fmla="*/ 604837 h 1323975"/>
                <a:gd name="connsiteX57" fmla="*/ 411957 w 1278732"/>
                <a:gd name="connsiteY57" fmla="*/ 604837 h 1323975"/>
                <a:gd name="connsiteX58" fmla="*/ 411957 w 1278732"/>
                <a:gd name="connsiteY58" fmla="*/ 619125 h 1323975"/>
                <a:gd name="connsiteX59" fmla="*/ 392907 w 1278732"/>
                <a:gd name="connsiteY59" fmla="*/ 619125 h 1323975"/>
                <a:gd name="connsiteX60" fmla="*/ 392907 w 1278732"/>
                <a:gd name="connsiteY60" fmla="*/ 633412 h 1323975"/>
                <a:gd name="connsiteX61" fmla="*/ 369094 w 1278732"/>
                <a:gd name="connsiteY61" fmla="*/ 633412 h 1323975"/>
                <a:gd name="connsiteX62" fmla="*/ 354807 w 1278732"/>
                <a:gd name="connsiteY62" fmla="*/ 673894 h 1323975"/>
                <a:gd name="connsiteX63" fmla="*/ 345282 w 1278732"/>
                <a:gd name="connsiteY63" fmla="*/ 673894 h 1323975"/>
                <a:gd name="connsiteX64" fmla="*/ 335757 w 1278732"/>
                <a:gd name="connsiteY64" fmla="*/ 704850 h 1323975"/>
                <a:gd name="connsiteX65" fmla="*/ 328613 w 1278732"/>
                <a:gd name="connsiteY65" fmla="*/ 711994 h 1323975"/>
                <a:gd name="connsiteX66" fmla="*/ 316706 w 1278732"/>
                <a:gd name="connsiteY66" fmla="*/ 735807 h 1323975"/>
                <a:gd name="connsiteX67" fmla="*/ 311944 w 1278732"/>
                <a:gd name="connsiteY67" fmla="*/ 788194 h 1323975"/>
                <a:gd name="connsiteX68" fmla="*/ 295275 w 1278732"/>
                <a:gd name="connsiteY68" fmla="*/ 788194 h 1323975"/>
                <a:gd name="connsiteX69" fmla="*/ 295275 w 1278732"/>
                <a:gd name="connsiteY69" fmla="*/ 809625 h 1323975"/>
                <a:gd name="connsiteX70" fmla="*/ 280988 w 1278732"/>
                <a:gd name="connsiteY70" fmla="*/ 809625 h 1323975"/>
                <a:gd name="connsiteX71" fmla="*/ 280988 w 1278732"/>
                <a:gd name="connsiteY71" fmla="*/ 842962 h 1323975"/>
                <a:gd name="connsiteX72" fmla="*/ 259557 w 1278732"/>
                <a:gd name="connsiteY72" fmla="*/ 842962 h 1323975"/>
                <a:gd name="connsiteX73" fmla="*/ 259557 w 1278732"/>
                <a:gd name="connsiteY73" fmla="*/ 869156 h 1323975"/>
                <a:gd name="connsiteX74" fmla="*/ 195263 w 1278732"/>
                <a:gd name="connsiteY74" fmla="*/ 921544 h 1323975"/>
                <a:gd name="connsiteX75" fmla="*/ 195263 w 1278732"/>
                <a:gd name="connsiteY75" fmla="*/ 945356 h 1323975"/>
                <a:gd name="connsiteX76" fmla="*/ 176213 w 1278732"/>
                <a:gd name="connsiteY76" fmla="*/ 945356 h 1323975"/>
                <a:gd name="connsiteX77" fmla="*/ 176213 w 1278732"/>
                <a:gd name="connsiteY77" fmla="*/ 964406 h 1323975"/>
                <a:gd name="connsiteX78" fmla="*/ 161925 w 1278732"/>
                <a:gd name="connsiteY78" fmla="*/ 964406 h 1323975"/>
                <a:gd name="connsiteX79" fmla="*/ 142875 w 1278732"/>
                <a:gd name="connsiteY79" fmla="*/ 990600 h 1323975"/>
                <a:gd name="connsiteX80" fmla="*/ 142875 w 1278732"/>
                <a:gd name="connsiteY80" fmla="*/ 1016794 h 1323975"/>
                <a:gd name="connsiteX81" fmla="*/ 130969 w 1278732"/>
                <a:gd name="connsiteY81" fmla="*/ 1016794 h 1323975"/>
                <a:gd name="connsiteX82" fmla="*/ 130969 w 1278732"/>
                <a:gd name="connsiteY82" fmla="*/ 1042987 h 1323975"/>
                <a:gd name="connsiteX83" fmla="*/ 114300 w 1278732"/>
                <a:gd name="connsiteY83" fmla="*/ 1042987 h 1323975"/>
                <a:gd name="connsiteX84" fmla="*/ 114300 w 1278732"/>
                <a:gd name="connsiteY84" fmla="*/ 1062037 h 1323975"/>
                <a:gd name="connsiteX85" fmla="*/ 104775 w 1278732"/>
                <a:gd name="connsiteY85" fmla="*/ 1062037 h 1323975"/>
                <a:gd name="connsiteX86" fmla="*/ 104775 w 1278732"/>
                <a:gd name="connsiteY86" fmla="*/ 1081087 h 1323975"/>
                <a:gd name="connsiteX87" fmla="*/ 85725 w 1278732"/>
                <a:gd name="connsiteY87" fmla="*/ 1081087 h 1323975"/>
                <a:gd name="connsiteX88" fmla="*/ 73819 w 1278732"/>
                <a:gd name="connsiteY88" fmla="*/ 1100137 h 1323975"/>
                <a:gd name="connsiteX89" fmla="*/ 64295 w 1278732"/>
                <a:gd name="connsiteY89" fmla="*/ 1121568 h 1323975"/>
                <a:gd name="connsiteX90" fmla="*/ 52388 w 1278732"/>
                <a:gd name="connsiteY90" fmla="*/ 1147762 h 1323975"/>
                <a:gd name="connsiteX91" fmla="*/ 38100 w 1278732"/>
                <a:gd name="connsiteY91" fmla="*/ 1147762 h 1323975"/>
                <a:gd name="connsiteX92" fmla="*/ 38100 w 1278732"/>
                <a:gd name="connsiteY92" fmla="*/ 1188244 h 1323975"/>
                <a:gd name="connsiteX93" fmla="*/ 23813 w 1278732"/>
                <a:gd name="connsiteY93" fmla="*/ 1188244 h 1323975"/>
                <a:gd name="connsiteX94" fmla="*/ 23813 w 1278732"/>
                <a:gd name="connsiteY94" fmla="*/ 1219200 h 1323975"/>
                <a:gd name="connsiteX95" fmla="*/ 14288 w 1278732"/>
                <a:gd name="connsiteY95" fmla="*/ 1228725 h 1323975"/>
                <a:gd name="connsiteX96" fmla="*/ 14288 w 1278732"/>
                <a:gd name="connsiteY96" fmla="*/ 1247775 h 1323975"/>
                <a:gd name="connsiteX97" fmla="*/ 0 w 1278732"/>
                <a:gd name="connsiteY97" fmla="*/ 1247775 h 1323975"/>
                <a:gd name="connsiteX98" fmla="*/ 0 w 1278732"/>
                <a:gd name="connsiteY98" fmla="*/ 1323975 h 1323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1278732" h="1323975">
                  <a:moveTo>
                    <a:pt x="1278732" y="0"/>
                  </a:moveTo>
                  <a:lnTo>
                    <a:pt x="1233487" y="9525"/>
                  </a:lnTo>
                  <a:lnTo>
                    <a:pt x="1219200" y="42862"/>
                  </a:lnTo>
                  <a:lnTo>
                    <a:pt x="1190625" y="45244"/>
                  </a:lnTo>
                  <a:lnTo>
                    <a:pt x="1190625" y="66675"/>
                  </a:lnTo>
                  <a:lnTo>
                    <a:pt x="1159669" y="66675"/>
                  </a:lnTo>
                  <a:lnTo>
                    <a:pt x="1159669" y="83344"/>
                  </a:lnTo>
                  <a:lnTo>
                    <a:pt x="1131094" y="83344"/>
                  </a:lnTo>
                  <a:lnTo>
                    <a:pt x="1131094" y="92869"/>
                  </a:lnTo>
                  <a:lnTo>
                    <a:pt x="1095375" y="92869"/>
                  </a:lnTo>
                  <a:lnTo>
                    <a:pt x="1095375" y="123825"/>
                  </a:lnTo>
                  <a:lnTo>
                    <a:pt x="1069182" y="123825"/>
                  </a:lnTo>
                  <a:lnTo>
                    <a:pt x="1057275" y="145256"/>
                  </a:lnTo>
                  <a:lnTo>
                    <a:pt x="1009650" y="145256"/>
                  </a:lnTo>
                  <a:lnTo>
                    <a:pt x="1009650" y="161925"/>
                  </a:lnTo>
                  <a:lnTo>
                    <a:pt x="983457" y="161925"/>
                  </a:lnTo>
                  <a:lnTo>
                    <a:pt x="983457" y="171450"/>
                  </a:lnTo>
                  <a:lnTo>
                    <a:pt x="959644" y="171450"/>
                  </a:lnTo>
                  <a:lnTo>
                    <a:pt x="959644" y="171450"/>
                  </a:lnTo>
                  <a:lnTo>
                    <a:pt x="940594" y="190500"/>
                  </a:lnTo>
                  <a:lnTo>
                    <a:pt x="933450" y="197644"/>
                  </a:lnTo>
                  <a:lnTo>
                    <a:pt x="895350" y="197644"/>
                  </a:lnTo>
                  <a:lnTo>
                    <a:pt x="895350" y="207169"/>
                  </a:lnTo>
                  <a:lnTo>
                    <a:pt x="850107" y="207169"/>
                  </a:lnTo>
                  <a:lnTo>
                    <a:pt x="850107" y="221456"/>
                  </a:lnTo>
                  <a:lnTo>
                    <a:pt x="814388" y="221456"/>
                  </a:lnTo>
                  <a:lnTo>
                    <a:pt x="814388" y="235744"/>
                  </a:lnTo>
                  <a:lnTo>
                    <a:pt x="783432" y="235744"/>
                  </a:lnTo>
                  <a:lnTo>
                    <a:pt x="783432" y="247650"/>
                  </a:lnTo>
                  <a:lnTo>
                    <a:pt x="771525" y="247650"/>
                  </a:lnTo>
                  <a:lnTo>
                    <a:pt x="771525" y="261937"/>
                  </a:lnTo>
                  <a:lnTo>
                    <a:pt x="752475" y="261937"/>
                  </a:lnTo>
                  <a:lnTo>
                    <a:pt x="735807" y="290512"/>
                  </a:lnTo>
                  <a:lnTo>
                    <a:pt x="714375" y="290512"/>
                  </a:lnTo>
                  <a:lnTo>
                    <a:pt x="714375" y="307181"/>
                  </a:lnTo>
                  <a:lnTo>
                    <a:pt x="692944" y="307181"/>
                  </a:lnTo>
                  <a:lnTo>
                    <a:pt x="692944" y="321469"/>
                  </a:lnTo>
                  <a:lnTo>
                    <a:pt x="671513" y="321469"/>
                  </a:lnTo>
                  <a:lnTo>
                    <a:pt x="671513" y="335756"/>
                  </a:lnTo>
                  <a:lnTo>
                    <a:pt x="647700" y="335756"/>
                  </a:lnTo>
                  <a:lnTo>
                    <a:pt x="647700" y="352425"/>
                  </a:lnTo>
                  <a:lnTo>
                    <a:pt x="616744" y="385762"/>
                  </a:lnTo>
                  <a:lnTo>
                    <a:pt x="600075" y="385762"/>
                  </a:lnTo>
                  <a:lnTo>
                    <a:pt x="578644" y="421481"/>
                  </a:lnTo>
                  <a:lnTo>
                    <a:pt x="566738" y="421481"/>
                  </a:lnTo>
                  <a:lnTo>
                    <a:pt x="566738" y="452437"/>
                  </a:lnTo>
                  <a:lnTo>
                    <a:pt x="550069" y="452437"/>
                  </a:lnTo>
                  <a:lnTo>
                    <a:pt x="550069" y="476250"/>
                  </a:lnTo>
                  <a:lnTo>
                    <a:pt x="528638" y="476250"/>
                  </a:lnTo>
                  <a:lnTo>
                    <a:pt x="528638" y="490537"/>
                  </a:lnTo>
                  <a:lnTo>
                    <a:pt x="504825" y="490537"/>
                  </a:lnTo>
                  <a:lnTo>
                    <a:pt x="504825" y="521494"/>
                  </a:lnTo>
                  <a:lnTo>
                    <a:pt x="466725" y="545306"/>
                  </a:lnTo>
                  <a:lnTo>
                    <a:pt x="457200" y="545306"/>
                  </a:lnTo>
                  <a:lnTo>
                    <a:pt x="457200" y="564356"/>
                  </a:lnTo>
                  <a:lnTo>
                    <a:pt x="440532" y="564356"/>
                  </a:lnTo>
                  <a:lnTo>
                    <a:pt x="440532" y="604837"/>
                  </a:lnTo>
                  <a:lnTo>
                    <a:pt x="411957" y="604837"/>
                  </a:lnTo>
                  <a:lnTo>
                    <a:pt x="411957" y="619125"/>
                  </a:lnTo>
                  <a:lnTo>
                    <a:pt x="392907" y="619125"/>
                  </a:lnTo>
                  <a:lnTo>
                    <a:pt x="392907" y="633412"/>
                  </a:lnTo>
                  <a:lnTo>
                    <a:pt x="369094" y="633412"/>
                  </a:lnTo>
                  <a:lnTo>
                    <a:pt x="354807" y="673894"/>
                  </a:lnTo>
                  <a:lnTo>
                    <a:pt x="345282" y="673894"/>
                  </a:lnTo>
                  <a:lnTo>
                    <a:pt x="335757" y="704850"/>
                  </a:lnTo>
                  <a:lnTo>
                    <a:pt x="328613" y="711994"/>
                  </a:lnTo>
                  <a:lnTo>
                    <a:pt x="316706" y="735807"/>
                  </a:lnTo>
                  <a:lnTo>
                    <a:pt x="311944" y="788194"/>
                  </a:lnTo>
                  <a:lnTo>
                    <a:pt x="295275" y="788194"/>
                  </a:lnTo>
                  <a:lnTo>
                    <a:pt x="295275" y="809625"/>
                  </a:lnTo>
                  <a:lnTo>
                    <a:pt x="280988" y="809625"/>
                  </a:lnTo>
                  <a:lnTo>
                    <a:pt x="280988" y="842962"/>
                  </a:lnTo>
                  <a:lnTo>
                    <a:pt x="259557" y="842962"/>
                  </a:lnTo>
                  <a:lnTo>
                    <a:pt x="259557" y="869156"/>
                  </a:lnTo>
                  <a:lnTo>
                    <a:pt x="195263" y="921544"/>
                  </a:lnTo>
                  <a:lnTo>
                    <a:pt x="195263" y="945356"/>
                  </a:lnTo>
                  <a:lnTo>
                    <a:pt x="176213" y="945356"/>
                  </a:lnTo>
                  <a:lnTo>
                    <a:pt x="176213" y="964406"/>
                  </a:lnTo>
                  <a:lnTo>
                    <a:pt x="161925" y="964406"/>
                  </a:lnTo>
                  <a:lnTo>
                    <a:pt x="142875" y="990600"/>
                  </a:lnTo>
                  <a:lnTo>
                    <a:pt x="142875" y="1016794"/>
                  </a:lnTo>
                  <a:lnTo>
                    <a:pt x="130969" y="1016794"/>
                  </a:lnTo>
                  <a:lnTo>
                    <a:pt x="130969" y="1042987"/>
                  </a:lnTo>
                  <a:lnTo>
                    <a:pt x="114300" y="1042987"/>
                  </a:lnTo>
                  <a:lnTo>
                    <a:pt x="114300" y="1062037"/>
                  </a:lnTo>
                  <a:lnTo>
                    <a:pt x="104775" y="1062037"/>
                  </a:lnTo>
                  <a:lnTo>
                    <a:pt x="104775" y="1081087"/>
                  </a:lnTo>
                  <a:lnTo>
                    <a:pt x="85725" y="1081087"/>
                  </a:lnTo>
                  <a:lnTo>
                    <a:pt x="73819" y="1100137"/>
                  </a:lnTo>
                  <a:lnTo>
                    <a:pt x="64295" y="1121568"/>
                  </a:lnTo>
                  <a:lnTo>
                    <a:pt x="52388" y="1147762"/>
                  </a:lnTo>
                  <a:lnTo>
                    <a:pt x="38100" y="1147762"/>
                  </a:lnTo>
                  <a:lnTo>
                    <a:pt x="38100" y="1188244"/>
                  </a:lnTo>
                  <a:lnTo>
                    <a:pt x="23813" y="1188244"/>
                  </a:lnTo>
                  <a:lnTo>
                    <a:pt x="23813" y="1219200"/>
                  </a:lnTo>
                  <a:lnTo>
                    <a:pt x="14288" y="1228725"/>
                  </a:lnTo>
                  <a:lnTo>
                    <a:pt x="14288" y="1247775"/>
                  </a:lnTo>
                  <a:lnTo>
                    <a:pt x="0" y="1247775"/>
                  </a:lnTo>
                  <a:lnTo>
                    <a:pt x="0" y="1323975"/>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6" name="Group 55">
            <a:extLst>
              <a:ext uri="{FF2B5EF4-FFF2-40B4-BE49-F238E27FC236}">
                <a16:creationId xmlns:a16="http://schemas.microsoft.com/office/drawing/2014/main" id="{4DB85375-5AD3-144E-575F-3D0CBA65A3C0}"/>
              </a:ext>
            </a:extLst>
          </p:cNvPr>
          <p:cNvGrpSpPr/>
          <p:nvPr/>
        </p:nvGrpSpPr>
        <p:grpSpPr>
          <a:xfrm>
            <a:off x="4169569" y="4219575"/>
            <a:ext cx="4722019" cy="1200150"/>
            <a:chOff x="4169569" y="4219575"/>
            <a:chExt cx="4722019" cy="1200150"/>
          </a:xfrm>
        </p:grpSpPr>
        <p:sp>
          <p:nvSpPr>
            <p:cNvPr id="54" name="Freeform: Shape 53">
              <a:extLst>
                <a:ext uri="{FF2B5EF4-FFF2-40B4-BE49-F238E27FC236}">
                  <a16:creationId xmlns:a16="http://schemas.microsoft.com/office/drawing/2014/main" id="{96C82BB0-7126-A954-A702-B6B7A5EEBA5F}"/>
                </a:ext>
              </a:extLst>
            </p:cNvPr>
            <p:cNvSpPr/>
            <p:nvPr/>
          </p:nvSpPr>
          <p:spPr bwMode="auto">
            <a:xfrm>
              <a:off x="4169569" y="4467225"/>
              <a:ext cx="3243263" cy="952500"/>
            </a:xfrm>
            <a:custGeom>
              <a:avLst/>
              <a:gdLst>
                <a:gd name="connsiteX0" fmla="*/ 0 w 3217069"/>
                <a:gd name="connsiteY0" fmla="*/ 952500 h 952500"/>
                <a:gd name="connsiteX1" fmla="*/ 42862 w 3217069"/>
                <a:gd name="connsiteY1" fmla="*/ 921544 h 952500"/>
                <a:gd name="connsiteX2" fmla="*/ 64294 w 3217069"/>
                <a:gd name="connsiteY2" fmla="*/ 921544 h 952500"/>
                <a:gd name="connsiteX3" fmla="*/ 66675 w 3217069"/>
                <a:gd name="connsiteY3" fmla="*/ 904875 h 952500"/>
                <a:gd name="connsiteX4" fmla="*/ 100012 w 3217069"/>
                <a:gd name="connsiteY4" fmla="*/ 892969 h 952500"/>
                <a:gd name="connsiteX5" fmla="*/ 104775 w 3217069"/>
                <a:gd name="connsiteY5" fmla="*/ 883444 h 952500"/>
                <a:gd name="connsiteX6" fmla="*/ 121444 w 3217069"/>
                <a:gd name="connsiteY6" fmla="*/ 881063 h 952500"/>
                <a:gd name="connsiteX7" fmla="*/ 169069 w 3217069"/>
                <a:gd name="connsiteY7" fmla="*/ 838200 h 952500"/>
                <a:gd name="connsiteX8" fmla="*/ 188119 w 3217069"/>
                <a:gd name="connsiteY8" fmla="*/ 838200 h 952500"/>
                <a:gd name="connsiteX9" fmla="*/ 228600 w 3217069"/>
                <a:gd name="connsiteY9" fmla="*/ 795338 h 952500"/>
                <a:gd name="connsiteX10" fmla="*/ 259556 w 3217069"/>
                <a:gd name="connsiteY10" fmla="*/ 795338 h 952500"/>
                <a:gd name="connsiteX11" fmla="*/ 264319 w 3217069"/>
                <a:gd name="connsiteY11" fmla="*/ 783431 h 952500"/>
                <a:gd name="connsiteX12" fmla="*/ 278606 w 3217069"/>
                <a:gd name="connsiteY12" fmla="*/ 783431 h 952500"/>
                <a:gd name="connsiteX13" fmla="*/ 352425 w 3217069"/>
                <a:gd name="connsiteY13" fmla="*/ 704850 h 952500"/>
                <a:gd name="connsiteX14" fmla="*/ 369094 w 3217069"/>
                <a:gd name="connsiteY14" fmla="*/ 704850 h 952500"/>
                <a:gd name="connsiteX15" fmla="*/ 371475 w 3217069"/>
                <a:gd name="connsiteY15" fmla="*/ 688181 h 952500"/>
                <a:gd name="connsiteX16" fmla="*/ 392906 w 3217069"/>
                <a:gd name="connsiteY16" fmla="*/ 690563 h 952500"/>
                <a:gd name="connsiteX17" fmla="*/ 395287 w 3217069"/>
                <a:gd name="connsiteY17" fmla="*/ 676275 h 952500"/>
                <a:gd name="connsiteX18" fmla="*/ 428625 w 3217069"/>
                <a:gd name="connsiteY18" fmla="*/ 673894 h 952500"/>
                <a:gd name="connsiteX19" fmla="*/ 435769 w 3217069"/>
                <a:gd name="connsiteY19" fmla="*/ 654844 h 952500"/>
                <a:gd name="connsiteX20" fmla="*/ 483394 w 3217069"/>
                <a:gd name="connsiteY20" fmla="*/ 621506 h 952500"/>
                <a:gd name="connsiteX21" fmla="*/ 504825 w 3217069"/>
                <a:gd name="connsiteY21" fmla="*/ 619125 h 952500"/>
                <a:gd name="connsiteX22" fmla="*/ 526256 w 3217069"/>
                <a:gd name="connsiteY22" fmla="*/ 583406 h 952500"/>
                <a:gd name="connsiteX23" fmla="*/ 545306 w 3217069"/>
                <a:gd name="connsiteY23" fmla="*/ 588169 h 952500"/>
                <a:gd name="connsiteX24" fmla="*/ 561975 w 3217069"/>
                <a:gd name="connsiteY24" fmla="*/ 573881 h 952500"/>
                <a:gd name="connsiteX25" fmla="*/ 592931 w 3217069"/>
                <a:gd name="connsiteY25" fmla="*/ 564356 h 952500"/>
                <a:gd name="connsiteX26" fmla="*/ 642937 w 3217069"/>
                <a:gd name="connsiteY26" fmla="*/ 531019 h 952500"/>
                <a:gd name="connsiteX27" fmla="*/ 645319 w 3217069"/>
                <a:gd name="connsiteY27" fmla="*/ 521494 h 952500"/>
                <a:gd name="connsiteX28" fmla="*/ 676275 w 3217069"/>
                <a:gd name="connsiteY28" fmla="*/ 521494 h 952500"/>
                <a:gd name="connsiteX29" fmla="*/ 678656 w 3217069"/>
                <a:gd name="connsiteY29" fmla="*/ 511969 h 952500"/>
                <a:gd name="connsiteX30" fmla="*/ 704850 w 3217069"/>
                <a:gd name="connsiteY30" fmla="*/ 514350 h 952500"/>
                <a:gd name="connsiteX31" fmla="*/ 704850 w 3217069"/>
                <a:gd name="connsiteY31" fmla="*/ 500063 h 952500"/>
                <a:gd name="connsiteX32" fmla="*/ 740569 w 3217069"/>
                <a:gd name="connsiteY32" fmla="*/ 500063 h 952500"/>
                <a:gd name="connsiteX33" fmla="*/ 740569 w 3217069"/>
                <a:gd name="connsiteY33" fmla="*/ 490538 h 952500"/>
                <a:gd name="connsiteX34" fmla="*/ 750094 w 3217069"/>
                <a:gd name="connsiteY34" fmla="*/ 492919 h 952500"/>
                <a:gd name="connsiteX35" fmla="*/ 778669 w 3217069"/>
                <a:gd name="connsiteY35" fmla="*/ 476250 h 952500"/>
                <a:gd name="connsiteX36" fmla="*/ 802481 w 3217069"/>
                <a:gd name="connsiteY36" fmla="*/ 481013 h 952500"/>
                <a:gd name="connsiteX37" fmla="*/ 828675 w 3217069"/>
                <a:gd name="connsiteY37" fmla="*/ 457200 h 952500"/>
                <a:gd name="connsiteX38" fmla="*/ 909637 w 3217069"/>
                <a:gd name="connsiteY38" fmla="*/ 457200 h 952500"/>
                <a:gd name="connsiteX39" fmla="*/ 909637 w 3217069"/>
                <a:gd name="connsiteY39" fmla="*/ 442913 h 952500"/>
                <a:gd name="connsiteX40" fmla="*/ 962025 w 3217069"/>
                <a:gd name="connsiteY40" fmla="*/ 442913 h 952500"/>
                <a:gd name="connsiteX41" fmla="*/ 964407 w 3217069"/>
                <a:gd name="connsiteY41" fmla="*/ 440531 h 952500"/>
                <a:gd name="connsiteX42" fmla="*/ 1000125 w 3217069"/>
                <a:gd name="connsiteY42" fmla="*/ 440531 h 952500"/>
                <a:gd name="connsiteX43" fmla="*/ 1000125 w 3217069"/>
                <a:gd name="connsiteY43" fmla="*/ 433388 h 952500"/>
                <a:gd name="connsiteX44" fmla="*/ 1033462 w 3217069"/>
                <a:gd name="connsiteY44" fmla="*/ 433388 h 952500"/>
                <a:gd name="connsiteX45" fmla="*/ 1033462 w 3217069"/>
                <a:gd name="connsiteY45" fmla="*/ 423863 h 952500"/>
                <a:gd name="connsiteX46" fmla="*/ 1138237 w 3217069"/>
                <a:gd name="connsiteY46" fmla="*/ 423863 h 952500"/>
                <a:gd name="connsiteX47" fmla="*/ 1152525 w 3217069"/>
                <a:gd name="connsiteY47" fmla="*/ 423863 h 952500"/>
                <a:gd name="connsiteX48" fmla="*/ 1185862 w 3217069"/>
                <a:gd name="connsiteY48" fmla="*/ 423863 h 952500"/>
                <a:gd name="connsiteX49" fmla="*/ 1185862 w 3217069"/>
                <a:gd name="connsiteY49" fmla="*/ 402431 h 952500"/>
                <a:gd name="connsiteX50" fmla="*/ 1240631 w 3217069"/>
                <a:gd name="connsiteY50" fmla="*/ 402431 h 952500"/>
                <a:gd name="connsiteX51" fmla="*/ 1247775 w 3217069"/>
                <a:gd name="connsiteY51" fmla="*/ 385763 h 952500"/>
                <a:gd name="connsiteX52" fmla="*/ 1321594 w 3217069"/>
                <a:gd name="connsiteY52" fmla="*/ 385763 h 952500"/>
                <a:gd name="connsiteX53" fmla="*/ 1338262 w 3217069"/>
                <a:gd name="connsiteY53" fmla="*/ 357188 h 952500"/>
                <a:gd name="connsiteX54" fmla="*/ 1373981 w 3217069"/>
                <a:gd name="connsiteY54" fmla="*/ 357188 h 952500"/>
                <a:gd name="connsiteX55" fmla="*/ 1373981 w 3217069"/>
                <a:gd name="connsiteY55" fmla="*/ 350044 h 952500"/>
                <a:gd name="connsiteX56" fmla="*/ 1419225 w 3217069"/>
                <a:gd name="connsiteY56" fmla="*/ 350044 h 952500"/>
                <a:gd name="connsiteX57" fmla="*/ 1419225 w 3217069"/>
                <a:gd name="connsiteY57" fmla="*/ 345281 h 952500"/>
                <a:gd name="connsiteX58" fmla="*/ 1466850 w 3217069"/>
                <a:gd name="connsiteY58" fmla="*/ 345281 h 952500"/>
                <a:gd name="connsiteX59" fmla="*/ 1466850 w 3217069"/>
                <a:gd name="connsiteY59" fmla="*/ 330994 h 952500"/>
                <a:gd name="connsiteX60" fmla="*/ 1524000 w 3217069"/>
                <a:gd name="connsiteY60" fmla="*/ 330994 h 952500"/>
                <a:gd name="connsiteX61" fmla="*/ 1524000 w 3217069"/>
                <a:gd name="connsiteY61" fmla="*/ 321469 h 952500"/>
                <a:gd name="connsiteX62" fmla="*/ 1616869 w 3217069"/>
                <a:gd name="connsiteY62" fmla="*/ 321469 h 952500"/>
                <a:gd name="connsiteX63" fmla="*/ 1624012 w 3217069"/>
                <a:gd name="connsiteY63" fmla="*/ 314326 h 952500"/>
                <a:gd name="connsiteX64" fmla="*/ 1666875 w 3217069"/>
                <a:gd name="connsiteY64" fmla="*/ 314326 h 952500"/>
                <a:gd name="connsiteX65" fmla="*/ 1666875 w 3217069"/>
                <a:gd name="connsiteY65" fmla="*/ 300038 h 952500"/>
                <a:gd name="connsiteX66" fmla="*/ 1693069 w 3217069"/>
                <a:gd name="connsiteY66" fmla="*/ 300038 h 952500"/>
                <a:gd name="connsiteX67" fmla="*/ 1693069 w 3217069"/>
                <a:gd name="connsiteY67" fmla="*/ 290513 h 952500"/>
                <a:gd name="connsiteX68" fmla="*/ 1743075 w 3217069"/>
                <a:gd name="connsiteY68" fmla="*/ 290513 h 952500"/>
                <a:gd name="connsiteX69" fmla="*/ 1743075 w 3217069"/>
                <a:gd name="connsiteY69" fmla="*/ 280988 h 952500"/>
                <a:gd name="connsiteX70" fmla="*/ 1800225 w 3217069"/>
                <a:gd name="connsiteY70" fmla="*/ 280988 h 952500"/>
                <a:gd name="connsiteX71" fmla="*/ 1800225 w 3217069"/>
                <a:gd name="connsiteY71" fmla="*/ 271463 h 952500"/>
                <a:gd name="connsiteX72" fmla="*/ 1862137 w 3217069"/>
                <a:gd name="connsiteY72" fmla="*/ 271463 h 952500"/>
                <a:gd name="connsiteX73" fmla="*/ 1866900 w 3217069"/>
                <a:gd name="connsiteY73" fmla="*/ 266700 h 952500"/>
                <a:gd name="connsiteX74" fmla="*/ 1926431 w 3217069"/>
                <a:gd name="connsiteY74" fmla="*/ 266700 h 952500"/>
                <a:gd name="connsiteX75" fmla="*/ 1926431 w 3217069"/>
                <a:gd name="connsiteY75" fmla="*/ 261938 h 952500"/>
                <a:gd name="connsiteX76" fmla="*/ 1983581 w 3217069"/>
                <a:gd name="connsiteY76" fmla="*/ 261938 h 952500"/>
                <a:gd name="connsiteX77" fmla="*/ 1983581 w 3217069"/>
                <a:gd name="connsiteY77" fmla="*/ 242888 h 952500"/>
                <a:gd name="connsiteX78" fmla="*/ 2026444 w 3217069"/>
                <a:gd name="connsiteY78" fmla="*/ 242888 h 952500"/>
                <a:gd name="connsiteX79" fmla="*/ 2069306 w 3217069"/>
                <a:gd name="connsiteY79" fmla="*/ 242888 h 952500"/>
                <a:gd name="connsiteX80" fmla="*/ 2076450 w 3217069"/>
                <a:gd name="connsiteY80" fmla="*/ 235744 h 952500"/>
                <a:gd name="connsiteX81" fmla="*/ 2152650 w 3217069"/>
                <a:gd name="connsiteY81" fmla="*/ 235744 h 952500"/>
                <a:gd name="connsiteX82" fmla="*/ 2152650 w 3217069"/>
                <a:gd name="connsiteY82" fmla="*/ 226219 h 952500"/>
                <a:gd name="connsiteX83" fmla="*/ 2221706 w 3217069"/>
                <a:gd name="connsiteY83" fmla="*/ 226219 h 952500"/>
                <a:gd name="connsiteX84" fmla="*/ 2221706 w 3217069"/>
                <a:gd name="connsiteY84" fmla="*/ 211931 h 952500"/>
                <a:gd name="connsiteX85" fmla="*/ 2300287 w 3217069"/>
                <a:gd name="connsiteY85" fmla="*/ 211931 h 952500"/>
                <a:gd name="connsiteX86" fmla="*/ 2300287 w 3217069"/>
                <a:gd name="connsiteY86" fmla="*/ 204788 h 952500"/>
                <a:gd name="connsiteX87" fmla="*/ 2371725 w 3217069"/>
                <a:gd name="connsiteY87" fmla="*/ 204788 h 952500"/>
                <a:gd name="connsiteX88" fmla="*/ 2395537 w 3217069"/>
                <a:gd name="connsiteY88" fmla="*/ 204788 h 952500"/>
                <a:gd name="connsiteX89" fmla="*/ 2405062 w 3217069"/>
                <a:gd name="connsiteY89" fmla="*/ 180975 h 952500"/>
                <a:gd name="connsiteX90" fmla="*/ 2455069 w 3217069"/>
                <a:gd name="connsiteY90" fmla="*/ 180975 h 952500"/>
                <a:gd name="connsiteX91" fmla="*/ 2455069 w 3217069"/>
                <a:gd name="connsiteY91" fmla="*/ 173831 h 952500"/>
                <a:gd name="connsiteX92" fmla="*/ 2490787 w 3217069"/>
                <a:gd name="connsiteY92" fmla="*/ 173831 h 952500"/>
                <a:gd name="connsiteX93" fmla="*/ 2490787 w 3217069"/>
                <a:gd name="connsiteY93" fmla="*/ 164306 h 952500"/>
                <a:gd name="connsiteX94" fmla="*/ 2528887 w 3217069"/>
                <a:gd name="connsiteY94" fmla="*/ 164306 h 952500"/>
                <a:gd name="connsiteX95" fmla="*/ 2528887 w 3217069"/>
                <a:gd name="connsiteY95" fmla="*/ 152400 h 952500"/>
                <a:gd name="connsiteX96" fmla="*/ 2569369 w 3217069"/>
                <a:gd name="connsiteY96" fmla="*/ 152400 h 952500"/>
                <a:gd name="connsiteX97" fmla="*/ 2569369 w 3217069"/>
                <a:gd name="connsiteY97" fmla="*/ 142875 h 952500"/>
                <a:gd name="connsiteX98" fmla="*/ 2633662 w 3217069"/>
                <a:gd name="connsiteY98" fmla="*/ 142875 h 952500"/>
                <a:gd name="connsiteX99" fmla="*/ 2633662 w 3217069"/>
                <a:gd name="connsiteY99" fmla="*/ 138113 h 952500"/>
                <a:gd name="connsiteX100" fmla="*/ 2659856 w 3217069"/>
                <a:gd name="connsiteY100" fmla="*/ 138113 h 952500"/>
                <a:gd name="connsiteX101" fmla="*/ 2659856 w 3217069"/>
                <a:gd name="connsiteY101" fmla="*/ 123825 h 952500"/>
                <a:gd name="connsiteX102" fmla="*/ 2690812 w 3217069"/>
                <a:gd name="connsiteY102" fmla="*/ 123825 h 952500"/>
                <a:gd name="connsiteX103" fmla="*/ 2690812 w 3217069"/>
                <a:gd name="connsiteY103" fmla="*/ 109538 h 952500"/>
                <a:gd name="connsiteX104" fmla="*/ 2719387 w 3217069"/>
                <a:gd name="connsiteY104" fmla="*/ 109538 h 952500"/>
                <a:gd name="connsiteX105" fmla="*/ 2719387 w 3217069"/>
                <a:gd name="connsiteY105" fmla="*/ 92869 h 952500"/>
                <a:gd name="connsiteX106" fmla="*/ 2767012 w 3217069"/>
                <a:gd name="connsiteY106" fmla="*/ 92869 h 952500"/>
                <a:gd name="connsiteX107" fmla="*/ 2767012 w 3217069"/>
                <a:gd name="connsiteY107" fmla="*/ 85725 h 952500"/>
                <a:gd name="connsiteX108" fmla="*/ 2824162 w 3217069"/>
                <a:gd name="connsiteY108" fmla="*/ 85725 h 952500"/>
                <a:gd name="connsiteX109" fmla="*/ 2824162 w 3217069"/>
                <a:gd name="connsiteY109" fmla="*/ 76200 h 952500"/>
                <a:gd name="connsiteX110" fmla="*/ 2874169 w 3217069"/>
                <a:gd name="connsiteY110" fmla="*/ 76200 h 952500"/>
                <a:gd name="connsiteX111" fmla="*/ 2874169 w 3217069"/>
                <a:gd name="connsiteY111" fmla="*/ 66675 h 952500"/>
                <a:gd name="connsiteX112" fmla="*/ 2902744 w 3217069"/>
                <a:gd name="connsiteY112" fmla="*/ 66675 h 952500"/>
                <a:gd name="connsiteX113" fmla="*/ 2902744 w 3217069"/>
                <a:gd name="connsiteY113" fmla="*/ 57150 h 952500"/>
                <a:gd name="connsiteX114" fmla="*/ 2950369 w 3217069"/>
                <a:gd name="connsiteY114" fmla="*/ 57150 h 952500"/>
                <a:gd name="connsiteX115" fmla="*/ 2950369 w 3217069"/>
                <a:gd name="connsiteY115" fmla="*/ 45244 h 952500"/>
                <a:gd name="connsiteX116" fmla="*/ 3052762 w 3217069"/>
                <a:gd name="connsiteY116" fmla="*/ 45244 h 952500"/>
                <a:gd name="connsiteX117" fmla="*/ 3064669 w 3217069"/>
                <a:gd name="connsiteY117" fmla="*/ 23813 h 952500"/>
                <a:gd name="connsiteX118" fmla="*/ 3114675 w 3217069"/>
                <a:gd name="connsiteY118" fmla="*/ 23813 h 952500"/>
                <a:gd name="connsiteX119" fmla="*/ 3124200 w 3217069"/>
                <a:gd name="connsiteY119" fmla="*/ 14288 h 952500"/>
                <a:gd name="connsiteX120" fmla="*/ 3171825 w 3217069"/>
                <a:gd name="connsiteY120" fmla="*/ 14288 h 952500"/>
                <a:gd name="connsiteX121" fmla="*/ 3171825 w 3217069"/>
                <a:gd name="connsiteY121" fmla="*/ 0 h 952500"/>
                <a:gd name="connsiteX122" fmla="*/ 3217069 w 3217069"/>
                <a:gd name="connsiteY122" fmla="*/ 0 h 952500"/>
                <a:gd name="connsiteX0" fmla="*/ 0 w 3243263"/>
                <a:gd name="connsiteY0" fmla="*/ 952500 h 952500"/>
                <a:gd name="connsiteX1" fmla="*/ 42862 w 3243263"/>
                <a:gd name="connsiteY1" fmla="*/ 921544 h 952500"/>
                <a:gd name="connsiteX2" fmla="*/ 64294 w 3243263"/>
                <a:gd name="connsiteY2" fmla="*/ 921544 h 952500"/>
                <a:gd name="connsiteX3" fmla="*/ 66675 w 3243263"/>
                <a:gd name="connsiteY3" fmla="*/ 904875 h 952500"/>
                <a:gd name="connsiteX4" fmla="*/ 100012 w 3243263"/>
                <a:gd name="connsiteY4" fmla="*/ 892969 h 952500"/>
                <a:gd name="connsiteX5" fmla="*/ 104775 w 3243263"/>
                <a:gd name="connsiteY5" fmla="*/ 883444 h 952500"/>
                <a:gd name="connsiteX6" fmla="*/ 121444 w 3243263"/>
                <a:gd name="connsiteY6" fmla="*/ 881063 h 952500"/>
                <a:gd name="connsiteX7" fmla="*/ 169069 w 3243263"/>
                <a:gd name="connsiteY7" fmla="*/ 838200 h 952500"/>
                <a:gd name="connsiteX8" fmla="*/ 188119 w 3243263"/>
                <a:gd name="connsiteY8" fmla="*/ 838200 h 952500"/>
                <a:gd name="connsiteX9" fmla="*/ 228600 w 3243263"/>
                <a:gd name="connsiteY9" fmla="*/ 795338 h 952500"/>
                <a:gd name="connsiteX10" fmla="*/ 259556 w 3243263"/>
                <a:gd name="connsiteY10" fmla="*/ 795338 h 952500"/>
                <a:gd name="connsiteX11" fmla="*/ 264319 w 3243263"/>
                <a:gd name="connsiteY11" fmla="*/ 783431 h 952500"/>
                <a:gd name="connsiteX12" fmla="*/ 278606 w 3243263"/>
                <a:gd name="connsiteY12" fmla="*/ 783431 h 952500"/>
                <a:gd name="connsiteX13" fmla="*/ 352425 w 3243263"/>
                <a:gd name="connsiteY13" fmla="*/ 704850 h 952500"/>
                <a:gd name="connsiteX14" fmla="*/ 369094 w 3243263"/>
                <a:gd name="connsiteY14" fmla="*/ 704850 h 952500"/>
                <a:gd name="connsiteX15" fmla="*/ 371475 w 3243263"/>
                <a:gd name="connsiteY15" fmla="*/ 688181 h 952500"/>
                <a:gd name="connsiteX16" fmla="*/ 392906 w 3243263"/>
                <a:gd name="connsiteY16" fmla="*/ 690563 h 952500"/>
                <a:gd name="connsiteX17" fmla="*/ 395287 w 3243263"/>
                <a:gd name="connsiteY17" fmla="*/ 676275 h 952500"/>
                <a:gd name="connsiteX18" fmla="*/ 428625 w 3243263"/>
                <a:gd name="connsiteY18" fmla="*/ 673894 h 952500"/>
                <a:gd name="connsiteX19" fmla="*/ 435769 w 3243263"/>
                <a:gd name="connsiteY19" fmla="*/ 654844 h 952500"/>
                <a:gd name="connsiteX20" fmla="*/ 483394 w 3243263"/>
                <a:gd name="connsiteY20" fmla="*/ 621506 h 952500"/>
                <a:gd name="connsiteX21" fmla="*/ 504825 w 3243263"/>
                <a:gd name="connsiteY21" fmla="*/ 619125 h 952500"/>
                <a:gd name="connsiteX22" fmla="*/ 526256 w 3243263"/>
                <a:gd name="connsiteY22" fmla="*/ 583406 h 952500"/>
                <a:gd name="connsiteX23" fmla="*/ 545306 w 3243263"/>
                <a:gd name="connsiteY23" fmla="*/ 588169 h 952500"/>
                <a:gd name="connsiteX24" fmla="*/ 561975 w 3243263"/>
                <a:gd name="connsiteY24" fmla="*/ 573881 h 952500"/>
                <a:gd name="connsiteX25" fmla="*/ 592931 w 3243263"/>
                <a:gd name="connsiteY25" fmla="*/ 564356 h 952500"/>
                <a:gd name="connsiteX26" fmla="*/ 642937 w 3243263"/>
                <a:gd name="connsiteY26" fmla="*/ 531019 h 952500"/>
                <a:gd name="connsiteX27" fmla="*/ 645319 w 3243263"/>
                <a:gd name="connsiteY27" fmla="*/ 521494 h 952500"/>
                <a:gd name="connsiteX28" fmla="*/ 676275 w 3243263"/>
                <a:gd name="connsiteY28" fmla="*/ 521494 h 952500"/>
                <a:gd name="connsiteX29" fmla="*/ 678656 w 3243263"/>
                <a:gd name="connsiteY29" fmla="*/ 511969 h 952500"/>
                <a:gd name="connsiteX30" fmla="*/ 704850 w 3243263"/>
                <a:gd name="connsiteY30" fmla="*/ 514350 h 952500"/>
                <a:gd name="connsiteX31" fmla="*/ 704850 w 3243263"/>
                <a:gd name="connsiteY31" fmla="*/ 500063 h 952500"/>
                <a:gd name="connsiteX32" fmla="*/ 740569 w 3243263"/>
                <a:gd name="connsiteY32" fmla="*/ 500063 h 952500"/>
                <a:gd name="connsiteX33" fmla="*/ 740569 w 3243263"/>
                <a:gd name="connsiteY33" fmla="*/ 490538 h 952500"/>
                <a:gd name="connsiteX34" fmla="*/ 750094 w 3243263"/>
                <a:gd name="connsiteY34" fmla="*/ 492919 h 952500"/>
                <a:gd name="connsiteX35" fmla="*/ 778669 w 3243263"/>
                <a:gd name="connsiteY35" fmla="*/ 476250 h 952500"/>
                <a:gd name="connsiteX36" fmla="*/ 802481 w 3243263"/>
                <a:gd name="connsiteY36" fmla="*/ 481013 h 952500"/>
                <a:gd name="connsiteX37" fmla="*/ 828675 w 3243263"/>
                <a:gd name="connsiteY37" fmla="*/ 457200 h 952500"/>
                <a:gd name="connsiteX38" fmla="*/ 909637 w 3243263"/>
                <a:gd name="connsiteY38" fmla="*/ 457200 h 952500"/>
                <a:gd name="connsiteX39" fmla="*/ 909637 w 3243263"/>
                <a:gd name="connsiteY39" fmla="*/ 442913 h 952500"/>
                <a:gd name="connsiteX40" fmla="*/ 962025 w 3243263"/>
                <a:gd name="connsiteY40" fmla="*/ 442913 h 952500"/>
                <a:gd name="connsiteX41" fmla="*/ 964407 w 3243263"/>
                <a:gd name="connsiteY41" fmla="*/ 440531 h 952500"/>
                <a:gd name="connsiteX42" fmla="*/ 1000125 w 3243263"/>
                <a:gd name="connsiteY42" fmla="*/ 440531 h 952500"/>
                <a:gd name="connsiteX43" fmla="*/ 1000125 w 3243263"/>
                <a:gd name="connsiteY43" fmla="*/ 433388 h 952500"/>
                <a:gd name="connsiteX44" fmla="*/ 1033462 w 3243263"/>
                <a:gd name="connsiteY44" fmla="*/ 433388 h 952500"/>
                <a:gd name="connsiteX45" fmla="*/ 1033462 w 3243263"/>
                <a:gd name="connsiteY45" fmla="*/ 423863 h 952500"/>
                <a:gd name="connsiteX46" fmla="*/ 1138237 w 3243263"/>
                <a:gd name="connsiteY46" fmla="*/ 423863 h 952500"/>
                <a:gd name="connsiteX47" fmla="*/ 1152525 w 3243263"/>
                <a:gd name="connsiteY47" fmla="*/ 423863 h 952500"/>
                <a:gd name="connsiteX48" fmla="*/ 1185862 w 3243263"/>
                <a:gd name="connsiteY48" fmla="*/ 423863 h 952500"/>
                <a:gd name="connsiteX49" fmla="*/ 1185862 w 3243263"/>
                <a:gd name="connsiteY49" fmla="*/ 402431 h 952500"/>
                <a:gd name="connsiteX50" fmla="*/ 1240631 w 3243263"/>
                <a:gd name="connsiteY50" fmla="*/ 402431 h 952500"/>
                <a:gd name="connsiteX51" fmla="*/ 1247775 w 3243263"/>
                <a:gd name="connsiteY51" fmla="*/ 385763 h 952500"/>
                <a:gd name="connsiteX52" fmla="*/ 1321594 w 3243263"/>
                <a:gd name="connsiteY52" fmla="*/ 385763 h 952500"/>
                <a:gd name="connsiteX53" fmla="*/ 1338262 w 3243263"/>
                <a:gd name="connsiteY53" fmla="*/ 357188 h 952500"/>
                <a:gd name="connsiteX54" fmla="*/ 1373981 w 3243263"/>
                <a:gd name="connsiteY54" fmla="*/ 357188 h 952500"/>
                <a:gd name="connsiteX55" fmla="*/ 1373981 w 3243263"/>
                <a:gd name="connsiteY55" fmla="*/ 350044 h 952500"/>
                <a:gd name="connsiteX56" fmla="*/ 1419225 w 3243263"/>
                <a:gd name="connsiteY56" fmla="*/ 350044 h 952500"/>
                <a:gd name="connsiteX57" fmla="*/ 1419225 w 3243263"/>
                <a:gd name="connsiteY57" fmla="*/ 345281 h 952500"/>
                <a:gd name="connsiteX58" fmla="*/ 1466850 w 3243263"/>
                <a:gd name="connsiteY58" fmla="*/ 345281 h 952500"/>
                <a:gd name="connsiteX59" fmla="*/ 1466850 w 3243263"/>
                <a:gd name="connsiteY59" fmla="*/ 330994 h 952500"/>
                <a:gd name="connsiteX60" fmla="*/ 1524000 w 3243263"/>
                <a:gd name="connsiteY60" fmla="*/ 330994 h 952500"/>
                <a:gd name="connsiteX61" fmla="*/ 1524000 w 3243263"/>
                <a:gd name="connsiteY61" fmla="*/ 321469 h 952500"/>
                <a:gd name="connsiteX62" fmla="*/ 1616869 w 3243263"/>
                <a:gd name="connsiteY62" fmla="*/ 321469 h 952500"/>
                <a:gd name="connsiteX63" fmla="*/ 1624012 w 3243263"/>
                <a:gd name="connsiteY63" fmla="*/ 314326 h 952500"/>
                <a:gd name="connsiteX64" fmla="*/ 1666875 w 3243263"/>
                <a:gd name="connsiteY64" fmla="*/ 314326 h 952500"/>
                <a:gd name="connsiteX65" fmla="*/ 1666875 w 3243263"/>
                <a:gd name="connsiteY65" fmla="*/ 300038 h 952500"/>
                <a:gd name="connsiteX66" fmla="*/ 1693069 w 3243263"/>
                <a:gd name="connsiteY66" fmla="*/ 300038 h 952500"/>
                <a:gd name="connsiteX67" fmla="*/ 1693069 w 3243263"/>
                <a:gd name="connsiteY67" fmla="*/ 290513 h 952500"/>
                <a:gd name="connsiteX68" fmla="*/ 1743075 w 3243263"/>
                <a:gd name="connsiteY68" fmla="*/ 290513 h 952500"/>
                <a:gd name="connsiteX69" fmla="*/ 1743075 w 3243263"/>
                <a:gd name="connsiteY69" fmla="*/ 280988 h 952500"/>
                <a:gd name="connsiteX70" fmla="*/ 1800225 w 3243263"/>
                <a:gd name="connsiteY70" fmla="*/ 280988 h 952500"/>
                <a:gd name="connsiteX71" fmla="*/ 1800225 w 3243263"/>
                <a:gd name="connsiteY71" fmla="*/ 271463 h 952500"/>
                <a:gd name="connsiteX72" fmla="*/ 1862137 w 3243263"/>
                <a:gd name="connsiteY72" fmla="*/ 271463 h 952500"/>
                <a:gd name="connsiteX73" fmla="*/ 1866900 w 3243263"/>
                <a:gd name="connsiteY73" fmla="*/ 266700 h 952500"/>
                <a:gd name="connsiteX74" fmla="*/ 1926431 w 3243263"/>
                <a:gd name="connsiteY74" fmla="*/ 266700 h 952500"/>
                <a:gd name="connsiteX75" fmla="*/ 1926431 w 3243263"/>
                <a:gd name="connsiteY75" fmla="*/ 261938 h 952500"/>
                <a:gd name="connsiteX76" fmla="*/ 1983581 w 3243263"/>
                <a:gd name="connsiteY76" fmla="*/ 261938 h 952500"/>
                <a:gd name="connsiteX77" fmla="*/ 1983581 w 3243263"/>
                <a:gd name="connsiteY77" fmla="*/ 242888 h 952500"/>
                <a:gd name="connsiteX78" fmla="*/ 2026444 w 3243263"/>
                <a:gd name="connsiteY78" fmla="*/ 242888 h 952500"/>
                <a:gd name="connsiteX79" fmla="*/ 2069306 w 3243263"/>
                <a:gd name="connsiteY79" fmla="*/ 242888 h 952500"/>
                <a:gd name="connsiteX80" fmla="*/ 2076450 w 3243263"/>
                <a:gd name="connsiteY80" fmla="*/ 235744 h 952500"/>
                <a:gd name="connsiteX81" fmla="*/ 2152650 w 3243263"/>
                <a:gd name="connsiteY81" fmla="*/ 235744 h 952500"/>
                <a:gd name="connsiteX82" fmla="*/ 2152650 w 3243263"/>
                <a:gd name="connsiteY82" fmla="*/ 226219 h 952500"/>
                <a:gd name="connsiteX83" fmla="*/ 2221706 w 3243263"/>
                <a:gd name="connsiteY83" fmla="*/ 226219 h 952500"/>
                <a:gd name="connsiteX84" fmla="*/ 2221706 w 3243263"/>
                <a:gd name="connsiteY84" fmla="*/ 211931 h 952500"/>
                <a:gd name="connsiteX85" fmla="*/ 2300287 w 3243263"/>
                <a:gd name="connsiteY85" fmla="*/ 211931 h 952500"/>
                <a:gd name="connsiteX86" fmla="*/ 2300287 w 3243263"/>
                <a:gd name="connsiteY86" fmla="*/ 204788 h 952500"/>
                <a:gd name="connsiteX87" fmla="*/ 2371725 w 3243263"/>
                <a:gd name="connsiteY87" fmla="*/ 204788 h 952500"/>
                <a:gd name="connsiteX88" fmla="*/ 2395537 w 3243263"/>
                <a:gd name="connsiteY88" fmla="*/ 204788 h 952500"/>
                <a:gd name="connsiteX89" fmla="*/ 2405062 w 3243263"/>
                <a:gd name="connsiteY89" fmla="*/ 180975 h 952500"/>
                <a:gd name="connsiteX90" fmla="*/ 2455069 w 3243263"/>
                <a:gd name="connsiteY90" fmla="*/ 180975 h 952500"/>
                <a:gd name="connsiteX91" fmla="*/ 2455069 w 3243263"/>
                <a:gd name="connsiteY91" fmla="*/ 173831 h 952500"/>
                <a:gd name="connsiteX92" fmla="*/ 2490787 w 3243263"/>
                <a:gd name="connsiteY92" fmla="*/ 173831 h 952500"/>
                <a:gd name="connsiteX93" fmla="*/ 2490787 w 3243263"/>
                <a:gd name="connsiteY93" fmla="*/ 164306 h 952500"/>
                <a:gd name="connsiteX94" fmla="*/ 2528887 w 3243263"/>
                <a:gd name="connsiteY94" fmla="*/ 164306 h 952500"/>
                <a:gd name="connsiteX95" fmla="*/ 2528887 w 3243263"/>
                <a:gd name="connsiteY95" fmla="*/ 152400 h 952500"/>
                <a:gd name="connsiteX96" fmla="*/ 2569369 w 3243263"/>
                <a:gd name="connsiteY96" fmla="*/ 152400 h 952500"/>
                <a:gd name="connsiteX97" fmla="*/ 2569369 w 3243263"/>
                <a:gd name="connsiteY97" fmla="*/ 142875 h 952500"/>
                <a:gd name="connsiteX98" fmla="*/ 2633662 w 3243263"/>
                <a:gd name="connsiteY98" fmla="*/ 142875 h 952500"/>
                <a:gd name="connsiteX99" fmla="*/ 2633662 w 3243263"/>
                <a:gd name="connsiteY99" fmla="*/ 138113 h 952500"/>
                <a:gd name="connsiteX100" fmla="*/ 2659856 w 3243263"/>
                <a:gd name="connsiteY100" fmla="*/ 138113 h 952500"/>
                <a:gd name="connsiteX101" fmla="*/ 2659856 w 3243263"/>
                <a:gd name="connsiteY101" fmla="*/ 123825 h 952500"/>
                <a:gd name="connsiteX102" fmla="*/ 2690812 w 3243263"/>
                <a:gd name="connsiteY102" fmla="*/ 123825 h 952500"/>
                <a:gd name="connsiteX103" fmla="*/ 2690812 w 3243263"/>
                <a:gd name="connsiteY103" fmla="*/ 109538 h 952500"/>
                <a:gd name="connsiteX104" fmla="*/ 2719387 w 3243263"/>
                <a:gd name="connsiteY104" fmla="*/ 109538 h 952500"/>
                <a:gd name="connsiteX105" fmla="*/ 2719387 w 3243263"/>
                <a:gd name="connsiteY105" fmla="*/ 92869 h 952500"/>
                <a:gd name="connsiteX106" fmla="*/ 2767012 w 3243263"/>
                <a:gd name="connsiteY106" fmla="*/ 92869 h 952500"/>
                <a:gd name="connsiteX107" fmla="*/ 2767012 w 3243263"/>
                <a:gd name="connsiteY107" fmla="*/ 85725 h 952500"/>
                <a:gd name="connsiteX108" fmla="*/ 2824162 w 3243263"/>
                <a:gd name="connsiteY108" fmla="*/ 85725 h 952500"/>
                <a:gd name="connsiteX109" fmla="*/ 2824162 w 3243263"/>
                <a:gd name="connsiteY109" fmla="*/ 76200 h 952500"/>
                <a:gd name="connsiteX110" fmla="*/ 2874169 w 3243263"/>
                <a:gd name="connsiteY110" fmla="*/ 76200 h 952500"/>
                <a:gd name="connsiteX111" fmla="*/ 2874169 w 3243263"/>
                <a:gd name="connsiteY111" fmla="*/ 66675 h 952500"/>
                <a:gd name="connsiteX112" fmla="*/ 2902744 w 3243263"/>
                <a:gd name="connsiteY112" fmla="*/ 66675 h 952500"/>
                <a:gd name="connsiteX113" fmla="*/ 2902744 w 3243263"/>
                <a:gd name="connsiteY113" fmla="*/ 57150 h 952500"/>
                <a:gd name="connsiteX114" fmla="*/ 2950369 w 3243263"/>
                <a:gd name="connsiteY114" fmla="*/ 57150 h 952500"/>
                <a:gd name="connsiteX115" fmla="*/ 2950369 w 3243263"/>
                <a:gd name="connsiteY115" fmla="*/ 45244 h 952500"/>
                <a:gd name="connsiteX116" fmla="*/ 3052762 w 3243263"/>
                <a:gd name="connsiteY116" fmla="*/ 45244 h 952500"/>
                <a:gd name="connsiteX117" fmla="*/ 3064669 w 3243263"/>
                <a:gd name="connsiteY117" fmla="*/ 23813 h 952500"/>
                <a:gd name="connsiteX118" fmla="*/ 3114675 w 3243263"/>
                <a:gd name="connsiteY118" fmla="*/ 23813 h 952500"/>
                <a:gd name="connsiteX119" fmla="*/ 3124200 w 3243263"/>
                <a:gd name="connsiteY119" fmla="*/ 14288 h 952500"/>
                <a:gd name="connsiteX120" fmla="*/ 3171825 w 3243263"/>
                <a:gd name="connsiteY120" fmla="*/ 14288 h 952500"/>
                <a:gd name="connsiteX121" fmla="*/ 3171825 w 3243263"/>
                <a:gd name="connsiteY121" fmla="*/ 0 h 952500"/>
                <a:gd name="connsiteX122" fmla="*/ 3243263 w 3243263"/>
                <a:gd name="connsiteY122" fmla="*/ 2381 h 952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3243263" h="952500">
                  <a:moveTo>
                    <a:pt x="0" y="952500"/>
                  </a:moveTo>
                  <a:lnTo>
                    <a:pt x="42862" y="921544"/>
                  </a:lnTo>
                  <a:lnTo>
                    <a:pt x="64294" y="921544"/>
                  </a:lnTo>
                  <a:lnTo>
                    <a:pt x="66675" y="904875"/>
                  </a:lnTo>
                  <a:lnTo>
                    <a:pt x="100012" y="892969"/>
                  </a:lnTo>
                  <a:lnTo>
                    <a:pt x="104775" y="883444"/>
                  </a:lnTo>
                  <a:lnTo>
                    <a:pt x="121444" y="881063"/>
                  </a:lnTo>
                  <a:lnTo>
                    <a:pt x="169069" y="838200"/>
                  </a:lnTo>
                  <a:lnTo>
                    <a:pt x="188119" y="838200"/>
                  </a:lnTo>
                  <a:lnTo>
                    <a:pt x="228600" y="795338"/>
                  </a:lnTo>
                  <a:lnTo>
                    <a:pt x="259556" y="795338"/>
                  </a:lnTo>
                  <a:lnTo>
                    <a:pt x="264319" y="783431"/>
                  </a:lnTo>
                  <a:lnTo>
                    <a:pt x="278606" y="783431"/>
                  </a:lnTo>
                  <a:lnTo>
                    <a:pt x="352425" y="704850"/>
                  </a:lnTo>
                  <a:lnTo>
                    <a:pt x="369094" y="704850"/>
                  </a:lnTo>
                  <a:lnTo>
                    <a:pt x="371475" y="688181"/>
                  </a:lnTo>
                  <a:lnTo>
                    <a:pt x="392906" y="690563"/>
                  </a:lnTo>
                  <a:lnTo>
                    <a:pt x="395287" y="676275"/>
                  </a:lnTo>
                  <a:lnTo>
                    <a:pt x="428625" y="673894"/>
                  </a:lnTo>
                  <a:lnTo>
                    <a:pt x="435769" y="654844"/>
                  </a:lnTo>
                  <a:lnTo>
                    <a:pt x="483394" y="621506"/>
                  </a:lnTo>
                  <a:lnTo>
                    <a:pt x="504825" y="619125"/>
                  </a:lnTo>
                  <a:lnTo>
                    <a:pt x="526256" y="583406"/>
                  </a:lnTo>
                  <a:lnTo>
                    <a:pt x="545306" y="588169"/>
                  </a:lnTo>
                  <a:lnTo>
                    <a:pt x="561975" y="573881"/>
                  </a:lnTo>
                  <a:lnTo>
                    <a:pt x="592931" y="564356"/>
                  </a:lnTo>
                  <a:lnTo>
                    <a:pt x="642937" y="531019"/>
                  </a:lnTo>
                  <a:lnTo>
                    <a:pt x="645319" y="521494"/>
                  </a:lnTo>
                  <a:lnTo>
                    <a:pt x="676275" y="521494"/>
                  </a:lnTo>
                  <a:lnTo>
                    <a:pt x="678656" y="511969"/>
                  </a:lnTo>
                  <a:lnTo>
                    <a:pt x="704850" y="514350"/>
                  </a:lnTo>
                  <a:lnTo>
                    <a:pt x="704850" y="500063"/>
                  </a:lnTo>
                  <a:lnTo>
                    <a:pt x="740569" y="500063"/>
                  </a:lnTo>
                  <a:lnTo>
                    <a:pt x="740569" y="490538"/>
                  </a:lnTo>
                  <a:lnTo>
                    <a:pt x="750094" y="492919"/>
                  </a:lnTo>
                  <a:lnTo>
                    <a:pt x="778669" y="476250"/>
                  </a:lnTo>
                  <a:lnTo>
                    <a:pt x="802481" y="481013"/>
                  </a:lnTo>
                  <a:lnTo>
                    <a:pt x="828675" y="457200"/>
                  </a:lnTo>
                  <a:lnTo>
                    <a:pt x="909637" y="457200"/>
                  </a:lnTo>
                  <a:lnTo>
                    <a:pt x="909637" y="442913"/>
                  </a:lnTo>
                  <a:lnTo>
                    <a:pt x="962025" y="442913"/>
                  </a:lnTo>
                  <a:lnTo>
                    <a:pt x="964407" y="440531"/>
                  </a:lnTo>
                  <a:lnTo>
                    <a:pt x="1000125" y="440531"/>
                  </a:lnTo>
                  <a:lnTo>
                    <a:pt x="1000125" y="433388"/>
                  </a:lnTo>
                  <a:lnTo>
                    <a:pt x="1033462" y="433388"/>
                  </a:lnTo>
                  <a:lnTo>
                    <a:pt x="1033462" y="423863"/>
                  </a:lnTo>
                  <a:lnTo>
                    <a:pt x="1138237" y="423863"/>
                  </a:lnTo>
                  <a:lnTo>
                    <a:pt x="1152525" y="423863"/>
                  </a:lnTo>
                  <a:lnTo>
                    <a:pt x="1185862" y="423863"/>
                  </a:lnTo>
                  <a:lnTo>
                    <a:pt x="1185862" y="402431"/>
                  </a:lnTo>
                  <a:lnTo>
                    <a:pt x="1240631" y="402431"/>
                  </a:lnTo>
                  <a:lnTo>
                    <a:pt x="1247775" y="385763"/>
                  </a:lnTo>
                  <a:lnTo>
                    <a:pt x="1321594" y="385763"/>
                  </a:lnTo>
                  <a:lnTo>
                    <a:pt x="1338262" y="357188"/>
                  </a:lnTo>
                  <a:lnTo>
                    <a:pt x="1373981" y="357188"/>
                  </a:lnTo>
                  <a:lnTo>
                    <a:pt x="1373981" y="350044"/>
                  </a:lnTo>
                  <a:lnTo>
                    <a:pt x="1419225" y="350044"/>
                  </a:lnTo>
                  <a:lnTo>
                    <a:pt x="1419225" y="345281"/>
                  </a:lnTo>
                  <a:lnTo>
                    <a:pt x="1466850" y="345281"/>
                  </a:lnTo>
                  <a:lnTo>
                    <a:pt x="1466850" y="330994"/>
                  </a:lnTo>
                  <a:lnTo>
                    <a:pt x="1524000" y="330994"/>
                  </a:lnTo>
                  <a:lnTo>
                    <a:pt x="1524000" y="321469"/>
                  </a:lnTo>
                  <a:lnTo>
                    <a:pt x="1616869" y="321469"/>
                  </a:lnTo>
                  <a:lnTo>
                    <a:pt x="1624012" y="314326"/>
                  </a:lnTo>
                  <a:lnTo>
                    <a:pt x="1666875" y="314326"/>
                  </a:lnTo>
                  <a:lnTo>
                    <a:pt x="1666875" y="300038"/>
                  </a:lnTo>
                  <a:lnTo>
                    <a:pt x="1693069" y="300038"/>
                  </a:lnTo>
                  <a:lnTo>
                    <a:pt x="1693069" y="290513"/>
                  </a:lnTo>
                  <a:lnTo>
                    <a:pt x="1743075" y="290513"/>
                  </a:lnTo>
                  <a:lnTo>
                    <a:pt x="1743075" y="280988"/>
                  </a:lnTo>
                  <a:lnTo>
                    <a:pt x="1800225" y="280988"/>
                  </a:lnTo>
                  <a:lnTo>
                    <a:pt x="1800225" y="271463"/>
                  </a:lnTo>
                  <a:lnTo>
                    <a:pt x="1862137" y="271463"/>
                  </a:lnTo>
                  <a:lnTo>
                    <a:pt x="1866900" y="266700"/>
                  </a:lnTo>
                  <a:lnTo>
                    <a:pt x="1926431" y="266700"/>
                  </a:lnTo>
                  <a:lnTo>
                    <a:pt x="1926431" y="261938"/>
                  </a:lnTo>
                  <a:lnTo>
                    <a:pt x="1983581" y="261938"/>
                  </a:lnTo>
                  <a:lnTo>
                    <a:pt x="1983581" y="242888"/>
                  </a:lnTo>
                  <a:lnTo>
                    <a:pt x="2026444" y="242888"/>
                  </a:lnTo>
                  <a:lnTo>
                    <a:pt x="2069306" y="242888"/>
                  </a:lnTo>
                  <a:lnTo>
                    <a:pt x="2076450" y="235744"/>
                  </a:lnTo>
                  <a:lnTo>
                    <a:pt x="2152650" y="235744"/>
                  </a:lnTo>
                  <a:lnTo>
                    <a:pt x="2152650" y="226219"/>
                  </a:lnTo>
                  <a:lnTo>
                    <a:pt x="2221706" y="226219"/>
                  </a:lnTo>
                  <a:lnTo>
                    <a:pt x="2221706" y="211931"/>
                  </a:lnTo>
                  <a:lnTo>
                    <a:pt x="2300287" y="211931"/>
                  </a:lnTo>
                  <a:lnTo>
                    <a:pt x="2300287" y="204788"/>
                  </a:lnTo>
                  <a:lnTo>
                    <a:pt x="2371725" y="204788"/>
                  </a:lnTo>
                  <a:lnTo>
                    <a:pt x="2395537" y="204788"/>
                  </a:lnTo>
                  <a:lnTo>
                    <a:pt x="2405062" y="180975"/>
                  </a:lnTo>
                  <a:lnTo>
                    <a:pt x="2455069" y="180975"/>
                  </a:lnTo>
                  <a:lnTo>
                    <a:pt x="2455069" y="173831"/>
                  </a:lnTo>
                  <a:lnTo>
                    <a:pt x="2490787" y="173831"/>
                  </a:lnTo>
                  <a:lnTo>
                    <a:pt x="2490787" y="164306"/>
                  </a:lnTo>
                  <a:lnTo>
                    <a:pt x="2528887" y="164306"/>
                  </a:lnTo>
                  <a:lnTo>
                    <a:pt x="2528887" y="152400"/>
                  </a:lnTo>
                  <a:lnTo>
                    <a:pt x="2569369" y="152400"/>
                  </a:lnTo>
                  <a:lnTo>
                    <a:pt x="2569369" y="142875"/>
                  </a:lnTo>
                  <a:lnTo>
                    <a:pt x="2633662" y="142875"/>
                  </a:lnTo>
                  <a:lnTo>
                    <a:pt x="2633662" y="138113"/>
                  </a:lnTo>
                  <a:lnTo>
                    <a:pt x="2659856" y="138113"/>
                  </a:lnTo>
                  <a:lnTo>
                    <a:pt x="2659856" y="123825"/>
                  </a:lnTo>
                  <a:lnTo>
                    <a:pt x="2690812" y="123825"/>
                  </a:lnTo>
                  <a:lnTo>
                    <a:pt x="2690812" y="109538"/>
                  </a:lnTo>
                  <a:lnTo>
                    <a:pt x="2719387" y="109538"/>
                  </a:lnTo>
                  <a:lnTo>
                    <a:pt x="2719387" y="92869"/>
                  </a:lnTo>
                  <a:lnTo>
                    <a:pt x="2767012" y="92869"/>
                  </a:lnTo>
                  <a:lnTo>
                    <a:pt x="2767012" y="85725"/>
                  </a:lnTo>
                  <a:lnTo>
                    <a:pt x="2824162" y="85725"/>
                  </a:lnTo>
                  <a:lnTo>
                    <a:pt x="2824162" y="76200"/>
                  </a:lnTo>
                  <a:lnTo>
                    <a:pt x="2874169" y="76200"/>
                  </a:lnTo>
                  <a:lnTo>
                    <a:pt x="2874169" y="66675"/>
                  </a:lnTo>
                  <a:lnTo>
                    <a:pt x="2902744" y="66675"/>
                  </a:lnTo>
                  <a:lnTo>
                    <a:pt x="2902744" y="57150"/>
                  </a:lnTo>
                  <a:lnTo>
                    <a:pt x="2950369" y="57150"/>
                  </a:lnTo>
                  <a:lnTo>
                    <a:pt x="2950369" y="45244"/>
                  </a:lnTo>
                  <a:lnTo>
                    <a:pt x="3052762" y="45244"/>
                  </a:lnTo>
                  <a:lnTo>
                    <a:pt x="3064669" y="23813"/>
                  </a:lnTo>
                  <a:lnTo>
                    <a:pt x="3114675" y="23813"/>
                  </a:lnTo>
                  <a:lnTo>
                    <a:pt x="3124200" y="14288"/>
                  </a:lnTo>
                  <a:lnTo>
                    <a:pt x="3171825" y="14288"/>
                  </a:lnTo>
                  <a:lnTo>
                    <a:pt x="3171825" y="0"/>
                  </a:lnTo>
                  <a:cubicBezTo>
                    <a:pt x="3186906" y="0"/>
                    <a:pt x="3228182" y="2381"/>
                    <a:pt x="3243263" y="2381"/>
                  </a:cubicBez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5" name="Freeform: Shape 54">
              <a:extLst>
                <a:ext uri="{FF2B5EF4-FFF2-40B4-BE49-F238E27FC236}">
                  <a16:creationId xmlns:a16="http://schemas.microsoft.com/office/drawing/2014/main" id="{831839ED-3322-09F7-27D1-8CE4F24F1ECD}"/>
                </a:ext>
              </a:extLst>
            </p:cNvPr>
            <p:cNvSpPr/>
            <p:nvPr/>
          </p:nvSpPr>
          <p:spPr bwMode="auto">
            <a:xfrm>
              <a:off x="7408069" y="4219575"/>
              <a:ext cx="1483519" cy="242888"/>
            </a:xfrm>
            <a:custGeom>
              <a:avLst/>
              <a:gdLst>
                <a:gd name="connsiteX0" fmla="*/ 1483519 w 1483519"/>
                <a:gd name="connsiteY0" fmla="*/ 0 h 242888"/>
                <a:gd name="connsiteX1" fmla="*/ 1393031 w 1483519"/>
                <a:gd name="connsiteY1" fmla="*/ 0 h 242888"/>
                <a:gd name="connsiteX2" fmla="*/ 1388269 w 1483519"/>
                <a:gd name="connsiteY2" fmla="*/ 9525 h 242888"/>
                <a:gd name="connsiteX3" fmla="*/ 1338262 w 1483519"/>
                <a:gd name="connsiteY3" fmla="*/ 9525 h 242888"/>
                <a:gd name="connsiteX4" fmla="*/ 1331118 w 1483519"/>
                <a:gd name="connsiteY4" fmla="*/ 16669 h 242888"/>
                <a:gd name="connsiteX5" fmla="*/ 1233487 w 1483519"/>
                <a:gd name="connsiteY5" fmla="*/ 16669 h 242888"/>
                <a:gd name="connsiteX6" fmla="*/ 1233487 w 1483519"/>
                <a:gd name="connsiteY6" fmla="*/ 26194 h 242888"/>
                <a:gd name="connsiteX7" fmla="*/ 1083469 w 1483519"/>
                <a:gd name="connsiteY7" fmla="*/ 26194 h 242888"/>
                <a:gd name="connsiteX8" fmla="*/ 1083469 w 1483519"/>
                <a:gd name="connsiteY8" fmla="*/ 38100 h 242888"/>
                <a:gd name="connsiteX9" fmla="*/ 1002506 w 1483519"/>
                <a:gd name="connsiteY9" fmla="*/ 38100 h 242888"/>
                <a:gd name="connsiteX10" fmla="*/ 995362 w 1483519"/>
                <a:gd name="connsiteY10" fmla="*/ 45244 h 242888"/>
                <a:gd name="connsiteX11" fmla="*/ 926306 w 1483519"/>
                <a:gd name="connsiteY11" fmla="*/ 45244 h 242888"/>
                <a:gd name="connsiteX12" fmla="*/ 926306 w 1483519"/>
                <a:gd name="connsiteY12" fmla="*/ 64294 h 242888"/>
                <a:gd name="connsiteX13" fmla="*/ 883444 w 1483519"/>
                <a:gd name="connsiteY13" fmla="*/ 64294 h 242888"/>
                <a:gd name="connsiteX14" fmla="*/ 883444 w 1483519"/>
                <a:gd name="connsiteY14" fmla="*/ 73819 h 242888"/>
                <a:gd name="connsiteX15" fmla="*/ 840581 w 1483519"/>
                <a:gd name="connsiteY15" fmla="*/ 73819 h 242888"/>
                <a:gd name="connsiteX16" fmla="*/ 840581 w 1483519"/>
                <a:gd name="connsiteY16" fmla="*/ 73819 h 242888"/>
                <a:gd name="connsiteX17" fmla="*/ 797719 w 1483519"/>
                <a:gd name="connsiteY17" fmla="*/ 73819 h 242888"/>
                <a:gd name="connsiteX18" fmla="*/ 797719 w 1483519"/>
                <a:gd name="connsiteY18" fmla="*/ 80963 h 242888"/>
                <a:gd name="connsiteX19" fmla="*/ 778669 w 1483519"/>
                <a:gd name="connsiteY19" fmla="*/ 80963 h 242888"/>
                <a:gd name="connsiteX20" fmla="*/ 778669 w 1483519"/>
                <a:gd name="connsiteY20" fmla="*/ 90488 h 242888"/>
                <a:gd name="connsiteX21" fmla="*/ 690562 w 1483519"/>
                <a:gd name="connsiteY21" fmla="*/ 90488 h 242888"/>
                <a:gd name="connsiteX22" fmla="*/ 690562 w 1483519"/>
                <a:gd name="connsiteY22" fmla="*/ 100013 h 242888"/>
                <a:gd name="connsiteX23" fmla="*/ 650081 w 1483519"/>
                <a:gd name="connsiteY23" fmla="*/ 100013 h 242888"/>
                <a:gd name="connsiteX24" fmla="*/ 650081 w 1483519"/>
                <a:gd name="connsiteY24" fmla="*/ 107156 h 242888"/>
                <a:gd name="connsiteX25" fmla="*/ 628650 w 1483519"/>
                <a:gd name="connsiteY25" fmla="*/ 107156 h 242888"/>
                <a:gd name="connsiteX26" fmla="*/ 628650 w 1483519"/>
                <a:gd name="connsiteY26" fmla="*/ 116681 h 242888"/>
                <a:gd name="connsiteX27" fmla="*/ 585787 w 1483519"/>
                <a:gd name="connsiteY27" fmla="*/ 116681 h 242888"/>
                <a:gd name="connsiteX28" fmla="*/ 585787 w 1483519"/>
                <a:gd name="connsiteY28" fmla="*/ 121444 h 242888"/>
                <a:gd name="connsiteX29" fmla="*/ 545306 w 1483519"/>
                <a:gd name="connsiteY29" fmla="*/ 121444 h 242888"/>
                <a:gd name="connsiteX30" fmla="*/ 545306 w 1483519"/>
                <a:gd name="connsiteY30" fmla="*/ 130969 h 242888"/>
                <a:gd name="connsiteX31" fmla="*/ 502444 w 1483519"/>
                <a:gd name="connsiteY31" fmla="*/ 130969 h 242888"/>
                <a:gd name="connsiteX32" fmla="*/ 502444 w 1483519"/>
                <a:gd name="connsiteY32" fmla="*/ 138113 h 242888"/>
                <a:gd name="connsiteX33" fmla="*/ 457200 w 1483519"/>
                <a:gd name="connsiteY33" fmla="*/ 138113 h 242888"/>
                <a:gd name="connsiteX34" fmla="*/ 457200 w 1483519"/>
                <a:gd name="connsiteY34" fmla="*/ 145256 h 242888"/>
                <a:gd name="connsiteX35" fmla="*/ 404812 w 1483519"/>
                <a:gd name="connsiteY35" fmla="*/ 145256 h 242888"/>
                <a:gd name="connsiteX36" fmla="*/ 404812 w 1483519"/>
                <a:gd name="connsiteY36" fmla="*/ 157163 h 242888"/>
                <a:gd name="connsiteX37" fmla="*/ 323850 w 1483519"/>
                <a:gd name="connsiteY37" fmla="*/ 157163 h 242888"/>
                <a:gd name="connsiteX38" fmla="*/ 300038 w 1483519"/>
                <a:gd name="connsiteY38" fmla="*/ 180975 h 242888"/>
                <a:gd name="connsiteX39" fmla="*/ 228600 w 1483519"/>
                <a:gd name="connsiteY39" fmla="*/ 180975 h 242888"/>
                <a:gd name="connsiteX40" fmla="*/ 214312 w 1483519"/>
                <a:gd name="connsiteY40" fmla="*/ 195263 h 242888"/>
                <a:gd name="connsiteX41" fmla="*/ 188119 w 1483519"/>
                <a:gd name="connsiteY41" fmla="*/ 195263 h 242888"/>
                <a:gd name="connsiteX42" fmla="*/ 188119 w 1483519"/>
                <a:gd name="connsiteY42" fmla="*/ 200025 h 242888"/>
                <a:gd name="connsiteX43" fmla="*/ 145256 w 1483519"/>
                <a:gd name="connsiteY43" fmla="*/ 200025 h 242888"/>
                <a:gd name="connsiteX44" fmla="*/ 145256 w 1483519"/>
                <a:gd name="connsiteY44" fmla="*/ 214313 h 242888"/>
                <a:gd name="connsiteX45" fmla="*/ 119062 w 1483519"/>
                <a:gd name="connsiteY45" fmla="*/ 214313 h 242888"/>
                <a:gd name="connsiteX46" fmla="*/ 119062 w 1483519"/>
                <a:gd name="connsiteY46" fmla="*/ 223838 h 242888"/>
                <a:gd name="connsiteX47" fmla="*/ 83344 w 1483519"/>
                <a:gd name="connsiteY47" fmla="*/ 223838 h 242888"/>
                <a:gd name="connsiteX48" fmla="*/ 83344 w 1483519"/>
                <a:gd name="connsiteY48" fmla="*/ 235744 h 242888"/>
                <a:gd name="connsiteX49" fmla="*/ 59531 w 1483519"/>
                <a:gd name="connsiteY49" fmla="*/ 235744 h 242888"/>
                <a:gd name="connsiteX50" fmla="*/ 59531 w 1483519"/>
                <a:gd name="connsiteY50" fmla="*/ 242888 h 242888"/>
                <a:gd name="connsiteX51" fmla="*/ 0 w 1483519"/>
                <a:gd name="connsiteY51" fmla="*/ 242888 h 242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83519" h="242888">
                  <a:moveTo>
                    <a:pt x="1483519" y="0"/>
                  </a:moveTo>
                  <a:lnTo>
                    <a:pt x="1393031" y="0"/>
                  </a:lnTo>
                  <a:lnTo>
                    <a:pt x="1388269" y="9525"/>
                  </a:lnTo>
                  <a:lnTo>
                    <a:pt x="1338262" y="9525"/>
                  </a:lnTo>
                  <a:lnTo>
                    <a:pt x="1331118" y="16669"/>
                  </a:lnTo>
                  <a:lnTo>
                    <a:pt x="1233487" y="16669"/>
                  </a:lnTo>
                  <a:lnTo>
                    <a:pt x="1233487" y="26194"/>
                  </a:lnTo>
                  <a:lnTo>
                    <a:pt x="1083469" y="26194"/>
                  </a:lnTo>
                  <a:lnTo>
                    <a:pt x="1083469" y="38100"/>
                  </a:lnTo>
                  <a:lnTo>
                    <a:pt x="1002506" y="38100"/>
                  </a:lnTo>
                  <a:lnTo>
                    <a:pt x="995362" y="45244"/>
                  </a:lnTo>
                  <a:lnTo>
                    <a:pt x="926306" y="45244"/>
                  </a:lnTo>
                  <a:lnTo>
                    <a:pt x="926306" y="64294"/>
                  </a:lnTo>
                  <a:lnTo>
                    <a:pt x="883444" y="64294"/>
                  </a:lnTo>
                  <a:lnTo>
                    <a:pt x="883444" y="73819"/>
                  </a:lnTo>
                  <a:lnTo>
                    <a:pt x="840581" y="73819"/>
                  </a:lnTo>
                  <a:lnTo>
                    <a:pt x="840581" y="73819"/>
                  </a:lnTo>
                  <a:lnTo>
                    <a:pt x="797719" y="73819"/>
                  </a:lnTo>
                  <a:lnTo>
                    <a:pt x="797719" y="80963"/>
                  </a:lnTo>
                  <a:lnTo>
                    <a:pt x="778669" y="80963"/>
                  </a:lnTo>
                  <a:lnTo>
                    <a:pt x="778669" y="90488"/>
                  </a:lnTo>
                  <a:lnTo>
                    <a:pt x="690562" y="90488"/>
                  </a:lnTo>
                  <a:lnTo>
                    <a:pt x="690562" y="100013"/>
                  </a:lnTo>
                  <a:lnTo>
                    <a:pt x="650081" y="100013"/>
                  </a:lnTo>
                  <a:lnTo>
                    <a:pt x="650081" y="107156"/>
                  </a:lnTo>
                  <a:lnTo>
                    <a:pt x="628650" y="107156"/>
                  </a:lnTo>
                  <a:lnTo>
                    <a:pt x="628650" y="116681"/>
                  </a:lnTo>
                  <a:lnTo>
                    <a:pt x="585787" y="116681"/>
                  </a:lnTo>
                  <a:lnTo>
                    <a:pt x="585787" y="121444"/>
                  </a:lnTo>
                  <a:lnTo>
                    <a:pt x="545306" y="121444"/>
                  </a:lnTo>
                  <a:lnTo>
                    <a:pt x="545306" y="130969"/>
                  </a:lnTo>
                  <a:lnTo>
                    <a:pt x="502444" y="130969"/>
                  </a:lnTo>
                  <a:lnTo>
                    <a:pt x="502444" y="138113"/>
                  </a:lnTo>
                  <a:lnTo>
                    <a:pt x="457200" y="138113"/>
                  </a:lnTo>
                  <a:lnTo>
                    <a:pt x="457200" y="145256"/>
                  </a:lnTo>
                  <a:lnTo>
                    <a:pt x="404812" y="145256"/>
                  </a:lnTo>
                  <a:lnTo>
                    <a:pt x="404812" y="157163"/>
                  </a:lnTo>
                  <a:lnTo>
                    <a:pt x="323850" y="157163"/>
                  </a:lnTo>
                  <a:lnTo>
                    <a:pt x="300038" y="180975"/>
                  </a:lnTo>
                  <a:lnTo>
                    <a:pt x="228600" y="180975"/>
                  </a:lnTo>
                  <a:lnTo>
                    <a:pt x="214312" y="195263"/>
                  </a:lnTo>
                  <a:lnTo>
                    <a:pt x="188119" y="195263"/>
                  </a:lnTo>
                  <a:lnTo>
                    <a:pt x="188119" y="200025"/>
                  </a:lnTo>
                  <a:lnTo>
                    <a:pt x="145256" y="200025"/>
                  </a:lnTo>
                  <a:lnTo>
                    <a:pt x="145256" y="214313"/>
                  </a:lnTo>
                  <a:lnTo>
                    <a:pt x="119062" y="214313"/>
                  </a:lnTo>
                  <a:lnTo>
                    <a:pt x="119062" y="223838"/>
                  </a:lnTo>
                  <a:lnTo>
                    <a:pt x="83344" y="223838"/>
                  </a:lnTo>
                  <a:lnTo>
                    <a:pt x="83344" y="235744"/>
                  </a:lnTo>
                  <a:lnTo>
                    <a:pt x="59531" y="235744"/>
                  </a:lnTo>
                  <a:lnTo>
                    <a:pt x="59531" y="242888"/>
                  </a:lnTo>
                  <a:lnTo>
                    <a:pt x="0" y="242888"/>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9" name="Group 58">
            <a:extLst>
              <a:ext uri="{FF2B5EF4-FFF2-40B4-BE49-F238E27FC236}">
                <a16:creationId xmlns:a16="http://schemas.microsoft.com/office/drawing/2014/main" id="{66B9E778-3B75-C89B-0EE4-FBE1FFA2DBC5}"/>
              </a:ext>
            </a:extLst>
          </p:cNvPr>
          <p:cNvGrpSpPr/>
          <p:nvPr/>
        </p:nvGrpSpPr>
        <p:grpSpPr>
          <a:xfrm>
            <a:off x="4186237" y="4679156"/>
            <a:ext cx="4695826" cy="750095"/>
            <a:chOff x="4186237" y="4679156"/>
            <a:chExt cx="4695826" cy="750095"/>
          </a:xfrm>
        </p:grpSpPr>
        <p:sp>
          <p:nvSpPr>
            <p:cNvPr id="57" name="Freeform: Shape 56">
              <a:extLst>
                <a:ext uri="{FF2B5EF4-FFF2-40B4-BE49-F238E27FC236}">
                  <a16:creationId xmlns:a16="http://schemas.microsoft.com/office/drawing/2014/main" id="{FE7C8C06-9609-C662-FA71-A098826BBABE}"/>
                </a:ext>
              </a:extLst>
            </p:cNvPr>
            <p:cNvSpPr/>
            <p:nvPr/>
          </p:nvSpPr>
          <p:spPr bwMode="auto">
            <a:xfrm>
              <a:off x="6324600" y="4679156"/>
              <a:ext cx="2557463" cy="321469"/>
            </a:xfrm>
            <a:custGeom>
              <a:avLst/>
              <a:gdLst>
                <a:gd name="connsiteX0" fmla="*/ 2557463 w 2557463"/>
                <a:gd name="connsiteY0" fmla="*/ 0 h 321469"/>
                <a:gd name="connsiteX1" fmla="*/ 2459831 w 2557463"/>
                <a:gd name="connsiteY1" fmla="*/ 0 h 321469"/>
                <a:gd name="connsiteX2" fmla="*/ 2459831 w 2557463"/>
                <a:gd name="connsiteY2" fmla="*/ 14288 h 321469"/>
                <a:gd name="connsiteX3" fmla="*/ 2350294 w 2557463"/>
                <a:gd name="connsiteY3" fmla="*/ 14288 h 321469"/>
                <a:gd name="connsiteX4" fmla="*/ 2350294 w 2557463"/>
                <a:gd name="connsiteY4" fmla="*/ 23813 h 321469"/>
                <a:gd name="connsiteX5" fmla="*/ 2300288 w 2557463"/>
                <a:gd name="connsiteY5" fmla="*/ 23813 h 321469"/>
                <a:gd name="connsiteX6" fmla="*/ 2300288 w 2557463"/>
                <a:gd name="connsiteY6" fmla="*/ 33338 h 321469"/>
                <a:gd name="connsiteX7" fmla="*/ 2166938 w 2557463"/>
                <a:gd name="connsiteY7" fmla="*/ 33338 h 321469"/>
                <a:gd name="connsiteX8" fmla="*/ 2166938 w 2557463"/>
                <a:gd name="connsiteY8" fmla="*/ 42863 h 321469"/>
                <a:gd name="connsiteX9" fmla="*/ 2014538 w 2557463"/>
                <a:gd name="connsiteY9" fmla="*/ 42863 h 321469"/>
                <a:gd name="connsiteX10" fmla="*/ 2005013 w 2557463"/>
                <a:gd name="connsiteY10" fmla="*/ 59532 h 321469"/>
                <a:gd name="connsiteX11" fmla="*/ 1974056 w 2557463"/>
                <a:gd name="connsiteY11" fmla="*/ 59532 h 321469"/>
                <a:gd name="connsiteX12" fmla="*/ 1974056 w 2557463"/>
                <a:gd name="connsiteY12" fmla="*/ 69057 h 321469"/>
                <a:gd name="connsiteX13" fmla="*/ 1950244 w 2557463"/>
                <a:gd name="connsiteY13" fmla="*/ 69057 h 321469"/>
                <a:gd name="connsiteX14" fmla="*/ 1950244 w 2557463"/>
                <a:gd name="connsiteY14" fmla="*/ 76200 h 321469"/>
                <a:gd name="connsiteX15" fmla="*/ 1928813 w 2557463"/>
                <a:gd name="connsiteY15" fmla="*/ 76200 h 321469"/>
                <a:gd name="connsiteX16" fmla="*/ 1928813 w 2557463"/>
                <a:gd name="connsiteY16" fmla="*/ 83344 h 321469"/>
                <a:gd name="connsiteX17" fmla="*/ 1833563 w 2557463"/>
                <a:gd name="connsiteY17" fmla="*/ 83344 h 321469"/>
                <a:gd name="connsiteX18" fmla="*/ 1819275 w 2557463"/>
                <a:gd name="connsiteY18" fmla="*/ 100013 h 321469"/>
                <a:gd name="connsiteX19" fmla="*/ 1762125 w 2557463"/>
                <a:gd name="connsiteY19" fmla="*/ 100013 h 321469"/>
                <a:gd name="connsiteX20" fmla="*/ 1759744 w 2557463"/>
                <a:gd name="connsiteY20" fmla="*/ 111919 h 321469"/>
                <a:gd name="connsiteX21" fmla="*/ 1697831 w 2557463"/>
                <a:gd name="connsiteY21" fmla="*/ 111919 h 321469"/>
                <a:gd name="connsiteX22" fmla="*/ 1690688 w 2557463"/>
                <a:gd name="connsiteY22" fmla="*/ 121444 h 321469"/>
                <a:gd name="connsiteX23" fmla="*/ 1600200 w 2557463"/>
                <a:gd name="connsiteY23" fmla="*/ 121444 h 321469"/>
                <a:gd name="connsiteX24" fmla="*/ 1600200 w 2557463"/>
                <a:gd name="connsiteY24" fmla="*/ 123825 h 321469"/>
                <a:gd name="connsiteX25" fmla="*/ 1431131 w 2557463"/>
                <a:gd name="connsiteY25" fmla="*/ 123825 h 321469"/>
                <a:gd name="connsiteX26" fmla="*/ 1431131 w 2557463"/>
                <a:gd name="connsiteY26" fmla="*/ 130969 h 321469"/>
                <a:gd name="connsiteX27" fmla="*/ 1402556 w 2557463"/>
                <a:gd name="connsiteY27" fmla="*/ 130969 h 321469"/>
                <a:gd name="connsiteX28" fmla="*/ 1395413 w 2557463"/>
                <a:gd name="connsiteY28" fmla="*/ 138112 h 321469"/>
                <a:gd name="connsiteX29" fmla="*/ 1321594 w 2557463"/>
                <a:gd name="connsiteY29" fmla="*/ 138112 h 321469"/>
                <a:gd name="connsiteX30" fmla="*/ 1321594 w 2557463"/>
                <a:gd name="connsiteY30" fmla="*/ 150019 h 321469"/>
                <a:gd name="connsiteX31" fmla="*/ 1285875 w 2557463"/>
                <a:gd name="connsiteY31" fmla="*/ 150019 h 321469"/>
                <a:gd name="connsiteX32" fmla="*/ 1285875 w 2557463"/>
                <a:gd name="connsiteY32" fmla="*/ 159544 h 321469"/>
                <a:gd name="connsiteX33" fmla="*/ 1240631 w 2557463"/>
                <a:gd name="connsiteY33" fmla="*/ 159544 h 321469"/>
                <a:gd name="connsiteX34" fmla="*/ 1240631 w 2557463"/>
                <a:gd name="connsiteY34" fmla="*/ 161925 h 321469"/>
                <a:gd name="connsiteX35" fmla="*/ 1195388 w 2557463"/>
                <a:gd name="connsiteY35" fmla="*/ 161925 h 321469"/>
                <a:gd name="connsiteX36" fmla="*/ 1193006 w 2557463"/>
                <a:gd name="connsiteY36" fmla="*/ 164307 h 321469"/>
                <a:gd name="connsiteX37" fmla="*/ 1140619 w 2557463"/>
                <a:gd name="connsiteY37" fmla="*/ 164307 h 321469"/>
                <a:gd name="connsiteX38" fmla="*/ 1140619 w 2557463"/>
                <a:gd name="connsiteY38" fmla="*/ 173832 h 321469"/>
                <a:gd name="connsiteX39" fmla="*/ 1112044 w 2557463"/>
                <a:gd name="connsiteY39" fmla="*/ 173832 h 321469"/>
                <a:gd name="connsiteX40" fmla="*/ 1107281 w 2557463"/>
                <a:gd name="connsiteY40" fmla="*/ 178595 h 321469"/>
                <a:gd name="connsiteX41" fmla="*/ 1054894 w 2557463"/>
                <a:gd name="connsiteY41" fmla="*/ 178595 h 321469"/>
                <a:gd name="connsiteX42" fmla="*/ 1062038 w 2557463"/>
                <a:gd name="connsiteY42" fmla="*/ 178595 h 321469"/>
                <a:gd name="connsiteX43" fmla="*/ 1007269 w 2557463"/>
                <a:gd name="connsiteY43" fmla="*/ 178595 h 321469"/>
                <a:gd name="connsiteX44" fmla="*/ 1007269 w 2557463"/>
                <a:gd name="connsiteY44" fmla="*/ 188119 h 321469"/>
                <a:gd name="connsiteX45" fmla="*/ 971550 w 2557463"/>
                <a:gd name="connsiteY45" fmla="*/ 188119 h 321469"/>
                <a:gd name="connsiteX46" fmla="*/ 971550 w 2557463"/>
                <a:gd name="connsiteY46" fmla="*/ 197644 h 321469"/>
                <a:gd name="connsiteX47" fmla="*/ 935831 w 2557463"/>
                <a:gd name="connsiteY47" fmla="*/ 197644 h 321469"/>
                <a:gd name="connsiteX48" fmla="*/ 935831 w 2557463"/>
                <a:gd name="connsiteY48" fmla="*/ 204788 h 321469"/>
                <a:gd name="connsiteX49" fmla="*/ 857250 w 2557463"/>
                <a:gd name="connsiteY49" fmla="*/ 204788 h 321469"/>
                <a:gd name="connsiteX50" fmla="*/ 857250 w 2557463"/>
                <a:gd name="connsiteY50" fmla="*/ 211932 h 321469"/>
                <a:gd name="connsiteX51" fmla="*/ 809625 w 2557463"/>
                <a:gd name="connsiteY51" fmla="*/ 211932 h 321469"/>
                <a:gd name="connsiteX52" fmla="*/ 809625 w 2557463"/>
                <a:gd name="connsiteY52" fmla="*/ 219075 h 321469"/>
                <a:gd name="connsiteX53" fmla="*/ 759619 w 2557463"/>
                <a:gd name="connsiteY53" fmla="*/ 219075 h 321469"/>
                <a:gd name="connsiteX54" fmla="*/ 759619 w 2557463"/>
                <a:gd name="connsiteY54" fmla="*/ 221457 h 321469"/>
                <a:gd name="connsiteX55" fmla="*/ 690563 w 2557463"/>
                <a:gd name="connsiteY55" fmla="*/ 221457 h 321469"/>
                <a:gd name="connsiteX56" fmla="*/ 690563 w 2557463"/>
                <a:gd name="connsiteY56" fmla="*/ 230982 h 321469"/>
                <a:gd name="connsiteX57" fmla="*/ 666750 w 2557463"/>
                <a:gd name="connsiteY57" fmla="*/ 230982 h 321469"/>
                <a:gd name="connsiteX58" fmla="*/ 666750 w 2557463"/>
                <a:gd name="connsiteY58" fmla="*/ 238125 h 321469"/>
                <a:gd name="connsiteX59" fmla="*/ 616744 w 2557463"/>
                <a:gd name="connsiteY59" fmla="*/ 238125 h 321469"/>
                <a:gd name="connsiteX60" fmla="*/ 609600 w 2557463"/>
                <a:gd name="connsiteY60" fmla="*/ 245269 h 321469"/>
                <a:gd name="connsiteX61" fmla="*/ 545306 w 2557463"/>
                <a:gd name="connsiteY61" fmla="*/ 245269 h 321469"/>
                <a:gd name="connsiteX62" fmla="*/ 545306 w 2557463"/>
                <a:gd name="connsiteY62" fmla="*/ 250032 h 321469"/>
                <a:gd name="connsiteX63" fmla="*/ 519113 w 2557463"/>
                <a:gd name="connsiteY63" fmla="*/ 250032 h 321469"/>
                <a:gd name="connsiteX64" fmla="*/ 519113 w 2557463"/>
                <a:gd name="connsiteY64" fmla="*/ 257175 h 321469"/>
                <a:gd name="connsiteX65" fmla="*/ 497681 w 2557463"/>
                <a:gd name="connsiteY65" fmla="*/ 257175 h 321469"/>
                <a:gd name="connsiteX66" fmla="*/ 490538 w 2557463"/>
                <a:gd name="connsiteY66" fmla="*/ 264318 h 321469"/>
                <a:gd name="connsiteX67" fmla="*/ 442913 w 2557463"/>
                <a:gd name="connsiteY67" fmla="*/ 264318 h 321469"/>
                <a:gd name="connsiteX68" fmla="*/ 442913 w 2557463"/>
                <a:gd name="connsiteY68" fmla="*/ 276225 h 321469"/>
                <a:gd name="connsiteX69" fmla="*/ 414338 w 2557463"/>
                <a:gd name="connsiteY69" fmla="*/ 276225 h 321469"/>
                <a:gd name="connsiteX70" fmla="*/ 414338 w 2557463"/>
                <a:gd name="connsiteY70" fmla="*/ 283369 h 321469"/>
                <a:gd name="connsiteX71" fmla="*/ 238125 w 2557463"/>
                <a:gd name="connsiteY71" fmla="*/ 283369 h 321469"/>
                <a:gd name="connsiteX72" fmla="*/ 238125 w 2557463"/>
                <a:gd name="connsiteY72" fmla="*/ 288132 h 321469"/>
                <a:gd name="connsiteX73" fmla="*/ 152400 w 2557463"/>
                <a:gd name="connsiteY73" fmla="*/ 288132 h 321469"/>
                <a:gd name="connsiteX74" fmla="*/ 152400 w 2557463"/>
                <a:gd name="connsiteY74" fmla="*/ 295275 h 321469"/>
                <a:gd name="connsiteX75" fmla="*/ 133350 w 2557463"/>
                <a:gd name="connsiteY75" fmla="*/ 295275 h 321469"/>
                <a:gd name="connsiteX76" fmla="*/ 133350 w 2557463"/>
                <a:gd name="connsiteY76" fmla="*/ 307182 h 321469"/>
                <a:gd name="connsiteX77" fmla="*/ 61913 w 2557463"/>
                <a:gd name="connsiteY77" fmla="*/ 307182 h 321469"/>
                <a:gd name="connsiteX78" fmla="*/ 61913 w 2557463"/>
                <a:gd name="connsiteY78" fmla="*/ 314325 h 321469"/>
                <a:gd name="connsiteX79" fmla="*/ 28575 w 2557463"/>
                <a:gd name="connsiteY79" fmla="*/ 314325 h 321469"/>
                <a:gd name="connsiteX80" fmla="*/ 28575 w 2557463"/>
                <a:gd name="connsiteY80" fmla="*/ 321469 h 321469"/>
                <a:gd name="connsiteX81" fmla="*/ 0 w 2557463"/>
                <a:gd name="connsiteY81" fmla="*/ 321469 h 3214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2557463" h="321469">
                  <a:moveTo>
                    <a:pt x="2557463" y="0"/>
                  </a:moveTo>
                  <a:lnTo>
                    <a:pt x="2459831" y="0"/>
                  </a:lnTo>
                  <a:lnTo>
                    <a:pt x="2459831" y="14288"/>
                  </a:lnTo>
                  <a:lnTo>
                    <a:pt x="2350294" y="14288"/>
                  </a:lnTo>
                  <a:lnTo>
                    <a:pt x="2350294" y="23813"/>
                  </a:lnTo>
                  <a:lnTo>
                    <a:pt x="2300288" y="23813"/>
                  </a:lnTo>
                  <a:lnTo>
                    <a:pt x="2300288" y="33338"/>
                  </a:lnTo>
                  <a:lnTo>
                    <a:pt x="2166938" y="33338"/>
                  </a:lnTo>
                  <a:lnTo>
                    <a:pt x="2166938" y="42863"/>
                  </a:lnTo>
                  <a:lnTo>
                    <a:pt x="2014538" y="42863"/>
                  </a:lnTo>
                  <a:lnTo>
                    <a:pt x="2005013" y="59532"/>
                  </a:lnTo>
                  <a:lnTo>
                    <a:pt x="1974056" y="59532"/>
                  </a:lnTo>
                  <a:lnTo>
                    <a:pt x="1974056" y="69057"/>
                  </a:lnTo>
                  <a:lnTo>
                    <a:pt x="1950244" y="69057"/>
                  </a:lnTo>
                  <a:lnTo>
                    <a:pt x="1950244" y="76200"/>
                  </a:lnTo>
                  <a:lnTo>
                    <a:pt x="1928813" y="76200"/>
                  </a:lnTo>
                  <a:lnTo>
                    <a:pt x="1928813" y="83344"/>
                  </a:lnTo>
                  <a:lnTo>
                    <a:pt x="1833563" y="83344"/>
                  </a:lnTo>
                  <a:lnTo>
                    <a:pt x="1819275" y="100013"/>
                  </a:lnTo>
                  <a:lnTo>
                    <a:pt x="1762125" y="100013"/>
                  </a:lnTo>
                  <a:lnTo>
                    <a:pt x="1759744" y="111919"/>
                  </a:lnTo>
                  <a:lnTo>
                    <a:pt x="1697831" y="111919"/>
                  </a:lnTo>
                  <a:lnTo>
                    <a:pt x="1690688" y="121444"/>
                  </a:lnTo>
                  <a:lnTo>
                    <a:pt x="1600200" y="121444"/>
                  </a:lnTo>
                  <a:lnTo>
                    <a:pt x="1600200" y="123825"/>
                  </a:lnTo>
                  <a:lnTo>
                    <a:pt x="1431131" y="123825"/>
                  </a:lnTo>
                  <a:lnTo>
                    <a:pt x="1431131" y="130969"/>
                  </a:lnTo>
                  <a:lnTo>
                    <a:pt x="1402556" y="130969"/>
                  </a:lnTo>
                  <a:lnTo>
                    <a:pt x="1395413" y="138112"/>
                  </a:lnTo>
                  <a:lnTo>
                    <a:pt x="1321594" y="138112"/>
                  </a:lnTo>
                  <a:lnTo>
                    <a:pt x="1321594" y="150019"/>
                  </a:lnTo>
                  <a:lnTo>
                    <a:pt x="1285875" y="150019"/>
                  </a:lnTo>
                  <a:lnTo>
                    <a:pt x="1285875" y="159544"/>
                  </a:lnTo>
                  <a:lnTo>
                    <a:pt x="1240631" y="159544"/>
                  </a:lnTo>
                  <a:lnTo>
                    <a:pt x="1240631" y="161925"/>
                  </a:lnTo>
                  <a:lnTo>
                    <a:pt x="1195388" y="161925"/>
                  </a:lnTo>
                  <a:lnTo>
                    <a:pt x="1193006" y="164307"/>
                  </a:lnTo>
                  <a:lnTo>
                    <a:pt x="1140619" y="164307"/>
                  </a:lnTo>
                  <a:lnTo>
                    <a:pt x="1140619" y="173832"/>
                  </a:lnTo>
                  <a:lnTo>
                    <a:pt x="1112044" y="173832"/>
                  </a:lnTo>
                  <a:lnTo>
                    <a:pt x="1107281" y="178595"/>
                  </a:lnTo>
                  <a:lnTo>
                    <a:pt x="1054894" y="178595"/>
                  </a:lnTo>
                  <a:lnTo>
                    <a:pt x="1062038" y="178595"/>
                  </a:lnTo>
                  <a:lnTo>
                    <a:pt x="1007269" y="178595"/>
                  </a:lnTo>
                  <a:lnTo>
                    <a:pt x="1007269" y="188119"/>
                  </a:lnTo>
                  <a:lnTo>
                    <a:pt x="971550" y="188119"/>
                  </a:lnTo>
                  <a:lnTo>
                    <a:pt x="971550" y="197644"/>
                  </a:lnTo>
                  <a:lnTo>
                    <a:pt x="935831" y="197644"/>
                  </a:lnTo>
                  <a:lnTo>
                    <a:pt x="935831" y="204788"/>
                  </a:lnTo>
                  <a:lnTo>
                    <a:pt x="857250" y="204788"/>
                  </a:lnTo>
                  <a:lnTo>
                    <a:pt x="857250" y="211932"/>
                  </a:lnTo>
                  <a:lnTo>
                    <a:pt x="809625" y="211932"/>
                  </a:lnTo>
                  <a:lnTo>
                    <a:pt x="809625" y="219075"/>
                  </a:lnTo>
                  <a:lnTo>
                    <a:pt x="759619" y="219075"/>
                  </a:lnTo>
                  <a:lnTo>
                    <a:pt x="759619" y="221457"/>
                  </a:lnTo>
                  <a:lnTo>
                    <a:pt x="690563" y="221457"/>
                  </a:lnTo>
                  <a:lnTo>
                    <a:pt x="690563" y="230982"/>
                  </a:lnTo>
                  <a:lnTo>
                    <a:pt x="666750" y="230982"/>
                  </a:lnTo>
                  <a:lnTo>
                    <a:pt x="666750" y="238125"/>
                  </a:lnTo>
                  <a:lnTo>
                    <a:pt x="616744" y="238125"/>
                  </a:lnTo>
                  <a:lnTo>
                    <a:pt x="609600" y="245269"/>
                  </a:lnTo>
                  <a:lnTo>
                    <a:pt x="545306" y="245269"/>
                  </a:lnTo>
                  <a:lnTo>
                    <a:pt x="545306" y="250032"/>
                  </a:lnTo>
                  <a:lnTo>
                    <a:pt x="519113" y="250032"/>
                  </a:lnTo>
                  <a:lnTo>
                    <a:pt x="519113" y="257175"/>
                  </a:lnTo>
                  <a:lnTo>
                    <a:pt x="497681" y="257175"/>
                  </a:lnTo>
                  <a:lnTo>
                    <a:pt x="490538" y="264318"/>
                  </a:lnTo>
                  <a:lnTo>
                    <a:pt x="442913" y="264318"/>
                  </a:lnTo>
                  <a:lnTo>
                    <a:pt x="442913" y="276225"/>
                  </a:lnTo>
                  <a:lnTo>
                    <a:pt x="414338" y="276225"/>
                  </a:lnTo>
                  <a:lnTo>
                    <a:pt x="414338" y="283369"/>
                  </a:lnTo>
                  <a:lnTo>
                    <a:pt x="238125" y="283369"/>
                  </a:lnTo>
                  <a:lnTo>
                    <a:pt x="238125" y="288132"/>
                  </a:lnTo>
                  <a:lnTo>
                    <a:pt x="152400" y="288132"/>
                  </a:lnTo>
                  <a:lnTo>
                    <a:pt x="152400" y="295275"/>
                  </a:lnTo>
                  <a:lnTo>
                    <a:pt x="133350" y="295275"/>
                  </a:lnTo>
                  <a:lnTo>
                    <a:pt x="133350" y="307182"/>
                  </a:lnTo>
                  <a:lnTo>
                    <a:pt x="61913" y="307182"/>
                  </a:lnTo>
                  <a:lnTo>
                    <a:pt x="61913" y="314325"/>
                  </a:lnTo>
                  <a:lnTo>
                    <a:pt x="28575" y="314325"/>
                  </a:lnTo>
                  <a:lnTo>
                    <a:pt x="28575" y="321469"/>
                  </a:lnTo>
                  <a:lnTo>
                    <a:pt x="0" y="321469"/>
                  </a:lnTo>
                </a:path>
              </a:pathLst>
            </a:custGeom>
            <a:noFill/>
            <a:ln w="2857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8" name="Freeform: Shape 57">
              <a:extLst>
                <a:ext uri="{FF2B5EF4-FFF2-40B4-BE49-F238E27FC236}">
                  <a16:creationId xmlns:a16="http://schemas.microsoft.com/office/drawing/2014/main" id="{FE80DC39-FBA2-9354-3F09-CB46350DA6E1}"/>
                </a:ext>
              </a:extLst>
            </p:cNvPr>
            <p:cNvSpPr/>
            <p:nvPr/>
          </p:nvSpPr>
          <p:spPr bwMode="auto">
            <a:xfrm>
              <a:off x="4186237" y="5010151"/>
              <a:ext cx="2140744" cy="419100"/>
            </a:xfrm>
            <a:custGeom>
              <a:avLst/>
              <a:gdLst>
                <a:gd name="connsiteX0" fmla="*/ 2076450 w 2076450"/>
                <a:gd name="connsiteY0" fmla="*/ 0 h 392907"/>
                <a:gd name="connsiteX1" fmla="*/ 1864519 w 2076450"/>
                <a:gd name="connsiteY1" fmla="*/ 0 h 392907"/>
                <a:gd name="connsiteX2" fmla="*/ 1864519 w 2076450"/>
                <a:gd name="connsiteY2" fmla="*/ 9525 h 392907"/>
                <a:gd name="connsiteX3" fmla="*/ 1826419 w 2076450"/>
                <a:gd name="connsiteY3" fmla="*/ 9525 h 392907"/>
                <a:gd name="connsiteX4" fmla="*/ 1826419 w 2076450"/>
                <a:gd name="connsiteY4" fmla="*/ 16669 h 392907"/>
                <a:gd name="connsiteX5" fmla="*/ 1781175 w 2076450"/>
                <a:gd name="connsiteY5" fmla="*/ 16669 h 392907"/>
                <a:gd name="connsiteX6" fmla="*/ 1781175 w 2076450"/>
                <a:gd name="connsiteY6" fmla="*/ 21431 h 392907"/>
                <a:gd name="connsiteX7" fmla="*/ 1685925 w 2076450"/>
                <a:gd name="connsiteY7" fmla="*/ 21431 h 392907"/>
                <a:gd name="connsiteX8" fmla="*/ 1685925 w 2076450"/>
                <a:gd name="connsiteY8" fmla="*/ 30956 h 392907"/>
                <a:gd name="connsiteX9" fmla="*/ 1652588 w 2076450"/>
                <a:gd name="connsiteY9" fmla="*/ 30956 h 392907"/>
                <a:gd name="connsiteX10" fmla="*/ 1652588 w 2076450"/>
                <a:gd name="connsiteY10" fmla="*/ 40481 h 392907"/>
                <a:gd name="connsiteX11" fmla="*/ 1616869 w 2076450"/>
                <a:gd name="connsiteY11" fmla="*/ 40481 h 392907"/>
                <a:gd name="connsiteX12" fmla="*/ 1616869 w 2076450"/>
                <a:gd name="connsiteY12" fmla="*/ 47625 h 392907"/>
                <a:gd name="connsiteX13" fmla="*/ 1574007 w 2076450"/>
                <a:gd name="connsiteY13" fmla="*/ 47625 h 392907"/>
                <a:gd name="connsiteX14" fmla="*/ 1574007 w 2076450"/>
                <a:gd name="connsiteY14" fmla="*/ 54769 h 392907"/>
                <a:gd name="connsiteX15" fmla="*/ 1531144 w 2076450"/>
                <a:gd name="connsiteY15" fmla="*/ 54769 h 392907"/>
                <a:gd name="connsiteX16" fmla="*/ 1531144 w 2076450"/>
                <a:gd name="connsiteY16" fmla="*/ 64294 h 392907"/>
                <a:gd name="connsiteX17" fmla="*/ 1404938 w 2076450"/>
                <a:gd name="connsiteY17" fmla="*/ 64294 h 392907"/>
                <a:gd name="connsiteX18" fmla="*/ 1404938 w 2076450"/>
                <a:gd name="connsiteY18" fmla="*/ 71438 h 392907"/>
                <a:gd name="connsiteX19" fmla="*/ 1373982 w 2076450"/>
                <a:gd name="connsiteY19" fmla="*/ 71438 h 392907"/>
                <a:gd name="connsiteX20" fmla="*/ 1373982 w 2076450"/>
                <a:gd name="connsiteY20" fmla="*/ 78581 h 392907"/>
                <a:gd name="connsiteX21" fmla="*/ 1328738 w 2076450"/>
                <a:gd name="connsiteY21" fmla="*/ 78581 h 392907"/>
                <a:gd name="connsiteX22" fmla="*/ 1323975 w 2076450"/>
                <a:gd name="connsiteY22" fmla="*/ 83344 h 392907"/>
                <a:gd name="connsiteX23" fmla="*/ 1293019 w 2076450"/>
                <a:gd name="connsiteY23" fmla="*/ 83344 h 392907"/>
                <a:gd name="connsiteX24" fmla="*/ 1293019 w 2076450"/>
                <a:gd name="connsiteY24" fmla="*/ 88106 h 392907"/>
                <a:gd name="connsiteX25" fmla="*/ 1247775 w 2076450"/>
                <a:gd name="connsiteY25" fmla="*/ 88106 h 392907"/>
                <a:gd name="connsiteX26" fmla="*/ 1247775 w 2076450"/>
                <a:gd name="connsiteY26" fmla="*/ 102394 h 392907"/>
                <a:gd name="connsiteX27" fmla="*/ 1197769 w 2076450"/>
                <a:gd name="connsiteY27" fmla="*/ 102394 h 392907"/>
                <a:gd name="connsiteX28" fmla="*/ 1197769 w 2076450"/>
                <a:gd name="connsiteY28" fmla="*/ 119063 h 392907"/>
                <a:gd name="connsiteX29" fmla="*/ 1157288 w 2076450"/>
                <a:gd name="connsiteY29" fmla="*/ 119063 h 392907"/>
                <a:gd name="connsiteX30" fmla="*/ 1157288 w 2076450"/>
                <a:gd name="connsiteY30" fmla="*/ 126206 h 392907"/>
                <a:gd name="connsiteX31" fmla="*/ 1128713 w 2076450"/>
                <a:gd name="connsiteY31" fmla="*/ 126206 h 392907"/>
                <a:gd name="connsiteX32" fmla="*/ 1128713 w 2076450"/>
                <a:gd name="connsiteY32" fmla="*/ 133350 h 392907"/>
                <a:gd name="connsiteX33" fmla="*/ 1090613 w 2076450"/>
                <a:gd name="connsiteY33" fmla="*/ 133350 h 392907"/>
                <a:gd name="connsiteX34" fmla="*/ 1090613 w 2076450"/>
                <a:gd name="connsiteY34" fmla="*/ 138113 h 392907"/>
                <a:gd name="connsiteX35" fmla="*/ 981075 w 2076450"/>
                <a:gd name="connsiteY35" fmla="*/ 138113 h 392907"/>
                <a:gd name="connsiteX36" fmla="*/ 981075 w 2076450"/>
                <a:gd name="connsiteY36" fmla="*/ 147638 h 392907"/>
                <a:gd name="connsiteX37" fmla="*/ 892969 w 2076450"/>
                <a:gd name="connsiteY37" fmla="*/ 147638 h 392907"/>
                <a:gd name="connsiteX38" fmla="*/ 890588 w 2076450"/>
                <a:gd name="connsiteY38" fmla="*/ 150019 h 392907"/>
                <a:gd name="connsiteX39" fmla="*/ 857250 w 2076450"/>
                <a:gd name="connsiteY39" fmla="*/ 150019 h 392907"/>
                <a:gd name="connsiteX40" fmla="*/ 857250 w 2076450"/>
                <a:gd name="connsiteY40" fmla="*/ 157163 h 392907"/>
                <a:gd name="connsiteX41" fmla="*/ 764382 w 2076450"/>
                <a:gd name="connsiteY41" fmla="*/ 157163 h 392907"/>
                <a:gd name="connsiteX42" fmla="*/ 764382 w 2076450"/>
                <a:gd name="connsiteY42" fmla="*/ 161925 h 392907"/>
                <a:gd name="connsiteX43" fmla="*/ 742950 w 2076450"/>
                <a:gd name="connsiteY43" fmla="*/ 161925 h 392907"/>
                <a:gd name="connsiteX44" fmla="*/ 742950 w 2076450"/>
                <a:gd name="connsiteY44" fmla="*/ 173831 h 392907"/>
                <a:gd name="connsiteX45" fmla="*/ 716757 w 2076450"/>
                <a:gd name="connsiteY45" fmla="*/ 173831 h 392907"/>
                <a:gd name="connsiteX46" fmla="*/ 719138 w 2076450"/>
                <a:gd name="connsiteY46" fmla="*/ 176212 h 392907"/>
                <a:gd name="connsiteX47" fmla="*/ 683419 w 2076450"/>
                <a:gd name="connsiteY47" fmla="*/ 176212 h 392907"/>
                <a:gd name="connsiteX48" fmla="*/ 683419 w 2076450"/>
                <a:gd name="connsiteY48" fmla="*/ 188119 h 392907"/>
                <a:gd name="connsiteX49" fmla="*/ 621507 w 2076450"/>
                <a:gd name="connsiteY49" fmla="*/ 188119 h 392907"/>
                <a:gd name="connsiteX50" fmla="*/ 621507 w 2076450"/>
                <a:gd name="connsiteY50" fmla="*/ 192881 h 392907"/>
                <a:gd name="connsiteX51" fmla="*/ 590550 w 2076450"/>
                <a:gd name="connsiteY51" fmla="*/ 192881 h 392907"/>
                <a:gd name="connsiteX52" fmla="*/ 590550 w 2076450"/>
                <a:gd name="connsiteY52" fmla="*/ 204788 h 392907"/>
                <a:gd name="connsiteX53" fmla="*/ 550069 w 2076450"/>
                <a:gd name="connsiteY53" fmla="*/ 204788 h 392907"/>
                <a:gd name="connsiteX54" fmla="*/ 550069 w 2076450"/>
                <a:gd name="connsiteY54" fmla="*/ 214313 h 392907"/>
                <a:gd name="connsiteX55" fmla="*/ 504825 w 2076450"/>
                <a:gd name="connsiteY55" fmla="*/ 214313 h 392907"/>
                <a:gd name="connsiteX56" fmla="*/ 504825 w 2076450"/>
                <a:gd name="connsiteY56" fmla="*/ 226219 h 392907"/>
                <a:gd name="connsiteX57" fmla="*/ 481013 w 2076450"/>
                <a:gd name="connsiteY57" fmla="*/ 226219 h 392907"/>
                <a:gd name="connsiteX58" fmla="*/ 481013 w 2076450"/>
                <a:gd name="connsiteY58" fmla="*/ 235744 h 392907"/>
                <a:gd name="connsiteX59" fmla="*/ 433388 w 2076450"/>
                <a:gd name="connsiteY59" fmla="*/ 235744 h 392907"/>
                <a:gd name="connsiteX60" fmla="*/ 433388 w 2076450"/>
                <a:gd name="connsiteY60" fmla="*/ 247650 h 392907"/>
                <a:gd name="connsiteX61" fmla="*/ 402432 w 2076450"/>
                <a:gd name="connsiteY61" fmla="*/ 247650 h 392907"/>
                <a:gd name="connsiteX62" fmla="*/ 402432 w 2076450"/>
                <a:gd name="connsiteY62" fmla="*/ 254794 h 392907"/>
                <a:gd name="connsiteX63" fmla="*/ 373857 w 2076450"/>
                <a:gd name="connsiteY63" fmla="*/ 254794 h 392907"/>
                <a:gd name="connsiteX64" fmla="*/ 373857 w 2076450"/>
                <a:gd name="connsiteY64" fmla="*/ 269081 h 392907"/>
                <a:gd name="connsiteX65" fmla="*/ 352425 w 2076450"/>
                <a:gd name="connsiteY65" fmla="*/ 269081 h 392907"/>
                <a:gd name="connsiteX66" fmla="*/ 352425 w 2076450"/>
                <a:gd name="connsiteY66" fmla="*/ 278606 h 392907"/>
                <a:gd name="connsiteX67" fmla="*/ 328613 w 2076450"/>
                <a:gd name="connsiteY67" fmla="*/ 278606 h 392907"/>
                <a:gd name="connsiteX68" fmla="*/ 321469 w 2076450"/>
                <a:gd name="connsiteY68" fmla="*/ 285750 h 392907"/>
                <a:gd name="connsiteX69" fmla="*/ 302419 w 2076450"/>
                <a:gd name="connsiteY69" fmla="*/ 285750 h 392907"/>
                <a:gd name="connsiteX70" fmla="*/ 302419 w 2076450"/>
                <a:gd name="connsiteY70" fmla="*/ 295275 h 392907"/>
                <a:gd name="connsiteX71" fmla="*/ 276225 w 2076450"/>
                <a:gd name="connsiteY71" fmla="*/ 295275 h 392907"/>
                <a:gd name="connsiteX72" fmla="*/ 276225 w 2076450"/>
                <a:gd name="connsiteY72" fmla="*/ 302419 h 392907"/>
                <a:gd name="connsiteX73" fmla="*/ 254794 w 2076450"/>
                <a:gd name="connsiteY73" fmla="*/ 302419 h 392907"/>
                <a:gd name="connsiteX74" fmla="*/ 221457 w 2076450"/>
                <a:gd name="connsiteY74" fmla="*/ 338138 h 392907"/>
                <a:gd name="connsiteX75" fmla="*/ 195263 w 2076450"/>
                <a:gd name="connsiteY75" fmla="*/ 338138 h 392907"/>
                <a:gd name="connsiteX76" fmla="*/ 195263 w 2076450"/>
                <a:gd name="connsiteY76" fmla="*/ 342900 h 392907"/>
                <a:gd name="connsiteX77" fmla="*/ 145257 w 2076450"/>
                <a:gd name="connsiteY77" fmla="*/ 342900 h 392907"/>
                <a:gd name="connsiteX78" fmla="*/ 145257 w 2076450"/>
                <a:gd name="connsiteY78" fmla="*/ 342900 h 392907"/>
                <a:gd name="connsiteX79" fmla="*/ 130969 w 2076450"/>
                <a:gd name="connsiteY79" fmla="*/ 357188 h 392907"/>
                <a:gd name="connsiteX80" fmla="*/ 114300 w 2076450"/>
                <a:gd name="connsiteY80" fmla="*/ 357188 h 392907"/>
                <a:gd name="connsiteX81" fmla="*/ 90488 w 2076450"/>
                <a:gd name="connsiteY81" fmla="*/ 357188 h 392907"/>
                <a:gd name="connsiteX82" fmla="*/ 90488 w 2076450"/>
                <a:gd name="connsiteY82" fmla="*/ 373856 h 392907"/>
                <a:gd name="connsiteX83" fmla="*/ 64294 w 2076450"/>
                <a:gd name="connsiteY83" fmla="*/ 373856 h 392907"/>
                <a:gd name="connsiteX84" fmla="*/ 64294 w 2076450"/>
                <a:gd name="connsiteY84" fmla="*/ 388144 h 392907"/>
                <a:gd name="connsiteX85" fmla="*/ 30957 w 2076450"/>
                <a:gd name="connsiteY85" fmla="*/ 388144 h 392907"/>
                <a:gd name="connsiteX86" fmla="*/ 26194 w 2076450"/>
                <a:gd name="connsiteY86" fmla="*/ 392907 h 392907"/>
                <a:gd name="connsiteX87" fmla="*/ 0 w 2076450"/>
                <a:gd name="connsiteY87" fmla="*/ 392907 h 392907"/>
                <a:gd name="connsiteX0" fmla="*/ 2140744 w 2140744"/>
                <a:gd name="connsiteY0" fmla="*/ 0 h 419100"/>
                <a:gd name="connsiteX1" fmla="*/ 1928813 w 2140744"/>
                <a:gd name="connsiteY1" fmla="*/ 0 h 419100"/>
                <a:gd name="connsiteX2" fmla="*/ 1928813 w 2140744"/>
                <a:gd name="connsiteY2" fmla="*/ 9525 h 419100"/>
                <a:gd name="connsiteX3" fmla="*/ 1890713 w 2140744"/>
                <a:gd name="connsiteY3" fmla="*/ 9525 h 419100"/>
                <a:gd name="connsiteX4" fmla="*/ 1890713 w 2140744"/>
                <a:gd name="connsiteY4" fmla="*/ 16669 h 419100"/>
                <a:gd name="connsiteX5" fmla="*/ 1845469 w 2140744"/>
                <a:gd name="connsiteY5" fmla="*/ 16669 h 419100"/>
                <a:gd name="connsiteX6" fmla="*/ 1845469 w 2140744"/>
                <a:gd name="connsiteY6" fmla="*/ 21431 h 419100"/>
                <a:gd name="connsiteX7" fmla="*/ 1750219 w 2140744"/>
                <a:gd name="connsiteY7" fmla="*/ 21431 h 419100"/>
                <a:gd name="connsiteX8" fmla="*/ 1750219 w 2140744"/>
                <a:gd name="connsiteY8" fmla="*/ 30956 h 419100"/>
                <a:gd name="connsiteX9" fmla="*/ 1716882 w 2140744"/>
                <a:gd name="connsiteY9" fmla="*/ 30956 h 419100"/>
                <a:gd name="connsiteX10" fmla="*/ 1716882 w 2140744"/>
                <a:gd name="connsiteY10" fmla="*/ 40481 h 419100"/>
                <a:gd name="connsiteX11" fmla="*/ 1681163 w 2140744"/>
                <a:gd name="connsiteY11" fmla="*/ 40481 h 419100"/>
                <a:gd name="connsiteX12" fmla="*/ 1681163 w 2140744"/>
                <a:gd name="connsiteY12" fmla="*/ 47625 h 419100"/>
                <a:gd name="connsiteX13" fmla="*/ 1638301 w 2140744"/>
                <a:gd name="connsiteY13" fmla="*/ 47625 h 419100"/>
                <a:gd name="connsiteX14" fmla="*/ 1638301 w 2140744"/>
                <a:gd name="connsiteY14" fmla="*/ 54769 h 419100"/>
                <a:gd name="connsiteX15" fmla="*/ 1595438 w 2140744"/>
                <a:gd name="connsiteY15" fmla="*/ 54769 h 419100"/>
                <a:gd name="connsiteX16" fmla="*/ 1595438 w 2140744"/>
                <a:gd name="connsiteY16" fmla="*/ 64294 h 419100"/>
                <a:gd name="connsiteX17" fmla="*/ 1469232 w 2140744"/>
                <a:gd name="connsiteY17" fmla="*/ 64294 h 419100"/>
                <a:gd name="connsiteX18" fmla="*/ 1469232 w 2140744"/>
                <a:gd name="connsiteY18" fmla="*/ 71438 h 419100"/>
                <a:gd name="connsiteX19" fmla="*/ 1438276 w 2140744"/>
                <a:gd name="connsiteY19" fmla="*/ 71438 h 419100"/>
                <a:gd name="connsiteX20" fmla="*/ 1438276 w 2140744"/>
                <a:gd name="connsiteY20" fmla="*/ 78581 h 419100"/>
                <a:gd name="connsiteX21" fmla="*/ 1393032 w 2140744"/>
                <a:gd name="connsiteY21" fmla="*/ 78581 h 419100"/>
                <a:gd name="connsiteX22" fmla="*/ 1388269 w 2140744"/>
                <a:gd name="connsiteY22" fmla="*/ 83344 h 419100"/>
                <a:gd name="connsiteX23" fmla="*/ 1357313 w 2140744"/>
                <a:gd name="connsiteY23" fmla="*/ 83344 h 419100"/>
                <a:gd name="connsiteX24" fmla="*/ 1357313 w 2140744"/>
                <a:gd name="connsiteY24" fmla="*/ 88106 h 419100"/>
                <a:gd name="connsiteX25" fmla="*/ 1312069 w 2140744"/>
                <a:gd name="connsiteY25" fmla="*/ 88106 h 419100"/>
                <a:gd name="connsiteX26" fmla="*/ 1312069 w 2140744"/>
                <a:gd name="connsiteY26" fmla="*/ 102394 h 419100"/>
                <a:gd name="connsiteX27" fmla="*/ 1262063 w 2140744"/>
                <a:gd name="connsiteY27" fmla="*/ 102394 h 419100"/>
                <a:gd name="connsiteX28" fmla="*/ 1262063 w 2140744"/>
                <a:gd name="connsiteY28" fmla="*/ 119063 h 419100"/>
                <a:gd name="connsiteX29" fmla="*/ 1221582 w 2140744"/>
                <a:gd name="connsiteY29" fmla="*/ 119063 h 419100"/>
                <a:gd name="connsiteX30" fmla="*/ 1221582 w 2140744"/>
                <a:gd name="connsiteY30" fmla="*/ 126206 h 419100"/>
                <a:gd name="connsiteX31" fmla="*/ 1193007 w 2140744"/>
                <a:gd name="connsiteY31" fmla="*/ 126206 h 419100"/>
                <a:gd name="connsiteX32" fmla="*/ 1193007 w 2140744"/>
                <a:gd name="connsiteY32" fmla="*/ 133350 h 419100"/>
                <a:gd name="connsiteX33" fmla="*/ 1154907 w 2140744"/>
                <a:gd name="connsiteY33" fmla="*/ 133350 h 419100"/>
                <a:gd name="connsiteX34" fmla="*/ 1154907 w 2140744"/>
                <a:gd name="connsiteY34" fmla="*/ 138113 h 419100"/>
                <a:gd name="connsiteX35" fmla="*/ 1045369 w 2140744"/>
                <a:gd name="connsiteY35" fmla="*/ 138113 h 419100"/>
                <a:gd name="connsiteX36" fmla="*/ 1045369 w 2140744"/>
                <a:gd name="connsiteY36" fmla="*/ 147638 h 419100"/>
                <a:gd name="connsiteX37" fmla="*/ 957263 w 2140744"/>
                <a:gd name="connsiteY37" fmla="*/ 147638 h 419100"/>
                <a:gd name="connsiteX38" fmla="*/ 954882 w 2140744"/>
                <a:gd name="connsiteY38" fmla="*/ 150019 h 419100"/>
                <a:gd name="connsiteX39" fmla="*/ 921544 w 2140744"/>
                <a:gd name="connsiteY39" fmla="*/ 150019 h 419100"/>
                <a:gd name="connsiteX40" fmla="*/ 921544 w 2140744"/>
                <a:gd name="connsiteY40" fmla="*/ 157163 h 419100"/>
                <a:gd name="connsiteX41" fmla="*/ 828676 w 2140744"/>
                <a:gd name="connsiteY41" fmla="*/ 157163 h 419100"/>
                <a:gd name="connsiteX42" fmla="*/ 828676 w 2140744"/>
                <a:gd name="connsiteY42" fmla="*/ 161925 h 419100"/>
                <a:gd name="connsiteX43" fmla="*/ 807244 w 2140744"/>
                <a:gd name="connsiteY43" fmla="*/ 161925 h 419100"/>
                <a:gd name="connsiteX44" fmla="*/ 807244 w 2140744"/>
                <a:gd name="connsiteY44" fmla="*/ 173831 h 419100"/>
                <a:gd name="connsiteX45" fmla="*/ 781051 w 2140744"/>
                <a:gd name="connsiteY45" fmla="*/ 173831 h 419100"/>
                <a:gd name="connsiteX46" fmla="*/ 783432 w 2140744"/>
                <a:gd name="connsiteY46" fmla="*/ 176212 h 419100"/>
                <a:gd name="connsiteX47" fmla="*/ 747713 w 2140744"/>
                <a:gd name="connsiteY47" fmla="*/ 176212 h 419100"/>
                <a:gd name="connsiteX48" fmla="*/ 747713 w 2140744"/>
                <a:gd name="connsiteY48" fmla="*/ 188119 h 419100"/>
                <a:gd name="connsiteX49" fmla="*/ 685801 w 2140744"/>
                <a:gd name="connsiteY49" fmla="*/ 188119 h 419100"/>
                <a:gd name="connsiteX50" fmla="*/ 685801 w 2140744"/>
                <a:gd name="connsiteY50" fmla="*/ 192881 h 419100"/>
                <a:gd name="connsiteX51" fmla="*/ 654844 w 2140744"/>
                <a:gd name="connsiteY51" fmla="*/ 192881 h 419100"/>
                <a:gd name="connsiteX52" fmla="*/ 654844 w 2140744"/>
                <a:gd name="connsiteY52" fmla="*/ 204788 h 419100"/>
                <a:gd name="connsiteX53" fmla="*/ 614363 w 2140744"/>
                <a:gd name="connsiteY53" fmla="*/ 204788 h 419100"/>
                <a:gd name="connsiteX54" fmla="*/ 614363 w 2140744"/>
                <a:gd name="connsiteY54" fmla="*/ 214313 h 419100"/>
                <a:gd name="connsiteX55" fmla="*/ 569119 w 2140744"/>
                <a:gd name="connsiteY55" fmla="*/ 214313 h 419100"/>
                <a:gd name="connsiteX56" fmla="*/ 569119 w 2140744"/>
                <a:gd name="connsiteY56" fmla="*/ 226219 h 419100"/>
                <a:gd name="connsiteX57" fmla="*/ 545307 w 2140744"/>
                <a:gd name="connsiteY57" fmla="*/ 226219 h 419100"/>
                <a:gd name="connsiteX58" fmla="*/ 545307 w 2140744"/>
                <a:gd name="connsiteY58" fmla="*/ 235744 h 419100"/>
                <a:gd name="connsiteX59" fmla="*/ 497682 w 2140744"/>
                <a:gd name="connsiteY59" fmla="*/ 235744 h 419100"/>
                <a:gd name="connsiteX60" fmla="*/ 497682 w 2140744"/>
                <a:gd name="connsiteY60" fmla="*/ 247650 h 419100"/>
                <a:gd name="connsiteX61" fmla="*/ 466726 w 2140744"/>
                <a:gd name="connsiteY61" fmla="*/ 247650 h 419100"/>
                <a:gd name="connsiteX62" fmla="*/ 466726 w 2140744"/>
                <a:gd name="connsiteY62" fmla="*/ 254794 h 419100"/>
                <a:gd name="connsiteX63" fmla="*/ 438151 w 2140744"/>
                <a:gd name="connsiteY63" fmla="*/ 254794 h 419100"/>
                <a:gd name="connsiteX64" fmla="*/ 438151 w 2140744"/>
                <a:gd name="connsiteY64" fmla="*/ 269081 h 419100"/>
                <a:gd name="connsiteX65" fmla="*/ 416719 w 2140744"/>
                <a:gd name="connsiteY65" fmla="*/ 269081 h 419100"/>
                <a:gd name="connsiteX66" fmla="*/ 416719 w 2140744"/>
                <a:gd name="connsiteY66" fmla="*/ 278606 h 419100"/>
                <a:gd name="connsiteX67" fmla="*/ 392907 w 2140744"/>
                <a:gd name="connsiteY67" fmla="*/ 278606 h 419100"/>
                <a:gd name="connsiteX68" fmla="*/ 385763 w 2140744"/>
                <a:gd name="connsiteY68" fmla="*/ 285750 h 419100"/>
                <a:gd name="connsiteX69" fmla="*/ 366713 w 2140744"/>
                <a:gd name="connsiteY69" fmla="*/ 285750 h 419100"/>
                <a:gd name="connsiteX70" fmla="*/ 366713 w 2140744"/>
                <a:gd name="connsiteY70" fmla="*/ 295275 h 419100"/>
                <a:gd name="connsiteX71" fmla="*/ 340519 w 2140744"/>
                <a:gd name="connsiteY71" fmla="*/ 295275 h 419100"/>
                <a:gd name="connsiteX72" fmla="*/ 340519 w 2140744"/>
                <a:gd name="connsiteY72" fmla="*/ 302419 h 419100"/>
                <a:gd name="connsiteX73" fmla="*/ 319088 w 2140744"/>
                <a:gd name="connsiteY73" fmla="*/ 302419 h 419100"/>
                <a:gd name="connsiteX74" fmla="*/ 285751 w 2140744"/>
                <a:gd name="connsiteY74" fmla="*/ 338138 h 419100"/>
                <a:gd name="connsiteX75" fmla="*/ 259557 w 2140744"/>
                <a:gd name="connsiteY75" fmla="*/ 338138 h 419100"/>
                <a:gd name="connsiteX76" fmla="*/ 259557 w 2140744"/>
                <a:gd name="connsiteY76" fmla="*/ 342900 h 419100"/>
                <a:gd name="connsiteX77" fmla="*/ 209551 w 2140744"/>
                <a:gd name="connsiteY77" fmla="*/ 342900 h 419100"/>
                <a:gd name="connsiteX78" fmla="*/ 209551 w 2140744"/>
                <a:gd name="connsiteY78" fmla="*/ 342900 h 419100"/>
                <a:gd name="connsiteX79" fmla="*/ 195263 w 2140744"/>
                <a:gd name="connsiteY79" fmla="*/ 357188 h 419100"/>
                <a:gd name="connsiteX80" fmla="*/ 178594 w 2140744"/>
                <a:gd name="connsiteY80" fmla="*/ 357188 h 419100"/>
                <a:gd name="connsiteX81" fmla="*/ 154782 w 2140744"/>
                <a:gd name="connsiteY81" fmla="*/ 357188 h 419100"/>
                <a:gd name="connsiteX82" fmla="*/ 154782 w 2140744"/>
                <a:gd name="connsiteY82" fmla="*/ 373856 h 419100"/>
                <a:gd name="connsiteX83" fmla="*/ 128588 w 2140744"/>
                <a:gd name="connsiteY83" fmla="*/ 373856 h 419100"/>
                <a:gd name="connsiteX84" fmla="*/ 128588 w 2140744"/>
                <a:gd name="connsiteY84" fmla="*/ 388144 h 419100"/>
                <a:gd name="connsiteX85" fmla="*/ 95251 w 2140744"/>
                <a:gd name="connsiteY85" fmla="*/ 388144 h 419100"/>
                <a:gd name="connsiteX86" fmla="*/ 90488 w 2140744"/>
                <a:gd name="connsiteY86" fmla="*/ 392907 h 419100"/>
                <a:gd name="connsiteX87" fmla="*/ 0 w 2140744"/>
                <a:gd name="connsiteY87" fmla="*/ 419100 h 419100"/>
                <a:gd name="connsiteX0" fmla="*/ 2140744 w 2140744"/>
                <a:gd name="connsiteY0" fmla="*/ 0 h 419100"/>
                <a:gd name="connsiteX1" fmla="*/ 1928813 w 2140744"/>
                <a:gd name="connsiteY1" fmla="*/ 0 h 419100"/>
                <a:gd name="connsiteX2" fmla="*/ 1928813 w 2140744"/>
                <a:gd name="connsiteY2" fmla="*/ 9525 h 419100"/>
                <a:gd name="connsiteX3" fmla="*/ 1890713 w 2140744"/>
                <a:gd name="connsiteY3" fmla="*/ 9525 h 419100"/>
                <a:gd name="connsiteX4" fmla="*/ 1890713 w 2140744"/>
                <a:gd name="connsiteY4" fmla="*/ 16669 h 419100"/>
                <a:gd name="connsiteX5" fmla="*/ 1845469 w 2140744"/>
                <a:gd name="connsiteY5" fmla="*/ 16669 h 419100"/>
                <a:gd name="connsiteX6" fmla="*/ 1845469 w 2140744"/>
                <a:gd name="connsiteY6" fmla="*/ 21431 h 419100"/>
                <a:gd name="connsiteX7" fmla="*/ 1750219 w 2140744"/>
                <a:gd name="connsiteY7" fmla="*/ 21431 h 419100"/>
                <a:gd name="connsiteX8" fmla="*/ 1750219 w 2140744"/>
                <a:gd name="connsiteY8" fmla="*/ 30956 h 419100"/>
                <a:gd name="connsiteX9" fmla="*/ 1716882 w 2140744"/>
                <a:gd name="connsiteY9" fmla="*/ 30956 h 419100"/>
                <a:gd name="connsiteX10" fmla="*/ 1716882 w 2140744"/>
                <a:gd name="connsiteY10" fmla="*/ 40481 h 419100"/>
                <a:gd name="connsiteX11" fmla="*/ 1681163 w 2140744"/>
                <a:gd name="connsiteY11" fmla="*/ 40481 h 419100"/>
                <a:gd name="connsiteX12" fmla="*/ 1681163 w 2140744"/>
                <a:gd name="connsiteY12" fmla="*/ 47625 h 419100"/>
                <a:gd name="connsiteX13" fmla="*/ 1638301 w 2140744"/>
                <a:gd name="connsiteY13" fmla="*/ 47625 h 419100"/>
                <a:gd name="connsiteX14" fmla="*/ 1638301 w 2140744"/>
                <a:gd name="connsiteY14" fmla="*/ 54769 h 419100"/>
                <a:gd name="connsiteX15" fmla="*/ 1595438 w 2140744"/>
                <a:gd name="connsiteY15" fmla="*/ 54769 h 419100"/>
                <a:gd name="connsiteX16" fmla="*/ 1595438 w 2140744"/>
                <a:gd name="connsiteY16" fmla="*/ 64294 h 419100"/>
                <a:gd name="connsiteX17" fmla="*/ 1469232 w 2140744"/>
                <a:gd name="connsiteY17" fmla="*/ 64294 h 419100"/>
                <a:gd name="connsiteX18" fmla="*/ 1469232 w 2140744"/>
                <a:gd name="connsiteY18" fmla="*/ 71438 h 419100"/>
                <a:gd name="connsiteX19" fmla="*/ 1438276 w 2140744"/>
                <a:gd name="connsiteY19" fmla="*/ 71438 h 419100"/>
                <a:gd name="connsiteX20" fmla="*/ 1438276 w 2140744"/>
                <a:gd name="connsiteY20" fmla="*/ 78581 h 419100"/>
                <a:gd name="connsiteX21" fmla="*/ 1393032 w 2140744"/>
                <a:gd name="connsiteY21" fmla="*/ 78581 h 419100"/>
                <a:gd name="connsiteX22" fmla="*/ 1388269 w 2140744"/>
                <a:gd name="connsiteY22" fmla="*/ 83344 h 419100"/>
                <a:gd name="connsiteX23" fmla="*/ 1357313 w 2140744"/>
                <a:gd name="connsiteY23" fmla="*/ 83344 h 419100"/>
                <a:gd name="connsiteX24" fmla="*/ 1357313 w 2140744"/>
                <a:gd name="connsiteY24" fmla="*/ 88106 h 419100"/>
                <a:gd name="connsiteX25" fmla="*/ 1312069 w 2140744"/>
                <a:gd name="connsiteY25" fmla="*/ 88106 h 419100"/>
                <a:gd name="connsiteX26" fmla="*/ 1312069 w 2140744"/>
                <a:gd name="connsiteY26" fmla="*/ 102394 h 419100"/>
                <a:gd name="connsiteX27" fmla="*/ 1262063 w 2140744"/>
                <a:gd name="connsiteY27" fmla="*/ 102394 h 419100"/>
                <a:gd name="connsiteX28" fmla="*/ 1262063 w 2140744"/>
                <a:gd name="connsiteY28" fmla="*/ 119063 h 419100"/>
                <a:gd name="connsiteX29" fmla="*/ 1221582 w 2140744"/>
                <a:gd name="connsiteY29" fmla="*/ 119063 h 419100"/>
                <a:gd name="connsiteX30" fmla="*/ 1221582 w 2140744"/>
                <a:gd name="connsiteY30" fmla="*/ 126206 h 419100"/>
                <a:gd name="connsiteX31" fmla="*/ 1193007 w 2140744"/>
                <a:gd name="connsiteY31" fmla="*/ 126206 h 419100"/>
                <a:gd name="connsiteX32" fmla="*/ 1193007 w 2140744"/>
                <a:gd name="connsiteY32" fmla="*/ 133350 h 419100"/>
                <a:gd name="connsiteX33" fmla="*/ 1154907 w 2140744"/>
                <a:gd name="connsiteY33" fmla="*/ 133350 h 419100"/>
                <a:gd name="connsiteX34" fmla="*/ 1154907 w 2140744"/>
                <a:gd name="connsiteY34" fmla="*/ 138113 h 419100"/>
                <a:gd name="connsiteX35" fmla="*/ 1045369 w 2140744"/>
                <a:gd name="connsiteY35" fmla="*/ 138113 h 419100"/>
                <a:gd name="connsiteX36" fmla="*/ 1045369 w 2140744"/>
                <a:gd name="connsiteY36" fmla="*/ 147638 h 419100"/>
                <a:gd name="connsiteX37" fmla="*/ 957263 w 2140744"/>
                <a:gd name="connsiteY37" fmla="*/ 147638 h 419100"/>
                <a:gd name="connsiteX38" fmla="*/ 954882 w 2140744"/>
                <a:gd name="connsiteY38" fmla="*/ 150019 h 419100"/>
                <a:gd name="connsiteX39" fmla="*/ 921544 w 2140744"/>
                <a:gd name="connsiteY39" fmla="*/ 150019 h 419100"/>
                <a:gd name="connsiteX40" fmla="*/ 921544 w 2140744"/>
                <a:gd name="connsiteY40" fmla="*/ 157163 h 419100"/>
                <a:gd name="connsiteX41" fmla="*/ 828676 w 2140744"/>
                <a:gd name="connsiteY41" fmla="*/ 157163 h 419100"/>
                <a:gd name="connsiteX42" fmla="*/ 828676 w 2140744"/>
                <a:gd name="connsiteY42" fmla="*/ 161925 h 419100"/>
                <a:gd name="connsiteX43" fmla="*/ 807244 w 2140744"/>
                <a:gd name="connsiteY43" fmla="*/ 161925 h 419100"/>
                <a:gd name="connsiteX44" fmla="*/ 807244 w 2140744"/>
                <a:gd name="connsiteY44" fmla="*/ 173831 h 419100"/>
                <a:gd name="connsiteX45" fmla="*/ 781051 w 2140744"/>
                <a:gd name="connsiteY45" fmla="*/ 173831 h 419100"/>
                <a:gd name="connsiteX46" fmla="*/ 783432 w 2140744"/>
                <a:gd name="connsiteY46" fmla="*/ 176212 h 419100"/>
                <a:gd name="connsiteX47" fmla="*/ 747713 w 2140744"/>
                <a:gd name="connsiteY47" fmla="*/ 176212 h 419100"/>
                <a:gd name="connsiteX48" fmla="*/ 747713 w 2140744"/>
                <a:gd name="connsiteY48" fmla="*/ 188119 h 419100"/>
                <a:gd name="connsiteX49" fmla="*/ 685801 w 2140744"/>
                <a:gd name="connsiteY49" fmla="*/ 188119 h 419100"/>
                <a:gd name="connsiteX50" fmla="*/ 685801 w 2140744"/>
                <a:gd name="connsiteY50" fmla="*/ 192881 h 419100"/>
                <a:gd name="connsiteX51" fmla="*/ 654844 w 2140744"/>
                <a:gd name="connsiteY51" fmla="*/ 192881 h 419100"/>
                <a:gd name="connsiteX52" fmla="*/ 654844 w 2140744"/>
                <a:gd name="connsiteY52" fmla="*/ 204788 h 419100"/>
                <a:gd name="connsiteX53" fmla="*/ 614363 w 2140744"/>
                <a:gd name="connsiteY53" fmla="*/ 204788 h 419100"/>
                <a:gd name="connsiteX54" fmla="*/ 614363 w 2140744"/>
                <a:gd name="connsiteY54" fmla="*/ 214313 h 419100"/>
                <a:gd name="connsiteX55" fmla="*/ 569119 w 2140744"/>
                <a:gd name="connsiteY55" fmla="*/ 214313 h 419100"/>
                <a:gd name="connsiteX56" fmla="*/ 569119 w 2140744"/>
                <a:gd name="connsiteY56" fmla="*/ 226219 h 419100"/>
                <a:gd name="connsiteX57" fmla="*/ 545307 w 2140744"/>
                <a:gd name="connsiteY57" fmla="*/ 226219 h 419100"/>
                <a:gd name="connsiteX58" fmla="*/ 545307 w 2140744"/>
                <a:gd name="connsiteY58" fmla="*/ 235744 h 419100"/>
                <a:gd name="connsiteX59" fmla="*/ 497682 w 2140744"/>
                <a:gd name="connsiteY59" fmla="*/ 235744 h 419100"/>
                <a:gd name="connsiteX60" fmla="*/ 497682 w 2140744"/>
                <a:gd name="connsiteY60" fmla="*/ 247650 h 419100"/>
                <a:gd name="connsiteX61" fmla="*/ 466726 w 2140744"/>
                <a:gd name="connsiteY61" fmla="*/ 247650 h 419100"/>
                <a:gd name="connsiteX62" fmla="*/ 466726 w 2140744"/>
                <a:gd name="connsiteY62" fmla="*/ 254794 h 419100"/>
                <a:gd name="connsiteX63" fmla="*/ 438151 w 2140744"/>
                <a:gd name="connsiteY63" fmla="*/ 254794 h 419100"/>
                <a:gd name="connsiteX64" fmla="*/ 438151 w 2140744"/>
                <a:gd name="connsiteY64" fmla="*/ 269081 h 419100"/>
                <a:gd name="connsiteX65" fmla="*/ 416719 w 2140744"/>
                <a:gd name="connsiteY65" fmla="*/ 269081 h 419100"/>
                <a:gd name="connsiteX66" fmla="*/ 416719 w 2140744"/>
                <a:gd name="connsiteY66" fmla="*/ 278606 h 419100"/>
                <a:gd name="connsiteX67" fmla="*/ 392907 w 2140744"/>
                <a:gd name="connsiteY67" fmla="*/ 278606 h 419100"/>
                <a:gd name="connsiteX68" fmla="*/ 385763 w 2140744"/>
                <a:gd name="connsiteY68" fmla="*/ 285750 h 419100"/>
                <a:gd name="connsiteX69" fmla="*/ 366713 w 2140744"/>
                <a:gd name="connsiteY69" fmla="*/ 285750 h 419100"/>
                <a:gd name="connsiteX70" fmla="*/ 366713 w 2140744"/>
                <a:gd name="connsiteY70" fmla="*/ 295275 h 419100"/>
                <a:gd name="connsiteX71" fmla="*/ 340519 w 2140744"/>
                <a:gd name="connsiteY71" fmla="*/ 295275 h 419100"/>
                <a:gd name="connsiteX72" fmla="*/ 340519 w 2140744"/>
                <a:gd name="connsiteY72" fmla="*/ 302419 h 419100"/>
                <a:gd name="connsiteX73" fmla="*/ 319088 w 2140744"/>
                <a:gd name="connsiteY73" fmla="*/ 302419 h 419100"/>
                <a:gd name="connsiteX74" fmla="*/ 285751 w 2140744"/>
                <a:gd name="connsiteY74" fmla="*/ 338138 h 419100"/>
                <a:gd name="connsiteX75" fmla="*/ 259557 w 2140744"/>
                <a:gd name="connsiteY75" fmla="*/ 338138 h 419100"/>
                <a:gd name="connsiteX76" fmla="*/ 259557 w 2140744"/>
                <a:gd name="connsiteY76" fmla="*/ 342900 h 419100"/>
                <a:gd name="connsiteX77" fmla="*/ 209551 w 2140744"/>
                <a:gd name="connsiteY77" fmla="*/ 342900 h 419100"/>
                <a:gd name="connsiteX78" fmla="*/ 209551 w 2140744"/>
                <a:gd name="connsiteY78" fmla="*/ 342900 h 419100"/>
                <a:gd name="connsiteX79" fmla="*/ 195263 w 2140744"/>
                <a:gd name="connsiteY79" fmla="*/ 357188 h 419100"/>
                <a:gd name="connsiteX80" fmla="*/ 178594 w 2140744"/>
                <a:gd name="connsiteY80" fmla="*/ 357188 h 419100"/>
                <a:gd name="connsiteX81" fmla="*/ 154782 w 2140744"/>
                <a:gd name="connsiteY81" fmla="*/ 357188 h 419100"/>
                <a:gd name="connsiteX82" fmla="*/ 154782 w 2140744"/>
                <a:gd name="connsiteY82" fmla="*/ 373856 h 419100"/>
                <a:gd name="connsiteX83" fmla="*/ 128588 w 2140744"/>
                <a:gd name="connsiteY83" fmla="*/ 373856 h 419100"/>
                <a:gd name="connsiteX84" fmla="*/ 128588 w 2140744"/>
                <a:gd name="connsiteY84" fmla="*/ 388144 h 419100"/>
                <a:gd name="connsiteX85" fmla="*/ 95251 w 2140744"/>
                <a:gd name="connsiteY85" fmla="*/ 388144 h 419100"/>
                <a:gd name="connsiteX86" fmla="*/ 71438 w 2140744"/>
                <a:gd name="connsiteY86" fmla="*/ 395288 h 419100"/>
                <a:gd name="connsiteX87" fmla="*/ 0 w 2140744"/>
                <a:gd name="connsiteY87" fmla="*/ 419100 h 419100"/>
                <a:gd name="connsiteX0" fmla="*/ 2140744 w 2140744"/>
                <a:gd name="connsiteY0" fmla="*/ 0 h 419100"/>
                <a:gd name="connsiteX1" fmla="*/ 1928813 w 2140744"/>
                <a:gd name="connsiteY1" fmla="*/ 0 h 419100"/>
                <a:gd name="connsiteX2" fmla="*/ 1928813 w 2140744"/>
                <a:gd name="connsiteY2" fmla="*/ 9525 h 419100"/>
                <a:gd name="connsiteX3" fmla="*/ 1890713 w 2140744"/>
                <a:gd name="connsiteY3" fmla="*/ 9525 h 419100"/>
                <a:gd name="connsiteX4" fmla="*/ 1890713 w 2140744"/>
                <a:gd name="connsiteY4" fmla="*/ 16669 h 419100"/>
                <a:gd name="connsiteX5" fmla="*/ 1845469 w 2140744"/>
                <a:gd name="connsiteY5" fmla="*/ 16669 h 419100"/>
                <a:gd name="connsiteX6" fmla="*/ 1845469 w 2140744"/>
                <a:gd name="connsiteY6" fmla="*/ 21431 h 419100"/>
                <a:gd name="connsiteX7" fmla="*/ 1750219 w 2140744"/>
                <a:gd name="connsiteY7" fmla="*/ 21431 h 419100"/>
                <a:gd name="connsiteX8" fmla="*/ 1750219 w 2140744"/>
                <a:gd name="connsiteY8" fmla="*/ 30956 h 419100"/>
                <a:gd name="connsiteX9" fmla="*/ 1716882 w 2140744"/>
                <a:gd name="connsiteY9" fmla="*/ 30956 h 419100"/>
                <a:gd name="connsiteX10" fmla="*/ 1716882 w 2140744"/>
                <a:gd name="connsiteY10" fmla="*/ 40481 h 419100"/>
                <a:gd name="connsiteX11" fmla="*/ 1681163 w 2140744"/>
                <a:gd name="connsiteY11" fmla="*/ 40481 h 419100"/>
                <a:gd name="connsiteX12" fmla="*/ 1681163 w 2140744"/>
                <a:gd name="connsiteY12" fmla="*/ 47625 h 419100"/>
                <a:gd name="connsiteX13" fmla="*/ 1638301 w 2140744"/>
                <a:gd name="connsiteY13" fmla="*/ 47625 h 419100"/>
                <a:gd name="connsiteX14" fmla="*/ 1638301 w 2140744"/>
                <a:gd name="connsiteY14" fmla="*/ 54769 h 419100"/>
                <a:gd name="connsiteX15" fmla="*/ 1595438 w 2140744"/>
                <a:gd name="connsiteY15" fmla="*/ 54769 h 419100"/>
                <a:gd name="connsiteX16" fmla="*/ 1595438 w 2140744"/>
                <a:gd name="connsiteY16" fmla="*/ 64294 h 419100"/>
                <a:gd name="connsiteX17" fmla="*/ 1469232 w 2140744"/>
                <a:gd name="connsiteY17" fmla="*/ 64294 h 419100"/>
                <a:gd name="connsiteX18" fmla="*/ 1469232 w 2140744"/>
                <a:gd name="connsiteY18" fmla="*/ 71438 h 419100"/>
                <a:gd name="connsiteX19" fmla="*/ 1438276 w 2140744"/>
                <a:gd name="connsiteY19" fmla="*/ 71438 h 419100"/>
                <a:gd name="connsiteX20" fmla="*/ 1438276 w 2140744"/>
                <a:gd name="connsiteY20" fmla="*/ 78581 h 419100"/>
                <a:gd name="connsiteX21" fmla="*/ 1393032 w 2140744"/>
                <a:gd name="connsiteY21" fmla="*/ 78581 h 419100"/>
                <a:gd name="connsiteX22" fmla="*/ 1388269 w 2140744"/>
                <a:gd name="connsiteY22" fmla="*/ 83344 h 419100"/>
                <a:gd name="connsiteX23" fmla="*/ 1357313 w 2140744"/>
                <a:gd name="connsiteY23" fmla="*/ 83344 h 419100"/>
                <a:gd name="connsiteX24" fmla="*/ 1357313 w 2140744"/>
                <a:gd name="connsiteY24" fmla="*/ 88106 h 419100"/>
                <a:gd name="connsiteX25" fmla="*/ 1312069 w 2140744"/>
                <a:gd name="connsiteY25" fmla="*/ 88106 h 419100"/>
                <a:gd name="connsiteX26" fmla="*/ 1312069 w 2140744"/>
                <a:gd name="connsiteY26" fmla="*/ 102394 h 419100"/>
                <a:gd name="connsiteX27" fmla="*/ 1262063 w 2140744"/>
                <a:gd name="connsiteY27" fmla="*/ 102394 h 419100"/>
                <a:gd name="connsiteX28" fmla="*/ 1262063 w 2140744"/>
                <a:gd name="connsiteY28" fmla="*/ 119063 h 419100"/>
                <a:gd name="connsiteX29" fmla="*/ 1221582 w 2140744"/>
                <a:gd name="connsiteY29" fmla="*/ 119063 h 419100"/>
                <a:gd name="connsiteX30" fmla="*/ 1221582 w 2140744"/>
                <a:gd name="connsiteY30" fmla="*/ 126206 h 419100"/>
                <a:gd name="connsiteX31" fmla="*/ 1193007 w 2140744"/>
                <a:gd name="connsiteY31" fmla="*/ 126206 h 419100"/>
                <a:gd name="connsiteX32" fmla="*/ 1193007 w 2140744"/>
                <a:gd name="connsiteY32" fmla="*/ 133350 h 419100"/>
                <a:gd name="connsiteX33" fmla="*/ 1154907 w 2140744"/>
                <a:gd name="connsiteY33" fmla="*/ 133350 h 419100"/>
                <a:gd name="connsiteX34" fmla="*/ 1154907 w 2140744"/>
                <a:gd name="connsiteY34" fmla="*/ 138113 h 419100"/>
                <a:gd name="connsiteX35" fmla="*/ 1045369 w 2140744"/>
                <a:gd name="connsiteY35" fmla="*/ 138113 h 419100"/>
                <a:gd name="connsiteX36" fmla="*/ 1045369 w 2140744"/>
                <a:gd name="connsiteY36" fmla="*/ 147638 h 419100"/>
                <a:gd name="connsiteX37" fmla="*/ 957263 w 2140744"/>
                <a:gd name="connsiteY37" fmla="*/ 147638 h 419100"/>
                <a:gd name="connsiteX38" fmla="*/ 954882 w 2140744"/>
                <a:gd name="connsiteY38" fmla="*/ 150019 h 419100"/>
                <a:gd name="connsiteX39" fmla="*/ 921544 w 2140744"/>
                <a:gd name="connsiteY39" fmla="*/ 150019 h 419100"/>
                <a:gd name="connsiteX40" fmla="*/ 921544 w 2140744"/>
                <a:gd name="connsiteY40" fmla="*/ 157163 h 419100"/>
                <a:gd name="connsiteX41" fmla="*/ 828676 w 2140744"/>
                <a:gd name="connsiteY41" fmla="*/ 157163 h 419100"/>
                <a:gd name="connsiteX42" fmla="*/ 828676 w 2140744"/>
                <a:gd name="connsiteY42" fmla="*/ 161925 h 419100"/>
                <a:gd name="connsiteX43" fmla="*/ 807244 w 2140744"/>
                <a:gd name="connsiteY43" fmla="*/ 161925 h 419100"/>
                <a:gd name="connsiteX44" fmla="*/ 807244 w 2140744"/>
                <a:gd name="connsiteY44" fmla="*/ 173831 h 419100"/>
                <a:gd name="connsiteX45" fmla="*/ 781051 w 2140744"/>
                <a:gd name="connsiteY45" fmla="*/ 173831 h 419100"/>
                <a:gd name="connsiteX46" fmla="*/ 783432 w 2140744"/>
                <a:gd name="connsiteY46" fmla="*/ 176212 h 419100"/>
                <a:gd name="connsiteX47" fmla="*/ 747713 w 2140744"/>
                <a:gd name="connsiteY47" fmla="*/ 176212 h 419100"/>
                <a:gd name="connsiteX48" fmla="*/ 747713 w 2140744"/>
                <a:gd name="connsiteY48" fmla="*/ 188119 h 419100"/>
                <a:gd name="connsiteX49" fmla="*/ 685801 w 2140744"/>
                <a:gd name="connsiteY49" fmla="*/ 188119 h 419100"/>
                <a:gd name="connsiteX50" fmla="*/ 685801 w 2140744"/>
                <a:gd name="connsiteY50" fmla="*/ 192881 h 419100"/>
                <a:gd name="connsiteX51" fmla="*/ 654844 w 2140744"/>
                <a:gd name="connsiteY51" fmla="*/ 192881 h 419100"/>
                <a:gd name="connsiteX52" fmla="*/ 654844 w 2140744"/>
                <a:gd name="connsiteY52" fmla="*/ 204788 h 419100"/>
                <a:gd name="connsiteX53" fmla="*/ 614363 w 2140744"/>
                <a:gd name="connsiteY53" fmla="*/ 204788 h 419100"/>
                <a:gd name="connsiteX54" fmla="*/ 614363 w 2140744"/>
                <a:gd name="connsiteY54" fmla="*/ 214313 h 419100"/>
                <a:gd name="connsiteX55" fmla="*/ 569119 w 2140744"/>
                <a:gd name="connsiteY55" fmla="*/ 214313 h 419100"/>
                <a:gd name="connsiteX56" fmla="*/ 569119 w 2140744"/>
                <a:gd name="connsiteY56" fmla="*/ 226219 h 419100"/>
                <a:gd name="connsiteX57" fmla="*/ 545307 w 2140744"/>
                <a:gd name="connsiteY57" fmla="*/ 226219 h 419100"/>
                <a:gd name="connsiteX58" fmla="*/ 545307 w 2140744"/>
                <a:gd name="connsiteY58" fmla="*/ 235744 h 419100"/>
                <a:gd name="connsiteX59" fmla="*/ 497682 w 2140744"/>
                <a:gd name="connsiteY59" fmla="*/ 235744 h 419100"/>
                <a:gd name="connsiteX60" fmla="*/ 497682 w 2140744"/>
                <a:gd name="connsiteY60" fmla="*/ 247650 h 419100"/>
                <a:gd name="connsiteX61" fmla="*/ 466726 w 2140744"/>
                <a:gd name="connsiteY61" fmla="*/ 247650 h 419100"/>
                <a:gd name="connsiteX62" fmla="*/ 466726 w 2140744"/>
                <a:gd name="connsiteY62" fmla="*/ 254794 h 419100"/>
                <a:gd name="connsiteX63" fmla="*/ 438151 w 2140744"/>
                <a:gd name="connsiteY63" fmla="*/ 254794 h 419100"/>
                <a:gd name="connsiteX64" fmla="*/ 438151 w 2140744"/>
                <a:gd name="connsiteY64" fmla="*/ 269081 h 419100"/>
                <a:gd name="connsiteX65" fmla="*/ 416719 w 2140744"/>
                <a:gd name="connsiteY65" fmla="*/ 269081 h 419100"/>
                <a:gd name="connsiteX66" fmla="*/ 416719 w 2140744"/>
                <a:gd name="connsiteY66" fmla="*/ 278606 h 419100"/>
                <a:gd name="connsiteX67" fmla="*/ 392907 w 2140744"/>
                <a:gd name="connsiteY67" fmla="*/ 278606 h 419100"/>
                <a:gd name="connsiteX68" fmla="*/ 385763 w 2140744"/>
                <a:gd name="connsiteY68" fmla="*/ 285750 h 419100"/>
                <a:gd name="connsiteX69" fmla="*/ 366713 w 2140744"/>
                <a:gd name="connsiteY69" fmla="*/ 285750 h 419100"/>
                <a:gd name="connsiteX70" fmla="*/ 366713 w 2140744"/>
                <a:gd name="connsiteY70" fmla="*/ 295275 h 419100"/>
                <a:gd name="connsiteX71" fmla="*/ 340519 w 2140744"/>
                <a:gd name="connsiteY71" fmla="*/ 295275 h 419100"/>
                <a:gd name="connsiteX72" fmla="*/ 340519 w 2140744"/>
                <a:gd name="connsiteY72" fmla="*/ 302419 h 419100"/>
                <a:gd name="connsiteX73" fmla="*/ 319088 w 2140744"/>
                <a:gd name="connsiteY73" fmla="*/ 302419 h 419100"/>
                <a:gd name="connsiteX74" fmla="*/ 285751 w 2140744"/>
                <a:gd name="connsiteY74" fmla="*/ 338138 h 419100"/>
                <a:gd name="connsiteX75" fmla="*/ 259557 w 2140744"/>
                <a:gd name="connsiteY75" fmla="*/ 338138 h 419100"/>
                <a:gd name="connsiteX76" fmla="*/ 259557 w 2140744"/>
                <a:gd name="connsiteY76" fmla="*/ 342900 h 419100"/>
                <a:gd name="connsiteX77" fmla="*/ 209551 w 2140744"/>
                <a:gd name="connsiteY77" fmla="*/ 342900 h 419100"/>
                <a:gd name="connsiteX78" fmla="*/ 209551 w 2140744"/>
                <a:gd name="connsiteY78" fmla="*/ 342900 h 419100"/>
                <a:gd name="connsiteX79" fmla="*/ 195263 w 2140744"/>
                <a:gd name="connsiteY79" fmla="*/ 357188 h 419100"/>
                <a:gd name="connsiteX80" fmla="*/ 178594 w 2140744"/>
                <a:gd name="connsiteY80" fmla="*/ 357188 h 419100"/>
                <a:gd name="connsiteX81" fmla="*/ 154782 w 2140744"/>
                <a:gd name="connsiteY81" fmla="*/ 357188 h 419100"/>
                <a:gd name="connsiteX82" fmla="*/ 154782 w 2140744"/>
                <a:gd name="connsiteY82" fmla="*/ 373856 h 419100"/>
                <a:gd name="connsiteX83" fmla="*/ 128588 w 2140744"/>
                <a:gd name="connsiteY83" fmla="*/ 373856 h 419100"/>
                <a:gd name="connsiteX84" fmla="*/ 128588 w 2140744"/>
                <a:gd name="connsiteY84" fmla="*/ 388144 h 419100"/>
                <a:gd name="connsiteX85" fmla="*/ 95251 w 2140744"/>
                <a:gd name="connsiteY85" fmla="*/ 388144 h 419100"/>
                <a:gd name="connsiteX86" fmla="*/ 69057 w 2140744"/>
                <a:gd name="connsiteY86" fmla="*/ 402432 h 419100"/>
                <a:gd name="connsiteX87" fmla="*/ 0 w 2140744"/>
                <a:gd name="connsiteY87" fmla="*/ 419100 h 419100"/>
                <a:gd name="connsiteX0" fmla="*/ 2140744 w 2140744"/>
                <a:gd name="connsiteY0" fmla="*/ 0 h 419100"/>
                <a:gd name="connsiteX1" fmla="*/ 1928813 w 2140744"/>
                <a:gd name="connsiteY1" fmla="*/ 0 h 419100"/>
                <a:gd name="connsiteX2" fmla="*/ 1928813 w 2140744"/>
                <a:gd name="connsiteY2" fmla="*/ 9525 h 419100"/>
                <a:gd name="connsiteX3" fmla="*/ 1890713 w 2140744"/>
                <a:gd name="connsiteY3" fmla="*/ 9525 h 419100"/>
                <a:gd name="connsiteX4" fmla="*/ 1890713 w 2140744"/>
                <a:gd name="connsiteY4" fmla="*/ 16669 h 419100"/>
                <a:gd name="connsiteX5" fmla="*/ 1845469 w 2140744"/>
                <a:gd name="connsiteY5" fmla="*/ 16669 h 419100"/>
                <a:gd name="connsiteX6" fmla="*/ 1845469 w 2140744"/>
                <a:gd name="connsiteY6" fmla="*/ 21431 h 419100"/>
                <a:gd name="connsiteX7" fmla="*/ 1750219 w 2140744"/>
                <a:gd name="connsiteY7" fmla="*/ 21431 h 419100"/>
                <a:gd name="connsiteX8" fmla="*/ 1750219 w 2140744"/>
                <a:gd name="connsiteY8" fmla="*/ 30956 h 419100"/>
                <a:gd name="connsiteX9" fmla="*/ 1716882 w 2140744"/>
                <a:gd name="connsiteY9" fmla="*/ 30956 h 419100"/>
                <a:gd name="connsiteX10" fmla="*/ 1716882 w 2140744"/>
                <a:gd name="connsiteY10" fmla="*/ 40481 h 419100"/>
                <a:gd name="connsiteX11" fmla="*/ 1681163 w 2140744"/>
                <a:gd name="connsiteY11" fmla="*/ 40481 h 419100"/>
                <a:gd name="connsiteX12" fmla="*/ 1681163 w 2140744"/>
                <a:gd name="connsiteY12" fmla="*/ 47625 h 419100"/>
                <a:gd name="connsiteX13" fmla="*/ 1638301 w 2140744"/>
                <a:gd name="connsiteY13" fmla="*/ 47625 h 419100"/>
                <a:gd name="connsiteX14" fmla="*/ 1638301 w 2140744"/>
                <a:gd name="connsiteY14" fmla="*/ 54769 h 419100"/>
                <a:gd name="connsiteX15" fmla="*/ 1595438 w 2140744"/>
                <a:gd name="connsiteY15" fmla="*/ 54769 h 419100"/>
                <a:gd name="connsiteX16" fmla="*/ 1595438 w 2140744"/>
                <a:gd name="connsiteY16" fmla="*/ 64294 h 419100"/>
                <a:gd name="connsiteX17" fmla="*/ 1469232 w 2140744"/>
                <a:gd name="connsiteY17" fmla="*/ 64294 h 419100"/>
                <a:gd name="connsiteX18" fmla="*/ 1469232 w 2140744"/>
                <a:gd name="connsiteY18" fmla="*/ 71438 h 419100"/>
                <a:gd name="connsiteX19" fmla="*/ 1438276 w 2140744"/>
                <a:gd name="connsiteY19" fmla="*/ 71438 h 419100"/>
                <a:gd name="connsiteX20" fmla="*/ 1438276 w 2140744"/>
                <a:gd name="connsiteY20" fmla="*/ 78581 h 419100"/>
                <a:gd name="connsiteX21" fmla="*/ 1393032 w 2140744"/>
                <a:gd name="connsiteY21" fmla="*/ 78581 h 419100"/>
                <a:gd name="connsiteX22" fmla="*/ 1388269 w 2140744"/>
                <a:gd name="connsiteY22" fmla="*/ 83344 h 419100"/>
                <a:gd name="connsiteX23" fmla="*/ 1357313 w 2140744"/>
                <a:gd name="connsiteY23" fmla="*/ 83344 h 419100"/>
                <a:gd name="connsiteX24" fmla="*/ 1357313 w 2140744"/>
                <a:gd name="connsiteY24" fmla="*/ 88106 h 419100"/>
                <a:gd name="connsiteX25" fmla="*/ 1312069 w 2140744"/>
                <a:gd name="connsiteY25" fmla="*/ 88106 h 419100"/>
                <a:gd name="connsiteX26" fmla="*/ 1312069 w 2140744"/>
                <a:gd name="connsiteY26" fmla="*/ 102394 h 419100"/>
                <a:gd name="connsiteX27" fmla="*/ 1262063 w 2140744"/>
                <a:gd name="connsiteY27" fmla="*/ 102394 h 419100"/>
                <a:gd name="connsiteX28" fmla="*/ 1262063 w 2140744"/>
                <a:gd name="connsiteY28" fmla="*/ 119063 h 419100"/>
                <a:gd name="connsiteX29" fmla="*/ 1221582 w 2140744"/>
                <a:gd name="connsiteY29" fmla="*/ 119063 h 419100"/>
                <a:gd name="connsiteX30" fmla="*/ 1221582 w 2140744"/>
                <a:gd name="connsiteY30" fmla="*/ 126206 h 419100"/>
                <a:gd name="connsiteX31" fmla="*/ 1193007 w 2140744"/>
                <a:gd name="connsiteY31" fmla="*/ 126206 h 419100"/>
                <a:gd name="connsiteX32" fmla="*/ 1193007 w 2140744"/>
                <a:gd name="connsiteY32" fmla="*/ 133350 h 419100"/>
                <a:gd name="connsiteX33" fmla="*/ 1154907 w 2140744"/>
                <a:gd name="connsiteY33" fmla="*/ 133350 h 419100"/>
                <a:gd name="connsiteX34" fmla="*/ 1154907 w 2140744"/>
                <a:gd name="connsiteY34" fmla="*/ 138113 h 419100"/>
                <a:gd name="connsiteX35" fmla="*/ 1045369 w 2140744"/>
                <a:gd name="connsiteY35" fmla="*/ 138113 h 419100"/>
                <a:gd name="connsiteX36" fmla="*/ 1045369 w 2140744"/>
                <a:gd name="connsiteY36" fmla="*/ 147638 h 419100"/>
                <a:gd name="connsiteX37" fmla="*/ 957263 w 2140744"/>
                <a:gd name="connsiteY37" fmla="*/ 147638 h 419100"/>
                <a:gd name="connsiteX38" fmla="*/ 954882 w 2140744"/>
                <a:gd name="connsiteY38" fmla="*/ 150019 h 419100"/>
                <a:gd name="connsiteX39" fmla="*/ 921544 w 2140744"/>
                <a:gd name="connsiteY39" fmla="*/ 150019 h 419100"/>
                <a:gd name="connsiteX40" fmla="*/ 921544 w 2140744"/>
                <a:gd name="connsiteY40" fmla="*/ 157163 h 419100"/>
                <a:gd name="connsiteX41" fmla="*/ 828676 w 2140744"/>
                <a:gd name="connsiteY41" fmla="*/ 157163 h 419100"/>
                <a:gd name="connsiteX42" fmla="*/ 828676 w 2140744"/>
                <a:gd name="connsiteY42" fmla="*/ 161925 h 419100"/>
                <a:gd name="connsiteX43" fmla="*/ 807244 w 2140744"/>
                <a:gd name="connsiteY43" fmla="*/ 161925 h 419100"/>
                <a:gd name="connsiteX44" fmla="*/ 807244 w 2140744"/>
                <a:gd name="connsiteY44" fmla="*/ 173831 h 419100"/>
                <a:gd name="connsiteX45" fmla="*/ 781051 w 2140744"/>
                <a:gd name="connsiteY45" fmla="*/ 173831 h 419100"/>
                <a:gd name="connsiteX46" fmla="*/ 783432 w 2140744"/>
                <a:gd name="connsiteY46" fmla="*/ 176212 h 419100"/>
                <a:gd name="connsiteX47" fmla="*/ 747713 w 2140744"/>
                <a:gd name="connsiteY47" fmla="*/ 176212 h 419100"/>
                <a:gd name="connsiteX48" fmla="*/ 747713 w 2140744"/>
                <a:gd name="connsiteY48" fmla="*/ 188119 h 419100"/>
                <a:gd name="connsiteX49" fmla="*/ 685801 w 2140744"/>
                <a:gd name="connsiteY49" fmla="*/ 188119 h 419100"/>
                <a:gd name="connsiteX50" fmla="*/ 685801 w 2140744"/>
                <a:gd name="connsiteY50" fmla="*/ 192881 h 419100"/>
                <a:gd name="connsiteX51" fmla="*/ 654844 w 2140744"/>
                <a:gd name="connsiteY51" fmla="*/ 192881 h 419100"/>
                <a:gd name="connsiteX52" fmla="*/ 654844 w 2140744"/>
                <a:gd name="connsiteY52" fmla="*/ 204788 h 419100"/>
                <a:gd name="connsiteX53" fmla="*/ 614363 w 2140744"/>
                <a:gd name="connsiteY53" fmla="*/ 204788 h 419100"/>
                <a:gd name="connsiteX54" fmla="*/ 614363 w 2140744"/>
                <a:gd name="connsiteY54" fmla="*/ 214313 h 419100"/>
                <a:gd name="connsiteX55" fmla="*/ 569119 w 2140744"/>
                <a:gd name="connsiteY55" fmla="*/ 214313 h 419100"/>
                <a:gd name="connsiteX56" fmla="*/ 569119 w 2140744"/>
                <a:gd name="connsiteY56" fmla="*/ 226219 h 419100"/>
                <a:gd name="connsiteX57" fmla="*/ 545307 w 2140744"/>
                <a:gd name="connsiteY57" fmla="*/ 226219 h 419100"/>
                <a:gd name="connsiteX58" fmla="*/ 545307 w 2140744"/>
                <a:gd name="connsiteY58" fmla="*/ 235744 h 419100"/>
                <a:gd name="connsiteX59" fmla="*/ 497682 w 2140744"/>
                <a:gd name="connsiteY59" fmla="*/ 235744 h 419100"/>
                <a:gd name="connsiteX60" fmla="*/ 497682 w 2140744"/>
                <a:gd name="connsiteY60" fmla="*/ 247650 h 419100"/>
                <a:gd name="connsiteX61" fmla="*/ 466726 w 2140744"/>
                <a:gd name="connsiteY61" fmla="*/ 247650 h 419100"/>
                <a:gd name="connsiteX62" fmla="*/ 466726 w 2140744"/>
                <a:gd name="connsiteY62" fmla="*/ 254794 h 419100"/>
                <a:gd name="connsiteX63" fmla="*/ 438151 w 2140744"/>
                <a:gd name="connsiteY63" fmla="*/ 254794 h 419100"/>
                <a:gd name="connsiteX64" fmla="*/ 438151 w 2140744"/>
                <a:gd name="connsiteY64" fmla="*/ 269081 h 419100"/>
                <a:gd name="connsiteX65" fmla="*/ 416719 w 2140744"/>
                <a:gd name="connsiteY65" fmla="*/ 269081 h 419100"/>
                <a:gd name="connsiteX66" fmla="*/ 416719 w 2140744"/>
                <a:gd name="connsiteY66" fmla="*/ 278606 h 419100"/>
                <a:gd name="connsiteX67" fmla="*/ 392907 w 2140744"/>
                <a:gd name="connsiteY67" fmla="*/ 278606 h 419100"/>
                <a:gd name="connsiteX68" fmla="*/ 385763 w 2140744"/>
                <a:gd name="connsiteY68" fmla="*/ 285750 h 419100"/>
                <a:gd name="connsiteX69" fmla="*/ 366713 w 2140744"/>
                <a:gd name="connsiteY69" fmla="*/ 285750 h 419100"/>
                <a:gd name="connsiteX70" fmla="*/ 366713 w 2140744"/>
                <a:gd name="connsiteY70" fmla="*/ 295275 h 419100"/>
                <a:gd name="connsiteX71" fmla="*/ 340519 w 2140744"/>
                <a:gd name="connsiteY71" fmla="*/ 295275 h 419100"/>
                <a:gd name="connsiteX72" fmla="*/ 340519 w 2140744"/>
                <a:gd name="connsiteY72" fmla="*/ 302419 h 419100"/>
                <a:gd name="connsiteX73" fmla="*/ 319088 w 2140744"/>
                <a:gd name="connsiteY73" fmla="*/ 302419 h 419100"/>
                <a:gd name="connsiteX74" fmla="*/ 285751 w 2140744"/>
                <a:gd name="connsiteY74" fmla="*/ 338138 h 419100"/>
                <a:gd name="connsiteX75" fmla="*/ 259557 w 2140744"/>
                <a:gd name="connsiteY75" fmla="*/ 338138 h 419100"/>
                <a:gd name="connsiteX76" fmla="*/ 259557 w 2140744"/>
                <a:gd name="connsiteY76" fmla="*/ 342900 h 419100"/>
                <a:gd name="connsiteX77" fmla="*/ 209551 w 2140744"/>
                <a:gd name="connsiteY77" fmla="*/ 342900 h 419100"/>
                <a:gd name="connsiteX78" fmla="*/ 209551 w 2140744"/>
                <a:gd name="connsiteY78" fmla="*/ 342900 h 419100"/>
                <a:gd name="connsiteX79" fmla="*/ 195263 w 2140744"/>
                <a:gd name="connsiteY79" fmla="*/ 357188 h 419100"/>
                <a:gd name="connsiteX80" fmla="*/ 178594 w 2140744"/>
                <a:gd name="connsiteY80" fmla="*/ 357188 h 419100"/>
                <a:gd name="connsiteX81" fmla="*/ 161926 w 2140744"/>
                <a:gd name="connsiteY81" fmla="*/ 357188 h 419100"/>
                <a:gd name="connsiteX82" fmla="*/ 154782 w 2140744"/>
                <a:gd name="connsiteY82" fmla="*/ 373856 h 419100"/>
                <a:gd name="connsiteX83" fmla="*/ 128588 w 2140744"/>
                <a:gd name="connsiteY83" fmla="*/ 373856 h 419100"/>
                <a:gd name="connsiteX84" fmla="*/ 128588 w 2140744"/>
                <a:gd name="connsiteY84" fmla="*/ 388144 h 419100"/>
                <a:gd name="connsiteX85" fmla="*/ 95251 w 2140744"/>
                <a:gd name="connsiteY85" fmla="*/ 388144 h 419100"/>
                <a:gd name="connsiteX86" fmla="*/ 69057 w 2140744"/>
                <a:gd name="connsiteY86" fmla="*/ 402432 h 419100"/>
                <a:gd name="connsiteX87" fmla="*/ 0 w 2140744"/>
                <a:gd name="connsiteY87" fmla="*/ 419100 h 41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2140744" h="419100">
                  <a:moveTo>
                    <a:pt x="2140744" y="0"/>
                  </a:moveTo>
                  <a:lnTo>
                    <a:pt x="1928813" y="0"/>
                  </a:lnTo>
                  <a:lnTo>
                    <a:pt x="1928813" y="9525"/>
                  </a:lnTo>
                  <a:lnTo>
                    <a:pt x="1890713" y="9525"/>
                  </a:lnTo>
                  <a:lnTo>
                    <a:pt x="1890713" y="16669"/>
                  </a:lnTo>
                  <a:lnTo>
                    <a:pt x="1845469" y="16669"/>
                  </a:lnTo>
                  <a:lnTo>
                    <a:pt x="1845469" y="21431"/>
                  </a:lnTo>
                  <a:lnTo>
                    <a:pt x="1750219" y="21431"/>
                  </a:lnTo>
                  <a:lnTo>
                    <a:pt x="1750219" y="30956"/>
                  </a:lnTo>
                  <a:lnTo>
                    <a:pt x="1716882" y="30956"/>
                  </a:lnTo>
                  <a:lnTo>
                    <a:pt x="1716882" y="40481"/>
                  </a:lnTo>
                  <a:lnTo>
                    <a:pt x="1681163" y="40481"/>
                  </a:lnTo>
                  <a:lnTo>
                    <a:pt x="1681163" y="47625"/>
                  </a:lnTo>
                  <a:lnTo>
                    <a:pt x="1638301" y="47625"/>
                  </a:lnTo>
                  <a:lnTo>
                    <a:pt x="1638301" y="54769"/>
                  </a:lnTo>
                  <a:lnTo>
                    <a:pt x="1595438" y="54769"/>
                  </a:lnTo>
                  <a:lnTo>
                    <a:pt x="1595438" y="64294"/>
                  </a:lnTo>
                  <a:lnTo>
                    <a:pt x="1469232" y="64294"/>
                  </a:lnTo>
                  <a:lnTo>
                    <a:pt x="1469232" y="71438"/>
                  </a:lnTo>
                  <a:lnTo>
                    <a:pt x="1438276" y="71438"/>
                  </a:lnTo>
                  <a:lnTo>
                    <a:pt x="1438276" y="78581"/>
                  </a:lnTo>
                  <a:lnTo>
                    <a:pt x="1393032" y="78581"/>
                  </a:lnTo>
                  <a:lnTo>
                    <a:pt x="1388269" y="83344"/>
                  </a:lnTo>
                  <a:lnTo>
                    <a:pt x="1357313" y="83344"/>
                  </a:lnTo>
                  <a:lnTo>
                    <a:pt x="1357313" y="88106"/>
                  </a:lnTo>
                  <a:lnTo>
                    <a:pt x="1312069" y="88106"/>
                  </a:lnTo>
                  <a:lnTo>
                    <a:pt x="1312069" y="102394"/>
                  </a:lnTo>
                  <a:lnTo>
                    <a:pt x="1262063" y="102394"/>
                  </a:lnTo>
                  <a:lnTo>
                    <a:pt x="1262063" y="119063"/>
                  </a:lnTo>
                  <a:lnTo>
                    <a:pt x="1221582" y="119063"/>
                  </a:lnTo>
                  <a:lnTo>
                    <a:pt x="1221582" y="126206"/>
                  </a:lnTo>
                  <a:lnTo>
                    <a:pt x="1193007" y="126206"/>
                  </a:lnTo>
                  <a:lnTo>
                    <a:pt x="1193007" y="133350"/>
                  </a:lnTo>
                  <a:lnTo>
                    <a:pt x="1154907" y="133350"/>
                  </a:lnTo>
                  <a:lnTo>
                    <a:pt x="1154907" y="138113"/>
                  </a:lnTo>
                  <a:lnTo>
                    <a:pt x="1045369" y="138113"/>
                  </a:lnTo>
                  <a:lnTo>
                    <a:pt x="1045369" y="147638"/>
                  </a:lnTo>
                  <a:lnTo>
                    <a:pt x="957263" y="147638"/>
                  </a:lnTo>
                  <a:lnTo>
                    <a:pt x="954882" y="150019"/>
                  </a:lnTo>
                  <a:lnTo>
                    <a:pt x="921544" y="150019"/>
                  </a:lnTo>
                  <a:lnTo>
                    <a:pt x="921544" y="157163"/>
                  </a:lnTo>
                  <a:lnTo>
                    <a:pt x="828676" y="157163"/>
                  </a:lnTo>
                  <a:lnTo>
                    <a:pt x="828676" y="161925"/>
                  </a:lnTo>
                  <a:lnTo>
                    <a:pt x="807244" y="161925"/>
                  </a:lnTo>
                  <a:lnTo>
                    <a:pt x="807244" y="173831"/>
                  </a:lnTo>
                  <a:lnTo>
                    <a:pt x="781051" y="173831"/>
                  </a:lnTo>
                  <a:lnTo>
                    <a:pt x="783432" y="176212"/>
                  </a:lnTo>
                  <a:lnTo>
                    <a:pt x="747713" y="176212"/>
                  </a:lnTo>
                  <a:lnTo>
                    <a:pt x="747713" y="188119"/>
                  </a:lnTo>
                  <a:lnTo>
                    <a:pt x="685801" y="188119"/>
                  </a:lnTo>
                  <a:lnTo>
                    <a:pt x="685801" y="192881"/>
                  </a:lnTo>
                  <a:lnTo>
                    <a:pt x="654844" y="192881"/>
                  </a:lnTo>
                  <a:lnTo>
                    <a:pt x="654844" y="204788"/>
                  </a:lnTo>
                  <a:lnTo>
                    <a:pt x="614363" y="204788"/>
                  </a:lnTo>
                  <a:lnTo>
                    <a:pt x="614363" y="214313"/>
                  </a:lnTo>
                  <a:lnTo>
                    <a:pt x="569119" y="214313"/>
                  </a:lnTo>
                  <a:lnTo>
                    <a:pt x="569119" y="226219"/>
                  </a:lnTo>
                  <a:lnTo>
                    <a:pt x="545307" y="226219"/>
                  </a:lnTo>
                  <a:lnTo>
                    <a:pt x="545307" y="235744"/>
                  </a:lnTo>
                  <a:lnTo>
                    <a:pt x="497682" y="235744"/>
                  </a:lnTo>
                  <a:lnTo>
                    <a:pt x="497682" y="247650"/>
                  </a:lnTo>
                  <a:lnTo>
                    <a:pt x="466726" y="247650"/>
                  </a:lnTo>
                  <a:lnTo>
                    <a:pt x="466726" y="254794"/>
                  </a:lnTo>
                  <a:lnTo>
                    <a:pt x="438151" y="254794"/>
                  </a:lnTo>
                  <a:lnTo>
                    <a:pt x="438151" y="269081"/>
                  </a:lnTo>
                  <a:lnTo>
                    <a:pt x="416719" y="269081"/>
                  </a:lnTo>
                  <a:lnTo>
                    <a:pt x="416719" y="278606"/>
                  </a:lnTo>
                  <a:lnTo>
                    <a:pt x="392907" y="278606"/>
                  </a:lnTo>
                  <a:lnTo>
                    <a:pt x="385763" y="285750"/>
                  </a:lnTo>
                  <a:lnTo>
                    <a:pt x="366713" y="285750"/>
                  </a:lnTo>
                  <a:lnTo>
                    <a:pt x="366713" y="295275"/>
                  </a:lnTo>
                  <a:lnTo>
                    <a:pt x="340519" y="295275"/>
                  </a:lnTo>
                  <a:lnTo>
                    <a:pt x="340519" y="302419"/>
                  </a:lnTo>
                  <a:lnTo>
                    <a:pt x="319088" y="302419"/>
                  </a:lnTo>
                  <a:lnTo>
                    <a:pt x="285751" y="338138"/>
                  </a:lnTo>
                  <a:lnTo>
                    <a:pt x="259557" y="338138"/>
                  </a:lnTo>
                  <a:lnTo>
                    <a:pt x="259557" y="342900"/>
                  </a:lnTo>
                  <a:lnTo>
                    <a:pt x="209551" y="342900"/>
                  </a:lnTo>
                  <a:lnTo>
                    <a:pt x="209551" y="342900"/>
                  </a:lnTo>
                  <a:lnTo>
                    <a:pt x="195263" y="357188"/>
                  </a:lnTo>
                  <a:lnTo>
                    <a:pt x="178594" y="357188"/>
                  </a:lnTo>
                  <a:lnTo>
                    <a:pt x="161926" y="357188"/>
                  </a:lnTo>
                  <a:lnTo>
                    <a:pt x="154782" y="373856"/>
                  </a:lnTo>
                  <a:lnTo>
                    <a:pt x="128588" y="373856"/>
                  </a:lnTo>
                  <a:lnTo>
                    <a:pt x="128588" y="388144"/>
                  </a:lnTo>
                  <a:lnTo>
                    <a:pt x="95251" y="388144"/>
                  </a:lnTo>
                  <a:lnTo>
                    <a:pt x="69057" y="402432"/>
                  </a:lnTo>
                  <a:cubicBezTo>
                    <a:pt x="60326" y="402432"/>
                    <a:pt x="8731" y="419100"/>
                    <a:pt x="0" y="419100"/>
                  </a:cubicBezTo>
                </a:path>
              </a:pathLst>
            </a:custGeom>
            <a:noFill/>
            <a:ln w="2857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Grafiek 16">
            <a:extLst>
              <a:ext uri="{FF2B5EF4-FFF2-40B4-BE49-F238E27FC236}">
                <a16:creationId xmlns:a16="http://schemas.microsoft.com/office/drawing/2014/main" id="{F8F025E8-F84B-19FA-A663-869B02227F7B}"/>
              </a:ext>
            </a:extLst>
          </p:cNvPr>
          <p:cNvGraphicFramePr>
            <a:graphicFrameLocks/>
          </p:cNvGraphicFramePr>
          <p:nvPr>
            <p:extLst>
              <p:ext uri="{D42A27DB-BD31-4B8C-83A1-F6EECF244321}">
                <p14:modId xmlns:p14="http://schemas.microsoft.com/office/powerpoint/2010/main" val="2763693482"/>
              </p:ext>
            </p:extLst>
          </p:nvPr>
        </p:nvGraphicFramePr>
        <p:xfrm>
          <a:off x="3105574" y="1552510"/>
          <a:ext cx="7543484" cy="4664236"/>
        </p:xfrm>
        <a:graphic>
          <a:graphicData uri="http://schemas.openxmlformats.org/drawingml/2006/chart">
            <c:chart xmlns:c="http://schemas.openxmlformats.org/drawingml/2006/chart" xmlns:r="http://schemas.openxmlformats.org/officeDocument/2006/relationships" r:id="rId3"/>
          </a:graphicData>
        </a:graphic>
      </p:graphicFrame>
      <p:sp>
        <p:nvSpPr>
          <p:cNvPr id="2" name="Title 1">
            <a:extLst>
              <a:ext uri="{FF2B5EF4-FFF2-40B4-BE49-F238E27FC236}">
                <a16:creationId xmlns:a16="http://schemas.microsoft.com/office/drawing/2014/main" id="{DF94BA59-1F99-72B4-946B-729EF87A0AC6}"/>
              </a:ext>
            </a:extLst>
          </p:cNvPr>
          <p:cNvSpPr>
            <a:spLocks noGrp="1"/>
          </p:cNvSpPr>
          <p:nvPr>
            <p:ph type="title"/>
          </p:nvPr>
        </p:nvSpPr>
        <p:spPr/>
        <p:txBody>
          <a:bodyPr/>
          <a:lstStyle/>
          <a:p>
            <a:r>
              <a:rPr lang="en-US" dirty="0"/>
              <a:t>Absolute Risk of Stroke in Patients With/without Subclinical AF vs With Clinical AF</a:t>
            </a:r>
          </a:p>
        </p:txBody>
      </p:sp>
      <p:sp>
        <p:nvSpPr>
          <p:cNvPr id="9" name="TextBox 17">
            <a:extLst>
              <a:ext uri="{FF2B5EF4-FFF2-40B4-BE49-F238E27FC236}">
                <a16:creationId xmlns:a16="http://schemas.microsoft.com/office/drawing/2014/main" id="{CD177F5D-98C1-A5D5-3E37-D9453A7A9A6B}"/>
              </a:ext>
            </a:extLst>
          </p:cNvPr>
          <p:cNvSpPr txBox="1"/>
          <p:nvPr/>
        </p:nvSpPr>
        <p:spPr>
          <a:xfrm>
            <a:off x="2643909" y="2458855"/>
            <a:ext cx="461665" cy="2532617"/>
          </a:xfrm>
          <a:prstGeom prst="rect">
            <a:avLst/>
          </a:prstGeom>
          <a:noFill/>
        </p:spPr>
        <p:txBody>
          <a:bodyPr vert="vert270" wrap="non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a:ea typeface="ＭＳ Ｐゴシック" panose="020B0600070205080204" pitchFamily="34" charset="-128"/>
                <a:cs typeface="Arial" panose="020B0604020202020204" pitchFamily="34" charset="0"/>
              </a:rPr>
              <a:t>Annual Stroke </a:t>
            </a:r>
            <a:r>
              <a:rPr lang="en-GB" dirty="0">
                <a:solidFill>
                  <a:prstClr val="black"/>
                </a:solidFill>
                <a:latin typeface="Calibri"/>
                <a:ea typeface="ＭＳ Ｐゴシック" panose="020B0600070205080204" pitchFamily="34" charset="-128"/>
              </a:rPr>
              <a:t>R</a:t>
            </a:r>
            <a:r>
              <a:rPr kumimoji="0" lang="en-GB" sz="1800" b="1" i="0" u="none" strike="noStrike" kern="1200" cap="none" spc="0" normalizeH="0" baseline="0" noProof="0" dirty="0">
                <a:ln>
                  <a:noFill/>
                </a:ln>
                <a:solidFill>
                  <a:prstClr val="black"/>
                </a:solidFill>
                <a:effectLst/>
                <a:uLnTx/>
                <a:uFillTx/>
                <a:latin typeface="Calibri"/>
                <a:ea typeface="ＭＳ Ｐゴシック" panose="020B0600070205080204" pitchFamily="34" charset="-128"/>
                <a:cs typeface="Arial" panose="020B0604020202020204" pitchFamily="34" charset="0"/>
              </a:rPr>
              <a:t>isk (%/yr)</a:t>
            </a:r>
          </a:p>
        </p:txBody>
      </p:sp>
      <p:sp>
        <p:nvSpPr>
          <p:cNvPr id="3" name="Text Box 11">
            <a:extLst>
              <a:ext uri="{FF2B5EF4-FFF2-40B4-BE49-F238E27FC236}">
                <a16:creationId xmlns:a16="http://schemas.microsoft.com/office/drawing/2014/main" id="{1AE6AA73-FF35-6A37-991E-483FB139D7B8}"/>
              </a:ext>
            </a:extLst>
          </p:cNvPr>
          <p:cNvSpPr txBox="1">
            <a:spLocks noChangeArrowheads="1"/>
          </p:cNvSpPr>
          <p:nvPr/>
        </p:nvSpPr>
        <p:spPr bwMode="auto">
          <a:xfrm>
            <a:off x="414339" y="6367078"/>
            <a:ext cx="74090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nl-NL"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Healey</a:t>
            </a:r>
            <a:r>
              <a:rPr kumimoji="0" lang="nl-NL"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NEJM. 2012;366:120. Slide </a:t>
            </a:r>
            <a:r>
              <a:rPr kumimoji="0" lang="nl-NL"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courtesy</a:t>
            </a:r>
            <a:r>
              <a:rPr kumimoji="0" lang="nl-NL"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of Dr. Jeff </a:t>
            </a:r>
            <a:r>
              <a:rPr kumimoji="0" lang="nl-NL"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Healey</a:t>
            </a:r>
            <a:r>
              <a:rPr kumimoji="0" lang="nl-NL"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62D117-9B3B-067C-23C0-23B3288A58E6}"/>
              </a:ext>
            </a:extLst>
          </p:cNvPr>
          <p:cNvSpPr>
            <a:spLocks noGrp="1"/>
          </p:cNvSpPr>
          <p:nvPr>
            <p:ph type="title"/>
          </p:nvPr>
        </p:nvSpPr>
        <p:spPr/>
        <p:txBody>
          <a:bodyPr/>
          <a:lstStyle/>
          <a:p>
            <a:r>
              <a:rPr lang="en-US" dirty="0"/>
              <a:t>NOAH-AFNET 6: Anticoagulation in Patients With Device-Detected AF</a:t>
            </a:r>
          </a:p>
        </p:txBody>
      </p:sp>
      <p:sp>
        <p:nvSpPr>
          <p:cNvPr id="15" name="Content Placeholder 14">
            <a:extLst>
              <a:ext uri="{FF2B5EF4-FFF2-40B4-BE49-F238E27FC236}">
                <a16:creationId xmlns:a16="http://schemas.microsoft.com/office/drawing/2014/main" id="{1D9D0D2B-D863-7FEC-4E89-0C6A82E174A5}"/>
              </a:ext>
            </a:extLst>
          </p:cNvPr>
          <p:cNvSpPr>
            <a:spLocks noGrp="1"/>
          </p:cNvSpPr>
          <p:nvPr>
            <p:ph idx="1"/>
          </p:nvPr>
        </p:nvSpPr>
        <p:spPr/>
        <p:txBody>
          <a:bodyPr/>
          <a:lstStyle/>
          <a:p>
            <a:r>
              <a:rPr lang="en-US" sz="2000" dirty="0"/>
              <a:t>International, investigator-initiated, double-blind, randomized trial over 21 mo</a:t>
            </a:r>
          </a:p>
          <a:p>
            <a:endParaRPr lang="en-US" sz="2000" dirty="0"/>
          </a:p>
          <a:p>
            <a:endParaRPr lang="en-US" sz="2000" dirty="0"/>
          </a:p>
          <a:p>
            <a:endParaRPr lang="en-US" sz="2000" dirty="0"/>
          </a:p>
          <a:p>
            <a:endParaRPr lang="en-US" sz="2000" dirty="0"/>
          </a:p>
          <a:p>
            <a:endParaRPr lang="en-US" sz="2000" dirty="0"/>
          </a:p>
          <a:p>
            <a:r>
              <a:rPr lang="en-US" sz="2000" dirty="0"/>
              <a:t>Primary outcomes: Composite of first occurrence of CV death, stroke, or systemic embolism, and composite of death from any cause or major bleeding</a:t>
            </a:r>
          </a:p>
          <a:p>
            <a:r>
              <a:rPr lang="en-US" sz="2000" dirty="0"/>
              <a:t>Secondary outcomes: Individual components of the primary efficacy and safety outcomes, a composite of stroke or systemic embolism, cognitive function, quality of life, patient satisfaction and symptoms</a:t>
            </a:r>
          </a:p>
        </p:txBody>
      </p:sp>
      <p:sp>
        <p:nvSpPr>
          <p:cNvPr id="4" name="Text Box 23">
            <a:extLst>
              <a:ext uri="{FF2B5EF4-FFF2-40B4-BE49-F238E27FC236}">
                <a16:creationId xmlns:a16="http://schemas.microsoft.com/office/drawing/2014/main" id="{487AE610-9584-367E-4FC0-859B6E1519B3}"/>
              </a:ext>
            </a:extLst>
          </p:cNvPr>
          <p:cNvSpPr txBox="1">
            <a:spLocks noChangeArrowheads="1"/>
          </p:cNvSpPr>
          <p:nvPr/>
        </p:nvSpPr>
        <p:spPr bwMode="auto">
          <a:xfrm>
            <a:off x="2300021" y="2424778"/>
            <a:ext cx="2971027"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Adults ≥</a:t>
            </a:r>
            <a:r>
              <a:rPr lang="en-US" altLang="en-US" sz="1800" b="0" dirty="0">
                <a:solidFill>
                  <a:srgbClr val="000000"/>
                </a:solidFill>
                <a:latin typeface="Calibri" panose="020F0502020204030204" pitchFamily="34" charset="0"/>
              </a:rPr>
              <a:t>65 </a:t>
            </a: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yr with &gt; 1 additional </a:t>
            </a:r>
            <a:r>
              <a:rPr lang="en-US" sz="1800" b="0" i="0" dirty="0">
                <a:solidFill>
                  <a:schemeClr val="bg1"/>
                </a:solidFill>
                <a:effectLst/>
                <a:highlight>
                  <a:srgbClr val="FFFFFF"/>
                </a:highlight>
                <a:latin typeface="+mj-lt"/>
              </a:rPr>
              <a:t>CHA</a:t>
            </a:r>
            <a:r>
              <a:rPr lang="en-US" sz="1800" b="0" i="0" baseline="-25000" dirty="0">
                <a:solidFill>
                  <a:schemeClr val="bg1"/>
                </a:solidFill>
                <a:effectLst/>
                <a:highlight>
                  <a:srgbClr val="FFFFFF"/>
                </a:highlight>
                <a:latin typeface="+mj-lt"/>
              </a:rPr>
              <a:t>2</a:t>
            </a:r>
            <a:r>
              <a:rPr lang="en-US" sz="1800" b="0" i="0" dirty="0">
                <a:solidFill>
                  <a:schemeClr val="bg1"/>
                </a:solidFill>
                <a:effectLst/>
                <a:highlight>
                  <a:srgbClr val="FFFFFF"/>
                </a:highlight>
                <a:latin typeface="+mj-lt"/>
              </a:rPr>
              <a:t>DS</a:t>
            </a:r>
            <a:r>
              <a:rPr lang="en-US" sz="1800" b="0" i="0" baseline="-25000" dirty="0">
                <a:solidFill>
                  <a:schemeClr val="bg1"/>
                </a:solidFill>
                <a:effectLst/>
                <a:highlight>
                  <a:srgbClr val="FFFFFF"/>
                </a:highlight>
                <a:latin typeface="+mj-lt"/>
              </a:rPr>
              <a:t>2</a:t>
            </a:r>
            <a:r>
              <a:rPr lang="en-US" sz="1800" b="0" i="0" dirty="0">
                <a:solidFill>
                  <a:schemeClr val="bg1"/>
                </a:solidFill>
                <a:effectLst/>
                <a:highlight>
                  <a:srgbClr val="FFFFFF"/>
                </a:highlight>
                <a:latin typeface="+mj-lt"/>
              </a:rPr>
              <a:t>-VASc</a:t>
            </a: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risk factor (except sex) or ≥7</a:t>
            </a:r>
            <a:r>
              <a:rPr lang="en-US" altLang="en-US" sz="1800" b="0" dirty="0">
                <a:solidFill>
                  <a:srgbClr val="000000"/>
                </a:solidFill>
                <a:latin typeface="Calibri" panose="020F0502020204030204" pitchFamily="34" charset="0"/>
              </a:rPr>
              <a:t>5 </a:t>
            </a: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yr with SCAF episodes ≥</a:t>
            </a:r>
            <a:r>
              <a:rPr lang="en-US" altLang="en-US" sz="1800" b="0" dirty="0">
                <a:solidFill>
                  <a:srgbClr val="000000"/>
                </a:solidFill>
                <a:latin typeface="Calibri" panose="020F0502020204030204" pitchFamily="34" charset="0"/>
              </a:rPr>
              <a:t>6 min detected on devices</a:t>
            </a:r>
            <a:b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2536)</a:t>
            </a:r>
          </a:p>
        </p:txBody>
      </p:sp>
      <p:sp>
        <p:nvSpPr>
          <p:cNvPr id="5" name="Rectangle 24">
            <a:extLst>
              <a:ext uri="{FF2B5EF4-FFF2-40B4-BE49-F238E27FC236}">
                <a16:creationId xmlns:a16="http://schemas.microsoft.com/office/drawing/2014/main" id="{8D152D53-5574-BE45-9FFE-75947FB6CDD8}"/>
              </a:ext>
            </a:extLst>
          </p:cNvPr>
          <p:cNvSpPr>
            <a:spLocks noChangeArrowheads="1"/>
          </p:cNvSpPr>
          <p:nvPr/>
        </p:nvSpPr>
        <p:spPr bwMode="auto">
          <a:xfrm>
            <a:off x="6013838" y="2134589"/>
            <a:ext cx="2686827" cy="822187"/>
          </a:xfrm>
          <a:prstGeom prst="rect">
            <a:avLst/>
          </a:prstGeom>
          <a:solidFill>
            <a:schemeClr val="accent1"/>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sz="2000" dirty="0">
                <a:solidFill>
                  <a:srgbClr val="FFFFFF"/>
                </a:solidFill>
                <a:latin typeface="Calibri" panose="020F0502020204030204" pitchFamily="34" charset="0"/>
                <a:cs typeface="Arial" charset="0"/>
              </a:rPr>
              <a:t>Edoxaban 60 mg QD</a:t>
            </a:r>
            <a:endParaRPr lang="en-US" sz="2000" baseline="30000" dirty="0">
              <a:solidFill>
                <a:srgbClr val="FFFFFF"/>
              </a:solidFill>
              <a:latin typeface="Calibri" panose="020F0502020204030204" pitchFamily="34" charset="0"/>
              <a:cs typeface="Arial"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lang="en-US" sz="2000" b="0" dirty="0">
                <a:solidFill>
                  <a:srgbClr val="FFFFFF"/>
                </a:solidFill>
                <a:latin typeface="Calibri" panose="020F0502020204030204" pitchFamily="34" charset="0"/>
                <a:cs typeface="Arial" charset="0"/>
              </a:rPr>
              <a:t>(n = 1270)</a:t>
            </a:r>
            <a:endParaRPr kumimoji="0" lang="en-US" sz="20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endParaRPr>
          </a:p>
        </p:txBody>
      </p:sp>
      <p:sp>
        <p:nvSpPr>
          <p:cNvPr id="6" name="Rectangle 28">
            <a:extLst>
              <a:ext uri="{FF2B5EF4-FFF2-40B4-BE49-F238E27FC236}">
                <a16:creationId xmlns:a16="http://schemas.microsoft.com/office/drawing/2014/main" id="{D309E524-A94B-BFE4-58A5-B342B01FDBEE}"/>
              </a:ext>
            </a:extLst>
          </p:cNvPr>
          <p:cNvSpPr>
            <a:spLocks noChangeArrowheads="1"/>
          </p:cNvSpPr>
          <p:nvPr/>
        </p:nvSpPr>
        <p:spPr bwMode="auto">
          <a:xfrm>
            <a:off x="6013838" y="3430672"/>
            <a:ext cx="2686827" cy="844037"/>
          </a:xfrm>
          <a:prstGeom prst="rect">
            <a:avLst/>
          </a:prstGeom>
          <a:solidFill>
            <a:schemeClr val="accent3"/>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sz="2000" dirty="0">
                <a:solidFill>
                  <a:srgbClr val="FFFFFF"/>
                </a:solidFill>
                <a:latin typeface="Calibri" panose="020F0502020204030204" pitchFamily="34" charset="0"/>
                <a:cs typeface="Arial" charset="0"/>
              </a:rPr>
              <a:t>Placebo*</a:t>
            </a:r>
            <a:br>
              <a:rPr lang="en-US" sz="2000" dirty="0">
                <a:solidFill>
                  <a:srgbClr val="FFFFFF"/>
                </a:solidFill>
                <a:latin typeface="Calibri" panose="020F0502020204030204" pitchFamily="34" charset="0"/>
                <a:cs typeface="Arial" charset="0"/>
              </a:rPr>
            </a:br>
            <a:r>
              <a:rPr lang="en-US" sz="2000" b="0" dirty="0">
                <a:solidFill>
                  <a:srgbClr val="FFFFFF"/>
                </a:solidFill>
                <a:latin typeface="Calibri" panose="020F0502020204030204" pitchFamily="34" charset="0"/>
                <a:cs typeface="Arial" charset="0"/>
              </a:rPr>
              <a:t>(n = 1266)</a:t>
            </a:r>
            <a:endParaRPr kumimoji="0" lang="en-US" sz="20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endParaRPr>
          </a:p>
        </p:txBody>
      </p:sp>
      <p:sp>
        <p:nvSpPr>
          <p:cNvPr id="7" name="Text Box 11">
            <a:extLst>
              <a:ext uri="{FF2B5EF4-FFF2-40B4-BE49-F238E27FC236}">
                <a16:creationId xmlns:a16="http://schemas.microsoft.com/office/drawing/2014/main" id="{257F4F8D-E7B1-536F-37E4-783E6442E88A}"/>
              </a:ext>
            </a:extLst>
          </p:cNvPr>
          <p:cNvSpPr txBox="1">
            <a:spLocks noChangeArrowheads="1"/>
          </p:cNvSpPr>
          <p:nvPr/>
        </p:nvSpPr>
        <p:spPr bwMode="auto">
          <a:xfrm>
            <a:off x="414339" y="6201074"/>
            <a:ext cx="74090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nl-NL"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*54% of patients in placebo group received aspirin 100 mg daily.</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nl-NL"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Kirchhof</a:t>
            </a:r>
            <a:r>
              <a:rPr kumimoji="0" lang="nl-NL"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NEJM. 2023;389:1167.</a:t>
            </a:r>
          </a:p>
        </p:txBody>
      </p:sp>
      <p:cxnSp>
        <p:nvCxnSpPr>
          <p:cNvPr id="9" name="Straight Arrow Connector 8">
            <a:extLst>
              <a:ext uri="{FF2B5EF4-FFF2-40B4-BE49-F238E27FC236}">
                <a16:creationId xmlns:a16="http://schemas.microsoft.com/office/drawing/2014/main" id="{62D8C5F4-B11D-C2A5-FE8D-67CD0813C131}"/>
              </a:ext>
            </a:extLst>
          </p:cNvPr>
          <p:cNvCxnSpPr>
            <a:cxnSpLocks/>
          </p:cNvCxnSpPr>
          <p:nvPr/>
        </p:nvCxnSpPr>
        <p:spPr bwMode="auto">
          <a:xfrm flipV="1">
            <a:off x="5271048" y="2545682"/>
            <a:ext cx="538059" cy="225230"/>
          </a:xfrm>
          <a:prstGeom prst="straightConnector1">
            <a:avLst/>
          </a:prstGeom>
          <a:noFill/>
          <a:ln w="28575" cap="flat" cmpd="sng" algn="ctr">
            <a:solidFill>
              <a:schemeClr val="bg1"/>
            </a:solidFill>
            <a:prstDash val="solid"/>
            <a:round/>
            <a:headEnd type="none" w="med" len="med"/>
            <a:tailEnd type="triangle"/>
          </a:ln>
          <a:effectLst/>
        </p:spPr>
      </p:cxnSp>
      <p:cxnSp>
        <p:nvCxnSpPr>
          <p:cNvPr id="12" name="Straight Arrow Connector 11">
            <a:extLst>
              <a:ext uri="{FF2B5EF4-FFF2-40B4-BE49-F238E27FC236}">
                <a16:creationId xmlns:a16="http://schemas.microsoft.com/office/drawing/2014/main" id="{204DF3F9-A951-296E-A6A5-A99F91537466}"/>
              </a:ext>
            </a:extLst>
          </p:cNvPr>
          <p:cNvCxnSpPr>
            <a:cxnSpLocks/>
          </p:cNvCxnSpPr>
          <p:nvPr/>
        </p:nvCxnSpPr>
        <p:spPr bwMode="auto">
          <a:xfrm>
            <a:off x="5271047" y="3589244"/>
            <a:ext cx="538059" cy="225230"/>
          </a:xfrm>
          <a:prstGeom prst="straightConnector1">
            <a:avLst/>
          </a:prstGeom>
          <a:noFill/>
          <a:ln w="28575" cap="flat" cmpd="sng" algn="ctr">
            <a:solidFill>
              <a:schemeClr val="bg1"/>
            </a:solidFill>
            <a:prstDash val="solid"/>
            <a:round/>
            <a:headEnd type="none" w="med" len="med"/>
            <a:tailEnd type="triangle"/>
          </a:ln>
          <a:effectLst/>
        </p:spPr>
      </p:cxnSp>
    </p:spTree>
    <p:extLst>
      <p:ext uri="{BB962C8B-B14F-4D97-AF65-F5344CB8AC3E}">
        <p14:creationId xmlns:p14="http://schemas.microsoft.com/office/powerpoint/2010/main" val="11221903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4245" name="Rectangle 8">
            <a:extLst>
              <a:ext uri="{FF2B5EF4-FFF2-40B4-BE49-F238E27FC236}">
                <a16:creationId xmlns:a16="http://schemas.microsoft.com/office/drawing/2014/main" id="{1E19825A-743E-A550-863F-D1C7810507DD}"/>
              </a:ext>
            </a:extLst>
          </p:cNvPr>
          <p:cNvSpPr>
            <a:spLocks noChangeArrowheads="1"/>
          </p:cNvSpPr>
          <p:nvPr/>
        </p:nvSpPr>
        <p:spPr bwMode="auto">
          <a:xfrm>
            <a:off x="7162800" y="5168900"/>
            <a:ext cx="41910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Major Bleeding or Death</a:t>
            </a:r>
          </a:p>
        </p:txBody>
      </p:sp>
      <p:sp>
        <p:nvSpPr>
          <p:cNvPr id="394246" name="Rectangle 9">
            <a:extLst>
              <a:ext uri="{FF2B5EF4-FFF2-40B4-BE49-F238E27FC236}">
                <a16:creationId xmlns:a16="http://schemas.microsoft.com/office/drawing/2014/main" id="{CBA4AFB8-BF50-E7F3-9DC8-7C359D57F76A}"/>
              </a:ext>
            </a:extLst>
          </p:cNvPr>
          <p:cNvSpPr>
            <a:spLocks noChangeArrowheads="1"/>
          </p:cNvSpPr>
          <p:nvPr/>
        </p:nvSpPr>
        <p:spPr bwMode="auto">
          <a:xfrm>
            <a:off x="1447801" y="5155767"/>
            <a:ext cx="405288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Primary Outcome: Stroke, SE, CV Death</a:t>
            </a:r>
          </a:p>
        </p:txBody>
      </p:sp>
      <p:sp>
        <p:nvSpPr>
          <p:cNvPr id="394247" name="TextBox 10">
            <a:extLst>
              <a:ext uri="{FF2B5EF4-FFF2-40B4-BE49-F238E27FC236}">
                <a16:creationId xmlns:a16="http://schemas.microsoft.com/office/drawing/2014/main" id="{F182F670-6797-5338-DF0E-2936DF3C9FDE}"/>
              </a:ext>
            </a:extLst>
          </p:cNvPr>
          <p:cNvSpPr txBox="1">
            <a:spLocks noChangeArrowheads="1"/>
          </p:cNvSpPr>
          <p:nvPr/>
        </p:nvSpPr>
        <p:spPr bwMode="auto">
          <a:xfrm>
            <a:off x="1688371" y="2471922"/>
            <a:ext cx="253947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HR: 0.81 (95% CI</a:t>
            </a:r>
            <a:r>
              <a:rPr lang="en-US" altLang="en-US" sz="1600" b="0" dirty="0">
                <a:solidFill>
                  <a:srgbClr val="000000"/>
                </a:solidFill>
                <a:latin typeface="Calibri"/>
              </a:rPr>
              <a:t>:</a:t>
            </a:r>
            <a:r>
              <a:rPr kumimoji="0" lang="en-US" alt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0.6-1.08; </a:t>
            </a:r>
            <a:br>
              <a:rPr kumimoji="0" lang="en-US" alt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br>
            <a:r>
              <a:rPr kumimoji="0" lang="en-US" altLang="en-US" sz="1600" b="0" i="1"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P</a:t>
            </a:r>
            <a:r>
              <a:rPr kumimoji="0" lang="en-US" alt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 .15)</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83 vs 101</a:t>
            </a:r>
          </a:p>
        </p:txBody>
      </p:sp>
      <p:sp>
        <p:nvSpPr>
          <p:cNvPr id="394248" name="Rectangle 11">
            <a:extLst>
              <a:ext uri="{FF2B5EF4-FFF2-40B4-BE49-F238E27FC236}">
                <a16:creationId xmlns:a16="http://schemas.microsoft.com/office/drawing/2014/main" id="{AF775C77-6030-A4FD-D125-8A1849D6CB5E}"/>
              </a:ext>
            </a:extLst>
          </p:cNvPr>
          <p:cNvSpPr>
            <a:spLocks noChangeArrowheads="1"/>
          </p:cNvSpPr>
          <p:nvPr/>
        </p:nvSpPr>
        <p:spPr bwMode="auto">
          <a:xfrm>
            <a:off x="945439" y="5581989"/>
            <a:ext cx="4900637" cy="584775"/>
          </a:xfrm>
          <a:prstGeom prst="rect">
            <a:avLst/>
          </a:prstGeom>
          <a:noFill/>
          <a:ln w="38100">
            <a:solidFill>
              <a:schemeClr val="accent3"/>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Ischemic stroke 1% per yr: 22 (</a:t>
            </a:r>
            <a:r>
              <a:rPr lang="en-US" altLang="en-US" sz="1600" b="0" dirty="0">
                <a:solidFill>
                  <a:srgbClr val="000000"/>
                </a:solidFill>
                <a:latin typeface="Calibri"/>
              </a:rPr>
              <a:t>e</a:t>
            </a:r>
            <a:r>
              <a:rPr kumimoji="0" lang="en-US" alt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doxaban) vs 27 (placebo)</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HR: 0.79 (95% CI: 0.45-1.39) </a:t>
            </a:r>
          </a:p>
        </p:txBody>
      </p:sp>
      <p:sp>
        <p:nvSpPr>
          <p:cNvPr id="394250" name="Rectangle 13">
            <a:extLst>
              <a:ext uri="{FF2B5EF4-FFF2-40B4-BE49-F238E27FC236}">
                <a16:creationId xmlns:a16="http://schemas.microsoft.com/office/drawing/2014/main" id="{AD45E0BF-9225-B3E8-C607-B561F8CC1371}"/>
              </a:ext>
            </a:extLst>
          </p:cNvPr>
          <p:cNvSpPr>
            <a:spLocks noChangeArrowheads="1"/>
          </p:cNvSpPr>
          <p:nvPr/>
        </p:nvSpPr>
        <p:spPr bwMode="auto">
          <a:xfrm>
            <a:off x="7162800" y="2471922"/>
            <a:ext cx="33083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HR: </a:t>
            </a:r>
            <a:r>
              <a:rPr kumimoji="0" lang="pl-PL" alt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1.31</a:t>
            </a:r>
            <a:r>
              <a:rPr kumimoji="0" lang="en-US" alt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a:t>
            </a:r>
            <a:r>
              <a:rPr kumimoji="0" lang="pl-PL" alt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95%</a:t>
            </a:r>
            <a:r>
              <a:rPr kumimoji="0" lang="en-US" alt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a:t>
            </a:r>
            <a:r>
              <a:rPr kumimoji="0" lang="pl-PL" alt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CI</a:t>
            </a:r>
            <a:r>
              <a:rPr lang="en-US" altLang="en-US" sz="1600" b="0" dirty="0">
                <a:solidFill>
                  <a:srgbClr val="000000"/>
                </a:solidFill>
                <a:latin typeface="Calibri"/>
              </a:rPr>
              <a:t>:</a:t>
            </a:r>
            <a:r>
              <a:rPr kumimoji="0" lang="pl-PL" alt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1.02</a:t>
            </a:r>
            <a:r>
              <a:rPr kumimoji="0" lang="en-US" alt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a:t>
            </a:r>
            <a:r>
              <a:rPr kumimoji="0" lang="pl-PL" alt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1.67;</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pl-PL" altLang="en-US" sz="1600" b="0" i="1"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P</a:t>
            </a:r>
            <a:r>
              <a:rPr kumimoji="0" lang="pl-PL" alt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 .03</a:t>
            </a:r>
            <a:r>
              <a:rPr kumimoji="0" lang="en-US" alt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a:t>
            </a:r>
          </a:p>
        </p:txBody>
      </p:sp>
      <p:sp>
        <p:nvSpPr>
          <p:cNvPr id="394252" name="Rectangle 16">
            <a:extLst>
              <a:ext uri="{FF2B5EF4-FFF2-40B4-BE49-F238E27FC236}">
                <a16:creationId xmlns:a16="http://schemas.microsoft.com/office/drawing/2014/main" id="{88200E34-9779-EB9A-698B-911F0515D044}"/>
              </a:ext>
            </a:extLst>
          </p:cNvPr>
          <p:cNvSpPr>
            <a:spLocks noChangeArrowheads="1"/>
          </p:cNvSpPr>
          <p:nvPr/>
        </p:nvSpPr>
        <p:spPr bwMode="auto">
          <a:xfrm>
            <a:off x="7162800" y="5581989"/>
            <a:ext cx="387413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Major bleeds: 53 (</a:t>
            </a:r>
            <a:r>
              <a:rPr lang="en-US" altLang="en-US" sz="1600" b="0" dirty="0">
                <a:solidFill>
                  <a:srgbClr val="000000"/>
                </a:solidFill>
                <a:latin typeface="Calibri"/>
              </a:rPr>
              <a:t>e</a:t>
            </a:r>
            <a:r>
              <a:rPr kumimoji="0" lang="en-US" alt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doxaban) vs 25 (placebo)</a:t>
            </a:r>
            <a:br>
              <a:rPr kumimoji="0" lang="en-US" alt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br>
            <a:r>
              <a:rPr kumimoji="0" lang="en-US" alt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HR: 2.10 (95% CI: 1.30-3.38)</a:t>
            </a:r>
          </a:p>
        </p:txBody>
      </p:sp>
      <p:sp>
        <p:nvSpPr>
          <p:cNvPr id="2" name="Title 1">
            <a:extLst>
              <a:ext uri="{FF2B5EF4-FFF2-40B4-BE49-F238E27FC236}">
                <a16:creationId xmlns:a16="http://schemas.microsoft.com/office/drawing/2014/main" id="{7B0CA348-9C17-9955-DB0C-2681A1175F6A}"/>
              </a:ext>
            </a:extLst>
          </p:cNvPr>
          <p:cNvSpPr>
            <a:spLocks noGrp="1"/>
          </p:cNvSpPr>
          <p:nvPr>
            <p:ph type="title"/>
          </p:nvPr>
        </p:nvSpPr>
        <p:spPr>
          <a:xfrm>
            <a:off x="609758" y="238127"/>
            <a:ext cx="10872445" cy="1103313"/>
          </a:xfrm>
        </p:spPr>
        <p:txBody>
          <a:bodyPr/>
          <a:lstStyle/>
          <a:p>
            <a:r>
              <a:rPr lang="en-US" dirty="0">
                <a:latin typeface="+mn-lt"/>
              </a:rPr>
              <a:t>NOAH-AFNET 6: Anticoagulation in Patients With Device-Detected AF</a:t>
            </a:r>
          </a:p>
        </p:txBody>
      </p:sp>
      <p:sp>
        <p:nvSpPr>
          <p:cNvPr id="3" name="Content Placeholder 2">
            <a:extLst>
              <a:ext uri="{FF2B5EF4-FFF2-40B4-BE49-F238E27FC236}">
                <a16:creationId xmlns:a16="http://schemas.microsoft.com/office/drawing/2014/main" id="{BCC03776-38C4-2C0A-86DD-F7ED7E7E4B0E}"/>
              </a:ext>
            </a:extLst>
          </p:cNvPr>
          <p:cNvSpPr>
            <a:spLocks noGrp="1"/>
          </p:cNvSpPr>
          <p:nvPr>
            <p:ph idx="1"/>
          </p:nvPr>
        </p:nvSpPr>
        <p:spPr>
          <a:xfrm>
            <a:off x="604675" y="1513047"/>
            <a:ext cx="10872445" cy="513934"/>
          </a:xfrm>
        </p:spPr>
        <p:txBody>
          <a:bodyPr/>
          <a:lstStyle/>
          <a:p>
            <a:r>
              <a:rPr lang="en-US" sz="2000" dirty="0">
                <a:latin typeface="+mn-lt"/>
              </a:rPr>
              <a:t>Trial was stopped early at median follow-up of 21 mo due to occurrence of 184 of 220 planned events (median duration of AHRE: 2.8 hr)</a:t>
            </a:r>
          </a:p>
        </p:txBody>
      </p:sp>
      <p:sp>
        <p:nvSpPr>
          <p:cNvPr id="4" name="Text Box 11">
            <a:extLst>
              <a:ext uri="{FF2B5EF4-FFF2-40B4-BE49-F238E27FC236}">
                <a16:creationId xmlns:a16="http://schemas.microsoft.com/office/drawing/2014/main" id="{08979F1E-5CAE-4F1B-B2DB-A597DE3C2E2E}"/>
              </a:ext>
            </a:extLst>
          </p:cNvPr>
          <p:cNvSpPr txBox="1">
            <a:spLocks noChangeArrowheads="1"/>
          </p:cNvSpPr>
          <p:nvPr/>
        </p:nvSpPr>
        <p:spPr bwMode="auto">
          <a:xfrm>
            <a:off x="414339" y="6385740"/>
            <a:ext cx="74090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nl-NL" altLang="en-US" sz="1200" b="0" i="0" u="none" strike="noStrike" kern="1200" cap="none" spc="0" normalizeH="0" baseline="0" noProof="0" dirty="0" err="1">
                <a:ln>
                  <a:noFill/>
                </a:ln>
                <a:solidFill>
                  <a:srgbClr val="455560"/>
                </a:solidFill>
                <a:effectLst/>
                <a:uLnTx/>
                <a:uFillTx/>
                <a:latin typeface="Calibri"/>
                <a:ea typeface="+mn-ea"/>
                <a:cs typeface="Arial" panose="020B0604020202020204" pitchFamily="34" charset="0"/>
              </a:rPr>
              <a:t>Kirchhof</a:t>
            </a:r>
            <a:r>
              <a:rPr kumimoji="0" lang="nl-NL" altLang="en-US" sz="1200" b="0" i="0" u="none" strike="noStrike" kern="1200" cap="none" spc="0" normalizeH="0" baseline="0" noProof="0" dirty="0">
                <a:ln>
                  <a:noFill/>
                </a:ln>
                <a:solidFill>
                  <a:srgbClr val="455560"/>
                </a:solidFill>
                <a:effectLst/>
                <a:uLnTx/>
                <a:uFillTx/>
                <a:latin typeface="Calibri"/>
                <a:ea typeface="+mn-ea"/>
                <a:cs typeface="Arial" panose="020B0604020202020204" pitchFamily="34" charset="0"/>
              </a:rPr>
              <a:t>. NEJM. 2023;389(13):1167.</a:t>
            </a:r>
          </a:p>
        </p:txBody>
      </p:sp>
      <p:grpSp>
        <p:nvGrpSpPr>
          <p:cNvPr id="5" name="Group 4">
            <a:extLst>
              <a:ext uri="{FF2B5EF4-FFF2-40B4-BE49-F238E27FC236}">
                <a16:creationId xmlns:a16="http://schemas.microsoft.com/office/drawing/2014/main" id="{A2F21260-F7F6-F85E-7CCB-F11E123E6B53}"/>
              </a:ext>
            </a:extLst>
          </p:cNvPr>
          <p:cNvGrpSpPr/>
          <p:nvPr/>
        </p:nvGrpSpPr>
        <p:grpSpPr>
          <a:xfrm>
            <a:off x="1065742" y="2262188"/>
            <a:ext cx="393056" cy="2857500"/>
            <a:chOff x="1065742" y="2795057"/>
            <a:chExt cx="393056" cy="2210090"/>
          </a:xfrm>
        </p:grpSpPr>
        <p:sp>
          <p:nvSpPr>
            <p:cNvPr id="7" name="TextBox 6">
              <a:extLst>
                <a:ext uri="{FF2B5EF4-FFF2-40B4-BE49-F238E27FC236}">
                  <a16:creationId xmlns:a16="http://schemas.microsoft.com/office/drawing/2014/main" id="{30C97006-42DE-5D4F-5061-B4A5E17C10F9}"/>
                </a:ext>
              </a:extLst>
            </p:cNvPr>
            <p:cNvSpPr txBox="1"/>
            <p:nvPr/>
          </p:nvSpPr>
          <p:spPr bwMode="auto">
            <a:xfrm>
              <a:off x="1065742" y="2795057"/>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30</a:t>
              </a:r>
            </a:p>
          </p:txBody>
        </p:sp>
        <p:sp>
          <p:nvSpPr>
            <p:cNvPr id="8" name="TextBox 7">
              <a:extLst>
                <a:ext uri="{FF2B5EF4-FFF2-40B4-BE49-F238E27FC236}">
                  <a16:creationId xmlns:a16="http://schemas.microsoft.com/office/drawing/2014/main" id="{43C2F7A4-3732-A6E8-6E73-F84E9BA8420F}"/>
                </a:ext>
              </a:extLst>
            </p:cNvPr>
            <p:cNvSpPr txBox="1"/>
            <p:nvPr/>
          </p:nvSpPr>
          <p:spPr bwMode="auto">
            <a:xfrm>
              <a:off x="1065742" y="3107486"/>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25</a:t>
              </a:r>
            </a:p>
          </p:txBody>
        </p:sp>
        <p:sp>
          <p:nvSpPr>
            <p:cNvPr id="9" name="TextBox 8">
              <a:extLst>
                <a:ext uri="{FF2B5EF4-FFF2-40B4-BE49-F238E27FC236}">
                  <a16:creationId xmlns:a16="http://schemas.microsoft.com/office/drawing/2014/main" id="{C330C2E2-2542-FE86-BE2E-863D4662D918}"/>
                </a:ext>
              </a:extLst>
            </p:cNvPr>
            <p:cNvSpPr txBox="1"/>
            <p:nvPr/>
          </p:nvSpPr>
          <p:spPr bwMode="auto">
            <a:xfrm>
              <a:off x="1065742" y="3419915"/>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20</a:t>
              </a:r>
            </a:p>
          </p:txBody>
        </p:sp>
        <p:sp>
          <p:nvSpPr>
            <p:cNvPr id="10" name="TextBox 9">
              <a:extLst>
                <a:ext uri="{FF2B5EF4-FFF2-40B4-BE49-F238E27FC236}">
                  <a16:creationId xmlns:a16="http://schemas.microsoft.com/office/drawing/2014/main" id="{9431E3AE-D125-456D-D236-291D2A7DC770}"/>
                </a:ext>
              </a:extLst>
            </p:cNvPr>
            <p:cNvSpPr txBox="1"/>
            <p:nvPr/>
          </p:nvSpPr>
          <p:spPr bwMode="auto">
            <a:xfrm>
              <a:off x="1065742" y="3729306"/>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15</a:t>
              </a:r>
            </a:p>
          </p:txBody>
        </p:sp>
        <p:sp>
          <p:nvSpPr>
            <p:cNvPr id="11" name="TextBox 10">
              <a:extLst>
                <a:ext uri="{FF2B5EF4-FFF2-40B4-BE49-F238E27FC236}">
                  <a16:creationId xmlns:a16="http://schemas.microsoft.com/office/drawing/2014/main" id="{E795FC9E-FEFE-D35B-AB78-7921F828A6FE}"/>
                </a:ext>
              </a:extLst>
            </p:cNvPr>
            <p:cNvSpPr txBox="1"/>
            <p:nvPr/>
          </p:nvSpPr>
          <p:spPr bwMode="auto">
            <a:xfrm>
              <a:off x="1065742" y="4041735"/>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10</a:t>
              </a:r>
            </a:p>
          </p:txBody>
        </p:sp>
        <p:sp>
          <p:nvSpPr>
            <p:cNvPr id="12" name="TextBox 11">
              <a:extLst>
                <a:ext uri="{FF2B5EF4-FFF2-40B4-BE49-F238E27FC236}">
                  <a16:creationId xmlns:a16="http://schemas.microsoft.com/office/drawing/2014/main" id="{26ACE5D6-B49C-9E24-CD90-085F374B362D}"/>
                </a:ext>
              </a:extLst>
            </p:cNvPr>
            <p:cNvSpPr txBox="1"/>
            <p:nvPr/>
          </p:nvSpPr>
          <p:spPr bwMode="auto">
            <a:xfrm>
              <a:off x="1169937" y="4354164"/>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5</a:t>
              </a:r>
            </a:p>
          </p:txBody>
        </p:sp>
        <p:sp>
          <p:nvSpPr>
            <p:cNvPr id="13" name="TextBox 12">
              <a:extLst>
                <a:ext uri="{FF2B5EF4-FFF2-40B4-BE49-F238E27FC236}">
                  <a16:creationId xmlns:a16="http://schemas.microsoft.com/office/drawing/2014/main" id="{795C48AB-E3B5-6707-F7AB-4D2B46E62E5F}"/>
                </a:ext>
              </a:extLst>
            </p:cNvPr>
            <p:cNvSpPr txBox="1"/>
            <p:nvPr/>
          </p:nvSpPr>
          <p:spPr bwMode="auto">
            <a:xfrm>
              <a:off x="1169937" y="4666593"/>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0</a:t>
              </a:r>
            </a:p>
          </p:txBody>
        </p:sp>
      </p:grpSp>
      <p:grpSp>
        <p:nvGrpSpPr>
          <p:cNvPr id="14" name="Group 13">
            <a:extLst>
              <a:ext uri="{FF2B5EF4-FFF2-40B4-BE49-F238E27FC236}">
                <a16:creationId xmlns:a16="http://schemas.microsoft.com/office/drawing/2014/main" id="{CE313132-1E05-64E9-82EE-6AB33D7AF6E1}"/>
              </a:ext>
            </a:extLst>
          </p:cNvPr>
          <p:cNvGrpSpPr/>
          <p:nvPr/>
        </p:nvGrpSpPr>
        <p:grpSpPr>
          <a:xfrm>
            <a:off x="1225550" y="4894698"/>
            <a:ext cx="4508500" cy="338554"/>
            <a:chOff x="1348442" y="4894698"/>
            <a:chExt cx="2494825" cy="338554"/>
          </a:xfrm>
        </p:grpSpPr>
        <p:sp>
          <p:nvSpPr>
            <p:cNvPr id="15" name="TextBox 14">
              <a:extLst>
                <a:ext uri="{FF2B5EF4-FFF2-40B4-BE49-F238E27FC236}">
                  <a16:creationId xmlns:a16="http://schemas.microsoft.com/office/drawing/2014/main" id="{926762EC-65CE-4D01-C518-31C7D50C8EEB}"/>
                </a:ext>
              </a:extLst>
            </p:cNvPr>
            <p:cNvSpPr txBox="1"/>
            <p:nvPr/>
          </p:nvSpPr>
          <p:spPr bwMode="auto">
            <a:xfrm>
              <a:off x="1348442" y="4894698"/>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0</a:t>
              </a:r>
            </a:p>
          </p:txBody>
        </p:sp>
        <p:sp>
          <p:nvSpPr>
            <p:cNvPr id="16" name="TextBox 15">
              <a:extLst>
                <a:ext uri="{FF2B5EF4-FFF2-40B4-BE49-F238E27FC236}">
                  <a16:creationId xmlns:a16="http://schemas.microsoft.com/office/drawing/2014/main" id="{B646B95F-93A0-43AD-8ED7-86279173FE01}"/>
                </a:ext>
              </a:extLst>
            </p:cNvPr>
            <p:cNvSpPr txBox="1"/>
            <p:nvPr/>
          </p:nvSpPr>
          <p:spPr bwMode="auto">
            <a:xfrm>
              <a:off x="1791046" y="4894698"/>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1</a:t>
              </a:r>
            </a:p>
          </p:txBody>
        </p:sp>
        <p:sp>
          <p:nvSpPr>
            <p:cNvPr id="17" name="TextBox 16">
              <a:extLst>
                <a:ext uri="{FF2B5EF4-FFF2-40B4-BE49-F238E27FC236}">
                  <a16:creationId xmlns:a16="http://schemas.microsoft.com/office/drawing/2014/main" id="{337E12D5-CC9B-6CA3-4CF5-1ED26EF179F2}"/>
                </a:ext>
              </a:extLst>
            </p:cNvPr>
            <p:cNvSpPr txBox="1"/>
            <p:nvPr/>
          </p:nvSpPr>
          <p:spPr bwMode="auto">
            <a:xfrm>
              <a:off x="2231825" y="4894698"/>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2</a:t>
              </a:r>
            </a:p>
          </p:txBody>
        </p:sp>
        <p:sp>
          <p:nvSpPr>
            <p:cNvPr id="18" name="TextBox 17">
              <a:extLst>
                <a:ext uri="{FF2B5EF4-FFF2-40B4-BE49-F238E27FC236}">
                  <a16:creationId xmlns:a16="http://schemas.microsoft.com/office/drawing/2014/main" id="{4891DCE5-A370-A06C-CD5C-1B034A46502F}"/>
                </a:ext>
              </a:extLst>
            </p:cNvPr>
            <p:cNvSpPr txBox="1"/>
            <p:nvPr/>
          </p:nvSpPr>
          <p:spPr bwMode="auto">
            <a:xfrm>
              <a:off x="2674429" y="4894698"/>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3</a:t>
              </a:r>
            </a:p>
          </p:txBody>
        </p:sp>
        <p:sp>
          <p:nvSpPr>
            <p:cNvPr id="19" name="TextBox 18">
              <a:extLst>
                <a:ext uri="{FF2B5EF4-FFF2-40B4-BE49-F238E27FC236}">
                  <a16:creationId xmlns:a16="http://schemas.microsoft.com/office/drawing/2014/main" id="{ECD6BA9A-A0DD-6134-EBEC-87D362E806AD}"/>
                </a:ext>
              </a:extLst>
            </p:cNvPr>
            <p:cNvSpPr txBox="1"/>
            <p:nvPr/>
          </p:nvSpPr>
          <p:spPr bwMode="auto">
            <a:xfrm>
              <a:off x="3111802" y="4894698"/>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4</a:t>
              </a:r>
            </a:p>
          </p:txBody>
        </p:sp>
        <p:sp>
          <p:nvSpPr>
            <p:cNvPr id="20" name="TextBox 19">
              <a:extLst>
                <a:ext uri="{FF2B5EF4-FFF2-40B4-BE49-F238E27FC236}">
                  <a16:creationId xmlns:a16="http://schemas.microsoft.com/office/drawing/2014/main" id="{1BC19D46-AB41-CA72-7FE4-A5524BA40043}"/>
                </a:ext>
              </a:extLst>
            </p:cNvPr>
            <p:cNvSpPr txBox="1"/>
            <p:nvPr/>
          </p:nvSpPr>
          <p:spPr bwMode="auto">
            <a:xfrm>
              <a:off x="3554406" y="4894698"/>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5</a:t>
              </a:r>
            </a:p>
          </p:txBody>
        </p:sp>
      </p:grpSp>
      <p:sp>
        <p:nvSpPr>
          <p:cNvPr id="25" name="Freeform: Shape 24">
            <a:extLst>
              <a:ext uri="{FF2B5EF4-FFF2-40B4-BE49-F238E27FC236}">
                <a16:creationId xmlns:a16="http://schemas.microsoft.com/office/drawing/2014/main" id="{600ECCCC-2F24-B3AE-0CD6-F1BD8E67212F}"/>
              </a:ext>
            </a:extLst>
          </p:cNvPr>
          <p:cNvSpPr/>
          <p:nvPr/>
        </p:nvSpPr>
        <p:spPr bwMode="auto">
          <a:xfrm>
            <a:off x="1485900" y="2444750"/>
            <a:ext cx="3977640" cy="2409190"/>
          </a:xfrm>
          <a:custGeom>
            <a:avLst/>
            <a:gdLst>
              <a:gd name="connsiteX0" fmla="*/ 0 w 3977640"/>
              <a:gd name="connsiteY0" fmla="*/ 0 h 2202180"/>
              <a:gd name="connsiteX1" fmla="*/ 0 w 3977640"/>
              <a:gd name="connsiteY1" fmla="*/ 2202180 h 2202180"/>
              <a:gd name="connsiteX2" fmla="*/ 3977640 w 3977640"/>
              <a:gd name="connsiteY2" fmla="*/ 2202180 h 2202180"/>
            </a:gdLst>
            <a:ahLst/>
            <a:cxnLst>
              <a:cxn ang="0">
                <a:pos x="connsiteX0" y="connsiteY0"/>
              </a:cxn>
              <a:cxn ang="0">
                <a:pos x="connsiteX1" y="connsiteY1"/>
              </a:cxn>
              <a:cxn ang="0">
                <a:pos x="connsiteX2" y="connsiteY2"/>
              </a:cxn>
            </a:cxnLst>
            <a:rect l="l" t="t" r="r" b="b"/>
            <a:pathLst>
              <a:path w="3977640" h="2202180">
                <a:moveTo>
                  <a:pt x="0" y="0"/>
                </a:moveTo>
                <a:lnTo>
                  <a:pt x="0" y="2202180"/>
                </a:lnTo>
                <a:lnTo>
                  <a:pt x="3977640" y="220218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grpSp>
        <p:nvGrpSpPr>
          <p:cNvPr id="26" name="Group 25">
            <a:extLst>
              <a:ext uri="{FF2B5EF4-FFF2-40B4-BE49-F238E27FC236}">
                <a16:creationId xmlns:a16="http://schemas.microsoft.com/office/drawing/2014/main" id="{2D3D11B9-2109-FE5D-50FE-6AB58AE76EFA}"/>
              </a:ext>
            </a:extLst>
          </p:cNvPr>
          <p:cNvGrpSpPr/>
          <p:nvPr/>
        </p:nvGrpSpPr>
        <p:grpSpPr>
          <a:xfrm>
            <a:off x="1404938" y="2452664"/>
            <a:ext cx="90487" cy="2400156"/>
            <a:chOff x="1298661" y="2970953"/>
            <a:chExt cx="374478" cy="1881868"/>
          </a:xfrm>
        </p:grpSpPr>
        <p:cxnSp>
          <p:nvCxnSpPr>
            <p:cNvPr id="28" name="Straight Connector 27">
              <a:extLst>
                <a:ext uri="{FF2B5EF4-FFF2-40B4-BE49-F238E27FC236}">
                  <a16:creationId xmlns:a16="http://schemas.microsoft.com/office/drawing/2014/main" id="{D2A29416-79D0-B44A-A4B8-A8F7CAA9CD09}"/>
                </a:ext>
              </a:extLst>
            </p:cNvPr>
            <p:cNvCxnSpPr/>
            <p:nvPr/>
          </p:nvCxnSpPr>
          <p:spPr bwMode="auto">
            <a:xfrm>
              <a:off x="1298661" y="297095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EE9F5497-3389-3EB0-55C9-A8E84238F24A}"/>
                </a:ext>
              </a:extLst>
            </p:cNvPr>
            <p:cNvCxnSpPr/>
            <p:nvPr/>
          </p:nvCxnSpPr>
          <p:spPr bwMode="auto">
            <a:xfrm>
              <a:off x="1298661" y="328459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28EA75C3-BA53-F3D5-3069-E072CA2A6EC9}"/>
                </a:ext>
              </a:extLst>
            </p:cNvPr>
            <p:cNvCxnSpPr/>
            <p:nvPr/>
          </p:nvCxnSpPr>
          <p:spPr bwMode="auto">
            <a:xfrm>
              <a:off x="1298661" y="359824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0CA6D4CF-FF49-DEF4-15FD-F6EFF7778B18}"/>
                </a:ext>
              </a:extLst>
            </p:cNvPr>
            <p:cNvCxnSpPr/>
            <p:nvPr/>
          </p:nvCxnSpPr>
          <p:spPr bwMode="auto">
            <a:xfrm>
              <a:off x="1298661" y="391188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E43664CD-BD43-C49E-4436-5CACF38994AE}"/>
                </a:ext>
              </a:extLst>
            </p:cNvPr>
            <p:cNvCxnSpPr/>
            <p:nvPr/>
          </p:nvCxnSpPr>
          <p:spPr bwMode="auto">
            <a:xfrm>
              <a:off x="1298661" y="422553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39B44E27-D1C0-664B-F7A3-9123671AD14E}"/>
                </a:ext>
              </a:extLst>
            </p:cNvPr>
            <p:cNvCxnSpPr/>
            <p:nvPr/>
          </p:nvCxnSpPr>
          <p:spPr bwMode="auto">
            <a:xfrm>
              <a:off x="1298661" y="453917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9F595A5F-7BDB-7BA1-EFC8-D77E58AD02FE}"/>
                </a:ext>
              </a:extLst>
            </p:cNvPr>
            <p:cNvCxnSpPr/>
            <p:nvPr/>
          </p:nvCxnSpPr>
          <p:spPr bwMode="auto">
            <a:xfrm>
              <a:off x="1298661" y="4852821"/>
              <a:ext cx="374478" cy="0"/>
            </a:xfrm>
            <a:prstGeom prst="line">
              <a:avLst/>
            </a:prstGeom>
            <a:noFill/>
            <a:ln w="28575" cap="flat" cmpd="sng" algn="ctr">
              <a:solidFill>
                <a:schemeClr val="bg1"/>
              </a:solidFill>
              <a:prstDash val="solid"/>
              <a:round/>
              <a:headEnd type="none" w="med" len="med"/>
              <a:tailEnd type="none" w="med" len="med"/>
            </a:ln>
            <a:effectLst/>
          </p:spPr>
        </p:cxnSp>
      </p:grpSp>
      <p:grpSp>
        <p:nvGrpSpPr>
          <p:cNvPr id="35" name="Group 34">
            <a:extLst>
              <a:ext uri="{FF2B5EF4-FFF2-40B4-BE49-F238E27FC236}">
                <a16:creationId xmlns:a16="http://schemas.microsoft.com/office/drawing/2014/main" id="{AA628FEB-AE01-DD43-64C9-C3742004D287}"/>
              </a:ext>
            </a:extLst>
          </p:cNvPr>
          <p:cNvGrpSpPr/>
          <p:nvPr/>
        </p:nvGrpSpPr>
        <p:grpSpPr>
          <a:xfrm rot="5400000">
            <a:off x="3410856" y="2910797"/>
            <a:ext cx="128589" cy="3984396"/>
            <a:chOff x="1298661" y="3284598"/>
            <a:chExt cx="374478" cy="1568223"/>
          </a:xfrm>
        </p:grpSpPr>
        <p:cxnSp>
          <p:nvCxnSpPr>
            <p:cNvPr id="38" name="Straight Connector 37">
              <a:extLst>
                <a:ext uri="{FF2B5EF4-FFF2-40B4-BE49-F238E27FC236}">
                  <a16:creationId xmlns:a16="http://schemas.microsoft.com/office/drawing/2014/main" id="{B08EB53E-A95D-0747-FBAC-BE579A6A34BB}"/>
                </a:ext>
              </a:extLst>
            </p:cNvPr>
            <p:cNvCxnSpPr/>
            <p:nvPr/>
          </p:nvCxnSpPr>
          <p:spPr bwMode="auto">
            <a:xfrm>
              <a:off x="1298661" y="328459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2F4103A2-E8F6-1135-1EB2-B67C53C20C65}"/>
                </a:ext>
              </a:extLst>
            </p:cNvPr>
            <p:cNvCxnSpPr/>
            <p:nvPr/>
          </p:nvCxnSpPr>
          <p:spPr bwMode="auto">
            <a:xfrm>
              <a:off x="1298661" y="359824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3EEC5B7B-9BA4-25E0-2396-E3A80339835A}"/>
                </a:ext>
              </a:extLst>
            </p:cNvPr>
            <p:cNvCxnSpPr/>
            <p:nvPr/>
          </p:nvCxnSpPr>
          <p:spPr bwMode="auto">
            <a:xfrm>
              <a:off x="1298661" y="391188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6788F2DC-FA7F-0ACF-1797-6CB7644C5B4C}"/>
                </a:ext>
              </a:extLst>
            </p:cNvPr>
            <p:cNvCxnSpPr/>
            <p:nvPr/>
          </p:nvCxnSpPr>
          <p:spPr bwMode="auto">
            <a:xfrm>
              <a:off x="1298661" y="422553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0E0E65B7-C8D8-4C33-E3F1-5355EAB1122D}"/>
                </a:ext>
              </a:extLst>
            </p:cNvPr>
            <p:cNvCxnSpPr/>
            <p:nvPr/>
          </p:nvCxnSpPr>
          <p:spPr bwMode="auto">
            <a:xfrm>
              <a:off x="1298661" y="453917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51C719D8-DA14-6D4A-3E5E-F60BB1057877}"/>
                </a:ext>
              </a:extLst>
            </p:cNvPr>
            <p:cNvCxnSpPr/>
            <p:nvPr/>
          </p:nvCxnSpPr>
          <p:spPr bwMode="auto">
            <a:xfrm>
              <a:off x="1298661" y="4852821"/>
              <a:ext cx="374478" cy="0"/>
            </a:xfrm>
            <a:prstGeom prst="line">
              <a:avLst/>
            </a:prstGeom>
            <a:noFill/>
            <a:ln w="28575" cap="flat" cmpd="sng" algn="ctr">
              <a:solidFill>
                <a:schemeClr val="bg1"/>
              </a:solidFill>
              <a:prstDash val="solid"/>
              <a:round/>
              <a:headEnd type="none" w="med" len="med"/>
              <a:tailEnd type="none" w="med" len="med"/>
            </a:ln>
            <a:effectLst/>
          </p:spPr>
        </p:cxnSp>
      </p:grpSp>
      <p:sp>
        <p:nvSpPr>
          <p:cNvPr id="46" name="TextBox 45">
            <a:extLst>
              <a:ext uri="{FF2B5EF4-FFF2-40B4-BE49-F238E27FC236}">
                <a16:creationId xmlns:a16="http://schemas.microsoft.com/office/drawing/2014/main" id="{1165BC8A-D444-62DD-7386-A8EAD81D6219}"/>
              </a:ext>
            </a:extLst>
          </p:cNvPr>
          <p:cNvSpPr txBox="1"/>
          <p:nvPr/>
        </p:nvSpPr>
        <p:spPr bwMode="auto">
          <a:xfrm>
            <a:off x="4743248" y="3293351"/>
            <a:ext cx="9364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E1471D"/>
                </a:solidFill>
                <a:effectLst/>
                <a:uLnTx/>
                <a:uFillTx/>
                <a:latin typeface="Calibri"/>
                <a:ea typeface="+mn-ea"/>
                <a:cs typeface="Arial" panose="020B0604020202020204" pitchFamily="34" charset="0"/>
              </a:rPr>
              <a:t>Placebo</a:t>
            </a:r>
          </a:p>
        </p:txBody>
      </p:sp>
      <p:sp>
        <p:nvSpPr>
          <p:cNvPr id="47" name="TextBox 46">
            <a:extLst>
              <a:ext uri="{FF2B5EF4-FFF2-40B4-BE49-F238E27FC236}">
                <a16:creationId xmlns:a16="http://schemas.microsoft.com/office/drawing/2014/main" id="{4F66F8D8-C347-02CD-BE23-FD5A9C33B743}"/>
              </a:ext>
            </a:extLst>
          </p:cNvPr>
          <p:cNvSpPr txBox="1"/>
          <p:nvPr/>
        </p:nvSpPr>
        <p:spPr bwMode="auto">
          <a:xfrm>
            <a:off x="4548020" y="3984832"/>
            <a:ext cx="11124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15873"/>
                </a:solidFill>
                <a:effectLst/>
                <a:uLnTx/>
                <a:uFillTx/>
                <a:latin typeface="Calibri"/>
                <a:ea typeface="+mn-ea"/>
                <a:cs typeface="Arial" panose="020B0604020202020204" pitchFamily="34" charset="0"/>
              </a:rPr>
              <a:t>Edoxaban</a:t>
            </a:r>
          </a:p>
        </p:txBody>
      </p:sp>
      <p:sp>
        <p:nvSpPr>
          <p:cNvPr id="49" name="Freeform: Shape 48">
            <a:extLst>
              <a:ext uri="{FF2B5EF4-FFF2-40B4-BE49-F238E27FC236}">
                <a16:creationId xmlns:a16="http://schemas.microsoft.com/office/drawing/2014/main" id="{C3D62857-8B80-8520-1BEC-4B37D0027646}"/>
              </a:ext>
            </a:extLst>
          </p:cNvPr>
          <p:cNvSpPr/>
          <p:nvPr/>
        </p:nvSpPr>
        <p:spPr bwMode="auto">
          <a:xfrm>
            <a:off x="1645444" y="3645694"/>
            <a:ext cx="3824287" cy="1166812"/>
          </a:xfrm>
          <a:custGeom>
            <a:avLst/>
            <a:gdLst>
              <a:gd name="connsiteX0" fmla="*/ 3824287 w 3824287"/>
              <a:gd name="connsiteY0" fmla="*/ 0 h 1166812"/>
              <a:gd name="connsiteX1" fmla="*/ 3278981 w 3824287"/>
              <a:gd name="connsiteY1" fmla="*/ 0 h 1166812"/>
              <a:gd name="connsiteX2" fmla="*/ 3278981 w 3824287"/>
              <a:gd name="connsiteY2" fmla="*/ 54769 h 1166812"/>
              <a:gd name="connsiteX3" fmla="*/ 2778919 w 3824287"/>
              <a:gd name="connsiteY3" fmla="*/ 54769 h 1166812"/>
              <a:gd name="connsiteX4" fmla="*/ 2778919 w 3824287"/>
              <a:gd name="connsiteY4" fmla="*/ 104775 h 1166812"/>
              <a:gd name="connsiteX5" fmla="*/ 2752725 w 3824287"/>
              <a:gd name="connsiteY5" fmla="*/ 104775 h 1166812"/>
              <a:gd name="connsiteX6" fmla="*/ 2752725 w 3824287"/>
              <a:gd name="connsiteY6" fmla="*/ 133350 h 1166812"/>
              <a:gd name="connsiteX7" fmla="*/ 2683669 w 3824287"/>
              <a:gd name="connsiteY7" fmla="*/ 133350 h 1166812"/>
              <a:gd name="connsiteX8" fmla="*/ 2683669 w 3824287"/>
              <a:gd name="connsiteY8" fmla="*/ 176212 h 1166812"/>
              <a:gd name="connsiteX9" fmla="*/ 2638425 w 3824287"/>
              <a:gd name="connsiteY9" fmla="*/ 176212 h 1166812"/>
              <a:gd name="connsiteX10" fmla="*/ 2638425 w 3824287"/>
              <a:gd name="connsiteY10" fmla="*/ 204787 h 1166812"/>
              <a:gd name="connsiteX11" fmla="*/ 2581275 w 3824287"/>
              <a:gd name="connsiteY11" fmla="*/ 204787 h 1166812"/>
              <a:gd name="connsiteX12" fmla="*/ 2581275 w 3824287"/>
              <a:gd name="connsiteY12" fmla="*/ 228600 h 1166812"/>
              <a:gd name="connsiteX13" fmla="*/ 2386012 w 3824287"/>
              <a:gd name="connsiteY13" fmla="*/ 228600 h 1166812"/>
              <a:gd name="connsiteX14" fmla="*/ 2386012 w 3824287"/>
              <a:gd name="connsiteY14" fmla="*/ 254794 h 1166812"/>
              <a:gd name="connsiteX15" fmla="*/ 2276475 w 3824287"/>
              <a:gd name="connsiteY15" fmla="*/ 254794 h 1166812"/>
              <a:gd name="connsiteX16" fmla="*/ 2276475 w 3824287"/>
              <a:gd name="connsiteY16" fmla="*/ 283369 h 1166812"/>
              <a:gd name="connsiteX17" fmla="*/ 2124075 w 3824287"/>
              <a:gd name="connsiteY17" fmla="*/ 283369 h 1166812"/>
              <a:gd name="connsiteX18" fmla="*/ 2124075 w 3824287"/>
              <a:gd name="connsiteY18" fmla="*/ 311944 h 1166812"/>
              <a:gd name="connsiteX19" fmla="*/ 2081212 w 3824287"/>
              <a:gd name="connsiteY19" fmla="*/ 311944 h 1166812"/>
              <a:gd name="connsiteX20" fmla="*/ 2081212 w 3824287"/>
              <a:gd name="connsiteY20" fmla="*/ 311944 h 1166812"/>
              <a:gd name="connsiteX21" fmla="*/ 2095500 w 3824287"/>
              <a:gd name="connsiteY21" fmla="*/ 326232 h 1166812"/>
              <a:gd name="connsiteX22" fmla="*/ 2031206 w 3824287"/>
              <a:gd name="connsiteY22" fmla="*/ 326232 h 1166812"/>
              <a:gd name="connsiteX23" fmla="*/ 2031206 w 3824287"/>
              <a:gd name="connsiteY23" fmla="*/ 369094 h 1166812"/>
              <a:gd name="connsiteX24" fmla="*/ 2007394 w 3824287"/>
              <a:gd name="connsiteY24" fmla="*/ 369094 h 1166812"/>
              <a:gd name="connsiteX25" fmla="*/ 2007394 w 3824287"/>
              <a:gd name="connsiteY25" fmla="*/ 392906 h 1166812"/>
              <a:gd name="connsiteX26" fmla="*/ 1916906 w 3824287"/>
              <a:gd name="connsiteY26" fmla="*/ 392906 h 1166812"/>
              <a:gd name="connsiteX27" fmla="*/ 1916906 w 3824287"/>
              <a:gd name="connsiteY27" fmla="*/ 416719 h 1166812"/>
              <a:gd name="connsiteX28" fmla="*/ 1726406 w 3824287"/>
              <a:gd name="connsiteY28" fmla="*/ 416719 h 1166812"/>
              <a:gd name="connsiteX29" fmla="*/ 1726406 w 3824287"/>
              <a:gd name="connsiteY29" fmla="*/ 438150 h 1166812"/>
              <a:gd name="connsiteX30" fmla="*/ 1662112 w 3824287"/>
              <a:gd name="connsiteY30" fmla="*/ 438150 h 1166812"/>
              <a:gd name="connsiteX31" fmla="*/ 1662112 w 3824287"/>
              <a:gd name="connsiteY31" fmla="*/ 452437 h 1166812"/>
              <a:gd name="connsiteX32" fmla="*/ 1621631 w 3824287"/>
              <a:gd name="connsiteY32" fmla="*/ 452437 h 1166812"/>
              <a:gd name="connsiteX33" fmla="*/ 1626394 w 3824287"/>
              <a:gd name="connsiteY33" fmla="*/ 457200 h 1166812"/>
              <a:gd name="connsiteX34" fmla="*/ 1538287 w 3824287"/>
              <a:gd name="connsiteY34" fmla="*/ 457200 h 1166812"/>
              <a:gd name="connsiteX35" fmla="*/ 1538287 w 3824287"/>
              <a:gd name="connsiteY35" fmla="*/ 492919 h 1166812"/>
              <a:gd name="connsiteX36" fmla="*/ 1504950 w 3824287"/>
              <a:gd name="connsiteY36" fmla="*/ 492919 h 1166812"/>
              <a:gd name="connsiteX37" fmla="*/ 1504950 w 3824287"/>
              <a:gd name="connsiteY37" fmla="*/ 514350 h 1166812"/>
              <a:gd name="connsiteX38" fmla="*/ 1488281 w 3824287"/>
              <a:gd name="connsiteY38" fmla="*/ 514350 h 1166812"/>
              <a:gd name="connsiteX39" fmla="*/ 1488281 w 3824287"/>
              <a:gd name="connsiteY39" fmla="*/ 538162 h 1166812"/>
              <a:gd name="connsiteX40" fmla="*/ 1433512 w 3824287"/>
              <a:gd name="connsiteY40" fmla="*/ 538162 h 1166812"/>
              <a:gd name="connsiteX41" fmla="*/ 1433512 w 3824287"/>
              <a:gd name="connsiteY41" fmla="*/ 554831 h 1166812"/>
              <a:gd name="connsiteX42" fmla="*/ 1338262 w 3824287"/>
              <a:gd name="connsiteY42" fmla="*/ 554831 h 1166812"/>
              <a:gd name="connsiteX43" fmla="*/ 1338262 w 3824287"/>
              <a:gd name="connsiteY43" fmla="*/ 566737 h 1166812"/>
              <a:gd name="connsiteX44" fmla="*/ 1264444 w 3824287"/>
              <a:gd name="connsiteY44" fmla="*/ 566737 h 1166812"/>
              <a:gd name="connsiteX45" fmla="*/ 1264444 w 3824287"/>
              <a:gd name="connsiteY45" fmla="*/ 581025 h 1166812"/>
              <a:gd name="connsiteX46" fmla="*/ 1264444 w 3824287"/>
              <a:gd name="connsiteY46" fmla="*/ 581025 h 1166812"/>
              <a:gd name="connsiteX47" fmla="*/ 1238250 w 3824287"/>
              <a:gd name="connsiteY47" fmla="*/ 581025 h 1166812"/>
              <a:gd name="connsiteX48" fmla="*/ 1238250 w 3824287"/>
              <a:gd name="connsiteY48" fmla="*/ 621506 h 1166812"/>
              <a:gd name="connsiteX49" fmla="*/ 1171575 w 3824287"/>
              <a:gd name="connsiteY49" fmla="*/ 621506 h 1166812"/>
              <a:gd name="connsiteX50" fmla="*/ 1171575 w 3824287"/>
              <a:gd name="connsiteY50" fmla="*/ 645319 h 1166812"/>
              <a:gd name="connsiteX51" fmla="*/ 1150144 w 3824287"/>
              <a:gd name="connsiteY51" fmla="*/ 645319 h 1166812"/>
              <a:gd name="connsiteX52" fmla="*/ 1150144 w 3824287"/>
              <a:gd name="connsiteY52" fmla="*/ 669131 h 1166812"/>
              <a:gd name="connsiteX53" fmla="*/ 1126331 w 3824287"/>
              <a:gd name="connsiteY53" fmla="*/ 669131 h 1166812"/>
              <a:gd name="connsiteX54" fmla="*/ 1126331 w 3824287"/>
              <a:gd name="connsiteY54" fmla="*/ 690562 h 1166812"/>
              <a:gd name="connsiteX55" fmla="*/ 1107281 w 3824287"/>
              <a:gd name="connsiteY55" fmla="*/ 690562 h 1166812"/>
              <a:gd name="connsiteX56" fmla="*/ 1107281 w 3824287"/>
              <a:gd name="connsiteY56" fmla="*/ 709612 h 1166812"/>
              <a:gd name="connsiteX57" fmla="*/ 1071562 w 3824287"/>
              <a:gd name="connsiteY57" fmla="*/ 709612 h 1166812"/>
              <a:gd name="connsiteX58" fmla="*/ 1071562 w 3824287"/>
              <a:gd name="connsiteY58" fmla="*/ 740569 h 1166812"/>
              <a:gd name="connsiteX59" fmla="*/ 973931 w 3824287"/>
              <a:gd name="connsiteY59" fmla="*/ 740569 h 1166812"/>
              <a:gd name="connsiteX60" fmla="*/ 973931 w 3824287"/>
              <a:gd name="connsiteY60" fmla="*/ 757237 h 1166812"/>
              <a:gd name="connsiteX61" fmla="*/ 950119 w 3824287"/>
              <a:gd name="connsiteY61" fmla="*/ 757237 h 1166812"/>
              <a:gd name="connsiteX62" fmla="*/ 950119 w 3824287"/>
              <a:gd name="connsiteY62" fmla="*/ 776287 h 1166812"/>
              <a:gd name="connsiteX63" fmla="*/ 847725 w 3824287"/>
              <a:gd name="connsiteY63" fmla="*/ 776287 h 1166812"/>
              <a:gd name="connsiteX64" fmla="*/ 847725 w 3824287"/>
              <a:gd name="connsiteY64" fmla="*/ 804862 h 1166812"/>
              <a:gd name="connsiteX65" fmla="*/ 819150 w 3824287"/>
              <a:gd name="connsiteY65" fmla="*/ 804862 h 1166812"/>
              <a:gd name="connsiteX66" fmla="*/ 819150 w 3824287"/>
              <a:gd name="connsiteY66" fmla="*/ 821531 h 1166812"/>
              <a:gd name="connsiteX67" fmla="*/ 783431 w 3824287"/>
              <a:gd name="connsiteY67" fmla="*/ 821531 h 1166812"/>
              <a:gd name="connsiteX68" fmla="*/ 783431 w 3824287"/>
              <a:gd name="connsiteY68" fmla="*/ 845344 h 1166812"/>
              <a:gd name="connsiteX69" fmla="*/ 754856 w 3824287"/>
              <a:gd name="connsiteY69" fmla="*/ 845344 h 1166812"/>
              <a:gd name="connsiteX70" fmla="*/ 754856 w 3824287"/>
              <a:gd name="connsiteY70" fmla="*/ 866775 h 1166812"/>
              <a:gd name="connsiteX71" fmla="*/ 657225 w 3824287"/>
              <a:gd name="connsiteY71" fmla="*/ 866775 h 1166812"/>
              <a:gd name="connsiteX72" fmla="*/ 657225 w 3824287"/>
              <a:gd name="connsiteY72" fmla="*/ 885825 h 1166812"/>
              <a:gd name="connsiteX73" fmla="*/ 621506 w 3824287"/>
              <a:gd name="connsiteY73" fmla="*/ 885825 h 1166812"/>
              <a:gd name="connsiteX74" fmla="*/ 621506 w 3824287"/>
              <a:gd name="connsiteY74" fmla="*/ 895350 h 1166812"/>
              <a:gd name="connsiteX75" fmla="*/ 590550 w 3824287"/>
              <a:gd name="connsiteY75" fmla="*/ 895350 h 1166812"/>
              <a:gd name="connsiteX76" fmla="*/ 590550 w 3824287"/>
              <a:gd name="connsiteY76" fmla="*/ 916781 h 1166812"/>
              <a:gd name="connsiteX77" fmla="*/ 557212 w 3824287"/>
              <a:gd name="connsiteY77" fmla="*/ 916781 h 1166812"/>
              <a:gd name="connsiteX78" fmla="*/ 557212 w 3824287"/>
              <a:gd name="connsiteY78" fmla="*/ 923925 h 1166812"/>
              <a:gd name="connsiteX79" fmla="*/ 557212 w 3824287"/>
              <a:gd name="connsiteY79" fmla="*/ 933450 h 1166812"/>
              <a:gd name="connsiteX80" fmla="*/ 516731 w 3824287"/>
              <a:gd name="connsiteY80" fmla="*/ 933450 h 1166812"/>
              <a:gd name="connsiteX81" fmla="*/ 516731 w 3824287"/>
              <a:gd name="connsiteY81" fmla="*/ 942975 h 1166812"/>
              <a:gd name="connsiteX82" fmla="*/ 483394 w 3824287"/>
              <a:gd name="connsiteY82" fmla="*/ 942975 h 1166812"/>
              <a:gd name="connsiteX83" fmla="*/ 483394 w 3824287"/>
              <a:gd name="connsiteY83" fmla="*/ 969169 h 1166812"/>
              <a:gd name="connsiteX84" fmla="*/ 452437 w 3824287"/>
              <a:gd name="connsiteY84" fmla="*/ 969169 h 1166812"/>
              <a:gd name="connsiteX85" fmla="*/ 452437 w 3824287"/>
              <a:gd name="connsiteY85" fmla="*/ 1009650 h 1166812"/>
              <a:gd name="connsiteX86" fmla="*/ 352425 w 3824287"/>
              <a:gd name="connsiteY86" fmla="*/ 1009650 h 1166812"/>
              <a:gd name="connsiteX87" fmla="*/ 352425 w 3824287"/>
              <a:gd name="connsiteY87" fmla="*/ 1026319 h 1166812"/>
              <a:gd name="connsiteX88" fmla="*/ 297656 w 3824287"/>
              <a:gd name="connsiteY88" fmla="*/ 1026319 h 1166812"/>
              <a:gd name="connsiteX89" fmla="*/ 297656 w 3824287"/>
              <a:gd name="connsiteY89" fmla="*/ 1047750 h 1166812"/>
              <a:gd name="connsiteX90" fmla="*/ 245269 w 3824287"/>
              <a:gd name="connsiteY90" fmla="*/ 1047750 h 1166812"/>
              <a:gd name="connsiteX91" fmla="*/ 245269 w 3824287"/>
              <a:gd name="connsiteY91" fmla="*/ 1069181 h 1166812"/>
              <a:gd name="connsiteX92" fmla="*/ 216694 w 3824287"/>
              <a:gd name="connsiteY92" fmla="*/ 1069181 h 1166812"/>
              <a:gd name="connsiteX93" fmla="*/ 216694 w 3824287"/>
              <a:gd name="connsiteY93" fmla="*/ 1090612 h 1166812"/>
              <a:gd name="connsiteX94" fmla="*/ 164306 w 3824287"/>
              <a:gd name="connsiteY94" fmla="*/ 1090612 h 1166812"/>
              <a:gd name="connsiteX95" fmla="*/ 164306 w 3824287"/>
              <a:gd name="connsiteY95" fmla="*/ 1104900 h 1166812"/>
              <a:gd name="connsiteX96" fmla="*/ 85725 w 3824287"/>
              <a:gd name="connsiteY96" fmla="*/ 1104900 h 1166812"/>
              <a:gd name="connsiteX97" fmla="*/ 85725 w 3824287"/>
              <a:gd name="connsiteY97" fmla="*/ 1104900 h 1166812"/>
              <a:gd name="connsiteX98" fmla="*/ 69056 w 3824287"/>
              <a:gd name="connsiteY98" fmla="*/ 1121569 h 1166812"/>
              <a:gd name="connsiteX99" fmla="*/ 69056 w 3824287"/>
              <a:gd name="connsiteY99" fmla="*/ 1152525 h 1166812"/>
              <a:gd name="connsiteX100" fmla="*/ 0 w 3824287"/>
              <a:gd name="connsiteY100" fmla="*/ 1152525 h 1166812"/>
              <a:gd name="connsiteX101" fmla="*/ 0 w 3824287"/>
              <a:gd name="connsiteY101" fmla="*/ 1166812 h 1166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824287" h="1166812">
                <a:moveTo>
                  <a:pt x="3824287" y="0"/>
                </a:moveTo>
                <a:lnTo>
                  <a:pt x="3278981" y="0"/>
                </a:lnTo>
                <a:lnTo>
                  <a:pt x="3278981" y="54769"/>
                </a:lnTo>
                <a:lnTo>
                  <a:pt x="2778919" y="54769"/>
                </a:lnTo>
                <a:lnTo>
                  <a:pt x="2778919" y="104775"/>
                </a:lnTo>
                <a:lnTo>
                  <a:pt x="2752725" y="104775"/>
                </a:lnTo>
                <a:lnTo>
                  <a:pt x="2752725" y="133350"/>
                </a:lnTo>
                <a:lnTo>
                  <a:pt x="2683669" y="133350"/>
                </a:lnTo>
                <a:lnTo>
                  <a:pt x="2683669" y="176212"/>
                </a:lnTo>
                <a:lnTo>
                  <a:pt x="2638425" y="176212"/>
                </a:lnTo>
                <a:lnTo>
                  <a:pt x="2638425" y="204787"/>
                </a:lnTo>
                <a:lnTo>
                  <a:pt x="2581275" y="204787"/>
                </a:lnTo>
                <a:lnTo>
                  <a:pt x="2581275" y="228600"/>
                </a:lnTo>
                <a:lnTo>
                  <a:pt x="2386012" y="228600"/>
                </a:lnTo>
                <a:lnTo>
                  <a:pt x="2386012" y="254794"/>
                </a:lnTo>
                <a:lnTo>
                  <a:pt x="2276475" y="254794"/>
                </a:lnTo>
                <a:lnTo>
                  <a:pt x="2276475" y="283369"/>
                </a:lnTo>
                <a:lnTo>
                  <a:pt x="2124075" y="283369"/>
                </a:lnTo>
                <a:lnTo>
                  <a:pt x="2124075" y="311944"/>
                </a:lnTo>
                <a:lnTo>
                  <a:pt x="2081212" y="311944"/>
                </a:lnTo>
                <a:lnTo>
                  <a:pt x="2081212" y="311944"/>
                </a:lnTo>
                <a:lnTo>
                  <a:pt x="2095500" y="326232"/>
                </a:lnTo>
                <a:lnTo>
                  <a:pt x="2031206" y="326232"/>
                </a:lnTo>
                <a:lnTo>
                  <a:pt x="2031206" y="369094"/>
                </a:lnTo>
                <a:lnTo>
                  <a:pt x="2007394" y="369094"/>
                </a:lnTo>
                <a:lnTo>
                  <a:pt x="2007394" y="392906"/>
                </a:lnTo>
                <a:lnTo>
                  <a:pt x="1916906" y="392906"/>
                </a:lnTo>
                <a:lnTo>
                  <a:pt x="1916906" y="416719"/>
                </a:lnTo>
                <a:lnTo>
                  <a:pt x="1726406" y="416719"/>
                </a:lnTo>
                <a:lnTo>
                  <a:pt x="1726406" y="438150"/>
                </a:lnTo>
                <a:lnTo>
                  <a:pt x="1662112" y="438150"/>
                </a:lnTo>
                <a:lnTo>
                  <a:pt x="1662112" y="452437"/>
                </a:lnTo>
                <a:lnTo>
                  <a:pt x="1621631" y="452437"/>
                </a:lnTo>
                <a:lnTo>
                  <a:pt x="1626394" y="457200"/>
                </a:lnTo>
                <a:lnTo>
                  <a:pt x="1538287" y="457200"/>
                </a:lnTo>
                <a:lnTo>
                  <a:pt x="1538287" y="492919"/>
                </a:lnTo>
                <a:lnTo>
                  <a:pt x="1504950" y="492919"/>
                </a:lnTo>
                <a:lnTo>
                  <a:pt x="1504950" y="514350"/>
                </a:lnTo>
                <a:lnTo>
                  <a:pt x="1488281" y="514350"/>
                </a:lnTo>
                <a:lnTo>
                  <a:pt x="1488281" y="538162"/>
                </a:lnTo>
                <a:lnTo>
                  <a:pt x="1433512" y="538162"/>
                </a:lnTo>
                <a:lnTo>
                  <a:pt x="1433512" y="554831"/>
                </a:lnTo>
                <a:lnTo>
                  <a:pt x="1338262" y="554831"/>
                </a:lnTo>
                <a:lnTo>
                  <a:pt x="1338262" y="566737"/>
                </a:lnTo>
                <a:lnTo>
                  <a:pt x="1264444" y="566737"/>
                </a:lnTo>
                <a:lnTo>
                  <a:pt x="1264444" y="581025"/>
                </a:lnTo>
                <a:lnTo>
                  <a:pt x="1264444" y="581025"/>
                </a:lnTo>
                <a:lnTo>
                  <a:pt x="1238250" y="581025"/>
                </a:lnTo>
                <a:lnTo>
                  <a:pt x="1238250" y="621506"/>
                </a:lnTo>
                <a:lnTo>
                  <a:pt x="1171575" y="621506"/>
                </a:lnTo>
                <a:lnTo>
                  <a:pt x="1171575" y="645319"/>
                </a:lnTo>
                <a:lnTo>
                  <a:pt x="1150144" y="645319"/>
                </a:lnTo>
                <a:lnTo>
                  <a:pt x="1150144" y="669131"/>
                </a:lnTo>
                <a:lnTo>
                  <a:pt x="1126331" y="669131"/>
                </a:lnTo>
                <a:lnTo>
                  <a:pt x="1126331" y="690562"/>
                </a:lnTo>
                <a:lnTo>
                  <a:pt x="1107281" y="690562"/>
                </a:lnTo>
                <a:lnTo>
                  <a:pt x="1107281" y="709612"/>
                </a:lnTo>
                <a:lnTo>
                  <a:pt x="1071562" y="709612"/>
                </a:lnTo>
                <a:lnTo>
                  <a:pt x="1071562" y="740569"/>
                </a:lnTo>
                <a:lnTo>
                  <a:pt x="973931" y="740569"/>
                </a:lnTo>
                <a:lnTo>
                  <a:pt x="973931" y="757237"/>
                </a:lnTo>
                <a:lnTo>
                  <a:pt x="950119" y="757237"/>
                </a:lnTo>
                <a:lnTo>
                  <a:pt x="950119" y="776287"/>
                </a:lnTo>
                <a:lnTo>
                  <a:pt x="847725" y="776287"/>
                </a:lnTo>
                <a:lnTo>
                  <a:pt x="847725" y="804862"/>
                </a:lnTo>
                <a:lnTo>
                  <a:pt x="819150" y="804862"/>
                </a:lnTo>
                <a:lnTo>
                  <a:pt x="819150" y="821531"/>
                </a:lnTo>
                <a:lnTo>
                  <a:pt x="783431" y="821531"/>
                </a:lnTo>
                <a:lnTo>
                  <a:pt x="783431" y="845344"/>
                </a:lnTo>
                <a:lnTo>
                  <a:pt x="754856" y="845344"/>
                </a:lnTo>
                <a:lnTo>
                  <a:pt x="754856" y="866775"/>
                </a:lnTo>
                <a:lnTo>
                  <a:pt x="657225" y="866775"/>
                </a:lnTo>
                <a:lnTo>
                  <a:pt x="657225" y="885825"/>
                </a:lnTo>
                <a:lnTo>
                  <a:pt x="621506" y="885825"/>
                </a:lnTo>
                <a:lnTo>
                  <a:pt x="621506" y="895350"/>
                </a:lnTo>
                <a:lnTo>
                  <a:pt x="590550" y="895350"/>
                </a:lnTo>
                <a:lnTo>
                  <a:pt x="590550" y="916781"/>
                </a:lnTo>
                <a:lnTo>
                  <a:pt x="557212" y="916781"/>
                </a:lnTo>
                <a:lnTo>
                  <a:pt x="557212" y="923925"/>
                </a:lnTo>
                <a:lnTo>
                  <a:pt x="557212" y="933450"/>
                </a:lnTo>
                <a:lnTo>
                  <a:pt x="516731" y="933450"/>
                </a:lnTo>
                <a:lnTo>
                  <a:pt x="516731" y="942975"/>
                </a:lnTo>
                <a:lnTo>
                  <a:pt x="483394" y="942975"/>
                </a:lnTo>
                <a:lnTo>
                  <a:pt x="483394" y="969169"/>
                </a:lnTo>
                <a:lnTo>
                  <a:pt x="452437" y="969169"/>
                </a:lnTo>
                <a:lnTo>
                  <a:pt x="452437" y="1009650"/>
                </a:lnTo>
                <a:lnTo>
                  <a:pt x="352425" y="1009650"/>
                </a:lnTo>
                <a:lnTo>
                  <a:pt x="352425" y="1026319"/>
                </a:lnTo>
                <a:lnTo>
                  <a:pt x="297656" y="1026319"/>
                </a:lnTo>
                <a:lnTo>
                  <a:pt x="297656" y="1047750"/>
                </a:lnTo>
                <a:lnTo>
                  <a:pt x="245269" y="1047750"/>
                </a:lnTo>
                <a:lnTo>
                  <a:pt x="245269" y="1069181"/>
                </a:lnTo>
                <a:lnTo>
                  <a:pt x="216694" y="1069181"/>
                </a:lnTo>
                <a:lnTo>
                  <a:pt x="216694" y="1090612"/>
                </a:lnTo>
                <a:lnTo>
                  <a:pt x="164306" y="1090612"/>
                </a:lnTo>
                <a:lnTo>
                  <a:pt x="164306" y="1104900"/>
                </a:lnTo>
                <a:lnTo>
                  <a:pt x="85725" y="1104900"/>
                </a:lnTo>
                <a:lnTo>
                  <a:pt x="85725" y="1104900"/>
                </a:lnTo>
                <a:lnTo>
                  <a:pt x="69056" y="1121569"/>
                </a:lnTo>
                <a:lnTo>
                  <a:pt x="69056" y="1152525"/>
                </a:lnTo>
                <a:lnTo>
                  <a:pt x="0" y="1152525"/>
                </a:lnTo>
                <a:lnTo>
                  <a:pt x="0" y="1166812"/>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0" name="Freeform: Shape 49">
            <a:extLst>
              <a:ext uri="{FF2B5EF4-FFF2-40B4-BE49-F238E27FC236}">
                <a16:creationId xmlns:a16="http://schemas.microsoft.com/office/drawing/2014/main" id="{524EB5D8-C415-76D2-0471-3442489766E3}"/>
              </a:ext>
            </a:extLst>
          </p:cNvPr>
          <p:cNvSpPr/>
          <p:nvPr/>
        </p:nvSpPr>
        <p:spPr bwMode="auto">
          <a:xfrm>
            <a:off x="1495425" y="3719513"/>
            <a:ext cx="3983831" cy="1138237"/>
          </a:xfrm>
          <a:custGeom>
            <a:avLst/>
            <a:gdLst>
              <a:gd name="connsiteX0" fmla="*/ 3983831 w 3983831"/>
              <a:gd name="connsiteY0" fmla="*/ 0 h 1138237"/>
              <a:gd name="connsiteX1" fmla="*/ 3524250 w 3983831"/>
              <a:gd name="connsiteY1" fmla="*/ 0 h 1138237"/>
              <a:gd name="connsiteX2" fmla="*/ 3524250 w 3983831"/>
              <a:gd name="connsiteY2" fmla="*/ 59531 h 1138237"/>
              <a:gd name="connsiteX3" fmla="*/ 3426619 w 3983831"/>
              <a:gd name="connsiteY3" fmla="*/ 59531 h 1138237"/>
              <a:gd name="connsiteX4" fmla="*/ 3426619 w 3983831"/>
              <a:gd name="connsiteY4" fmla="*/ 128587 h 1138237"/>
              <a:gd name="connsiteX5" fmla="*/ 3298031 w 3983831"/>
              <a:gd name="connsiteY5" fmla="*/ 128587 h 1138237"/>
              <a:gd name="connsiteX6" fmla="*/ 3298031 w 3983831"/>
              <a:gd name="connsiteY6" fmla="*/ 178593 h 1138237"/>
              <a:gd name="connsiteX7" fmla="*/ 3207544 w 3983831"/>
              <a:gd name="connsiteY7" fmla="*/ 178593 h 1138237"/>
              <a:gd name="connsiteX8" fmla="*/ 3207544 w 3983831"/>
              <a:gd name="connsiteY8" fmla="*/ 238125 h 1138237"/>
              <a:gd name="connsiteX9" fmla="*/ 3112294 w 3983831"/>
              <a:gd name="connsiteY9" fmla="*/ 238125 h 1138237"/>
              <a:gd name="connsiteX10" fmla="*/ 3112294 w 3983831"/>
              <a:gd name="connsiteY10" fmla="*/ 283368 h 1138237"/>
              <a:gd name="connsiteX11" fmla="*/ 2940844 w 3983831"/>
              <a:gd name="connsiteY11" fmla="*/ 283368 h 1138237"/>
              <a:gd name="connsiteX12" fmla="*/ 2940844 w 3983831"/>
              <a:gd name="connsiteY12" fmla="*/ 323850 h 1138237"/>
              <a:gd name="connsiteX13" fmla="*/ 2826544 w 3983831"/>
              <a:gd name="connsiteY13" fmla="*/ 323850 h 1138237"/>
              <a:gd name="connsiteX14" fmla="*/ 2826544 w 3983831"/>
              <a:gd name="connsiteY14" fmla="*/ 366712 h 1138237"/>
              <a:gd name="connsiteX15" fmla="*/ 2374106 w 3983831"/>
              <a:gd name="connsiteY15" fmla="*/ 366712 h 1138237"/>
              <a:gd name="connsiteX16" fmla="*/ 2374106 w 3983831"/>
              <a:gd name="connsiteY16" fmla="*/ 378618 h 1138237"/>
              <a:gd name="connsiteX17" fmla="*/ 2255044 w 3983831"/>
              <a:gd name="connsiteY17" fmla="*/ 378618 h 1138237"/>
              <a:gd name="connsiteX18" fmla="*/ 2255044 w 3983831"/>
              <a:gd name="connsiteY18" fmla="*/ 402431 h 1138237"/>
              <a:gd name="connsiteX19" fmla="*/ 2124075 w 3983831"/>
              <a:gd name="connsiteY19" fmla="*/ 402431 h 1138237"/>
              <a:gd name="connsiteX20" fmla="*/ 2124075 w 3983831"/>
              <a:gd name="connsiteY20" fmla="*/ 419100 h 1138237"/>
              <a:gd name="connsiteX21" fmla="*/ 2078831 w 3983831"/>
              <a:gd name="connsiteY21" fmla="*/ 419100 h 1138237"/>
              <a:gd name="connsiteX22" fmla="*/ 2078831 w 3983831"/>
              <a:gd name="connsiteY22" fmla="*/ 440531 h 1138237"/>
              <a:gd name="connsiteX23" fmla="*/ 2045494 w 3983831"/>
              <a:gd name="connsiteY23" fmla="*/ 440531 h 1138237"/>
              <a:gd name="connsiteX24" fmla="*/ 2045494 w 3983831"/>
              <a:gd name="connsiteY24" fmla="*/ 457200 h 1138237"/>
              <a:gd name="connsiteX25" fmla="*/ 1983581 w 3983831"/>
              <a:gd name="connsiteY25" fmla="*/ 457200 h 1138237"/>
              <a:gd name="connsiteX26" fmla="*/ 1983581 w 3983831"/>
              <a:gd name="connsiteY26" fmla="*/ 473868 h 1138237"/>
              <a:gd name="connsiteX27" fmla="*/ 1959769 w 3983831"/>
              <a:gd name="connsiteY27" fmla="*/ 473868 h 1138237"/>
              <a:gd name="connsiteX28" fmla="*/ 1959769 w 3983831"/>
              <a:gd name="connsiteY28" fmla="*/ 492918 h 1138237"/>
              <a:gd name="connsiteX29" fmla="*/ 1935956 w 3983831"/>
              <a:gd name="connsiteY29" fmla="*/ 492918 h 1138237"/>
              <a:gd name="connsiteX30" fmla="*/ 1935956 w 3983831"/>
              <a:gd name="connsiteY30" fmla="*/ 528637 h 1138237"/>
              <a:gd name="connsiteX31" fmla="*/ 1881188 w 3983831"/>
              <a:gd name="connsiteY31" fmla="*/ 528637 h 1138237"/>
              <a:gd name="connsiteX32" fmla="*/ 1881188 w 3983831"/>
              <a:gd name="connsiteY32" fmla="*/ 550068 h 1138237"/>
              <a:gd name="connsiteX33" fmla="*/ 1843088 w 3983831"/>
              <a:gd name="connsiteY33" fmla="*/ 550068 h 1138237"/>
              <a:gd name="connsiteX34" fmla="*/ 1797844 w 3983831"/>
              <a:gd name="connsiteY34" fmla="*/ 550068 h 1138237"/>
              <a:gd name="connsiteX35" fmla="*/ 1797844 w 3983831"/>
              <a:gd name="connsiteY35" fmla="*/ 571500 h 1138237"/>
              <a:gd name="connsiteX36" fmla="*/ 1714500 w 3983831"/>
              <a:gd name="connsiteY36" fmla="*/ 571500 h 1138237"/>
              <a:gd name="connsiteX37" fmla="*/ 1714500 w 3983831"/>
              <a:gd name="connsiteY37" fmla="*/ 597693 h 1138237"/>
              <a:gd name="connsiteX38" fmla="*/ 1643063 w 3983831"/>
              <a:gd name="connsiteY38" fmla="*/ 597693 h 1138237"/>
              <a:gd name="connsiteX39" fmla="*/ 1643063 w 3983831"/>
              <a:gd name="connsiteY39" fmla="*/ 619125 h 1138237"/>
              <a:gd name="connsiteX40" fmla="*/ 1614488 w 3983831"/>
              <a:gd name="connsiteY40" fmla="*/ 619125 h 1138237"/>
              <a:gd name="connsiteX41" fmla="*/ 1614488 w 3983831"/>
              <a:gd name="connsiteY41" fmla="*/ 619125 h 1138237"/>
              <a:gd name="connsiteX42" fmla="*/ 1595438 w 3983831"/>
              <a:gd name="connsiteY42" fmla="*/ 638175 h 1138237"/>
              <a:gd name="connsiteX43" fmla="*/ 1595438 w 3983831"/>
              <a:gd name="connsiteY43" fmla="*/ 669131 h 1138237"/>
              <a:gd name="connsiteX44" fmla="*/ 1533525 w 3983831"/>
              <a:gd name="connsiteY44" fmla="*/ 669131 h 1138237"/>
              <a:gd name="connsiteX45" fmla="*/ 1533525 w 3983831"/>
              <a:gd name="connsiteY45" fmla="*/ 690562 h 1138237"/>
              <a:gd name="connsiteX46" fmla="*/ 1490663 w 3983831"/>
              <a:gd name="connsiteY46" fmla="*/ 690562 h 1138237"/>
              <a:gd name="connsiteX47" fmla="*/ 1490663 w 3983831"/>
              <a:gd name="connsiteY47" fmla="*/ 707231 h 1138237"/>
              <a:gd name="connsiteX48" fmla="*/ 1447800 w 3983831"/>
              <a:gd name="connsiteY48" fmla="*/ 707231 h 1138237"/>
              <a:gd name="connsiteX49" fmla="*/ 1447800 w 3983831"/>
              <a:gd name="connsiteY49" fmla="*/ 731043 h 1138237"/>
              <a:gd name="connsiteX50" fmla="*/ 1328738 w 3983831"/>
              <a:gd name="connsiteY50" fmla="*/ 731043 h 1138237"/>
              <a:gd name="connsiteX51" fmla="*/ 1328738 w 3983831"/>
              <a:gd name="connsiteY51" fmla="*/ 754856 h 1138237"/>
              <a:gd name="connsiteX52" fmla="*/ 1226344 w 3983831"/>
              <a:gd name="connsiteY52" fmla="*/ 754856 h 1138237"/>
              <a:gd name="connsiteX53" fmla="*/ 1226344 w 3983831"/>
              <a:gd name="connsiteY53" fmla="*/ 773906 h 1138237"/>
              <a:gd name="connsiteX54" fmla="*/ 1195388 w 3983831"/>
              <a:gd name="connsiteY54" fmla="*/ 773906 h 1138237"/>
              <a:gd name="connsiteX55" fmla="*/ 1181100 w 3983831"/>
              <a:gd name="connsiteY55" fmla="*/ 800100 h 1138237"/>
              <a:gd name="connsiteX56" fmla="*/ 1107281 w 3983831"/>
              <a:gd name="connsiteY56" fmla="*/ 800100 h 1138237"/>
              <a:gd name="connsiteX57" fmla="*/ 1107281 w 3983831"/>
              <a:gd name="connsiteY57" fmla="*/ 823912 h 1138237"/>
              <a:gd name="connsiteX58" fmla="*/ 1078706 w 3983831"/>
              <a:gd name="connsiteY58" fmla="*/ 823912 h 1138237"/>
              <a:gd name="connsiteX59" fmla="*/ 1078706 w 3983831"/>
              <a:gd name="connsiteY59" fmla="*/ 850106 h 1138237"/>
              <a:gd name="connsiteX60" fmla="*/ 902494 w 3983831"/>
              <a:gd name="connsiteY60" fmla="*/ 850106 h 1138237"/>
              <a:gd name="connsiteX61" fmla="*/ 902494 w 3983831"/>
              <a:gd name="connsiteY61" fmla="*/ 869156 h 1138237"/>
              <a:gd name="connsiteX62" fmla="*/ 845344 w 3983831"/>
              <a:gd name="connsiteY62" fmla="*/ 869156 h 1138237"/>
              <a:gd name="connsiteX63" fmla="*/ 845344 w 3983831"/>
              <a:gd name="connsiteY63" fmla="*/ 885825 h 1138237"/>
              <a:gd name="connsiteX64" fmla="*/ 716756 w 3983831"/>
              <a:gd name="connsiteY64" fmla="*/ 885825 h 1138237"/>
              <a:gd name="connsiteX65" fmla="*/ 716756 w 3983831"/>
              <a:gd name="connsiteY65" fmla="*/ 907256 h 1138237"/>
              <a:gd name="connsiteX66" fmla="*/ 592931 w 3983831"/>
              <a:gd name="connsiteY66" fmla="*/ 907256 h 1138237"/>
              <a:gd name="connsiteX67" fmla="*/ 592931 w 3983831"/>
              <a:gd name="connsiteY67" fmla="*/ 933450 h 1138237"/>
              <a:gd name="connsiteX68" fmla="*/ 492919 w 3983831"/>
              <a:gd name="connsiteY68" fmla="*/ 933450 h 1138237"/>
              <a:gd name="connsiteX69" fmla="*/ 492919 w 3983831"/>
              <a:gd name="connsiteY69" fmla="*/ 942975 h 1138237"/>
              <a:gd name="connsiteX70" fmla="*/ 395288 w 3983831"/>
              <a:gd name="connsiteY70" fmla="*/ 942975 h 1138237"/>
              <a:gd name="connsiteX71" fmla="*/ 395288 w 3983831"/>
              <a:gd name="connsiteY71" fmla="*/ 969168 h 1138237"/>
              <a:gd name="connsiteX72" fmla="*/ 357188 w 3983831"/>
              <a:gd name="connsiteY72" fmla="*/ 969168 h 1138237"/>
              <a:gd name="connsiteX73" fmla="*/ 357188 w 3983831"/>
              <a:gd name="connsiteY73" fmla="*/ 990600 h 1138237"/>
              <a:gd name="connsiteX74" fmla="*/ 314325 w 3983831"/>
              <a:gd name="connsiteY74" fmla="*/ 990600 h 1138237"/>
              <a:gd name="connsiteX75" fmla="*/ 314325 w 3983831"/>
              <a:gd name="connsiteY75" fmla="*/ 1012031 h 1138237"/>
              <a:gd name="connsiteX76" fmla="*/ 269081 w 3983831"/>
              <a:gd name="connsiteY76" fmla="*/ 1012031 h 1138237"/>
              <a:gd name="connsiteX77" fmla="*/ 269081 w 3983831"/>
              <a:gd name="connsiteY77" fmla="*/ 1033462 h 1138237"/>
              <a:gd name="connsiteX78" fmla="*/ 235744 w 3983831"/>
              <a:gd name="connsiteY78" fmla="*/ 1033462 h 1138237"/>
              <a:gd name="connsiteX79" fmla="*/ 235744 w 3983831"/>
              <a:gd name="connsiteY79" fmla="*/ 1047750 h 1138237"/>
              <a:gd name="connsiteX80" fmla="*/ 173831 w 3983831"/>
              <a:gd name="connsiteY80" fmla="*/ 1047750 h 1138237"/>
              <a:gd name="connsiteX81" fmla="*/ 173831 w 3983831"/>
              <a:gd name="connsiteY81" fmla="*/ 1076325 h 1138237"/>
              <a:gd name="connsiteX82" fmla="*/ 123825 w 3983831"/>
              <a:gd name="connsiteY82" fmla="*/ 1076325 h 1138237"/>
              <a:gd name="connsiteX83" fmla="*/ 114300 w 3983831"/>
              <a:gd name="connsiteY83" fmla="*/ 1085850 h 1138237"/>
              <a:gd name="connsiteX84" fmla="*/ 92869 w 3983831"/>
              <a:gd name="connsiteY84" fmla="*/ 1085850 h 1138237"/>
              <a:gd name="connsiteX85" fmla="*/ 92869 w 3983831"/>
              <a:gd name="connsiteY85" fmla="*/ 1100137 h 1138237"/>
              <a:gd name="connsiteX86" fmla="*/ 28575 w 3983831"/>
              <a:gd name="connsiteY86" fmla="*/ 1100137 h 1138237"/>
              <a:gd name="connsiteX87" fmla="*/ 28575 w 3983831"/>
              <a:gd name="connsiteY87" fmla="*/ 1121568 h 1138237"/>
              <a:gd name="connsiteX88" fmla="*/ 0 w 3983831"/>
              <a:gd name="connsiteY88" fmla="*/ 1121568 h 1138237"/>
              <a:gd name="connsiteX89" fmla="*/ 0 w 3983831"/>
              <a:gd name="connsiteY89" fmla="*/ 1138237 h 11382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3983831" h="1138237">
                <a:moveTo>
                  <a:pt x="3983831" y="0"/>
                </a:moveTo>
                <a:lnTo>
                  <a:pt x="3524250" y="0"/>
                </a:lnTo>
                <a:lnTo>
                  <a:pt x="3524250" y="59531"/>
                </a:lnTo>
                <a:lnTo>
                  <a:pt x="3426619" y="59531"/>
                </a:lnTo>
                <a:lnTo>
                  <a:pt x="3426619" y="128587"/>
                </a:lnTo>
                <a:lnTo>
                  <a:pt x="3298031" y="128587"/>
                </a:lnTo>
                <a:lnTo>
                  <a:pt x="3298031" y="178593"/>
                </a:lnTo>
                <a:lnTo>
                  <a:pt x="3207544" y="178593"/>
                </a:lnTo>
                <a:lnTo>
                  <a:pt x="3207544" y="238125"/>
                </a:lnTo>
                <a:lnTo>
                  <a:pt x="3112294" y="238125"/>
                </a:lnTo>
                <a:lnTo>
                  <a:pt x="3112294" y="283368"/>
                </a:lnTo>
                <a:lnTo>
                  <a:pt x="2940844" y="283368"/>
                </a:lnTo>
                <a:lnTo>
                  <a:pt x="2940844" y="323850"/>
                </a:lnTo>
                <a:lnTo>
                  <a:pt x="2826544" y="323850"/>
                </a:lnTo>
                <a:lnTo>
                  <a:pt x="2826544" y="366712"/>
                </a:lnTo>
                <a:lnTo>
                  <a:pt x="2374106" y="366712"/>
                </a:lnTo>
                <a:lnTo>
                  <a:pt x="2374106" y="378618"/>
                </a:lnTo>
                <a:lnTo>
                  <a:pt x="2255044" y="378618"/>
                </a:lnTo>
                <a:lnTo>
                  <a:pt x="2255044" y="402431"/>
                </a:lnTo>
                <a:lnTo>
                  <a:pt x="2124075" y="402431"/>
                </a:lnTo>
                <a:lnTo>
                  <a:pt x="2124075" y="419100"/>
                </a:lnTo>
                <a:lnTo>
                  <a:pt x="2078831" y="419100"/>
                </a:lnTo>
                <a:lnTo>
                  <a:pt x="2078831" y="440531"/>
                </a:lnTo>
                <a:lnTo>
                  <a:pt x="2045494" y="440531"/>
                </a:lnTo>
                <a:lnTo>
                  <a:pt x="2045494" y="457200"/>
                </a:lnTo>
                <a:lnTo>
                  <a:pt x="1983581" y="457200"/>
                </a:lnTo>
                <a:lnTo>
                  <a:pt x="1983581" y="473868"/>
                </a:lnTo>
                <a:lnTo>
                  <a:pt x="1959769" y="473868"/>
                </a:lnTo>
                <a:lnTo>
                  <a:pt x="1959769" y="492918"/>
                </a:lnTo>
                <a:lnTo>
                  <a:pt x="1935956" y="492918"/>
                </a:lnTo>
                <a:lnTo>
                  <a:pt x="1935956" y="528637"/>
                </a:lnTo>
                <a:lnTo>
                  <a:pt x="1881188" y="528637"/>
                </a:lnTo>
                <a:lnTo>
                  <a:pt x="1881188" y="550068"/>
                </a:lnTo>
                <a:lnTo>
                  <a:pt x="1843088" y="550068"/>
                </a:lnTo>
                <a:lnTo>
                  <a:pt x="1797844" y="550068"/>
                </a:lnTo>
                <a:lnTo>
                  <a:pt x="1797844" y="571500"/>
                </a:lnTo>
                <a:lnTo>
                  <a:pt x="1714500" y="571500"/>
                </a:lnTo>
                <a:lnTo>
                  <a:pt x="1714500" y="597693"/>
                </a:lnTo>
                <a:lnTo>
                  <a:pt x="1643063" y="597693"/>
                </a:lnTo>
                <a:lnTo>
                  <a:pt x="1643063" y="619125"/>
                </a:lnTo>
                <a:lnTo>
                  <a:pt x="1614488" y="619125"/>
                </a:lnTo>
                <a:lnTo>
                  <a:pt x="1614488" y="619125"/>
                </a:lnTo>
                <a:lnTo>
                  <a:pt x="1595438" y="638175"/>
                </a:lnTo>
                <a:lnTo>
                  <a:pt x="1595438" y="669131"/>
                </a:lnTo>
                <a:lnTo>
                  <a:pt x="1533525" y="669131"/>
                </a:lnTo>
                <a:lnTo>
                  <a:pt x="1533525" y="690562"/>
                </a:lnTo>
                <a:lnTo>
                  <a:pt x="1490663" y="690562"/>
                </a:lnTo>
                <a:lnTo>
                  <a:pt x="1490663" y="707231"/>
                </a:lnTo>
                <a:lnTo>
                  <a:pt x="1447800" y="707231"/>
                </a:lnTo>
                <a:lnTo>
                  <a:pt x="1447800" y="731043"/>
                </a:lnTo>
                <a:lnTo>
                  <a:pt x="1328738" y="731043"/>
                </a:lnTo>
                <a:lnTo>
                  <a:pt x="1328738" y="754856"/>
                </a:lnTo>
                <a:lnTo>
                  <a:pt x="1226344" y="754856"/>
                </a:lnTo>
                <a:lnTo>
                  <a:pt x="1226344" y="773906"/>
                </a:lnTo>
                <a:lnTo>
                  <a:pt x="1195388" y="773906"/>
                </a:lnTo>
                <a:lnTo>
                  <a:pt x="1181100" y="800100"/>
                </a:lnTo>
                <a:lnTo>
                  <a:pt x="1107281" y="800100"/>
                </a:lnTo>
                <a:lnTo>
                  <a:pt x="1107281" y="823912"/>
                </a:lnTo>
                <a:lnTo>
                  <a:pt x="1078706" y="823912"/>
                </a:lnTo>
                <a:lnTo>
                  <a:pt x="1078706" y="850106"/>
                </a:lnTo>
                <a:lnTo>
                  <a:pt x="902494" y="850106"/>
                </a:lnTo>
                <a:lnTo>
                  <a:pt x="902494" y="869156"/>
                </a:lnTo>
                <a:lnTo>
                  <a:pt x="845344" y="869156"/>
                </a:lnTo>
                <a:lnTo>
                  <a:pt x="845344" y="885825"/>
                </a:lnTo>
                <a:lnTo>
                  <a:pt x="716756" y="885825"/>
                </a:lnTo>
                <a:lnTo>
                  <a:pt x="716756" y="907256"/>
                </a:lnTo>
                <a:lnTo>
                  <a:pt x="592931" y="907256"/>
                </a:lnTo>
                <a:lnTo>
                  <a:pt x="592931" y="933450"/>
                </a:lnTo>
                <a:lnTo>
                  <a:pt x="492919" y="933450"/>
                </a:lnTo>
                <a:lnTo>
                  <a:pt x="492919" y="942975"/>
                </a:lnTo>
                <a:lnTo>
                  <a:pt x="395288" y="942975"/>
                </a:lnTo>
                <a:lnTo>
                  <a:pt x="395288" y="969168"/>
                </a:lnTo>
                <a:lnTo>
                  <a:pt x="357188" y="969168"/>
                </a:lnTo>
                <a:lnTo>
                  <a:pt x="357188" y="990600"/>
                </a:lnTo>
                <a:lnTo>
                  <a:pt x="314325" y="990600"/>
                </a:lnTo>
                <a:lnTo>
                  <a:pt x="314325" y="1012031"/>
                </a:lnTo>
                <a:lnTo>
                  <a:pt x="269081" y="1012031"/>
                </a:lnTo>
                <a:lnTo>
                  <a:pt x="269081" y="1033462"/>
                </a:lnTo>
                <a:lnTo>
                  <a:pt x="235744" y="1033462"/>
                </a:lnTo>
                <a:lnTo>
                  <a:pt x="235744" y="1047750"/>
                </a:lnTo>
                <a:lnTo>
                  <a:pt x="173831" y="1047750"/>
                </a:lnTo>
                <a:lnTo>
                  <a:pt x="173831" y="1076325"/>
                </a:lnTo>
                <a:lnTo>
                  <a:pt x="123825" y="1076325"/>
                </a:lnTo>
                <a:lnTo>
                  <a:pt x="114300" y="1085850"/>
                </a:lnTo>
                <a:lnTo>
                  <a:pt x="92869" y="1085850"/>
                </a:lnTo>
                <a:lnTo>
                  <a:pt x="92869" y="1100137"/>
                </a:lnTo>
                <a:lnTo>
                  <a:pt x="28575" y="1100137"/>
                </a:lnTo>
                <a:lnTo>
                  <a:pt x="28575" y="1121568"/>
                </a:lnTo>
                <a:lnTo>
                  <a:pt x="0" y="1121568"/>
                </a:lnTo>
                <a:lnTo>
                  <a:pt x="0" y="1138237"/>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51" name="Group 50">
            <a:extLst>
              <a:ext uri="{FF2B5EF4-FFF2-40B4-BE49-F238E27FC236}">
                <a16:creationId xmlns:a16="http://schemas.microsoft.com/office/drawing/2014/main" id="{3FCD2AA6-2558-F1E2-C233-5A420049AA94}"/>
              </a:ext>
            </a:extLst>
          </p:cNvPr>
          <p:cNvGrpSpPr/>
          <p:nvPr/>
        </p:nvGrpSpPr>
        <p:grpSpPr>
          <a:xfrm>
            <a:off x="6528093" y="2262188"/>
            <a:ext cx="393056" cy="2857500"/>
            <a:chOff x="1065742" y="2795057"/>
            <a:chExt cx="393056" cy="2210090"/>
          </a:xfrm>
        </p:grpSpPr>
        <p:sp>
          <p:nvSpPr>
            <p:cNvPr id="52" name="TextBox 51">
              <a:extLst>
                <a:ext uri="{FF2B5EF4-FFF2-40B4-BE49-F238E27FC236}">
                  <a16:creationId xmlns:a16="http://schemas.microsoft.com/office/drawing/2014/main" id="{A511F182-C414-C155-FAB9-D6E5203817E8}"/>
                </a:ext>
              </a:extLst>
            </p:cNvPr>
            <p:cNvSpPr txBox="1"/>
            <p:nvPr/>
          </p:nvSpPr>
          <p:spPr bwMode="auto">
            <a:xfrm>
              <a:off x="1065742" y="2795057"/>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30</a:t>
              </a:r>
            </a:p>
          </p:txBody>
        </p:sp>
        <p:sp>
          <p:nvSpPr>
            <p:cNvPr id="53" name="TextBox 52">
              <a:extLst>
                <a:ext uri="{FF2B5EF4-FFF2-40B4-BE49-F238E27FC236}">
                  <a16:creationId xmlns:a16="http://schemas.microsoft.com/office/drawing/2014/main" id="{C01E4384-F788-395E-FB5F-98DF5534C599}"/>
                </a:ext>
              </a:extLst>
            </p:cNvPr>
            <p:cNvSpPr txBox="1"/>
            <p:nvPr/>
          </p:nvSpPr>
          <p:spPr bwMode="auto">
            <a:xfrm>
              <a:off x="1065742" y="3107486"/>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25</a:t>
              </a:r>
            </a:p>
          </p:txBody>
        </p:sp>
        <p:sp>
          <p:nvSpPr>
            <p:cNvPr id="54" name="TextBox 53">
              <a:extLst>
                <a:ext uri="{FF2B5EF4-FFF2-40B4-BE49-F238E27FC236}">
                  <a16:creationId xmlns:a16="http://schemas.microsoft.com/office/drawing/2014/main" id="{14C8EC53-D576-8EE8-D97A-3A2AF0138C9F}"/>
                </a:ext>
              </a:extLst>
            </p:cNvPr>
            <p:cNvSpPr txBox="1"/>
            <p:nvPr/>
          </p:nvSpPr>
          <p:spPr bwMode="auto">
            <a:xfrm>
              <a:off x="1065742" y="3419915"/>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20</a:t>
              </a:r>
            </a:p>
          </p:txBody>
        </p:sp>
        <p:sp>
          <p:nvSpPr>
            <p:cNvPr id="55" name="TextBox 54">
              <a:extLst>
                <a:ext uri="{FF2B5EF4-FFF2-40B4-BE49-F238E27FC236}">
                  <a16:creationId xmlns:a16="http://schemas.microsoft.com/office/drawing/2014/main" id="{E1A8B208-2483-3109-A071-9CAF39365B8C}"/>
                </a:ext>
              </a:extLst>
            </p:cNvPr>
            <p:cNvSpPr txBox="1"/>
            <p:nvPr/>
          </p:nvSpPr>
          <p:spPr bwMode="auto">
            <a:xfrm>
              <a:off x="1065742" y="3729306"/>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15</a:t>
              </a:r>
            </a:p>
          </p:txBody>
        </p:sp>
        <p:sp>
          <p:nvSpPr>
            <p:cNvPr id="56" name="TextBox 55">
              <a:extLst>
                <a:ext uri="{FF2B5EF4-FFF2-40B4-BE49-F238E27FC236}">
                  <a16:creationId xmlns:a16="http://schemas.microsoft.com/office/drawing/2014/main" id="{D4345F49-21EC-F213-75BA-ACFDFDA25D5F}"/>
                </a:ext>
              </a:extLst>
            </p:cNvPr>
            <p:cNvSpPr txBox="1"/>
            <p:nvPr/>
          </p:nvSpPr>
          <p:spPr bwMode="auto">
            <a:xfrm>
              <a:off x="1065742" y="4041735"/>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10</a:t>
              </a:r>
            </a:p>
          </p:txBody>
        </p:sp>
        <p:sp>
          <p:nvSpPr>
            <p:cNvPr id="57" name="TextBox 56">
              <a:extLst>
                <a:ext uri="{FF2B5EF4-FFF2-40B4-BE49-F238E27FC236}">
                  <a16:creationId xmlns:a16="http://schemas.microsoft.com/office/drawing/2014/main" id="{DA02E34F-3BB1-FA53-566C-6BA45788B9F2}"/>
                </a:ext>
              </a:extLst>
            </p:cNvPr>
            <p:cNvSpPr txBox="1"/>
            <p:nvPr/>
          </p:nvSpPr>
          <p:spPr bwMode="auto">
            <a:xfrm>
              <a:off x="1169937" y="4354164"/>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5</a:t>
              </a:r>
            </a:p>
          </p:txBody>
        </p:sp>
        <p:sp>
          <p:nvSpPr>
            <p:cNvPr id="58" name="TextBox 57">
              <a:extLst>
                <a:ext uri="{FF2B5EF4-FFF2-40B4-BE49-F238E27FC236}">
                  <a16:creationId xmlns:a16="http://schemas.microsoft.com/office/drawing/2014/main" id="{2CC1C058-BFEB-914A-D2EF-2105BB73121C}"/>
                </a:ext>
              </a:extLst>
            </p:cNvPr>
            <p:cNvSpPr txBox="1"/>
            <p:nvPr/>
          </p:nvSpPr>
          <p:spPr bwMode="auto">
            <a:xfrm>
              <a:off x="1169937" y="4666593"/>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0</a:t>
              </a:r>
            </a:p>
          </p:txBody>
        </p:sp>
      </p:grpSp>
      <p:grpSp>
        <p:nvGrpSpPr>
          <p:cNvPr id="59" name="Group 58">
            <a:extLst>
              <a:ext uri="{FF2B5EF4-FFF2-40B4-BE49-F238E27FC236}">
                <a16:creationId xmlns:a16="http://schemas.microsoft.com/office/drawing/2014/main" id="{5405ACF9-DE6A-8A4C-7592-7FB3E081D1F4}"/>
              </a:ext>
            </a:extLst>
          </p:cNvPr>
          <p:cNvGrpSpPr/>
          <p:nvPr/>
        </p:nvGrpSpPr>
        <p:grpSpPr>
          <a:xfrm>
            <a:off x="6687901" y="4894698"/>
            <a:ext cx="4508500" cy="338554"/>
            <a:chOff x="1348442" y="4894698"/>
            <a:chExt cx="2494825" cy="338554"/>
          </a:xfrm>
        </p:grpSpPr>
        <p:sp>
          <p:nvSpPr>
            <p:cNvPr id="60" name="TextBox 59">
              <a:extLst>
                <a:ext uri="{FF2B5EF4-FFF2-40B4-BE49-F238E27FC236}">
                  <a16:creationId xmlns:a16="http://schemas.microsoft.com/office/drawing/2014/main" id="{0C0F2FCA-AC9A-9986-96EF-0C975015F6BA}"/>
                </a:ext>
              </a:extLst>
            </p:cNvPr>
            <p:cNvSpPr txBox="1"/>
            <p:nvPr/>
          </p:nvSpPr>
          <p:spPr bwMode="auto">
            <a:xfrm>
              <a:off x="1348442" y="4894698"/>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0</a:t>
              </a:r>
            </a:p>
          </p:txBody>
        </p:sp>
        <p:sp>
          <p:nvSpPr>
            <p:cNvPr id="61" name="TextBox 60">
              <a:extLst>
                <a:ext uri="{FF2B5EF4-FFF2-40B4-BE49-F238E27FC236}">
                  <a16:creationId xmlns:a16="http://schemas.microsoft.com/office/drawing/2014/main" id="{9DEB63C9-D9F1-F129-01BA-2DE5AE3C0D2E}"/>
                </a:ext>
              </a:extLst>
            </p:cNvPr>
            <p:cNvSpPr txBox="1"/>
            <p:nvPr/>
          </p:nvSpPr>
          <p:spPr bwMode="auto">
            <a:xfrm>
              <a:off x="1791046" y="4894698"/>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1</a:t>
              </a:r>
            </a:p>
          </p:txBody>
        </p:sp>
        <p:sp>
          <p:nvSpPr>
            <p:cNvPr id="62" name="TextBox 61">
              <a:extLst>
                <a:ext uri="{FF2B5EF4-FFF2-40B4-BE49-F238E27FC236}">
                  <a16:creationId xmlns:a16="http://schemas.microsoft.com/office/drawing/2014/main" id="{2EFEDDFF-1AE9-CC50-9374-47BBD1495DCA}"/>
                </a:ext>
              </a:extLst>
            </p:cNvPr>
            <p:cNvSpPr txBox="1"/>
            <p:nvPr/>
          </p:nvSpPr>
          <p:spPr bwMode="auto">
            <a:xfrm>
              <a:off x="2231825" y="4894698"/>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2</a:t>
              </a:r>
            </a:p>
          </p:txBody>
        </p:sp>
        <p:sp>
          <p:nvSpPr>
            <p:cNvPr id="63" name="TextBox 62">
              <a:extLst>
                <a:ext uri="{FF2B5EF4-FFF2-40B4-BE49-F238E27FC236}">
                  <a16:creationId xmlns:a16="http://schemas.microsoft.com/office/drawing/2014/main" id="{022055FF-392B-D96D-446F-C78BAAD4C880}"/>
                </a:ext>
              </a:extLst>
            </p:cNvPr>
            <p:cNvSpPr txBox="1"/>
            <p:nvPr/>
          </p:nvSpPr>
          <p:spPr bwMode="auto">
            <a:xfrm>
              <a:off x="2674429" y="4894698"/>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3</a:t>
              </a:r>
            </a:p>
          </p:txBody>
        </p:sp>
        <p:sp>
          <p:nvSpPr>
            <p:cNvPr id="394240" name="TextBox 394239">
              <a:extLst>
                <a:ext uri="{FF2B5EF4-FFF2-40B4-BE49-F238E27FC236}">
                  <a16:creationId xmlns:a16="http://schemas.microsoft.com/office/drawing/2014/main" id="{153C68B7-237F-7B88-23C2-6EEA4AB58C0E}"/>
                </a:ext>
              </a:extLst>
            </p:cNvPr>
            <p:cNvSpPr txBox="1"/>
            <p:nvPr/>
          </p:nvSpPr>
          <p:spPr bwMode="auto">
            <a:xfrm>
              <a:off x="3111802" y="4894698"/>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4</a:t>
              </a:r>
            </a:p>
          </p:txBody>
        </p:sp>
        <p:sp>
          <p:nvSpPr>
            <p:cNvPr id="394241" name="TextBox 394240">
              <a:extLst>
                <a:ext uri="{FF2B5EF4-FFF2-40B4-BE49-F238E27FC236}">
                  <a16:creationId xmlns:a16="http://schemas.microsoft.com/office/drawing/2014/main" id="{02B79A6E-50EF-0F10-808B-9F64ABEB3B12}"/>
                </a:ext>
              </a:extLst>
            </p:cNvPr>
            <p:cNvSpPr txBox="1"/>
            <p:nvPr/>
          </p:nvSpPr>
          <p:spPr bwMode="auto">
            <a:xfrm>
              <a:off x="3554406" y="4894698"/>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5</a:t>
              </a:r>
            </a:p>
          </p:txBody>
        </p:sp>
      </p:grpSp>
      <p:sp>
        <p:nvSpPr>
          <p:cNvPr id="394242" name="Freeform: Shape 394241">
            <a:extLst>
              <a:ext uri="{FF2B5EF4-FFF2-40B4-BE49-F238E27FC236}">
                <a16:creationId xmlns:a16="http://schemas.microsoft.com/office/drawing/2014/main" id="{034B62C5-D9A4-FB18-7B48-CE75207AC5E1}"/>
              </a:ext>
            </a:extLst>
          </p:cNvPr>
          <p:cNvSpPr/>
          <p:nvPr/>
        </p:nvSpPr>
        <p:spPr bwMode="auto">
          <a:xfrm>
            <a:off x="6948251" y="2444750"/>
            <a:ext cx="3977640" cy="2409190"/>
          </a:xfrm>
          <a:custGeom>
            <a:avLst/>
            <a:gdLst>
              <a:gd name="connsiteX0" fmla="*/ 0 w 3977640"/>
              <a:gd name="connsiteY0" fmla="*/ 0 h 2202180"/>
              <a:gd name="connsiteX1" fmla="*/ 0 w 3977640"/>
              <a:gd name="connsiteY1" fmla="*/ 2202180 h 2202180"/>
              <a:gd name="connsiteX2" fmla="*/ 3977640 w 3977640"/>
              <a:gd name="connsiteY2" fmla="*/ 2202180 h 2202180"/>
            </a:gdLst>
            <a:ahLst/>
            <a:cxnLst>
              <a:cxn ang="0">
                <a:pos x="connsiteX0" y="connsiteY0"/>
              </a:cxn>
              <a:cxn ang="0">
                <a:pos x="connsiteX1" y="connsiteY1"/>
              </a:cxn>
              <a:cxn ang="0">
                <a:pos x="connsiteX2" y="connsiteY2"/>
              </a:cxn>
            </a:cxnLst>
            <a:rect l="l" t="t" r="r" b="b"/>
            <a:pathLst>
              <a:path w="3977640" h="2202180">
                <a:moveTo>
                  <a:pt x="0" y="0"/>
                </a:moveTo>
                <a:lnTo>
                  <a:pt x="0" y="2202180"/>
                </a:lnTo>
                <a:lnTo>
                  <a:pt x="3977640" y="220218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grpSp>
        <p:nvGrpSpPr>
          <p:cNvPr id="394249" name="Group 394248">
            <a:extLst>
              <a:ext uri="{FF2B5EF4-FFF2-40B4-BE49-F238E27FC236}">
                <a16:creationId xmlns:a16="http://schemas.microsoft.com/office/drawing/2014/main" id="{5825B661-9777-AC04-7F61-F4C11A25AFF3}"/>
              </a:ext>
            </a:extLst>
          </p:cNvPr>
          <p:cNvGrpSpPr/>
          <p:nvPr/>
        </p:nvGrpSpPr>
        <p:grpSpPr>
          <a:xfrm>
            <a:off x="6867289" y="2452664"/>
            <a:ext cx="90487" cy="2400156"/>
            <a:chOff x="1298661" y="2970953"/>
            <a:chExt cx="374478" cy="1881868"/>
          </a:xfrm>
        </p:grpSpPr>
        <p:cxnSp>
          <p:nvCxnSpPr>
            <p:cNvPr id="394251" name="Straight Connector 394250">
              <a:extLst>
                <a:ext uri="{FF2B5EF4-FFF2-40B4-BE49-F238E27FC236}">
                  <a16:creationId xmlns:a16="http://schemas.microsoft.com/office/drawing/2014/main" id="{F427A51C-B78A-0944-6020-13126AEDD5E9}"/>
                </a:ext>
              </a:extLst>
            </p:cNvPr>
            <p:cNvCxnSpPr/>
            <p:nvPr/>
          </p:nvCxnSpPr>
          <p:spPr bwMode="auto">
            <a:xfrm>
              <a:off x="1298661" y="297095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94253" name="Straight Connector 394252">
              <a:extLst>
                <a:ext uri="{FF2B5EF4-FFF2-40B4-BE49-F238E27FC236}">
                  <a16:creationId xmlns:a16="http://schemas.microsoft.com/office/drawing/2014/main" id="{39C620AC-3688-642B-19A2-1283DF8A483E}"/>
                </a:ext>
              </a:extLst>
            </p:cNvPr>
            <p:cNvCxnSpPr/>
            <p:nvPr/>
          </p:nvCxnSpPr>
          <p:spPr bwMode="auto">
            <a:xfrm>
              <a:off x="1298661" y="328459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94254" name="Straight Connector 394253">
              <a:extLst>
                <a:ext uri="{FF2B5EF4-FFF2-40B4-BE49-F238E27FC236}">
                  <a16:creationId xmlns:a16="http://schemas.microsoft.com/office/drawing/2014/main" id="{C16B721D-AEA0-549E-6E29-836B809D529B}"/>
                </a:ext>
              </a:extLst>
            </p:cNvPr>
            <p:cNvCxnSpPr/>
            <p:nvPr/>
          </p:nvCxnSpPr>
          <p:spPr bwMode="auto">
            <a:xfrm>
              <a:off x="1298661" y="359824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94255" name="Straight Connector 394254">
              <a:extLst>
                <a:ext uri="{FF2B5EF4-FFF2-40B4-BE49-F238E27FC236}">
                  <a16:creationId xmlns:a16="http://schemas.microsoft.com/office/drawing/2014/main" id="{BAD36521-243E-47A3-0E13-65126B43C50D}"/>
                </a:ext>
              </a:extLst>
            </p:cNvPr>
            <p:cNvCxnSpPr/>
            <p:nvPr/>
          </p:nvCxnSpPr>
          <p:spPr bwMode="auto">
            <a:xfrm>
              <a:off x="1298661" y="391188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94256" name="Straight Connector 394255">
              <a:extLst>
                <a:ext uri="{FF2B5EF4-FFF2-40B4-BE49-F238E27FC236}">
                  <a16:creationId xmlns:a16="http://schemas.microsoft.com/office/drawing/2014/main" id="{3EE42E14-A272-1069-E18C-34447CA0330A}"/>
                </a:ext>
              </a:extLst>
            </p:cNvPr>
            <p:cNvCxnSpPr/>
            <p:nvPr/>
          </p:nvCxnSpPr>
          <p:spPr bwMode="auto">
            <a:xfrm>
              <a:off x="1298661" y="422553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94257" name="Straight Connector 394256">
              <a:extLst>
                <a:ext uri="{FF2B5EF4-FFF2-40B4-BE49-F238E27FC236}">
                  <a16:creationId xmlns:a16="http://schemas.microsoft.com/office/drawing/2014/main" id="{1E5E6285-0CC3-9790-2879-B402D280F57C}"/>
                </a:ext>
              </a:extLst>
            </p:cNvPr>
            <p:cNvCxnSpPr/>
            <p:nvPr/>
          </p:nvCxnSpPr>
          <p:spPr bwMode="auto">
            <a:xfrm>
              <a:off x="1298661" y="453917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94258" name="Straight Connector 394257">
              <a:extLst>
                <a:ext uri="{FF2B5EF4-FFF2-40B4-BE49-F238E27FC236}">
                  <a16:creationId xmlns:a16="http://schemas.microsoft.com/office/drawing/2014/main" id="{5022F53E-A615-B9A4-8296-39DA04A04222}"/>
                </a:ext>
              </a:extLst>
            </p:cNvPr>
            <p:cNvCxnSpPr/>
            <p:nvPr/>
          </p:nvCxnSpPr>
          <p:spPr bwMode="auto">
            <a:xfrm>
              <a:off x="1298661" y="4852821"/>
              <a:ext cx="374478" cy="0"/>
            </a:xfrm>
            <a:prstGeom prst="line">
              <a:avLst/>
            </a:prstGeom>
            <a:noFill/>
            <a:ln w="28575" cap="flat" cmpd="sng" algn="ctr">
              <a:solidFill>
                <a:schemeClr val="bg1"/>
              </a:solidFill>
              <a:prstDash val="solid"/>
              <a:round/>
              <a:headEnd type="none" w="med" len="med"/>
              <a:tailEnd type="none" w="med" len="med"/>
            </a:ln>
            <a:effectLst/>
          </p:spPr>
        </p:cxnSp>
      </p:grpSp>
      <p:grpSp>
        <p:nvGrpSpPr>
          <p:cNvPr id="394259" name="Group 394258">
            <a:extLst>
              <a:ext uri="{FF2B5EF4-FFF2-40B4-BE49-F238E27FC236}">
                <a16:creationId xmlns:a16="http://schemas.microsoft.com/office/drawing/2014/main" id="{61981193-AD6D-149B-8847-A1A1AC8FD4C2}"/>
              </a:ext>
            </a:extLst>
          </p:cNvPr>
          <p:cNvGrpSpPr/>
          <p:nvPr/>
        </p:nvGrpSpPr>
        <p:grpSpPr>
          <a:xfrm rot="5400000">
            <a:off x="8873207" y="2910797"/>
            <a:ext cx="128589" cy="3984396"/>
            <a:chOff x="1298661" y="3284598"/>
            <a:chExt cx="374478" cy="1568223"/>
          </a:xfrm>
        </p:grpSpPr>
        <p:cxnSp>
          <p:nvCxnSpPr>
            <p:cNvPr id="394260" name="Straight Connector 394259">
              <a:extLst>
                <a:ext uri="{FF2B5EF4-FFF2-40B4-BE49-F238E27FC236}">
                  <a16:creationId xmlns:a16="http://schemas.microsoft.com/office/drawing/2014/main" id="{8F237D48-6486-9C33-758D-626F25292079}"/>
                </a:ext>
              </a:extLst>
            </p:cNvPr>
            <p:cNvCxnSpPr/>
            <p:nvPr/>
          </p:nvCxnSpPr>
          <p:spPr bwMode="auto">
            <a:xfrm>
              <a:off x="1298661" y="328459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94261" name="Straight Connector 394260">
              <a:extLst>
                <a:ext uri="{FF2B5EF4-FFF2-40B4-BE49-F238E27FC236}">
                  <a16:creationId xmlns:a16="http://schemas.microsoft.com/office/drawing/2014/main" id="{3F6BE4B3-6768-EF89-6B0C-1CCBF1047900}"/>
                </a:ext>
              </a:extLst>
            </p:cNvPr>
            <p:cNvCxnSpPr/>
            <p:nvPr/>
          </p:nvCxnSpPr>
          <p:spPr bwMode="auto">
            <a:xfrm>
              <a:off x="1298661" y="359824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94262" name="Straight Connector 394261">
              <a:extLst>
                <a:ext uri="{FF2B5EF4-FFF2-40B4-BE49-F238E27FC236}">
                  <a16:creationId xmlns:a16="http://schemas.microsoft.com/office/drawing/2014/main" id="{101B488B-E4B4-9A8D-BF27-74E9C0565096}"/>
                </a:ext>
              </a:extLst>
            </p:cNvPr>
            <p:cNvCxnSpPr/>
            <p:nvPr/>
          </p:nvCxnSpPr>
          <p:spPr bwMode="auto">
            <a:xfrm>
              <a:off x="1298661" y="391188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94263" name="Straight Connector 394262">
              <a:extLst>
                <a:ext uri="{FF2B5EF4-FFF2-40B4-BE49-F238E27FC236}">
                  <a16:creationId xmlns:a16="http://schemas.microsoft.com/office/drawing/2014/main" id="{561530A5-6384-320D-CF1E-36366013355B}"/>
                </a:ext>
              </a:extLst>
            </p:cNvPr>
            <p:cNvCxnSpPr/>
            <p:nvPr/>
          </p:nvCxnSpPr>
          <p:spPr bwMode="auto">
            <a:xfrm>
              <a:off x="1298661" y="422553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94264" name="Straight Connector 394263">
              <a:extLst>
                <a:ext uri="{FF2B5EF4-FFF2-40B4-BE49-F238E27FC236}">
                  <a16:creationId xmlns:a16="http://schemas.microsoft.com/office/drawing/2014/main" id="{C4FB7938-1652-81B2-6A5B-8B70A8DDF399}"/>
                </a:ext>
              </a:extLst>
            </p:cNvPr>
            <p:cNvCxnSpPr/>
            <p:nvPr/>
          </p:nvCxnSpPr>
          <p:spPr bwMode="auto">
            <a:xfrm>
              <a:off x="1298661" y="453917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94265" name="Straight Connector 394264">
              <a:extLst>
                <a:ext uri="{FF2B5EF4-FFF2-40B4-BE49-F238E27FC236}">
                  <a16:creationId xmlns:a16="http://schemas.microsoft.com/office/drawing/2014/main" id="{643A494D-29D3-A335-49A8-0D98EA2BB617}"/>
                </a:ext>
              </a:extLst>
            </p:cNvPr>
            <p:cNvCxnSpPr/>
            <p:nvPr/>
          </p:nvCxnSpPr>
          <p:spPr bwMode="auto">
            <a:xfrm>
              <a:off x="1298661" y="4852821"/>
              <a:ext cx="374478" cy="0"/>
            </a:xfrm>
            <a:prstGeom prst="line">
              <a:avLst/>
            </a:prstGeom>
            <a:noFill/>
            <a:ln w="28575" cap="flat" cmpd="sng" algn="ctr">
              <a:solidFill>
                <a:schemeClr val="bg1"/>
              </a:solidFill>
              <a:prstDash val="solid"/>
              <a:round/>
              <a:headEnd type="none" w="med" len="med"/>
              <a:tailEnd type="none" w="med" len="med"/>
            </a:ln>
            <a:effectLst/>
          </p:spPr>
        </p:cxnSp>
      </p:grpSp>
      <p:sp>
        <p:nvSpPr>
          <p:cNvPr id="394266" name="TextBox 394265">
            <a:extLst>
              <a:ext uri="{FF2B5EF4-FFF2-40B4-BE49-F238E27FC236}">
                <a16:creationId xmlns:a16="http://schemas.microsoft.com/office/drawing/2014/main" id="{E3E3586F-23CD-4880-29ED-EFB7BA676DD7}"/>
              </a:ext>
            </a:extLst>
          </p:cNvPr>
          <p:cNvSpPr txBox="1"/>
          <p:nvPr/>
        </p:nvSpPr>
        <p:spPr bwMode="auto">
          <a:xfrm>
            <a:off x="10145266" y="3504308"/>
            <a:ext cx="9364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E1471D"/>
                </a:solidFill>
                <a:effectLst/>
                <a:uLnTx/>
                <a:uFillTx/>
                <a:latin typeface="Calibri"/>
                <a:ea typeface="+mn-ea"/>
                <a:cs typeface="Arial" panose="020B0604020202020204" pitchFamily="34" charset="0"/>
              </a:rPr>
              <a:t>Placebo</a:t>
            </a:r>
          </a:p>
        </p:txBody>
      </p:sp>
      <p:sp>
        <p:nvSpPr>
          <p:cNvPr id="394267" name="TextBox 394266">
            <a:extLst>
              <a:ext uri="{FF2B5EF4-FFF2-40B4-BE49-F238E27FC236}">
                <a16:creationId xmlns:a16="http://schemas.microsoft.com/office/drawing/2014/main" id="{049C6737-6C59-607B-6CC1-EBB4AB99E85F}"/>
              </a:ext>
            </a:extLst>
          </p:cNvPr>
          <p:cNvSpPr txBox="1"/>
          <p:nvPr/>
        </p:nvSpPr>
        <p:spPr bwMode="auto">
          <a:xfrm>
            <a:off x="9969321" y="2139664"/>
            <a:ext cx="11124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15873"/>
                </a:solidFill>
                <a:effectLst/>
                <a:uLnTx/>
                <a:uFillTx/>
                <a:latin typeface="Calibri"/>
                <a:ea typeface="+mn-ea"/>
                <a:cs typeface="Arial" panose="020B0604020202020204" pitchFamily="34" charset="0"/>
              </a:rPr>
              <a:t>Edoxaban</a:t>
            </a:r>
          </a:p>
        </p:txBody>
      </p:sp>
      <p:sp>
        <p:nvSpPr>
          <p:cNvPr id="394268" name="Freeform: Shape 394267">
            <a:extLst>
              <a:ext uri="{FF2B5EF4-FFF2-40B4-BE49-F238E27FC236}">
                <a16:creationId xmlns:a16="http://schemas.microsoft.com/office/drawing/2014/main" id="{C4B954EF-72AA-6CE2-816B-A5E4F1ECA455}"/>
              </a:ext>
            </a:extLst>
          </p:cNvPr>
          <p:cNvSpPr/>
          <p:nvPr/>
        </p:nvSpPr>
        <p:spPr bwMode="auto">
          <a:xfrm>
            <a:off x="7000875" y="3279775"/>
            <a:ext cx="3940175" cy="1558925"/>
          </a:xfrm>
          <a:custGeom>
            <a:avLst/>
            <a:gdLst>
              <a:gd name="connsiteX0" fmla="*/ 3940175 w 3940175"/>
              <a:gd name="connsiteY0" fmla="*/ 0 h 1558925"/>
              <a:gd name="connsiteX1" fmla="*/ 3524250 w 3940175"/>
              <a:gd name="connsiteY1" fmla="*/ 0 h 1558925"/>
              <a:gd name="connsiteX2" fmla="*/ 3524250 w 3940175"/>
              <a:gd name="connsiteY2" fmla="*/ 79375 h 1558925"/>
              <a:gd name="connsiteX3" fmla="*/ 3409950 w 3940175"/>
              <a:gd name="connsiteY3" fmla="*/ 79375 h 1558925"/>
              <a:gd name="connsiteX4" fmla="*/ 3409950 w 3940175"/>
              <a:gd name="connsiteY4" fmla="*/ 133350 h 1558925"/>
              <a:gd name="connsiteX5" fmla="*/ 3384550 w 3940175"/>
              <a:gd name="connsiteY5" fmla="*/ 133350 h 1558925"/>
              <a:gd name="connsiteX6" fmla="*/ 3384550 w 3940175"/>
              <a:gd name="connsiteY6" fmla="*/ 200025 h 1558925"/>
              <a:gd name="connsiteX7" fmla="*/ 3292475 w 3940175"/>
              <a:gd name="connsiteY7" fmla="*/ 200025 h 1558925"/>
              <a:gd name="connsiteX8" fmla="*/ 3292475 w 3940175"/>
              <a:gd name="connsiteY8" fmla="*/ 257175 h 1558925"/>
              <a:gd name="connsiteX9" fmla="*/ 3168650 w 3940175"/>
              <a:gd name="connsiteY9" fmla="*/ 257175 h 1558925"/>
              <a:gd name="connsiteX10" fmla="*/ 3168650 w 3940175"/>
              <a:gd name="connsiteY10" fmla="*/ 301625 h 1558925"/>
              <a:gd name="connsiteX11" fmla="*/ 2936875 w 3940175"/>
              <a:gd name="connsiteY11" fmla="*/ 301625 h 1558925"/>
              <a:gd name="connsiteX12" fmla="*/ 2936875 w 3940175"/>
              <a:gd name="connsiteY12" fmla="*/ 352425 h 1558925"/>
              <a:gd name="connsiteX13" fmla="*/ 2908300 w 3940175"/>
              <a:gd name="connsiteY13" fmla="*/ 352425 h 1558925"/>
              <a:gd name="connsiteX14" fmla="*/ 2908300 w 3940175"/>
              <a:gd name="connsiteY14" fmla="*/ 384175 h 1558925"/>
              <a:gd name="connsiteX15" fmla="*/ 2873375 w 3940175"/>
              <a:gd name="connsiteY15" fmla="*/ 384175 h 1558925"/>
              <a:gd name="connsiteX16" fmla="*/ 2873375 w 3940175"/>
              <a:gd name="connsiteY16" fmla="*/ 412750 h 1558925"/>
              <a:gd name="connsiteX17" fmla="*/ 2857500 w 3940175"/>
              <a:gd name="connsiteY17" fmla="*/ 412750 h 1558925"/>
              <a:gd name="connsiteX18" fmla="*/ 2857500 w 3940175"/>
              <a:gd name="connsiteY18" fmla="*/ 444500 h 1558925"/>
              <a:gd name="connsiteX19" fmla="*/ 2517775 w 3940175"/>
              <a:gd name="connsiteY19" fmla="*/ 444500 h 1558925"/>
              <a:gd name="connsiteX20" fmla="*/ 2517775 w 3940175"/>
              <a:gd name="connsiteY20" fmla="*/ 485775 h 1558925"/>
              <a:gd name="connsiteX21" fmla="*/ 2476500 w 3940175"/>
              <a:gd name="connsiteY21" fmla="*/ 485775 h 1558925"/>
              <a:gd name="connsiteX22" fmla="*/ 2476500 w 3940175"/>
              <a:gd name="connsiteY22" fmla="*/ 504825 h 1558925"/>
              <a:gd name="connsiteX23" fmla="*/ 2413000 w 3940175"/>
              <a:gd name="connsiteY23" fmla="*/ 504825 h 1558925"/>
              <a:gd name="connsiteX24" fmla="*/ 2413000 w 3940175"/>
              <a:gd name="connsiteY24" fmla="*/ 533400 h 1558925"/>
              <a:gd name="connsiteX25" fmla="*/ 2400300 w 3940175"/>
              <a:gd name="connsiteY25" fmla="*/ 533400 h 1558925"/>
              <a:gd name="connsiteX26" fmla="*/ 2400300 w 3940175"/>
              <a:gd name="connsiteY26" fmla="*/ 561975 h 1558925"/>
              <a:gd name="connsiteX27" fmla="*/ 2228850 w 3940175"/>
              <a:gd name="connsiteY27" fmla="*/ 561975 h 1558925"/>
              <a:gd name="connsiteX28" fmla="*/ 2228850 w 3940175"/>
              <a:gd name="connsiteY28" fmla="*/ 593725 h 1558925"/>
              <a:gd name="connsiteX29" fmla="*/ 2197100 w 3940175"/>
              <a:gd name="connsiteY29" fmla="*/ 593725 h 1558925"/>
              <a:gd name="connsiteX30" fmla="*/ 2197100 w 3940175"/>
              <a:gd name="connsiteY30" fmla="*/ 628650 h 1558925"/>
              <a:gd name="connsiteX31" fmla="*/ 2143125 w 3940175"/>
              <a:gd name="connsiteY31" fmla="*/ 628650 h 1558925"/>
              <a:gd name="connsiteX32" fmla="*/ 2143125 w 3940175"/>
              <a:gd name="connsiteY32" fmla="*/ 692150 h 1558925"/>
              <a:gd name="connsiteX33" fmla="*/ 2105025 w 3940175"/>
              <a:gd name="connsiteY33" fmla="*/ 692150 h 1558925"/>
              <a:gd name="connsiteX34" fmla="*/ 2105025 w 3940175"/>
              <a:gd name="connsiteY34" fmla="*/ 717550 h 1558925"/>
              <a:gd name="connsiteX35" fmla="*/ 2047875 w 3940175"/>
              <a:gd name="connsiteY35" fmla="*/ 717550 h 1558925"/>
              <a:gd name="connsiteX36" fmla="*/ 1854200 w 3940175"/>
              <a:gd name="connsiteY36" fmla="*/ 717550 h 1558925"/>
              <a:gd name="connsiteX37" fmla="*/ 1854200 w 3940175"/>
              <a:gd name="connsiteY37" fmla="*/ 733425 h 1558925"/>
              <a:gd name="connsiteX38" fmla="*/ 1816100 w 3940175"/>
              <a:gd name="connsiteY38" fmla="*/ 733425 h 1558925"/>
              <a:gd name="connsiteX39" fmla="*/ 1816100 w 3940175"/>
              <a:gd name="connsiteY39" fmla="*/ 746125 h 1558925"/>
              <a:gd name="connsiteX40" fmla="*/ 1724025 w 3940175"/>
              <a:gd name="connsiteY40" fmla="*/ 746125 h 1558925"/>
              <a:gd name="connsiteX41" fmla="*/ 1724025 w 3940175"/>
              <a:gd name="connsiteY41" fmla="*/ 777875 h 1558925"/>
              <a:gd name="connsiteX42" fmla="*/ 1698625 w 3940175"/>
              <a:gd name="connsiteY42" fmla="*/ 777875 h 1558925"/>
              <a:gd name="connsiteX43" fmla="*/ 1698625 w 3940175"/>
              <a:gd name="connsiteY43" fmla="*/ 800100 h 1558925"/>
              <a:gd name="connsiteX44" fmla="*/ 1660525 w 3940175"/>
              <a:gd name="connsiteY44" fmla="*/ 800100 h 1558925"/>
              <a:gd name="connsiteX45" fmla="*/ 1660525 w 3940175"/>
              <a:gd name="connsiteY45" fmla="*/ 825500 h 1558925"/>
              <a:gd name="connsiteX46" fmla="*/ 1625600 w 3940175"/>
              <a:gd name="connsiteY46" fmla="*/ 825500 h 1558925"/>
              <a:gd name="connsiteX47" fmla="*/ 1625600 w 3940175"/>
              <a:gd name="connsiteY47" fmla="*/ 854075 h 1558925"/>
              <a:gd name="connsiteX48" fmla="*/ 1492250 w 3940175"/>
              <a:gd name="connsiteY48" fmla="*/ 854075 h 1558925"/>
              <a:gd name="connsiteX49" fmla="*/ 1492250 w 3940175"/>
              <a:gd name="connsiteY49" fmla="*/ 869950 h 1558925"/>
              <a:gd name="connsiteX50" fmla="*/ 1438275 w 3940175"/>
              <a:gd name="connsiteY50" fmla="*/ 869950 h 1558925"/>
              <a:gd name="connsiteX51" fmla="*/ 1438275 w 3940175"/>
              <a:gd name="connsiteY51" fmla="*/ 869950 h 1558925"/>
              <a:gd name="connsiteX52" fmla="*/ 1438275 w 3940175"/>
              <a:gd name="connsiteY52" fmla="*/ 885825 h 1558925"/>
              <a:gd name="connsiteX53" fmla="*/ 1374775 w 3940175"/>
              <a:gd name="connsiteY53" fmla="*/ 885825 h 1558925"/>
              <a:gd name="connsiteX54" fmla="*/ 1374775 w 3940175"/>
              <a:gd name="connsiteY54" fmla="*/ 908050 h 1558925"/>
              <a:gd name="connsiteX55" fmla="*/ 1346200 w 3940175"/>
              <a:gd name="connsiteY55" fmla="*/ 908050 h 1558925"/>
              <a:gd name="connsiteX56" fmla="*/ 1346200 w 3940175"/>
              <a:gd name="connsiteY56" fmla="*/ 942975 h 1558925"/>
              <a:gd name="connsiteX57" fmla="*/ 1270000 w 3940175"/>
              <a:gd name="connsiteY57" fmla="*/ 942975 h 1558925"/>
              <a:gd name="connsiteX58" fmla="*/ 1270000 w 3940175"/>
              <a:gd name="connsiteY58" fmla="*/ 962025 h 1558925"/>
              <a:gd name="connsiteX59" fmla="*/ 1231900 w 3940175"/>
              <a:gd name="connsiteY59" fmla="*/ 962025 h 1558925"/>
              <a:gd name="connsiteX60" fmla="*/ 1231900 w 3940175"/>
              <a:gd name="connsiteY60" fmla="*/ 993775 h 1558925"/>
              <a:gd name="connsiteX61" fmla="*/ 1209675 w 3940175"/>
              <a:gd name="connsiteY61" fmla="*/ 993775 h 1558925"/>
              <a:gd name="connsiteX62" fmla="*/ 1209675 w 3940175"/>
              <a:gd name="connsiteY62" fmla="*/ 1016000 h 1558925"/>
              <a:gd name="connsiteX63" fmla="*/ 1184275 w 3940175"/>
              <a:gd name="connsiteY63" fmla="*/ 1016000 h 1558925"/>
              <a:gd name="connsiteX64" fmla="*/ 1184275 w 3940175"/>
              <a:gd name="connsiteY64" fmla="*/ 1041400 h 1558925"/>
              <a:gd name="connsiteX65" fmla="*/ 1127125 w 3940175"/>
              <a:gd name="connsiteY65" fmla="*/ 1041400 h 1558925"/>
              <a:gd name="connsiteX66" fmla="*/ 1127125 w 3940175"/>
              <a:gd name="connsiteY66" fmla="*/ 1057275 h 1558925"/>
              <a:gd name="connsiteX67" fmla="*/ 1101725 w 3940175"/>
              <a:gd name="connsiteY67" fmla="*/ 1057275 h 1558925"/>
              <a:gd name="connsiteX68" fmla="*/ 1101725 w 3940175"/>
              <a:gd name="connsiteY68" fmla="*/ 1092200 h 1558925"/>
              <a:gd name="connsiteX69" fmla="*/ 1031875 w 3940175"/>
              <a:gd name="connsiteY69" fmla="*/ 1092200 h 1558925"/>
              <a:gd name="connsiteX70" fmla="*/ 1031875 w 3940175"/>
              <a:gd name="connsiteY70" fmla="*/ 1104900 h 1558925"/>
              <a:gd name="connsiteX71" fmla="*/ 923925 w 3940175"/>
              <a:gd name="connsiteY71" fmla="*/ 1104900 h 1558925"/>
              <a:gd name="connsiteX72" fmla="*/ 923925 w 3940175"/>
              <a:gd name="connsiteY72" fmla="*/ 1120775 h 1558925"/>
              <a:gd name="connsiteX73" fmla="*/ 898525 w 3940175"/>
              <a:gd name="connsiteY73" fmla="*/ 1120775 h 1558925"/>
              <a:gd name="connsiteX74" fmla="*/ 898525 w 3940175"/>
              <a:gd name="connsiteY74" fmla="*/ 1146175 h 1558925"/>
              <a:gd name="connsiteX75" fmla="*/ 869950 w 3940175"/>
              <a:gd name="connsiteY75" fmla="*/ 1146175 h 1558925"/>
              <a:gd name="connsiteX76" fmla="*/ 869950 w 3940175"/>
              <a:gd name="connsiteY76" fmla="*/ 1146175 h 1558925"/>
              <a:gd name="connsiteX77" fmla="*/ 847725 w 3940175"/>
              <a:gd name="connsiteY77" fmla="*/ 1168400 h 1558925"/>
              <a:gd name="connsiteX78" fmla="*/ 838200 w 3940175"/>
              <a:gd name="connsiteY78" fmla="*/ 1177925 h 1558925"/>
              <a:gd name="connsiteX79" fmla="*/ 790575 w 3940175"/>
              <a:gd name="connsiteY79" fmla="*/ 1177925 h 1558925"/>
              <a:gd name="connsiteX80" fmla="*/ 790575 w 3940175"/>
              <a:gd name="connsiteY80" fmla="*/ 1200150 h 1558925"/>
              <a:gd name="connsiteX81" fmla="*/ 768350 w 3940175"/>
              <a:gd name="connsiteY81" fmla="*/ 1200150 h 1558925"/>
              <a:gd name="connsiteX82" fmla="*/ 768350 w 3940175"/>
              <a:gd name="connsiteY82" fmla="*/ 1228725 h 1558925"/>
              <a:gd name="connsiteX83" fmla="*/ 739775 w 3940175"/>
              <a:gd name="connsiteY83" fmla="*/ 1228725 h 1558925"/>
              <a:gd name="connsiteX84" fmla="*/ 739775 w 3940175"/>
              <a:gd name="connsiteY84" fmla="*/ 1247775 h 1558925"/>
              <a:gd name="connsiteX85" fmla="*/ 695325 w 3940175"/>
              <a:gd name="connsiteY85" fmla="*/ 1247775 h 1558925"/>
              <a:gd name="connsiteX86" fmla="*/ 695325 w 3940175"/>
              <a:gd name="connsiteY86" fmla="*/ 1273175 h 1558925"/>
              <a:gd name="connsiteX87" fmla="*/ 666750 w 3940175"/>
              <a:gd name="connsiteY87" fmla="*/ 1273175 h 1558925"/>
              <a:gd name="connsiteX88" fmla="*/ 666750 w 3940175"/>
              <a:gd name="connsiteY88" fmla="*/ 1289050 h 1558925"/>
              <a:gd name="connsiteX89" fmla="*/ 641350 w 3940175"/>
              <a:gd name="connsiteY89" fmla="*/ 1289050 h 1558925"/>
              <a:gd name="connsiteX90" fmla="*/ 641350 w 3940175"/>
              <a:gd name="connsiteY90" fmla="*/ 1311275 h 1558925"/>
              <a:gd name="connsiteX91" fmla="*/ 596900 w 3940175"/>
              <a:gd name="connsiteY91" fmla="*/ 1311275 h 1558925"/>
              <a:gd name="connsiteX92" fmla="*/ 596900 w 3940175"/>
              <a:gd name="connsiteY92" fmla="*/ 1336675 h 1558925"/>
              <a:gd name="connsiteX93" fmla="*/ 565150 w 3940175"/>
              <a:gd name="connsiteY93" fmla="*/ 1336675 h 1558925"/>
              <a:gd name="connsiteX94" fmla="*/ 565150 w 3940175"/>
              <a:gd name="connsiteY94" fmla="*/ 1352550 h 1558925"/>
              <a:gd name="connsiteX95" fmla="*/ 511175 w 3940175"/>
              <a:gd name="connsiteY95" fmla="*/ 1352550 h 1558925"/>
              <a:gd name="connsiteX96" fmla="*/ 501650 w 3940175"/>
              <a:gd name="connsiteY96" fmla="*/ 1362075 h 1558925"/>
              <a:gd name="connsiteX97" fmla="*/ 434975 w 3940175"/>
              <a:gd name="connsiteY97" fmla="*/ 1362075 h 1558925"/>
              <a:gd name="connsiteX98" fmla="*/ 434975 w 3940175"/>
              <a:gd name="connsiteY98" fmla="*/ 1387475 h 1558925"/>
              <a:gd name="connsiteX99" fmla="*/ 406400 w 3940175"/>
              <a:gd name="connsiteY99" fmla="*/ 1387475 h 1558925"/>
              <a:gd name="connsiteX100" fmla="*/ 406400 w 3940175"/>
              <a:gd name="connsiteY100" fmla="*/ 1409700 h 1558925"/>
              <a:gd name="connsiteX101" fmla="*/ 361950 w 3940175"/>
              <a:gd name="connsiteY101" fmla="*/ 1409700 h 1558925"/>
              <a:gd name="connsiteX102" fmla="*/ 361950 w 3940175"/>
              <a:gd name="connsiteY102" fmla="*/ 1419225 h 1558925"/>
              <a:gd name="connsiteX103" fmla="*/ 317500 w 3940175"/>
              <a:gd name="connsiteY103" fmla="*/ 1419225 h 1558925"/>
              <a:gd name="connsiteX104" fmla="*/ 317500 w 3940175"/>
              <a:gd name="connsiteY104" fmla="*/ 1435100 h 1558925"/>
              <a:gd name="connsiteX105" fmla="*/ 276225 w 3940175"/>
              <a:gd name="connsiteY105" fmla="*/ 1435100 h 1558925"/>
              <a:gd name="connsiteX106" fmla="*/ 276225 w 3940175"/>
              <a:gd name="connsiteY106" fmla="*/ 1444625 h 1558925"/>
              <a:gd name="connsiteX107" fmla="*/ 203200 w 3940175"/>
              <a:gd name="connsiteY107" fmla="*/ 1444625 h 1558925"/>
              <a:gd name="connsiteX108" fmla="*/ 203200 w 3940175"/>
              <a:gd name="connsiteY108" fmla="*/ 1463675 h 1558925"/>
              <a:gd name="connsiteX109" fmla="*/ 155575 w 3940175"/>
              <a:gd name="connsiteY109" fmla="*/ 1463675 h 1558925"/>
              <a:gd name="connsiteX110" fmla="*/ 155575 w 3940175"/>
              <a:gd name="connsiteY110" fmla="*/ 1485900 h 1558925"/>
              <a:gd name="connsiteX111" fmla="*/ 133350 w 3940175"/>
              <a:gd name="connsiteY111" fmla="*/ 1485900 h 1558925"/>
              <a:gd name="connsiteX112" fmla="*/ 133350 w 3940175"/>
              <a:gd name="connsiteY112" fmla="*/ 1498600 h 1558925"/>
              <a:gd name="connsiteX113" fmla="*/ 60325 w 3940175"/>
              <a:gd name="connsiteY113" fmla="*/ 1498600 h 1558925"/>
              <a:gd name="connsiteX114" fmla="*/ 60325 w 3940175"/>
              <a:gd name="connsiteY114" fmla="*/ 1517650 h 1558925"/>
              <a:gd name="connsiteX115" fmla="*/ 34925 w 3940175"/>
              <a:gd name="connsiteY115" fmla="*/ 1517650 h 1558925"/>
              <a:gd name="connsiteX116" fmla="*/ 34925 w 3940175"/>
              <a:gd name="connsiteY116" fmla="*/ 1533525 h 1558925"/>
              <a:gd name="connsiteX117" fmla="*/ 0 w 3940175"/>
              <a:gd name="connsiteY117" fmla="*/ 1533525 h 1558925"/>
              <a:gd name="connsiteX118" fmla="*/ 0 w 3940175"/>
              <a:gd name="connsiteY118" fmla="*/ 1558925 h 1558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3940175" h="1558925">
                <a:moveTo>
                  <a:pt x="3940175" y="0"/>
                </a:moveTo>
                <a:lnTo>
                  <a:pt x="3524250" y="0"/>
                </a:lnTo>
                <a:lnTo>
                  <a:pt x="3524250" y="79375"/>
                </a:lnTo>
                <a:lnTo>
                  <a:pt x="3409950" y="79375"/>
                </a:lnTo>
                <a:lnTo>
                  <a:pt x="3409950" y="133350"/>
                </a:lnTo>
                <a:lnTo>
                  <a:pt x="3384550" y="133350"/>
                </a:lnTo>
                <a:lnTo>
                  <a:pt x="3384550" y="200025"/>
                </a:lnTo>
                <a:lnTo>
                  <a:pt x="3292475" y="200025"/>
                </a:lnTo>
                <a:lnTo>
                  <a:pt x="3292475" y="257175"/>
                </a:lnTo>
                <a:lnTo>
                  <a:pt x="3168650" y="257175"/>
                </a:lnTo>
                <a:lnTo>
                  <a:pt x="3168650" y="301625"/>
                </a:lnTo>
                <a:lnTo>
                  <a:pt x="2936875" y="301625"/>
                </a:lnTo>
                <a:lnTo>
                  <a:pt x="2936875" y="352425"/>
                </a:lnTo>
                <a:lnTo>
                  <a:pt x="2908300" y="352425"/>
                </a:lnTo>
                <a:lnTo>
                  <a:pt x="2908300" y="384175"/>
                </a:lnTo>
                <a:lnTo>
                  <a:pt x="2873375" y="384175"/>
                </a:lnTo>
                <a:lnTo>
                  <a:pt x="2873375" y="412750"/>
                </a:lnTo>
                <a:lnTo>
                  <a:pt x="2857500" y="412750"/>
                </a:lnTo>
                <a:lnTo>
                  <a:pt x="2857500" y="444500"/>
                </a:lnTo>
                <a:lnTo>
                  <a:pt x="2517775" y="444500"/>
                </a:lnTo>
                <a:lnTo>
                  <a:pt x="2517775" y="485775"/>
                </a:lnTo>
                <a:lnTo>
                  <a:pt x="2476500" y="485775"/>
                </a:lnTo>
                <a:lnTo>
                  <a:pt x="2476500" y="504825"/>
                </a:lnTo>
                <a:lnTo>
                  <a:pt x="2413000" y="504825"/>
                </a:lnTo>
                <a:lnTo>
                  <a:pt x="2413000" y="533400"/>
                </a:lnTo>
                <a:lnTo>
                  <a:pt x="2400300" y="533400"/>
                </a:lnTo>
                <a:lnTo>
                  <a:pt x="2400300" y="561975"/>
                </a:lnTo>
                <a:lnTo>
                  <a:pt x="2228850" y="561975"/>
                </a:lnTo>
                <a:lnTo>
                  <a:pt x="2228850" y="593725"/>
                </a:lnTo>
                <a:lnTo>
                  <a:pt x="2197100" y="593725"/>
                </a:lnTo>
                <a:lnTo>
                  <a:pt x="2197100" y="628650"/>
                </a:lnTo>
                <a:lnTo>
                  <a:pt x="2143125" y="628650"/>
                </a:lnTo>
                <a:lnTo>
                  <a:pt x="2143125" y="692150"/>
                </a:lnTo>
                <a:lnTo>
                  <a:pt x="2105025" y="692150"/>
                </a:lnTo>
                <a:lnTo>
                  <a:pt x="2105025" y="717550"/>
                </a:lnTo>
                <a:lnTo>
                  <a:pt x="2047875" y="717550"/>
                </a:lnTo>
                <a:lnTo>
                  <a:pt x="1854200" y="717550"/>
                </a:lnTo>
                <a:lnTo>
                  <a:pt x="1854200" y="733425"/>
                </a:lnTo>
                <a:lnTo>
                  <a:pt x="1816100" y="733425"/>
                </a:lnTo>
                <a:lnTo>
                  <a:pt x="1816100" y="746125"/>
                </a:lnTo>
                <a:lnTo>
                  <a:pt x="1724025" y="746125"/>
                </a:lnTo>
                <a:lnTo>
                  <a:pt x="1724025" y="777875"/>
                </a:lnTo>
                <a:lnTo>
                  <a:pt x="1698625" y="777875"/>
                </a:lnTo>
                <a:lnTo>
                  <a:pt x="1698625" y="800100"/>
                </a:lnTo>
                <a:lnTo>
                  <a:pt x="1660525" y="800100"/>
                </a:lnTo>
                <a:lnTo>
                  <a:pt x="1660525" y="825500"/>
                </a:lnTo>
                <a:lnTo>
                  <a:pt x="1625600" y="825500"/>
                </a:lnTo>
                <a:lnTo>
                  <a:pt x="1625600" y="854075"/>
                </a:lnTo>
                <a:lnTo>
                  <a:pt x="1492250" y="854075"/>
                </a:lnTo>
                <a:lnTo>
                  <a:pt x="1492250" y="869950"/>
                </a:lnTo>
                <a:lnTo>
                  <a:pt x="1438275" y="869950"/>
                </a:lnTo>
                <a:lnTo>
                  <a:pt x="1438275" y="869950"/>
                </a:lnTo>
                <a:lnTo>
                  <a:pt x="1438275" y="885825"/>
                </a:lnTo>
                <a:lnTo>
                  <a:pt x="1374775" y="885825"/>
                </a:lnTo>
                <a:lnTo>
                  <a:pt x="1374775" y="908050"/>
                </a:lnTo>
                <a:lnTo>
                  <a:pt x="1346200" y="908050"/>
                </a:lnTo>
                <a:lnTo>
                  <a:pt x="1346200" y="942975"/>
                </a:lnTo>
                <a:lnTo>
                  <a:pt x="1270000" y="942975"/>
                </a:lnTo>
                <a:lnTo>
                  <a:pt x="1270000" y="962025"/>
                </a:lnTo>
                <a:lnTo>
                  <a:pt x="1231900" y="962025"/>
                </a:lnTo>
                <a:lnTo>
                  <a:pt x="1231900" y="993775"/>
                </a:lnTo>
                <a:lnTo>
                  <a:pt x="1209675" y="993775"/>
                </a:lnTo>
                <a:lnTo>
                  <a:pt x="1209675" y="1016000"/>
                </a:lnTo>
                <a:lnTo>
                  <a:pt x="1184275" y="1016000"/>
                </a:lnTo>
                <a:lnTo>
                  <a:pt x="1184275" y="1041400"/>
                </a:lnTo>
                <a:lnTo>
                  <a:pt x="1127125" y="1041400"/>
                </a:lnTo>
                <a:lnTo>
                  <a:pt x="1127125" y="1057275"/>
                </a:lnTo>
                <a:lnTo>
                  <a:pt x="1101725" y="1057275"/>
                </a:lnTo>
                <a:lnTo>
                  <a:pt x="1101725" y="1092200"/>
                </a:lnTo>
                <a:lnTo>
                  <a:pt x="1031875" y="1092200"/>
                </a:lnTo>
                <a:lnTo>
                  <a:pt x="1031875" y="1104900"/>
                </a:lnTo>
                <a:lnTo>
                  <a:pt x="923925" y="1104900"/>
                </a:lnTo>
                <a:lnTo>
                  <a:pt x="923925" y="1120775"/>
                </a:lnTo>
                <a:lnTo>
                  <a:pt x="898525" y="1120775"/>
                </a:lnTo>
                <a:lnTo>
                  <a:pt x="898525" y="1146175"/>
                </a:lnTo>
                <a:lnTo>
                  <a:pt x="869950" y="1146175"/>
                </a:lnTo>
                <a:lnTo>
                  <a:pt x="869950" y="1146175"/>
                </a:lnTo>
                <a:lnTo>
                  <a:pt x="847725" y="1168400"/>
                </a:lnTo>
                <a:lnTo>
                  <a:pt x="838200" y="1177925"/>
                </a:lnTo>
                <a:lnTo>
                  <a:pt x="790575" y="1177925"/>
                </a:lnTo>
                <a:lnTo>
                  <a:pt x="790575" y="1200150"/>
                </a:lnTo>
                <a:lnTo>
                  <a:pt x="768350" y="1200150"/>
                </a:lnTo>
                <a:lnTo>
                  <a:pt x="768350" y="1228725"/>
                </a:lnTo>
                <a:lnTo>
                  <a:pt x="739775" y="1228725"/>
                </a:lnTo>
                <a:lnTo>
                  <a:pt x="739775" y="1247775"/>
                </a:lnTo>
                <a:lnTo>
                  <a:pt x="695325" y="1247775"/>
                </a:lnTo>
                <a:lnTo>
                  <a:pt x="695325" y="1273175"/>
                </a:lnTo>
                <a:lnTo>
                  <a:pt x="666750" y="1273175"/>
                </a:lnTo>
                <a:lnTo>
                  <a:pt x="666750" y="1289050"/>
                </a:lnTo>
                <a:lnTo>
                  <a:pt x="641350" y="1289050"/>
                </a:lnTo>
                <a:lnTo>
                  <a:pt x="641350" y="1311275"/>
                </a:lnTo>
                <a:lnTo>
                  <a:pt x="596900" y="1311275"/>
                </a:lnTo>
                <a:lnTo>
                  <a:pt x="596900" y="1336675"/>
                </a:lnTo>
                <a:lnTo>
                  <a:pt x="565150" y="1336675"/>
                </a:lnTo>
                <a:lnTo>
                  <a:pt x="565150" y="1352550"/>
                </a:lnTo>
                <a:lnTo>
                  <a:pt x="511175" y="1352550"/>
                </a:lnTo>
                <a:lnTo>
                  <a:pt x="501650" y="1362075"/>
                </a:lnTo>
                <a:lnTo>
                  <a:pt x="434975" y="1362075"/>
                </a:lnTo>
                <a:lnTo>
                  <a:pt x="434975" y="1387475"/>
                </a:lnTo>
                <a:lnTo>
                  <a:pt x="406400" y="1387475"/>
                </a:lnTo>
                <a:lnTo>
                  <a:pt x="406400" y="1409700"/>
                </a:lnTo>
                <a:lnTo>
                  <a:pt x="361950" y="1409700"/>
                </a:lnTo>
                <a:lnTo>
                  <a:pt x="361950" y="1419225"/>
                </a:lnTo>
                <a:lnTo>
                  <a:pt x="317500" y="1419225"/>
                </a:lnTo>
                <a:lnTo>
                  <a:pt x="317500" y="1435100"/>
                </a:lnTo>
                <a:lnTo>
                  <a:pt x="276225" y="1435100"/>
                </a:lnTo>
                <a:lnTo>
                  <a:pt x="276225" y="1444625"/>
                </a:lnTo>
                <a:lnTo>
                  <a:pt x="203200" y="1444625"/>
                </a:lnTo>
                <a:lnTo>
                  <a:pt x="203200" y="1463675"/>
                </a:lnTo>
                <a:lnTo>
                  <a:pt x="155575" y="1463675"/>
                </a:lnTo>
                <a:lnTo>
                  <a:pt x="155575" y="1485900"/>
                </a:lnTo>
                <a:lnTo>
                  <a:pt x="133350" y="1485900"/>
                </a:lnTo>
                <a:lnTo>
                  <a:pt x="133350" y="1498600"/>
                </a:lnTo>
                <a:lnTo>
                  <a:pt x="60325" y="1498600"/>
                </a:lnTo>
                <a:lnTo>
                  <a:pt x="60325" y="1517650"/>
                </a:lnTo>
                <a:lnTo>
                  <a:pt x="34925" y="1517650"/>
                </a:lnTo>
                <a:lnTo>
                  <a:pt x="34925" y="1533525"/>
                </a:lnTo>
                <a:lnTo>
                  <a:pt x="0" y="1533525"/>
                </a:lnTo>
                <a:lnTo>
                  <a:pt x="0" y="1558925"/>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94269" name="Freeform: Shape 394268">
            <a:extLst>
              <a:ext uri="{FF2B5EF4-FFF2-40B4-BE49-F238E27FC236}">
                <a16:creationId xmlns:a16="http://schemas.microsoft.com/office/drawing/2014/main" id="{EBBC2C7B-7BEE-016B-2F36-DD9925BF9128}"/>
              </a:ext>
            </a:extLst>
          </p:cNvPr>
          <p:cNvSpPr/>
          <p:nvPr/>
        </p:nvSpPr>
        <p:spPr bwMode="auto">
          <a:xfrm>
            <a:off x="6962775" y="2514600"/>
            <a:ext cx="3981450" cy="2308225"/>
          </a:xfrm>
          <a:custGeom>
            <a:avLst/>
            <a:gdLst>
              <a:gd name="connsiteX0" fmla="*/ 3981450 w 3981450"/>
              <a:gd name="connsiteY0" fmla="*/ 0 h 2308225"/>
              <a:gd name="connsiteX1" fmla="*/ 3867150 w 3981450"/>
              <a:gd name="connsiteY1" fmla="*/ 0 h 2308225"/>
              <a:gd name="connsiteX2" fmla="*/ 3867150 w 3981450"/>
              <a:gd name="connsiteY2" fmla="*/ 104775 h 2308225"/>
              <a:gd name="connsiteX3" fmla="*/ 3832225 w 3981450"/>
              <a:gd name="connsiteY3" fmla="*/ 104775 h 2308225"/>
              <a:gd name="connsiteX4" fmla="*/ 3832225 w 3981450"/>
              <a:gd name="connsiteY4" fmla="*/ 190500 h 2308225"/>
              <a:gd name="connsiteX5" fmla="*/ 3597275 w 3981450"/>
              <a:gd name="connsiteY5" fmla="*/ 190500 h 2308225"/>
              <a:gd name="connsiteX6" fmla="*/ 3597275 w 3981450"/>
              <a:gd name="connsiteY6" fmla="*/ 352425 h 2308225"/>
              <a:gd name="connsiteX7" fmla="*/ 3524250 w 3981450"/>
              <a:gd name="connsiteY7" fmla="*/ 352425 h 2308225"/>
              <a:gd name="connsiteX8" fmla="*/ 3524250 w 3981450"/>
              <a:gd name="connsiteY8" fmla="*/ 428625 h 2308225"/>
              <a:gd name="connsiteX9" fmla="*/ 3502025 w 3981450"/>
              <a:gd name="connsiteY9" fmla="*/ 428625 h 2308225"/>
              <a:gd name="connsiteX10" fmla="*/ 3502025 w 3981450"/>
              <a:gd name="connsiteY10" fmla="*/ 482600 h 2308225"/>
              <a:gd name="connsiteX11" fmla="*/ 3355975 w 3981450"/>
              <a:gd name="connsiteY11" fmla="*/ 482600 h 2308225"/>
              <a:gd name="connsiteX12" fmla="*/ 3355975 w 3981450"/>
              <a:gd name="connsiteY12" fmla="*/ 536575 h 2308225"/>
              <a:gd name="connsiteX13" fmla="*/ 3302000 w 3981450"/>
              <a:gd name="connsiteY13" fmla="*/ 536575 h 2308225"/>
              <a:gd name="connsiteX14" fmla="*/ 3302000 w 3981450"/>
              <a:gd name="connsiteY14" fmla="*/ 641350 h 2308225"/>
              <a:gd name="connsiteX15" fmla="*/ 3216275 w 3981450"/>
              <a:gd name="connsiteY15" fmla="*/ 641350 h 2308225"/>
              <a:gd name="connsiteX16" fmla="*/ 3216275 w 3981450"/>
              <a:gd name="connsiteY16" fmla="*/ 679450 h 2308225"/>
              <a:gd name="connsiteX17" fmla="*/ 3216275 w 3981450"/>
              <a:gd name="connsiteY17" fmla="*/ 701675 h 2308225"/>
              <a:gd name="connsiteX18" fmla="*/ 3092450 w 3981450"/>
              <a:gd name="connsiteY18" fmla="*/ 701675 h 2308225"/>
              <a:gd name="connsiteX19" fmla="*/ 3092450 w 3981450"/>
              <a:gd name="connsiteY19" fmla="*/ 739775 h 2308225"/>
              <a:gd name="connsiteX20" fmla="*/ 3092450 w 3981450"/>
              <a:gd name="connsiteY20" fmla="*/ 739775 h 2308225"/>
              <a:gd name="connsiteX21" fmla="*/ 3092450 w 3981450"/>
              <a:gd name="connsiteY21" fmla="*/ 777875 h 2308225"/>
              <a:gd name="connsiteX22" fmla="*/ 3057525 w 3981450"/>
              <a:gd name="connsiteY22" fmla="*/ 777875 h 2308225"/>
              <a:gd name="connsiteX23" fmla="*/ 3057525 w 3981450"/>
              <a:gd name="connsiteY23" fmla="*/ 806450 h 2308225"/>
              <a:gd name="connsiteX24" fmla="*/ 2943225 w 3981450"/>
              <a:gd name="connsiteY24" fmla="*/ 806450 h 2308225"/>
              <a:gd name="connsiteX25" fmla="*/ 2943225 w 3981450"/>
              <a:gd name="connsiteY25" fmla="*/ 844550 h 2308225"/>
              <a:gd name="connsiteX26" fmla="*/ 2889250 w 3981450"/>
              <a:gd name="connsiteY26" fmla="*/ 844550 h 2308225"/>
              <a:gd name="connsiteX27" fmla="*/ 2889250 w 3981450"/>
              <a:gd name="connsiteY27" fmla="*/ 904875 h 2308225"/>
              <a:gd name="connsiteX28" fmla="*/ 2794000 w 3981450"/>
              <a:gd name="connsiteY28" fmla="*/ 904875 h 2308225"/>
              <a:gd name="connsiteX29" fmla="*/ 2794000 w 3981450"/>
              <a:gd name="connsiteY29" fmla="*/ 904875 h 2308225"/>
              <a:gd name="connsiteX30" fmla="*/ 2778125 w 3981450"/>
              <a:gd name="connsiteY30" fmla="*/ 920750 h 2308225"/>
              <a:gd name="connsiteX31" fmla="*/ 2778125 w 3981450"/>
              <a:gd name="connsiteY31" fmla="*/ 955675 h 2308225"/>
              <a:gd name="connsiteX32" fmla="*/ 2606675 w 3981450"/>
              <a:gd name="connsiteY32" fmla="*/ 955675 h 2308225"/>
              <a:gd name="connsiteX33" fmla="*/ 2606675 w 3981450"/>
              <a:gd name="connsiteY33" fmla="*/ 984250 h 2308225"/>
              <a:gd name="connsiteX34" fmla="*/ 2565400 w 3981450"/>
              <a:gd name="connsiteY34" fmla="*/ 984250 h 2308225"/>
              <a:gd name="connsiteX35" fmla="*/ 2565400 w 3981450"/>
              <a:gd name="connsiteY35" fmla="*/ 1000125 h 2308225"/>
              <a:gd name="connsiteX36" fmla="*/ 2466975 w 3981450"/>
              <a:gd name="connsiteY36" fmla="*/ 1000125 h 2308225"/>
              <a:gd name="connsiteX37" fmla="*/ 2466975 w 3981450"/>
              <a:gd name="connsiteY37" fmla="*/ 1035050 h 2308225"/>
              <a:gd name="connsiteX38" fmla="*/ 2378075 w 3981450"/>
              <a:gd name="connsiteY38" fmla="*/ 1035050 h 2308225"/>
              <a:gd name="connsiteX39" fmla="*/ 2378075 w 3981450"/>
              <a:gd name="connsiteY39" fmla="*/ 1060450 h 2308225"/>
              <a:gd name="connsiteX40" fmla="*/ 2355850 w 3981450"/>
              <a:gd name="connsiteY40" fmla="*/ 1060450 h 2308225"/>
              <a:gd name="connsiteX41" fmla="*/ 2355850 w 3981450"/>
              <a:gd name="connsiteY41" fmla="*/ 1076325 h 2308225"/>
              <a:gd name="connsiteX42" fmla="*/ 2333625 w 3981450"/>
              <a:gd name="connsiteY42" fmla="*/ 1076325 h 2308225"/>
              <a:gd name="connsiteX43" fmla="*/ 2333625 w 3981450"/>
              <a:gd name="connsiteY43" fmla="*/ 1101725 h 2308225"/>
              <a:gd name="connsiteX44" fmla="*/ 2244725 w 3981450"/>
              <a:gd name="connsiteY44" fmla="*/ 1101725 h 2308225"/>
              <a:gd name="connsiteX45" fmla="*/ 2244725 w 3981450"/>
              <a:gd name="connsiteY45" fmla="*/ 1114425 h 2308225"/>
              <a:gd name="connsiteX46" fmla="*/ 2193925 w 3981450"/>
              <a:gd name="connsiteY46" fmla="*/ 1114425 h 2308225"/>
              <a:gd name="connsiteX47" fmla="*/ 2193925 w 3981450"/>
              <a:gd name="connsiteY47" fmla="*/ 1133475 h 2308225"/>
              <a:gd name="connsiteX48" fmla="*/ 2152650 w 3981450"/>
              <a:gd name="connsiteY48" fmla="*/ 1133475 h 2308225"/>
              <a:gd name="connsiteX49" fmla="*/ 2152650 w 3981450"/>
              <a:gd name="connsiteY49" fmla="*/ 1155700 h 2308225"/>
              <a:gd name="connsiteX50" fmla="*/ 2108200 w 3981450"/>
              <a:gd name="connsiteY50" fmla="*/ 1155700 h 2308225"/>
              <a:gd name="connsiteX51" fmla="*/ 2108200 w 3981450"/>
              <a:gd name="connsiteY51" fmla="*/ 1174750 h 2308225"/>
              <a:gd name="connsiteX52" fmla="*/ 2035175 w 3981450"/>
              <a:gd name="connsiteY52" fmla="*/ 1174750 h 2308225"/>
              <a:gd name="connsiteX53" fmla="*/ 2035175 w 3981450"/>
              <a:gd name="connsiteY53" fmla="*/ 1206500 h 2308225"/>
              <a:gd name="connsiteX54" fmla="*/ 2009775 w 3981450"/>
              <a:gd name="connsiteY54" fmla="*/ 1206500 h 2308225"/>
              <a:gd name="connsiteX55" fmla="*/ 2009775 w 3981450"/>
              <a:gd name="connsiteY55" fmla="*/ 1231900 h 2308225"/>
              <a:gd name="connsiteX56" fmla="*/ 1955800 w 3981450"/>
              <a:gd name="connsiteY56" fmla="*/ 1231900 h 2308225"/>
              <a:gd name="connsiteX57" fmla="*/ 1955800 w 3981450"/>
              <a:gd name="connsiteY57" fmla="*/ 1263650 h 2308225"/>
              <a:gd name="connsiteX58" fmla="*/ 1936750 w 3981450"/>
              <a:gd name="connsiteY58" fmla="*/ 1263650 h 2308225"/>
              <a:gd name="connsiteX59" fmla="*/ 1936750 w 3981450"/>
              <a:gd name="connsiteY59" fmla="*/ 1289050 h 2308225"/>
              <a:gd name="connsiteX60" fmla="*/ 1936750 w 3981450"/>
              <a:gd name="connsiteY60" fmla="*/ 1289050 h 2308225"/>
              <a:gd name="connsiteX61" fmla="*/ 1920875 w 3981450"/>
              <a:gd name="connsiteY61" fmla="*/ 1304925 h 2308225"/>
              <a:gd name="connsiteX62" fmla="*/ 1920875 w 3981450"/>
              <a:gd name="connsiteY62" fmla="*/ 1343025 h 2308225"/>
              <a:gd name="connsiteX63" fmla="*/ 1819275 w 3981450"/>
              <a:gd name="connsiteY63" fmla="*/ 1343025 h 2308225"/>
              <a:gd name="connsiteX64" fmla="*/ 1819275 w 3981450"/>
              <a:gd name="connsiteY64" fmla="*/ 1368425 h 2308225"/>
              <a:gd name="connsiteX65" fmla="*/ 1793875 w 3981450"/>
              <a:gd name="connsiteY65" fmla="*/ 1368425 h 2308225"/>
              <a:gd name="connsiteX66" fmla="*/ 1793875 w 3981450"/>
              <a:gd name="connsiteY66" fmla="*/ 1390650 h 2308225"/>
              <a:gd name="connsiteX67" fmla="*/ 1758950 w 3981450"/>
              <a:gd name="connsiteY67" fmla="*/ 1390650 h 2308225"/>
              <a:gd name="connsiteX68" fmla="*/ 1758950 w 3981450"/>
              <a:gd name="connsiteY68" fmla="*/ 1409700 h 2308225"/>
              <a:gd name="connsiteX69" fmla="*/ 1654175 w 3981450"/>
              <a:gd name="connsiteY69" fmla="*/ 1409700 h 2308225"/>
              <a:gd name="connsiteX70" fmla="*/ 1654175 w 3981450"/>
              <a:gd name="connsiteY70" fmla="*/ 1435100 h 2308225"/>
              <a:gd name="connsiteX71" fmla="*/ 1628775 w 3981450"/>
              <a:gd name="connsiteY71" fmla="*/ 1435100 h 2308225"/>
              <a:gd name="connsiteX72" fmla="*/ 1628775 w 3981450"/>
              <a:gd name="connsiteY72" fmla="*/ 1460500 h 2308225"/>
              <a:gd name="connsiteX73" fmla="*/ 1603375 w 3981450"/>
              <a:gd name="connsiteY73" fmla="*/ 1460500 h 2308225"/>
              <a:gd name="connsiteX74" fmla="*/ 1603375 w 3981450"/>
              <a:gd name="connsiteY74" fmla="*/ 1460500 h 2308225"/>
              <a:gd name="connsiteX75" fmla="*/ 1581150 w 3981450"/>
              <a:gd name="connsiteY75" fmla="*/ 1482725 h 2308225"/>
              <a:gd name="connsiteX76" fmla="*/ 1581150 w 3981450"/>
              <a:gd name="connsiteY76" fmla="*/ 1511300 h 2308225"/>
              <a:gd name="connsiteX77" fmla="*/ 1552575 w 3981450"/>
              <a:gd name="connsiteY77" fmla="*/ 1511300 h 2308225"/>
              <a:gd name="connsiteX78" fmla="*/ 1552575 w 3981450"/>
              <a:gd name="connsiteY78" fmla="*/ 1527175 h 2308225"/>
              <a:gd name="connsiteX79" fmla="*/ 1501775 w 3981450"/>
              <a:gd name="connsiteY79" fmla="*/ 1527175 h 2308225"/>
              <a:gd name="connsiteX80" fmla="*/ 1501775 w 3981450"/>
              <a:gd name="connsiteY80" fmla="*/ 1527175 h 2308225"/>
              <a:gd name="connsiteX81" fmla="*/ 1501775 w 3981450"/>
              <a:gd name="connsiteY81" fmla="*/ 1543050 h 2308225"/>
              <a:gd name="connsiteX82" fmla="*/ 1447800 w 3981450"/>
              <a:gd name="connsiteY82" fmla="*/ 1543050 h 2308225"/>
              <a:gd name="connsiteX83" fmla="*/ 1447800 w 3981450"/>
              <a:gd name="connsiteY83" fmla="*/ 1565275 h 2308225"/>
              <a:gd name="connsiteX84" fmla="*/ 1330325 w 3981450"/>
              <a:gd name="connsiteY84" fmla="*/ 1565275 h 2308225"/>
              <a:gd name="connsiteX85" fmla="*/ 1330325 w 3981450"/>
              <a:gd name="connsiteY85" fmla="*/ 1587500 h 2308225"/>
              <a:gd name="connsiteX86" fmla="*/ 1295400 w 3981450"/>
              <a:gd name="connsiteY86" fmla="*/ 1587500 h 2308225"/>
              <a:gd name="connsiteX87" fmla="*/ 1295400 w 3981450"/>
              <a:gd name="connsiteY87" fmla="*/ 1616075 h 2308225"/>
              <a:gd name="connsiteX88" fmla="*/ 1260475 w 3981450"/>
              <a:gd name="connsiteY88" fmla="*/ 1616075 h 2308225"/>
              <a:gd name="connsiteX89" fmla="*/ 1260475 w 3981450"/>
              <a:gd name="connsiteY89" fmla="*/ 1641475 h 2308225"/>
              <a:gd name="connsiteX90" fmla="*/ 1228725 w 3981450"/>
              <a:gd name="connsiteY90" fmla="*/ 1641475 h 2308225"/>
              <a:gd name="connsiteX91" fmla="*/ 1228725 w 3981450"/>
              <a:gd name="connsiteY91" fmla="*/ 1657350 h 2308225"/>
              <a:gd name="connsiteX92" fmla="*/ 1187450 w 3981450"/>
              <a:gd name="connsiteY92" fmla="*/ 1657350 h 2308225"/>
              <a:gd name="connsiteX93" fmla="*/ 1187450 w 3981450"/>
              <a:gd name="connsiteY93" fmla="*/ 1682750 h 2308225"/>
              <a:gd name="connsiteX94" fmla="*/ 1149350 w 3981450"/>
              <a:gd name="connsiteY94" fmla="*/ 1682750 h 2308225"/>
              <a:gd name="connsiteX95" fmla="*/ 1149350 w 3981450"/>
              <a:gd name="connsiteY95" fmla="*/ 1704975 h 2308225"/>
              <a:gd name="connsiteX96" fmla="*/ 1104900 w 3981450"/>
              <a:gd name="connsiteY96" fmla="*/ 1704975 h 2308225"/>
              <a:gd name="connsiteX97" fmla="*/ 1104900 w 3981450"/>
              <a:gd name="connsiteY97" fmla="*/ 1727200 h 2308225"/>
              <a:gd name="connsiteX98" fmla="*/ 1073150 w 3981450"/>
              <a:gd name="connsiteY98" fmla="*/ 1727200 h 2308225"/>
              <a:gd name="connsiteX99" fmla="*/ 1073150 w 3981450"/>
              <a:gd name="connsiteY99" fmla="*/ 1743075 h 2308225"/>
              <a:gd name="connsiteX100" fmla="*/ 1041400 w 3981450"/>
              <a:gd name="connsiteY100" fmla="*/ 1743075 h 2308225"/>
              <a:gd name="connsiteX101" fmla="*/ 1041400 w 3981450"/>
              <a:gd name="connsiteY101" fmla="*/ 1774825 h 2308225"/>
              <a:gd name="connsiteX102" fmla="*/ 984250 w 3981450"/>
              <a:gd name="connsiteY102" fmla="*/ 1774825 h 2308225"/>
              <a:gd name="connsiteX103" fmla="*/ 984250 w 3981450"/>
              <a:gd name="connsiteY103" fmla="*/ 1774825 h 2308225"/>
              <a:gd name="connsiteX104" fmla="*/ 933450 w 3981450"/>
              <a:gd name="connsiteY104" fmla="*/ 1774825 h 2308225"/>
              <a:gd name="connsiteX105" fmla="*/ 933450 w 3981450"/>
              <a:gd name="connsiteY105" fmla="*/ 1812925 h 2308225"/>
              <a:gd name="connsiteX106" fmla="*/ 876300 w 3981450"/>
              <a:gd name="connsiteY106" fmla="*/ 1812925 h 2308225"/>
              <a:gd name="connsiteX107" fmla="*/ 876300 w 3981450"/>
              <a:gd name="connsiteY107" fmla="*/ 1870075 h 2308225"/>
              <a:gd name="connsiteX108" fmla="*/ 835025 w 3981450"/>
              <a:gd name="connsiteY108" fmla="*/ 1870075 h 2308225"/>
              <a:gd name="connsiteX109" fmla="*/ 835025 w 3981450"/>
              <a:gd name="connsiteY109" fmla="*/ 1892300 h 2308225"/>
              <a:gd name="connsiteX110" fmla="*/ 800100 w 3981450"/>
              <a:gd name="connsiteY110" fmla="*/ 1892300 h 2308225"/>
              <a:gd name="connsiteX111" fmla="*/ 800100 w 3981450"/>
              <a:gd name="connsiteY111" fmla="*/ 1914525 h 2308225"/>
              <a:gd name="connsiteX112" fmla="*/ 771525 w 3981450"/>
              <a:gd name="connsiteY112" fmla="*/ 1914525 h 2308225"/>
              <a:gd name="connsiteX113" fmla="*/ 771525 w 3981450"/>
              <a:gd name="connsiteY113" fmla="*/ 1927225 h 2308225"/>
              <a:gd name="connsiteX114" fmla="*/ 711200 w 3981450"/>
              <a:gd name="connsiteY114" fmla="*/ 1927225 h 2308225"/>
              <a:gd name="connsiteX115" fmla="*/ 711200 w 3981450"/>
              <a:gd name="connsiteY115" fmla="*/ 1943100 h 2308225"/>
              <a:gd name="connsiteX116" fmla="*/ 612775 w 3981450"/>
              <a:gd name="connsiteY116" fmla="*/ 1943100 h 2308225"/>
              <a:gd name="connsiteX117" fmla="*/ 612775 w 3981450"/>
              <a:gd name="connsiteY117" fmla="*/ 1943100 h 2308225"/>
              <a:gd name="connsiteX118" fmla="*/ 612775 w 3981450"/>
              <a:gd name="connsiteY118" fmla="*/ 1981200 h 2308225"/>
              <a:gd name="connsiteX119" fmla="*/ 581025 w 3981450"/>
              <a:gd name="connsiteY119" fmla="*/ 1981200 h 2308225"/>
              <a:gd name="connsiteX120" fmla="*/ 581025 w 3981450"/>
              <a:gd name="connsiteY120" fmla="*/ 2000250 h 2308225"/>
              <a:gd name="connsiteX121" fmla="*/ 542925 w 3981450"/>
              <a:gd name="connsiteY121" fmla="*/ 2000250 h 2308225"/>
              <a:gd name="connsiteX122" fmla="*/ 542925 w 3981450"/>
              <a:gd name="connsiteY122" fmla="*/ 2022475 h 2308225"/>
              <a:gd name="connsiteX123" fmla="*/ 488950 w 3981450"/>
              <a:gd name="connsiteY123" fmla="*/ 2022475 h 2308225"/>
              <a:gd name="connsiteX124" fmla="*/ 488950 w 3981450"/>
              <a:gd name="connsiteY124" fmla="*/ 2028825 h 2308225"/>
              <a:gd name="connsiteX125" fmla="*/ 444500 w 3981450"/>
              <a:gd name="connsiteY125" fmla="*/ 2028825 h 2308225"/>
              <a:gd name="connsiteX126" fmla="*/ 444500 w 3981450"/>
              <a:gd name="connsiteY126" fmla="*/ 2028825 h 2308225"/>
              <a:gd name="connsiteX127" fmla="*/ 444500 w 3981450"/>
              <a:gd name="connsiteY127" fmla="*/ 2054225 h 2308225"/>
              <a:gd name="connsiteX128" fmla="*/ 352425 w 3981450"/>
              <a:gd name="connsiteY128" fmla="*/ 2054225 h 2308225"/>
              <a:gd name="connsiteX129" fmla="*/ 352425 w 3981450"/>
              <a:gd name="connsiteY129" fmla="*/ 2076450 h 2308225"/>
              <a:gd name="connsiteX130" fmla="*/ 330200 w 3981450"/>
              <a:gd name="connsiteY130" fmla="*/ 2076450 h 2308225"/>
              <a:gd name="connsiteX131" fmla="*/ 330200 w 3981450"/>
              <a:gd name="connsiteY131" fmla="*/ 2089150 h 2308225"/>
              <a:gd name="connsiteX132" fmla="*/ 301625 w 3981450"/>
              <a:gd name="connsiteY132" fmla="*/ 2089150 h 2308225"/>
              <a:gd name="connsiteX133" fmla="*/ 301625 w 3981450"/>
              <a:gd name="connsiteY133" fmla="*/ 2114550 h 2308225"/>
              <a:gd name="connsiteX134" fmla="*/ 254000 w 3981450"/>
              <a:gd name="connsiteY134" fmla="*/ 2114550 h 2308225"/>
              <a:gd name="connsiteX135" fmla="*/ 254000 w 3981450"/>
              <a:gd name="connsiteY135" fmla="*/ 2130425 h 2308225"/>
              <a:gd name="connsiteX136" fmla="*/ 231775 w 3981450"/>
              <a:gd name="connsiteY136" fmla="*/ 2130425 h 2308225"/>
              <a:gd name="connsiteX137" fmla="*/ 231775 w 3981450"/>
              <a:gd name="connsiteY137" fmla="*/ 2155825 h 2308225"/>
              <a:gd name="connsiteX138" fmla="*/ 190500 w 3981450"/>
              <a:gd name="connsiteY138" fmla="*/ 2155825 h 2308225"/>
              <a:gd name="connsiteX139" fmla="*/ 190500 w 3981450"/>
              <a:gd name="connsiteY139" fmla="*/ 2174875 h 2308225"/>
              <a:gd name="connsiteX140" fmla="*/ 155575 w 3981450"/>
              <a:gd name="connsiteY140" fmla="*/ 2174875 h 2308225"/>
              <a:gd name="connsiteX141" fmla="*/ 155575 w 3981450"/>
              <a:gd name="connsiteY141" fmla="*/ 2174875 h 2308225"/>
              <a:gd name="connsiteX142" fmla="*/ 133350 w 3981450"/>
              <a:gd name="connsiteY142" fmla="*/ 2197100 h 2308225"/>
              <a:gd name="connsiteX143" fmla="*/ 133350 w 3981450"/>
              <a:gd name="connsiteY143" fmla="*/ 2209800 h 2308225"/>
              <a:gd name="connsiteX144" fmla="*/ 101600 w 3981450"/>
              <a:gd name="connsiteY144" fmla="*/ 2209800 h 2308225"/>
              <a:gd name="connsiteX145" fmla="*/ 101600 w 3981450"/>
              <a:gd name="connsiteY145" fmla="*/ 2232025 h 2308225"/>
              <a:gd name="connsiteX146" fmla="*/ 69850 w 3981450"/>
              <a:gd name="connsiteY146" fmla="*/ 2232025 h 2308225"/>
              <a:gd name="connsiteX147" fmla="*/ 69850 w 3981450"/>
              <a:gd name="connsiteY147" fmla="*/ 2266950 h 2308225"/>
              <a:gd name="connsiteX148" fmla="*/ 47625 w 3981450"/>
              <a:gd name="connsiteY148" fmla="*/ 2266950 h 2308225"/>
              <a:gd name="connsiteX149" fmla="*/ 47625 w 3981450"/>
              <a:gd name="connsiteY149" fmla="*/ 2292350 h 2308225"/>
              <a:gd name="connsiteX150" fmla="*/ 22225 w 3981450"/>
              <a:gd name="connsiteY150" fmla="*/ 2292350 h 2308225"/>
              <a:gd name="connsiteX151" fmla="*/ 22225 w 3981450"/>
              <a:gd name="connsiteY151" fmla="*/ 2308225 h 2308225"/>
              <a:gd name="connsiteX152" fmla="*/ 0 w 3981450"/>
              <a:gd name="connsiteY152" fmla="*/ 2308225 h 2308225"/>
              <a:gd name="connsiteX0" fmla="*/ 3981450 w 3981450"/>
              <a:gd name="connsiteY0" fmla="*/ 0 h 2308225"/>
              <a:gd name="connsiteX1" fmla="*/ 3867150 w 3981450"/>
              <a:gd name="connsiteY1" fmla="*/ 0 h 2308225"/>
              <a:gd name="connsiteX2" fmla="*/ 3867150 w 3981450"/>
              <a:gd name="connsiteY2" fmla="*/ 104775 h 2308225"/>
              <a:gd name="connsiteX3" fmla="*/ 3832225 w 3981450"/>
              <a:gd name="connsiteY3" fmla="*/ 104775 h 2308225"/>
              <a:gd name="connsiteX4" fmla="*/ 3832225 w 3981450"/>
              <a:gd name="connsiteY4" fmla="*/ 190500 h 2308225"/>
              <a:gd name="connsiteX5" fmla="*/ 3597275 w 3981450"/>
              <a:gd name="connsiteY5" fmla="*/ 190500 h 2308225"/>
              <a:gd name="connsiteX6" fmla="*/ 3597275 w 3981450"/>
              <a:gd name="connsiteY6" fmla="*/ 352425 h 2308225"/>
              <a:gd name="connsiteX7" fmla="*/ 3524250 w 3981450"/>
              <a:gd name="connsiteY7" fmla="*/ 352425 h 2308225"/>
              <a:gd name="connsiteX8" fmla="*/ 3524250 w 3981450"/>
              <a:gd name="connsiteY8" fmla="*/ 428625 h 2308225"/>
              <a:gd name="connsiteX9" fmla="*/ 3502025 w 3981450"/>
              <a:gd name="connsiteY9" fmla="*/ 428625 h 2308225"/>
              <a:gd name="connsiteX10" fmla="*/ 3502025 w 3981450"/>
              <a:gd name="connsiteY10" fmla="*/ 482600 h 2308225"/>
              <a:gd name="connsiteX11" fmla="*/ 3355975 w 3981450"/>
              <a:gd name="connsiteY11" fmla="*/ 482600 h 2308225"/>
              <a:gd name="connsiteX12" fmla="*/ 3355975 w 3981450"/>
              <a:gd name="connsiteY12" fmla="*/ 536575 h 2308225"/>
              <a:gd name="connsiteX13" fmla="*/ 3302000 w 3981450"/>
              <a:gd name="connsiteY13" fmla="*/ 536575 h 2308225"/>
              <a:gd name="connsiteX14" fmla="*/ 3302000 w 3981450"/>
              <a:gd name="connsiteY14" fmla="*/ 641350 h 2308225"/>
              <a:gd name="connsiteX15" fmla="*/ 3216275 w 3981450"/>
              <a:gd name="connsiteY15" fmla="*/ 641350 h 2308225"/>
              <a:gd name="connsiteX16" fmla="*/ 3216275 w 3981450"/>
              <a:gd name="connsiteY16" fmla="*/ 679450 h 2308225"/>
              <a:gd name="connsiteX17" fmla="*/ 3216275 w 3981450"/>
              <a:gd name="connsiteY17" fmla="*/ 701675 h 2308225"/>
              <a:gd name="connsiteX18" fmla="*/ 3092450 w 3981450"/>
              <a:gd name="connsiteY18" fmla="*/ 701675 h 2308225"/>
              <a:gd name="connsiteX19" fmla="*/ 3092450 w 3981450"/>
              <a:gd name="connsiteY19" fmla="*/ 739775 h 2308225"/>
              <a:gd name="connsiteX20" fmla="*/ 3092450 w 3981450"/>
              <a:gd name="connsiteY20" fmla="*/ 739775 h 2308225"/>
              <a:gd name="connsiteX21" fmla="*/ 3092450 w 3981450"/>
              <a:gd name="connsiteY21" fmla="*/ 777875 h 2308225"/>
              <a:gd name="connsiteX22" fmla="*/ 3057525 w 3981450"/>
              <a:gd name="connsiteY22" fmla="*/ 777875 h 2308225"/>
              <a:gd name="connsiteX23" fmla="*/ 3057525 w 3981450"/>
              <a:gd name="connsiteY23" fmla="*/ 806450 h 2308225"/>
              <a:gd name="connsiteX24" fmla="*/ 2943225 w 3981450"/>
              <a:gd name="connsiteY24" fmla="*/ 806450 h 2308225"/>
              <a:gd name="connsiteX25" fmla="*/ 2943225 w 3981450"/>
              <a:gd name="connsiteY25" fmla="*/ 844550 h 2308225"/>
              <a:gd name="connsiteX26" fmla="*/ 2889250 w 3981450"/>
              <a:gd name="connsiteY26" fmla="*/ 844550 h 2308225"/>
              <a:gd name="connsiteX27" fmla="*/ 2889250 w 3981450"/>
              <a:gd name="connsiteY27" fmla="*/ 904875 h 2308225"/>
              <a:gd name="connsiteX28" fmla="*/ 2794000 w 3981450"/>
              <a:gd name="connsiteY28" fmla="*/ 904875 h 2308225"/>
              <a:gd name="connsiteX29" fmla="*/ 2794000 w 3981450"/>
              <a:gd name="connsiteY29" fmla="*/ 904875 h 2308225"/>
              <a:gd name="connsiteX30" fmla="*/ 2778125 w 3981450"/>
              <a:gd name="connsiteY30" fmla="*/ 920750 h 2308225"/>
              <a:gd name="connsiteX31" fmla="*/ 2778125 w 3981450"/>
              <a:gd name="connsiteY31" fmla="*/ 955675 h 2308225"/>
              <a:gd name="connsiteX32" fmla="*/ 2606675 w 3981450"/>
              <a:gd name="connsiteY32" fmla="*/ 955675 h 2308225"/>
              <a:gd name="connsiteX33" fmla="*/ 2606675 w 3981450"/>
              <a:gd name="connsiteY33" fmla="*/ 984250 h 2308225"/>
              <a:gd name="connsiteX34" fmla="*/ 2565400 w 3981450"/>
              <a:gd name="connsiteY34" fmla="*/ 984250 h 2308225"/>
              <a:gd name="connsiteX35" fmla="*/ 2565400 w 3981450"/>
              <a:gd name="connsiteY35" fmla="*/ 1000125 h 2308225"/>
              <a:gd name="connsiteX36" fmla="*/ 2466975 w 3981450"/>
              <a:gd name="connsiteY36" fmla="*/ 1000125 h 2308225"/>
              <a:gd name="connsiteX37" fmla="*/ 2466975 w 3981450"/>
              <a:gd name="connsiteY37" fmla="*/ 1035050 h 2308225"/>
              <a:gd name="connsiteX38" fmla="*/ 2378075 w 3981450"/>
              <a:gd name="connsiteY38" fmla="*/ 1035050 h 2308225"/>
              <a:gd name="connsiteX39" fmla="*/ 2378075 w 3981450"/>
              <a:gd name="connsiteY39" fmla="*/ 1060450 h 2308225"/>
              <a:gd name="connsiteX40" fmla="*/ 2355850 w 3981450"/>
              <a:gd name="connsiteY40" fmla="*/ 1060450 h 2308225"/>
              <a:gd name="connsiteX41" fmla="*/ 2355850 w 3981450"/>
              <a:gd name="connsiteY41" fmla="*/ 1076325 h 2308225"/>
              <a:gd name="connsiteX42" fmla="*/ 2333625 w 3981450"/>
              <a:gd name="connsiteY42" fmla="*/ 1076325 h 2308225"/>
              <a:gd name="connsiteX43" fmla="*/ 2333625 w 3981450"/>
              <a:gd name="connsiteY43" fmla="*/ 1101725 h 2308225"/>
              <a:gd name="connsiteX44" fmla="*/ 2244725 w 3981450"/>
              <a:gd name="connsiteY44" fmla="*/ 1101725 h 2308225"/>
              <a:gd name="connsiteX45" fmla="*/ 2244725 w 3981450"/>
              <a:gd name="connsiteY45" fmla="*/ 1114425 h 2308225"/>
              <a:gd name="connsiteX46" fmla="*/ 2193925 w 3981450"/>
              <a:gd name="connsiteY46" fmla="*/ 1114425 h 2308225"/>
              <a:gd name="connsiteX47" fmla="*/ 2193925 w 3981450"/>
              <a:gd name="connsiteY47" fmla="*/ 1133475 h 2308225"/>
              <a:gd name="connsiteX48" fmla="*/ 2152650 w 3981450"/>
              <a:gd name="connsiteY48" fmla="*/ 1133475 h 2308225"/>
              <a:gd name="connsiteX49" fmla="*/ 2152650 w 3981450"/>
              <a:gd name="connsiteY49" fmla="*/ 1155700 h 2308225"/>
              <a:gd name="connsiteX50" fmla="*/ 2108200 w 3981450"/>
              <a:gd name="connsiteY50" fmla="*/ 1155700 h 2308225"/>
              <a:gd name="connsiteX51" fmla="*/ 2108200 w 3981450"/>
              <a:gd name="connsiteY51" fmla="*/ 1174750 h 2308225"/>
              <a:gd name="connsiteX52" fmla="*/ 2035175 w 3981450"/>
              <a:gd name="connsiteY52" fmla="*/ 1174750 h 2308225"/>
              <a:gd name="connsiteX53" fmla="*/ 2035175 w 3981450"/>
              <a:gd name="connsiteY53" fmla="*/ 1206500 h 2308225"/>
              <a:gd name="connsiteX54" fmla="*/ 2009775 w 3981450"/>
              <a:gd name="connsiteY54" fmla="*/ 1206500 h 2308225"/>
              <a:gd name="connsiteX55" fmla="*/ 2009775 w 3981450"/>
              <a:gd name="connsiteY55" fmla="*/ 1231900 h 2308225"/>
              <a:gd name="connsiteX56" fmla="*/ 1955800 w 3981450"/>
              <a:gd name="connsiteY56" fmla="*/ 1231900 h 2308225"/>
              <a:gd name="connsiteX57" fmla="*/ 1955800 w 3981450"/>
              <a:gd name="connsiteY57" fmla="*/ 1263650 h 2308225"/>
              <a:gd name="connsiteX58" fmla="*/ 1936750 w 3981450"/>
              <a:gd name="connsiteY58" fmla="*/ 1263650 h 2308225"/>
              <a:gd name="connsiteX59" fmla="*/ 1936750 w 3981450"/>
              <a:gd name="connsiteY59" fmla="*/ 1289050 h 2308225"/>
              <a:gd name="connsiteX60" fmla="*/ 1936750 w 3981450"/>
              <a:gd name="connsiteY60" fmla="*/ 1289050 h 2308225"/>
              <a:gd name="connsiteX61" fmla="*/ 1920875 w 3981450"/>
              <a:gd name="connsiteY61" fmla="*/ 1304925 h 2308225"/>
              <a:gd name="connsiteX62" fmla="*/ 1920875 w 3981450"/>
              <a:gd name="connsiteY62" fmla="*/ 1343025 h 2308225"/>
              <a:gd name="connsiteX63" fmla="*/ 1819275 w 3981450"/>
              <a:gd name="connsiteY63" fmla="*/ 1343025 h 2308225"/>
              <a:gd name="connsiteX64" fmla="*/ 1819275 w 3981450"/>
              <a:gd name="connsiteY64" fmla="*/ 1368425 h 2308225"/>
              <a:gd name="connsiteX65" fmla="*/ 1793875 w 3981450"/>
              <a:gd name="connsiteY65" fmla="*/ 1368425 h 2308225"/>
              <a:gd name="connsiteX66" fmla="*/ 1793875 w 3981450"/>
              <a:gd name="connsiteY66" fmla="*/ 1390650 h 2308225"/>
              <a:gd name="connsiteX67" fmla="*/ 1758950 w 3981450"/>
              <a:gd name="connsiteY67" fmla="*/ 1390650 h 2308225"/>
              <a:gd name="connsiteX68" fmla="*/ 1758950 w 3981450"/>
              <a:gd name="connsiteY68" fmla="*/ 1409700 h 2308225"/>
              <a:gd name="connsiteX69" fmla="*/ 1654175 w 3981450"/>
              <a:gd name="connsiteY69" fmla="*/ 1409700 h 2308225"/>
              <a:gd name="connsiteX70" fmla="*/ 1654175 w 3981450"/>
              <a:gd name="connsiteY70" fmla="*/ 1435100 h 2308225"/>
              <a:gd name="connsiteX71" fmla="*/ 1628775 w 3981450"/>
              <a:gd name="connsiteY71" fmla="*/ 1435100 h 2308225"/>
              <a:gd name="connsiteX72" fmla="*/ 1628775 w 3981450"/>
              <a:gd name="connsiteY72" fmla="*/ 1460500 h 2308225"/>
              <a:gd name="connsiteX73" fmla="*/ 1603375 w 3981450"/>
              <a:gd name="connsiteY73" fmla="*/ 1460500 h 2308225"/>
              <a:gd name="connsiteX74" fmla="*/ 1603375 w 3981450"/>
              <a:gd name="connsiteY74" fmla="*/ 1460500 h 2308225"/>
              <a:gd name="connsiteX75" fmla="*/ 1581150 w 3981450"/>
              <a:gd name="connsiteY75" fmla="*/ 1482725 h 2308225"/>
              <a:gd name="connsiteX76" fmla="*/ 1581150 w 3981450"/>
              <a:gd name="connsiteY76" fmla="*/ 1511300 h 2308225"/>
              <a:gd name="connsiteX77" fmla="*/ 1552575 w 3981450"/>
              <a:gd name="connsiteY77" fmla="*/ 1511300 h 2308225"/>
              <a:gd name="connsiteX78" fmla="*/ 1552575 w 3981450"/>
              <a:gd name="connsiteY78" fmla="*/ 1527175 h 2308225"/>
              <a:gd name="connsiteX79" fmla="*/ 1501775 w 3981450"/>
              <a:gd name="connsiteY79" fmla="*/ 1527175 h 2308225"/>
              <a:gd name="connsiteX80" fmla="*/ 1501775 w 3981450"/>
              <a:gd name="connsiteY80" fmla="*/ 1527175 h 2308225"/>
              <a:gd name="connsiteX81" fmla="*/ 1501775 w 3981450"/>
              <a:gd name="connsiteY81" fmla="*/ 1543050 h 2308225"/>
              <a:gd name="connsiteX82" fmla="*/ 1447800 w 3981450"/>
              <a:gd name="connsiteY82" fmla="*/ 1543050 h 2308225"/>
              <a:gd name="connsiteX83" fmla="*/ 1447800 w 3981450"/>
              <a:gd name="connsiteY83" fmla="*/ 1565275 h 2308225"/>
              <a:gd name="connsiteX84" fmla="*/ 1330325 w 3981450"/>
              <a:gd name="connsiteY84" fmla="*/ 1565275 h 2308225"/>
              <a:gd name="connsiteX85" fmla="*/ 1330325 w 3981450"/>
              <a:gd name="connsiteY85" fmla="*/ 1587500 h 2308225"/>
              <a:gd name="connsiteX86" fmla="*/ 1295400 w 3981450"/>
              <a:gd name="connsiteY86" fmla="*/ 1587500 h 2308225"/>
              <a:gd name="connsiteX87" fmla="*/ 1295400 w 3981450"/>
              <a:gd name="connsiteY87" fmla="*/ 1616075 h 2308225"/>
              <a:gd name="connsiteX88" fmla="*/ 1260475 w 3981450"/>
              <a:gd name="connsiteY88" fmla="*/ 1616075 h 2308225"/>
              <a:gd name="connsiteX89" fmla="*/ 1260475 w 3981450"/>
              <a:gd name="connsiteY89" fmla="*/ 1641475 h 2308225"/>
              <a:gd name="connsiteX90" fmla="*/ 1228725 w 3981450"/>
              <a:gd name="connsiteY90" fmla="*/ 1641475 h 2308225"/>
              <a:gd name="connsiteX91" fmla="*/ 1228725 w 3981450"/>
              <a:gd name="connsiteY91" fmla="*/ 1657350 h 2308225"/>
              <a:gd name="connsiteX92" fmla="*/ 1187450 w 3981450"/>
              <a:gd name="connsiteY92" fmla="*/ 1657350 h 2308225"/>
              <a:gd name="connsiteX93" fmla="*/ 1187450 w 3981450"/>
              <a:gd name="connsiteY93" fmla="*/ 1682750 h 2308225"/>
              <a:gd name="connsiteX94" fmla="*/ 1149350 w 3981450"/>
              <a:gd name="connsiteY94" fmla="*/ 1682750 h 2308225"/>
              <a:gd name="connsiteX95" fmla="*/ 1149350 w 3981450"/>
              <a:gd name="connsiteY95" fmla="*/ 1704975 h 2308225"/>
              <a:gd name="connsiteX96" fmla="*/ 1104900 w 3981450"/>
              <a:gd name="connsiteY96" fmla="*/ 1704975 h 2308225"/>
              <a:gd name="connsiteX97" fmla="*/ 1104900 w 3981450"/>
              <a:gd name="connsiteY97" fmla="*/ 1727200 h 2308225"/>
              <a:gd name="connsiteX98" fmla="*/ 1073150 w 3981450"/>
              <a:gd name="connsiteY98" fmla="*/ 1727200 h 2308225"/>
              <a:gd name="connsiteX99" fmla="*/ 1073150 w 3981450"/>
              <a:gd name="connsiteY99" fmla="*/ 1743075 h 2308225"/>
              <a:gd name="connsiteX100" fmla="*/ 1041400 w 3981450"/>
              <a:gd name="connsiteY100" fmla="*/ 1743075 h 2308225"/>
              <a:gd name="connsiteX101" fmla="*/ 1041400 w 3981450"/>
              <a:gd name="connsiteY101" fmla="*/ 1774825 h 2308225"/>
              <a:gd name="connsiteX102" fmla="*/ 984250 w 3981450"/>
              <a:gd name="connsiteY102" fmla="*/ 1774825 h 2308225"/>
              <a:gd name="connsiteX103" fmla="*/ 984250 w 3981450"/>
              <a:gd name="connsiteY103" fmla="*/ 1774825 h 2308225"/>
              <a:gd name="connsiteX104" fmla="*/ 957263 w 3981450"/>
              <a:gd name="connsiteY104" fmla="*/ 1779588 h 2308225"/>
              <a:gd name="connsiteX105" fmla="*/ 933450 w 3981450"/>
              <a:gd name="connsiteY105" fmla="*/ 1812925 h 2308225"/>
              <a:gd name="connsiteX106" fmla="*/ 876300 w 3981450"/>
              <a:gd name="connsiteY106" fmla="*/ 1812925 h 2308225"/>
              <a:gd name="connsiteX107" fmla="*/ 876300 w 3981450"/>
              <a:gd name="connsiteY107" fmla="*/ 1870075 h 2308225"/>
              <a:gd name="connsiteX108" fmla="*/ 835025 w 3981450"/>
              <a:gd name="connsiteY108" fmla="*/ 1870075 h 2308225"/>
              <a:gd name="connsiteX109" fmla="*/ 835025 w 3981450"/>
              <a:gd name="connsiteY109" fmla="*/ 1892300 h 2308225"/>
              <a:gd name="connsiteX110" fmla="*/ 800100 w 3981450"/>
              <a:gd name="connsiteY110" fmla="*/ 1892300 h 2308225"/>
              <a:gd name="connsiteX111" fmla="*/ 800100 w 3981450"/>
              <a:gd name="connsiteY111" fmla="*/ 1914525 h 2308225"/>
              <a:gd name="connsiteX112" fmla="*/ 771525 w 3981450"/>
              <a:gd name="connsiteY112" fmla="*/ 1914525 h 2308225"/>
              <a:gd name="connsiteX113" fmla="*/ 771525 w 3981450"/>
              <a:gd name="connsiteY113" fmla="*/ 1927225 h 2308225"/>
              <a:gd name="connsiteX114" fmla="*/ 711200 w 3981450"/>
              <a:gd name="connsiteY114" fmla="*/ 1927225 h 2308225"/>
              <a:gd name="connsiteX115" fmla="*/ 711200 w 3981450"/>
              <a:gd name="connsiteY115" fmla="*/ 1943100 h 2308225"/>
              <a:gd name="connsiteX116" fmla="*/ 612775 w 3981450"/>
              <a:gd name="connsiteY116" fmla="*/ 1943100 h 2308225"/>
              <a:gd name="connsiteX117" fmla="*/ 612775 w 3981450"/>
              <a:gd name="connsiteY117" fmla="*/ 1943100 h 2308225"/>
              <a:gd name="connsiteX118" fmla="*/ 612775 w 3981450"/>
              <a:gd name="connsiteY118" fmla="*/ 1981200 h 2308225"/>
              <a:gd name="connsiteX119" fmla="*/ 581025 w 3981450"/>
              <a:gd name="connsiteY119" fmla="*/ 1981200 h 2308225"/>
              <a:gd name="connsiteX120" fmla="*/ 581025 w 3981450"/>
              <a:gd name="connsiteY120" fmla="*/ 2000250 h 2308225"/>
              <a:gd name="connsiteX121" fmla="*/ 542925 w 3981450"/>
              <a:gd name="connsiteY121" fmla="*/ 2000250 h 2308225"/>
              <a:gd name="connsiteX122" fmla="*/ 542925 w 3981450"/>
              <a:gd name="connsiteY122" fmla="*/ 2022475 h 2308225"/>
              <a:gd name="connsiteX123" fmla="*/ 488950 w 3981450"/>
              <a:gd name="connsiteY123" fmla="*/ 2022475 h 2308225"/>
              <a:gd name="connsiteX124" fmla="*/ 488950 w 3981450"/>
              <a:gd name="connsiteY124" fmla="*/ 2028825 h 2308225"/>
              <a:gd name="connsiteX125" fmla="*/ 444500 w 3981450"/>
              <a:gd name="connsiteY125" fmla="*/ 2028825 h 2308225"/>
              <a:gd name="connsiteX126" fmla="*/ 444500 w 3981450"/>
              <a:gd name="connsiteY126" fmla="*/ 2028825 h 2308225"/>
              <a:gd name="connsiteX127" fmla="*/ 444500 w 3981450"/>
              <a:gd name="connsiteY127" fmla="*/ 2054225 h 2308225"/>
              <a:gd name="connsiteX128" fmla="*/ 352425 w 3981450"/>
              <a:gd name="connsiteY128" fmla="*/ 2054225 h 2308225"/>
              <a:gd name="connsiteX129" fmla="*/ 352425 w 3981450"/>
              <a:gd name="connsiteY129" fmla="*/ 2076450 h 2308225"/>
              <a:gd name="connsiteX130" fmla="*/ 330200 w 3981450"/>
              <a:gd name="connsiteY130" fmla="*/ 2076450 h 2308225"/>
              <a:gd name="connsiteX131" fmla="*/ 330200 w 3981450"/>
              <a:gd name="connsiteY131" fmla="*/ 2089150 h 2308225"/>
              <a:gd name="connsiteX132" fmla="*/ 301625 w 3981450"/>
              <a:gd name="connsiteY132" fmla="*/ 2089150 h 2308225"/>
              <a:gd name="connsiteX133" fmla="*/ 301625 w 3981450"/>
              <a:gd name="connsiteY133" fmla="*/ 2114550 h 2308225"/>
              <a:gd name="connsiteX134" fmla="*/ 254000 w 3981450"/>
              <a:gd name="connsiteY134" fmla="*/ 2114550 h 2308225"/>
              <a:gd name="connsiteX135" fmla="*/ 254000 w 3981450"/>
              <a:gd name="connsiteY135" fmla="*/ 2130425 h 2308225"/>
              <a:gd name="connsiteX136" fmla="*/ 231775 w 3981450"/>
              <a:gd name="connsiteY136" fmla="*/ 2130425 h 2308225"/>
              <a:gd name="connsiteX137" fmla="*/ 231775 w 3981450"/>
              <a:gd name="connsiteY137" fmla="*/ 2155825 h 2308225"/>
              <a:gd name="connsiteX138" fmla="*/ 190500 w 3981450"/>
              <a:gd name="connsiteY138" fmla="*/ 2155825 h 2308225"/>
              <a:gd name="connsiteX139" fmla="*/ 190500 w 3981450"/>
              <a:gd name="connsiteY139" fmla="*/ 2174875 h 2308225"/>
              <a:gd name="connsiteX140" fmla="*/ 155575 w 3981450"/>
              <a:gd name="connsiteY140" fmla="*/ 2174875 h 2308225"/>
              <a:gd name="connsiteX141" fmla="*/ 155575 w 3981450"/>
              <a:gd name="connsiteY141" fmla="*/ 2174875 h 2308225"/>
              <a:gd name="connsiteX142" fmla="*/ 133350 w 3981450"/>
              <a:gd name="connsiteY142" fmla="*/ 2197100 h 2308225"/>
              <a:gd name="connsiteX143" fmla="*/ 133350 w 3981450"/>
              <a:gd name="connsiteY143" fmla="*/ 2209800 h 2308225"/>
              <a:gd name="connsiteX144" fmla="*/ 101600 w 3981450"/>
              <a:gd name="connsiteY144" fmla="*/ 2209800 h 2308225"/>
              <a:gd name="connsiteX145" fmla="*/ 101600 w 3981450"/>
              <a:gd name="connsiteY145" fmla="*/ 2232025 h 2308225"/>
              <a:gd name="connsiteX146" fmla="*/ 69850 w 3981450"/>
              <a:gd name="connsiteY146" fmla="*/ 2232025 h 2308225"/>
              <a:gd name="connsiteX147" fmla="*/ 69850 w 3981450"/>
              <a:gd name="connsiteY147" fmla="*/ 2266950 h 2308225"/>
              <a:gd name="connsiteX148" fmla="*/ 47625 w 3981450"/>
              <a:gd name="connsiteY148" fmla="*/ 2266950 h 2308225"/>
              <a:gd name="connsiteX149" fmla="*/ 47625 w 3981450"/>
              <a:gd name="connsiteY149" fmla="*/ 2292350 h 2308225"/>
              <a:gd name="connsiteX150" fmla="*/ 22225 w 3981450"/>
              <a:gd name="connsiteY150" fmla="*/ 2292350 h 2308225"/>
              <a:gd name="connsiteX151" fmla="*/ 22225 w 3981450"/>
              <a:gd name="connsiteY151" fmla="*/ 2308225 h 2308225"/>
              <a:gd name="connsiteX152" fmla="*/ 0 w 3981450"/>
              <a:gd name="connsiteY152" fmla="*/ 2308225 h 2308225"/>
              <a:gd name="connsiteX0" fmla="*/ 3981450 w 3981450"/>
              <a:gd name="connsiteY0" fmla="*/ 0 h 2308225"/>
              <a:gd name="connsiteX1" fmla="*/ 3867150 w 3981450"/>
              <a:gd name="connsiteY1" fmla="*/ 0 h 2308225"/>
              <a:gd name="connsiteX2" fmla="*/ 3867150 w 3981450"/>
              <a:gd name="connsiteY2" fmla="*/ 104775 h 2308225"/>
              <a:gd name="connsiteX3" fmla="*/ 3832225 w 3981450"/>
              <a:gd name="connsiteY3" fmla="*/ 104775 h 2308225"/>
              <a:gd name="connsiteX4" fmla="*/ 3832225 w 3981450"/>
              <a:gd name="connsiteY4" fmla="*/ 190500 h 2308225"/>
              <a:gd name="connsiteX5" fmla="*/ 3597275 w 3981450"/>
              <a:gd name="connsiteY5" fmla="*/ 190500 h 2308225"/>
              <a:gd name="connsiteX6" fmla="*/ 3597275 w 3981450"/>
              <a:gd name="connsiteY6" fmla="*/ 352425 h 2308225"/>
              <a:gd name="connsiteX7" fmla="*/ 3524250 w 3981450"/>
              <a:gd name="connsiteY7" fmla="*/ 352425 h 2308225"/>
              <a:gd name="connsiteX8" fmla="*/ 3524250 w 3981450"/>
              <a:gd name="connsiteY8" fmla="*/ 428625 h 2308225"/>
              <a:gd name="connsiteX9" fmla="*/ 3502025 w 3981450"/>
              <a:gd name="connsiteY9" fmla="*/ 428625 h 2308225"/>
              <a:gd name="connsiteX10" fmla="*/ 3502025 w 3981450"/>
              <a:gd name="connsiteY10" fmla="*/ 482600 h 2308225"/>
              <a:gd name="connsiteX11" fmla="*/ 3355975 w 3981450"/>
              <a:gd name="connsiteY11" fmla="*/ 482600 h 2308225"/>
              <a:gd name="connsiteX12" fmla="*/ 3355975 w 3981450"/>
              <a:gd name="connsiteY12" fmla="*/ 536575 h 2308225"/>
              <a:gd name="connsiteX13" fmla="*/ 3302000 w 3981450"/>
              <a:gd name="connsiteY13" fmla="*/ 536575 h 2308225"/>
              <a:gd name="connsiteX14" fmla="*/ 3302000 w 3981450"/>
              <a:gd name="connsiteY14" fmla="*/ 641350 h 2308225"/>
              <a:gd name="connsiteX15" fmla="*/ 3216275 w 3981450"/>
              <a:gd name="connsiteY15" fmla="*/ 641350 h 2308225"/>
              <a:gd name="connsiteX16" fmla="*/ 3216275 w 3981450"/>
              <a:gd name="connsiteY16" fmla="*/ 679450 h 2308225"/>
              <a:gd name="connsiteX17" fmla="*/ 3216275 w 3981450"/>
              <a:gd name="connsiteY17" fmla="*/ 701675 h 2308225"/>
              <a:gd name="connsiteX18" fmla="*/ 3092450 w 3981450"/>
              <a:gd name="connsiteY18" fmla="*/ 701675 h 2308225"/>
              <a:gd name="connsiteX19" fmla="*/ 3092450 w 3981450"/>
              <a:gd name="connsiteY19" fmla="*/ 739775 h 2308225"/>
              <a:gd name="connsiteX20" fmla="*/ 3092450 w 3981450"/>
              <a:gd name="connsiteY20" fmla="*/ 739775 h 2308225"/>
              <a:gd name="connsiteX21" fmla="*/ 3092450 w 3981450"/>
              <a:gd name="connsiteY21" fmla="*/ 777875 h 2308225"/>
              <a:gd name="connsiteX22" fmla="*/ 3057525 w 3981450"/>
              <a:gd name="connsiteY22" fmla="*/ 777875 h 2308225"/>
              <a:gd name="connsiteX23" fmla="*/ 3057525 w 3981450"/>
              <a:gd name="connsiteY23" fmla="*/ 806450 h 2308225"/>
              <a:gd name="connsiteX24" fmla="*/ 2943225 w 3981450"/>
              <a:gd name="connsiteY24" fmla="*/ 806450 h 2308225"/>
              <a:gd name="connsiteX25" fmla="*/ 2943225 w 3981450"/>
              <a:gd name="connsiteY25" fmla="*/ 844550 h 2308225"/>
              <a:gd name="connsiteX26" fmla="*/ 2889250 w 3981450"/>
              <a:gd name="connsiteY26" fmla="*/ 844550 h 2308225"/>
              <a:gd name="connsiteX27" fmla="*/ 2889250 w 3981450"/>
              <a:gd name="connsiteY27" fmla="*/ 904875 h 2308225"/>
              <a:gd name="connsiteX28" fmla="*/ 2794000 w 3981450"/>
              <a:gd name="connsiteY28" fmla="*/ 904875 h 2308225"/>
              <a:gd name="connsiteX29" fmla="*/ 2794000 w 3981450"/>
              <a:gd name="connsiteY29" fmla="*/ 904875 h 2308225"/>
              <a:gd name="connsiteX30" fmla="*/ 2778125 w 3981450"/>
              <a:gd name="connsiteY30" fmla="*/ 920750 h 2308225"/>
              <a:gd name="connsiteX31" fmla="*/ 2778125 w 3981450"/>
              <a:gd name="connsiteY31" fmla="*/ 955675 h 2308225"/>
              <a:gd name="connsiteX32" fmla="*/ 2606675 w 3981450"/>
              <a:gd name="connsiteY32" fmla="*/ 955675 h 2308225"/>
              <a:gd name="connsiteX33" fmla="*/ 2606675 w 3981450"/>
              <a:gd name="connsiteY33" fmla="*/ 984250 h 2308225"/>
              <a:gd name="connsiteX34" fmla="*/ 2565400 w 3981450"/>
              <a:gd name="connsiteY34" fmla="*/ 984250 h 2308225"/>
              <a:gd name="connsiteX35" fmla="*/ 2565400 w 3981450"/>
              <a:gd name="connsiteY35" fmla="*/ 1000125 h 2308225"/>
              <a:gd name="connsiteX36" fmla="*/ 2466975 w 3981450"/>
              <a:gd name="connsiteY36" fmla="*/ 1000125 h 2308225"/>
              <a:gd name="connsiteX37" fmla="*/ 2466975 w 3981450"/>
              <a:gd name="connsiteY37" fmla="*/ 1035050 h 2308225"/>
              <a:gd name="connsiteX38" fmla="*/ 2378075 w 3981450"/>
              <a:gd name="connsiteY38" fmla="*/ 1035050 h 2308225"/>
              <a:gd name="connsiteX39" fmla="*/ 2378075 w 3981450"/>
              <a:gd name="connsiteY39" fmla="*/ 1060450 h 2308225"/>
              <a:gd name="connsiteX40" fmla="*/ 2355850 w 3981450"/>
              <a:gd name="connsiteY40" fmla="*/ 1060450 h 2308225"/>
              <a:gd name="connsiteX41" fmla="*/ 2355850 w 3981450"/>
              <a:gd name="connsiteY41" fmla="*/ 1076325 h 2308225"/>
              <a:gd name="connsiteX42" fmla="*/ 2333625 w 3981450"/>
              <a:gd name="connsiteY42" fmla="*/ 1076325 h 2308225"/>
              <a:gd name="connsiteX43" fmla="*/ 2333625 w 3981450"/>
              <a:gd name="connsiteY43" fmla="*/ 1101725 h 2308225"/>
              <a:gd name="connsiteX44" fmla="*/ 2244725 w 3981450"/>
              <a:gd name="connsiteY44" fmla="*/ 1101725 h 2308225"/>
              <a:gd name="connsiteX45" fmla="*/ 2244725 w 3981450"/>
              <a:gd name="connsiteY45" fmla="*/ 1114425 h 2308225"/>
              <a:gd name="connsiteX46" fmla="*/ 2193925 w 3981450"/>
              <a:gd name="connsiteY46" fmla="*/ 1114425 h 2308225"/>
              <a:gd name="connsiteX47" fmla="*/ 2193925 w 3981450"/>
              <a:gd name="connsiteY47" fmla="*/ 1133475 h 2308225"/>
              <a:gd name="connsiteX48" fmla="*/ 2152650 w 3981450"/>
              <a:gd name="connsiteY48" fmla="*/ 1133475 h 2308225"/>
              <a:gd name="connsiteX49" fmla="*/ 2152650 w 3981450"/>
              <a:gd name="connsiteY49" fmla="*/ 1155700 h 2308225"/>
              <a:gd name="connsiteX50" fmla="*/ 2108200 w 3981450"/>
              <a:gd name="connsiteY50" fmla="*/ 1155700 h 2308225"/>
              <a:gd name="connsiteX51" fmla="*/ 2108200 w 3981450"/>
              <a:gd name="connsiteY51" fmla="*/ 1174750 h 2308225"/>
              <a:gd name="connsiteX52" fmla="*/ 2035175 w 3981450"/>
              <a:gd name="connsiteY52" fmla="*/ 1174750 h 2308225"/>
              <a:gd name="connsiteX53" fmla="*/ 2035175 w 3981450"/>
              <a:gd name="connsiteY53" fmla="*/ 1206500 h 2308225"/>
              <a:gd name="connsiteX54" fmla="*/ 2009775 w 3981450"/>
              <a:gd name="connsiteY54" fmla="*/ 1206500 h 2308225"/>
              <a:gd name="connsiteX55" fmla="*/ 2009775 w 3981450"/>
              <a:gd name="connsiteY55" fmla="*/ 1231900 h 2308225"/>
              <a:gd name="connsiteX56" fmla="*/ 1955800 w 3981450"/>
              <a:gd name="connsiteY56" fmla="*/ 1231900 h 2308225"/>
              <a:gd name="connsiteX57" fmla="*/ 1955800 w 3981450"/>
              <a:gd name="connsiteY57" fmla="*/ 1263650 h 2308225"/>
              <a:gd name="connsiteX58" fmla="*/ 1936750 w 3981450"/>
              <a:gd name="connsiteY58" fmla="*/ 1263650 h 2308225"/>
              <a:gd name="connsiteX59" fmla="*/ 1936750 w 3981450"/>
              <a:gd name="connsiteY59" fmla="*/ 1289050 h 2308225"/>
              <a:gd name="connsiteX60" fmla="*/ 1936750 w 3981450"/>
              <a:gd name="connsiteY60" fmla="*/ 1289050 h 2308225"/>
              <a:gd name="connsiteX61" fmla="*/ 1920875 w 3981450"/>
              <a:gd name="connsiteY61" fmla="*/ 1304925 h 2308225"/>
              <a:gd name="connsiteX62" fmla="*/ 1920875 w 3981450"/>
              <a:gd name="connsiteY62" fmla="*/ 1343025 h 2308225"/>
              <a:gd name="connsiteX63" fmla="*/ 1819275 w 3981450"/>
              <a:gd name="connsiteY63" fmla="*/ 1343025 h 2308225"/>
              <a:gd name="connsiteX64" fmla="*/ 1819275 w 3981450"/>
              <a:gd name="connsiteY64" fmla="*/ 1368425 h 2308225"/>
              <a:gd name="connsiteX65" fmla="*/ 1793875 w 3981450"/>
              <a:gd name="connsiteY65" fmla="*/ 1368425 h 2308225"/>
              <a:gd name="connsiteX66" fmla="*/ 1793875 w 3981450"/>
              <a:gd name="connsiteY66" fmla="*/ 1390650 h 2308225"/>
              <a:gd name="connsiteX67" fmla="*/ 1758950 w 3981450"/>
              <a:gd name="connsiteY67" fmla="*/ 1390650 h 2308225"/>
              <a:gd name="connsiteX68" fmla="*/ 1758950 w 3981450"/>
              <a:gd name="connsiteY68" fmla="*/ 1409700 h 2308225"/>
              <a:gd name="connsiteX69" fmla="*/ 1654175 w 3981450"/>
              <a:gd name="connsiteY69" fmla="*/ 1409700 h 2308225"/>
              <a:gd name="connsiteX70" fmla="*/ 1654175 w 3981450"/>
              <a:gd name="connsiteY70" fmla="*/ 1435100 h 2308225"/>
              <a:gd name="connsiteX71" fmla="*/ 1628775 w 3981450"/>
              <a:gd name="connsiteY71" fmla="*/ 1435100 h 2308225"/>
              <a:gd name="connsiteX72" fmla="*/ 1628775 w 3981450"/>
              <a:gd name="connsiteY72" fmla="*/ 1460500 h 2308225"/>
              <a:gd name="connsiteX73" fmla="*/ 1603375 w 3981450"/>
              <a:gd name="connsiteY73" fmla="*/ 1460500 h 2308225"/>
              <a:gd name="connsiteX74" fmla="*/ 1603375 w 3981450"/>
              <a:gd name="connsiteY74" fmla="*/ 1460500 h 2308225"/>
              <a:gd name="connsiteX75" fmla="*/ 1581150 w 3981450"/>
              <a:gd name="connsiteY75" fmla="*/ 1482725 h 2308225"/>
              <a:gd name="connsiteX76" fmla="*/ 1581150 w 3981450"/>
              <a:gd name="connsiteY76" fmla="*/ 1511300 h 2308225"/>
              <a:gd name="connsiteX77" fmla="*/ 1552575 w 3981450"/>
              <a:gd name="connsiteY77" fmla="*/ 1511300 h 2308225"/>
              <a:gd name="connsiteX78" fmla="*/ 1552575 w 3981450"/>
              <a:gd name="connsiteY78" fmla="*/ 1527175 h 2308225"/>
              <a:gd name="connsiteX79" fmla="*/ 1501775 w 3981450"/>
              <a:gd name="connsiteY79" fmla="*/ 1527175 h 2308225"/>
              <a:gd name="connsiteX80" fmla="*/ 1501775 w 3981450"/>
              <a:gd name="connsiteY80" fmla="*/ 1527175 h 2308225"/>
              <a:gd name="connsiteX81" fmla="*/ 1501775 w 3981450"/>
              <a:gd name="connsiteY81" fmla="*/ 1543050 h 2308225"/>
              <a:gd name="connsiteX82" fmla="*/ 1447800 w 3981450"/>
              <a:gd name="connsiteY82" fmla="*/ 1543050 h 2308225"/>
              <a:gd name="connsiteX83" fmla="*/ 1447800 w 3981450"/>
              <a:gd name="connsiteY83" fmla="*/ 1565275 h 2308225"/>
              <a:gd name="connsiteX84" fmla="*/ 1330325 w 3981450"/>
              <a:gd name="connsiteY84" fmla="*/ 1565275 h 2308225"/>
              <a:gd name="connsiteX85" fmla="*/ 1330325 w 3981450"/>
              <a:gd name="connsiteY85" fmla="*/ 1587500 h 2308225"/>
              <a:gd name="connsiteX86" fmla="*/ 1295400 w 3981450"/>
              <a:gd name="connsiteY86" fmla="*/ 1587500 h 2308225"/>
              <a:gd name="connsiteX87" fmla="*/ 1295400 w 3981450"/>
              <a:gd name="connsiteY87" fmla="*/ 1616075 h 2308225"/>
              <a:gd name="connsiteX88" fmla="*/ 1260475 w 3981450"/>
              <a:gd name="connsiteY88" fmla="*/ 1616075 h 2308225"/>
              <a:gd name="connsiteX89" fmla="*/ 1260475 w 3981450"/>
              <a:gd name="connsiteY89" fmla="*/ 1641475 h 2308225"/>
              <a:gd name="connsiteX90" fmla="*/ 1228725 w 3981450"/>
              <a:gd name="connsiteY90" fmla="*/ 1641475 h 2308225"/>
              <a:gd name="connsiteX91" fmla="*/ 1228725 w 3981450"/>
              <a:gd name="connsiteY91" fmla="*/ 1657350 h 2308225"/>
              <a:gd name="connsiteX92" fmla="*/ 1187450 w 3981450"/>
              <a:gd name="connsiteY92" fmla="*/ 1657350 h 2308225"/>
              <a:gd name="connsiteX93" fmla="*/ 1187450 w 3981450"/>
              <a:gd name="connsiteY93" fmla="*/ 1682750 h 2308225"/>
              <a:gd name="connsiteX94" fmla="*/ 1149350 w 3981450"/>
              <a:gd name="connsiteY94" fmla="*/ 1682750 h 2308225"/>
              <a:gd name="connsiteX95" fmla="*/ 1149350 w 3981450"/>
              <a:gd name="connsiteY95" fmla="*/ 1704975 h 2308225"/>
              <a:gd name="connsiteX96" fmla="*/ 1104900 w 3981450"/>
              <a:gd name="connsiteY96" fmla="*/ 1704975 h 2308225"/>
              <a:gd name="connsiteX97" fmla="*/ 1104900 w 3981450"/>
              <a:gd name="connsiteY97" fmla="*/ 1727200 h 2308225"/>
              <a:gd name="connsiteX98" fmla="*/ 1073150 w 3981450"/>
              <a:gd name="connsiteY98" fmla="*/ 1727200 h 2308225"/>
              <a:gd name="connsiteX99" fmla="*/ 1073150 w 3981450"/>
              <a:gd name="connsiteY99" fmla="*/ 1743075 h 2308225"/>
              <a:gd name="connsiteX100" fmla="*/ 1041400 w 3981450"/>
              <a:gd name="connsiteY100" fmla="*/ 1743075 h 2308225"/>
              <a:gd name="connsiteX101" fmla="*/ 1041400 w 3981450"/>
              <a:gd name="connsiteY101" fmla="*/ 1774825 h 2308225"/>
              <a:gd name="connsiteX102" fmla="*/ 984250 w 3981450"/>
              <a:gd name="connsiteY102" fmla="*/ 1774825 h 2308225"/>
              <a:gd name="connsiteX103" fmla="*/ 984250 w 3981450"/>
              <a:gd name="connsiteY103" fmla="*/ 1774825 h 2308225"/>
              <a:gd name="connsiteX104" fmla="*/ 942976 w 3981450"/>
              <a:gd name="connsiteY104" fmla="*/ 1779588 h 2308225"/>
              <a:gd name="connsiteX105" fmla="*/ 933450 w 3981450"/>
              <a:gd name="connsiteY105" fmla="*/ 1812925 h 2308225"/>
              <a:gd name="connsiteX106" fmla="*/ 876300 w 3981450"/>
              <a:gd name="connsiteY106" fmla="*/ 1812925 h 2308225"/>
              <a:gd name="connsiteX107" fmla="*/ 876300 w 3981450"/>
              <a:gd name="connsiteY107" fmla="*/ 1870075 h 2308225"/>
              <a:gd name="connsiteX108" fmla="*/ 835025 w 3981450"/>
              <a:gd name="connsiteY108" fmla="*/ 1870075 h 2308225"/>
              <a:gd name="connsiteX109" fmla="*/ 835025 w 3981450"/>
              <a:gd name="connsiteY109" fmla="*/ 1892300 h 2308225"/>
              <a:gd name="connsiteX110" fmla="*/ 800100 w 3981450"/>
              <a:gd name="connsiteY110" fmla="*/ 1892300 h 2308225"/>
              <a:gd name="connsiteX111" fmla="*/ 800100 w 3981450"/>
              <a:gd name="connsiteY111" fmla="*/ 1914525 h 2308225"/>
              <a:gd name="connsiteX112" fmla="*/ 771525 w 3981450"/>
              <a:gd name="connsiteY112" fmla="*/ 1914525 h 2308225"/>
              <a:gd name="connsiteX113" fmla="*/ 771525 w 3981450"/>
              <a:gd name="connsiteY113" fmla="*/ 1927225 h 2308225"/>
              <a:gd name="connsiteX114" fmla="*/ 711200 w 3981450"/>
              <a:gd name="connsiteY114" fmla="*/ 1927225 h 2308225"/>
              <a:gd name="connsiteX115" fmla="*/ 711200 w 3981450"/>
              <a:gd name="connsiteY115" fmla="*/ 1943100 h 2308225"/>
              <a:gd name="connsiteX116" fmla="*/ 612775 w 3981450"/>
              <a:gd name="connsiteY116" fmla="*/ 1943100 h 2308225"/>
              <a:gd name="connsiteX117" fmla="*/ 612775 w 3981450"/>
              <a:gd name="connsiteY117" fmla="*/ 1943100 h 2308225"/>
              <a:gd name="connsiteX118" fmla="*/ 612775 w 3981450"/>
              <a:gd name="connsiteY118" fmla="*/ 1981200 h 2308225"/>
              <a:gd name="connsiteX119" fmla="*/ 581025 w 3981450"/>
              <a:gd name="connsiteY119" fmla="*/ 1981200 h 2308225"/>
              <a:gd name="connsiteX120" fmla="*/ 581025 w 3981450"/>
              <a:gd name="connsiteY120" fmla="*/ 2000250 h 2308225"/>
              <a:gd name="connsiteX121" fmla="*/ 542925 w 3981450"/>
              <a:gd name="connsiteY121" fmla="*/ 2000250 h 2308225"/>
              <a:gd name="connsiteX122" fmla="*/ 542925 w 3981450"/>
              <a:gd name="connsiteY122" fmla="*/ 2022475 h 2308225"/>
              <a:gd name="connsiteX123" fmla="*/ 488950 w 3981450"/>
              <a:gd name="connsiteY123" fmla="*/ 2022475 h 2308225"/>
              <a:gd name="connsiteX124" fmla="*/ 488950 w 3981450"/>
              <a:gd name="connsiteY124" fmla="*/ 2028825 h 2308225"/>
              <a:gd name="connsiteX125" fmla="*/ 444500 w 3981450"/>
              <a:gd name="connsiteY125" fmla="*/ 2028825 h 2308225"/>
              <a:gd name="connsiteX126" fmla="*/ 444500 w 3981450"/>
              <a:gd name="connsiteY126" fmla="*/ 2028825 h 2308225"/>
              <a:gd name="connsiteX127" fmla="*/ 444500 w 3981450"/>
              <a:gd name="connsiteY127" fmla="*/ 2054225 h 2308225"/>
              <a:gd name="connsiteX128" fmla="*/ 352425 w 3981450"/>
              <a:gd name="connsiteY128" fmla="*/ 2054225 h 2308225"/>
              <a:gd name="connsiteX129" fmla="*/ 352425 w 3981450"/>
              <a:gd name="connsiteY129" fmla="*/ 2076450 h 2308225"/>
              <a:gd name="connsiteX130" fmla="*/ 330200 w 3981450"/>
              <a:gd name="connsiteY130" fmla="*/ 2076450 h 2308225"/>
              <a:gd name="connsiteX131" fmla="*/ 330200 w 3981450"/>
              <a:gd name="connsiteY131" fmla="*/ 2089150 h 2308225"/>
              <a:gd name="connsiteX132" fmla="*/ 301625 w 3981450"/>
              <a:gd name="connsiteY132" fmla="*/ 2089150 h 2308225"/>
              <a:gd name="connsiteX133" fmla="*/ 301625 w 3981450"/>
              <a:gd name="connsiteY133" fmla="*/ 2114550 h 2308225"/>
              <a:gd name="connsiteX134" fmla="*/ 254000 w 3981450"/>
              <a:gd name="connsiteY134" fmla="*/ 2114550 h 2308225"/>
              <a:gd name="connsiteX135" fmla="*/ 254000 w 3981450"/>
              <a:gd name="connsiteY135" fmla="*/ 2130425 h 2308225"/>
              <a:gd name="connsiteX136" fmla="*/ 231775 w 3981450"/>
              <a:gd name="connsiteY136" fmla="*/ 2130425 h 2308225"/>
              <a:gd name="connsiteX137" fmla="*/ 231775 w 3981450"/>
              <a:gd name="connsiteY137" fmla="*/ 2155825 h 2308225"/>
              <a:gd name="connsiteX138" fmla="*/ 190500 w 3981450"/>
              <a:gd name="connsiteY138" fmla="*/ 2155825 h 2308225"/>
              <a:gd name="connsiteX139" fmla="*/ 190500 w 3981450"/>
              <a:gd name="connsiteY139" fmla="*/ 2174875 h 2308225"/>
              <a:gd name="connsiteX140" fmla="*/ 155575 w 3981450"/>
              <a:gd name="connsiteY140" fmla="*/ 2174875 h 2308225"/>
              <a:gd name="connsiteX141" fmla="*/ 155575 w 3981450"/>
              <a:gd name="connsiteY141" fmla="*/ 2174875 h 2308225"/>
              <a:gd name="connsiteX142" fmla="*/ 133350 w 3981450"/>
              <a:gd name="connsiteY142" fmla="*/ 2197100 h 2308225"/>
              <a:gd name="connsiteX143" fmla="*/ 133350 w 3981450"/>
              <a:gd name="connsiteY143" fmla="*/ 2209800 h 2308225"/>
              <a:gd name="connsiteX144" fmla="*/ 101600 w 3981450"/>
              <a:gd name="connsiteY144" fmla="*/ 2209800 h 2308225"/>
              <a:gd name="connsiteX145" fmla="*/ 101600 w 3981450"/>
              <a:gd name="connsiteY145" fmla="*/ 2232025 h 2308225"/>
              <a:gd name="connsiteX146" fmla="*/ 69850 w 3981450"/>
              <a:gd name="connsiteY146" fmla="*/ 2232025 h 2308225"/>
              <a:gd name="connsiteX147" fmla="*/ 69850 w 3981450"/>
              <a:gd name="connsiteY147" fmla="*/ 2266950 h 2308225"/>
              <a:gd name="connsiteX148" fmla="*/ 47625 w 3981450"/>
              <a:gd name="connsiteY148" fmla="*/ 2266950 h 2308225"/>
              <a:gd name="connsiteX149" fmla="*/ 47625 w 3981450"/>
              <a:gd name="connsiteY149" fmla="*/ 2292350 h 2308225"/>
              <a:gd name="connsiteX150" fmla="*/ 22225 w 3981450"/>
              <a:gd name="connsiteY150" fmla="*/ 2292350 h 2308225"/>
              <a:gd name="connsiteX151" fmla="*/ 22225 w 3981450"/>
              <a:gd name="connsiteY151" fmla="*/ 2308225 h 2308225"/>
              <a:gd name="connsiteX152" fmla="*/ 0 w 3981450"/>
              <a:gd name="connsiteY152" fmla="*/ 2308225 h 2308225"/>
              <a:gd name="connsiteX0" fmla="*/ 3981450 w 3981450"/>
              <a:gd name="connsiteY0" fmla="*/ 0 h 2308225"/>
              <a:gd name="connsiteX1" fmla="*/ 3867150 w 3981450"/>
              <a:gd name="connsiteY1" fmla="*/ 0 h 2308225"/>
              <a:gd name="connsiteX2" fmla="*/ 3867150 w 3981450"/>
              <a:gd name="connsiteY2" fmla="*/ 104775 h 2308225"/>
              <a:gd name="connsiteX3" fmla="*/ 3832225 w 3981450"/>
              <a:gd name="connsiteY3" fmla="*/ 104775 h 2308225"/>
              <a:gd name="connsiteX4" fmla="*/ 3832225 w 3981450"/>
              <a:gd name="connsiteY4" fmla="*/ 190500 h 2308225"/>
              <a:gd name="connsiteX5" fmla="*/ 3597275 w 3981450"/>
              <a:gd name="connsiteY5" fmla="*/ 190500 h 2308225"/>
              <a:gd name="connsiteX6" fmla="*/ 3597275 w 3981450"/>
              <a:gd name="connsiteY6" fmla="*/ 352425 h 2308225"/>
              <a:gd name="connsiteX7" fmla="*/ 3524250 w 3981450"/>
              <a:gd name="connsiteY7" fmla="*/ 352425 h 2308225"/>
              <a:gd name="connsiteX8" fmla="*/ 3524250 w 3981450"/>
              <a:gd name="connsiteY8" fmla="*/ 428625 h 2308225"/>
              <a:gd name="connsiteX9" fmla="*/ 3502025 w 3981450"/>
              <a:gd name="connsiteY9" fmla="*/ 428625 h 2308225"/>
              <a:gd name="connsiteX10" fmla="*/ 3502025 w 3981450"/>
              <a:gd name="connsiteY10" fmla="*/ 482600 h 2308225"/>
              <a:gd name="connsiteX11" fmla="*/ 3355975 w 3981450"/>
              <a:gd name="connsiteY11" fmla="*/ 482600 h 2308225"/>
              <a:gd name="connsiteX12" fmla="*/ 3355975 w 3981450"/>
              <a:gd name="connsiteY12" fmla="*/ 536575 h 2308225"/>
              <a:gd name="connsiteX13" fmla="*/ 3302000 w 3981450"/>
              <a:gd name="connsiteY13" fmla="*/ 536575 h 2308225"/>
              <a:gd name="connsiteX14" fmla="*/ 3302000 w 3981450"/>
              <a:gd name="connsiteY14" fmla="*/ 641350 h 2308225"/>
              <a:gd name="connsiteX15" fmla="*/ 3216275 w 3981450"/>
              <a:gd name="connsiteY15" fmla="*/ 641350 h 2308225"/>
              <a:gd name="connsiteX16" fmla="*/ 3216275 w 3981450"/>
              <a:gd name="connsiteY16" fmla="*/ 679450 h 2308225"/>
              <a:gd name="connsiteX17" fmla="*/ 3216275 w 3981450"/>
              <a:gd name="connsiteY17" fmla="*/ 701675 h 2308225"/>
              <a:gd name="connsiteX18" fmla="*/ 3092450 w 3981450"/>
              <a:gd name="connsiteY18" fmla="*/ 701675 h 2308225"/>
              <a:gd name="connsiteX19" fmla="*/ 3092450 w 3981450"/>
              <a:gd name="connsiteY19" fmla="*/ 739775 h 2308225"/>
              <a:gd name="connsiteX20" fmla="*/ 3092450 w 3981450"/>
              <a:gd name="connsiteY20" fmla="*/ 739775 h 2308225"/>
              <a:gd name="connsiteX21" fmla="*/ 3092450 w 3981450"/>
              <a:gd name="connsiteY21" fmla="*/ 777875 h 2308225"/>
              <a:gd name="connsiteX22" fmla="*/ 3057525 w 3981450"/>
              <a:gd name="connsiteY22" fmla="*/ 777875 h 2308225"/>
              <a:gd name="connsiteX23" fmla="*/ 3057525 w 3981450"/>
              <a:gd name="connsiteY23" fmla="*/ 806450 h 2308225"/>
              <a:gd name="connsiteX24" fmla="*/ 2943225 w 3981450"/>
              <a:gd name="connsiteY24" fmla="*/ 806450 h 2308225"/>
              <a:gd name="connsiteX25" fmla="*/ 2943225 w 3981450"/>
              <a:gd name="connsiteY25" fmla="*/ 844550 h 2308225"/>
              <a:gd name="connsiteX26" fmla="*/ 2889250 w 3981450"/>
              <a:gd name="connsiteY26" fmla="*/ 844550 h 2308225"/>
              <a:gd name="connsiteX27" fmla="*/ 2889250 w 3981450"/>
              <a:gd name="connsiteY27" fmla="*/ 904875 h 2308225"/>
              <a:gd name="connsiteX28" fmla="*/ 2794000 w 3981450"/>
              <a:gd name="connsiteY28" fmla="*/ 904875 h 2308225"/>
              <a:gd name="connsiteX29" fmla="*/ 2794000 w 3981450"/>
              <a:gd name="connsiteY29" fmla="*/ 904875 h 2308225"/>
              <a:gd name="connsiteX30" fmla="*/ 2778125 w 3981450"/>
              <a:gd name="connsiteY30" fmla="*/ 920750 h 2308225"/>
              <a:gd name="connsiteX31" fmla="*/ 2778125 w 3981450"/>
              <a:gd name="connsiteY31" fmla="*/ 955675 h 2308225"/>
              <a:gd name="connsiteX32" fmla="*/ 2606675 w 3981450"/>
              <a:gd name="connsiteY32" fmla="*/ 955675 h 2308225"/>
              <a:gd name="connsiteX33" fmla="*/ 2606675 w 3981450"/>
              <a:gd name="connsiteY33" fmla="*/ 984250 h 2308225"/>
              <a:gd name="connsiteX34" fmla="*/ 2565400 w 3981450"/>
              <a:gd name="connsiteY34" fmla="*/ 984250 h 2308225"/>
              <a:gd name="connsiteX35" fmla="*/ 2565400 w 3981450"/>
              <a:gd name="connsiteY35" fmla="*/ 1000125 h 2308225"/>
              <a:gd name="connsiteX36" fmla="*/ 2466975 w 3981450"/>
              <a:gd name="connsiteY36" fmla="*/ 1000125 h 2308225"/>
              <a:gd name="connsiteX37" fmla="*/ 2466975 w 3981450"/>
              <a:gd name="connsiteY37" fmla="*/ 1035050 h 2308225"/>
              <a:gd name="connsiteX38" fmla="*/ 2378075 w 3981450"/>
              <a:gd name="connsiteY38" fmla="*/ 1035050 h 2308225"/>
              <a:gd name="connsiteX39" fmla="*/ 2378075 w 3981450"/>
              <a:gd name="connsiteY39" fmla="*/ 1060450 h 2308225"/>
              <a:gd name="connsiteX40" fmla="*/ 2355850 w 3981450"/>
              <a:gd name="connsiteY40" fmla="*/ 1060450 h 2308225"/>
              <a:gd name="connsiteX41" fmla="*/ 2355850 w 3981450"/>
              <a:gd name="connsiteY41" fmla="*/ 1076325 h 2308225"/>
              <a:gd name="connsiteX42" fmla="*/ 2333625 w 3981450"/>
              <a:gd name="connsiteY42" fmla="*/ 1076325 h 2308225"/>
              <a:gd name="connsiteX43" fmla="*/ 2333625 w 3981450"/>
              <a:gd name="connsiteY43" fmla="*/ 1101725 h 2308225"/>
              <a:gd name="connsiteX44" fmla="*/ 2244725 w 3981450"/>
              <a:gd name="connsiteY44" fmla="*/ 1101725 h 2308225"/>
              <a:gd name="connsiteX45" fmla="*/ 2244725 w 3981450"/>
              <a:gd name="connsiteY45" fmla="*/ 1114425 h 2308225"/>
              <a:gd name="connsiteX46" fmla="*/ 2193925 w 3981450"/>
              <a:gd name="connsiteY46" fmla="*/ 1114425 h 2308225"/>
              <a:gd name="connsiteX47" fmla="*/ 2193925 w 3981450"/>
              <a:gd name="connsiteY47" fmla="*/ 1133475 h 2308225"/>
              <a:gd name="connsiteX48" fmla="*/ 2152650 w 3981450"/>
              <a:gd name="connsiteY48" fmla="*/ 1133475 h 2308225"/>
              <a:gd name="connsiteX49" fmla="*/ 2152650 w 3981450"/>
              <a:gd name="connsiteY49" fmla="*/ 1155700 h 2308225"/>
              <a:gd name="connsiteX50" fmla="*/ 2108200 w 3981450"/>
              <a:gd name="connsiteY50" fmla="*/ 1155700 h 2308225"/>
              <a:gd name="connsiteX51" fmla="*/ 2108200 w 3981450"/>
              <a:gd name="connsiteY51" fmla="*/ 1174750 h 2308225"/>
              <a:gd name="connsiteX52" fmla="*/ 2035175 w 3981450"/>
              <a:gd name="connsiteY52" fmla="*/ 1174750 h 2308225"/>
              <a:gd name="connsiteX53" fmla="*/ 2035175 w 3981450"/>
              <a:gd name="connsiteY53" fmla="*/ 1206500 h 2308225"/>
              <a:gd name="connsiteX54" fmla="*/ 2009775 w 3981450"/>
              <a:gd name="connsiteY54" fmla="*/ 1206500 h 2308225"/>
              <a:gd name="connsiteX55" fmla="*/ 2009775 w 3981450"/>
              <a:gd name="connsiteY55" fmla="*/ 1231900 h 2308225"/>
              <a:gd name="connsiteX56" fmla="*/ 1955800 w 3981450"/>
              <a:gd name="connsiteY56" fmla="*/ 1231900 h 2308225"/>
              <a:gd name="connsiteX57" fmla="*/ 1955800 w 3981450"/>
              <a:gd name="connsiteY57" fmla="*/ 1263650 h 2308225"/>
              <a:gd name="connsiteX58" fmla="*/ 1936750 w 3981450"/>
              <a:gd name="connsiteY58" fmla="*/ 1263650 h 2308225"/>
              <a:gd name="connsiteX59" fmla="*/ 1936750 w 3981450"/>
              <a:gd name="connsiteY59" fmla="*/ 1289050 h 2308225"/>
              <a:gd name="connsiteX60" fmla="*/ 1936750 w 3981450"/>
              <a:gd name="connsiteY60" fmla="*/ 1289050 h 2308225"/>
              <a:gd name="connsiteX61" fmla="*/ 1920875 w 3981450"/>
              <a:gd name="connsiteY61" fmla="*/ 1304925 h 2308225"/>
              <a:gd name="connsiteX62" fmla="*/ 1920875 w 3981450"/>
              <a:gd name="connsiteY62" fmla="*/ 1343025 h 2308225"/>
              <a:gd name="connsiteX63" fmla="*/ 1819275 w 3981450"/>
              <a:gd name="connsiteY63" fmla="*/ 1343025 h 2308225"/>
              <a:gd name="connsiteX64" fmla="*/ 1819275 w 3981450"/>
              <a:gd name="connsiteY64" fmla="*/ 1368425 h 2308225"/>
              <a:gd name="connsiteX65" fmla="*/ 1793875 w 3981450"/>
              <a:gd name="connsiteY65" fmla="*/ 1368425 h 2308225"/>
              <a:gd name="connsiteX66" fmla="*/ 1793875 w 3981450"/>
              <a:gd name="connsiteY66" fmla="*/ 1390650 h 2308225"/>
              <a:gd name="connsiteX67" fmla="*/ 1758950 w 3981450"/>
              <a:gd name="connsiteY67" fmla="*/ 1390650 h 2308225"/>
              <a:gd name="connsiteX68" fmla="*/ 1758950 w 3981450"/>
              <a:gd name="connsiteY68" fmla="*/ 1409700 h 2308225"/>
              <a:gd name="connsiteX69" fmla="*/ 1654175 w 3981450"/>
              <a:gd name="connsiteY69" fmla="*/ 1409700 h 2308225"/>
              <a:gd name="connsiteX70" fmla="*/ 1654175 w 3981450"/>
              <a:gd name="connsiteY70" fmla="*/ 1435100 h 2308225"/>
              <a:gd name="connsiteX71" fmla="*/ 1628775 w 3981450"/>
              <a:gd name="connsiteY71" fmla="*/ 1435100 h 2308225"/>
              <a:gd name="connsiteX72" fmla="*/ 1628775 w 3981450"/>
              <a:gd name="connsiteY72" fmla="*/ 1460500 h 2308225"/>
              <a:gd name="connsiteX73" fmla="*/ 1603375 w 3981450"/>
              <a:gd name="connsiteY73" fmla="*/ 1460500 h 2308225"/>
              <a:gd name="connsiteX74" fmla="*/ 1603375 w 3981450"/>
              <a:gd name="connsiteY74" fmla="*/ 1460500 h 2308225"/>
              <a:gd name="connsiteX75" fmla="*/ 1581150 w 3981450"/>
              <a:gd name="connsiteY75" fmla="*/ 1482725 h 2308225"/>
              <a:gd name="connsiteX76" fmla="*/ 1581150 w 3981450"/>
              <a:gd name="connsiteY76" fmla="*/ 1511300 h 2308225"/>
              <a:gd name="connsiteX77" fmla="*/ 1552575 w 3981450"/>
              <a:gd name="connsiteY77" fmla="*/ 1511300 h 2308225"/>
              <a:gd name="connsiteX78" fmla="*/ 1552575 w 3981450"/>
              <a:gd name="connsiteY78" fmla="*/ 1527175 h 2308225"/>
              <a:gd name="connsiteX79" fmla="*/ 1501775 w 3981450"/>
              <a:gd name="connsiteY79" fmla="*/ 1527175 h 2308225"/>
              <a:gd name="connsiteX80" fmla="*/ 1501775 w 3981450"/>
              <a:gd name="connsiteY80" fmla="*/ 1527175 h 2308225"/>
              <a:gd name="connsiteX81" fmla="*/ 1501775 w 3981450"/>
              <a:gd name="connsiteY81" fmla="*/ 1543050 h 2308225"/>
              <a:gd name="connsiteX82" fmla="*/ 1447800 w 3981450"/>
              <a:gd name="connsiteY82" fmla="*/ 1543050 h 2308225"/>
              <a:gd name="connsiteX83" fmla="*/ 1447800 w 3981450"/>
              <a:gd name="connsiteY83" fmla="*/ 1565275 h 2308225"/>
              <a:gd name="connsiteX84" fmla="*/ 1330325 w 3981450"/>
              <a:gd name="connsiteY84" fmla="*/ 1565275 h 2308225"/>
              <a:gd name="connsiteX85" fmla="*/ 1330325 w 3981450"/>
              <a:gd name="connsiteY85" fmla="*/ 1587500 h 2308225"/>
              <a:gd name="connsiteX86" fmla="*/ 1295400 w 3981450"/>
              <a:gd name="connsiteY86" fmla="*/ 1587500 h 2308225"/>
              <a:gd name="connsiteX87" fmla="*/ 1295400 w 3981450"/>
              <a:gd name="connsiteY87" fmla="*/ 1616075 h 2308225"/>
              <a:gd name="connsiteX88" fmla="*/ 1260475 w 3981450"/>
              <a:gd name="connsiteY88" fmla="*/ 1616075 h 2308225"/>
              <a:gd name="connsiteX89" fmla="*/ 1260475 w 3981450"/>
              <a:gd name="connsiteY89" fmla="*/ 1641475 h 2308225"/>
              <a:gd name="connsiteX90" fmla="*/ 1228725 w 3981450"/>
              <a:gd name="connsiteY90" fmla="*/ 1641475 h 2308225"/>
              <a:gd name="connsiteX91" fmla="*/ 1228725 w 3981450"/>
              <a:gd name="connsiteY91" fmla="*/ 1657350 h 2308225"/>
              <a:gd name="connsiteX92" fmla="*/ 1187450 w 3981450"/>
              <a:gd name="connsiteY92" fmla="*/ 1657350 h 2308225"/>
              <a:gd name="connsiteX93" fmla="*/ 1187450 w 3981450"/>
              <a:gd name="connsiteY93" fmla="*/ 1682750 h 2308225"/>
              <a:gd name="connsiteX94" fmla="*/ 1149350 w 3981450"/>
              <a:gd name="connsiteY94" fmla="*/ 1682750 h 2308225"/>
              <a:gd name="connsiteX95" fmla="*/ 1149350 w 3981450"/>
              <a:gd name="connsiteY95" fmla="*/ 1704975 h 2308225"/>
              <a:gd name="connsiteX96" fmla="*/ 1104900 w 3981450"/>
              <a:gd name="connsiteY96" fmla="*/ 1704975 h 2308225"/>
              <a:gd name="connsiteX97" fmla="*/ 1104900 w 3981450"/>
              <a:gd name="connsiteY97" fmla="*/ 1727200 h 2308225"/>
              <a:gd name="connsiteX98" fmla="*/ 1073150 w 3981450"/>
              <a:gd name="connsiteY98" fmla="*/ 1727200 h 2308225"/>
              <a:gd name="connsiteX99" fmla="*/ 1073150 w 3981450"/>
              <a:gd name="connsiteY99" fmla="*/ 1743075 h 2308225"/>
              <a:gd name="connsiteX100" fmla="*/ 1041400 w 3981450"/>
              <a:gd name="connsiteY100" fmla="*/ 1743075 h 2308225"/>
              <a:gd name="connsiteX101" fmla="*/ 1041400 w 3981450"/>
              <a:gd name="connsiteY101" fmla="*/ 1774825 h 2308225"/>
              <a:gd name="connsiteX102" fmla="*/ 984250 w 3981450"/>
              <a:gd name="connsiteY102" fmla="*/ 1774825 h 2308225"/>
              <a:gd name="connsiteX103" fmla="*/ 984250 w 3981450"/>
              <a:gd name="connsiteY103" fmla="*/ 1774825 h 2308225"/>
              <a:gd name="connsiteX104" fmla="*/ 945357 w 3981450"/>
              <a:gd name="connsiteY104" fmla="*/ 1791494 h 2308225"/>
              <a:gd name="connsiteX105" fmla="*/ 933450 w 3981450"/>
              <a:gd name="connsiteY105" fmla="*/ 1812925 h 2308225"/>
              <a:gd name="connsiteX106" fmla="*/ 876300 w 3981450"/>
              <a:gd name="connsiteY106" fmla="*/ 1812925 h 2308225"/>
              <a:gd name="connsiteX107" fmla="*/ 876300 w 3981450"/>
              <a:gd name="connsiteY107" fmla="*/ 1870075 h 2308225"/>
              <a:gd name="connsiteX108" fmla="*/ 835025 w 3981450"/>
              <a:gd name="connsiteY108" fmla="*/ 1870075 h 2308225"/>
              <a:gd name="connsiteX109" fmla="*/ 835025 w 3981450"/>
              <a:gd name="connsiteY109" fmla="*/ 1892300 h 2308225"/>
              <a:gd name="connsiteX110" fmla="*/ 800100 w 3981450"/>
              <a:gd name="connsiteY110" fmla="*/ 1892300 h 2308225"/>
              <a:gd name="connsiteX111" fmla="*/ 800100 w 3981450"/>
              <a:gd name="connsiteY111" fmla="*/ 1914525 h 2308225"/>
              <a:gd name="connsiteX112" fmla="*/ 771525 w 3981450"/>
              <a:gd name="connsiteY112" fmla="*/ 1914525 h 2308225"/>
              <a:gd name="connsiteX113" fmla="*/ 771525 w 3981450"/>
              <a:gd name="connsiteY113" fmla="*/ 1927225 h 2308225"/>
              <a:gd name="connsiteX114" fmla="*/ 711200 w 3981450"/>
              <a:gd name="connsiteY114" fmla="*/ 1927225 h 2308225"/>
              <a:gd name="connsiteX115" fmla="*/ 711200 w 3981450"/>
              <a:gd name="connsiteY115" fmla="*/ 1943100 h 2308225"/>
              <a:gd name="connsiteX116" fmla="*/ 612775 w 3981450"/>
              <a:gd name="connsiteY116" fmla="*/ 1943100 h 2308225"/>
              <a:gd name="connsiteX117" fmla="*/ 612775 w 3981450"/>
              <a:gd name="connsiteY117" fmla="*/ 1943100 h 2308225"/>
              <a:gd name="connsiteX118" fmla="*/ 612775 w 3981450"/>
              <a:gd name="connsiteY118" fmla="*/ 1981200 h 2308225"/>
              <a:gd name="connsiteX119" fmla="*/ 581025 w 3981450"/>
              <a:gd name="connsiteY119" fmla="*/ 1981200 h 2308225"/>
              <a:gd name="connsiteX120" fmla="*/ 581025 w 3981450"/>
              <a:gd name="connsiteY120" fmla="*/ 2000250 h 2308225"/>
              <a:gd name="connsiteX121" fmla="*/ 542925 w 3981450"/>
              <a:gd name="connsiteY121" fmla="*/ 2000250 h 2308225"/>
              <a:gd name="connsiteX122" fmla="*/ 542925 w 3981450"/>
              <a:gd name="connsiteY122" fmla="*/ 2022475 h 2308225"/>
              <a:gd name="connsiteX123" fmla="*/ 488950 w 3981450"/>
              <a:gd name="connsiteY123" fmla="*/ 2022475 h 2308225"/>
              <a:gd name="connsiteX124" fmla="*/ 488950 w 3981450"/>
              <a:gd name="connsiteY124" fmla="*/ 2028825 h 2308225"/>
              <a:gd name="connsiteX125" fmla="*/ 444500 w 3981450"/>
              <a:gd name="connsiteY125" fmla="*/ 2028825 h 2308225"/>
              <a:gd name="connsiteX126" fmla="*/ 444500 w 3981450"/>
              <a:gd name="connsiteY126" fmla="*/ 2028825 h 2308225"/>
              <a:gd name="connsiteX127" fmla="*/ 444500 w 3981450"/>
              <a:gd name="connsiteY127" fmla="*/ 2054225 h 2308225"/>
              <a:gd name="connsiteX128" fmla="*/ 352425 w 3981450"/>
              <a:gd name="connsiteY128" fmla="*/ 2054225 h 2308225"/>
              <a:gd name="connsiteX129" fmla="*/ 352425 w 3981450"/>
              <a:gd name="connsiteY129" fmla="*/ 2076450 h 2308225"/>
              <a:gd name="connsiteX130" fmla="*/ 330200 w 3981450"/>
              <a:gd name="connsiteY130" fmla="*/ 2076450 h 2308225"/>
              <a:gd name="connsiteX131" fmla="*/ 330200 w 3981450"/>
              <a:gd name="connsiteY131" fmla="*/ 2089150 h 2308225"/>
              <a:gd name="connsiteX132" fmla="*/ 301625 w 3981450"/>
              <a:gd name="connsiteY132" fmla="*/ 2089150 h 2308225"/>
              <a:gd name="connsiteX133" fmla="*/ 301625 w 3981450"/>
              <a:gd name="connsiteY133" fmla="*/ 2114550 h 2308225"/>
              <a:gd name="connsiteX134" fmla="*/ 254000 w 3981450"/>
              <a:gd name="connsiteY134" fmla="*/ 2114550 h 2308225"/>
              <a:gd name="connsiteX135" fmla="*/ 254000 w 3981450"/>
              <a:gd name="connsiteY135" fmla="*/ 2130425 h 2308225"/>
              <a:gd name="connsiteX136" fmla="*/ 231775 w 3981450"/>
              <a:gd name="connsiteY136" fmla="*/ 2130425 h 2308225"/>
              <a:gd name="connsiteX137" fmla="*/ 231775 w 3981450"/>
              <a:gd name="connsiteY137" fmla="*/ 2155825 h 2308225"/>
              <a:gd name="connsiteX138" fmla="*/ 190500 w 3981450"/>
              <a:gd name="connsiteY138" fmla="*/ 2155825 h 2308225"/>
              <a:gd name="connsiteX139" fmla="*/ 190500 w 3981450"/>
              <a:gd name="connsiteY139" fmla="*/ 2174875 h 2308225"/>
              <a:gd name="connsiteX140" fmla="*/ 155575 w 3981450"/>
              <a:gd name="connsiteY140" fmla="*/ 2174875 h 2308225"/>
              <a:gd name="connsiteX141" fmla="*/ 155575 w 3981450"/>
              <a:gd name="connsiteY141" fmla="*/ 2174875 h 2308225"/>
              <a:gd name="connsiteX142" fmla="*/ 133350 w 3981450"/>
              <a:gd name="connsiteY142" fmla="*/ 2197100 h 2308225"/>
              <a:gd name="connsiteX143" fmla="*/ 133350 w 3981450"/>
              <a:gd name="connsiteY143" fmla="*/ 2209800 h 2308225"/>
              <a:gd name="connsiteX144" fmla="*/ 101600 w 3981450"/>
              <a:gd name="connsiteY144" fmla="*/ 2209800 h 2308225"/>
              <a:gd name="connsiteX145" fmla="*/ 101600 w 3981450"/>
              <a:gd name="connsiteY145" fmla="*/ 2232025 h 2308225"/>
              <a:gd name="connsiteX146" fmla="*/ 69850 w 3981450"/>
              <a:gd name="connsiteY146" fmla="*/ 2232025 h 2308225"/>
              <a:gd name="connsiteX147" fmla="*/ 69850 w 3981450"/>
              <a:gd name="connsiteY147" fmla="*/ 2266950 h 2308225"/>
              <a:gd name="connsiteX148" fmla="*/ 47625 w 3981450"/>
              <a:gd name="connsiteY148" fmla="*/ 2266950 h 2308225"/>
              <a:gd name="connsiteX149" fmla="*/ 47625 w 3981450"/>
              <a:gd name="connsiteY149" fmla="*/ 2292350 h 2308225"/>
              <a:gd name="connsiteX150" fmla="*/ 22225 w 3981450"/>
              <a:gd name="connsiteY150" fmla="*/ 2292350 h 2308225"/>
              <a:gd name="connsiteX151" fmla="*/ 22225 w 3981450"/>
              <a:gd name="connsiteY151" fmla="*/ 2308225 h 2308225"/>
              <a:gd name="connsiteX152" fmla="*/ 0 w 3981450"/>
              <a:gd name="connsiteY152" fmla="*/ 2308225 h 2308225"/>
              <a:gd name="connsiteX0" fmla="*/ 3981450 w 3981450"/>
              <a:gd name="connsiteY0" fmla="*/ 0 h 2308225"/>
              <a:gd name="connsiteX1" fmla="*/ 3867150 w 3981450"/>
              <a:gd name="connsiteY1" fmla="*/ 0 h 2308225"/>
              <a:gd name="connsiteX2" fmla="*/ 3867150 w 3981450"/>
              <a:gd name="connsiteY2" fmla="*/ 104775 h 2308225"/>
              <a:gd name="connsiteX3" fmla="*/ 3832225 w 3981450"/>
              <a:gd name="connsiteY3" fmla="*/ 104775 h 2308225"/>
              <a:gd name="connsiteX4" fmla="*/ 3832225 w 3981450"/>
              <a:gd name="connsiteY4" fmla="*/ 190500 h 2308225"/>
              <a:gd name="connsiteX5" fmla="*/ 3597275 w 3981450"/>
              <a:gd name="connsiteY5" fmla="*/ 190500 h 2308225"/>
              <a:gd name="connsiteX6" fmla="*/ 3597275 w 3981450"/>
              <a:gd name="connsiteY6" fmla="*/ 352425 h 2308225"/>
              <a:gd name="connsiteX7" fmla="*/ 3524250 w 3981450"/>
              <a:gd name="connsiteY7" fmla="*/ 352425 h 2308225"/>
              <a:gd name="connsiteX8" fmla="*/ 3524250 w 3981450"/>
              <a:gd name="connsiteY8" fmla="*/ 428625 h 2308225"/>
              <a:gd name="connsiteX9" fmla="*/ 3502025 w 3981450"/>
              <a:gd name="connsiteY9" fmla="*/ 428625 h 2308225"/>
              <a:gd name="connsiteX10" fmla="*/ 3502025 w 3981450"/>
              <a:gd name="connsiteY10" fmla="*/ 482600 h 2308225"/>
              <a:gd name="connsiteX11" fmla="*/ 3355975 w 3981450"/>
              <a:gd name="connsiteY11" fmla="*/ 482600 h 2308225"/>
              <a:gd name="connsiteX12" fmla="*/ 3355975 w 3981450"/>
              <a:gd name="connsiteY12" fmla="*/ 536575 h 2308225"/>
              <a:gd name="connsiteX13" fmla="*/ 3302000 w 3981450"/>
              <a:gd name="connsiteY13" fmla="*/ 536575 h 2308225"/>
              <a:gd name="connsiteX14" fmla="*/ 3302000 w 3981450"/>
              <a:gd name="connsiteY14" fmla="*/ 641350 h 2308225"/>
              <a:gd name="connsiteX15" fmla="*/ 3216275 w 3981450"/>
              <a:gd name="connsiteY15" fmla="*/ 641350 h 2308225"/>
              <a:gd name="connsiteX16" fmla="*/ 3216275 w 3981450"/>
              <a:gd name="connsiteY16" fmla="*/ 679450 h 2308225"/>
              <a:gd name="connsiteX17" fmla="*/ 3216275 w 3981450"/>
              <a:gd name="connsiteY17" fmla="*/ 701675 h 2308225"/>
              <a:gd name="connsiteX18" fmla="*/ 3092450 w 3981450"/>
              <a:gd name="connsiteY18" fmla="*/ 701675 h 2308225"/>
              <a:gd name="connsiteX19" fmla="*/ 3092450 w 3981450"/>
              <a:gd name="connsiteY19" fmla="*/ 739775 h 2308225"/>
              <a:gd name="connsiteX20" fmla="*/ 3092450 w 3981450"/>
              <a:gd name="connsiteY20" fmla="*/ 739775 h 2308225"/>
              <a:gd name="connsiteX21" fmla="*/ 3092450 w 3981450"/>
              <a:gd name="connsiteY21" fmla="*/ 777875 h 2308225"/>
              <a:gd name="connsiteX22" fmla="*/ 3057525 w 3981450"/>
              <a:gd name="connsiteY22" fmla="*/ 777875 h 2308225"/>
              <a:gd name="connsiteX23" fmla="*/ 3057525 w 3981450"/>
              <a:gd name="connsiteY23" fmla="*/ 806450 h 2308225"/>
              <a:gd name="connsiteX24" fmla="*/ 2943225 w 3981450"/>
              <a:gd name="connsiteY24" fmla="*/ 806450 h 2308225"/>
              <a:gd name="connsiteX25" fmla="*/ 2943225 w 3981450"/>
              <a:gd name="connsiteY25" fmla="*/ 844550 h 2308225"/>
              <a:gd name="connsiteX26" fmla="*/ 2889250 w 3981450"/>
              <a:gd name="connsiteY26" fmla="*/ 844550 h 2308225"/>
              <a:gd name="connsiteX27" fmla="*/ 2889250 w 3981450"/>
              <a:gd name="connsiteY27" fmla="*/ 904875 h 2308225"/>
              <a:gd name="connsiteX28" fmla="*/ 2794000 w 3981450"/>
              <a:gd name="connsiteY28" fmla="*/ 904875 h 2308225"/>
              <a:gd name="connsiteX29" fmla="*/ 2794000 w 3981450"/>
              <a:gd name="connsiteY29" fmla="*/ 904875 h 2308225"/>
              <a:gd name="connsiteX30" fmla="*/ 2778125 w 3981450"/>
              <a:gd name="connsiteY30" fmla="*/ 920750 h 2308225"/>
              <a:gd name="connsiteX31" fmla="*/ 2778125 w 3981450"/>
              <a:gd name="connsiteY31" fmla="*/ 955675 h 2308225"/>
              <a:gd name="connsiteX32" fmla="*/ 2606675 w 3981450"/>
              <a:gd name="connsiteY32" fmla="*/ 955675 h 2308225"/>
              <a:gd name="connsiteX33" fmla="*/ 2606675 w 3981450"/>
              <a:gd name="connsiteY33" fmla="*/ 984250 h 2308225"/>
              <a:gd name="connsiteX34" fmla="*/ 2565400 w 3981450"/>
              <a:gd name="connsiteY34" fmla="*/ 984250 h 2308225"/>
              <a:gd name="connsiteX35" fmla="*/ 2565400 w 3981450"/>
              <a:gd name="connsiteY35" fmla="*/ 1000125 h 2308225"/>
              <a:gd name="connsiteX36" fmla="*/ 2466975 w 3981450"/>
              <a:gd name="connsiteY36" fmla="*/ 1000125 h 2308225"/>
              <a:gd name="connsiteX37" fmla="*/ 2466975 w 3981450"/>
              <a:gd name="connsiteY37" fmla="*/ 1035050 h 2308225"/>
              <a:gd name="connsiteX38" fmla="*/ 2378075 w 3981450"/>
              <a:gd name="connsiteY38" fmla="*/ 1035050 h 2308225"/>
              <a:gd name="connsiteX39" fmla="*/ 2378075 w 3981450"/>
              <a:gd name="connsiteY39" fmla="*/ 1060450 h 2308225"/>
              <a:gd name="connsiteX40" fmla="*/ 2355850 w 3981450"/>
              <a:gd name="connsiteY40" fmla="*/ 1060450 h 2308225"/>
              <a:gd name="connsiteX41" fmla="*/ 2355850 w 3981450"/>
              <a:gd name="connsiteY41" fmla="*/ 1076325 h 2308225"/>
              <a:gd name="connsiteX42" fmla="*/ 2333625 w 3981450"/>
              <a:gd name="connsiteY42" fmla="*/ 1076325 h 2308225"/>
              <a:gd name="connsiteX43" fmla="*/ 2333625 w 3981450"/>
              <a:gd name="connsiteY43" fmla="*/ 1101725 h 2308225"/>
              <a:gd name="connsiteX44" fmla="*/ 2244725 w 3981450"/>
              <a:gd name="connsiteY44" fmla="*/ 1101725 h 2308225"/>
              <a:gd name="connsiteX45" fmla="*/ 2244725 w 3981450"/>
              <a:gd name="connsiteY45" fmla="*/ 1114425 h 2308225"/>
              <a:gd name="connsiteX46" fmla="*/ 2193925 w 3981450"/>
              <a:gd name="connsiteY46" fmla="*/ 1114425 h 2308225"/>
              <a:gd name="connsiteX47" fmla="*/ 2193925 w 3981450"/>
              <a:gd name="connsiteY47" fmla="*/ 1133475 h 2308225"/>
              <a:gd name="connsiteX48" fmla="*/ 2152650 w 3981450"/>
              <a:gd name="connsiteY48" fmla="*/ 1133475 h 2308225"/>
              <a:gd name="connsiteX49" fmla="*/ 2152650 w 3981450"/>
              <a:gd name="connsiteY49" fmla="*/ 1155700 h 2308225"/>
              <a:gd name="connsiteX50" fmla="*/ 2108200 w 3981450"/>
              <a:gd name="connsiteY50" fmla="*/ 1155700 h 2308225"/>
              <a:gd name="connsiteX51" fmla="*/ 2108200 w 3981450"/>
              <a:gd name="connsiteY51" fmla="*/ 1174750 h 2308225"/>
              <a:gd name="connsiteX52" fmla="*/ 2035175 w 3981450"/>
              <a:gd name="connsiteY52" fmla="*/ 1174750 h 2308225"/>
              <a:gd name="connsiteX53" fmla="*/ 2035175 w 3981450"/>
              <a:gd name="connsiteY53" fmla="*/ 1206500 h 2308225"/>
              <a:gd name="connsiteX54" fmla="*/ 2009775 w 3981450"/>
              <a:gd name="connsiteY54" fmla="*/ 1206500 h 2308225"/>
              <a:gd name="connsiteX55" fmla="*/ 2009775 w 3981450"/>
              <a:gd name="connsiteY55" fmla="*/ 1231900 h 2308225"/>
              <a:gd name="connsiteX56" fmla="*/ 1955800 w 3981450"/>
              <a:gd name="connsiteY56" fmla="*/ 1231900 h 2308225"/>
              <a:gd name="connsiteX57" fmla="*/ 1955800 w 3981450"/>
              <a:gd name="connsiteY57" fmla="*/ 1263650 h 2308225"/>
              <a:gd name="connsiteX58" fmla="*/ 1936750 w 3981450"/>
              <a:gd name="connsiteY58" fmla="*/ 1263650 h 2308225"/>
              <a:gd name="connsiteX59" fmla="*/ 1936750 w 3981450"/>
              <a:gd name="connsiteY59" fmla="*/ 1289050 h 2308225"/>
              <a:gd name="connsiteX60" fmla="*/ 1936750 w 3981450"/>
              <a:gd name="connsiteY60" fmla="*/ 1289050 h 2308225"/>
              <a:gd name="connsiteX61" fmla="*/ 1920875 w 3981450"/>
              <a:gd name="connsiteY61" fmla="*/ 1304925 h 2308225"/>
              <a:gd name="connsiteX62" fmla="*/ 1920875 w 3981450"/>
              <a:gd name="connsiteY62" fmla="*/ 1343025 h 2308225"/>
              <a:gd name="connsiteX63" fmla="*/ 1819275 w 3981450"/>
              <a:gd name="connsiteY63" fmla="*/ 1343025 h 2308225"/>
              <a:gd name="connsiteX64" fmla="*/ 1819275 w 3981450"/>
              <a:gd name="connsiteY64" fmla="*/ 1368425 h 2308225"/>
              <a:gd name="connsiteX65" fmla="*/ 1793875 w 3981450"/>
              <a:gd name="connsiteY65" fmla="*/ 1368425 h 2308225"/>
              <a:gd name="connsiteX66" fmla="*/ 1793875 w 3981450"/>
              <a:gd name="connsiteY66" fmla="*/ 1390650 h 2308225"/>
              <a:gd name="connsiteX67" fmla="*/ 1758950 w 3981450"/>
              <a:gd name="connsiteY67" fmla="*/ 1390650 h 2308225"/>
              <a:gd name="connsiteX68" fmla="*/ 1758950 w 3981450"/>
              <a:gd name="connsiteY68" fmla="*/ 1409700 h 2308225"/>
              <a:gd name="connsiteX69" fmla="*/ 1654175 w 3981450"/>
              <a:gd name="connsiteY69" fmla="*/ 1409700 h 2308225"/>
              <a:gd name="connsiteX70" fmla="*/ 1654175 w 3981450"/>
              <a:gd name="connsiteY70" fmla="*/ 1435100 h 2308225"/>
              <a:gd name="connsiteX71" fmla="*/ 1628775 w 3981450"/>
              <a:gd name="connsiteY71" fmla="*/ 1435100 h 2308225"/>
              <a:gd name="connsiteX72" fmla="*/ 1628775 w 3981450"/>
              <a:gd name="connsiteY72" fmla="*/ 1460500 h 2308225"/>
              <a:gd name="connsiteX73" fmla="*/ 1603375 w 3981450"/>
              <a:gd name="connsiteY73" fmla="*/ 1460500 h 2308225"/>
              <a:gd name="connsiteX74" fmla="*/ 1603375 w 3981450"/>
              <a:gd name="connsiteY74" fmla="*/ 1460500 h 2308225"/>
              <a:gd name="connsiteX75" fmla="*/ 1581150 w 3981450"/>
              <a:gd name="connsiteY75" fmla="*/ 1482725 h 2308225"/>
              <a:gd name="connsiteX76" fmla="*/ 1581150 w 3981450"/>
              <a:gd name="connsiteY76" fmla="*/ 1511300 h 2308225"/>
              <a:gd name="connsiteX77" fmla="*/ 1552575 w 3981450"/>
              <a:gd name="connsiteY77" fmla="*/ 1511300 h 2308225"/>
              <a:gd name="connsiteX78" fmla="*/ 1552575 w 3981450"/>
              <a:gd name="connsiteY78" fmla="*/ 1527175 h 2308225"/>
              <a:gd name="connsiteX79" fmla="*/ 1501775 w 3981450"/>
              <a:gd name="connsiteY79" fmla="*/ 1527175 h 2308225"/>
              <a:gd name="connsiteX80" fmla="*/ 1501775 w 3981450"/>
              <a:gd name="connsiteY80" fmla="*/ 1527175 h 2308225"/>
              <a:gd name="connsiteX81" fmla="*/ 1501775 w 3981450"/>
              <a:gd name="connsiteY81" fmla="*/ 1543050 h 2308225"/>
              <a:gd name="connsiteX82" fmla="*/ 1447800 w 3981450"/>
              <a:gd name="connsiteY82" fmla="*/ 1543050 h 2308225"/>
              <a:gd name="connsiteX83" fmla="*/ 1447800 w 3981450"/>
              <a:gd name="connsiteY83" fmla="*/ 1565275 h 2308225"/>
              <a:gd name="connsiteX84" fmla="*/ 1330325 w 3981450"/>
              <a:gd name="connsiteY84" fmla="*/ 1565275 h 2308225"/>
              <a:gd name="connsiteX85" fmla="*/ 1330325 w 3981450"/>
              <a:gd name="connsiteY85" fmla="*/ 1587500 h 2308225"/>
              <a:gd name="connsiteX86" fmla="*/ 1295400 w 3981450"/>
              <a:gd name="connsiteY86" fmla="*/ 1587500 h 2308225"/>
              <a:gd name="connsiteX87" fmla="*/ 1295400 w 3981450"/>
              <a:gd name="connsiteY87" fmla="*/ 1616075 h 2308225"/>
              <a:gd name="connsiteX88" fmla="*/ 1260475 w 3981450"/>
              <a:gd name="connsiteY88" fmla="*/ 1616075 h 2308225"/>
              <a:gd name="connsiteX89" fmla="*/ 1260475 w 3981450"/>
              <a:gd name="connsiteY89" fmla="*/ 1641475 h 2308225"/>
              <a:gd name="connsiteX90" fmla="*/ 1228725 w 3981450"/>
              <a:gd name="connsiteY90" fmla="*/ 1641475 h 2308225"/>
              <a:gd name="connsiteX91" fmla="*/ 1228725 w 3981450"/>
              <a:gd name="connsiteY91" fmla="*/ 1657350 h 2308225"/>
              <a:gd name="connsiteX92" fmla="*/ 1187450 w 3981450"/>
              <a:gd name="connsiteY92" fmla="*/ 1657350 h 2308225"/>
              <a:gd name="connsiteX93" fmla="*/ 1187450 w 3981450"/>
              <a:gd name="connsiteY93" fmla="*/ 1682750 h 2308225"/>
              <a:gd name="connsiteX94" fmla="*/ 1149350 w 3981450"/>
              <a:gd name="connsiteY94" fmla="*/ 1682750 h 2308225"/>
              <a:gd name="connsiteX95" fmla="*/ 1149350 w 3981450"/>
              <a:gd name="connsiteY95" fmla="*/ 1704975 h 2308225"/>
              <a:gd name="connsiteX96" fmla="*/ 1104900 w 3981450"/>
              <a:gd name="connsiteY96" fmla="*/ 1704975 h 2308225"/>
              <a:gd name="connsiteX97" fmla="*/ 1104900 w 3981450"/>
              <a:gd name="connsiteY97" fmla="*/ 1727200 h 2308225"/>
              <a:gd name="connsiteX98" fmla="*/ 1073150 w 3981450"/>
              <a:gd name="connsiteY98" fmla="*/ 1727200 h 2308225"/>
              <a:gd name="connsiteX99" fmla="*/ 1073150 w 3981450"/>
              <a:gd name="connsiteY99" fmla="*/ 1743075 h 2308225"/>
              <a:gd name="connsiteX100" fmla="*/ 1041400 w 3981450"/>
              <a:gd name="connsiteY100" fmla="*/ 1743075 h 2308225"/>
              <a:gd name="connsiteX101" fmla="*/ 1041400 w 3981450"/>
              <a:gd name="connsiteY101" fmla="*/ 1774825 h 2308225"/>
              <a:gd name="connsiteX102" fmla="*/ 984250 w 3981450"/>
              <a:gd name="connsiteY102" fmla="*/ 1774825 h 2308225"/>
              <a:gd name="connsiteX103" fmla="*/ 979487 w 3981450"/>
              <a:gd name="connsiteY103" fmla="*/ 1801018 h 2308225"/>
              <a:gd name="connsiteX104" fmla="*/ 945357 w 3981450"/>
              <a:gd name="connsiteY104" fmla="*/ 1791494 h 2308225"/>
              <a:gd name="connsiteX105" fmla="*/ 933450 w 3981450"/>
              <a:gd name="connsiteY105" fmla="*/ 1812925 h 2308225"/>
              <a:gd name="connsiteX106" fmla="*/ 876300 w 3981450"/>
              <a:gd name="connsiteY106" fmla="*/ 1812925 h 2308225"/>
              <a:gd name="connsiteX107" fmla="*/ 876300 w 3981450"/>
              <a:gd name="connsiteY107" fmla="*/ 1870075 h 2308225"/>
              <a:gd name="connsiteX108" fmla="*/ 835025 w 3981450"/>
              <a:gd name="connsiteY108" fmla="*/ 1870075 h 2308225"/>
              <a:gd name="connsiteX109" fmla="*/ 835025 w 3981450"/>
              <a:gd name="connsiteY109" fmla="*/ 1892300 h 2308225"/>
              <a:gd name="connsiteX110" fmla="*/ 800100 w 3981450"/>
              <a:gd name="connsiteY110" fmla="*/ 1892300 h 2308225"/>
              <a:gd name="connsiteX111" fmla="*/ 800100 w 3981450"/>
              <a:gd name="connsiteY111" fmla="*/ 1914525 h 2308225"/>
              <a:gd name="connsiteX112" fmla="*/ 771525 w 3981450"/>
              <a:gd name="connsiteY112" fmla="*/ 1914525 h 2308225"/>
              <a:gd name="connsiteX113" fmla="*/ 771525 w 3981450"/>
              <a:gd name="connsiteY113" fmla="*/ 1927225 h 2308225"/>
              <a:gd name="connsiteX114" fmla="*/ 711200 w 3981450"/>
              <a:gd name="connsiteY114" fmla="*/ 1927225 h 2308225"/>
              <a:gd name="connsiteX115" fmla="*/ 711200 w 3981450"/>
              <a:gd name="connsiteY115" fmla="*/ 1943100 h 2308225"/>
              <a:gd name="connsiteX116" fmla="*/ 612775 w 3981450"/>
              <a:gd name="connsiteY116" fmla="*/ 1943100 h 2308225"/>
              <a:gd name="connsiteX117" fmla="*/ 612775 w 3981450"/>
              <a:gd name="connsiteY117" fmla="*/ 1943100 h 2308225"/>
              <a:gd name="connsiteX118" fmla="*/ 612775 w 3981450"/>
              <a:gd name="connsiteY118" fmla="*/ 1981200 h 2308225"/>
              <a:gd name="connsiteX119" fmla="*/ 581025 w 3981450"/>
              <a:gd name="connsiteY119" fmla="*/ 1981200 h 2308225"/>
              <a:gd name="connsiteX120" fmla="*/ 581025 w 3981450"/>
              <a:gd name="connsiteY120" fmla="*/ 2000250 h 2308225"/>
              <a:gd name="connsiteX121" fmla="*/ 542925 w 3981450"/>
              <a:gd name="connsiteY121" fmla="*/ 2000250 h 2308225"/>
              <a:gd name="connsiteX122" fmla="*/ 542925 w 3981450"/>
              <a:gd name="connsiteY122" fmla="*/ 2022475 h 2308225"/>
              <a:gd name="connsiteX123" fmla="*/ 488950 w 3981450"/>
              <a:gd name="connsiteY123" fmla="*/ 2022475 h 2308225"/>
              <a:gd name="connsiteX124" fmla="*/ 488950 w 3981450"/>
              <a:gd name="connsiteY124" fmla="*/ 2028825 h 2308225"/>
              <a:gd name="connsiteX125" fmla="*/ 444500 w 3981450"/>
              <a:gd name="connsiteY125" fmla="*/ 2028825 h 2308225"/>
              <a:gd name="connsiteX126" fmla="*/ 444500 w 3981450"/>
              <a:gd name="connsiteY126" fmla="*/ 2028825 h 2308225"/>
              <a:gd name="connsiteX127" fmla="*/ 444500 w 3981450"/>
              <a:gd name="connsiteY127" fmla="*/ 2054225 h 2308225"/>
              <a:gd name="connsiteX128" fmla="*/ 352425 w 3981450"/>
              <a:gd name="connsiteY128" fmla="*/ 2054225 h 2308225"/>
              <a:gd name="connsiteX129" fmla="*/ 352425 w 3981450"/>
              <a:gd name="connsiteY129" fmla="*/ 2076450 h 2308225"/>
              <a:gd name="connsiteX130" fmla="*/ 330200 w 3981450"/>
              <a:gd name="connsiteY130" fmla="*/ 2076450 h 2308225"/>
              <a:gd name="connsiteX131" fmla="*/ 330200 w 3981450"/>
              <a:gd name="connsiteY131" fmla="*/ 2089150 h 2308225"/>
              <a:gd name="connsiteX132" fmla="*/ 301625 w 3981450"/>
              <a:gd name="connsiteY132" fmla="*/ 2089150 h 2308225"/>
              <a:gd name="connsiteX133" fmla="*/ 301625 w 3981450"/>
              <a:gd name="connsiteY133" fmla="*/ 2114550 h 2308225"/>
              <a:gd name="connsiteX134" fmla="*/ 254000 w 3981450"/>
              <a:gd name="connsiteY134" fmla="*/ 2114550 h 2308225"/>
              <a:gd name="connsiteX135" fmla="*/ 254000 w 3981450"/>
              <a:gd name="connsiteY135" fmla="*/ 2130425 h 2308225"/>
              <a:gd name="connsiteX136" fmla="*/ 231775 w 3981450"/>
              <a:gd name="connsiteY136" fmla="*/ 2130425 h 2308225"/>
              <a:gd name="connsiteX137" fmla="*/ 231775 w 3981450"/>
              <a:gd name="connsiteY137" fmla="*/ 2155825 h 2308225"/>
              <a:gd name="connsiteX138" fmla="*/ 190500 w 3981450"/>
              <a:gd name="connsiteY138" fmla="*/ 2155825 h 2308225"/>
              <a:gd name="connsiteX139" fmla="*/ 190500 w 3981450"/>
              <a:gd name="connsiteY139" fmla="*/ 2174875 h 2308225"/>
              <a:gd name="connsiteX140" fmla="*/ 155575 w 3981450"/>
              <a:gd name="connsiteY140" fmla="*/ 2174875 h 2308225"/>
              <a:gd name="connsiteX141" fmla="*/ 155575 w 3981450"/>
              <a:gd name="connsiteY141" fmla="*/ 2174875 h 2308225"/>
              <a:gd name="connsiteX142" fmla="*/ 133350 w 3981450"/>
              <a:gd name="connsiteY142" fmla="*/ 2197100 h 2308225"/>
              <a:gd name="connsiteX143" fmla="*/ 133350 w 3981450"/>
              <a:gd name="connsiteY143" fmla="*/ 2209800 h 2308225"/>
              <a:gd name="connsiteX144" fmla="*/ 101600 w 3981450"/>
              <a:gd name="connsiteY144" fmla="*/ 2209800 h 2308225"/>
              <a:gd name="connsiteX145" fmla="*/ 101600 w 3981450"/>
              <a:gd name="connsiteY145" fmla="*/ 2232025 h 2308225"/>
              <a:gd name="connsiteX146" fmla="*/ 69850 w 3981450"/>
              <a:gd name="connsiteY146" fmla="*/ 2232025 h 2308225"/>
              <a:gd name="connsiteX147" fmla="*/ 69850 w 3981450"/>
              <a:gd name="connsiteY147" fmla="*/ 2266950 h 2308225"/>
              <a:gd name="connsiteX148" fmla="*/ 47625 w 3981450"/>
              <a:gd name="connsiteY148" fmla="*/ 2266950 h 2308225"/>
              <a:gd name="connsiteX149" fmla="*/ 47625 w 3981450"/>
              <a:gd name="connsiteY149" fmla="*/ 2292350 h 2308225"/>
              <a:gd name="connsiteX150" fmla="*/ 22225 w 3981450"/>
              <a:gd name="connsiteY150" fmla="*/ 2292350 h 2308225"/>
              <a:gd name="connsiteX151" fmla="*/ 22225 w 3981450"/>
              <a:gd name="connsiteY151" fmla="*/ 2308225 h 2308225"/>
              <a:gd name="connsiteX152" fmla="*/ 0 w 3981450"/>
              <a:gd name="connsiteY152" fmla="*/ 2308225 h 2308225"/>
              <a:gd name="connsiteX0" fmla="*/ 3981450 w 3981450"/>
              <a:gd name="connsiteY0" fmla="*/ 0 h 2308225"/>
              <a:gd name="connsiteX1" fmla="*/ 3867150 w 3981450"/>
              <a:gd name="connsiteY1" fmla="*/ 0 h 2308225"/>
              <a:gd name="connsiteX2" fmla="*/ 3867150 w 3981450"/>
              <a:gd name="connsiteY2" fmla="*/ 104775 h 2308225"/>
              <a:gd name="connsiteX3" fmla="*/ 3832225 w 3981450"/>
              <a:gd name="connsiteY3" fmla="*/ 104775 h 2308225"/>
              <a:gd name="connsiteX4" fmla="*/ 3832225 w 3981450"/>
              <a:gd name="connsiteY4" fmla="*/ 190500 h 2308225"/>
              <a:gd name="connsiteX5" fmla="*/ 3597275 w 3981450"/>
              <a:gd name="connsiteY5" fmla="*/ 190500 h 2308225"/>
              <a:gd name="connsiteX6" fmla="*/ 3597275 w 3981450"/>
              <a:gd name="connsiteY6" fmla="*/ 352425 h 2308225"/>
              <a:gd name="connsiteX7" fmla="*/ 3524250 w 3981450"/>
              <a:gd name="connsiteY7" fmla="*/ 352425 h 2308225"/>
              <a:gd name="connsiteX8" fmla="*/ 3524250 w 3981450"/>
              <a:gd name="connsiteY8" fmla="*/ 428625 h 2308225"/>
              <a:gd name="connsiteX9" fmla="*/ 3502025 w 3981450"/>
              <a:gd name="connsiteY9" fmla="*/ 428625 h 2308225"/>
              <a:gd name="connsiteX10" fmla="*/ 3502025 w 3981450"/>
              <a:gd name="connsiteY10" fmla="*/ 482600 h 2308225"/>
              <a:gd name="connsiteX11" fmla="*/ 3355975 w 3981450"/>
              <a:gd name="connsiteY11" fmla="*/ 482600 h 2308225"/>
              <a:gd name="connsiteX12" fmla="*/ 3355975 w 3981450"/>
              <a:gd name="connsiteY12" fmla="*/ 536575 h 2308225"/>
              <a:gd name="connsiteX13" fmla="*/ 3302000 w 3981450"/>
              <a:gd name="connsiteY13" fmla="*/ 536575 h 2308225"/>
              <a:gd name="connsiteX14" fmla="*/ 3302000 w 3981450"/>
              <a:gd name="connsiteY14" fmla="*/ 641350 h 2308225"/>
              <a:gd name="connsiteX15" fmla="*/ 3216275 w 3981450"/>
              <a:gd name="connsiteY15" fmla="*/ 641350 h 2308225"/>
              <a:gd name="connsiteX16" fmla="*/ 3216275 w 3981450"/>
              <a:gd name="connsiteY16" fmla="*/ 679450 h 2308225"/>
              <a:gd name="connsiteX17" fmla="*/ 3216275 w 3981450"/>
              <a:gd name="connsiteY17" fmla="*/ 701675 h 2308225"/>
              <a:gd name="connsiteX18" fmla="*/ 3092450 w 3981450"/>
              <a:gd name="connsiteY18" fmla="*/ 701675 h 2308225"/>
              <a:gd name="connsiteX19" fmla="*/ 3092450 w 3981450"/>
              <a:gd name="connsiteY19" fmla="*/ 739775 h 2308225"/>
              <a:gd name="connsiteX20" fmla="*/ 3092450 w 3981450"/>
              <a:gd name="connsiteY20" fmla="*/ 739775 h 2308225"/>
              <a:gd name="connsiteX21" fmla="*/ 3092450 w 3981450"/>
              <a:gd name="connsiteY21" fmla="*/ 777875 h 2308225"/>
              <a:gd name="connsiteX22" fmla="*/ 3057525 w 3981450"/>
              <a:gd name="connsiteY22" fmla="*/ 777875 h 2308225"/>
              <a:gd name="connsiteX23" fmla="*/ 3057525 w 3981450"/>
              <a:gd name="connsiteY23" fmla="*/ 806450 h 2308225"/>
              <a:gd name="connsiteX24" fmla="*/ 2943225 w 3981450"/>
              <a:gd name="connsiteY24" fmla="*/ 806450 h 2308225"/>
              <a:gd name="connsiteX25" fmla="*/ 2943225 w 3981450"/>
              <a:gd name="connsiteY25" fmla="*/ 844550 h 2308225"/>
              <a:gd name="connsiteX26" fmla="*/ 2889250 w 3981450"/>
              <a:gd name="connsiteY26" fmla="*/ 844550 h 2308225"/>
              <a:gd name="connsiteX27" fmla="*/ 2889250 w 3981450"/>
              <a:gd name="connsiteY27" fmla="*/ 904875 h 2308225"/>
              <a:gd name="connsiteX28" fmla="*/ 2794000 w 3981450"/>
              <a:gd name="connsiteY28" fmla="*/ 904875 h 2308225"/>
              <a:gd name="connsiteX29" fmla="*/ 2794000 w 3981450"/>
              <a:gd name="connsiteY29" fmla="*/ 904875 h 2308225"/>
              <a:gd name="connsiteX30" fmla="*/ 2778125 w 3981450"/>
              <a:gd name="connsiteY30" fmla="*/ 920750 h 2308225"/>
              <a:gd name="connsiteX31" fmla="*/ 2778125 w 3981450"/>
              <a:gd name="connsiteY31" fmla="*/ 955675 h 2308225"/>
              <a:gd name="connsiteX32" fmla="*/ 2606675 w 3981450"/>
              <a:gd name="connsiteY32" fmla="*/ 955675 h 2308225"/>
              <a:gd name="connsiteX33" fmla="*/ 2606675 w 3981450"/>
              <a:gd name="connsiteY33" fmla="*/ 984250 h 2308225"/>
              <a:gd name="connsiteX34" fmla="*/ 2565400 w 3981450"/>
              <a:gd name="connsiteY34" fmla="*/ 984250 h 2308225"/>
              <a:gd name="connsiteX35" fmla="*/ 2565400 w 3981450"/>
              <a:gd name="connsiteY35" fmla="*/ 1000125 h 2308225"/>
              <a:gd name="connsiteX36" fmla="*/ 2466975 w 3981450"/>
              <a:gd name="connsiteY36" fmla="*/ 1000125 h 2308225"/>
              <a:gd name="connsiteX37" fmla="*/ 2466975 w 3981450"/>
              <a:gd name="connsiteY37" fmla="*/ 1035050 h 2308225"/>
              <a:gd name="connsiteX38" fmla="*/ 2378075 w 3981450"/>
              <a:gd name="connsiteY38" fmla="*/ 1035050 h 2308225"/>
              <a:gd name="connsiteX39" fmla="*/ 2378075 w 3981450"/>
              <a:gd name="connsiteY39" fmla="*/ 1060450 h 2308225"/>
              <a:gd name="connsiteX40" fmla="*/ 2355850 w 3981450"/>
              <a:gd name="connsiteY40" fmla="*/ 1060450 h 2308225"/>
              <a:gd name="connsiteX41" fmla="*/ 2355850 w 3981450"/>
              <a:gd name="connsiteY41" fmla="*/ 1076325 h 2308225"/>
              <a:gd name="connsiteX42" fmla="*/ 2333625 w 3981450"/>
              <a:gd name="connsiteY42" fmla="*/ 1076325 h 2308225"/>
              <a:gd name="connsiteX43" fmla="*/ 2333625 w 3981450"/>
              <a:gd name="connsiteY43" fmla="*/ 1101725 h 2308225"/>
              <a:gd name="connsiteX44" fmla="*/ 2244725 w 3981450"/>
              <a:gd name="connsiteY44" fmla="*/ 1101725 h 2308225"/>
              <a:gd name="connsiteX45" fmla="*/ 2244725 w 3981450"/>
              <a:gd name="connsiteY45" fmla="*/ 1114425 h 2308225"/>
              <a:gd name="connsiteX46" fmla="*/ 2193925 w 3981450"/>
              <a:gd name="connsiteY46" fmla="*/ 1114425 h 2308225"/>
              <a:gd name="connsiteX47" fmla="*/ 2193925 w 3981450"/>
              <a:gd name="connsiteY47" fmla="*/ 1133475 h 2308225"/>
              <a:gd name="connsiteX48" fmla="*/ 2152650 w 3981450"/>
              <a:gd name="connsiteY48" fmla="*/ 1133475 h 2308225"/>
              <a:gd name="connsiteX49" fmla="*/ 2152650 w 3981450"/>
              <a:gd name="connsiteY49" fmla="*/ 1155700 h 2308225"/>
              <a:gd name="connsiteX50" fmla="*/ 2108200 w 3981450"/>
              <a:gd name="connsiteY50" fmla="*/ 1155700 h 2308225"/>
              <a:gd name="connsiteX51" fmla="*/ 2108200 w 3981450"/>
              <a:gd name="connsiteY51" fmla="*/ 1174750 h 2308225"/>
              <a:gd name="connsiteX52" fmla="*/ 2035175 w 3981450"/>
              <a:gd name="connsiteY52" fmla="*/ 1174750 h 2308225"/>
              <a:gd name="connsiteX53" fmla="*/ 2035175 w 3981450"/>
              <a:gd name="connsiteY53" fmla="*/ 1206500 h 2308225"/>
              <a:gd name="connsiteX54" fmla="*/ 2009775 w 3981450"/>
              <a:gd name="connsiteY54" fmla="*/ 1206500 h 2308225"/>
              <a:gd name="connsiteX55" fmla="*/ 2009775 w 3981450"/>
              <a:gd name="connsiteY55" fmla="*/ 1231900 h 2308225"/>
              <a:gd name="connsiteX56" fmla="*/ 1955800 w 3981450"/>
              <a:gd name="connsiteY56" fmla="*/ 1231900 h 2308225"/>
              <a:gd name="connsiteX57" fmla="*/ 1955800 w 3981450"/>
              <a:gd name="connsiteY57" fmla="*/ 1263650 h 2308225"/>
              <a:gd name="connsiteX58" fmla="*/ 1936750 w 3981450"/>
              <a:gd name="connsiteY58" fmla="*/ 1263650 h 2308225"/>
              <a:gd name="connsiteX59" fmla="*/ 1936750 w 3981450"/>
              <a:gd name="connsiteY59" fmla="*/ 1289050 h 2308225"/>
              <a:gd name="connsiteX60" fmla="*/ 1936750 w 3981450"/>
              <a:gd name="connsiteY60" fmla="*/ 1289050 h 2308225"/>
              <a:gd name="connsiteX61" fmla="*/ 1920875 w 3981450"/>
              <a:gd name="connsiteY61" fmla="*/ 1304925 h 2308225"/>
              <a:gd name="connsiteX62" fmla="*/ 1920875 w 3981450"/>
              <a:gd name="connsiteY62" fmla="*/ 1343025 h 2308225"/>
              <a:gd name="connsiteX63" fmla="*/ 1819275 w 3981450"/>
              <a:gd name="connsiteY63" fmla="*/ 1343025 h 2308225"/>
              <a:gd name="connsiteX64" fmla="*/ 1819275 w 3981450"/>
              <a:gd name="connsiteY64" fmla="*/ 1368425 h 2308225"/>
              <a:gd name="connsiteX65" fmla="*/ 1793875 w 3981450"/>
              <a:gd name="connsiteY65" fmla="*/ 1368425 h 2308225"/>
              <a:gd name="connsiteX66" fmla="*/ 1793875 w 3981450"/>
              <a:gd name="connsiteY66" fmla="*/ 1390650 h 2308225"/>
              <a:gd name="connsiteX67" fmla="*/ 1758950 w 3981450"/>
              <a:gd name="connsiteY67" fmla="*/ 1390650 h 2308225"/>
              <a:gd name="connsiteX68" fmla="*/ 1758950 w 3981450"/>
              <a:gd name="connsiteY68" fmla="*/ 1409700 h 2308225"/>
              <a:gd name="connsiteX69" fmla="*/ 1654175 w 3981450"/>
              <a:gd name="connsiteY69" fmla="*/ 1409700 h 2308225"/>
              <a:gd name="connsiteX70" fmla="*/ 1654175 w 3981450"/>
              <a:gd name="connsiteY70" fmla="*/ 1435100 h 2308225"/>
              <a:gd name="connsiteX71" fmla="*/ 1628775 w 3981450"/>
              <a:gd name="connsiteY71" fmla="*/ 1435100 h 2308225"/>
              <a:gd name="connsiteX72" fmla="*/ 1628775 w 3981450"/>
              <a:gd name="connsiteY72" fmla="*/ 1460500 h 2308225"/>
              <a:gd name="connsiteX73" fmla="*/ 1603375 w 3981450"/>
              <a:gd name="connsiteY73" fmla="*/ 1460500 h 2308225"/>
              <a:gd name="connsiteX74" fmla="*/ 1603375 w 3981450"/>
              <a:gd name="connsiteY74" fmla="*/ 1460500 h 2308225"/>
              <a:gd name="connsiteX75" fmla="*/ 1581150 w 3981450"/>
              <a:gd name="connsiteY75" fmla="*/ 1482725 h 2308225"/>
              <a:gd name="connsiteX76" fmla="*/ 1581150 w 3981450"/>
              <a:gd name="connsiteY76" fmla="*/ 1511300 h 2308225"/>
              <a:gd name="connsiteX77" fmla="*/ 1552575 w 3981450"/>
              <a:gd name="connsiteY77" fmla="*/ 1511300 h 2308225"/>
              <a:gd name="connsiteX78" fmla="*/ 1552575 w 3981450"/>
              <a:gd name="connsiteY78" fmla="*/ 1527175 h 2308225"/>
              <a:gd name="connsiteX79" fmla="*/ 1501775 w 3981450"/>
              <a:gd name="connsiteY79" fmla="*/ 1527175 h 2308225"/>
              <a:gd name="connsiteX80" fmla="*/ 1501775 w 3981450"/>
              <a:gd name="connsiteY80" fmla="*/ 1527175 h 2308225"/>
              <a:gd name="connsiteX81" fmla="*/ 1501775 w 3981450"/>
              <a:gd name="connsiteY81" fmla="*/ 1543050 h 2308225"/>
              <a:gd name="connsiteX82" fmla="*/ 1447800 w 3981450"/>
              <a:gd name="connsiteY82" fmla="*/ 1543050 h 2308225"/>
              <a:gd name="connsiteX83" fmla="*/ 1447800 w 3981450"/>
              <a:gd name="connsiteY83" fmla="*/ 1565275 h 2308225"/>
              <a:gd name="connsiteX84" fmla="*/ 1330325 w 3981450"/>
              <a:gd name="connsiteY84" fmla="*/ 1565275 h 2308225"/>
              <a:gd name="connsiteX85" fmla="*/ 1330325 w 3981450"/>
              <a:gd name="connsiteY85" fmla="*/ 1587500 h 2308225"/>
              <a:gd name="connsiteX86" fmla="*/ 1295400 w 3981450"/>
              <a:gd name="connsiteY86" fmla="*/ 1587500 h 2308225"/>
              <a:gd name="connsiteX87" fmla="*/ 1295400 w 3981450"/>
              <a:gd name="connsiteY87" fmla="*/ 1616075 h 2308225"/>
              <a:gd name="connsiteX88" fmla="*/ 1260475 w 3981450"/>
              <a:gd name="connsiteY88" fmla="*/ 1616075 h 2308225"/>
              <a:gd name="connsiteX89" fmla="*/ 1260475 w 3981450"/>
              <a:gd name="connsiteY89" fmla="*/ 1641475 h 2308225"/>
              <a:gd name="connsiteX90" fmla="*/ 1228725 w 3981450"/>
              <a:gd name="connsiteY90" fmla="*/ 1641475 h 2308225"/>
              <a:gd name="connsiteX91" fmla="*/ 1228725 w 3981450"/>
              <a:gd name="connsiteY91" fmla="*/ 1657350 h 2308225"/>
              <a:gd name="connsiteX92" fmla="*/ 1187450 w 3981450"/>
              <a:gd name="connsiteY92" fmla="*/ 1657350 h 2308225"/>
              <a:gd name="connsiteX93" fmla="*/ 1187450 w 3981450"/>
              <a:gd name="connsiteY93" fmla="*/ 1682750 h 2308225"/>
              <a:gd name="connsiteX94" fmla="*/ 1149350 w 3981450"/>
              <a:gd name="connsiteY94" fmla="*/ 1682750 h 2308225"/>
              <a:gd name="connsiteX95" fmla="*/ 1149350 w 3981450"/>
              <a:gd name="connsiteY95" fmla="*/ 1704975 h 2308225"/>
              <a:gd name="connsiteX96" fmla="*/ 1104900 w 3981450"/>
              <a:gd name="connsiteY96" fmla="*/ 1704975 h 2308225"/>
              <a:gd name="connsiteX97" fmla="*/ 1104900 w 3981450"/>
              <a:gd name="connsiteY97" fmla="*/ 1727200 h 2308225"/>
              <a:gd name="connsiteX98" fmla="*/ 1073150 w 3981450"/>
              <a:gd name="connsiteY98" fmla="*/ 1727200 h 2308225"/>
              <a:gd name="connsiteX99" fmla="*/ 1073150 w 3981450"/>
              <a:gd name="connsiteY99" fmla="*/ 1743075 h 2308225"/>
              <a:gd name="connsiteX100" fmla="*/ 1041400 w 3981450"/>
              <a:gd name="connsiteY100" fmla="*/ 1743075 h 2308225"/>
              <a:gd name="connsiteX101" fmla="*/ 1041400 w 3981450"/>
              <a:gd name="connsiteY101" fmla="*/ 1774825 h 2308225"/>
              <a:gd name="connsiteX102" fmla="*/ 984250 w 3981450"/>
              <a:gd name="connsiteY102" fmla="*/ 1774825 h 2308225"/>
              <a:gd name="connsiteX103" fmla="*/ 972344 w 3981450"/>
              <a:gd name="connsiteY103" fmla="*/ 1791493 h 2308225"/>
              <a:gd name="connsiteX104" fmla="*/ 945357 w 3981450"/>
              <a:gd name="connsiteY104" fmla="*/ 1791494 h 2308225"/>
              <a:gd name="connsiteX105" fmla="*/ 933450 w 3981450"/>
              <a:gd name="connsiteY105" fmla="*/ 1812925 h 2308225"/>
              <a:gd name="connsiteX106" fmla="*/ 876300 w 3981450"/>
              <a:gd name="connsiteY106" fmla="*/ 1812925 h 2308225"/>
              <a:gd name="connsiteX107" fmla="*/ 876300 w 3981450"/>
              <a:gd name="connsiteY107" fmla="*/ 1870075 h 2308225"/>
              <a:gd name="connsiteX108" fmla="*/ 835025 w 3981450"/>
              <a:gd name="connsiteY108" fmla="*/ 1870075 h 2308225"/>
              <a:gd name="connsiteX109" fmla="*/ 835025 w 3981450"/>
              <a:gd name="connsiteY109" fmla="*/ 1892300 h 2308225"/>
              <a:gd name="connsiteX110" fmla="*/ 800100 w 3981450"/>
              <a:gd name="connsiteY110" fmla="*/ 1892300 h 2308225"/>
              <a:gd name="connsiteX111" fmla="*/ 800100 w 3981450"/>
              <a:gd name="connsiteY111" fmla="*/ 1914525 h 2308225"/>
              <a:gd name="connsiteX112" fmla="*/ 771525 w 3981450"/>
              <a:gd name="connsiteY112" fmla="*/ 1914525 h 2308225"/>
              <a:gd name="connsiteX113" fmla="*/ 771525 w 3981450"/>
              <a:gd name="connsiteY113" fmla="*/ 1927225 h 2308225"/>
              <a:gd name="connsiteX114" fmla="*/ 711200 w 3981450"/>
              <a:gd name="connsiteY114" fmla="*/ 1927225 h 2308225"/>
              <a:gd name="connsiteX115" fmla="*/ 711200 w 3981450"/>
              <a:gd name="connsiteY115" fmla="*/ 1943100 h 2308225"/>
              <a:gd name="connsiteX116" fmla="*/ 612775 w 3981450"/>
              <a:gd name="connsiteY116" fmla="*/ 1943100 h 2308225"/>
              <a:gd name="connsiteX117" fmla="*/ 612775 w 3981450"/>
              <a:gd name="connsiteY117" fmla="*/ 1943100 h 2308225"/>
              <a:gd name="connsiteX118" fmla="*/ 612775 w 3981450"/>
              <a:gd name="connsiteY118" fmla="*/ 1981200 h 2308225"/>
              <a:gd name="connsiteX119" fmla="*/ 581025 w 3981450"/>
              <a:gd name="connsiteY119" fmla="*/ 1981200 h 2308225"/>
              <a:gd name="connsiteX120" fmla="*/ 581025 w 3981450"/>
              <a:gd name="connsiteY120" fmla="*/ 2000250 h 2308225"/>
              <a:gd name="connsiteX121" fmla="*/ 542925 w 3981450"/>
              <a:gd name="connsiteY121" fmla="*/ 2000250 h 2308225"/>
              <a:gd name="connsiteX122" fmla="*/ 542925 w 3981450"/>
              <a:gd name="connsiteY122" fmla="*/ 2022475 h 2308225"/>
              <a:gd name="connsiteX123" fmla="*/ 488950 w 3981450"/>
              <a:gd name="connsiteY123" fmla="*/ 2022475 h 2308225"/>
              <a:gd name="connsiteX124" fmla="*/ 488950 w 3981450"/>
              <a:gd name="connsiteY124" fmla="*/ 2028825 h 2308225"/>
              <a:gd name="connsiteX125" fmla="*/ 444500 w 3981450"/>
              <a:gd name="connsiteY125" fmla="*/ 2028825 h 2308225"/>
              <a:gd name="connsiteX126" fmla="*/ 444500 w 3981450"/>
              <a:gd name="connsiteY126" fmla="*/ 2028825 h 2308225"/>
              <a:gd name="connsiteX127" fmla="*/ 444500 w 3981450"/>
              <a:gd name="connsiteY127" fmla="*/ 2054225 h 2308225"/>
              <a:gd name="connsiteX128" fmla="*/ 352425 w 3981450"/>
              <a:gd name="connsiteY128" fmla="*/ 2054225 h 2308225"/>
              <a:gd name="connsiteX129" fmla="*/ 352425 w 3981450"/>
              <a:gd name="connsiteY129" fmla="*/ 2076450 h 2308225"/>
              <a:gd name="connsiteX130" fmla="*/ 330200 w 3981450"/>
              <a:gd name="connsiteY130" fmla="*/ 2076450 h 2308225"/>
              <a:gd name="connsiteX131" fmla="*/ 330200 w 3981450"/>
              <a:gd name="connsiteY131" fmla="*/ 2089150 h 2308225"/>
              <a:gd name="connsiteX132" fmla="*/ 301625 w 3981450"/>
              <a:gd name="connsiteY132" fmla="*/ 2089150 h 2308225"/>
              <a:gd name="connsiteX133" fmla="*/ 301625 w 3981450"/>
              <a:gd name="connsiteY133" fmla="*/ 2114550 h 2308225"/>
              <a:gd name="connsiteX134" fmla="*/ 254000 w 3981450"/>
              <a:gd name="connsiteY134" fmla="*/ 2114550 h 2308225"/>
              <a:gd name="connsiteX135" fmla="*/ 254000 w 3981450"/>
              <a:gd name="connsiteY135" fmla="*/ 2130425 h 2308225"/>
              <a:gd name="connsiteX136" fmla="*/ 231775 w 3981450"/>
              <a:gd name="connsiteY136" fmla="*/ 2130425 h 2308225"/>
              <a:gd name="connsiteX137" fmla="*/ 231775 w 3981450"/>
              <a:gd name="connsiteY137" fmla="*/ 2155825 h 2308225"/>
              <a:gd name="connsiteX138" fmla="*/ 190500 w 3981450"/>
              <a:gd name="connsiteY138" fmla="*/ 2155825 h 2308225"/>
              <a:gd name="connsiteX139" fmla="*/ 190500 w 3981450"/>
              <a:gd name="connsiteY139" fmla="*/ 2174875 h 2308225"/>
              <a:gd name="connsiteX140" fmla="*/ 155575 w 3981450"/>
              <a:gd name="connsiteY140" fmla="*/ 2174875 h 2308225"/>
              <a:gd name="connsiteX141" fmla="*/ 155575 w 3981450"/>
              <a:gd name="connsiteY141" fmla="*/ 2174875 h 2308225"/>
              <a:gd name="connsiteX142" fmla="*/ 133350 w 3981450"/>
              <a:gd name="connsiteY142" fmla="*/ 2197100 h 2308225"/>
              <a:gd name="connsiteX143" fmla="*/ 133350 w 3981450"/>
              <a:gd name="connsiteY143" fmla="*/ 2209800 h 2308225"/>
              <a:gd name="connsiteX144" fmla="*/ 101600 w 3981450"/>
              <a:gd name="connsiteY144" fmla="*/ 2209800 h 2308225"/>
              <a:gd name="connsiteX145" fmla="*/ 101600 w 3981450"/>
              <a:gd name="connsiteY145" fmla="*/ 2232025 h 2308225"/>
              <a:gd name="connsiteX146" fmla="*/ 69850 w 3981450"/>
              <a:gd name="connsiteY146" fmla="*/ 2232025 h 2308225"/>
              <a:gd name="connsiteX147" fmla="*/ 69850 w 3981450"/>
              <a:gd name="connsiteY147" fmla="*/ 2266950 h 2308225"/>
              <a:gd name="connsiteX148" fmla="*/ 47625 w 3981450"/>
              <a:gd name="connsiteY148" fmla="*/ 2266950 h 2308225"/>
              <a:gd name="connsiteX149" fmla="*/ 47625 w 3981450"/>
              <a:gd name="connsiteY149" fmla="*/ 2292350 h 2308225"/>
              <a:gd name="connsiteX150" fmla="*/ 22225 w 3981450"/>
              <a:gd name="connsiteY150" fmla="*/ 2292350 h 2308225"/>
              <a:gd name="connsiteX151" fmla="*/ 22225 w 3981450"/>
              <a:gd name="connsiteY151" fmla="*/ 2308225 h 2308225"/>
              <a:gd name="connsiteX152" fmla="*/ 0 w 3981450"/>
              <a:gd name="connsiteY152" fmla="*/ 2308225 h 2308225"/>
              <a:gd name="connsiteX0" fmla="*/ 3981450 w 3981450"/>
              <a:gd name="connsiteY0" fmla="*/ 0 h 2308225"/>
              <a:gd name="connsiteX1" fmla="*/ 3867150 w 3981450"/>
              <a:gd name="connsiteY1" fmla="*/ 0 h 2308225"/>
              <a:gd name="connsiteX2" fmla="*/ 3867150 w 3981450"/>
              <a:gd name="connsiteY2" fmla="*/ 104775 h 2308225"/>
              <a:gd name="connsiteX3" fmla="*/ 3832225 w 3981450"/>
              <a:gd name="connsiteY3" fmla="*/ 104775 h 2308225"/>
              <a:gd name="connsiteX4" fmla="*/ 3832225 w 3981450"/>
              <a:gd name="connsiteY4" fmla="*/ 190500 h 2308225"/>
              <a:gd name="connsiteX5" fmla="*/ 3597275 w 3981450"/>
              <a:gd name="connsiteY5" fmla="*/ 190500 h 2308225"/>
              <a:gd name="connsiteX6" fmla="*/ 3597275 w 3981450"/>
              <a:gd name="connsiteY6" fmla="*/ 352425 h 2308225"/>
              <a:gd name="connsiteX7" fmla="*/ 3524250 w 3981450"/>
              <a:gd name="connsiteY7" fmla="*/ 352425 h 2308225"/>
              <a:gd name="connsiteX8" fmla="*/ 3524250 w 3981450"/>
              <a:gd name="connsiteY8" fmla="*/ 428625 h 2308225"/>
              <a:gd name="connsiteX9" fmla="*/ 3502025 w 3981450"/>
              <a:gd name="connsiteY9" fmla="*/ 428625 h 2308225"/>
              <a:gd name="connsiteX10" fmla="*/ 3502025 w 3981450"/>
              <a:gd name="connsiteY10" fmla="*/ 482600 h 2308225"/>
              <a:gd name="connsiteX11" fmla="*/ 3355975 w 3981450"/>
              <a:gd name="connsiteY11" fmla="*/ 482600 h 2308225"/>
              <a:gd name="connsiteX12" fmla="*/ 3355975 w 3981450"/>
              <a:gd name="connsiteY12" fmla="*/ 536575 h 2308225"/>
              <a:gd name="connsiteX13" fmla="*/ 3302000 w 3981450"/>
              <a:gd name="connsiteY13" fmla="*/ 536575 h 2308225"/>
              <a:gd name="connsiteX14" fmla="*/ 3302000 w 3981450"/>
              <a:gd name="connsiteY14" fmla="*/ 641350 h 2308225"/>
              <a:gd name="connsiteX15" fmla="*/ 3216275 w 3981450"/>
              <a:gd name="connsiteY15" fmla="*/ 641350 h 2308225"/>
              <a:gd name="connsiteX16" fmla="*/ 3216275 w 3981450"/>
              <a:gd name="connsiteY16" fmla="*/ 679450 h 2308225"/>
              <a:gd name="connsiteX17" fmla="*/ 3216275 w 3981450"/>
              <a:gd name="connsiteY17" fmla="*/ 701675 h 2308225"/>
              <a:gd name="connsiteX18" fmla="*/ 3092450 w 3981450"/>
              <a:gd name="connsiteY18" fmla="*/ 701675 h 2308225"/>
              <a:gd name="connsiteX19" fmla="*/ 3092450 w 3981450"/>
              <a:gd name="connsiteY19" fmla="*/ 739775 h 2308225"/>
              <a:gd name="connsiteX20" fmla="*/ 3092450 w 3981450"/>
              <a:gd name="connsiteY20" fmla="*/ 739775 h 2308225"/>
              <a:gd name="connsiteX21" fmla="*/ 3092450 w 3981450"/>
              <a:gd name="connsiteY21" fmla="*/ 777875 h 2308225"/>
              <a:gd name="connsiteX22" fmla="*/ 3057525 w 3981450"/>
              <a:gd name="connsiteY22" fmla="*/ 777875 h 2308225"/>
              <a:gd name="connsiteX23" fmla="*/ 3057525 w 3981450"/>
              <a:gd name="connsiteY23" fmla="*/ 806450 h 2308225"/>
              <a:gd name="connsiteX24" fmla="*/ 2943225 w 3981450"/>
              <a:gd name="connsiteY24" fmla="*/ 806450 h 2308225"/>
              <a:gd name="connsiteX25" fmla="*/ 2943225 w 3981450"/>
              <a:gd name="connsiteY25" fmla="*/ 844550 h 2308225"/>
              <a:gd name="connsiteX26" fmla="*/ 2889250 w 3981450"/>
              <a:gd name="connsiteY26" fmla="*/ 844550 h 2308225"/>
              <a:gd name="connsiteX27" fmla="*/ 2889250 w 3981450"/>
              <a:gd name="connsiteY27" fmla="*/ 904875 h 2308225"/>
              <a:gd name="connsiteX28" fmla="*/ 2794000 w 3981450"/>
              <a:gd name="connsiteY28" fmla="*/ 904875 h 2308225"/>
              <a:gd name="connsiteX29" fmla="*/ 2794000 w 3981450"/>
              <a:gd name="connsiteY29" fmla="*/ 904875 h 2308225"/>
              <a:gd name="connsiteX30" fmla="*/ 2778125 w 3981450"/>
              <a:gd name="connsiteY30" fmla="*/ 920750 h 2308225"/>
              <a:gd name="connsiteX31" fmla="*/ 2778125 w 3981450"/>
              <a:gd name="connsiteY31" fmla="*/ 955675 h 2308225"/>
              <a:gd name="connsiteX32" fmla="*/ 2606675 w 3981450"/>
              <a:gd name="connsiteY32" fmla="*/ 955675 h 2308225"/>
              <a:gd name="connsiteX33" fmla="*/ 2606675 w 3981450"/>
              <a:gd name="connsiteY33" fmla="*/ 984250 h 2308225"/>
              <a:gd name="connsiteX34" fmla="*/ 2565400 w 3981450"/>
              <a:gd name="connsiteY34" fmla="*/ 984250 h 2308225"/>
              <a:gd name="connsiteX35" fmla="*/ 2565400 w 3981450"/>
              <a:gd name="connsiteY35" fmla="*/ 1000125 h 2308225"/>
              <a:gd name="connsiteX36" fmla="*/ 2466975 w 3981450"/>
              <a:gd name="connsiteY36" fmla="*/ 1000125 h 2308225"/>
              <a:gd name="connsiteX37" fmla="*/ 2466975 w 3981450"/>
              <a:gd name="connsiteY37" fmla="*/ 1035050 h 2308225"/>
              <a:gd name="connsiteX38" fmla="*/ 2378075 w 3981450"/>
              <a:gd name="connsiteY38" fmla="*/ 1035050 h 2308225"/>
              <a:gd name="connsiteX39" fmla="*/ 2378075 w 3981450"/>
              <a:gd name="connsiteY39" fmla="*/ 1060450 h 2308225"/>
              <a:gd name="connsiteX40" fmla="*/ 2355850 w 3981450"/>
              <a:gd name="connsiteY40" fmla="*/ 1060450 h 2308225"/>
              <a:gd name="connsiteX41" fmla="*/ 2355850 w 3981450"/>
              <a:gd name="connsiteY41" fmla="*/ 1076325 h 2308225"/>
              <a:gd name="connsiteX42" fmla="*/ 2333625 w 3981450"/>
              <a:gd name="connsiteY42" fmla="*/ 1076325 h 2308225"/>
              <a:gd name="connsiteX43" fmla="*/ 2333625 w 3981450"/>
              <a:gd name="connsiteY43" fmla="*/ 1101725 h 2308225"/>
              <a:gd name="connsiteX44" fmla="*/ 2244725 w 3981450"/>
              <a:gd name="connsiteY44" fmla="*/ 1101725 h 2308225"/>
              <a:gd name="connsiteX45" fmla="*/ 2244725 w 3981450"/>
              <a:gd name="connsiteY45" fmla="*/ 1114425 h 2308225"/>
              <a:gd name="connsiteX46" fmla="*/ 2193925 w 3981450"/>
              <a:gd name="connsiteY46" fmla="*/ 1114425 h 2308225"/>
              <a:gd name="connsiteX47" fmla="*/ 2193925 w 3981450"/>
              <a:gd name="connsiteY47" fmla="*/ 1133475 h 2308225"/>
              <a:gd name="connsiteX48" fmla="*/ 2152650 w 3981450"/>
              <a:gd name="connsiteY48" fmla="*/ 1133475 h 2308225"/>
              <a:gd name="connsiteX49" fmla="*/ 2152650 w 3981450"/>
              <a:gd name="connsiteY49" fmla="*/ 1155700 h 2308225"/>
              <a:gd name="connsiteX50" fmla="*/ 2108200 w 3981450"/>
              <a:gd name="connsiteY50" fmla="*/ 1155700 h 2308225"/>
              <a:gd name="connsiteX51" fmla="*/ 2108200 w 3981450"/>
              <a:gd name="connsiteY51" fmla="*/ 1174750 h 2308225"/>
              <a:gd name="connsiteX52" fmla="*/ 2035175 w 3981450"/>
              <a:gd name="connsiteY52" fmla="*/ 1174750 h 2308225"/>
              <a:gd name="connsiteX53" fmla="*/ 2035175 w 3981450"/>
              <a:gd name="connsiteY53" fmla="*/ 1206500 h 2308225"/>
              <a:gd name="connsiteX54" fmla="*/ 2009775 w 3981450"/>
              <a:gd name="connsiteY54" fmla="*/ 1206500 h 2308225"/>
              <a:gd name="connsiteX55" fmla="*/ 2009775 w 3981450"/>
              <a:gd name="connsiteY55" fmla="*/ 1231900 h 2308225"/>
              <a:gd name="connsiteX56" fmla="*/ 1955800 w 3981450"/>
              <a:gd name="connsiteY56" fmla="*/ 1231900 h 2308225"/>
              <a:gd name="connsiteX57" fmla="*/ 1955800 w 3981450"/>
              <a:gd name="connsiteY57" fmla="*/ 1263650 h 2308225"/>
              <a:gd name="connsiteX58" fmla="*/ 1936750 w 3981450"/>
              <a:gd name="connsiteY58" fmla="*/ 1263650 h 2308225"/>
              <a:gd name="connsiteX59" fmla="*/ 1936750 w 3981450"/>
              <a:gd name="connsiteY59" fmla="*/ 1289050 h 2308225"/>
              <a:gd name="connsiteX60" fmla="*/ 1936750 w 3981450"/>
              <a:gd name="connsiteY60" fmla="*/ 1289050 h 2308225"/>
              <a:gd name="connsiteX61" fmla="*/ 1920875 w 3981450"/>
              <a:gd name="connsiteY61" fmla="*/ 1304925 h 2308225"/>
              <a:gd name="connsiteX62" fmla="*/ 1920875 w 3981450"/>
              <a:gd name="connsiteY62" fmla="*/ 1343025 h 2308225"/>
              <a:gd name="connsiteX63" fmla="*/ 1819275 w 3981450"/>
              <a:gd name="connsiteY63" fmla="*/ 1343025 h 2308225"/>
              <a:gd name="connsiteX64" fmla="*/ 1819275 w 3981450"/>
              <a:gd name="connsiteY64" fmla="*/ 1368425 h 2308225"/>
              <a:gd name="connsiteX65" fmla="*/ 1793875 w 3981450"/>
              <a:gd name="connsiteY65" fmla="*/ 1368425 h 2308225"/>
              <a:gd name="connsiteX66" fmla="*/ 1793875 w 3981450"/>
              <a:gd name="connsiteY66" fmla="*/ 1390650 h 2308225"/>
              <a:gd name="connsiteX67" fmla="*/ 1758950 w 3981450"/>
              <a:gd name="connsiteY67" fmla="*/ 1390650 h 2308225"/>
              <a:gd name="connsiteX68" fmla="*/ 1758950 w 3981450"/>
              <a:gd name="connsiteY68" fmla="*/ 1409700 h 2308225"/>
              <a:gd name="connsiteX69" fmla="*/ 1654175 w 3981450"/>
              <a:gd name="connsiteY69" fmla="*/ 1409700 h 2308225"/>
              <a:gd name="connsiteX70" fmla="*/ 1654175 w 3981450"/>
              <a:gd name="connsiteY70" fmla="*/ 1435100 h 2308225"/>
              <a:gd name="connsiteX71" fmla="*/ 1628775 w 3981450"/>
              <a:gd name="connsiteY71" fmla="*/ 1435100 h 2308225"/>
              <a:gd name="connsiteX72" fmla="*/ 1628775 w 3981450"/>
              <a:gd name="connsiteY72" fmla="*/ 1460500 h 2308225"/>
              <a:gd name="connsiteX73" fmla="*/ 1603375 w 3981450"/>
              <a:gd name="connsiteY73" fmla="*/ 1460500 h 2308225"/>
              <a:gd name="connsiteX74" fmla="*/ 1603375 w 3981450"/>
              <a:gd name="connsiteY74" fmla="*/ 1460500 h 2308225"/>
              <a:gd name="connsiteX75" fmla="*/ 1581150 w 3981450"/>
              <a:gd name="connsiteY75" fmla="*/ 1482725 h 2308225"/>
              <a:gd name="connsiteX76" fmla="*/ 1581150 w 3981450"/>
              <a:gd name="connsiteY76" fmla="*/ 1511300 h 2308225"/>
              <a:gd name="connsiteX77" fmla="*/ 1552575 w 3981450"/>
              <a:gd name="connsiteY77" fmla="*/ 1511300 h 2308225"/>
              <a:gd name="connsiteX78" fmla="*/ 1552575 w 3981450"/>
              <a:gd name="connsiteY78" fmla="*/ 1527175 h 2308225"/>
              <a:gd name="connsiteX79" fmla="*/ 1501775 w 3981450"/>
              <a:gd name="connsiteY79" fmla="*/ 1527175 h 2308225"/>
              <a:gd name="connsiteX80" fmla="*/ 1501775 w 3981450"/>
              <a:gd name="connsiteY80" fmla="*/ 1527175 h 2308225"/>
              <a:gd name="connsiteX81" fmla="*/ 1501775 w 3981450"/>
              <a:gd name="connsiteY81" fmla="*/ 1543050 h 2308225"/>
              <a:gd name="connsiteX82" fmla="*/ 1447800 w 3981450"/>
              <a:gd name="connsiteY82" fmla="*/ 1543050 h 2308225"/>
              <a:gd name="connsiteX83" fmla="*/ 1447800 w 3981450"/>
              <a:gd name="connsiteY83" fmla="*/ 1565275 h 2308225"/>
              <a:gd name="connsiteX84" fmla="*/ 1330325 w 3981450"/>
              <a:gd name="connsiteY84" fmla="*/ 1565275 h 2308225"/>
              <a:gd name="connsiteX85" fmla="*/ 1330325 w 3981450"/>
              <a:gd name="connsiteY85" fmla="*/ 1587500 h 2308225"/>
              <a:gd name="connsiteX86" fmla="*/ 1295400 w 3981450"/>
              <a:gd name="connsiteY86" fmla="*/ 1587500 h 2308225"/>
              <a:gd name="connsiteX87" fmla="*/ 1295400 w 3981450"/>
              <a:gd name="connsiteY87" fmla="*/ 1616075 h 2308225"/>
              <a:gd name="connsiteX88" fmla="*/ 1260475 w 3981450"/>
              <a:gd name="connsiteY88" fmla="*/ 1616075 h 2308225"/>
              <a:gd name="connsiteX89" fmla="*/ 1260475 w 3981450"/>
              <a:gd name="connsiteY89" fmla="*/ 1641475 h 2308225"/>
              <a:gd name="connsiteX90" fmla="*/ 1228725 w 3981450"/>
              <a:gd name="connsiteY90" fmla="*/ 1641475 h 2308225"/>
              <a:gd name="connsiteX91" fmla="*/ 1228725 w 3981450"/>
              <a:gd name="connsiteY91" fmla="*/ 1657350 h 2308225"/>
              <a:gd name="connsiteX92" fmla="*/ 1187450 w 3981450"/>
              <a:gd name="connsiteY92" fmla="*/ 1657350 h 2308225"/>
              <a:gd name="connsiteX93" fmla="*/ 1187450 w 3981450"/>
              <a:gd name="connsiteY93" fmla="*/ 1682750 h 2308225"/>
              <a:gd name="connsiteX94" fmla="*/ 1149350 w 3981450"/>
              <a:gd name="connsiteY94" fmla="*/ 1682750 h 2308225"/>
              <a:gd name="connsiteX95" fmla="*/ 1149350 w 3981450"/>
              <a:gd name="connsiteY95" fmla="*/ 1704975 h 2308225"/>
              <a:gd name="connsiteX96" fmla="*/ 1104900 w 3981450"/>
              <a:gd name="connsiteY96" fmla="*/ 1704975 h 2308225"/>
              <a:gd name="connsiteX97" fmla="*/ 1104900 w 3981450"/>
              <a:gd name="connsiteY97" fmla="*/ 1727200 h 2308225"/>
              <a:gd name="connsiteX98" fmla="*/ 1073150 w 3981450"/>
              <a:gd name="connsiteY98" fmla="*/ 1727200 h 2308225"/>
              <a:gd name="connsiteX99" fmla="*/ 1073150 w 3981450"/>
              <a:gd name="connsiteY99" fmla="*/ 1743075 h 2308225"/>
              <a:gd name="connsiteX100" fmla="*/ 1041400 w 3981450"/>
              <a:gd name="connsiteY100" fmla="*/ 1743075 h 2308225"/>
              <a:gd name="connsiteX101" fmla="*/ 1041400 w 3981450"/>
              <a:gd name="connsiteY101" fmla="*/ 1774825 h 2308225"/>
              <a:gd name="connsiteX102" fmla="*/ 984250 w 3981450"/>
              <a:gd name="connsiteY102" fmla="*/ 1774825 h 2308225"/>
              <a:gd name="connsiteX103" fmla="*/ 972344 w 3981450"/>
              <a:gd name="connsiteY103" fmla="*/ 1791493 h 2308225"/>
              <a:gd name="connsiteX104" fmla="*/ 945357 w 3981450"/>
              <a:gd name="connsiteY104" fmla="*/ 1798638 h 2308225"/>
              <a:gd name="connsiteX105" fmla="*/ 933450 w 3981450"/>
              <a:gd name="connsiteY105" fmla="*/ 1812925 h 2308225"/>
              <a:gd name="connsiteX106" fmla="*/ 876300 w 3981450"/>
              <a:gd name="connsiteY106" fmla="*/ 1812925 h 2308225"/>
              <a:gd name="connsiteX107" fmla="*/ 876300 w 3981450"/>
              <a:gd name="connsiteY107" fmla="*/ 1870075 h 2308225"/>
              <a:gd name="connsiteX108" fmla="*/ 835025 w 3981450"/>
              <a:gd name="connsiteY108" fmla="*/ 1870075 h 2308225"/>
              <a:gd name="connsiteX109" fmla="*/ 835025 w 3981450"/>
              <a:gd name="connsiteY109" fmla="*/ 1892300 h 2308225"/>
              <a:gd name="connsiteX110" fmla="*/ 800100 w 3981450"/>
              <a:gd name="connsiteY110" fmla="*/ 1892300 h 2308225"/>
              <a:gd name="connsiteX111" fmla="*/ 800100 w 3981450"/>
              <a:gd name="connsiteY111" fmla="*/ 1914525 h 2308225"/>
              <a:gd name="connsiteX112" fmla="*/ 771525 w 3981450"/>
              <a:gd name="connsiteY112" fmla="*/ 1914525 h 2308225"/>
              <a:gd name="connsiteX113" fmla="*/ 771525 w 3981450"/>
              <a:gd name="connsiteY113" fmla="*/ 1927225 h 2308225"/>
              <a:gd name="connsiteX114" fmla="*/ 711200 w 3981450"/>
              <a:gd name="connsiteY114" fmla="*/ 1927225 h 2308225"/>
              <a:gd name="connsiteX115" fmla="*/ 711200 w 3981450"/>
              <a:gd name="connsiteY115" fmla="*/ 1943100 h 2308225"/>
              <a:gd name="connsiteX116" fmla="*/ 612775 w 3981450"/>
              <a:gd name="connsiteY116" fmla="*/ 1943100 h 2308225"/>
              <a:gd name="connsiteX117" fmla="*/ 612775 w 3981450"/>
              <a:gd name="connsiteY117" fmla="*/ 1943100 h 2308225"/>
              <a:gd name="connsiteX118" fmla="*/ 612775 w 3981450"/>
              <a:gd name="connsiteY118" fmla="*/ 1981200 h 2308225"/>
              <a:gd name="connsiteX119" fmla="*/ 581025 w 3981450"/>
              <a:gd name="connsiteY119" fmla="*/ 1981200 h 2308225"/>
              <a:gd name="connsiteX120" fmla="*/ 581025 w 3981450"/>
              <a:gd name="connsiteY120" fmla="*/ 2000250 h 2308225"/>
              <a:gd name="connsiteX121" fmla="*/ 542925 w 3981450"/>
              <a:gd name="connsiteY121" fmla="*/ 2000250 h 2308225"/>
              <a:gd name="connsiteX122" fmla="*/ 542925 w 3981450"/>
              <a:gd name="connsiteY122" fmla="*/ 2022475 h 2308225"/>
              <a:gd name="connsiteX123" fmla="*/ 488950 w 3981450"/>
              <a:gd name="connsiteY123" fmla="*/ 2022475 h 2308225"/>
              <a:gd name="connsiteX124" fmla="*/ 488950 w 3981450"/>
              <a:gd name="connsiteY124" fmla="*/ 2028825 h 2308225"/>
              <a:gd name="connsiteX125" fmla="*/ 444500 w 3981450"/>
              <a:gd name="connsiteY125" fmla="*/ 2028825 h 2308225"/>
              <a:gd name="connsiteX126" fmla="*/ 444500 w 3981450"/>
              <a:gd name="connsiteY126" fmla="*/ 2028825 h 2308225"/>
              <a:gd name="connsiteX127" fmla="*/ 444500 w 3981450"/>
              <a:gd name="connsiteY127" fmla="*/ 2054225 h 2308225"/>
              <a:gd name="connsiteX128" fmla="*/ 352425 w 3981450"/>
              <a:gd name="connsiteY128" fmla="*/ 2054225 h 2308225"/>
              <a:gd name="connsiteX129" fmla="*/ 352425 w 3981450"/>
              <a:gd name="connsiteY129" fmla="*/ 2076450 h 2308225"/>
              <a:gd name="connsiteX130" fmla="*/ 330200 w 3981450"/>
              <a:gd name="connsiteY130" fmla="*/ 2076450 h 2308225"/>
              <a:gd name="connsiteX131" fmla="*/ 330200 w 3981450"/>
              <a:gd name="connsiteY131" fmla="*/ 2089150 h 2308225"/>
              <a:gd name="connsiteX132" fmla="*/ 301625 w 3981450"/>
              <a:gd name="connsiteY132" fmla="*/ 2089150 h 2308225"/>
              <a:gd name="connsiteX133" fmla="*/ 301625 w 3981450"/>
              <a:gd name="connsiteY133" fmla="*/ 2114550 h 2308225"/>
              <a:gd name="connsiteX134" fmla="*/ 254000 w 3981450"/>
              <a:gd name="connsiteY134" fmla="*/ 2114550 h 2308225"/>
              <a:gd name="connsiteX135" fmla="*/ 254000 w 3981450"/>
              <a:gd name="connsiteY135" fmla="*/ 2130425 h 2308225"/>
              <a:gd name="connsiteX136" fmla="*/ 231775 w 3981450"/>
              <a:gd name="connsiteY136" fmla="*/ 2130425 h 2308225"/>
              <a:gd name="connsiteX137" fmla="*/ 231775 w 3981450"/>
              <a:gd name="connsiteY137" fmla="*/ 2155825 h 2308225"/>
              <a:gd name="connsiteX138" fmla="*/ 190500 w 3981450"/>
              <a:gd name="connsiteY138" fmla="*/ 2155825 h 2308225"/>
              <a:gd name="connsiteX139" fmla="*/ 190500 w 3981450"/>
              <a:gd name="connsiteY139" fmla="*/ 2174875 h 2308225"/>
              <a:gd name="connsiteX140" fmla="*/ 155575 w 3981450"/>
              <a:gd name="connsiteY140" fmla="*/ 2174875 h 2308225"/>
              <a:gd name="connsiteX141" fmla="*/ 155575 w 3981450"/>
              <a:gd name="connsiteY141" fmla="*/ 2174875 h 2308225"/>
              <a:gd name="connsiteX142" fmla="*/ 133350 w 3981450"/>
              <a:gd name="connsiteY142" fmla="*/ 2197100 h 2308225"/>
              <a:gd name="connsiteX143" fmla="*/ 133350 w 3981450"/>
              <a:gd name="connsiteY143" fmla="*/ 2209800 h 2308225"/>
              <a:gd name="connsiteX144" fmla="*/ 101600 w 3981450"/>
              <a:gd name="connsiteY144" fmla="*/ 2209800 h 2308225"/>
              <a:gd name="connsiteX145" fmla="*/ 101600 w 3981450"/>
              <a:gd name="connsiteY145" fmla="*/ 2232025 h 2308225"/>
              <a:gd name="connsiteX146" fmla="*/ 69850 w 3981450"/>
              <a:gd name="connsiteY146" fmla="*/ 2232025 h 2308225"/>
              <a:gd name="connsiteX147" fmla="*/ 69850 w 3981450"/>
              <a:gd name="connsiteY147" fmla="*/ 2266950 h 2308225"/>
              <a:gd name="connsiteX148" fmla="*/ 47625 w 3981450"/>
              <a:gd name="connsiteY148" fmla="*/ 2266950 h 2308225"/>
              <a:gd name="connsiteX149" fmla="*/ 47625 w 3981450"/>
              <a:gd name="connsiteY149" fmla="*/ 2292350 h 2308225"/>
              <a:gd name="connsiteX150" fmla="*/ 22225 w 3981450"/>
              <a:gd name="connsiteY150" fmla="*/ 2292350 h 2308225"/>
              <a:gd name="connsiteX151" fmla="*/ 22225 w 3981450"/>
              <a:gd name="connsiteY151" fmla="*/ 2308225 h 2308225"/>
              <a:gd name="connsiteX152" fmla="*/ 0 w 3981450"/>
              <a:gd name="connsiteY152" fmla="*/ 2308225 h 2308225"/>
              <a:gd name="connsiteX0" fmla="*/ 3981450 w 3981450"/>
              <a:gd name="connsiteY0" fmla="*/ 0 h 2308225"/>
              <a:gd name="connsiteX1" fmla="*/ 3867150 w 3981450"/>
              <a:gd name="connsiteY1" fmla="*/ 0 h 2308225"/>
              <a:gd name="connsiteX2" fmla="*/ 3867150 w 3981450"/>
              <a:gd name="connsiteY2" fmla="*/ 104775 h 2308225"/>
              <a:gd name="connsiteX3" fmla="*/ 3832225 w 3981450"/>
              <a:gd name="connsiteY3" fmla="*/ 104775 h 2308225"/>
              <a:gd name="connsiteX4" fmla="*/ 3832225 w 3981450"/>
              <a:gd name="connsiteY4" fmla="*/ 190500 h 2308225"/>
              <a:gd name="connsiteX5" fmla="*/ 3597275 w 3981450"/>
              <a:gd name="connsiteY5" fmla="*/ 190500 h 2308225"/>
              <a:gd name="connsiteX6" fmla="*/ 3597275 w 3981450"/>
              <a:gd name="connsiteY6" fmla="*/ 352425 h 2308225"/>
              <a:gd name="connsiteX7" fmla="*/ 3524250 w 3981450"/>
              <a:gd name="connsiteY7" fmla="*/ 352425 h 2308225"/>
              <a:gd name="connsiteX8" fmla="*/ 3524250 w 3981450"/>
              <a:gd name="connsiteY8" fmla="*/ 428625 h 2308225"/>
              <a:gd name="connsiteX9" fmla="*/ 3502025 w 3981450"/>
              <a:gd name="connsiteY9" fmla="*/ 428625 h 2308225"/>
              <a:gd name="connsiteX10" fmla="*/ 3502025 w 3981450"/>
              <a:gd name="connsiteY10" fmla="*/ 482600 h 2308225"/>
              <a:gd name="connsiteX11" fmla="*/ 3355975 w 3981450"/>
              <a:gd name="connsiteY11" fmla="*/ 482600 h 2308225"/>
              <a:gd name="connsiteX12" fmla="*/ 3355975 w 3981450"/>
              <a:gd name="connsiteY12" fmla="*/ 536575 h 2308225"/>
              <a:gd name="connsiteX13" fmla="*/ 3302000 w 3981450"/>
              <a:gd name="connsiteY13" fmla="*/ 536575 h 2308225"/>
              <a:gd name="connsiteX14" fmla="*/ 3302000 w 3981450"/>
              <a:gd name="connsiteY14" fmla="*/ 641350 h 2308225"/>
              <a:gd name="connsiteX15" fmla="*/ 3216275 w 3981450"/>
              <a:gd name="connsiteY15" fmla="*/ 641350 h 2308225"/>
              <a:gd name="connsiteX16" fmla="*/ 3216275 w 3981450"/>
              <a:gd name="connsiteY16" fmla="*/ 679450 h 2308225"/>
              <a:gd name="connsiteX17" fmla="*/ 3216275 w 3981450"/>
              <a:gd name="connsiteY17" fmla="*/ 701675 h 2308225"/>
              <a:gd name="connsiteX18" fmla="*/ 3092450 w 3981450"/>
              <a:gd name="connsiteY18" fmla="*/ 701675 h 2308225"/>
              <a:gd name="connsiteX19" fmla="*/ 3092450 w 3981450"/>
              <a:gd name="connsiteY19" fmla="*/ 739775 h 2308225"/>
              <a:gd name="connsiteX20" fmla="*/ 3092450 w 3981450"/>
              <a:gd name="connsiteY20" fmla="*/ 739775 h 2308225"/>
              <a:gd name="connsiteX21" fmla="*/ 3092450 w 3981450"/>
              <a:gd name="connsiteY21" fmla="*/ 777875 h 2308225"/>
              <a:gd name="connsiteX22" fmla="*/ 3057525 w 3981450"/>
              <a:gd name="connsiteY22" fmla="*/ 777875 h 2308225"/>
              <a:gd name="connsiteX23" fmla="*/ 3057525 w 3981450"/>
              <a:gd name="connsiteY23" fmla="*/ 806450 h 2308225"/>
              <a:gd name="connsiteX24" fmla="*/ 2943225 w 3981450"/>
              <a:gd name="connsiteY24" fmla="*/ 806450 h 2308225"/>
              <a:gd name="connsiteX25" fmla="*/ 2943225 w 3981450"/>
              <a:gd name="connsiteY25" fmla="*/ 844550 h 2308225"/>
              <a:gd name="connsiteX26" fmla="*/ 2889250 w 3981450"/>
              <a:gd name="connsiteY26" fmla="*/ 844550 h 2308225"/>
              <a:gd name="connsiteX27" fmla="*/ 2889250 w 3981450"/>
              <a:gd name="connsiteY27" fmla="*/ 904875 h 2308225"/>
              <a:gd name="connsiteX28" fmla="*/ 2794000 w 3981450"/>
              <a:gd name="connsiteY28" fmla="*/ 904875 h 2308225"/>
              <a:gd name="connsiteX29" fmla="*/ 2794000 w 3981450"/>
              <a:gd name="connsiteY29" fmla="*/ 904875 h 2308225"/>
              <a:gd name="connsiteX30" fmla="*/ 2778125 w 3981450"/>
              <a:gd name="connsiteY30" fmla="*/ 920750 h 2308225"/>
              <a:gd name="connsiteX31" fmla="*/ 2778125 w 3981450"/>
              <a:gd name="connsiteY31" fmla="*/ 955675 h 2308225"/>
              <a:gd name="connsiteX32" fmla="*/ 2606675 w 3981450"/>
              <a:gd name="connsiteY32" fmla="*/ 955675 h 2308225"/>
              <a:gd name="connsiteX33" fmla="*/ 2606675 w 3981450"/>
              <a:gd name="connsiteY33" fmla="*/ 984250 h 2308225"/>
              <a:gd name="connsiteX34" fmla="*/ 2565400 w 3981450"/>
              <a:gd name="connsiteY34" fmla="*/ 984250 h 2308225"/>
              <a:gd name="connsiteX35" fmla="*/ 2565400 w 3981450"/>
              <a:gd name="connsiteY35" fmla="*/ 1000125 h 2308225"/>
              <a:gd name="connsiteX36" fmla="*/ 2466975 w 3981450"/>
              <a:gd name="connsiteY36" fmla="*/ 1000125 h 2308225"/>
              <a:gd name="connsiteX37" fmla="*/ 2466975 w 3981450"/>
              <a:gd name="connsiteY37" fmla="*/ 1035050 h 2308225"/>
              <a:gd name="connsiteX38" fmla="*/ 2378075 w 3981450"/>
              <a:gd name="connsiteY38" fmla="*/ 1035050 h 2308225"/>
              <a:gd name="connsiteX39" fmla="*/ 2378075 w 3981450"/>
              <a:gd name="connsiteY39" fmla="*/ 1060450 h 2308225"/>
              <a:gd name="connsiteX40" fmla="*/ 2355850 w 3981450"/>
              <a:gd name="connsiteY40" fmla="*/ 1060450 h 2308225"/>
              <a:gd name="connsiteX41" fmla="*/ 2355850 w 3981450"/>
              <a:gd name="connsiteY41" fmla="*/ 1076325 h 2308225"/>
              <a:gd name="connsiteX42" fmla="*/ 2333625 w 3981450"/>
              <a:gd name="connsiteY42" fmla="*/ 1076325 h 2308225"/>
              <a:gd name="connsiteX43" fmla="*/ 2333625 w 3981450"/>
              <a:gd name="connsiteY43" fmla="*/ 1101725 h 2308225"/>
              <a:gd name="connsiteX44" fmla="*/ 2244725 w 3981450"/>
              <a:gd name="connsiteY44" fmla="*/ 1101725 h 2308225"/>
              <a:gd name="connsiteX45" fmla="*/ 2244725 w 3981450"/>
              <a:gd name="connsiteY45" fmla="*/ 1114425 h 2308225"/>
              <a:gd name="connsiteX46" fmla="*/ 2193925 w 3981450"/>
              <a:gd name="connsiteY46" fmla="*/ 1114425 h 2308225"/>
              <a:gd name="connsiteX47" fmla="*/ 2193925 w 3981450"/>
              <a:gd name="connsiteY47" fmla="*/ 1133475 h 2308225"/>
              <a:gd name="connsiteX48" fmla="*/ 2152650 w 3981450"/>
              <a:gd name="connsiteY48" fmla="*/ 1133475 h 2308225"/>
              <a:gd name="connsiteX49" fmla="*/ 2152650 w 3981450"/>
              <a:gd name="connsiteY49" fmla="*/ 1155700 h 2308225"/>
              <a:gd name="connsiteX50" fmla="*/ 2108200 w 3981450"/>
              <a:gd name="connsiteY50" fmla="*/ 1155700 h 2308225"/>
              <a:gd name="connsiteX51" fmla="*/ 2108200 w 3981450"/>
              <a:gd name="connsiteY51" fmla="*/ 1174750 h 2308225"/>
              <a:gd name="connsiteX52" fmla="*/ 2035175 w 3981450"/>
              <a:gd name="connsiteY52" fmla="*/ 1174750 h 2308225"/>
              <a:gd name="connsiteX53" fmla="*/ 2035175 w 3981450"/>
              <a:gd name="connsiteY53" fmla="*/ 1206500 h 2308225"/>
              <a:gd name="connsiteX54" fmla="*/ 2009775 w 3981450"/>
              <a:gd name="connsiteY54" fmla="*/ 1206500 h 2308225"/>
              <a:gd name="connsiteX55" fmla="*/ 2009775 w 3981450"/>
              <a:gd name="connsiteY55" fmla="*/ 1231900 h 2308225"/>
              <a:gd name="connsiteX56" fmla="*/ 1955800 w 3981450"/>
              <a:gd name="connsiteY56" fmla="*/ 1231900 h 2308225"/>
              <a:gd name="connsiteX57" fmla="*/ 1955800 w 3981450"/>
              <a:gd name="connsiteY57" fmla="*/ 1263650 h 2308225"/>
              <a:gd name="connsiteX58" fmla="*/ 1936750 w 3981450"/>
              <a:gd name="connsiteY58" fmla="*/ 1263650 h 2308225"/>
              <a:gd name="connsiteX59" fmla="*/ 1936750 w 3981450"/>
              <a:gd name="connsiteY59" fmla="*/ 1289050 h 2308225"/>
              <a:gd name="connsiteX60" fmla="*/ 1936750 w 3981450"/>
              <a:gd name="connsiteY60" fmla="*/ 1289050 h 2308225"/>
              <a:gd name="connsiteX61" fmla="*/ 1920875 w 3981450"/>
              <a:gd name="connsiteY61" fmla="*/ 1304925 h 2308225"/>
              <a:gd name="connsiteX62" fmla="*/ 1920875 w 3981450"/>
              <a:gd name="connsiteY62" fmla="*/ 1343025 h 2308225"/>
              <a:gd name="connsiteX63" fmla="*/ 1819275 w 3981450"/>
              <a:gd name="connsiteY63" fmla="*/ 1343025 h 2308225"/>
              <a:gd name="connsiteX64" fmla="*/ 1819275 w 3981450"/>
              <a:gd name="connsiteY64" fmla="*/ 1368425 h 2308225"/>
              <a:gd name="connsiteX65" fmla="*/ 1793875 w 3981450"/>
              <a:gd name="connsiteY65" fmla="*/ 1368425 h 2308225"/>
              <a:gd name="connsiteX66" fmla="*/ 1793875 w 3981450"/>
              <a:gd name="connsiteY66" fmla="*/ 1390650 h 2308225"/>
              <a:gd name="connsiteX67" fmla="*/ 1758950 w 3981450"/>
              <a:gd name="connsiteY67" fmla="*/ 1390650 h 2308225"/>
              <a:gd name="connsiteX68" fmla="*/ 1758950 w 3981450"/>
              <a:gd name="connsiteY68" fmla="*/ 1409700 h 2308225"/>
              <a:gd name="connsiteX69" fmla="*/ 1654175 w 3981450"/>
              <a:gd name="connsiteY69" fmla="*/ 1409700 h 2308225"/>
              <a:gd name="connsiteX70" fmla="*/ 1654175 w 3981450"/>
              <a:gd name="connsiteY70" fmla="*/ 1435100 h 2308225"/>
              <a:gd name="connsiteX71" fmla="*/ 1628775 w 3981450"/>
              <a:gd name="connsiteY71" fmla="*/ 1435100 h 2308225"/>
              <a:gd name="connsiteX72" fmla="*/ 1628775 w 3981450"/>
              <a:gd name="connsiteY72" fmla="*/ 1460500 h 2308225"/>
              <a:gd name="connsiteX73" fmla="*/ 1603375 w 3981450"/>
              <a:gd name="connsiteY73" fmla="*/ 1460500 h 2308225"/>
              <a:gd name="connsiteX74" fmla="*/ 1603375 w 3981450"/>
              <a:gd name="connsiteY74" fmla="*/ 1460500 h 2308225"/>
              <a:gd name="connsiteX75" fmla="*/ 1581150 w 3981450"/>
              <a:gd name="connsiteY75" fmla="*/ 1482725 h 2308225"/>
              <a:gd name="connsiteX76" fmla="*/ 1581150 w 3981450"/>
              <a:gd name="connsiteY76" fmla="*/ 1511300 h 2308225"/>
              <a:gd name="connsiteX77" fmla="*/ 1552575 w 3981450"/>
              <a:gd name="connsiteY77" fmla="*/ 1511300 h 2308225"/>
              <a:gd name="connsiteX78" fmla="*/ 1552575 w 3981450"/>
              <a:gd name="connsiteY78" fmla="*/ 1527175 h 2308225"/>
              <a:gd name="connsiteX79" fmla="*/ 1501775 w 3981450"/>
              <a:gd name="connsiteY79" fmla="*/ 1527175 h 2308225"/>
              <a:gd name="connsiteX80" fmla="*/ 1501775 w 3981450"/>
              <a:gd name="connsiteY80" fmla="*/ 1527175 h 2308225"/>
              <a:gd name="connsiteX81" fmla="*/ 1501775 w 3981450"/>
              <a:gd name="connsiteY81" fmla="*/ 1543050 h 2308225"/>
              <a:gd name="connsiteX82" fmla="*/ 1447800 w 3981450"/>
              <a:gd name="connsiteY82" fmla="*/ 1543050 h 2308225"/>
              <a:gd name="connsiteX83" fmla="*/ 1447800 w 3981450"/>
              <a:gd name="connsiteY83" fmla="*/ 1565275 h 2308225"/>
              <a:gd name="connsiteX84" fmla="*/ 1330325 w 3981450"/>
              <a:gd name="connsiteY84" fmla="*/ 1565275 h 2308225"/>
              <a:gd name="connsiteX85" fmla="*/ 1330325 w 3981450"/>
              <a:gd name="connsiteY85" fmla="*/ 1587500 h 2308225"/>
              <a:gd name="connsiteX86" fmla="*/ 1295400 w 3981450"/>
              <a:gd name="connsiteY86" fmla="*/ 1587500 h 2308225"/>
              <a:gd name="connsiteX87" fmla="*/ 1295400 w 3981450"/>
              <a:gd name="connsiteY87" fmla="*/ 1616075 h 2308225"/>
              <a:gd name="connsiteX88" fmla="*/ 1260475 w 3981450"/>
              <a:gd name="connsiteY88" fmla="*/ 1616075 h 2308225"/>
              <a:gd name="connsiteX89" fmla="*/ 1260475 w 3981450"/>
              <a:gd name="connsiteY89" fmla="*/ 1641475 h 2308225"/>
              <a:gd name="connsiteX90" fmla="*/ 1228725 w 3981450"/>
              <a:gd name="connsiteY90" fmla="*/ 1641475 h 2308225"/>
              <a:gd name="connsiteX91" fmla="*/ 1228725 w 3981450"/>
              <a:gd name="connsiteY91" fmla="*/ 1657350 h 2308225"/>
              <a:gd name="connsiteX92" fmla="*/ 1187450 w 3981450"/>
              <a:gd name="connsiteY92" fmla="*/ 1657350 h 2308225"/>
              <a:gd name="connsiteX93" fmla="*/ 1187450 w 3981450"/>
              <a:gd name="connsiteY93" fmla="*/ 1682750 h 2308225"/>
              <a:gd name="connsiteX94" fmla="*/ 1149350 w 3981450"/>
              <a:gd name="connsiteY94" fmla="*/ 1682750 h 2308225"/>
              <a:gd name="connsiteX95" fmla="*/ 1149350 w 3981450"/>
              <a:gd name="connsiteY95" fmla="*/ 1704975 h 2308225"/>
              <a:gd name="connsiteX96" fmla="*/ 1104900 w 3981450"/>
              <a:gd name="connsiteY96" fmla="*/ 1704975 h 2308225"/>
              <a:gd name="connsiteX97" fmla="*/ 1104900 w 3981450"/>
              <a:gd name="connsiteY97" fmla="*/ 1727200 h 2308225"/>
              <a:gd name="connsiteX98" fmla="*/ 1073150 w 3981450"/>
              <a:gd name="connsiteY98" fmla="*/ 1727200 h 2308225"/>
              <a:gd name="connsiteX99" fmla="*/ 1073150 w 3981450"/>
              <a:gd name="connsiteY99" fmla="*/ 1743075 h 2308225"/>
              <a:gd name="connsiteX100" fmla="*/ 1041400 w 3981450"/>
              <a:gd name="connsiteY100" fmla="*/ 1743075 h 2308225"/>
              <a:gd name="connsiteX101" fmla="*/ 1041400 w 3981450"/>
              <a:gd name="connsiteY101" fmla="*/ 1774825 h 2308225"/>
              <a:gd name="connsiteX102" fmla="*/ 984250 w 3981450"/>
              <a:gd name="connsiteY102" fmla="*/ 1774825 h 2308225"/>
              <a:gd name="connsiteX103" fmla="*/ 972344 w 3981450"/>
              <a:gd name="connsiteY103" fmla="*/ 1798636 h 2308225"/>
              <a:gd name="connsiteX104" fmla="*/ 945357 w 3981450"/>
              <a:gd name="connsiteY104" fmla="*/ 1798638 h 2308225"/>
              <a:gd name="connsiteX105" fmla="*/ 933450 w 3981450"/>
              <a:gd name="connsiteY105" fmla="*/ 1812925 h 2308225"/>
              <a:gd name="connsiteX106" fmla="*/ 876300 w 3981450"/>
              <a:gd name="connsiteY106" fmla="*/ 1812925 h 2308225"/>
              <a:gd name="connsiteX107" fmla="*/ 876300 w 3981450"/>
              <a:gd name="connsiteY107" fmla="*/ 1870075 h 2308225"/>
              <a:gd name="connsiteX108" fmla="*/ 835025 w 3981450"/>
              <a:gd name="connsiteY108" fmla="*/ 1870075 h 2308225"/>
              <a:gd name="connsiteX109" fmla="*/ 835025 w 3981450"/>
              <a:gd name="connsiteY109" fmla="*/ 1892300 h 2308225"/>
              <a:gd name="connsiteX110" fmla="*/ 800100 w 3981450"/>
              <a:gd name="connsiteY110" fmla="*/ 1892300 h 2308225"/>
              <a:gd name="connsiteX111" fmla="*/ 800100 w 3981450"/>
              <a:gd name="connsiteY111" fmla="*/ 1914525 h 2308225"/>
              <a:gd name="connsiteX112" fmla="*/ 771525 w 3981450"/>
              <a:gd name="connsiteY112" fmla="*/ 1914525 h 2308225"/>
              <a:gd name="connsiteX113" fmla="*/ 771525 w 3981450"/>
              <a:gd name="connsiteY113" fmla="*/ 1927225 h 2308225"/>
              <a:gd name="connsiteX114" fmla="*/ 711200 w 3981450"/>
              <a:gd name="connsiteY114" fmla="*/ 1927225 h 2308225"/>
              <a:gd name="connsiteX115" fmla="*/ 711200 w 3981450"/>
              <a:gd name="connsiteY115" fmla="*/ 1943100 h 2308225"/>
              <a:gd name="connsiteX116" fmla="*/ 612775 w 3981450"/>
              <a:gd name="connsiteY116" fmla="*/ 1943100 h 2308225"/>
              <a:gd name="connsiteX117" fmla="*/ 612775 w 3981450"/>
              <a:gd name="connsiteY117" fmla="*/ 1943100 h 2308225"/>
              <a:gd name="connsiteX118" fmla="*/ 612775 w 3981450"/>
              <a:gd name="connsiteY118" fmla="*/ 1981200 h 2308225"/>
              <a:gd name="connsiteX119" fmla="*/ 581025 w 3981450"/>
              <a:gd name="connsiteY119" fmla="*/ 1981200 h 2308225"/>
              <a:gd name="connsiteX120" fmla="*/ 581025 w 3981450"/>
              <a:gd name="connsiteY120" fmla="*/ 2000250 h 2308225"/>
              <a:gd name="connsiteX121" fmla="*/ 542925 w 3981450"/>
              <a:gd name="connsiteY121" fmla="*/ 2000250 h 2308225"/>
              <a:gd name="connsiteX122" fmla="*/ 542925 w 3981450"/>
              <a:gd name="connsiteY122" fmla="*/ 2022475 h 2308225"/>
              <a:gd name="connsiteX123" fmla="*/ 488950 w 3981450"/>
              <a:gd name="connsiteY123" fmla="*/ 2022475 h 2308225"/>
              <a:gd name="connsiteX124" fmla="*/ 488950 w 3981450"/>
              <a:gd name="connsiteY124" fmla="*/ 2028825 h 2308225"/>
              <a:gd name="connsiteX125" fmla="*/ 444500 w 3981450"/>
              <a:gd name="connsiteY125" fmla="*/ 2028825 h 2308225"/>
              <a:gd name="connsiteX126" fmla="*/ 444500 w 3981450"/>
              <a:gd name="connsiteY126" fmla="*/ 2028825 h 2308225"/>
              <a:gd name="connsiteX127" fmla="*/ 444500 w 3981450"/>
              <a:gd name="connsiteY127" fmla="*/ 2054225 h 2308225"/>
              <a:gd name="connsiteX128" fmla="*/ 352425 w 3981450"/>
              <a:gd name="connsiteY128" fmla="*/ 2054225 h 2308225"/>
              <a:gd name="connsiteX129" fmla="*/ 352425 w 3981450"/>
              <a:gd name="connsiteY129" fmla="*/ 2076450 h 2308225"/>
              <a:gd name="connsiteX130" fmla="*/ 330200 w 3981450"/>
              <a:gd name="connsiteY130" fmla="*/ 2076450 h 2308225"/>
              <a:gd name="connsiteX131" fmla="*/ 330200 w 3981450"/>
              <a:gd name="connsiteY131" fmla="*/ 2089150 h 2308225"/>
              <a:gd name="connsiteX132" fmla="*/ 301625 w 3981450"/>
              <a:gd name="connsiteY132" fmla="*/ 2089150 h 2308225"/>
              <a:gd name="connsiteX133" fmla="*/ 301625 w 3981450"/>
              <a:gd name="connsiteY133" fmla="*/ 2114550 h 2308225"/>
              <a:gd name="connsiteX134" fmla="*/ 254000 w 3981450"/>
              <a:gd name="connsiteY134" fmla="*/ 2114550 h 2308225"/>
              <a:gd name="connsiteX135" fmla="*/ 254000 w 3981450"/>
              <a:gd name="connsiteY135" fmla="*/ 2130425 h 2308225"/>
              <a:gd name="connsiteX136" fmla="*/ 231775 w 3981450"/>
              <a:gd name="connsiteY136" fmla="*/ 2130425 h 2308225"/>
              <a:gd name="connsiteX137" fmla="*/ 231775 w 3981450"/>
              <a:gd name="connsiteY137" fmla="*/ 2155825 h 2308225"/>
              <a:gd name="connsiteX138" fmla="*/ 190500 w 3981450"/>
              <a:gd name="connsiteY138" fmla="*/ 2155825 h 2308225"/>
              <a:gd name="connsiteX139" fmla="*/ 190500 w 3981450"/>
              <a:gd name="connsiteY139" fmla="*/ 2174875 h 2308225"/>
              <a:gd name="connsiteX140" fmla="*/ 155575 w 3981450"/>
              <a:gd name="connsiteY140" fmla="*/ 2174875 h 2308225"/>
              <a:gd name="connsiteX141" fmla="*/ 155575 w 3981450"/>
              <a:gd name="connsiteY141" fmla="*/ 2174875 h 2308225"/>
              <a:gd name="connsiteX142" fmla="*/ 133350 w 3981450"/>
              <a:gd name="connsiteY142" fmla="*/ 2197100 h 2308225"/>
              <a:gd name="connsiteX143" fmla="*/ 133350 w 3981450"/>
              <a:gd name="connsiteY143" fmla="*/ 2209800 h 2308225"/>
              <a:gd name="connsiteX144" fmla="*/ 101600 w 3981450"/>
              <a:gd name="connsiteY144" fmla="*/ 2209800 h 2308225"/>
              <a:gd name="connsiteX145" fmla="*/ 101600 w 3981450"/>
              <a:gd name="connsiteY145" fmla="*/ 2232025 h 2308225"/>
              <a:gd name="connsiteX146" fmla="*/ 69850 w 3981450"/>
              <a:gd name="connsiteY146" fmla="*/ 2232025 h 2308225"/>
              <a:gd name="connsiteX147" fmla="*/ 69850 w 3981450"/>
              <a:gd name="connsiteY147" fmla="*/ 2266950 h 2308225"/>
              <a:gd name="connsiteX148" fmla="*/ 47625 w 3981450"/>
              <a:gd name="connsiteY148" fmla="*/ 2266950 h 2308225"/>
              <a:gd name="connsiteX149" fmla="*/ 47625 w 3981450"/>
              <a:gd name="connsiteY149" fmla="*/ 2292350 h 2308225"/>
              <a:gd name="connsiteX150" fmla="*/ 22225 w 3981450"/>
              <a:gd name="connsiteY150" fmla="*/ 2292350 h 2308225"/>
              <a:gd name="connsiteX151" fmla="*/ 22225 w 3981450"/>
              <a:gd name="connsiteY151" fmla="*/ 2308225 h 2308225"/>
              <a:gd name="connsiteX152" fmla="*/ 0 w 3981450"/>
              <a:gd name="connsiteY152" fmla="*/ 2308225 h 2308225"/>
              <a:gd name="connsiteX0" fmla="*/ 3981450 w 3981450"/>
              <a:gd name="connsiteY0" fmla="*/ 0 h 2308225"/>
              <a:gd name="connsiteX1" fmla="*/ 3867150 w 3981450"/>
              <a:gd name="connsiteY1" fmla="*/ 0 h 2308225"/>
              <a:gd name="connsiteX2" fmla="*/ 3867150 w 3981450"/>
              <a:gd name="connsiteY2" fmla="*/ 104775 h 2308225"/>
              <a:gd name="connsiteX3" fmla="*/ 3832225 w 3981450"/>
              <a:gd name="connsiteY3" fmla="*/ 104775 h 2308225"/>
              <a:gd name="connsiteX4" fmla="*/ 3832225 w 3981450"/>
              <a:gd name="connsiteY4" fmla="*/ 190500 h 2308225"/>
              <a:gd name="connsiteX5" fmla="*/ 3597275 w 3981450"/>
              <a:gd name="connsiteY5" fmla="*/ 190500 h 2308225"/>
              <a:gd name="connsiteX6" fmla="*/ 3597275 w 3981450"/>
              <a:gd name="connsiteY6" fmla="*/ 352425 h 2308225"/>
              <a:gd name="connsiteX7" fmla="*/ 3524250 w 3981450"/>
              <a:gd name="connsiteY7" fmla="*/ 352425 h 2308225"/>
              <a:gd name="connsiteX8" fmla="*/ 3524250 w 3981450"/>
              <a:gd name="connsiteY8" fmla="*/ 428625 h 2308225"/>
              <a:gd name="connsiteX9" fmla="*/ 3502025 w 3981450"/>
              <a:gd name="connsiteY9" fmla="*/ 428625 h 2308225"/>
              <a:gd name="connsiteX10" fmla="*/ 3502025 w 3981450"/>
              <a:gd name="connsiteY10" fmla="*/ 482600 h 2308225"/>
              <a:gd name="connsiteX11" fmla="*/ 3355975 w 3981450"/>
              <a:gd name="connsiteY11" fmla="*/ 482600 h 2308225"/>
              <a:gd name="connsiteX12" fmla="*/ 3355975 w 3981450"/>
              <a:gd name="connsiteY12" fmla="*/ 536575 h 2308225"/>
              <a:gd name="connsiteX13" fmla="*/ 3302000 w 3981450"/>
              <a:gd name="connsiteY13" fmla="*/ 536575 h 2308225"/>
              <a:gd name="connsiteX14" fmla="*/ 3302000 w 3981450"/>
              <a:gd name="connsiteY14" fmla="*/ 641350 h 2308225"/>
              <a:gd name="connsiteX15" fmla="*/ 3216275 w 3981450"/>
              <a:gd name="connsiteY15" fmla="*/ 641350 h 2308225"/>
              <a:gd name="connsiteX16" fmla="*/ 3216275 w 3981450"/>
              <a:gd name="connsiteY16" fmla="*/ 679450 h 2308225"/>
              <a:gd name="connsiteX17" fmla="*/ 3216275 w 3981450"/>
              <a:gd name="connsiteY17" fmla="*/ 701675 h 2308225"/>
              <a:gd name="connsiteX18" fmla="*/ 3092450 w 3981450"/>
              <a:gd name="connsiteY18" fmla="*/ 701675 h 2308225"/>
              <a:gd name="connsiteX19" fmla="*/ 3092450 w 3981450"/>
              <a:gd name="connsiteY19" fmla="*/ 739775 h 2308225"/>
              <a:gd name="connsiteX20" fmla="*/ 3092450 w 3981450"/>
              <a:gd name="connsiteY20" fmla="*/ 739775 h 2308225"/>
              <a:gd name="connsiteX21" fmla="*/ 3092450 w 3981450"/>
              <a:gd name="connsiteY21" fmla="*/ 777875 h 2308225"/>
              <a:gd name="connsiteX22" fmla="*/ 3057525 w 3981450"/>
              <a:gd name="connsiteY22" fmla="*/ 777875 h 2308225"/>
              <a:gd name="connsiteX23" fmla="*/ 3057525 w 3981450"/>
              <a:gd name="connsiteY23" fmla="*/ 806450 h 2308225"/>
              <a:gd name="connsiteX24" fmla="*/ 2943225 w 3981450"/>
              <a:gd name="connsiteY24" fmla="*/ 806450 h 2308225"/>
              <a:gd name="connsiteX25" fmla="*/ 2943225 w 3981450"/>
              <a:gd name="connsiteY25" fmla="*/ 844550 h 2308225"/>
              <a:gd name="connsiteX26" fmla="*/ 2889250 w 3981450"/>
              <a:gd name="connsiteY26" fmla="*/ 844550 h 2308225"/>
              <a:gd name="connsiteX27" fmla="*/ 2889250 w 3981450"/>
              <a:gd name="connsiteY27" fmla="*/ 904875 h 2308225"/>
              <a:gd name="connsiteX28" fmla="*/ 2794000 w 3981450"/>
              <a:gd name="connsiteY28" fmla="*/ 904875 h 2308225"/>
              <a:gd name="connsiteX29" fmla="*/ 2794000 w 3981450"/>
              <a:gd name="connsiteY29" fmla="*/ 904875 h 2308225"/>
              <a:gd name="connsiteX30" fmla="*/ 2778125 w 3981450"/>
              <a:gd name="connsiteY30" fmla="*/ 920750 h 2308225"/>
              <a:gd name="connsiteX31" fmla="*/ 2778125 w 3981450"/>
              <a:gd name="connsiteY31" fmla="*/ 955675 h 2308225"/>
              <a:gd name="connsiteX32" fmla="*/ 2606675 w 3981450"/>
              <a:gd name="connsiteY32" fmla="*/ 955675 h 2308225"/>
              <a:gd name="connsiteX33" fmla="*/ 2606675 w 3981450"/>
              <a:gd name="connsiteY33" fmla="*/ 984250 h 2308225"/>
              <a:gd name="connsiteX34" fmla="*/ 2565400 w 3981450"/>
              <a:gd name="connsiteY34" fmla="*/ 984250 h 2308225"/>
              <a:gd name="connsiteX35" fmla="*/ 2565400 w 3981450"/>
              <a:gd name="connsiteY35" fmla="*/ 1000125 h 2308225"/>
              <a:gd name="connsiteX36" fmla="*/ 2466975 w 3981450"/>
              <a:gd name="connsiteY36" fmla="*/ 1000125 h 2308225"/>
              <a:gd name="connsiteX37" fmla="*/ 2466975 w 3981450"/>
              <a:gd name="connsiteY37" fmla="*/ 1035050 h 2308225"/>
              <a:gd name="connsiteX38" fmla="*/ 2378075 w 3981450"/>
              <a:gd name="connsiteY38" fmla="*/ 1035050 h 2308225"/>
              <a:gd name="connsiteX39" fmla="*/ 2378075 w 3981450"/>
              <a:gd name="connsiteY39" fmla="*/ 1060450 h 2308225"/>
              <a:gd name="connsiteX40" fmla="*/ 2355850 w 3981450"/>
              <a:gd name="connsiteY40" fmla="*/ 1060450 h 2308225"/>
              <a:gd name="connsiteX41" fmla="*/ 2355850 w 3981450"/>
              <a:gd name="connsiteY41" fmla="*/ 1076325 h 2308225"/>
              <a:gd name="connsiteX42" fmla="*/ 2333625 w 3981450"/>
              <a:gd name="connsiteY42" fmla="*/ 1076325 h 2308225"/>
              <a:gd name="connsiteX43" fmla="*/ 2333625 w 3981450"/>
              <a:gd name="connsiteY43" fmla="*/ 1101725 h 2308225"/>
              <a:gd name="connsiteX44" fmla="*/ 2244725 w 3981450"/>
              <a:gd name="connsiteY44" fmla="*/ 1101725 h 2308225"/>
              <a:gd name="connsiteX45" fmla="*/ 2244725 w 3981450"/>
              <a:gd name="connsiteY45" fmla="*/ 1114425 h 2308225"/>
              <a:gd name="connsiteX46" fmla="*/ 2193925 w 3981450"/>
              <a:gd name="connsiteY46" fmla="*/ 1114425 h 2308225"/>
              <a:gd name="connsiteX47" fmla="*/ 2193925 w 3981450"/>
              <a:gd name="connsiteY47" fmla="*/ 1133475 h 2308225"/>
              <a:gd name="connsiteX48" fmla="*/ 2152650 w 3981450"/>
              <a:gd name="connsiteY48" fmla="*/ 1133475 h 2308225"/>
              <a:gd name="connsiteX49" fmla="*/ 2152650 w 3981450"/>
              <a:gd name="connsiteY49" fmla="*/ 1155700 h 2308225"/>
              <a:gd name="connsiteX50" fmla="*/ 2108200 w 3981450"/>
              <a:gd name="connsiteY50" fmla="*/ 1155700 h 2308225"/>
              <a:gd name="connsiteX51" fmla="*/ 2108200 w 3981450"/>
              <a:gd name="connsiteY51" fmla="*/ 1174750 h 2308225"/>
              <a:gd name="connsiteX52" fmla="*/ 2035175 w 3981450"/>
              <a:gd name="connsiteY52" fmla="*/ 1174750 h 2308225"/>
              <a:gd name="connsiteX53" fmla="*/ 2035175 w 3981450"/>
              <a:gd name="connsiteY53" fmla="*/ 1206500 h 2308225"/>
              <a:gd name="connsiteX54" fmla="*/ 2009775 w 3981450"/>
              <a:gd name="connsiteY54" fmla="*/ 1206500 h 2308225"/>
              <a:gd name="connsiteX55" fmla="*/ 2009775 w 3981450"/>
              <a:gd name="connsiteY55" fmla="*/ 1231900 h 2308225"/>
              <a:gd name="connsiteX56" fmla="*/ 1955800 w 3981450"/>
              <a:gd name="connsiteY56" fmla="*/ 1231900 h 2308225"/>
              <a:gd name="connsiteX57" fmla="*/ 1955800 w 3981450"/>
              <a:gd name="connsiteY57" fmla="*/ 1263650 h 2308225"/>
              <a:gd name="connsiteX58" fmla="*/ 1936750 w 3981450"/>
              <a:gd name="connsiteY58" fmla="*/ 1263650 h 2308225"/>
              <a:gd name="connsiteX59" fmla="*/ 1936750 w 3981450"/>
              <a:gd name="connsiteY59" fmla="*/ 1289050 h 2308225"/>
              <a:gd name="connsiteX60" fmla="*/ 1936750 w 3981450"/>
              <a:gd name="connsiteY60" fmla="*/ 1289050 h 2308225"/>
              <a:gd name="connsiteX61" fmla="*/ 1920875 w 3981450"/>
              <a:gd name="connsiteY61" fmla="*/ 1304925 h 2308225"/>
              <a:gd name="connsiteX62" fmla="*/ 1920875 w 3981450"/>
              <a:gd name="connsiteY62" fmla="*/ 1343025 h 2308225"/>
              <a:gd name="connsiteX63" fmla="*/ 1819275 w 3981450"/>
              <a:gd name="connsiteY63" fmla="*/ 1343025 h 2308225"/>
              <a:gd name="connsiteX64" fmla="*/ 1819275 w 3981450"/>
              <a:gd name="connsiteY64" fmla="*/ 1368425 h 2308225"/>
              <a:gd name="connsiteX65" fmla="*/ 1793875 w 3981450"/>
              <a:gd name="connsiteY65" fmla="*/ 1368425 h 2308225"/>
              <a:gd name="connsiteX66" fmla="*/ 1793875 w 3981450"/>
              <a:gd name="connsiteY66" fmla="*/ 1390650 h 2308225"/>
              <a:gd name="connsiteX67" fmla="*/ 1758950 w 3981450"/>
              <a:gd name="connsiteY67" fmla="*/ 1390650 h 2308225"/>
              <a:gd name="connsiteX68" fmla="*/ 1758950 w 3981450"/>
              <a:gd name="connsiteY68" fmla="*/ 1409700 h 2308225"/>
              <a:gd name="connsiteX69" fmla="*/ 1654175 w 3981450"/>
              <a:gd name="connsiteY69" fmla="*/ 1409700 h 2308225"/>
              <a:gd name="connsiteX70" fmla="*/ 1654175 w 3981450"/>
              <a:gd name="connsiteY70" fmla="*/ 1435100 h 2308225"/>
              <a:gd name="connsiteX71" fmla="*/ 1628775 w 3981450"/>
              <a:gd name="connsiteY71" fmla="*/ 1435100 h 2308225"/>
              <a:gd name="connsiteX72" fmla="*/ 1628775 w 3981450"/>
              <a:gd name="connsiteY72" fmla="*/ 1460500 h 2308225"/>
              <a:gd name="connsiteX73" fmla="*/ 1603375 w 3981450"/>
              <a:gd name="connsiteY73" fmla="*/ 1460500 h 2308225"/>
              <a:gd name="connsiteX74" fmla="*/ 1603375 w 3981450"/>
              <a:gd name="connsiteY74" fmla="*/ 1460500 h 2308225"/>
              <a:gd name="connsiteX75" fmla="*/ 1581150 w 3981450"/>
              <a:gd name="connsiteY75" fmla="*/ 1482725 h 2308225"/>
              <a:gd name="connsiteX76" fmla="*/ 1581150 w 3981450"/>
              <a:gd name="connsiteY76" fmla="*/ 1511300 h 2308225"/>
              <a:gd name="connsiteX77" fmla="*/ 1552575 w 3981450"/>
              <a:gd name="connsiteY77" fmla="*/ 1511300 h 2308225"/>
              <a:gd name="connsiteX78" fmla="*/ 1552575 w 3981450"/>
              <a:gd name="connsiteY78" fmla="*/ 1527175 h 2308225"/>
              <a:gd name="connsiteX79" fmla="*/ 1501775 w 3981450"/>
              <a:gd name="connsiteY79" fmla="*/ 1527175 h 2308225"/>
              <a:gd name="connsiteX80" fmla="*/ 1501775 w 3981450"/>
              <a:gd name="connsiteY80" fmla="*/ 1527175 h 2308225"/>
              <a:gd name="connsiteX81" fmla="*/ 1501775 w 3981450"/>
              <a:gd name="connsiteY81" fmla="*/ 1543050 h 2308225"/>
              <a:gd name="connsiteX82" fmla="*/ 1447800 w 3981450"/>
              <a:gd name="connsiteY82" fmla="*/ 1543050 h 2308225"/>
              <a:gd name="connsiteX83" fmla="*/ 1447800 w 3981450"/>
              <a:gd name="connsiteY83" fmla="*/ 1565275 h 2308225"/>
              <a:gd name="connsiteX84" fmla="*/ 1330325 w 3981450"/>
              <a:gd name="connsiteY84" fmla="*/ 1565275 h 2308225"/>
              <a:gd name="connsiteX85" fmla="*/ 1330325 w 3981450"/>
              <a:gd name="connsiteY85" fmla="*/ 1587500 h 2308225"/>
              <a:gd name="connsiteX86" fmla="*/ 1295400 w 3981450"/>
              <a:gd name="connsiteY86" fmla="*/ 1587500 h 2308225"/>
              <a:gd name="connsiteX87" fmla="*/ 1295400 w 3981450"/>
              <a:gd name="connsiteY87" fmla="*/ 1616075 h 2308225"/>
              <a:gd name="connsiteX88" fmla="*/ 1260475 w 3981450"/>
              <a:gd name="connsiteY88" fmla="*/ 1616075 h 2308225"/>
              <a:gd name="connsiteX89" fmla="*/ 1260475 w 3981450"/>
              <a:gd name="connsiteY89" fmla="*/ 1641475 h 2308225"/>
              <a:gd name="connsiteX90" fmla="*/ 1228725 w 3981450"/>
              <a:gd name="connsiteY90" fmla="*/ 1641475 h 2308225"/>
              <a:gd name="connsiteX91" fmla="*/ 1228725 w 3981450"/>
              <a:gd name="connsiteY91" fmla="*/ 1657350 h 2308225"/>
              <a:gd name="connsiteX92" fmla="*/ 1187450 w 3981450"/>
              <a:gd name="connsiteY92" fmla="*/ 1657350 h 2308225"/>
              <a:gd name="connsiteX93" fmla="*/ 1187450 w 3981450"/>
              <a:gd name="connsiteY93" fmla="*/ 1682750 h 2308225"/>
              <a:gd name="connsiteX94" fmla="*/ 1149350 w 3981450"/>
              <a:gd name="connsiteY94" fmla="*/ 1682750 h 2308225"/>
              <a:gd name="connsiteX95" fmla="*/ 1149350 w 3981450"/>
              <a:gd name="connsiteY95" fmla="*/ 1704975 h 2308225"/>
              <a:gd name="connsiteX96" fmla="*/ 1104900 w 3981450"/>
              <a:gd name="connsiteY96" fmla="*/ 1704975 h 2308225"/>
              <a:gd name="connsiteX97" fmla="*/ 1104900 w 3981450"/>
              <a:gd name="connsiteY97" fmla="*/ 1727200 h 2308225"/>
              <a:gd name="connsiteX98" fmla="*/ 1073150 w 3981450"/>
              <a:gd name="connsiteY98" fmla="*/ 1727200 h 2308225"/>
              <a:gd name="connsiteX99" fmla="*/ 1073150 w 3981450"/>
              <a:gd name="connsiteY99" fmla="*/ 1743075 h 2308225"/>
              <a:gd name="connsiteX100" fmla="*/ 1041400 w 3981450"/>
              <a:gd name="connsiteY100" fmla="*/ 1743075 h 2308225"/>
              <a:gd name="connsiteX101" fmla="*/ 1041400 w 3981450"/>
              <a:gd name="connsiteY101" fmla="*/ 1774825 h 2308225"/>
              <a:gd name="connsiteX102" fmla="*/ 984250 w 3981450"/>
              <a:gd name="connsiteY102" fmla="*/ 1774825 h 2308225"/>
              <a:gd name="connsiteX103" fmla="*/ 972344 w 3981450"/>
              <a:gd name="connsiteY103" fmla="*/ 1798636 h 2308225"/>
              <a:gd name="connsiteX104" fmla="*/ 945357 w 3981450"/>
              <a:gd name="connsiteY104" fmla="*/ 1798638 h 2308225"/>
              <a:gd name="connsiteX105" fmla="*/ 933450 w 3981450"/>
              <a:gd name="connsiteY105" fmla="*/ 1812925 h 2308225"/>
              <a:gd name="connsiteX106" fmla="*/ 876300 w 3981450"/>
              <a:gd name="connsiteY106" fmla="*/ 1812925 h 2308225"/>
              <a:gd name="connsiteX107" fmla="*/ 876300 w 3981450"/>
              <a:gd name="connsiteY107" fmla="*/ 1870075 h 2308225"/>
              <a:gd name="connsiteX108" fmla="*/ 835025 w 3981450"/>
              <a:gd name="connsiteY108" fmla="*/ 1870075 h 2308225"/>
              <a:gd name="connsiteX109" fmla="*/ 835025 w 3981450"/>
              <a:gd name="connsiteY109" fmla="*/ 1892300 h 2308225"/>
              <a:gd name="connsiteX110" fmla="*/ 800100 w 3981450"/>
              <a:gd name="connsiteY110" fmla="*/ 1892300 h 2308225"/>
              <a:gd name="connsiteX111" fmla="*/ 800100 w 3981450"/>
              <a:gd name="connsiteY111" fmla="*/ 1914525 h 2308225"/>
              <a:gd name="connsiteX112" fmla="*/ 771525 w 3981450"/>
              <a:gd name="connsiteY112" fmla="*/ 1914525 h 2308225"/>
              <a:gd name="connsiteX113" fmla="*/ 771525 w 3981450"/>
              <a:gd name="connsiteY113" fmla="*/ 1927225 h 2308225"/>
              <a:gd name="connsiteX114" fmla="*/ 711200 w 3981450"/>
              <a:gd name="connsiteY114" fmla="*/ 1927225 h 2308225"/>
              <a:gd name="connsiteX115" fmla="*/ 711200 w 3981450"/>
              <a:gd name="connsiteY115" fmla="*/ 1943100 h 2308225"/>
              <a:gd name="connsiteX116" fmla="*/ 612775 w 3981450"/>
              <a:gd name="connsiteY116" fmla="*/ 1943100 h 2308225"/>
              <a:gd name="connsiteX117" fmla="*/ 612775 w 3981450"/>
              <a:gd name="connsiteY117" fmla="*/ 1943100 h 2308225"/>
              <a:gd name="connsiteX118" fmla="*/ 612775 w 3981450"/>
              <a:gd name="connsiteY118" fmla="*/ 1981200 h 2308225"/>
              <a:gd name="connsiteX119" fmla="*/ 581025 w 3981450"/>
              <a:gd name="connsiteY119" fmla="*/ 1981200 h 2308225"/>
              <a:gd name="connsiteX120" fmla="*/ 581025 w 3981450"/>
              <a:gd name="connsiteY120" fmla="*/ 2000250 h 2308225"/>
              <a:gd name="connsiteX121" fmla="*/ 542925 w 3981450"/>
              <a:gd name="connsiteY121" fmla="*/ 2000250 h 2308225"/>
              <a:gd name="connsiteX122" fmla="*/ 542925 w 3981450"/>
              <a:gd name="connsiteY122" fmla="*/ 2022475 h 2308225"/>
              <a:gd name="connsiteX123" fmla="*/ 488950 w 3981450"/>
              <a:gd name="connsiteY123" fmla="*/ 2022475 h 2308225"/>
              <a:gd name="connsiteX124" fmla="*/ 488950 w 3981450"/>
              <a:gd name="connsiteY124" fmla="*/ 2028825 h 2308225"/>
              <a:gd name="connsiteX125" fmla="*/ 444500 w 3981450"/>
              <a:gd name="connsiteY125" fmla="*/ 2028825 h 2308225"/>
              <a:gd name="connsiteX126" fmla="*/ 444500 w 3981450"/>
              <a:gd name="connsiteY126" fmla="*/ 2028825 h 2308225"/>
              <a:gd name="connsiteX127" fmla="*/ 437356 w 3981450"/>
              <a:gd name="connsiteY127" fmla="*/ 2054225 h 2308225"/>
              <a:gd name="connsiteX128" fmla="*/ 352425 w 3981450"/>
              <a:gd name="connsiteY128" fmla="*/ 2054225 h 2308225"/>
              <a:gd name="connsiteX129" fmla="*/ 352425 w 3981450"/>
              <a:gd name="connsiteY129" fmla="*/ 2076450 h 2308225"/>
              <a:gd name="connsiteX130" fmla="*/ 330200 w 3981450"/>
              <a:gd name="connsiteY130" fmla="*/ 2076450 h 2308225"/>
              <a:gd name="connsiteX131" fmla="*/ 330200 w 3981450"/>
              <a:gd name="connsiteY131" fmla="*/ 2089150 h 2308225"/>
              <a:gd name="connsiteX132" fmla="*/ 301625 w 3981450"/>
              <a:gd name="connsiteY132" fmla="*/ 2089150 h 2308225"/>
              <a:gd name="connsiteX133" fmla="*/ 301625 w 3981450"/>
              <a:gd name="connsiteY133" fmla="*/ 2114550 h 2308225"/>
              <a:gd name="connsiteX134" fmla="*/ 254000 w 3981450"/>
              <a:gd name="connsiteY134" fmla="*/ 2114550 h 2308225"/>
              <a:gd name="connsiteX135" fmla="*/ 254000 w 3981450"/>
              <a:gd name="connsiteY135" fmla="*/ 2130425 h 2308225"/>
              <a:gd name="connsiteX136" fmla="*/ 231775 w 3981450"/>
              <a:gd name="connsiteY136" fmla="*/ 2130425 h 2308225"/>
              <a:gd name="connsiteX137" fmla="*/ 231775 w 3981450"/>
              <a:gd name="connsiteY137" fmla="*/ 2155825 h 2308225"/>
              <a:gd name="connsiteX138" fmla="*/ 190500 w 3981450"/>
              <a:gd name="connsiteY138" fmla="*/ 2155825 h 2308225"/>
              <a:gd name="connsiteX139" fmla="*/ 190500 w 3981450"/>
              <a:gd name="connsiteY139" fmla="*/ 2174875 h 2308225"/>
              <a:gd name="connsiteX140" fmla="*/ 155575 w 3981450"/>
              <a:gd name="connsiteY140" fmla="*/ 2174875 h 2308225"/>
              <a:gd name="connsiteX141" fmla="*/ 155575 w 3981450"/>
              <a:gd name="connsiteY141" fmla="*/ 2174875 h 2308225"/>
              <a:gd name="connsiteX142" fmla="*/ 133350 w 3981450"/>
              <a:gd name="connsiteY142" fmla="*/ 2197100 h 2308225"/>
              <a:gd name="connsiteX143" fmla="*/ 133350 w 3981450"/>
              <a:gd name="connsiteY143" fmla="*/ 2209800 h 2308225"/>
              <a:gd name="connsiteX144" fmla="*/ 101600 w 3981450"/>
              <a:gd name="connsiteY144" fmla="*/ 2209800 h 2308225"/>
              <a:gd name="connsiteX145" fmla="*/ 101600 w 3981450"/>
              <a:gd name="connsiteY145" fmla="*/ 2232025 h 2308225"/>
              <a:gd name="connsiteX146" fmla="*/ 69850 w 3981450"/>
              <a:gd name="connsiteY146" fmla="*/ 2232025 h 2308225"/>
              <a:gd name="connsiteX147" fmla="*/ 69850 w 3981450"/>
              <a:gd name="connsiteY147" fmla="*/ 2266950 h 2308225"/>
              <a:gd name="connsiteX148" fmla="*/ 47625 w 3981450"/>
              <a:gd name="connsiteY148" fmla="*/ 2266950 h 2308225"/>
              <a:gd name="connsiteX149" fmla="*/ 47625 w 3981450"/>
              <a:gd name="connsiteY149" fmla="*/ 2292350 h 2308225"/>
              <a:gd name="connsiteX150" fmla="*/ 22225 w 3981450"/>
              <a:gd name="connsiteY150" fmla="*/ 2292350 h 2308225"/>
              <a:gd name="connsiteX151" fmla="*/ 22225 w 3981450"/>
              <a:gd name="connsiteY151" fmla="*/ 2308225 h 2308225"/>
              <a:gd name="connsiteX152" fmla="*/ 0 w 3981450"/>
              <a:gd name="connsiteY152" fmla="*/ 2308225 h 2308225"/>
              <a:gd name="connsiteX0" fmla="*/ 3981450 w 3981450"/>
              <a:gd name="connsiteY0" fmla="*/ 0 h 2308225"/>
              <a:gd name="connsiteX1" fmla="*/ 3867150 w 3981450"/>
              <a:gd name="connsiteY1" fmla="*/ 0 h 2308225"/>
              <a:gd name="connsiteX2" fmla="*/ 3867150 w 3981450"/>
              <a:gd name="connsiteY2" fmla="*/ 104775 h 2308225"/>
              <a:gd name="connsiteX3" fmla="*/ 3832225 w 3981450"/>
              <a:gd name="connsiteY3" fmla="*/ 104775 h 2308225"/>
              <a:gd name="connsiteX4" fmla="*/ 3832225 w 3981450"/>
              <a:gd name="connsiteY4" fmla="*/ 190500 h 2308225"/>
              <a:gd name="connsiteX5" fmla="*/ 3597275 w 3981450"/>
              <a:gd name="connsiteY5" fmla="*/ 190500 h 2308225"/>
              <a:gd name="connsiteX6" fmla="*/ 3597275 w 3981450"/>
              <a:gd name="connsiteY6" fmla="*/ 352425 h 2308225"/>
              <a:gd name="connsiteX7" fmla="*/ 3524250 w 3981450"/>
              <a:gd name="connsiteY7" fmla="*/ 352425 h 2308225"/>
              <a:gd name="connsiteX8" fmla="*/ 3524250 w 3981450"/>
              <a:gd name="connsiteY8" fmla="*/ 428625 h 2308225"/>
              <a:gd name="connsiteX9" fmla="*/ 3502025 w 3981450"/>
              <a:gd name="connsiteY9" fmla="*/ 428625 h 2308225"/>
              <a:gd name="connsiteX10" fmla="*/ 3502025 w 3981450"/>
              <a:gd name="connsiteY10" fmla="*/ 482600 h 2308225"/>
              <a:gd name="connsiteX11" fmla="*/ 3355975 w 3981450"/>
              <a:gd name="connsiteY11" fmla="*/ 482600 h 2308225"/>
              <a:gd name="connsiteX12" fmla="*/ 3355975 w 3981450"/>
              <a:gd name="connsiteY12" fmla="*/ 536575 h 2308225"/>
              <a:gd name="connsiteX13" fmla="*/ 3302000 w 3981450"/>
              <a:gd name="connsiteY13" fmla="*/ 536575 h 2308225"/>
              <a:gd name="connsiteX14" fmla="*/ 3302000 w 3981450"/>
              <a:gd name="connsiteY14" fmla="*/ 641350 h 2308225"/>
              <a:gd name="connsiteX15" fmla="*/ 3216275 w 3981450"/>
              <a:gd name="connsiteY15" fmla="*/ 641350 h 2308225"/>
              <a:gd name="connsiteX16" fmla="*/ 3216275 w 3981450"/>
              <a:gd name="connsiteY16" fmla="*/ 679450 h 2308225"/>
              <a:gd name="connsiteX17" fmla="*/ 3216275 w 3981450"/>
              <a:gd name="connsiteY17" fmla="*/ 701675 h 2308225"/>
              <a:gd name="connsiteX18" fmla="*/ 3092450 w 3981450"/>
              <a:gd name="connsiteY18" fmla="*/ 701675 h 2308225"/>
              <a:gd name="connsiteX19" fmla="*/ 3092450 w 3981450"/>
              <a:gd name="connsiteY19" fmla="*/ 739775 h 2308225"/>
              <a:gd name="connsiteX20" fmla="*/ 3092450 w 3981450"/>
              <a:gd name="connsiteY20" fmla="*/ 739775 h 2308225"/>
              <a:gd name="connsiteX21" fmla="*/ 3092450 w 3981450"/>
              <a:gd name="connsiteY21" fmla="*/ 777875 h 2308225"/>
              <a:gd name="connsiteX22" fmla="*/ 3057525 w 3981450"/>
              <a:gd name="connsiteY22" fmla="*/ 777875 h 2308225"/>
              <a:gd name="connsiteX23" fmla="*/ 3057525 w 3981450"/>
              <a:gd name="connsiteY23" fmla="*/ 806450 h 2308225"/>
              <a:gd name="connsiteX24" fmla="*/ 2943225 w 3981450"/>
              <a:gd name="connsiteY24" fmla="*/ 806450 h 2308225"/>
              <a:gd name="connsiteX25" fmla="*/ 2943225 w 3981450"/>
              <a:gd name="connsiteY25" fmla="*/ 844550 h 2308225"/>
              <a:gd name="connsiteX26" fmla="*/ 2889250 w 3981450"/>
              <a:gd name="connsiteY26" fmla="*/ 844550 h 2308225"/>
              <a:gd name="connsiteX27" fmla="*/ 2889250 w 3981450"/>
              <a:gd name="connsiteY27" fmla="*/ 904875 h 2308225"/>
              <a:gd name="connsiteX28" fmla="*/ 2794000 w 3981450"/>
              <a:gd name="connsiteY28" fmla="*/ 904875 h 2308225"/>
              <a:gd name="connsiteX29" fmla="*/ 2794000 w 3981450"/>
              <a:gd name="connsiteY29" fmla="*/ 904875 h 2308225"/>
              <a:gd name="connsiteX30" fmla="*/ 2778125 w 3981450"/>
              <a:gd name="connsiteY30" fmla="*/ 920750 h 2308225"/>
              <a:gd name="connsiteX31" fmla="*/ 2778125 w 3981450"/>
              <a:gd name="connsiteY31" fmla="*/ 955675 h 2308225"/>
              <a:gd name="connsiteX32" fmla="*/ 2606675 w 3981450"/>
              <a:gd name="connsiteY32" fmla="*/ 955675 h 2308225"/>
              <a:gd name="connsiteX33" fmla="*/ 2606675 w 3981450"/>
              <a:gd name="connsiteY33" fmla="*/ 984250 h 2308225"/>
              <a:gd name="connsiteX34" fmla="*/ 2565400 w 3981450"/>
              <a:gd name="connsiteY34" fmla="*/ 984250 h 2308225"/>
              <a:gd name="connsiteX35" fmla="*/ 2565400 w 3981450"/>
              <a:gd name="connsiteY35" fmla="*/ 1000125 h 2308225"/>
              <a:gd name="connsiteX36" fmla="*/ 2466975 w 3981450"/>
              <a:gd name="connsiteY36" fmla="*/ 1000125 h 2308225"/>
              <a:gd name="connsiteX37" fmla="*/ 2466975 w 3981450"/>
              <a:gd name="connsiteY37" fmla="*/ 1035050 h 2308225"/>
              <a:gd name="connsiteX38" fmla="*/ 2378075 w 3981450"/>
              <a:gd name="connsiteY38" fmla="*/ 1035050 h 2308225"/>
              <a:gd name="connsiteX39" fmla="*/ 2378075 w 3981450"/>
              <a:gd name="connsiteY39" fmla="*/ 1060450 h 2308225"/>
              <a:gd name="connsiteX40" fmla="*/ 2355850 w 3981450"/>
              <a:gd name="connsiteY40" fmla="*/ 1060450 h 2308225"/>
              <a:gd name="connsiteX41" fmla="*/ 2355850 w 3981450"/>
              <a:gd name="connsiteY41" fmla="*/ 1076325 h 2308225"/>
              <a:gd name="connsiteX42" fmla="*/ 2333625 w 3981450"/>
              <a:gd name="connsiteY42" fmla="*/ 1076325 h 2308225"/>
              <a:gd name="connsiteX43" fmla="*/ 2333625 w 3981450"/>
              <a:gd name="connsiteY43" fmla="*/ 1101725 h 2308225"/>
              <a:gd name="connsiteX44" fmla="*/ 2244725 w 3981450"/>
              <a:gd name="connsiteY44" fmla="*/ 1101725 h 2308225"/>
              <a:gd name="connsiteX45" fmla="*/ 2244725 w 3981450"/>
              <a:gd name="connsiteY45" fmla="*/ 1114425 h 2308225"/>
              <a:gd name="connsiteX46" fmla="*/ 2193925 w 3981450"/>
              <a:gd name="connsiteY46" fmla="*/ 1114425 h 2308225"/>
              <a:gd name="connsiteX47" fmla="*/ 2193925 w 3981450"/>
              <a:gd name="connsiteY47" fmla="*/ 1133475 h 2308225"/>
              <a:gd name="connsiteX48" fmla="*/ 2152650 w 3981450"/>
              <a:gd name="connsiteY48" fmla="*/ 1133475 h 2308225"/>
              <a:gd name="connsiteX49" fmla="*/ 2152650 w 3981450"/>
              <a:gd name="connsiteY49" fmla="*/ 1155700 h 2308225"/>
              <a:gd name="connsiteX50" fmla="*/ 2108200 w 3981450"/>
              <a:gd name="connsiteY50" fmla="*/ 1155700 h 2308225"/>
              <a:gd name="connsiteX51" fmla="*/ 2108200 w 3981450"/>
              <a:gd name="connsiteY51" fmla="*/ 1174750 h 2308225"/>
              <a:gd name="connsiteX52" fmla="*/ 2035175 w 3981450"/>
              <a:gd name="connsiteY52" fmla="*/ 1174750 h 2308225"/>
              <a:gd name="connsiteX53" fmla="*/ 2035175 w 3981450"/>
              <a:gd name="connsiteY53" fmla="*/ 1206500 h 2308225"/>
              <a:gd name="connsiteX54" fmla="*/ 2009775 w 3981450"/>
              <a:gd name="connsiteY54" fmla="*/ 1206500 h 2308225"/>
              <a:gd name="connsiteX55" fmla="*/ 2009775 w 3981450"/>
              <a:gd name="connsiteY55" fmla="*/ 1231900 h 2308225"/>
              <a:gd name="connsiteX56" fmla="*/ 1955800 w 3981450"/>
              <a:gd name="connsiteY56" fmla="*/ 1231900 h 2308225"/>
              <a:gd name="connsiteX57" fmla="*/ 1955800 w 3981450"/>
              <a:gd name="connsiteY57" fmla="*/ 1263650 h 2308225"/>
              <a:gd name="connsiteX58" fmla="*/ 1936750 w 3981450"/>
              <a:gd name="connsiteY58" fmla="*/ 1263650 h 2308225"/>
              <a:gd name="connsiteX59" fmla="*/ 1936750 w 3981450"/>
              <a:gd name="connsiteY59" fmla="*/ 1289050 h 2308225"/>
              <a:gd name="connsiteX60" fmla="*/ 1936750 w 3981450"/>
              <a:gd name="connsiteY60" fmla="*/ 1289050 h 2308225"/>
              <a:gd name="connsiteX61" fmla="*/ 1920875 w 3981450"/>
              <a:gd name="connsiteY61" fmla="*/ 1304925 h 2308225"/>
              <a:gd name="connsiteX62" fmla="*/ 1920875 w 3981450"/>
              <a:gd name="connsiteY62" fmla="*/ 1343025 h 2308225"/>
              <a:gd name="connsiteX63" fmla="*/ 1819275 w 3981450"/>
              <a:gd name="connsiteY63" fmla="*/ 1343025 h 2308225"/>
              <a:gd name="connsiteX64" fmla="*/ 1819275 w 3981450"/>
              <a:gd name="connsiteY64" fmla="*/ 1368425 h 2308225"/>
              <a:gd name="connsiteX65" fmla="*/ 1793875 w 3981450"/>
              <a:gd name="connsiteY65" fmla="*/ 1368425 h 2308225"/>
              <a:gd name="connsiteX66" fmla="*/ 1793875 w 3981450"/>
              <a:gd name="connsiteY66" fmla="*/ 1390650 h 2308225"/>
              <a:gd name="connsiteX67" fmla="*/ 1758950 w 3981450"/>
              <a:gd name="connsiteY67" fmla="*/ 1390650 h 2308225"/>
              <a:gd name="connsiteX68" fmla="*/ 1758950 w 3981450"/>
              <a:gd name="connsiteY68" fmla="*/ 1409700 h 2308225"/>
              <a:gd name="connsiteX69" fmla="*/ 1654175 w 3981450"/>
              <a:gd name="connsiteY69" fmla="*/ 1409700 h 2308225"/>
              <a:gd name="connsiteX70" fmla="*/ 1654175 w 3981450"/>
              <a:gd name="connsiteY70" fmla="*/ 1435100 h 2308225"/>
              <a:gd name="connsiteX71" fmla="*/ 1628775 w 3981450"/>
              <a:gd name="connsiteY71" fmla="*/ 1435100 h 2308225"/>
              <a:gd name="connsiteX72" fmla="*/ 1628775 w 3981450"/>
              <a:gd name="connsiteY72" fmla="*/ 1460500 h 2308225"/>
              <a:gd name="connsiteX73" fmla="*/ 1603375 w 3981450"/>
              <a:gd name="connsiteY73" fmla="*/ 1460500 h 2308225"/>
              <a:gd name="connsiteX74" fmla="*/ 1603375 w 3981450"/>
              <a:gd name="connsiteY74" fmla="*/ 1460500 h 2308225"/>
              <a:gd name="connsiteX75" fmla="*/ 1581150 w 3981450"/>
              <a:gd name="connsiteY75" fmla="*/ 1482725 h 2308225"/>
              <a:gd name="connsiteX76" fmla="*/ 1581150 w 3981450"/>
              <a:gd name="connsiteY76" fmla="*/ 1511300 h 2308225"/>
              <a:gd name="connsiteX77" fmla="*/ 1552575 w 3981450"/>
              <a:gd name="connsiteY77" fmla="*/ 1511300 h 2308225"/>
              <a:gd name="connsiteX78" fmla="*/ 1552575 w 3981450"/>
              <a:gd name="connsiteY78" fmla="*/ 1527175 h 2308225"/>
              <a:gd name="connsiteX79" fmla="*/ 1501775 w 3981450"/>
              <a:gd name="connsiteY79" fmla="*/ 1527175 h 2308225"/>
              <a:gd name="connsiteX80" fmla="*/ 1501775 w 3981450"/>
              <a:gd name="connsiteY80" fmla="*/ 1527175 h 2308225"/>
              <a:gd name="connsiteX81" fmla="*/ 1501775 w 3981450"/>
              <a:gd name="connsiteY81" fmla="*/ 1543050 h 2308225"/>
              <a:gd name="connsiteX82" fmla="*/ 1447800 w 3981450"/>
              <a:gd name="connsiteY82" fmla="*/ 1543050 h 2308225"/>
              <a:gd name="connsiteX83" fmla="*/ 1447800 w 3981450"/>
              <a:gd name="connsiteY83" fmla="*/ 1565275 h 2308225"/>
              <a:gd name="connsiteX84" fmla="*/ 1330325 w 3981450"/>
              <a:gd name="connsiteY84" fmla="*/ 1565275 h 2308225"/>
              <a:gd name="connsiteX85" fmla="*/ 1330325 w 3981450"/>
              <a:gd name="connsiteY85" fmla="*/ 1587500 h 2308225"/>
              <a:gd name="connsiteX86" fmla="*/ 1295400 w 3981450"/>
              <a:gd name="connsiteY86" fmla="*/ 1587500 h 2308225"/>
              <a:gd name="connsiteX87" fmla="*/ 1295400 w 3981450"/>
              <a:gd name="connsiteY87" fmla="*/ 1616075 h 2308225"/>
              <a:gd name="connsiteX88" fmla="*/ 1260475 w 3981450"/>
              <a:gd name="connsiteY88" fmla="*/ 1616075 h 2308225"/>
              <a:gd name="connsiteX89" fmla="*/ 1260475 w 3981450"/>
              <a:gd name="connsiteY89" fmla="*/ 1641475 h 2308225"/>
              <a:gd name="connsiteX90" fmla="*/ 1228725 w 3981450"/>
              <a:gd name="connsiteY90" fmla="*/ 1641475 h 2308225"/>
              <a:gd name="connsiteX91" fmla="*/ 1228725 w 3981450"/>
              <a:gd name="connsiteY91" fmla="*/ 1657350 h 2308225"/>
              <a:gd name="connsiteX92" fmla="*/ 1187450 w 3981450"/>
              <a:gd name="connsiteY92" fmla="*/ 1657350 h 2308225"/>
              <a:gd name="connsiteX93" fmla="*/ 1187450 w 3981450"/>
              <a:gd name="connsiteY93" fmla="*/ 1682750 h 2308225"/>
              <a:gd name="connsiteX94" fmla="*/ 1149350 w 3981450"/>
              <a:gd name="connsiteY94" fmla="*/ 1682750 h 2308225"/>
              <a:gd name="connsiteX95" fmla="*/ 1149350 w 3981450"/>
              <a:gd name="connsiteY95" fmla="*/ 1704975 h 2308225"/>
              <a:gd name="connsiteX96" fmla="*/ 1104900 w 3981450"/>
              <a:gd name="connsiteY96" fmla="*/ 1704975 h 2308225"/>
              <a:gd name="connsiteX97" fmla="*/ 1104900 w 3981450"/>
              <a:gd name="connsiteY97" fmla="*/ 1727200 h 2308225"/>
              <a:gd name="connsiteX98" fmla="*/ 1073150 w 3981450"/>
              <a:gd name="connsiteY98" fmla="*/ 1727200 h 2308225"/>
              <a:gd name="connsiteX99" fmla="*/ 1073150 w 3981450"/>
              <a:gd name="connsiteY99" fmla="*/ 1743075 h 2308225"/>
              <a:gd name="connsiteX100" fmla="*/ 1041400 w 3981450"/>
              <a:gd name="connsiteY100" fmla="*/ 1743075 h 2308225"/>
              <a:gd name="connsiteX101" fmla="*/ 1041400 w 3981450"/>
              <a:gd name="connsiteY101" fmla="*/ 1774825 h 2308225"/>
              <a:gd name="connsiteX102" fmla="*/ 984250 w 3981450"/>
              <a:gd name="connsiteY102" fmla="*/ 1774825 h 2308225"/>
              <a:gd name="connsiteX103" fmla="*/ 972344 w 3981450"/>
              <a:gd name="connsiteY103" fmla="*/ 1798636 h 2308225"/>
              <a:gd name="connsiteX104" fmla="*/ 945357 w 3981450"/>
              <a:gd name="connsiteY104" fmla="*/ 1798638 h 2308225"/>
              <a:gd name="connsiteX105" fmla="*/ 933450 w 3981450"/>
              <a:gd name="connsiteY105" fmla="*/ 1812925 h 2308225"/>
              <a:gd name="connsiteX106" fmla="*/ 876300 w 3981450"/>
              <a:gd name="connsiteY106" fmla="*/ 1812925 h 2308225"/>
              <a:gd name="connsiteX107" fmla="*/ 876300 w 3981450"/>
              <a:gd name="connsiteY107" fmla="*/ 1870075 h 2308225"/>
              <a:gd name="connsiteX108" fmla="*/ 835025 w 3981450"/>
              <a:gd name="connsiteY108" fmla="*/ 1870075 h 2308225"/>
              <a:gd name="connsiteX109" fmla="*/ 835025 w 3981450"/>
              <a:gd name="connsiteY109" fmla="*/ 1892300 h 2308225"/>
              <a:gd name="connsiteX110" fmla="*/ 800100 w 3981450"/>
              <a:gd name="connsiteY110" fmla="*/ 1892300 h 2308225"/>
              <a:gd name="connsiteX111" fmla="*/ 800100 w 3981450"/>
              <a:gd name="connsiteY111" fmla="*/ 1914525 h 2308225"/>
              <a:gd name="connsiteX112" fmla="*/ 771525 w 3981450"/>
              <a:gd name="connsiteY112" fmla="*/ 1914525 h 2308225"/>
              <a:gd name="connsiteX113" fmla="*/ 771525 w 3981450"/>
              <a:gd name="connsiteY113" fmla="*/ 1927225 h 2308225"/>
              <a:gd name="connsiteX114" fmla="*/ 711200 w 3981450"/>
              <a:gd name="connsiteY114" fmla="*/ 1927225 h 2308225"/>
              <a:gd name="connsiteX115" fmla="*/ 711200 w 3981450"/>
              <a:gd name="connsiteY115" fmla="*/ 1943100 h 2308225"/>
              <a:gd name="connsiteX116" fmla="*/ 612775 w 3981450"/>
              <a:gd name="connsiteY116" fmla="*/ 1943100 h 2308225"/>
              <a:gd name="connsiteX117" fmla="*/ 612775 w 3981450"/>
              <a:gd name="connsiteY117" fmla="*/ 1943100 h 2308225"/>
              <a:gd name="connsiteX118" fmla="*/ 612775 w 3981450"/>
              <a:gd name="connsiteY118" fmla="*/ 1981200 h 2308225"/>
              <a:gd name="connsiteX119" fmla="*/ 581025 w 3981450"/>
              <a:gd name="connsiteY119" fmla="*/ 1981200 h 2308225"/>
              <a:gd name="connsiteX120" fmla="*/ 581025 w 3981450"/>
              <a:gd name="connsiteY120" fmla="*/ 2000250 h 2308225"/>
              <a:gd name="connsiteX121" fmla="*/ 542925 w 3981450"/>
              <a:gd name="connsiteY121" fmla="*/ 2000250 h 2308225"/>
              <a:gd name="connsiteX122" fmla="*/ 542925 w 3981450"/>
              <a:gd name="connsiteY122" fmla="*/ 2022475 h 2308225"/>
              <a:gd name="connsiteX123" fmla="*/ 488950 w 3981450"/>
              <a:gd name="connsiteY123" fmla="*/ 2022475 h 2308225"/>
              <a:gd name="connsiteX124" fmla="*/ 488950 w 3981450"/>
              <a:gd name="connsiteY124" fmla="*/ 2028825 h 2308225"/>
              <a:gd name="connsiteX125" fmla="*/ 444500 w 3981450"/>
              <a:gd name="connsiteY125" fmla="*/ 2028825 h 2308225"/>
              <a:gd name="connsiteX126" fmla="*/ 444500 w 3981450"/>
              <a:gd name="connsiteY126" fmla="*/ 2028825 h 2308225"/>
              <a:gd name="connsiteX127" fmla="*/ 444500 w 3981450"/>
              <a:gd name="connsiteY127" fmla="*/ 2054225 h 2308225"/>
              <a:gd name="connsiteX128" fmla="*/ 352425 w 3981450"/>
              <a:gd name="connsiteY128" fmla="*/ 2054225 h 2308225"/>
              <a:gd name="connsiteX129" fmla="*/ 352425 w 3981450"/>
              <a:gd name="connsiteY129" fmla="*/ 2076450 h 2308225"/>
              <a:gd name="connsiteX130" fmla="*/ 330200 w 3981450"/>
              <a:gd name="connsiteY130" fmla="*/ 2076450 h 2308225"/>
              <a:gd name="connsiteX131" fmla="*/ 330200 w 3981450"/>
              <a:gd name="connsiteY131" fmla="*/ 2089150 h 2308225"/>
              <a:gd name="connsiteX132" fmla="*/ 301625 w 3981450"/>
              <a:gd name="connsiteY132" fmla="*/ 2089150 h 2308225"/>
              <a:gd name="connsiteX133" fmla="*/ 301625 w 3981450"/>
              <a:gd name="connsiteY133" fmla="*/ 2114550 h 2308225"/>
              <a:gd name="connsiteX134" fmla="*/ 254000 w 3981450"/>
              <a:gd name="connsiteY134" fmla="*/ 2114550 h 2308225"/>
              <a:gd name="connsiteX135" fmla="*/ 254000 w 3981450"/>
              <a:gd name="connsiteY135" fmla="*/ 2130425 h 2308225"/>
              <a:gd name="connsiteX136" fmla="*/ 231775 w 3981450"/>
              <a:gd name="connsiteY136" fmla="*/ 2130425 h 2308225"/>
              <a:gd name="connsiteX137" fmla="*/ 231775 w 3981450"/>
              <a:gd name="connsiteY137" fmla="*/ 2155825 h 2308225"/>
              <a:gd name="connsiteX138" fmla="*/ 190500 w 3981450"/>
              <a:gd name="connsiteY138" fmla="*/ 2155825 h 2308225"/>
              <a:gd name="connsiteX139" fmla="*/ 190500 w 3981450"/>
              <a:gd name="connsiteY139" fmla="*/ 2174875 h 2308225"/>
              <a:gd name="connsiteX140" fmla="*/ 155575 w 3981450"/>
              <a:gd name="connsiteY140" fmla="*/ 2174875 h 2308225"/>
              <a:gd name="connsiteX141" fmla="*/ 155575 w 3981450"/>
              <a:gd name="connsiteY141" fmla="*/ 2174875 h 2308225"/>
              <a:gd name="connsiteX142" fmla="*/ 133350 w 3981450"/>
              <a:gd name="connsiteY142" fmla="*/ 2197100 h 2308225"/>
              <a:gd name="connsiteX143" fmla="*/ 133350 w 3981450"/>
              <a:gd name="connsiteY143" fmla="*/ 2209800 h 2308225"/>
              <a:gd name="connsiteX144" fmla="*/ 101600 w 3981450"/>
              <a:gd name="connsiteY144" fmla="*/ 2209800 h 2308225"/>
              <a:gd name="connsiteX145" fmla="*/ 101600 w 3981450"/>
              <a:gd name="connsiteY145" fmla="*/ 2232025 h 2308225"/>
              <a:gd name="connsiteX146" fmla="*/ 69850 w 3981450"/>
              <a:gd name="connsiteY146" fmla="*/ 2232025 h 2308225"/>
              <a:gd name="connsiteX147" fmla="*/ 69850 w 3981450"/>
              <a:gd name="connsiteY147" fmla="*/ 2266950 h 2308225"/>
              <a:gd name="connsiteX148" fmla="*/ 47625 w 3981450"/>
              <a:gd name="connsiteY148" fmla="*/ 2266950 h 2308225"/>
              <a:gd name="connsiteX149" fmla="*/ 47625 w 3981450"/>
              <a:gd name="connsiteY149" fmla="*/ 2292350 h 2308225"/>
              <a:gd name="connsiteX150" fmla="*/ 22225 w 3981450"/>
              <a:gd name="connsiteY150" fmla="*/ 2292350 h 2308225"/>
              <a:gd name="connsiteX151" fmla="*/ 22225 w 3981450"/>
              <a:gd name="connsiteY151" fmla="*/ 2308225 h 2308225"/>
              <a:gd name="connsiteX152" fmla="*/ 0 w 3981450"/>
              <a:gd name="connsiteY152" fmla="*/ 2308225 h 2308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Lst>
            <a:rect l="l" t="t" r="r" b="b"/>
            <a:pathLst>
              <a:path w="3981450" h="2308225">
                <a:moveTo>
                  <a:pt x="3981450" y="0"/>
                </a:moveTo>
                <a:lnTo>
                  <a:pt x="3867150" y="0"/>
                </a:lnTo>
                <a:lnTo>
                  <a:pt x="3867150" y="104775"/>
                </a:lnTo>
                <a:lnTo>
                  <a:pt x="3832225" y="104775"/>
                </a:lnTo>
                <a:lnTo>
                  <a:pt x="3832225" y="190500"/>
                </a:lnTo>
                <a:lnTo>
                  <a:pt x="3597275" y="190500"/>
                </a:lnTo>
                <a:lnTo>
                  <a:pt x="3597275" y="352425"/>
                </a:lnTo>
                <a:lnTo>
                  <a:pt x="3524250" y="352425"/>
                </a:lnTo>
                <a:lnTo>
                  <a:pt x="3524250" y="428625"/>
                </a:lnTo>
                <a:lnTo>
                  <a:pt x="3502025" y="428625"/>
                </a:lnTo>
                <a:lnTo>
                  <a:pt x="3502025" y="482600"/>
                </a:lnTo>
                <a:lnTo>
                  <a:pt x="3355975" y="482600"/>
                </a:lnTo>
                <a:lnTo>
                  <a:pt x="3355975" y="536575"/>
                </a:lnTo>
                <a:lnTo>
                  <a:pt x="3302000" y="536575"/>
                </a:lnTo>
                <a:lnTo>
                  <a:pt x="3302000" y="641350"/>
                </a:lnTo>
                <a:lnTo>
                  <a:pt x="3216275" y="641350"/>
                </a:lnTo>
                <a:lnTo>
                  <a:pt x="3216275" y="679450"/>
                </a:lnTo>
                <a:lnTo>
                  <a:pt x="3216275" y="701675"/>
                </a:lnTo>
                <a:lnTo>
                  <a:pt x="3092450" y="701675"/>
                </a:lnTo>
                <a:lnTo>
                  <a:pt x="3092450" y="739775"/>
                </a:lnTo>
                <a:lnTo>
                  <a:pt x="3092450" y="739775"/>
                </a:lnTo>
                <a:lnTo>
                  <a:pt x="3092450" y="777875"/>
                </a:lnTo>
                <a:lnTo>
                  <a:pt x="3057525" y="777875"/>
                </a:lnTo>
                <a:lnTo>
                  <a:pt x="3057525" y="806450"/>
                </a:lnTo>
                <a:lnTo>
                  <a:pt x="2943225" y="806450"/>
                </a:lnTo>
                <a:lnTo>
                  <a:pt x="2943225" y="844550"/>
                </a:lnTo>
                <a:lnTo>
                  <a:pt x="2889250" y="844550"/>
                </a:lnTo>
                <a:lnTo>
                  <a:pt x="2889250" y="904875"/>
                </a:lnTo>
                <a:lnTo>
                  <a:pt x="2794000" y="904875"/>
                </a:lnTo>
                <a:lnTo>
                  <a:pt x="2794000" y="904875"/>
                </a:lnTo>
                <a:lnTo>
                  <a:pt x="2778125" y="920750"/>
                </a:lnTo>
                <a:lnTo>
                  <a:pt x="2778125" y="955675"/>
                </a:lnTo>
                <a:lnTo>
                  <a:pt x="2606675" y="955675"/>
                </a:lnTo>
                <a:lnTo>
                  <a:pt x="2606675" y="984250"/>
                </a:lnTo>
                <a:lnTo>
                  <a:pt x="2565400" y="984250"/>
                </a:lnTo>
                <a:lnTo>
                  <a:pt x="2565400" y="1000125"/>
                </a:lnTo>
                <a:lnTo>
                  <a:pt x="2466975" y="1000125"/>
                </a:lnTo>
                <a:lnTo>
                  <a:pt x="2466975" y="1035050"/>
                </a:lnTo>
                <a:lnTo>
                  <a:pt x="2378075" y="1035050"/>
                </a:lnTo>
                <a:lnTo>
                  <a:pt x="2378075" y="1060450"/>
                </a:lnTo>
                <a:lnTo>
                  <a:pt x="2355850" y="1060450"/>
                </a:lnTo>
                <a:lnTo>
                  <a:pt x="2355850" y="1076325"/>
                </a:lnTo>
                <a:lnTo>
                  <a:pt x="2333625" y="1076325"/>
                </a:lnTo>
                <a:lnTo>
                  <a:pt x="2333625" y="1101725"/>
                </a:lnTo>
                <a:lnTo>
                  <a:pt x="2244725" y="1101725"/>
                </a:lnTo>
                <a:lnTo>
                  <a:pt x="2244725" y="1114425"/>
                </a:lnTo>
                <a:lnTo>
                  <a:pt x="2193925" y="1114425"/>
                </a:lnTo>
                <a:lnTo>
                  <a:pt x="2193925" y="1133475"/>
                </a:lnTo>
                <a:lnTo>
                  <a:pt x="2152650" y="1133475"/>
                </a:lnTo>
                <a:lnTo>
                  <a:pt x="2152650" y="1155700"/>
                </a:lnTo>
                <a:lnTo>
                  <a:pt x="2108200" y="1155700"/>
                </a:lnTo>
                <a:lnTo>
                  <a:pt x="2108200" y="1174750"/>
                </a:lnTo>
                <a:lnTo>
                  <a:pt x="2035175" y="1174750"/>
                </a:lnTo>
                <a:lnTo>
                  <a:pt x="2035175" y="1206500"/>
                </a:lnTo>
                <a:lnTo>
                  <a:pt x="2009775" y="1206500"/>
                </a:lnTo>
                <a:lnTo>
                  <a:pt x="2009775" y="1231900"/>
                </a:lnTo>
                <a:lnTo>
                  <a:pt x="1955800" y="1231900"/>
                </a:lnTo>
                <a:lnTo>
                  <a:pt x="1955800" y="1263650"/>
                </a:lnTo>
                <a:lnTo>
                  <a:pt x="1936750" y="1263650"/>
                </a:lnTo>
                <a:lnTo>
                  <a:pt x="1936750" y="1289050"/>
                </a:lnTo>
                <a:lnTo>
                  <a:pt x="1936750" y="1289050"/>
                </a:lnTo>
                <a:lnTo>
                  <a:pt x="1920875" y="1304925"/>
                </a:lnTo>
                <a:lnTo>
                  <a:pt x="1920875" y="1343025"/>
                </a:lnTo>
                <a:lnTo>
                  <a:pt x="1819275" y="1343025"/>
                </a:lnTo>
                <a:lnTo>
                  <a:pt x="1819275" y="1368425"/>
                </a:lnTo>
                <a:lnTo>
                  <a:pt x="1793875" y="1368425"/>
                </a:lnTo>
                <a:lnTo>
                  <a:pt x="1793875" y="1390650"/>
                </a:lnTo>
                <a:lnTo>
                  <a:pt x="1758950" y="1390650"/>
                </a:lnTo>
                <a:lnTo>
                  <a:pt x="1758950" y="1409700"/>
                </a:lnTo>
                <a:lnTo>
                  <a:pt x="1654175" y="1409700"/>
                </a:lnTo>
                <a:lnTo>
                  <a:pt x="1654175" y="1435100"/>
                </a:lnTo>
                <a:lnTo>
                  <a:pt x="1628775" y="1435100"/>
                </a:lnTo>
                <a:lnTo>
                  <a:pt x="1628775" y="1460500"/>
                </a:lnTo>
                <a:lnTo>
                  <a:pt x="1603375" y="1460500"/>
                </a:lnTo>
                <a:lnTo>
                  <a:pt x="1603375" y="1460500"/>
                </a:lnTo>
                <a:lnTo>
                  <a:pt x="1581150" y="1482725"/>
                </a:lnTo>
                <a:lnTo>
                  <a:pt x="1581150" y="1511300"/>
                </a:lnTo>
                <a:lnTo>
                  <a:pt x="1552575" y="1511300"/>
                </a:lnTo>
                <a:lnTo>
                  <a:pt x="1552575" y="1527175"/>
                </a:lnTo>
                <a:lnTo>
                  <a:pt x="1501775" y="1527175"/>
                </a:lnTo>
                <a:lnTo>
                  <a:pt x="1501775" y="1527175"/>
                </a:lnTo>
                <a:lnTo>
                  <a:pt x="1501775" y="1543050"/>
                </a:lnTo>
                <a:lnTo>
                  <a:pt x="1447800" y="1543050"/>
                </a:lnTo>
                <a:lnTo>
                  <a:pt x="1447800" y="1565275"/>
                </a:lnTo>
                <a:lnTo>
                  <a:pt x="1330325" y="1565275"/>
                </a:lnTo>
                <a:lnTo>
                  <a:pt x="1330325" y="1587500"/>
                </a:lnTo>
                <a:lnTo>
                  <a:pt x="1295400" y="1587500"/>
                </a:lnTo>
                <a:lnTo>
                  <a:pt x="1295400" y="1616075"/>
                </a:lnTo>
                <a:lnTo>
                  <a:pt x="1260475" y="1616075"/>
                </a:lnTo>
                <a:lnTo>
                  <a:pt x="1260475" y="1641475"/>
                </a:lnTo>
                <a:lnTo>
                  <a:pt x="1228725" y="1641475"/>
                </a:lnTo>
                <a:lnTo>
                  <a:pt x="1228725" y="1657350"/>
                </a:lnTo>
                <a:lnTo>
                  <a:pt x="1187450" y="1657350"/>
                </a:lnTo>
                <a:lnTo>
                  <a:pt x="1187450" y="1682750"/>
                </a:lnTo>
                <a:lnTo>
                  <a:pt x="1149350" y="1682750"/>
                </a:lnTo>
                <a:lnTo>
                  <a:pt x="1149350" y="1704975"/>
                </a:lnTo>
                <a:lnTo>
                  <a:pt x="1104900" y="1704975"/>
                </a:lnTo>
                <a:lnTo>
                  <a:pt x="1104900" y="1727200"/>
                </a:lnTo>
                <a:lnTo>
                  <a:pt x="1073150" y="1727200"/>
                </a:lnTo>
                <a:lnTo>
                  <a:pt x="1073150" y="1743075"/>
                </a:lnTo>
                <a:lnTo>
                  <a:pt x="1041400" y="1743075"/>
                </a:lnTo>
                <a:lnTo>
                  <a:pt x="1041400" y="1774825"/>
                </a:lnTo>
                <a:lnTo>
                  <a:pt x="984250" y="1774825"/>
                </a:lnTo>
                <a:lnTo>
                  <a:pt x="972344" y="1798636"/>
                </a:lnTo>
                <a:lnTo>
                  <a:pt x="945357" y="1798638"/>
                </a:lnTo>
                <a:lnTo>
                  <a:pt x="933450" y="1812925"/>
                </a:lnTo>
                <a:lnTo>
                  <a:pt x="876300" y="1812925"/>
                </a:lnTo>
                <a:lnTo>
                  <a:pt x="876300" y="1870075"/>
                </a:lnTo>
                <a:lnTo>
                  <a:pt x="835025" y="1870075"/>
                </a:lnTo>
                <a:lnTo>
                  <a:pt x="835025" y="1892300"/>
                </a:lnTo>
                <a:lnTo>
                  <a:pt x="800100" y="1892300"/>
                </a:lnTo>
                <a:lnTo>
                  <a:pt x="800100" y="1914525"/>
                </a:lnTo>
                <a:lnTo>
                  <a:pt x="771525" y="1914525"/>
                </a:lnTo>
                <a:lnTo>
                  <a:pt x="771525" y="1927225"/>
                </a:lnTo>
                <a:lnTo>
                  <a:pt x="711200" y="1927225"/>
                </a:lnTo>
                <a:lnTo>
                  <a:pt x="711200" y="1943100"/>
                </a:lnTo>
                <a:lnTo>
                  <a:pt x="612775" y="1943100"/>
                </a:lnTo>
                <a:lnTo>
                  <a:pt x="612775" y="1943100"/>
                </a:lnTo>
                <a:lnTo>
                  <a:pt x="612775" y="1981200"/>
                </a:lnTo>
                <a:lnTo>
                  <a:pt x="581025" y="1981200"/>
                </a:lnTo>
                <a:lnTo>
                  <a:pt x="581025" y="2000250"/>
                </a:lnTo>
                <a:lnTo>
                  <a:pt x="542925" y="2000250"/>
                </a:lnTo>
                <a:lnTo>
                  <a:pt x="542925" y="2022475"/>
                </a:lnTo>
                <a:lnTo>
                  <a:pt x="488950" y="2022475"/>
                </a:lnTo>
                <a:lnTo>
                  <a:pt x="488950" y="2028825"/>
                </a:lnTo>
                <a:lnTo>
                  <a:pt x="444500" y="2028825"/>
                </a:lnTo>
                <a:lnTo>
                  <a:pt x="444500" y="2028825"/>
                </a:lnTo>
                <a:lnTo>
                  <a:pt x="444500" y="2054225"/>
                </a:lnTo>
                <a:lnTo>
                  <a:pt x="352425" y="2054225"/>
                </a:lnTo>
                <a:lnTo>
                  <a:pt x="352425" y="2076450"/>
                </a:lnTo>
                <a:lnTo>
                  <a:pt x="330200" y="2076450"/>
                </a:lnTo>
                <a:lnTo>
                  <a:pt x="330200" y="2089150"/>
                </a:lnTo>
                <a:lnTo>
                  <a:pt x="301625" y="2089150"/>
                </a:lnTo>
                <a:lnTo>
                  <a:pt x="301625" y="2114550"/>
                </a:lnTo>
                <a:lnTo>
                  <a:pt x="254000" y="2114550"/>
                </a:lnTo>
                <a:lnTo>
                  <a:pt x="254000" y="2130425"/>
                </a:lnTo>
                <a:lnTo>
                  <a:pt x="231775" y="2130425"/>
                </a:lnTo>
                <a:lnTo>
                  <a:pt x="231775" y="2155825"/>
                </a:lnTo>
                <a:lnTo>
                  <a:pt x="190500" y="2155825"/>
                </a:lnTo>
                <a:lnTo>
                  <a:pt x="190500" y="2174875"/>
                </a:lnTo>
                <a:lnTo>
                  <a:pt x="155575" y="2174875"/>
                </a:lnTo>
                <a:lnTo>
                  <a:pt x="155575" y="2174875"/>
                </a:lnTo>
                <a:lnTo>
                  <a:pt x="133350" y="2197100"/>
                </a:lnTo>
                <a:lnTo>
                  <a:pt x="133350" y="2209800"/>
                </a:lnTo>
                <a:lnTo>
                  <a:pt x="101600" y="2209800"/>
                </a:lnTo>
                <a:lnTo>
                  <a:pt x="101600" y="2232025"/>
                </a:lnTo>
                <a:lnTo>
                  <a:pt x="69850" y="2232025"/>
                </a:lnTo>
                <a:lnTo>
                  <a:pt x="69850" y="2266950"/>
                </a:lnTo>
                <a:lnTo>
                  <a:pt x="47625" y="2266950"/>
                </a:lnTo>
                <a:lnTo>
                  <a:pt x="47625" y="2292350"/>
                </a:lnTo>
                <a:lnTo>
                  <a:pt x="22225" y="2292350"/>
                </a:lnTo>
                <a:lnTo>
                  <a:pt x="22225" y="2308225"/>
                </a:lnTo>
                <a:lnTo>
                  <a:pt x="0" y="2308225"/>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6" name="TextBox 5">
            <a:extLst>
              <a:ext uri="{FF2B5EF4-FFF2-40B4-BE49-F238E27FC236}">
                <a16:creationId xmlns:a16="http://schemas.microsoft.com/office/drawing/2014/main" id="{4B1CC9E9-C11C-2F05-5E65-1254A9B6EC3A}"/>
              </a:ext>
            </a:extLst>
          </p:cNvPr>
          <p:cNvSpPr txBox="1"/>
          <p:nvPr/>
        </p:nvSpPr>
        <p:spPr bwMode="auto">
          <a:xfrm rot="16200000">
            <a:off x="-582452" y="3550236"/>
            <a:ext cx="30746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Cumulative Incidence of Event (%)</a:t>
            </a:r>
          </a:p>
        </p:txBody>
      </p:sp>
      <p:sp>
        <p:nvSpPr>
          <p:cNvPr id="21" name="TextBox 20">
            <a:extLst>
              <a:ext uri="{FF2B5EF4-FFF2-40B4-BE49-F238E27FC236}">
                <a16:creationId xmlns:a16="http://schemas.microsoft.com/office/drawing/2014/main" id="{8F80B7B6-3E6E-860B-4E12-02FDDCD01FA0}"/>
              </a:ext>
            </a:extLst>
          </p:cNvPr>
          <p:cNvSpPr txBox="1"/>
          <p:nvPr/>
        </p:nvSpPr>
        <p:spPr bwMode="auto">
          <a:xfrm rot="16200000">
            <a:off x="4871340" y="3618423"/>
            <a:ext cx="30746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Cumulative Incidence of Event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62D117-9B3B-067C-23C0-23B3288A58E6}"/>
              </a:ext>
            </a:extLst>
          </p:cNvPr>
          <p:cNvSpPr>
            <a:spLocks noGrp="1"/>
          </p:cNvSpPr>
          <p:nvPr>
            <p:ph type="title"/>
          </p:nvPr>
        </p:nvSpPr>
        <p:spPr/>
        <p:txBody>
          <a:bodyPr/>
          <a:lstStyle/>
          <a:p>
            <a:r>
              <a:rPr lang="en-US" dirty="0"/>
              <a:t>ARTESIA: Apixaban for Stroke Prevention in Patients With Subclinical AF</a:t>
            </a:r>
          </a:p>
        </p:txBody>
      </p:sp>
      <p:sp>
        <p:nvSpPr>
          <p:cNvPr id="15" name="Content Placeholder 14">
            <a:extLst>
              <a:ext uri="{FF2B5EF4-FFF2-40B4-BE49-F238E27FC236}">
                <a16:creationId xmlns:a16="http://schemas.microsoft.com/office/drawing/2014/main" id="{1D9D0D2B-D863-7FEC-4E89-0C6A82E174A5}"/>
              </a:ext>
            </a:extLst>
          </p:cNvPr>
          <p:cNvSpPr>
            <a:spLocks noGrp="1"/>
          </p:cNvSpPr>
          <p:nvPr>
            <p:ph idx="1"/>
          </p:nvPr>
        </p:nvSpPr>
        <p:spPr/>
        <p:txBody>
          <a:bodyPr/>
          <a:lstStyle/>
          <a:p>
            <a:r>
              <a:rPr lang="en-US" sz="2000" dirty="0"/>
              <a:t>Multicenter, randomized, active controlled, double-blind phase IV trial over 48 mo</a:t>
            </a:r>
          </a:p>
          <a:p>
            <a:endParaRPr lang="en-US" sz="2000" dirty="0"/>
          </a:p>
          <a:p>
            <a:endParaRPr lang="en-US" sz="2000" dirty="0"/>
          </a:p>
          <a:p>
            <a:endParaRPr lang="en-US" sz="2000" dirty="0"/>
          </a:p>
          <a:p>
            <a:endParaRPr lang="en-US" sz="2000" dirty="0"/>
          </a:p>
          <a:p>
            <a:endParaRPr lang="en-US" sz="2000" dirty="0"/>
          </a:p>
          <a:p>
            <a:r>
              <a:rPr lang="en-US" sz="2000" dirty="0"/>
              <a:t>Primary outcomes: composite of ischemic stroke or SE; major bleeding </a:t>
            </a:r>
          </a:p>
          <a:p>
            <a:r>
              <a:rPr lang="en-US" sz="2000" dirty="0"/>
              <a:t>Key secondary outcomes: ischemic stroke, MI, CV death, all-cause death, </a:t>
            </a:r>
            <a:r>
              <a:rPr lang="en-US" sz="2000" dirty="0">
                <a:solidFill>
                  <a:srgbClr val="1B1B1B"/>
                </a:solidFill>
                <a:highlight>
                  <a:srgbClr val="FFFFFF"/>
                </a:highlight>
                <a:latin typeface="+mn-lt"/>
              </a:rPr>
              <a:t>c</a:t>
            </a:r>
            <a:r>
              <a:rPr lang="en-US" sz="2000" b="0" i="0" dirty="0">
                <a:solidFill>
                  <a:srgbClr val="1B1B1B"/>
                </a:solidFill>
                <a:effectLst/>
                <a:highlight>
                  <a:srgbClr val="FFFFFF"/>
                </a:highlight>
                <a:latin typeface="+mn-lt"/>
              </a:rPr>
              <a:t>omposite of stroke, MI, SE and death, composite of stroke, MI, SE, death and major bleeding</a:t>
            </a:r>
            <a:endParaRPr lang="en-US" sz="2000" dirty="0">
              <a:latin typeface="+mn-lt"/>
            </a:endParaRPr>
          </a:p>
        </p:txBody>
      </p:sp>
      <p:sp>
        <p:nvSpPr>
          <p:cNvPr id="4" name="Text Box 23">
            <a:extLst>
              <a:ext uri="{FF2B5EF4-FFF2-40B4-BE49-F238E27FC236}">
                <a16:creationId xmlns:a16="http://schemas.microsoft.com/office/drawing/2014/main" id="{487AE610-9584-367E-4FC0-859B6E1519B3}"/>
              </a:ext>
            </a:extLst>
          </p:cNvPr>
          <p:cNvSpPr txBox="1">
            <a:spLocks noChangeArrowheads="1"/>
          </p:cNvSpPr>
          <p:nvPr/>
        </p:nvSpPr>
        <p:spPr bwMode="auto">
          <a:xfrm>
            <a:off x="2300021" y="2424778"/>
            <a:ext cx="2971027"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Adults ≥</a:t>
            </a:r>
            <a:r>
              <a:rPr lang="en-US" altLang="en-US" sz="1800" b="0" dirty="0">
                <a:solidFill>
                  <a:srgbClr val="000000"/>
                </a:solidFill>
                <a:latin typeface="Calibri" panose="020F0502020204030204" pitchFamily="34" charset="0"/>
              </a:rPr>
              <a:t>55 </a:t>
            </a: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yr with </a:t>
            </a:r>
            <a:b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lang="en-US" sz="1800" b="0" i="0" dirty="0">
                <a:solidFill>
                  <a:schemeClr val="bg1"/>
                </a:solidFill>
                <a:effectLst/>
                <a:highlight>
                  <a:srgbClr val="FFFFFF"/>
                </a:highlight>
                <a:latin typeface="+mj-lt"/>
              </a:rPr>
              <a:t>CHA</a:t>
            </a:r>
            <a:r>
              <a:rPr lang="en-US" sz="1800" b="0" i="0" baseline="-25000" dirty="0">
                <a:solidFill>
                  <a:schemeClr val="bg1"/>
                </a:solidFill>
                <a:effectLst/>
                <a:highlight>
                  <a:srgbClr val="FFFFFF"/>
                </a:highlight>
                <a:latin typeface="+mj-lt"/>
              </a:rPr>
              <a:t>2</a:t>
            </a:r>
            <a:r>
              <a:rPr lang="en-US" sz="1800" b="0" i="0" dirty="0">
                <a:solidFill>
                  <a:schemeClr val="bg1"/>
                </a:solidFill>
                <a:effectLst/>
                <a:highlight>
                  <a:srgbClr val="FFFFFF"/>
                </a:highlight>
                <a:latin typeface="+mj-lt"/>
              </a:rPr>
              <a:t>DS</a:t>
            </a:r>
            <a:r>
              <a:rPr lang="en-US" sz="1800" b="0" i="0" baseline="-25000" dirty="0">
                <a:solidFill>
                  <a:schemeClr val="bg1"/>
                </a:solidFill>
                <a:effectLst/>
                <a:highlight>
                  <a:srgbClr val="FFFFFF"/>
                </a:highlight>
                <a:latin typeface="+mj-lt"/>
              </a:rPr>
              <a:t>2</a:t>
            </a:r>
            <a:r>
              <a:rPr lang="en-US" sz="1800" b="0" i="0" dirty="0">
                <a:solidFill>
                  <a:schemeClr val="bg1"/>
                </a:solidFill>
                <a:effectLst/>
                <a:highlight>
                  <a:srgbClr val="FFFFFF"/>
                </a:highlight>
                <a:latin typeface="+mj-lt"/>
              </a:rPr>
              <a:t>-VASc</a:t>
            </a: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score ≥3 and SCAF episodes ≥6 min to </a:t>
            </a:r>
            <a:b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&lt;24 hr </a:t>
            </a:r>
            <a:r>
              <a:rPr lang="en-US" altLang="en-US" sz="1800" b="0" dirty="0">
                <a:solidFill>
                  <a:srgbClr val="000000"/>
                </a:solidFill>
                <a:latin typeface="Calibri" panose="020F0502020204030204" pitchFamily="34" charset="0"/>
              </a:rPr>
              <a:t>detected on devices</a:t>
            </a:r>
            <a:b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4012)</a:t>
            </a:r>
          </a:p>
        </p:txBody>
      </p:sp>
      <p:sp>
        <p:nvSpPr>
          <p:cNvPr id="5" name="Rectangle 24">
            <a:extLst>
              <a:ext uri="{FF2B5EF4-FFF2-40B4-BE49-F238E27FC236}">
                <a16:creationId xmlns:a16="http://schemas.microsoft.com/office/drawing/2014/main" id="{8D152D53-5574-BE45-9FFE-75947FB6CDD8}"/>
              </a:ext>
            </a:extLst>
          </p:cNvPr>
          <p:cNvSpPr>
            <a:spLocks noChangeArrowheads="1"/>
          </p:cNvSpPr>
          <p:nvPr/>
        </p:nvSpPr>
        <p:spPr bwMode="auto">
          <a:xfrm>
            <a:off x="6013838" y="2134589"/>
            <a:ext cx="2686827" cy="822187"/>
          </a:xfrm>
          <a:prstGeom prst="rect">
            <a:avLst/>
          </a:prstGeom>
          <a:solidFill>
            <a:schemeClr val="accent1"/>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sz="2000" dirty="0">
                <a:solidFill>
                  <a:srgbClr val="FFFFFF"/>
                </a:solidFill>
                <a:latin typeface="Calibri" panose="020F0502020204030204" pitchFamily="34" charset="0"/>
                <a:cs typeface="Arial" charset="0"/>
              </a:rPr>
              <a:t>Apixaban 5 mg BID</a:t>
            </a:r>
            <a:endParaRPr lang="en-US" sz="2000" baseline="30000" dirty="0">
              <a:solidFill>
                <a:srgbClr val="FFFFFF"/>
              </a:solidFill>
              <a:latin typeface="Calibri" panose="020F0502020204030204" pitchFamily="34" charset="0"/>
              <a:cs typeface="Arial"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lang="en-US" sz="2000" b="0" dirty="0">
                <a:solidFill>
                  <a:srgbClr val="FFFFFF"/>
                </a:solidFill>
                <a:latin typeface="Calibri" panose="020F0502020204030204" pitchFamily="34" charset="0"/>
                <a:cs typeface="Arial" charset="0"/>
              </a:rPr>
              <a:t>(n = 2015)</a:t>
            </a:r>
            <a:endParaRPr kumimoji="0" lang="en-US" sz="20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endParaRPr>
          </a:p>
        </p:txBody>
      </p:sp>
      <p:sp>
        <p:nvSpPr>
          <p:cNvPr id="6" name="Rectangle 28">
            <a:extLst>
              <a:ext uri="{FF2B5EF4-FFF2-40B4-BE49-F238E27FC236}">
                <a16:creationId xmlns:a16="http://schemas.microsoft.com/office/drawing/2014/main" id="{D309E524-A94B-BFE4-58A5-B342B01FDBEE}"/>
              </a:ext>
            </a:extLst>
          </p:cNvPr>
          <p:cNvSpPr>
            <a:spLocks noChangeArrowheads="1"/>
          </p:cNvSpPr>
          <p:nvPr/>
        </p:nvSpPr>
        <p:spPr bwMode="auto">
          <a:xfrm>
            <a:off x="6013838" y="3430672"/>
            <a:ext cx="2686827" cy="844037"/>
          </a:xfrm>
          <a:prstGeom prst="rect">
            <a:avLst/>
          </a:prstGeom>
          <a:solidFill>
            <a:schemeClr val="accent3"/>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sz="2000" dirty="0">
                <a:solidFill>
                  <a:srgbClr val="FFFFFF"/>
                </a:solidFill>
                <a:latin typeface="Calibri" panose="020F0502020204030204" pitchFamily="34" charset="0"/>
                <a:cs typeface="Arial" charset="0"/>
              </a:rPr>
              <a:t>Aspirin 81 mg QD</a:t>
            </a:r>
            <a:br>
              <a:rPr lang="en-US" sz="2000" dirty="0">
                <a:solidFill>
                  <a:srgbClr val="FFFFFF"/>
                </a:solidFill>
                <a:latin typeface="Calibri" panose="020F0502020204030204" pitchFamily="34" charset="0"/>
                <a:cs typeface="Arial" charset="0"/>
              </a:rPr>
            </a:br>
            <a:r>
              <a:rPr lang="en-US" sz="2000" b="0" dirty="0">
                <a:solidFill>
                  <a:srgbClr val="FFFFFF"/>
                </a:solidFill>
                <a:latin typeface="Calibri" panose="020F0502020204030204" pitchFamily="34" charset="0"/>
                <a:cs typeface="Arial" charset="0"/>
              </a:rPr>
              <a:t>(n = 1997)</a:t>
            </a:r>
            <a:endParaRPr kumimoji="0" lang="en-US" sz="20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endParaRPr>
          </a:p>
        </p:txBody>
      </p:sp>
      <p:sp>
        <p:nvSpPr>
          <p:cNvPr id="7" name="Text Box 11">
            <a:extLst>
              <a:ext uri="{FF2B5EF4-FFF2-40B4-BE49-F238E27FC236}">
                <a16:creationId xmlns:a16="http://schemas.microsoft.com/office/drawing/2014/main" id="{257F4F8D-E7B1-536F-37E4-783E6442E88A}"/>
              </a:ext>
            </a:extLst>
          </p:cNvPr>
          <p:cNvSpPr txBox="1">
            <a:spLocks noChangeArrowheads="1"/>
          </p:cNvSpPr>
          <p:nvPr/>
        </p:nvSpPr>
        <p:spPr bwMode="auto">
          <a:xfrm>
            <a:off x="414339" y="6385740"/>
            <a:ext cx="74090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nl-NL"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Healey</a:t>
            </a:r>
            <a:r>
              <a:rPr kumimoji="0" lang="nl-NL"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NEJM. 2024;390:107. NCT01938248.</a:t>
            </a:r>
          </a:p>
        </p:txBody>
      </p:sp>
      <p:cxnSp>
        <p:nvCxnSpPr>
          <p:cNvPr id="9" name="Straight Arrow Connector 8">
            <a:extLst>
              <a:ext uri="{FF2B5EF4-FFF2-40B4-BE49-F238E27FC236}">
                <a16:creationId xmlns:a16="http://schemas.microsoft.com/office/drawing/2014/main" id="{62D8C5F4-B11D-C2A5-FE8D-67CD0813C131}"/>
              </a:ext>
            </a:extLst>
          </p:cNvPr>
          <p:cNvCxnSpPr>
            <a:cxnSpLocks/>
          </p:cNvCxnSpPr>
          <p:nvPr/>
        </p:nvCxnSpPr>
        <p:spPr bwMode="auto">
          <a:xfrm flipV="1">
            <a:off x="5271048" y="2545682"/>
            <a:ext cx="538059" cy="225230"/>
          </a:xfrm>
          <a:prstGeom prst="straightConnector1">
            <a:avLst/>
          </a:prstGeom>
          <a:noFill/>
          <a:ln w="28575" cap="flat" cmpd="sng" algn="ctr">
            <a:solidFill>
              <a:schemeClr val="bg1"/>
            </a:solidFill>
            <a:prstDash val="solid"/>
            <a:round/>
            <a:headEnd type="none" w="med" len="med"/>
            <a:tailEnd type="triangle"/>
          </a:ln>
          <a:effectLst/>
        </p:spPr>
      </p:cxnSp>
      <p:cxnSp>
        <p:nvCxnSpPr>
          <p:cNvPr id="12" name="Straight Arrow Connector 11">
            <a:extLst>
              <a:ext uri="{FF2B5EF4-FFF2-40B4-BE49-F238E27FC236}">
                <a16:creationId xmlns:a16="http://schemas.microsoft.com/office/drawing/2014/main" id="{204DF3F9-A951-296E-A6A5-A99F91537466}"/>
              </a:ext>
            </a:extLst>
          </p:cNvPr>
          <p:cNvCxnSpPr>
            <a:cxnSpLocks/>
          </p:cNvCxnSpPr>
          <p:nvPr/>
        </p:nvCxnSpPr>
        <p:spPr bwMode="auto">
          <a:xfrm>
            <a:off x="5271047" y="3589244"/>
            <a:ext cx="538059" cy="225230"/>
          </a:xfrm>
          <a:prstGeom prst="straightConnector1">
            <a:avLst/>
          </a:prstGeom>
          <a:noFill/>
          <a:ln w="28575" cap="flat" cmpd="sng" algn="ctr">
            <a:solidFill>
              <a:schemeClr val="bg1"/>
            </a:solidFill>
            <a:prstDash val="solid"/>
            <a:round/>
            <a:headEnd type="none" w="med" len="med"/>
            <a:tailEnd type="triangle"/>
          </a:ln>
          <a:effectLst/>
        </p:spPr>
      </p:cxnSp>
    </p:spTree>
    <p:extLst>
      <p:ext uri="{BB962C8B-B14F-4D97-AF65-F5344CB8AC3E}">
        <p14:creationId xmlns:p14="http://schemas.microsoft.com/office/powerpoint/2010/main" val="22308184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5268" name="TextBox 17">
            <a:extLst>
              <a:ext uri="{FF2B5EF4-FFF2-40B4-BE49-F238E27FC236}">
                <a16:creationId xmlns:a16="http://schemas.microsoft.com/office/drawing/2014/main" id="{F8998CEE-F142-2FAF-7CCB-78FC66888543}"/>
              </a:ext>
            </a:extLst>
          </p:cNvPr>
          <p:cNvSpPr txBox="1">
            <a:spLocks noChangeArrowheads="1"/>
          </p:cNvSpPr>
          <p:nvPr/>
        </p:nvSpPr>
        <p:spPr bwMode="auto">
          <a:xfrm>
            <a:off x="719138" y="1492115"/>
            <a:ext cx="53260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de-DE" alt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Stroke or </a:t>
            </a:r>
            <a:r>
              <a:rPr lang="de-DE" altLang="en-US" sz="2000" dirty="0">
                <a:solidFill>
                  <a:srgbClr val="000000"/>
                </a:solidFill>
                <a:latin typeface="Calibri" panose="020F0502020204030204" pitchFamily="34" charset="0"/>
              </a:rPr>
              <a:t>S</a:t>
            </a:r>
            <a:r>
              <a:rPr kumimoji="0" lang="de-DE" alt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ystemic </a:t>
            </a:r>
            <a:r>
              <a:rPr lang="de-DE" altLang="en-US" sz="2000" dirty="0">
                <a:solidFill>
                  <a:srgbClr val="000000"/>
                </a:solidFill>
                <a:latin typeface="Calibri" panose="020F0502020204030204" pitchFamily="34" charset="0"/>
              </a:rPr>
              <a:t>E</a:t>
            </a:r>
            <a:r>
              <a:rPr kumimoji="0" lang="de-DE" alt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mbolism</a:t>
            </a:r>
          </a:p>
        </p:txBody>
      </p:sp>
      <p:sp>
        <p:nvSpPr>
          <p:cNvPr id="395269" name="TextBox 19">
            <a:extLst>
              <a:ext uri="{FF2B5EF4-FFF2-40B4-BE49-F238E27FC236}">
                <a16:creationId xmlns:a16="http://schemas.microsoft.com/office/drawing/2014/main" id="{5B469345-D705-560C-24D9-6980845FCEAC}"/>
              </a:ext>
            </a:extLst>
          </p:cNvPr>
          <p:cNvSpPr txBox="1">
            <a:spLocks noChangeArrowheads="1"/>
          </p:cNvSpPr>
          <p:nvPr/>
        </p:nvSpPr>
        <p:spPr bwMode="auto">
          <a:xfrm>
            <a:off x="1648619" y="2154375"/>
            <a:ext cx="3744912"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0.8% vs 1.2% per patient-yr</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it-IT" alt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HR: 0.63 (95% CI: 0.45-0.88</a:t>
            </a:r>
            <a:r>
              <a:rPr lang="it-IT" altLang="en-US" dirty="0">
                <a:solidFill>
                  <a:srgbClr val="000000"/>
                </a:solidFill>
                <a:latin typeface="Calibri" panose="020F0502020204030204" pitchFamily="34" charset="0"/>
              </a:rPr>
              <a:t>;</a:t>
            </a:r>
            <a:r>
              <a:rPr kumimoji="0" lang="it-IT" alt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a:t>
            </a:r>
            <a:r>
              <a:rPr kumimoji="0" lang="it-IT" altLang="en-US" sz="1800" b="1"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 </a:t>
            </a:r>
            <a:r>
              <a:rPr kumimoji="0" lang="it-IT" alt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.007)</a:t>
            </a:r>
            <a:endPar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 name="Title 1">
            <a:extLst>
              <a:ext uri="{FF2B5EF4-FFF2-40B4-BE49-F238E27FC236}">
                <a16:creationId xmlns:a16="http://schemas.microsoft.com/office/drawing/2014/main" id="{8D504015-EC23-1996-ACE2-C47CE0EEA230}"/>
              </a:ext>
            </a:extLst>
          </p:cNvPr>
          <p:cNvSpPr>
            <a:spLocks noGrp="1"/>
          </p:cNvSpPr>
          <p:nvPr>
            <p:ph type="title"/>
          </p:nvPr>
        </p:nvSpPr>
        <p:spPr/>
        <p:txBody>
          <a:bodyPr/>
          <a:lstStyle/>
          <a:p>
            <a:r>
              <a:rPr lang="en-US" dirty="0"/>
              <a:t>ARTESIA: Apixaban for Stroke Prevention in Patients With Subclinical AF</a:t>
            </a:r>
          </a:p>
        </p:txBody>
      </p:sp>
      <p:sp>
        <p:nvSpPr>
          <p:cNvPr id="4" name="Text Box 11">
            <a:extLst>
              <a:ext uri="{FF2B5EF4-FFF2-40B4-BE49-F238E27FC236}">
                <a16:creationId xmlns:a16="http://schemas.microsoft.com/office/drawing/2014/main" id="{7DA77860-DB19-B5C0-A87D-704D29A4A5DB}"/>
              </a:ext>
            </a:extLst>
          </p:cNvPr>
          <p:cNvSpPr txBox="1">
            <a:spLocks noChangeArrowheads="1"/>
          </p:cNvSpPr>
          <p:nvPr/>
        </p:nvSpPr>
        <p:spPr bwMode="auto">
          <a:xfrm>
            <a:off x="414339" y="6370500"/>
            <a:ext cx="74090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nl-NL"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Healey</a:t>
            </a:r>
            <a:r>
              <a:rPr kumimoji="0" lang="nl-NL"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NEJM. 2024;390:107. </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Svennberg. NEJM. 2024;390:175.</a:t>
            </a:r>
            <a:endParaRPr kumimoji="0" lang="nl-NL"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8" name="Content Placeholder 7">
            <a:extLst>
              <a:ext uri="{FF2B5EF4-FFF2-40B4-BE49-F238E27FC236}">
                <a16:creationId xmlns:a16="http://schemas.microsoft.com/office/drawing/2014/main" id="{99A04384-679A-F63E-1D17-7EE9EBFF95B3}"/>
              </a:ext>
            </a:extLst>
          </p:cNvPr>
          <p:cNvGraphicFramePr>
            <a:graphicFrameLocks/>
          </p:cNvGraphicFramePr>
          <p:nvPr/>
        </p:nvGraphicFramePr>
        <p:xfrm>
          <a:off x="6096000" y="1600200"/>
          <a:ext cx="5458876" cy="2118232"/>
        </p:xfrm>
        <a:graphic>
          <a:graphicData uri="http://schemas.openxmlformats.org/drawingml/2006/table">
            <a:tbl>
              <a:tblPr firstRow="1" bandRow="1">
                <a:tableStyleId>{5C22544A-7EE6-4342-B048-85BDC9FD1C3A}</a:tableStyleId>
              </a:tblPr>
              <a:tblGrid>
                <a:gridCol w="1626822">
                  <a:extLst>
                    <a:ext uri="{9D8B030D-6E8A-4147-A177-3AD203B41FA5}">
                      <a16:colId xmlns:a16="http://schemas.microsoft.com/office/drawing/2014/main" val="20000"/>
                    </a:ext>
                  </a:extLst>
                </a:gridCol>
                <a:gridCol w="3832054">
                  <a:extLst>
                    <a:ext uri="{9D8B030D-6E8A-4147-A177-3AD203B41FA5}">
                      <a16:colId xmlns:a16="http://schemas.microsoft.com/office/drawing/2014/main" val="20001"/>
                    </a:ext>
                  </a:extLst>
                </a:gridCol>
              </a:tblGrid>
              <a:tr h="835057">
                <a:tc>
                  <a:txBody>
                    <a:bodyPr/>
                    <a:lstStyle/>
                    <a:p>
                      <a:endParaRPr lang="en-US" sz="2000" dirty="0">
                        <a:latin typeface="+mn-lt"/>
                      </a:endParaRPr>
                    </a:p>
                  </a:txBody>
                  <a:tcPr marL="121921" marR="121921" marT="60963" marB="60963"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sz="2000" dirty="0">
                          <a:latin typeface="+mn-lt"/>
                        </a:rPr>
                        <a:t>Ischemic Stroke, n (%/patient-yr)</a:t>
                      </a:r>
                    </a:p>
                  </a:txBody>
                  <a:tcPr marL="121921" marR="121921" marT="60963" marB="60963"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10000"/>
                  </a:ext>
                </a:extLst>
              </a:tr>
              <a:tr h="437007">
                <a:tc>
                  <a:txBody>
                    <a:bodyPr/>
                    <a:lstStyle/>
                    <a:p>
                      <a:pPr marL="0" marR="0">
                        <a:lnSpc>
                          <a:spcPct val="100000"/>
                        </a:lnSpc>
                        <a:spcBef>
                          <a:spcPts val="0"/>
                        </a:spcBef>
                        <a:spcAft>
                          <a:spcPts val="80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Apixaban</a:t>
                      </a:r>
                    </a:p>
                  </a:txBody>
                  <a:tcPr marL="91441" marR="91441"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algn="ctr">
                        <a:lnSpc>
                          <a:spcPct val="107000"/>
                        </a:lnSpc>
                        <a:spcBef>
                          <a:spcPts val="0"/>
                        </a:spcBef>
                        <a:spcAft>
                          <a:spcPts val="80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45 (0.64)</a:t>
                      </a:r>
                    </a:p>
                  </a:txBody>
                  <a:tcPr marL="91441" marR="91441"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10001"/>
                  </a:ext>
                </a:extLst>
              </a:tr>
              <a:tr h="423084">
                <a:tc>
                  <a:txBody>
                    <a:bodyPr/>
                    <a:lstStyle/>
                    <a:p>
                      <a:pPr marL="0" marR="0">
                        <a:lnSpc>
                          <a:spcPct val="107000"/>
                        </a:lnSpc>
                        <a:spcBef>
                          <a:spcPts val="0"/>
                        </a:spcBef>
                        <a:spcAft>
                          <a:spcPts val="80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Aspirin</a:t>
                      </a:r>
                    </a:p>
                  </a:txBody>
                  <a:tcPr marL="91441" marR="91441"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algn="ctr">
                        <a:lnSpc>
                          <a:spcPct val="107000"/>
                        </a:lnSpc>
                        <a:spcBef>
                          <a:spcPts val="0"/>
                        </a:spcBef>
                        <a:spcAft>
                          <a:spcPts val="80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71 (1.02)</a:t>
                      </a:r>
                    </a:p>
                  </a:txBody>
                  <a:tcPr marL="91441" marR="91441"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10002"/>
                  </a:ext>
                </a:extLst>
              </a:tr>
              <a:tr h="423084">
                <a:tc>
                  <a:txBody>
                    <a:bodyPr/>
                    <a:lstStyle/>
                    <a:p>
                      <a:pPr marL="0" marR="0">
                        <a:lnSpc>
                          <a:spcPct val="107000"/>
                        </a:lnSpc>
                        <a:spcBef>
                          <a:spcPts val="0"/>
                        </a:spcBef>
                        <a:spcAft>
                          <a:spcPts val="80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HR (95%CI)</a:t>
                      </a:r>
                    </a:p>
                  </a:txBody>
                  <a:tcPr marL="91441" marR="91441" marT="0" marB="0" anchor="ctr">
                    <a:lnL w="12700" cmpd="sng">
                      <a:noFill/>
                    </a:lnL>
                    <a:lnR w="12700" cmpd="sng">
                      <a:noFill/>
                    </a:lnR>
                    <a:lnT w="571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CDCDCF"/>
                    </a:solidFill>
                  </a:tcPr>
                </a:tc>
                <a:tc>
                  <a:txBody>
                    <a:bodyPr/>
                    <a:lstStyle/>
                    <a:p>
                      <a:pPr marL="0" marR="0" algn="ctr">
                        <a:lnSpc>
                          <a:spcPct val="107000"/>
                        </a:lnSpc>
                        <a:spcBef>
                          <a:spcPts val="0"/>
                        </a:spcBef>
                        <a:spcAft>
                          <a:spcPts val="80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0.62 (0.43-0.91)</a:t>
                      </a:r>
                    </a:p>
                  </a:txBody>
                  <a:tcPr marL="91441" marR="91441" marT="0" marB="0" anchor="ctr">
                    <a:lnL w="12700" cmpd="sng">
                      <a:noFill/>
                    </a:lnL>
                    <a:lnR w="12700" cmpd="sng">
                      <a:noFill/>
                    </a:lnR>
                    <a:lnT w="571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10007"/>
                  </a:ext>
                </a:extLst>
              </a:tr>
            </a:tbl>
          </a:graphicData>
        </a:graphic>
      </p:graphicFrame>
      <p:sp>
        <p:nvSpPr>
          <p:cNvPr id="5" name="Rectangle 9">
            <a:extLst>
              <a:ext uri="{FF2B5EF4-FFF2-40B4-BE49-F238E27FC236}">
                <a16:creationId xmlns:a16="http://schemas.microsoft.com/office/drawing/2014/main" id="{2D855D8A-5207-E96F-C820-43F15C1DA681}"/>
              </a:ext>
            </a:extLst>
          </p:cNvPr>
          <p:cNvSpPr>
            <a:spLocks noChangeArrowheads="1"/>
          </p:cNvSpPr>
          <p:nvPr/>
        </p:nvSpPr>
        <p:spPr bwMode="auto">
          <a:xfrm>
            <a:off x="1521770" y="5256173"/>
            <a:ext cx="42829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Yr </a:t>
            </a:r>
            <a:r>
              <a:rPr lang="en-US" altLang="en-US" sz="1600" dirty="0">
                <a:solidFill>
                  <a:srgbClr val="000000"/>
                </a:solidFill>
                <a:latin typeface="Calibri"/>
              </a:rPr>
              <a:t>S</a:t>
            </a:r>
            <a:r>
              <a:rPr kumimoji="0" lang="en-US" altLang="en-US" sz="16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ince Randomization</a:t>
            </a:r>
          </a:p>
        </p:txBody>
      </p:sp>
      <p:grpSp>
        <p:nvGrpSpPr>
          <p:cNvPr id="6" name="Group 5">
            <a:extLst>
              <a:ext uri="{FF2B5EF4-FFF2-40B4-BE49-F238E27FC236}">
                <a16:creationId xmlns:a16="http://schemas.microsoft.com/office/drawing/2014/main" id="{FF80C45A-2233-2002-9BDA-D771757968A7}"/>
              </a:ext>
            </a:extLst>
          </p:cNvPr>
          <p:cNvGrpSpPr/>
          <p:nvPr/>
        </p:nvGrpSpPr>
        <p:grpSpPr>
          <a:xfrm>
            <a:off x="1094433" y="1829142"/>
            <a:ext cx="393056" cy="3671546"/>
            <a:chOff x="1065742" y="3107486"/>
            <a:chExt cx="393056" cy="1897661"/>
          </a:xfrm>
        </p:grpSpPr>
        <p:sp>
          <p:nvSpPr>
            <p:cNvPr id="9" name="TextBox 8">
              <a:extLst>
                <a:ext uri="{FF2B5EF4-FFF2-40B4-BE49-F238E27FC236}">
                  <a16:creationId xmlns:a16="http://schemas.microsoft.com/office/drawing/2014/main" id="{B5061C9E-EBC0-3576-60DE-33026CB5EF97}"/>
                </a:ext>
              </a:extLst>
            </p:cNvPr>
            <p:cNvSpPr txBox="1"/>
            <p:nvPr/>
          </p:nvSpPr>
          <p:spPr bwMode="auto">
            <a:xfrm>
              <a:off x="1065742" y="3107486"/>
              <a:ext cx="393056" cy="261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10</a:t>
              </a:r>
            </a:p>
          </p:txBody>
        </p:sp>
        <p:sp>
          <p:nvSpPr>
            <p:cNvPr id="10" name="TextBox 9">
              <a:extLst>
                <a:ext uri="{FF2B5EF4-FFF2-40B4-BE49-F238E27FC236}">
                  <a16:creationId xmlns:a16="http://schemas.microsoft.com/office/drawing/2014/main" id="{C59BB5C8-1458-05A1-EA21-9B0401679506}"/>
                </a:ext>
              </a:extLst>
            </p:cNvPr>
            <p:cNvSpPr txBox="1"/>
            <p:nvPr/>
          </p:nvSpPr>
          <p:spPr bwMode="auto">
            <a:xfrm>
              <a:off x="1169937" y="3419915"/>
              <a:ext cx="288861" cy="261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8</a:t>
              </a:r>
            </a:p>
          </p:txBody>
        </p:sp>
        <p:sp>
          <p:nvSpPr>
            <p:cNvPr id="11" name="TextBox 10">
              <a:extLst>
                <a:ext uri="{FF2B5EF4-FFF2-40B4-BE49-F238E27FC236}">
                  <a16:creationId xmlns:a16="http://schemas.microsoft.com/office/drawing/2014/main" id="{1C008A30-8248-DE03-6284-41ED9CA900F2}"/>
                </a:ext>
              </a:extLst>
            </p:cNvPr>
            <p:cNvSpPr txBox="1"/>
            <p:nvPr/>
          </p:nvSpPr>
          <p:spPr bwMode="auto">
            <a:xfrm>
              <a:off x="1169937" y="3729306"/>
              <a:ext cx="288861" cy="261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6</a:t>
              </a:r>
            </a:p>
          </p:txBody>
        </p:sp>
        <p:sp>
          <p:nvSpPr>
            <p:cNvPr id="12" name="TextBox 11">
              <a:extLst>
                <a:ext uri="{FF2B5EF4-FFF2-40B4-BE49-F238E27FC236}">
                  <a16:creationId xmlns:a16="http://schemas.microsoft.com/office/drawing/2014/main" id="{E943002C-3277-4933-C7B0-07353D7971FF}"/>
                </a:ext>
              </a:extLst>
            </p:cNvPr>
            <p:cNvSpPr txBox="1"/>
            <p:nvPr/>
          </p:nvSpPr>
          <p:spPr bwMode="auto">
            <a:xfrm>
              <a:off x="1169937" y="4041735"/>
              <a:ext cx="288861" cy="261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4</a:t>
              </a:r>
            </a:p>
          </p:txBody>
        </p:sp>
        <p:sp>
          <p:nvSpPr>
            <p:cNvPr id="13" name="TextBox 12">
              <a:extLst>
                <a:ext uri="{FF2B5EF4-FFF2-40B4-BE49-F238E27FC236}">
                  <a16:creationId xmlns:a16="http://schemas.microsoft.com/office/drawing/2014/main" id="{B2F840CE-51BC-1973-3704-E305D7C1C7EF}"/>
                </a:ext>
              </a:extLst>
            </p:cNvPr>
            <p:cNvSpPr txBox="1"/>
            <p:nvPr/>
          </p:nvSpPr>
          <p:spPr bwMode="auto">
            <a:xfrm>
              <a:off x="1169937" y="4354164"/>
              <a:ext cx="288861" cy="261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2</a:t>
              </a:r>
            </a:p>
          </p:txBody>
        </p:sp>
        <p:sp>
          <p:nvSpPr>
            <p:cNvPr id="14" name="TextBox 13">
              <a:extLst>
                <a:ext uri="{FF2B5EF4-FFF2-40B4-BE49-F238E27FC236}">
                  <a16:creationId xmlns:a16="http://schemas.microsoft.com/office/drawing/2014/main" id="{728D0676-7A81-CEDF-D640-232318F011EB}"/>
                </a:ext>
              </a:extLst>
            </p:cNvPr>
            <p:cNvSpPr txBox="1"/>
            <p:nvPr/>
          </p:nvSpPr>
          <p:spPr bwMode="auto">
            <a:xfrm>
              <a:off x="1169937" y="4666593"/>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0</a:t>
              </a:r>
            </a:p>
          </p:txBody>
        </p:sp>
      </p:grpSp>
      <p:grpSp>
        <p:nvGrpSpPr>
          <p:cNvPr id="15" name="Group 14">
            <a:extLst>
              <a:ext uri="{FF2B5EF4-FFF2-40B4-BE49-F238E27FC236}">
                <a16:creationId xmlns:a16="http://schemas.microsoft.com/office/drawing/2014/main" id="{66C1C5C4-D6F3-FE78-EF92-A44E4B0B4451}"/>
              </a:ext>
            </a:extLst>
          </p:cNvPr>
          <p:cNvGrpSpPr/>
          <p:nvPr/>
        </p:nvGrpSpPr>
        <p:grpSpPr>
          <a:xfrm>
            <a:off x="1285875" y="5035931"/>
            <a:ext cx="4658395" cy="338554"/>
            <a:chOff x="1348442" y="4894698"/>
            <a:chExt cx="2877700" cy="338554"/>
          </a:xfrm>
        </p:grpSpPr>
        <p:sp>
          <p:nvSpPr>
            <p:cNvPr id="16" name="TextBox 15">
              <a:extLst>
                <a:ext uri="{FF2B5EF4-FFF2-40B4-BE49-F238E27FC236}">
                  <a16:creationId xmlns:a16="http://schemas.microsoft.com/office/drawing/2014/main" id="{358B84DC-DEC0-9EDD-6CAD-56E05324B2BD}"/>
                </a:ext>
              </a:extLst>
            </p:cNvPr>
            <p:cNvSpPr txBox="1"/>
            <p:nvPr/>
          </p:nvSpPr>
          <p:spPr bwMode="auto">
            <a:xfrm>
              <a:off x="1348442" y="4894698"/>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0</a:t>
              </a:r>
            </a:p>
          </p:txBody>
        </p:sp>
        <p:sp>
          <p:nvSpPr>
            <p:cNvPr id="17" name="TextBox 16">
              <a:extLst>
                <a:ext uri="{FF2B5EF4-FFF2-40B4-BE49-F238E27FC236}">
                  <a16:creationId xmlns:a16="http://schemas.microsoft.com/office/drawing/2014/main" id="{93646E38-4139-2EF4-9CD5-CEC6866E42F9}"/>
                </a:ext>
              </a:extLst>
            </p:cNvPr>
            <p:cNvSpPr txBox="1"/>
            <p:nvPr/>
          </p:nvSpPr>
          <p:spPr bwMode="auto">
            <a:xfrm>
              <a:off x="1791046" y="4894698"/>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1</a:t>
              </a:r>
            </a:p>
          </p:txBody>
        </p:sp>
        <p:sp>
          <p:nvSpPr>
            <p:cNvPr id="18" name="TextBox 17">
              <a:extLst>
                <a:ext uri="{FF2B5EF4-FFF2-40B4-BE49-F238E27FC236}">
                  <a16:creationId xmlns:a16="http://schemas.microsoft.com/office/drawing/2014/main" id="{99E77FB0-7DBF-9AFA-D305-1EEC535F27D8}"/>
                </a:ext>
              </a:extLst>
            </p:cNvPr>
            <p:cNvSpPr txBox="1"/>
            <p:nvPr/>
          </p:nvSpPr>
          <p:spPr bwMode="auto">
            <a:xfrm>
              <a:off x="2231825" y="4894698"/>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2</a:t>
              </a:r>
            </a:p>
          </p:txBody>
        </p:sp>
        <p:sp>
          <p:nvSpPr>
            <p:cNvPr id="19" name="TextBox 18">
              <a:extLst>
                <a:ext uri="{FF2B5EF4-FFF2-40B4-BE49-F238E27FC236}">
                  <a16:creationId xmlns:a16="http://schemas.microsoft.com/office/drawing/2014/main" id="{516DAAF3-86C7-5ADC-A47C-9EF71D69B19A}"/>
                </a:ext>
              </a:extLst>
            </p:cNvPr>
            <p:cNvSpPr txBox="1"/>
            <p:nvPr/>
          </p:nvSpPr>
          <p:spPr bwMode="auto">
            <a:xfrm>
              <a:off x="2674429" y="4894698"/>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3</a:t>
              </a:r>
            </a:p>
          </p:txBody>
        </p:sp>
        <p:sp>
          <p:nvSpPr>
            <p:cNvPr id="20" name="TextBox 19">
              <a:extLst>
                <a:ext uri="{FF2B5EF4-FFF2-40B4-BE49-F238E27FC236}">
                  <a16:creationId xmlns:a16="http://schemas.microsoft.com/office/drawing/2014/main" id="{B367B8EC-5253-2259-E61F-A81E9E960531}"/>
                </a:ext>
              </a:extLst>
            </p:cNvPr>
            <p:cNvSpPr txBox="1"/>
            <p:nvPr/>
          </p:nvSpPr>
          <p:spPr bwMode="auto">
            <a:xfrm>
              <a:off x="3111802" y="4894698"/>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4</a:t>
              </a:r>
            </a:p>
          </p:txBody>
        </p:sp>
        <p:sp>
          <p:nvSpPr>
            <p:cNvPr id="21" name="TextBox 20">
              <a:extLst>
                <a:ext uri="{FF2B5EF4-FFF2-40B4-BE49-F238E27FC236}">
                  <a16:creationId xmlns:a16="http://schemas.microsoft.com/office/drawing/2014/main" id="{C0771A3E-5D9D-2A26-7DE6-FF854EF49D6C}"/>
                </a:ext>
              </a:extLst>
            </p:cNvPr>
            <p:cNvSpPr txBox="1"/>
            <p:nvPr/>
          </p:nvSpPr>
          <p:spPr bwMode="auto">
            <a:xfrm>
              <a:off x="3554406" y="4894698"/>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5</a:t>
              </a:r>
            </a:p>
          </p:txBody>
        </p:sp>
        <p:sp>
          <p:nvSpPr>
            <p:cNvPr id="38" name="TextBox 37">
              <a:extLst>
                <a:ext uri="{FF2B5EF4-FFF2-40B4-BE49-F238E27FC236}">
                  <a16:creationId xmlns:a16="http://schemas.microsoft.com/office/drawing/2014/main" id="{F846B830-1FB6-2FFD-26F7-6DAE48567F97}"/>
                </a:ext>
              </a:extLst>
            </p:cNvPr>
            <p:cNvSpPr txBox="1"/>
            <p:nvPr/>
          </p:nvSpPr>
          <p:spPr bwMode="auto">
            <a:xfrm>
              <a:off x="4047700" y="4894698"/>
              <a:ext cx="17844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6</a:t>
              </a:r>
            </a:p>
          </p:txBody>
        </p:sp>
      </p:grpSp>
      <p:sp>
        <p:nvSpPr>
          <p:cNvPr id="22" name="Freeform: Shape 21">
            <a:extLst>
              <a:ext uri="{FF2B5EF4-FFF2-40B4-BE49-F238E27FC236}">
                <a16:creationId xmlns:a16="http://schemas.microsoft.com/office/drawing/2014/main" id="{659903D8-2BAA-CC2A-BE40-24BD40EABDDE}"/>
              </a:ext>
            </a:extLst>
          </p:cNvPr>
          <p:cNvSpPr/>
          <p:nvPr/>
        </p:nvSpPr>
        <p:spPr bwMode="auto">
          <a:xfrm>
            <a:off x="1522492" y="2009775"/>
            <a:ext cx="4282995" cy="2995317"/>
          </a:xfrm>
          <a:custGeom>
            <a:avLst/>
            <a:gdLst>
              <a:gd name="connsiteX0" fmla="*/ 0 w 3977640"/>
              <a:gd name="connsiteY0" fmla="*/ 0 h 2202180"/>
              <a:gd name="connsiteX1" fmla="*/ 0 w 3977640"/>
              <a:gd name="connsiteY1" fmla="*/ 2202180 h 2202180"/>
              <a:gd name="connsiteX2" fmla="*/ 3977640 w 3977640"/>
              <a:gd name="connsiteY2" fmla="*/ 2202180 h 2202180"/>
            </a:gdLst>
            <a:ahLst/>
            <a:cxnLst>
              <a:cxn ang="0">
                <a:pos x="connsiteX0" y="connsiteY0"/>
              </a:cxn>
              <a:cxn ang="0">
                <a:pos x="connsiteX1" y="connsiteY1"/>
              </a:cxn>
              <a:cxn ang="0">
                <a:pos x="connsiteX2" y="connsiteY2"/>
              </a:cxn>
            </a:cxnLst>
            <a:rect l="l" t="t" r="r" b="b"/>
            <a:pathLst>
              <a:path w="3977640" h="2202180">
                <a:moveTo>
                  <a:pt x="0" y="0"/>
                </a:moveTo>
                <a:lnTo>
                  <a:pt x="0" y="2202180"/>
                </a:lnTo>
                <a:lnTo>
                  <a:pt x="3977640" y="220218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grpSp>
        <p:nvGrpSpPr>
          <p:cNvPr id="23" name="Group 22">
            <a:extLst>
              <a:ext uri="{FF2B5EF4-FFF2-40B4-BE49-F238E27FC236}">
                <a16:creationId xmlns:a16="http://schemas.microsoft.com/office/drawing/2014/main" id="{63B31725-2A02-5C61-0429-5DAAD53C421A}"/>
              </a:ext>
            </a:extLst>
          </p:cNvPr>
          <p:cNvGrpSpPr/>
          <p:nvPr/>
        </p:nvGrpSpPr>
        <p:grpSpPr>
          <a:xfrm>
            <a:off x="1428712" y="2009726"/>
            <a:ext cx="100052" cy="2995662"/>
            <a:chOff x="1298661" y="3284598"/>
            <a:chExt cx="374478" cy="1568223"/>
          </a:xfrm>
        </p:grpSpPr>
        <p:cxnSp>
          <p:nvCxnSpPr>
            <p:cNvPr id="25" name="Straight Connector 24">
              <a:extLst>
                <a:ext uri="{FF2B5EF4-FFF2-40B4-BE49-F238E27FC236}">
                  <a16:creationId xmlns:a16="http://schemas.microsoft.com/office/drawing/2014/main" id="{347FF110-D5A5-0451-52BA-033674ACFF5A}"/>
                </a:ext>
              </a:extLst>
            </p:cNvPr>
            <p:cNvCxnSpPr/>
            <p:nvPr/>
          </p:nvCxnSpPr>
          <p:spPr bwMode="auto">
            <a:xfrm>
              <a:off x="1298661" y="328459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C1641422-C7A1-4C3B-2299-8AB6B619A0C1}"/>
                </a:ext>
              </a:extLst>
            </p:cNvPr>
            <p:cNvCxnSpPr/>
            <p:nvPr/>
          </p:nvCxnSpPr>
          <p:spPr bwMode="auto">
            <a:xfrm>
              <a:off x="1298661" y="359824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104F2F8D-C079-08F0-29F2-616E1CC6AD2C}"/>
                </a:ext>
              </a:extLst>
            </p:cNvPr>
            <p:cNvCxnSpPr/>
            <p:nvPr/>
          </p:nvCxnSpPr>
          <p:spPr bwMode="auto">
            <a:xfrm>
              <a:off x="1298661" y="391188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196F27E7-BB85-AE0F-8FAD-8AA345F4E286}"/>
                </a:ext>
              </a:extLst>
            </p:cNvPr>
            <p:cNvCxnSpPr/>
            <p:nvPr/>
          </p:nvCxnSpPr>
          <p:spPr bwMode="auto">
            <a:xfrm>
              <a:off x="1298661" y="422553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7BFCF6FB-68CE-05B7-C814-141A2BD65D94}"/>
                </a:ext>
              </a:extLst>
            </p:cNvPr>
            <p:cNvCxnSpPr/>
            <p:nvPr/>
          </p:nvCxnSpPr>
          <p:spPr bwMode="auto">
            <a:xfrm>
              <a:off x="1298661" y="453917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2D4CD9F4-74A8-DDA5-5AE1-33B8F5CD52FE}"/>
                </a:ext>
              </a:extLst>
            </p:cNvPr>
            <p:cNvCxnSpPr/>
            <p:nvPr/>
          </p:nvCxnSpPr>
          <p:spPr bwMode="auto">
            <a:xfrm>
              <a:off x="1298661" y="4852821"/>
              <a:ext cx="374478" cy="0"/>
            </a:xfrm>
            <a:prstGeom prst="line">
              <a:avLst/>
            </a:prstGeom>
            <a:noFill/>
            <a:ln w="28575" cap="flat" cmpd="sng" algn="ctr">
              <a:solidFill>
                <a:schemeClr val="bg1"/>
              </a:solidFill>
              <a:prstDash val="solid"/>
              <a:round/>
              <a:headEnd type="none" w="med" len="med"/>
              <a:tailEnd type="none" w="med" len="med"/>
            </a:ln>
            <a:effectLst/>
          </p:spPr>
        </p:cxnSp>
      </p:grpSp>
      <p:grpSp>
        <p:nvGrpSpPr>
          <p:cNvPr id="31" name="Group 30">
            <a:extLst>
              <a:ext uri="{FF2B5EF4-FFF2-40B4-BE49-F238E27FC236}">
                <a16:creationId xmlns:a16="http://schemas.microsoft.com/office/drawing/2014/main" id="{F9A7D7FF-6D4C-651C-E5E4-A4005D44E41E}"/>
              </a:ext>
            </a:extLst>
          </p:cNvPr>
          <p:cNvGrpSpPr/>
          <p:nvPr/>
        </p:nvGrpSpPr>
        <p:grpSpPr>
          <a:xfrm rot="5400000">
            <a:off x="3604051" y="2908361"/>
            <a:ext cx="111578" cy="4280323"/>
            <a:chOff x="1298661" y="2968298"/>
            <a:chExt cx="374482" cy="1884523"/>
          </a:xfrm>
        </p:grpSpPr>
        <p:cxnSp>
          <p:nvCxnSpPr>
            <p:cNvPr id="32" name="Straight Connector 31">
              <a:extLst>
                <a:ext uri="{FF2B5EF4-FFF2-40B4-BE49-F238E27FC236}">
                  <a16:creationId xmlns:a16="http://schemas.microsoft.com/office/drawing/2014/main" id="{3A7B5C02-0FF3-B64B-7603-AC91291F0A75}"/>
                </a:ext>
              </a:extLst>
            </p:cNvPr>
            <p:cNvCxnSpPr/>
            <p:nvPr/>
          </p:nvCxnSpPr>
          <p:spPr bwMode="auto">
            <a:xfrm>
              <a:off x="1298661" y="328459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90712A24-4756-A837-F956-B13B64F1F938}"/>
                </a:ext>
              </a:extLst>
            </p:cNvPr>
            <p:cNvCxnSpPr/>
            <p:nvPr/>
          </p:nvCxnSpPr>
          <p:spPr bwMode="auto">
            <a:xfrm>
              <a:off x="1298661" y="359824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D856524A-0550-FF79-B414-6F32C0A17B08}"/>
                </a:ext>
              </a:extLst>
            </p:cNvPr>
            <p:cNvCxnSpPr/>
            <p:nvPr/>
          </p:nvCxnSpPr>
          <p:spPr bwMode="auto">
            <a:xfrm>
              <a:off x="1298661" y="391188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FD2B079D-A67F-80A8-0542-4247BB08AD99}"/>
                </a:ext>
              </a:extLst>
            </p:cNvPr>
            <p:cNvCxnSpPr/>
            <p:nvPr/>
          </p:nvCxnSpPr>
          <p:spPr bwMode="auto">
            <a:xfrm>
              <a:off x="1298661" y="422553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A228A3F7-D133-952E-57FB-F91373F36A11}"/>
                </a:ext>
              </a:extLst>
            </p:cNvPr>
            <p:cNvCxnSpPr/>
            <p:nvPr/>
          </p:nvCxnSpPr>
          <p:spPr bwMode="auto">
            <a:xfrm>
              <a:off x="1298661" y="453917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B5942B7E-DC83-6C60-D683-7571F7F02990}"/>
                </a:ext>
              </a:extLst>
            </p:cNvPr>
            <p:cNvCxnSpPr/>
            <p:nvPr/>
          </p:nvCxnSpPr>
          <p:spPr bwMode="auto">
            <a:xfrm>
              <a:off x="1298661" y="4852821"/>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97671482-5149-C2A2-F9A6-834FB5DC5506}"/>
                </a:ext>
              </a:extLst>
            </p:cNvPr>
            <p:cNvCxnSpPr/>
            <p:nvPr/>
          </p:nvCxnSpPr>
          <p:spPr bwMode="auto">
            <a:xfrm>
              <a:off x="1298665" y="2968298"/>
              <a:ext cx="374478" cy="0"/>
            </a:xfrm>
            <a:prstGeom prst="line">
              <a:avLst/>
            </a:prstGeom>
            <a:noFill/>
            <a:ln w="28575" cap="flat" cmpd="sng" algn="ctr">
              <a:solidFill>
                <a:schemeClr val="bg1"/>
              </a:solidFill>
              <a:prstDash val="solid"/>
              <a:round/>
              <a:headEnd type="none" w="med" len="med"/>
              <a:tailEnd type="none" w="med" len="med"/>
            </a:ln>
            <a:effectLst/>
          </p:spPr>
        </p:cxnSp>
      </p:grpSp>
      <p:sp>
        <p:nvSpPr>
          <p:cNvPr id="40" name="Rectangle 9">
            <a:extLst>
              <a:ext uri="{FF2B5EF4-FFF2-40B4-BE49-F238E27FC236}">
                <a16:creationId xmlns:a16="http://schemas.microsoft.com/office/drawing/2014/main" id="{A6CD364F-F795-E850-2C54-56CE1655FEEA}"/>
              </a:ext>
            </a:extLst>
          </p:cNvPr>
          <p:cNvSpPr>
            <a:spLocks noChangeArrowheads="1"/>
          </p:cNvSpPr>
          <p:nvPr/>
        </p:nvSpPr>
        <p:spPr bwMode="auto">
          <a:xfrm rot="16200000">
            <a:off x="-330542" y="3327490"/>
            <a:ext cx="268478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Cumulative Incidence (%)</a:t>
            </a:r>
          </a:p>
        </p:txBody>
      </p:sp>
      <p:sp>
        <p:nvSpPr>
          <p:cNvPr id="41" name="TextBox 40">
            <a:extLst>
              <a:ext uri="{FF2B5EF4-FFF2-40B4-BE49-F238E27FC236}">
                <a16:creationId xmlns:a16="http://schemas.microsoft.com/office/drawing/2014/main" id="{1E65682E-7638-CDC9-49A8-20FBD573222F}"/>
              </a:ext>
            </a:extLst>
          </p:cNvPr>
          <p:cNvSpPr txBox="1"/>
          <p:nvPr/>
        </p:nvSpPr>
        <p:spPr bwMode="auto">
          <a:xfrm>
            <a:off x="4913894" y="2883228"/>
            <a:ext cx="78579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Aspirin</a:t>
            </a:r>
          </a:p>
        </p:txBody>
      </p:sp>
      <p:sp>
        <p:nvSpPr>
          <p:cNvPr id="42" name="TextBox 41">
            <a:extLst>
              <a:ext uri="{FF2B5EF4-FFF2-40B4-BE49-F238E27FC236}">
                <a16:creationId xmlns:a16="http://schemas.microsoft.com/office/drawing/2014/main" id="{400D7F2A-AD08-477B-CB4B-740F2BA2E55F}"/>
              </a:ext>
            </a:extLst>
          </p:cNvPr>
          <p:cNvSpPr txBox="1"/>
          <p:nvPr/>
        </p:nvSpPr>
        <p:spPr bwMode="auto">
          <a:xfrm>
            <a:off x="4868060" y="3894793"/>
            <a:ext cx="9845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Apixaban</a:t>
            </a:r>
          </a:p>
        </p:txBody>
      </p:sp>
      <p:sp>
        <p:nvSpPr>
          <p:cNvPr id="43" name="TextBox 42">
            <a:extLst>
              <a:ext uri="{FF2B5EF4-FFF2-40B4-BE49-F238E27FC236}">
                <a16:creationId xmlns:a16="http://schemas.microsoft.com/office/drawing/2014/main" id="{8D1DCB0D-BBE9-9FB7-8A8E-57EEC08D80B1}"/>
              </a:ext>
            </a:extLst>
          </p:cNvPr>
          <p:cNvSpPr txBox="1"/>
          <p:nvPr/>
        </p:nvSpPr>
        <p:spPr bwMode="auto">
          <a:xfrm>
            <a:off x="207264" y="5297187"/>
            <a:ext cx="109164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No. at Risk</a:t>
            </a:r>
          </a:p>
          <a:p>
            <a:pPr marL="0" marR="0" lvl="0" indent="0" algn="r" defTabSz="914400" rtl="0" eaLnBrk="0" fontAlgn="base" latinLnBrk="0" hangingPunct="0">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Aspirin</a:t>
            </a:r>
            <a:endParaRPr kumimoji="0" lang="en-US" sz="16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endParaRPr>
          </a:p>
          <a:p>
            <a:pPr marL="0" marR="0" lvl="0" indent="0" algn="r" defTabSz="914400" rtl="0" eaLnBrk="0" fontAlgn="base" latinLnBrk="0" hangingPunct="0">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Apixaban</a:t>
            </a:r>
          </a:p>
        </p:txBody>
      </p:sp>
      <p:grpSp>
        <p:nvGrpSpPr>
          <p:cNvPr id="44" name="Group 43">
            <a:extLst>
              <a:ext uri="{FF2B5EF4-FFF2-40B4-BE49-F238E27FC236}">
                <a16:creationId xmlns:a16="http://schemas.microsoft.com/office/drawing/2014/main" id="{211B6285-413A-AA47-50A3-AF92A0D7B5F6}"/>
              </a:ext>
            </a:extLst>
          </p:cNvPr>
          <p:cNvGrpSpPr/>
          <p:nvPr/>
        </p:nvGrpSpPr>
        <p:grpSpPr>
          <a:xfrm>
            <a:off x="1218958" y="5543409"/>
            <a:ext cx="4829510" cy="584775"/>
            <a:chOff x="1307103" y="4894698"/>
            <a:chExt cx="2983404" cy="584775"/>
          </a:xfrm>
        </p:grpSpPr>
        <p:sp>
          <p:nvSpPr>
            <p:cNvPr id="45" name="TextBox 44">
              <a:extLst>
                <a:ext uri="{FF2B5EF4-FFF2-40B4-BE49-F238E27FC236}">
                  <a16:creationId xmlns:a16="http://schemas.microsoft.com/office/drawing/2014/main" id="{2F7AFEAF-5158-F62B-070F-A70476C3FE8F}"/>
                </a:ext>
              </a:extLst>
            </p:cNvPr>
            <p:cNvSpPr txBox="1"/>
            <p:nvPr/>
          </p:nvSpPr>
          <p:spPr bwMode="auto">
            <a:xfrm>
              <a:off x="1307103" y="4894698"/>
              <a:ext cx="37154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1997</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2015</a:t>
              </a:r>
            </a:p>
          </p:txBody>
        </p:sp>
        <p:sp>
          <p:nvSpPr>
            <p:cNvPr id="46" name="TextBox 45">
              <a:extLst>
                <a:ext uri="{FF2B5EF4-FFF2-40B4-BE49-F238E27FC236}">
                  <a16:creationId xmlns:a16="http://schemas.microsoft.com/office/drawing/2014/main" id="{A8D28085-D881-5D8B-3DD0-F2AEBE4DFD00}"/>
                </a:ext>
              </a:extLst>
            </p:cNvPr>
            <p:cNvSpPr txBox="1"/>
            <p:nvPr/>
          </p:nvSpPr>
          <p:spPr bwMode="auto">
            <a:xfrm>
              <a:off x="1749706" y="4894698"/>
              <a:ext cx="37154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1777</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1786</a:t>
              </a:r>
            </a:p>
          </p:txBody>
        </p:sp>
        <p:sp>
          <p:nvSpPr>
            <p:cNvPr id="47" name="TextBox 46">
              <a:extLst>
                <a:ext uri="{FF2B5EF4-FFF2-40B4-BE49-F238E27FC236}">
                  <a16:creationId xmlns:a16="http://schemas.microsoft.com/office/drawing/2014/main" id="{CD311DF6-3E6C-6C0E-779A-8E28169CB9D8}"/>
                </a:ext>
              </a:extLst>
            </p:cNvPr>
            <p:cNvSpPr txBox="1"/>
            <p:nvPr/>
          </p:nvSpPr>
          <p:spPr bwMode="auto">
            <a:xfrm>
              <a:off x="2190486" y="4894698"/>
              <a:ext cx="37154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1539</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1558</a:t>
              </a:r>
            </a:p>
          </p:txBody>
        </p:sp>
        <p:sp>
          <p:nvSpPr>
            <p:cNvPr id="48" name="TextBox 47">
              <a:extLst>
                <a:ext uri="{FF2B5EF4-FFF2-40B4-BE49-F238E27FC236}">
                  <a16:creationId xmlns:a16="http://schemas.microsoft.com/office/drawing/2014/main" id="{D06529BF-7574-AACE-59BD-6866BAED749A}"/>
                </a:ext>
              </a:extLst>
            </p:cNvPr>
            <p:cNvSpPr txBox="1"/>
            <p:nvPr/>
          </p:nvSpPr>
          <p:spPr bwMode="auto">
            <a:xfrm>
              <a:off x="2633089" y="4894698"/>
              <a:ext cx="37154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1120</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1157</a:t>
              </a:r>
            </a:p>
          </p:txBody>
        </p:sp>
        <p:sp>
          <p:nvSpPr>
            <p:cNvPr id="49" name="TextBox 48">
              <a:extLst>
                <a:ext uri="{FF2B5EF4-FFF2-40B4-BE49-F238E27FC236}">
                  <a16:creationId xmlns:a16="http://schemas.microsoft.com/office/drawing/2014/main" id="{7090F88B-C4E9-60EC-D335-3BD12DA8068D}"/>
                </a:ext>
              </a:extLst>
            </p:cNvPr>
            <p:cNvSpPr txBox="1"/>
            <p:nvPr/>
          </p:nvSpPr>
          <p:spPr bwMode="auto">
            <a:xfrm>
              <a:off x="3102646" y="4894698"/>
              <a:ext cx="30717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780</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820</a:t>
              </a:r>
            </a:p>
          </p:txBody>
        </p:sp>
        <p:sp>
          <p:nvSpPr>
            <p:cNvPr id="50" name="TextBox 49">
              <a:extLst>
                <a:ext uri="{FF2B5EF4-FFF2-40B4-BE49-F238E27FC236}">
                  <a16:creationId xmlns:a16="http://schemas.microsoft.com/office/drawing/2014/main" id="{12B195C0-AEEC-1FA6-1A9E-7C876758D28D}"/>
                </a:ext>
              </a:extLst>
            </p:cNvPr>
            <p:cNvSpPr txBox="1"/>
            <p:nvPr/>
          </p:nvSpPr>
          <p:spPr bwMode="auto">
            <a:xfrm>
              <a:off x="3545249" y="4894698"/>
              <a:ext cx="30717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468</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474</a:t>
              </a:r>
            </a:p>
          </p:txBody>
        </p:sp>
        <p:sp>
          <p:nvSpPr>
            <p:cNvPr id="51" name="TextBox 50">
              <a:extLst>
                <a:ext uri="{FF2B5EF4-FFF2-40B4-BE49-F238E27FC236}">
                  <a16:creationId xmlns:a16="http://schemas.microsoft.com/office/drawing/2014/main" id="{13E983B1-AE1A-8D62-0F2F-A2F0BE5F53F0}"/>
                </a:ext>
              </a:extLst>
            </p:cNvPr>
            <p:cNvSpPr txBox="1"/>
            <p:nvPr/>
          </p:nvSpPr>
          <p:spPr bwMode="auto">
            <a:xfrm>
              <a:off x="3983333" y="4894698"/>
              <a:ext cx="30717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200</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214</a:t>
              </a:r>
            </a:p>
          </p:txBody>
        </p:sp>
      </p:grpSp>
      <p:sp>
        <p:nvSpPr>
          <p:cNvPr id="52" name="Freeform: Shape 51">
            <a:extLst>
              <a:ext uri="{FF2B5EF4-FFF2-40B4-BE49-F238E27FC236}">
                <a16:creationId xmlns:a16="http://schemas.microsoft.com/office/drawing/2014/main" id="{F28CFDCF-FEAC-9116-3117-6E4BED76DDD7}"/>
              </a:ext>
            </a:extLst>
          </p:cNvPr>
          <p:cNvSpPr/>
          <p:nvPr/>
        </p:nvSpPr>
        <p:spPr bwMode="auto">
          <a:xfrm>
            <a:off x="1530350" y="3711575"/>
            <a:ext cx="4289425" cy="1279525"/>
          </a:xfrm>
          <a:custGeom>
            <a:avLst/>
            <a:gdLst>
              <a:gd name="connsiteX0" fmla="*/ 4289425 w 4289425"/>
              <a:gd name="connsiteY0" fmla="*/ 0 h 1279525"/>
              <a:gd name="connsiteX1" fmla="*/ 4143375 w 4289425"/>
              <a:gd name="connsiteY1" fmla="*/ 0 h 1279525"/>
              <a:gd name="connsiteX2" fmla="*/ 4143375 w 4289425"/>
              <a:gd name="connsiteY2" fmla="*/ 120650 h 1279525"/>
              <a:gd name="connsiteX3" fmla="*/ 3813175 w 4289425"/>
              <a:gd name="connsiteY3" fmla="*/ 120650 h 1279525"/>
              <a:gd name="connsiteX4" fmla="*/ 3813175 w 4289425"/>
              <a:gd name="connsiteY4" fmla="*/ 200025 h 1279525"/>
              <a:gd name="connsiteX5" fmla="*/ 3451225 w 4289425"/>
              <a:gd name="connsiteY5" fmla="*/ 200025 h 1279525"/>
              <a:gd name="connsiteX6" fmla="*/ 3451225 w 4289425"/>
              <a:gd name="connsiteY6" fmla="*/ 247650 h 1279525"/>
              <a:gd name="connsiteX7" fmla="*/ 3327400 w 4289425"/>
              <a:gd name="connsiteY7" fmla="*/ 247650 h 1279525"/>
              <a:gd name="connsiteX8" fmla="*/ 3327400 w 4289425"/>
              <a:gd name="connsiteY8" fmla="*/ 298450 h 1279525"/>
              <a:gd name="connsiteX9" fmla="*/ 2965450 w 4289425"/>
              <a:gd name="connsiteY9" fmla="*/ 298450 h 1279525"/>
              <a:gd name="connsiteX10" fmla="*/ 2965450 w 4289425"/>
              <a:gd name="connsiteY10" fmla="*/ 342900 h 1279525"/>
              <a:gd name="connsiteX11" fmla="*/ 2784475 w 4289425"/>
              <a:gd name="connsiteY11" fmla="*/ 342900 h 1279525"/>
              <a:gd name="connsiteX12" fmla="*/ 2784475 w 4289425"/>
              <a:gd name="connsiteY12" fmla="*/ 368300 h 1279525"/>
              <a:gd name="connsiteX13" fmla="*/ 2768600 w 4289425"/>
              <a:gd name="connsiteY13" fmla="*/ 368300 h 1279525"/>
              <a:gd name="connsiteX14" fmla="*/ 2768600 w 4289425"/>
              <a:gd name="connsiteY14" fmla="*/ 406400 h 1279525"/>
              <a:gd name="connsiteX15" fmla="*/ 2752725 w 4289425"/>
              <a:gd name="connsiteY15" fmla="*/ 406400 h 1279525"/>
              <a:gd name="connsiteX16" fmla="*/ 2752725 w 4289425"/>
              <a:gd name="connsiteY16" fmla="*/ 438150 h 1279525"/>
              <a:gd name="connsiteX17" fmla="*/ 2667000 w 4289425"/>
              <a:gd name="connsiteY17" fmla="*/ 438150 h 1279525"/>
              <a:gd name="connsiteX18" fmla="*/ 2667000 w 4289425"/>
              <a:gd name="connsiteY18" fmla="*/ 504825 h 1279525"/>
              <a:gd name="connsiteX19" fmla="*/ 2381250 w 4289425"/>
              <a:gd name="connsiteY19" fmla="*/ 504825 h 1279525"/>
              <a:gd name="connsiteX20" fmla="*/ 2381250 w 4289425"/>
              <a:gd name="connsiteY20" fmla="*/ 533400 h 1279525"/>
              <a:gd name="connsiteX21" fmla="*/ 2289175 w 4289425"/>
              <a:gd name="connsiteY21" fmla="*/ 533400 h 1279525"/>
              <a:gd name="connsiteX22" fmla="*/ 2289175 w 4289425"/>
              <a:gd name="connsiteY22" fmla="*/ 561975 h 1279525"/>
              <a:gd name="connsiteX23" fmla="*/ 2260600 w 4289425"/>
              <a:gd name="connsiteY23" fmla="*/ 561975 h 1279525"/>
              <a:gd name="connsiteX24" fmla="*/ 2260600 w 4289425"/>
              <a:gd name="connsiteY24" fmla="*/ 587375 h 1279525"/>
              <a:gd name="connsiteX25" fmla="*/ 2181225 w 4289425"/>
              <a:gd name="connsiteY25" fmla="*/ 587375 h 1279525"/>
              <a:gd name="connsiteX26" fmla="*/ 2181225 w 4289425"/>
              <a:gd name="connsiteY26" fmla="*/ 619125 h 1279525"/>
              <a:gd name="connsiteX27" fmla="*/ 2168525 w 4289425"/>
              <a:gd name="connsiteY27" fmla="*/ 619125 h 1279525"/>
              <a:gd name="connsiteX28" fmla="*/ 2168525 w 4289425"/>
              <a:gd name="connsiteY28" fmla="*/ 650875 h 1279525"/>
              <a:gd name="connsiteX29" fmla="*/ 2143125 w 4289425"/>
              <a:gd name="connsiteY29" fmla="*/ 650875 h 1279525"/>
              <a:gd name="connsiteX30" fmla="*/ 2143125 w 4289425"/>
              <a:gd name="connsiteY30" fmla="*/ 663575 h 1279525"/>
              <a:gd name="connsiteX31" fmla="*/ 2051050 w 4289425"/>
              <a:gd name="connsiteY31" fmla="*/ 663575 h 1279525"/>
              <a:gd name="connsiteX32" fmla="*/ 2051050 w 4289425"/>
              <a:gd name="connsiteY32" fmla="*/ 688975 h 1279525"/>
              <a:gd name="connsiteX33" fmla="*/ 1911350 w 4289425"/>
              <a:gd name="connsiteY33" fmla="*/ 688975 h 1279525"/>
              <a:gd name="connsiteX34" fmla="*/ 1911350 w 4289425"/>
              <a:gd name="connsiteY34" fmla="*/ 714375 h 1279525"/>
              <a:gd name="connsiteX35" fmla="*/ 1876425 w 4289425"/>
              <a:gd name="connsiteY35" fmla="*/ 714375 h 1279525"/>
              <a:gd name="connsiteX36" fmla="*/ 1876425 w 4289425"/>
              <a:gd name="connsiteY36" fmla="*/ 736600 h 1279525"/>
              <a:gd name="connsiteX37" fmla="*/ 1800225 w 4289425"/>
              <a:gd name="connsiteY37" fmla="*/ 736600 h 1279525"/>
              <a:gd name="connsiteX38" fmla="*/ 1800225 w 4289425"/>
              <a:gd name="connsiteY38" fmla="*/ 758825 h 1279525"/>
              <a:gd name="connsiteX39" fmla="*/ 1739900 w 4289425"/>
              <a:gd name="connsiteY39" fmla="*/ 758825 h 1279525"/>
              <a:gd name="connsiteX40" fmla="*/ 1739900 w 4289425"/>
              <a:gd name="connsiteY40" fmla="*/ 784225 h 1279525"/>
              <a:gd name="connsiteX41" fmla="*/ 1612900 w 4289425"/>
              <a:gd name="connsiteY41" fmla="*/ 784225 h 1279525"/>
              <a:gd name="connsiteX42" fmla="*/ 1612900 w 4289425"/>
              <a:gd name="connsiteY42" fmla="*/ 796925 h 1279525"/>
              <a:gd name="connsiteX43" fmla="*/ 1574800 w 4289425"/>
              <a:gd name="connsiteY43" fmla="*/ 796925 h 1279525"/>
              <a:gd name="connsiteX44" fmla="*/ 1574800 w 4289425"/>
              <a:gd name="connsiteY44" fmla="*/ 819150 h 1279525"/>
              <a:gd name="connsiteX45" fmla="*/ 1549400 w 4289425"/>
              <a:gd name="connsiteY45" fmla="*/ 819150 h 1279525"/>
              <a:gd name="connsiteX46" fmla="*/ 1549400 w 4289425"/>
              <a:gd name="connsiteY46" fmla="*/ 850900 h 1279525"/>
              <a:gd name="connsiteX47" fmla="*/ 1530350 w 4289425"/>
              <a:gd name="connsiteY47" fmla="*/ 850900 h 1279525"/>
              <a:gd name="connsiteX48" fmla="*/ 1530350 w 4289425"/>
              <a:gd name="connsiteY48" fmla="*/ 860425 h 1279525"/>
              <a:gd name="connsiteX49" fmla="*/ 1314450 w 4289425"/>
              <a:gd name="connsiteY49" fmla="*/ 860425 h 1279525"/>
              <a:gd name="connsiteX50" fmla="*/ 1314450 w 4289425"/>
              <a:gd name="connsiteY50" fmla="*/ 876300 h 1279525"/>
              <a:gd name="connsiteX51" fmla="*/ 1108075 w 4289425"/>
              <a:gd name="connsiteY51" fmla="*/ 876300 h 1279525"/>
              <a:gd name="connsiteX52" fmla="*/ 1108075 w 4289425"/>
              <a:gd name="connsiteY52" fmla="*/ 892175 h 1279525"/>
              <a:gd name="connsiteX53" fmla="*/ 1047750 w 4289425"/>
              <a:gd name="connsiteY53" fmla="*/ 892175 h 1279525"/>
              <a:gd name="connsiteX54" fmla="*/ 1047750 w 4289425"/>
              <a:gd name="connsiteY54" fmla="*/ 930275 h 1279525"/>
              <a:gd name="connsiteX55" fmla="*/ 1038225 w 4289425"/>
              <a:gd name="connsiteY55" fmla="*/ 930275 h 1279525"/>
              <a:gd name="connsiteX56" fmla="*/ 1038225 w 4289425"/>
              <a:gd name="connsiteY56" fmla="*/ 942975 h 1279525"/>
              <a:gd name="connsiteX57" fmla="*/ 1016000 w 4289425"/>
              <a:gd name="connsiteY57" fmla="*/ 942975 h 1279525"/>
              <a:gd name="connsiteX58" fmla="*/ 1016000 w 4289425"/>
              <a:gd name="connsiteY58" fmla="*/ 942975 h 1279525"/>
              <a:gd name="connsiteX59" fmla="*/ 1003300 w 4289425"/>
              <a:gd name="connsiteY59" fmla="*/ 955675 h 1279525"/>
              <a:gd name="connsiteX60" fmla="*/ 1003300 w 4289425"/>
              <a:gd name="connsiteY60" fmla="*/ 974725 h 1279525"/>
              <a:gd name="connsiteX61" fmla="*/ 987425 w 4289425"/>
              <a:gd name="connsiteY61" fmla="*/ 974725 h 1279525"/>
              <a:gd name="connsiteX62" fmla="*/ 987425 w 4289425"/>
              <a:gd name="connsiteY62" fmla="*/ 993775 h 1279525"/>
              <a:gd name="connsiteX63" fmla="*/ 793750 w 4289425"/>
              <a:gd name="connsiteY63" fmla="*/ 993775 h 1279525"/>
              <a:gd name="connsiteX64" fmla="*/ 793750 w 4289425"/>
              <a:gd name="connsiteY64" fmla="*/ 1019175 h 1279525"/>
              <a:gd name="connsiteX65" fmla="*/ 714375 w 4289425"/>
              <a:gd name="connsiteY65" fmla="*/ 1019175 h 1279525"/>
              <a:gd name="connsiteX66" fmla="*/ 714375 w 4289425"/>
              <a:gd name="connsiteY66" fmla="*/ 1035050 h 1279525"/>
              <a:gd name="connsiteX67" fmla="*/ 666750 w 4289425"/>
              <a:gd name="connsiteY67" fmla="*/ 1035050 h 1279525"/>
              <a:gd name="connsiteX68" fmla="*/ 666750 w 4289425"/>
              <a:gd name="connsiteY68" fmla="*/ 1060450 h 1279525"/>
              <a:gd name="connsiteX69" fmla="*/ 666750 w 4289425"/>
              <a:gd name="connsiteY69" fmla="*/ 1063625 h 1279525"/>
              <a:gd name="connsiteX70" fmla="*/ 635000 w 4289425"/>
              <a:gd name="connsiteY70" fmla="*/ 1063625 h 1279525"/>
              <a:gd name="connsiteX71" fmla="*/ 635000 w 4289425"/>
              <a:gd name="connsiteY71" fmla="*/ 1076325 h 1279525"/>
              <a:gd name="connsiteX72" fmla="*/ 615950 w 4289425"/>
              <a:gd name="connsiteY72" fmla="*/ 1076325 h 1279525"/>
              <a:gd name="connsiteX73" fmla="*/ 615950 w 4289425"/>
              <a:gd name="connsiteY73" fmla="*/ 1095375 h 1279525"/>
              <a:gd name="connsiteX74" fmla="*/ 473075 w 4289425"/>
              <a:gd name="connsiteY74" fmla="*/ 1095375 h 1279525"/>
              <a:gd name="connsiteX75" fmla="*/ 473075 w 4289425"/>
              <a:gd name="connsiteY75" fmla="*/ 1114425 h 1279525"/>
              <a:gd name="connsiteX76" fmla="*/ 349250 w 4289425"/>
              <a:gd name="connsiteY76" fmla="*/ 1114425 h 1279525"/>
              <a:gd name="connsiteX77" fmla="*/ 349250 w 4289425"/>
              <a:gd name="connsiteY77" fmla="*/ 1136650 h 1279525"/>
              <a:gd name="connsiteX78" fmla="*/ 342900 w 4289425"/>
              <a:gd name="connsiteY78" fmla="*/ 1136650 h 1279525"/>
              <a:gd name="connsiteX79" fmla="*/ 342900 w 4289425"/>
              <a:gd name="connsiteY79" fmla="*/ 1158875 h 1279525"/>
              <a:gd name="connsiteX80" fmla="*/ 327025 w 4289425"/>
              <a:gd name="connsiteY80" fmla="*/ 1158875 h 1279525"/>
              <a:gd name="connsiteX81" fmla="*/ 327025 w 4289425"/>
              <a:gd name="connsiteY81" fmla="*/ 1174750 h 1279525"/>
              <a:gd name="connsiteX82" fmla="*/ 250825 w 4289425"/>
              <a:gd name="connsiteY82" fmla="*/ 1174750 h 1279525"/>
              <a:gd name="connsiteX83" fmla="*/ 250825 w 4289425"/>
              <a:gd name="connsiteY83" fmla="*/ 1174750 h 1279525"/>
              <a:gd name="connsiteX84" fmla="*/ 209550 w 4289425"/>
              <a:gd name="connsiteY84" fmla="*/ 1174750 h 1279525"/>
              <a:gd name="connsiteX85" fmla="*/ 209550 w 4289425"/>
              <a:gd name="connsiteY85" fmla="*/ 1196975 h 1279525"/>
              <a:gd name="connsiteX86" fmla="*/ 184150 w 4289425"/>
              <a:gd name="connsiteY86" fmla="*/ 1196975 h 1279525"/>
              <a:gd name="connsiteX87" fmla="*/ 184150 w 4289425"/>
              <a:gd name="connsiteY87" fmla="*/ 1219200 h 1279525"/>
              <a:gd name="connsiteX88" fmla="*/ 139700 w 4289425"/>
              <a:gd name="connsiteY88" fmla="*/ 1219200 h 1279525"/>
              <a:gd name="connsiteX89" fmla="*/ 139700 w 4289425"/>
              <a:gd name="connsiteY89" fmla="*/ 1235075 h 1279525"/>
              <a:gd name="connsiteX90" fmla="*/ 107950 w 4289425"/>
              <a:gd name="connsiteY90" fmla="*/ 1235075 h 1279525"/>
              <a:gd name="connsiteX91" fmla="*/ 107950 w 4289425"/>
              <a:gd name="connsiteY91" fmla="*/ 1241425 h 1279525"/>
              <a:gd name="connsiteX92" fmla="*/ 76200 w 4289425"/>
              <a:gd name="connsiteY92" fmla="*/ 1241425 h 1279525"/>
              <a:gd name="connsiteX93" fmla="*/ 76200 w 4289425"/>
              <a:gd name="connsiteY93" fmla="*/ 1263650 h 1279525"/>
              <a:gd name="connsiteX94" fmla="*/ 57150 w 4289425"/>
              <a:gd name="connsiteY94" fmla="*/ 1263650 h 1279525"/>
              <a:gd name="connsiteX95" fmla="*/ 57150 w 4289425"/>
              <a:gd name="connsiteY95" fmla="*/ 1279525 h 1279525"/>
              <a:gd name="connsiteX96" fmla="*/ 0 w 4289425"/>
              <a:gd name="connsiteY96" fmla="*/ 1279525 h 1279525"/>
              <a:gd name="connsiteX0" fmla="*/ 4289425 w 4289425"/>
              <a:gd name="connsiteY0" fmla="*/ 0 h 1279525"/>
              <a:gd name="connsiteX1" fmla="*/ 4143375 w 4289425"/>
              <a:gd name="connsiteY1" fmla="*/ 0 h 1279525"/>
              <a:gd name="connsiteX2" fmla="*/ 4143375 w 4289425"/>
              <a:gd name="connsiteY2" fmla="*/ 120650 h 1279525"/>
              <a:gd name="connsiteX3" fmla="*/ 3813175 w 4289425"/>
              <a:gd name="connsiteY3" fmla="*/ 120650 h 1279525"/>
              <a:gd name="connsiteX4" fmla="*/ 3813175 w 4289425"/>
              <a:gd name="connsiteY4" fmla="*/ 200025 h 1279525"/>
              <a:gd name="connsiteX5" fmla="*/ 3451225 w 4289425"/>
              <a:gd name="connsiteY5" fmla="*/ 200025 h 1279525"/>
              <a:gd name="connsiteX6" fmla="*/ 3451225 w 4289425"/>
              <a:gd name="connsiteY6" fmla="*/ 247650 h 1279525"/>
              <a:gd name="connsiteX7" fmla="*/ 3327400 w 4289425"/>
              <a:gd name="connsiteY7" fmla="*/ 247650 h 1279525"/>
              <a:gd name="connsiteX8" fmla="*/ 3327400 w 4289425"/>
              <a:gd name="connsiteY8" fmla="*/ 298450 h 1279525"/>
              <a:gd name="connsiteX9" fmla="*/ 2965450 w 4289425"/>
              <a:gd name="connsiteY9" fmla="*/ 298450 h 1279525"/>
              <a:gd name="connsiteX10" fmla="*/ 2965450 w 4289425"/>
              <a:gd name="connsiteY10" fmla="*/ 342900 h 1279525"/>
              <a:gd name="connsiteX11" fmla="*/ 2784475 w 4289425"/>
              <a:gd name="connsiteY11" fmla="*/ 342900 h 1279525"/>
              <a:gd name="connsiteX12" fmla="*/ 2784475 w 4289425"/>
              <a:gd name="connsiteY12" fmla="*/ 368300 h 1279525"/>
              <a:gd name="connsiteX13" fmla="*/ 2768600 w 4289425"/>
              <a:gd name="connsiteY13" fmla="*/ 368300 h 1279525"/>
              <a:gd name="connsiteX14" fmla="*/ 2768600 w 4289425"/>
              <a:gd name="connsiteY14" fmla="*/ 406400 h 1279525"/>
              <a:gd name="connsiteX15" fmla="*/ 2752725 w 4289425"/>
              <a:gd name="connsiteY15" fmla="*/ 406400 h 1279525"/>
              <a:gd name="connsiteX16" fmla="*/ 2752725 w 4289425"/>
              <a:gd name="connsiteY16" fmla="*/ 438150 h 1279525"/>
              <a:gd name="connsiteX17" fmla="*/ 2667000 w 4289425"/>
              <a:gd name="connsiteY17" fmla="*/ 438150 h 1279525"/>
              <a:gd name="connsiteX18" fmla="*/ 2667000 w 4289425"/>
              <a:gd name="connsiteY18" fmla="*/ 504825 h 1279525"/>
              <a:gd name="connsiteX19" fmla="*/ 2381250 w 4289425"/>
              <a:gd name="connsiteY19" fmla="*/ 504825 h 1279525"/>
              <a:gd name="connsiteX20" fmla="*/ 2381250 w 4289425"/>
              <a:gd name="connsiteY20" fmla="*/ 533400 h 1279525"/>
              <a:gd name="connsiteX21" fmla="*/ 2289175 w 4289425"/>
              <a:gd name="connsiteY21" fmla="*/ 533400 h 1279525"/>
              <a:gd name="connsiteX22" fmla="*/ 2289175 w 4289425"/>
              <a:gd name="connsiteY22" fmla="*/ 561975 h 1279525"/>
              <a:gd name="connsiteX23" fmla="*/ 2260600 w 4289425"/>
              <a:gd name="connsiteY23" fmla="*/ 561975 h 1279525"/>
              <a:gd name="connsiteX24" fmla="*/ 2260600 w 4289425"/>
              <a:gd name="connsiteY24" fmla="*/ 587375 h 1279525"/>
              <a:gd name="connsiteX25" fmla="*/ 2181225 w 4289425"/>
              <a:gd name="connsiteY25" fmla="*/ 587375 h 1279525"/>
              <a:gd name="connsiteX26" fmla="*/ 2181225 w 4289425"/>
              <a:gd name="connsiteY26" fmla="*/ 619125 h 1279525"/>
              <a:gd name="connsiteX27" fmla="*/ 2168525 w 4289425"/>
              <a:gd name="connsiteY27" fmla="*/ 619125 h 1279525"/>
              <a:gd name="connsiteX28" fmla="*/ 2168525 w 4289425"/>
              <a:gd name="connsiteY28" fmla="*/ 650875 h 1279525"/>
              <a:gd name="connsiteX29" fmla="*/ 2143125 w 4289425"/>
              <a:gd name="connsiteY29" fmla="*/ 650875 h 1279525"/>
              <a:gd name="connsiteX30" fmla="*/ 2143125 w 4289425"/>
              <a:gd name="connsiteY30" fmla="*/ 663575 h 1279525"/>
              <a:gd name="connsiteX31" fmla="*/ 2051050 w 4289425"/>
              <a:gd name="connsiteY31" fmla="*/ 663575 h 1279525"/>
              <a:gd name="connsiteX32" fmla="*/ 2051050 w 4289425"/>
              <a:gd name="connsiteY32" fmla="*/ 688975 h 1279525"/>
              <a:gd name="connsiteX33" fmla="*/ 1911350 w 4289425"/>
              <a:gd name="connsiteY33" fmla="*/ 688975 h 1279525"/>
              <a:gd name="connsiteX34" fmla="*/ 1911350 w 4289425"/>
              <a:gd name="connsiteY34" fmla="*/ 714375 h 1279525"/>
              <a:gd name="connsiteX35" fmla="*/ 1876425 w 4289425"/>
              <a:gd name="connsiteY35" fmla="*/ 714375 h 1279525"/>
              <a:gd name="connsiteX36" fmla="*/ 1876425 w 4289425"/>
              <a:gd name="connsiteY36" fmla="*/ 736600 h 1279525"/>
              <a:gd name="connsiteX37" fmla="*/ 1800225 w 4289425"/>
              <a:gd name="connsiteY37" fmla="*/ 736600 h 1279525"/>
              <a:gd name="connsiteX38" fmla="*/ 1800225 w 4289425"/>
              <a:gd name="connsiteY38" fmla="*/ 758825 h 1279525"/>
              <a:gd name="connsiteX39" fmla="*/ 1739900 w 4289425"/>
              <a:gd name="connsiteY39" fmla="*/ 758825 h 1279525"/>
              <a:gd name="connsiteX40" fmla="*/ 1739900 w 4289425"/>
              <a:gd name="connsiteY40" fmla="*/ 784225 h 1279525"/>
              <a:gd name="connsiteX41" fmla="*/ 1612900 w 4289425"/>
              <a:gd name="connsiteY41" fmla="*/ 784225 h 1279525"/>
              <a:gd name="connsiteX42" fmla="*/ 1612900 w 4289425"/>
              <a:gd name="connsiteY42" fmla="*/ 796925 h 1279525"/>
              <a:gd name="connsiteX43" fmla="*/ 1574800 w 4289425"/>
              <a:gd name="connsiteY43" fmla="*/ 796925 h 1279525"/>
              <a:gd name="connsiteX44" fmla="*/ 1574800 w 4289425"/>
              <a:gd name="connsiteY44" fmla="*/ 819150 h 1279525"/>
              <a:gd name="connsiteX45" fmla="*/ 1549400 w 4289425"/>
              <a:gd name="connsiteY45" fmla="*/ 819150 h 1279525"/>
              <a:gd name="connsiteX46" fmla="*/ 1549400 w 4289425"/>
              <a:gd name="connsiteY46" fmla="*/ 850900 h 1279525"/>
              <a:gd name="connsiteX47" fmla="*/ 1530350 w 4289425"/>
              <a:gd name="connsiteY47" fmla="*/ 850900 h 1279525"/>
              <a:gd name="connsiteX48" fmla="*/ 1530350 w 4289425"/>
              <a:gd name="connsiteY48" fmla="*/ 860425 h 1279525"/>
              <a:gd name="connsiteX49" fmla="*/ 1314450 w 4289425"/>
              <a:gd name="connsiteY49" fmla="*/ 860425 h 1279525"/>
              <a:gd name="connsiteX50" fmla="*/ 1314450 w 4289425"/>
              <a:gd name="connsiteY50" fmla="*/ 876300 h 1279525"/>
              <a:gd name="connsiteX51" fmla="*/ 1108075 w 4289425"/>
              <a:gd name="connsiteY51" fmla="*/ 876300 h 1279525"/>
              <a:gd name="connsiteX52" fmla="*/ 1108075 w 4289425"/>
              <a:gd name="connsiteY52" fmla="*/ 892175 h 1279525"/>
              <a:gd name="connsiteX53" fmla="*/ 1047750 w 4289425"/>
              <a:gd name="connsiteY53" fmla="*/ 892175 h 1279525"/>
              <a:gd name="connsiteX54" fmla="*/ 1047750 w 4289425"/>
              <a:gd name="connsiteY54" fmla="*/ 930275 h 1279525"/>
              <a:gd name="connsiteX55" fmla="*/ 1038225 w 4289425"/>
              <a:gd name="connsiteY55" fmla="*/ 930275 h 1279525"/>
              <a:gd name="connsiteX56" fmla="*/ 1038225 w 4289425"/>
              <a:gd name="connsiteY56" fmla="*/ 942975 h 1279525"/>
              <a:gd name="connsiteX57" fmla="*/ 1016000 w 4289425"/>
              <a:gd name="connsiteY57" fmla="*/ 942975 h 1279525"/>
              <a:gd name="connsiteX58" fmla="*/ 1016000 w 4289425"/>
              <a:gd name="connsiteY58" fmla="*/ 942975 h 1279525"/>
              <a:gd name="connsiteX59" fmla="*/ 1003300 w 4289425"/>
              <a:gd name="connsiteY59" fmla="*/ 955675 h 1279525"/>
              <a:gd name="connsiteX60" fmla="*/ 1003300 w 4289425"/>
              <a:gd name="connsiteY60" fmla="*/ 974725 h 1279525"/>
              <a:gd name="connsiteX61" fmla="*/ 987425 w 4289425"/>
              <a:gd name="connsiteY61" fmla="*/ 974725 h 1279525"/>
              <a:gd name="connsiteX62" fmla="*/ 987425 w 4289425"/>
              <a:gd name="connsiteY62" fmla="*/ 993775 h 1279525"/>
              <a:gd name="connsiteX63" fmla="*/ 793750 w 4289425"/>
              <a:gd name="connsiteY63" fmla="*/ 993775 h 1279525"/>
              <a:gd name="connsiteX64" fmla="*/ 793750 w 4289425"/>
              <a:gd name="connsiteY64" fmla="*/ 1019175 h 1279525"/>
              <a:gd name="connsiteX65" fmla="*/ 714375 w 4289425"/>
              <a:gd name="connsiteY65" fmla="*/ 1019175 h 1279525"/>
              <a:gd name="connsiteX66" fmla="*/ 714375 w 4289425"/>
              <a:gd name="connsiteY66" fmla="*/ 1035050 h 1279525"/>
              <a:gd name="connsiteX67" fmla="*/ 666750 w 4289425"/>
              <a:gd name="connsiteY67" fmla="*/ 1035050 h 1279525"/>
              <a:gd name="connsiteX68" fmla="*/ 666750 w 4289425"/>
              <a:gd name="connsiteY68" fmla="*/ 1060450 h 1279525"/>
              <a:gd name="connsiteX69" fmla="*/ 666750 w 4289425"/>
              <a:gd name="connsiteY69" fmla="*/ 1063625 h 1279525"/>
              <a:gd name="connsiteX70" fmla="*/ 635000 w 4289425"/>
              <a:gd name="connsiteY70" fmla="*/ 1063625 h 1279525"/>
              <a:gd name="connsiteX71" fmla="*/ 635000 w 4289425"/>
              <a:gd name="connsiteY71" fmla="*/ 1076325 h 1279525"/>
              <a:gd name="connsiteX72" fmla="*/ 615950 w 4289425"/>
              <a:gd name="connsiteY72" fmla="*/ 1076325 h 1279525"/>
              <a:gd name="connsiteX73" fmla="*/ 615950 w 4289425"/>
              <a:gd name="connsiteY73" fmla="*/ 1095375 h 1279525"/>
              <a:gd name="connsiteX74" fmla="*/ 473075 w 4289425"/>
              <a:gd name="connsiteY74" fmla="*/ 1095375 h 1279525"/>
              <a:gd name="connsiteX75" fmla="*/ 473075 w 4289425"/>
              <a:gd name="connsiteY75" fmla="*/ 1114425 h 1279525"/>
              <a:gd name="connsiteX76" fmla="*/ 349250 w 4289425"/>
              <a:gd name="connsiteY76" fmla="*/ 1114425 h 1279525"/>
              <a:gd name="connsiteX77" fmla="*/ 349250 w 4289425"/>
              <a:gd name="connsiteY77" fmla="*/ 1136650 h 1279525"/>
              <a:gd name="connsiteX78" fmla="*/ 342900 w 4289425"/>
              <a:gd name="connsiteY78" fmla="*/ 1136650 h 1279525"/>
              <a:gd name="connsiteX79" fmla="*/ 342900 w 4289425"/>
              <a:gd name="connsiteY79" fmla="*/ 1158875 h 1279525"/>
              <a:gd name="connsiteX80" fmla="*/ 327025 w 4289425"/>
              <a:gd name="connsiteY80" fmla="*/ 1158875 h 1279525"/>
              <a:gd name="connsiteX81" fmla="*/ 327025 w 4289425"/>
              <a:gd name="connsiteY81" fmla="*/ 1174750 h 1279525"/>
              <a:gd name="connsiteX82" fmla="*/ 250825 w 4289425"/>
              <a:gd name="connsiteY82" fmla="*/ 1174750 h 1279525"/>
              <a:gd name="connsiteX83" fmla="*/ 263525 w 4289425"/>
              <a:gd name="connsiteY83" fmla="*/ 1177925 h 1279525"/>
              <a:gd name="connsiteX84" fmla="*/ 209550 w 4289425"/>
              <a:gd name="connsiteY84" fmla="*/ 1174750 h 1279525"/>
              <a:gd name="connsiteX85" fmla="*/ 209550 w 4289425"/>
              <a:gd name="connsiteY85" fmla="*/ 1196975 h 1279525"/>
              <a:gd name="connsiteX86" fmla="*/ 184150 w 4289425"/>
              <a:gd name="connsiteY86" fmla="*/ 1196975 h 1279525"/>
              <a:gd name="connsiteX87" fmla="*/ 184150 w 4289425"/>
              <a:gd name="connsiteY87" fmla="*/ 1219200 h 1279525"/>
              <a:gd name="connsiteX88" fmla="*/ 139700 w 4289425"/>
              <a:gd name="connsiteY88" fmla="*/ 1219200 h 1279525"/>
              <a:gd name="connsiteX89" fmla="*/ 139700 w 4289425"/>
              <a:gd name="connsiteY89" fmla="*/ 1235075 h 1279525"/>
              <a:gd name="connsiteX90" fmla="*/ 107950 w 4289425"/>
              <a:gd name="connsiteY90" fmla="*/ 1235075 h 1279525"/>
              <a:gd name="connsiteX91" fmla="*/ 107950 w 4289425"/>
              <a:gd name="connsiteY91" fmla="*/ 1241425 h 1279525"/>
              <a:gd name="connsiteX92" fmla="*/ 76200 w 4289425"/>
              <a:gd name="connsiteY92" fmla="*/ 1241425 h 1279525"/>
              <a:gd name="connsiteX93" fmla="*/ 76200 w 4289425"/>
              <a:gd name="connsiteY93" fmla="*/ 1263650 h 1279525"/>
              <a:gd name="connsiteX94" fmla="*/ 57150 w 4289425"/>
              <a:gd name="connsiteY94" fmla="*/ 1263650 h 1279525"/>
              <a:gd name="connsiteX95" fmla="*/ 57150 w 4289425"/>
              <a:gd name="connsiteY95" fmla="*/ 1279525 h 1279525"/>
              <a:gd name="connsiteX96" fmla="*/ 0 w 4289425"/>
              <a:gd name="connsiteY96" fmla="*/ 1279525 h 1279525"/>
              <a:gd name="connsiteX0" fmla="*/ 4289425 w 4289425"/>
              <a:gd name="connsiteY0" fmla="*/ 0 h 1279525"/>
              <a:gd name="connsiteX1" fmla="*/ 4143375 w 4289425"/>
              <a:gd name="connsiteY1" fmla="*/ 0 h 1279525"/>
              <a:gd name="connsiteX2" fmla="*/ 4143375 w 4289425"/>
              <a:gd name="connsiteY2" fmla="*/ 120650 h 1279525"/>
              <a:gd name="connsiteX3" fmla="*/ 3813175 w 4289425"/>
              <a:gd name="connsiteY3" fmla="*/ 120650 h 1279525"/>
              <a:gd name="connsiteX4" fmla="*/ 3813175 w 4289425"/>
              <a:gd name="connsiteY4" fmla="*/ 200025 h 1279525"/>
              <a:gd name="connsiteX5" fmla="*/ 3451225 w 4289425"/>
              <a:gd name="connsiteY5" fmla="*/ 200025 h 1279525"/>
              <a:gd name="connsiteX6" fmla="*/ 3451225 w 4289425"/>
              <a:gd name="connsiteY6" fmla="*/ 247650 h 1279525"/>
              <a:gd name="connsiteX7" fmla="*/ 3327400 w 4289425"/>
              <a:gd name="connsiteY7" fmla="*/ 247650 h 1279525"/>
              <a:gd name="connsiteX8" fmla="*/ 3327400 w 4289425"/>
              <a:gd name="connsiteY8" fmla="*/ 298450 h 1279525"/>
              <a:gd name="connsiteX9" fmla="*/ 2965450 w 4289425"/>
              <a:gd name="connsiteY9" fmla="*/ 298450 h 1279525"/>
              <a:gd name="connsiteX10" fmla="*/ 2965450 w 4289425"/>
              <a:gd name="connsiteY10" fmla="*/ 342900 h 1279525"/>
              <a:gd name="connsiteX11" fmla="*/ 2784475 w 4289425"/>
              <a:gd name="connsiteY11" fmla="*/ 342900 h 1279525"/>
              <a:gd name="connsiteX12" fmla="*/ 2784475 w 4289425"/>
              <a:gd name="connsiteY12" fmla="*/ 368300 h 1279525"/>
              <a:gd name="connsiteX13" fmla="*/ 2768600 w 4289425"/>
              <a:gd name="connsiteY13" fmla="*/ 368300 h 1279525"/>
              <a:gd name="connsiteX14" fmla="*/ 2768600 w 4289425"/>
              <a:gd name="connsiteY14" fmla="*/ 406400 h 1279525"/>
              <a:gd name="connsiteX15" fmla="*/ 2752725 w 4289425"/>
              <a:gd name="connsiteY15" fmla="*/ 406400 h 1279525"/>
              <a:gd name="connsiteX16" fmla="*/ 2752725 w 4289425"/>
              <a:gd name="connsiteY16" fmla="*/ 438150 h 1279525"/>
              <a:gd name="connsiteX17" fmla="*/ 2667000 w 4289425"/>
              <a:gd name="connsiteY17" fmla="*/ 438150 h 1279525"/>
              <a:gd name="connsiteX18" fmla="*/ 2667000 w 4289425"/>
              <a:gd name="connsiteY18" fmla="*/ 504825 h 1279525"/>
              <a:gd name="connsiteX19" fmla="*/ 2381250 w 4289425"/>
              <a:gd name="connsiteY19" fmla="*/ 504825 h 1279525"/>
              <a:gd name="connsiteX20" fmla="*/ 2381250 w 4289425"/>
              <a:gd name="connsiteY20" fmla="*/ 533400 h 1279525"/>
              <a:gd name="connsiteX21" fmla="*/ 2289175 w 4289425"/>
              <a:gd name="connsiteY21" fmla="*/ 533400 h 1279525"/>
              <a:gd name="connsiteX22" fmla="*/ 2289175 w 4289425"/>
              <a:gd name="connsiteY22" fmla="*/ 561975 h 1279525"/>
              <a:gd name="connsiteX23" fmla="*/ 2260600 w 4289425"/>
              <a:gd name="connsiteY23" fmla="*/ 561975 h 1279525"/>
              <a:gd name="connsiteX24" fmla="*/ 2260600 w 4289425"/>
              <a:gd name="connsiteY24" fmla="*/ 587375 h 1279525"/>
              <a:gd name="connsiteX25" fmla="*/ 2181225 w 4289425"/>
              <a:gd name="connsiteY25" fmla="*/ 587375 h 1279525"/>
              <a:gd name="connsiteX26" fmla="*/ 2181225 w 4289425"/>
              <a:gd name="connsiteY26" fmla="*/ 619125 h 1279525"/>
              <a:gd name="connsiteX27" fmla="*/ 2168525 w 4289425"/>
              <a:gd name="connsiteY27" fmla="*/ 619125 h 1279525"/>
              <a:gd name="connsiteX28" fmla="*/ 2168525 w 4289425"/>
              <a:gd name="connsiteY28" fmla="*/ 650875 h 1279525"/>
              <a:gd name="connsiteX29" fmla="*/ 2143125 w 4289425"/>
              <a:gd name="connsiteY29" fmla="*/ 650875 h 1279525"/>
              <a:gd name="connsiteX30" fmla="*/ 2143125 w 4289425"/>
              <a:gd name="connsiteY30" fmla="*/ 663575 h 1279525"/>
              <a:gd name="connsiteX31" fmla="*/ 2051050 w 4289425"/>
              <a:gd name="connsiteY31" fmla="*/ 663575 h 1279525"/>
              <a:gd name="connsiteX32" fmla="*/ 2051050 w 4289425"/>
              <a:gd name="connsiteY32" fmla="*/ 688975 h 1279525"/>
              <a:gd name="connsiteX33" fmla="*/ 1911350 w 4289425"/>
              <a:gd name="connsiteY33" fmla="*/ 688975 h 1279525"/>
              <a:gd name="connsiteX34" fmla="*/ 1911350 w 4289425"/>
              <a:gd name="connsiteY34" fmla="*/ 714375 h 1279525"/>
              <a:gd name="connsiteX35" fmla="*/ 1876425 w 4289425"/>
              <a:gd name="connsiteY35" fmla="*/ 714375 h 1279525"/>
              <a:gd name="connsiteX36" fmla="*/ 1876425 w 4289425"/>
              <a:gd name="connsiteY36" fmla="*/ 736600 h 1279525"/>
              <a:gd name="connsiteX37" fmla="*/ 1800225 w 4289425"/>
              <a:gd name="connsiteY37" fmla="*/ 736600 h 1279525"/>
              <a:gd name="connsiteX38" fmla="*/ 1800225 w 4289425"/>
              <a:gd name="connsiteY38" fmla="*/ 758825 h 1279525"/>
              <a:gd name="connsiteX39" fmla="*/ 1739900 w 4289425"/>
              <a:gd name="connsiteY39" fmla="*/ 758825 h 1279525"/>
              <a:gd name="connsiteX40" fmla="*/ 1739900 w 4289425"/>
              <a:gd name="connsiteY40" fmla="*/ 784225 h 1279525"/>
              <a:gd name="connsiteX41" fmla="*/ 1612900 w 4289425"/>
              <a:gd name="connsiteY41" fmla="*/ 784225 h 1279525"/>
              <a:gd name="connsiteX42" fmla="*/ 1612900 w 4289425"/>
              <a:gd name="connsiteY42" fmla="*/ 796925 h 1279525"/>
              <a:gd name="connsiteX43" fmla="*/ 1574800 w 4289425"/>
              <a:gd name="connsiteY43" fmla="*/ 796925 h 1279525"/>
              <a:gd name="connsiteX44" fmla="*/ 1574800 w 4289425"/>
              <a:gd name="connsiteY44" fmla="*/ 819150 h 1279525"/>
              <a:gd name="connsiteX45" fmla="*/ 1549400 w 4289425"/>
              <a:gd name="connsiteY45" fmla="*/ 819150 h 1279525"/>
              <a:gd name="connsiteX46" fmla="*/ 1549400 w 4289425"/>
              <a:gd name="connsiteY46" fmla="*/ 850900 h 1279525"/>
              <a:gd name="connsiteX47" fmla="*/ 1530350 w 4289425"/>
              <a:gd name="connsiteY47" fmla="*/ 850900 h 1279525"/>
              <a:gd name="connsiteX48" fmla="*/ 1530350 w 4289425"/>
              <a:gd name="connsiteY48" fmla="*/ 860425 h 1279525"/>
              <a:gd name="connsiteX49" fmla="*/ 1314450 w 4289425"/>
              <a:gd name="connsiteY49" fmla="*/ 860425 h 1279525"/>
              <a:gd name="connsiteX50" fmla="*/ 1314450 w 4289425"/>
              <a:gd name="connsiteY50" fmla="*/ 876300 h 1279525"/>
              <a:gd name="connsiteX51" fmla="*/ 1108075 w 4289425"/>
              <a:gd name="connsiteY51" fmla="*/ 876300 h 1279525"/>
              <a:gd name="connsiteX52" fmla="*/ 1108075 w 4289425"/>
              <a:gd name="connsiteY52" fmla="*/ 892175 h 1279525"/>
              <a:gd name="connsiteX53" fmla="*/ 1047750 w 4289425"/>
              <a:gd name="connsiteY53" fmla="*/ 892175 h 1279525"/>
              <a:gd name="connsiteX54" fmla="*/ 1047750 w 4289425"/>
              <a:gd name="connsiteY54" fmla="*/ 930275 h 1279525"/>
              <a:gd name="connsiteX55" fmla="*/ 1038225 w 4289425"/>
              <a:gd name="connsiteY55" fmla="*/ 930275 h 1279525"/>
              <a:gd name="connsiteX56" fmla="*/ 1038225 w 4289425"/>
              <a:gd name="connsiteY56" fmla="*/ 942975 h 1279525"/>
              <a:gd name="connsiteX57" fmla="*/ 1016000 w 4289425"/>
              <a:gd name="connsiteY57" fmla="*/ 942975 h 1279525"/>
              <a:gd name="connsiteX58" fmla="*/ 1016000 w 4289425"/>
              <a:gd name="connsiteY58" fmla="*/ 942975 h 1279525"/>
              <a:gd name="connsiteX59" fmla="*/ 1003300 w 4289425"/>
              <a:gd name="connsiteY59" fmla="*/ 955675 h 1279525"/>
              <a:gd name="connsiteX60" fmla="*/ 1003300 w 4289425"/>
              <a:gd name="connsiteY60" fmla="*/ 974725 h 1279525"/>
              <a:gd name="connsiteX61" fmla="*/ 987425 w 4289425"/>
              <a:gd name="connsiteY61" fmla="*/ 974725 h 1279525"/>
              <a:gd name="connsiteX62" fmla="*/ 987425 w 4289425"/>
              <a:gd name="connsiteY62" fmla="*/ 993775 h 1279525"/>
              <a:gd name="connsiteX63" fmla="*/ 793750 w 4289425"/>
              <a:gd name="connsiteY63" fmla="*/ 993775 h 1279525"/>
              <a:gd name="connsiteX64" fmla="*/ 793750 w 4289425"/>
              <a:gd name="connsiteY64" fmla="*/ 1019175 h 1279525"/>
              <a:gd name="connsiteX65" fmla="*/ 714375 w 4289425"/>
              <a:gd name="connsiteY65" fmla="*/ 1019175 h 1279525"/>
              <a:gd name="connsiteX66" fmla="*/ 714375 w 4289425"/>
              <a:gd name="connsiteY66" fmla="*/ 1035050 h 1279525"/>
              <a:gd name="connsiteX67" fmla="*/ 666750 w 4289425"/>
              <a:gd name="connsiteY67" fmla="*/ 1035050 h 1279525"/>
              <a:gd name="connsiteX68" fmla="*/ 666750 w 4289425"/>
              <a:gd name="connsiteY68" fmla="*/ 1060450 h 1279525"/>
              <a:gd name="connsiteX69" fmla="*/ 666750 w 4289425"/>
              <a:gd name="connsiteY69" fmla="*/ 1063625 h 1279525"/>
              <a:gd name="connsiteX70" fmla="*/ 635000 w 4289425"/>
              <a:gd name="connsiteY70" fmla="*/ 1063625 h 1279525"/>
              <a:gd name="connsiteX71" fmla="*/ 635000 w 4289425"/>
              <a:gd name="connsiteY71" fmla="*/ 1076325 h 1279525"/>
              <a:gd name="connsiteX72" fmla="*/ 615950 w 4289425"/>
              <a:gd name="connsiteY72" fmla="*/ 1076325 h 1279525"/>
              <a:gd name="connsiteX73" fmla="*/ 615950 w 4289425"/>
              <a:gd name="connsiteY73" fmla="*/ 1095375 h 1279525"/>
              <a:gd name="connsiteX74" fmla="*/ 473075 w 4289425"/>
              <a:gd name="connsiteY74" fmla="*/ 1095375 h 1279525"/>
              <a:gd name="connsiteX75" fmla="*/ 473075 w 4289425"/>
              <a:gd name="connsiteY75" fmla="*/ 1114425 h 1279525"/>
              <a:gd name="connsiteX76" fmla="*/ 349250 w 4289425"/>
              <a:gd name="connsiteY76" fmla="*/ 1114425 h 1279525"/>
              <a:gd name="connsiteX77" fmla="*/ 349250 w 4289425"/>
              <a:gd name="connsiteY77" fmla="*/ 1136650 h 1279525"/>
              <a:gd name="connsiteX78" fmla="*/ 342900 w 4289425"/>
              <a:gd name="connsiteY78" fmla="*/ 1136650 h 1279525"/>
              <a:gd name="connsiteX79" fmla="*/ 342900 w 4289425"/>
              <a:gd name="connsiteY79" fmla="*/ 1158875 h 1279525"/>
              <a:gd name="connsiteX80" fmla="*/ 327025 w 4289425"/>
              <a:gd name="connsiteY80" fmla="*/ 1158875 h 1279525"/>
              <a:gd name="connsiteX81" fmla="*/ 327025 w 4289425"/>
              <a:gd name="connsiteY81" fmla="*/ 1174750 h 1279525"/>
              <a:gd name="connsiteX82" fmla="*/ 250825 w 4289425"/>
              <a:gd name="connsiteY82" fmla="*/ 1174750 h 1279525"/>
              <a:gd name="connsiteX83" fmla="*/ 263525 w 4289425"/>
              <a:gd name="connsiteY83" fmla="*/ 1177925 h 1279525"/>
              <a:gd name="connsiteX84" fmla="*/ 254000 w 4289425"/>
              <a:gd name="connsiteY84" fmla="*/ 1193800 h 1279525"/>
              <a:gd name="connsiteX85" fmla="*/ 209550 w 4289425"/>
              <a:gd name="connsiteY85" fmla="*/ 1196975 h 1279525"/>
              <a:gd name="connsiteX86" fmla="*/ 184150 w 4289425"/>
              <a:gd name="connsiteY86" fmla="*/ 1196975 h 1279525"/>
              <a:gd name="connsiteX87" fmla="*/ 184150 w 4289425"/>
              <a:gd name="connsiteY87" fmla="*/ 1219200 h 1279525"/>
              <a:gd name="connsiteX88" fmla="*/ 139700 w 4289425"/>
              <a:gd name="connsiteY88" fmla="*/ 1219200 h 1279525"/>
              <a:gd name="connsiteX89" fmla="*/ 139700 w 4289425"/>
              <a:gd name="connsiteY89" fmla="*/ 1235075 h 1279525"/>
              <a:gd name="connsiteX90" fmla="*/ 107950 w 4289425"/>
              <a:gd name="connsiteY90" fmla="*/ 1235075 h 1279525"/>
              <a:gd name="connsiteX91" fmla="*/ 107950 w 4289425"/>
              <a:gd name="connsiteY91" fmla="*/ 1241425 h 1279525"/>
              <a:gd name="connsiteX92" fmla="*/ 76200 w 4289425"/>
              <a:gd name="connsiteY92" fmla="*/ 1241425 h 1279525"/>
              <a:gd name="connsiteX93" fmla="*/ 76200 w 4289425"/>
              <a:gd name="connsiteY93" fmla="*/ 1263650 h 1279525"/>
              <a:gd name="connsiteX94" fmla="*/ 57150 w 4289425"/>
              <a:gd name="connsiteY94" fmla="*/ 1263650 h 1279525"/>
              <a:gd name="connsiteX95" fmla="*/ 57150 w 4289425"/>
              <a:gd name="connsiteY95" fmla="*/ 1279525 h 1279525"/>
              <a:gd name="connsiteX96" fmla="*/ 0 w 4289425"/>
              <a:gd name="connsiteY96" fmla="*/ 1279525 h 1279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4289425" h="1279525">
                <a:moveTo>
                  <a:pt x="4289425" y="0"/>
                </a:moveTo>
                <a:lnTo>
                  <a:pt x="4143375" y="0"/>
                </a:lnTo>
                <a:lnTo>
                  <a:pt x="4143375" y="120650"/>
                </a:lnTo>
                <a:lnTo>
                  <a:pt x="3813175" y="120650"/>
                </a:lnTo>
                <a:lnTo>
                  <a:pt x="3813175" y="200025"/>
                </a:lnTo>
                <a:lnTo>
                  <a:pt x="3451225" y="200025"/>
                </a:lnTo>
                <a:lnTo>
                  <a:pt x="3451225" y="247650"/>
                </a:lnTo>
                <a:lnTo>
                  <a:pt x="3327400" y="247650"/>
                </a:lnTo>
                <a:lnTo>
                  <a:pt x="3327400" y="298450"/>
                </a:lnTo>
                <a:lnTo>
                  <a:pt x="2965450" y="298450"/>
                </a:lnTo>
                <a:lnTo>
                  <a:pt x="2965450" y="342900"/>
                </a:lnTo>
                <a:lnTo>
                  <a:pt x="2784475" y="342900"/>
                </a:lnTo>
                <a:lnTo>
                  <a:pt x="2784475" y="368300"/>
                </a:lnTo>
                <a:lnTo>
                  <a:pt x="2768600" y="368300"/>
                </a:lnTo>
                <a:lnTo>
                  <a:pt x="2768600" y="406400"/>
                </a:lnTo>
                <a:lnTo>
                  <a:pt x="2752725" y="406400"/>
                </a:lnTo>
                <a:lnTo>
                  <a:pt x="2752725" y="438150"/>
                </a:lnTo>
                <a:lnTo>
                  <a:pt x="2667000" y="438150"/>
                </a:lnTo>
                <a:lnTo>
                  <a:pt x="2667000" y="504825"/>
                </a:lnTo>
                <a:lnTo>
                  <a:pt x="2381250" y="504825"/>
                </a:lnTo>
                <a:lnTo>
                  <a:pt x="2381250" y="533400"/>
                </a:lnTo>
                <a:lnTo>
                  <a:pt x="2289175" y="533400"/>
                </a:lnTo>
                <a:lnTo>
                  <a:pt x="2289175" y="561975"/>
                </a:lnTo>
                <a:lnTo>
                  <a:pt x="2260600" y="561975"/>
                </a:lnTo>
                <a:lnTo>
                  <a:pt x="2260600" y="587375"/>
                </a:lnTo>
                <a:lnTo>
                  <a:pt x="2181225" y="587375"/>
                </a:lnTo>
                <a:lnTo>
                  <a:pt x="2181225" y="619125"/>
                </a:lnTo>
                <a:lnTo>
                  <a:pt x="2168525" y="619125"/>
                </a:lnTo>
                <a:lnTo>
                  <a:pt x="2168525" y="650875"/>
                </a:lnTo>
                <a:lnTo>
                  <a:pt x="2143125" y="650875"/>
                </a:lnTo>
                <a:lnTo>
                  <a:pt x="2143125" y="663575"/>
                </a:lnTo>
                <a:lnTo>
                  <a:pt x="2051050" y="663575"/>
                </a:lnTo>
                <a:lnTo>
                  <a:pt x="2051050" y="688975"/>
                </a:lnTo>
                <a:lnTo>
                  <a:pt x="1911350" y="688975"/>
                </a:lnTo>
                <a:lnTo>
                  <a:pt x="1911350" y="714375"/>
                </a:lnTo>
                <a:lnTo>
                  <a:pt x="1876425" y="714375"/>
                </a:lnTo>
                <a:lnTo>
                  <a:pt x="1876425" y="736600"/>
                </a:lnTo>
                <a:lnTo>
                  <a:pt x="1800225" y="736600"/>
                </a:lnTo>
                <a:lnTo>
                  <a:pt x="1800225" y="758825"/>
                </a:lnTo>
                <a:lnTo>
                  <a:pt x="1739900" y="758825"/>
                </a:lnTo>
                <a:lnTo>
                  <a:pt x="1739900" y="784225"/>
                </a:lnTo>
                <a:lnTo>
                  <a:pt x="1612900" y="784225"/>
                </a:lnTo>
                <a:lnTo>
                  <a:pt x="1612900" y="796925"/>
                </a:lnTo>
                <a:lnTo>
                  <a:pt x="1574800" y="796925"/>
                </a:lnTo>
                <a:lnTo>
                  <a:pt x="1574800" y="819150"/>
                </a:lnTo>
                <a:lnTo>
                  <a:pt x="1549400" y="819150"/>
                </a:lnTo>
                <a:lnTo>
                  <a:pt x="1549400" y="850900"/>
                </a:lnTo>
                <a:lnTo>
                  <a:pt x="1530350" y="850900"/>
                </a:lnTo>
                <a:lnTo>
                  <a:pt x="1530350" y="860425"/>
                </a:lnTo>
                <a:lnTo>
                  <a:pt x="1314450" y="860425"/>
                </a:lnTo>
                <a:lnTo>
                  <a:pt x="1314450" y="876300"/>
                </a:lnTo>
                <a:lnTo>
                  <a:pt x="1108075" y="876300"/>
                </a:lnTo>
                <a:lnTo>
                  <a:pt x="1108075" y="892175"/>
                </a:lnTo>
                <a:lnTo>
                  <a:pt x="1047750" y="892175"/>
                </a:lnTo>
                <a:lnTo>
                  <a:pt x="1047750" y="930275"/>
                </a:lnTo>
                <a:lnTo>
                  <a:pt x="1038225" y="930275"/>
                </a:lnTo>
                <a:lnTo>
                  <a:pt x="1038225" y="942975"/>
                </a:lnTo>
                <a:lnTo>
                  <a:pt x="1016000" y="942975"/>
                </a:lnTo>
                <a:lnTo>
                  <a:pt x="1016000" y="942975"/>
                </a:lnTo>
                <a:lnTo>
                  <a:pt x="1003300" y="955675"/>
                </a:lnTo>
                <a:lnTo>
                  <a:pt x="1003300" y="974725"/>
                </a:lnTo>
                <a:lnTo>
                  <a:pt x="987425" y="974725"/>
                </a:lnTo>
                <a:lnTo>
                  <a:pt x="987425" y="993775"/>
                </a:lnTo>
                <a:lnTo>
                  <a:pt x="793750" y="993775"/>
                </a:lnTo>
                <a:lnTo>
                  <a:pt x="793750" y="1019175"/>
                </a:lnTo>
                <a:lnTo>
                  <a:pt x="714375" y="1019175"/>
                </a:lnTo>
                <a:lnTo>
                  <a:pt x="714375" y="1035050"/>
                </a:lnTo>
                <a:lnTo>
                  <a:pt x="666750" y="1035050"/>
                </a:lnTo>
                <a:lnTo>
                  <a:pt x="666750" y="1060450"/>
                </a:lnTo>
                <a:lnTo>
                  <a:pt x="666750" y="1063625"/>
                </a:lnTo>
                <a:lnTo>
                  <a:pt x="635000" y="1063625"/>
                </a:lnTo>
                <a:lnTo>
                  <a:pt x="635000" y="1076325"/>
                </a:lnTo>
                <a:lnTo>
                  <a:pt x="615950" y="1076325"/>
                </a:lnTo>
                <a:lnTo>
                  <a:pt x="615950" y="1095375"/>
                </a:lnTo>
                <a:lnTo>
                  <a:pt x="473075" y="1095375"/>
                </a:lnTo>
                <a:lnTo>
                  <a:pt x="473075" y="1114425"/>
                </a:lnTo>
                <a:lnTo>
                  <a:pt x="349250" y="1114425"/>
                </a:lnTo>
                <a:lnTo>
                  <a:pt x="349250" y="1136650"/>
                </a:lnTo>
                <a:lnTo>
                  <a:pt x="342900" y="1136650"/>
                </a:lnTo>
                <a:lnTo>
                  <a:pt x="342900" y="1158875"/>
                </a:lnTo>
                <a:lnTo>
                  <a:pt x="327025" y="1158875"/>
                </a:lnTo>
                <a:lnTo>
                  <a:pt x="327025" y="1174750"/>
                </a:lnTo>
                <a:lnTo>
                  <a:pt x="250825" y="1174750"/>
                </a:lnTo>
                <a:lnTo>
                  <a:pt x="263525" y="1177925"/>
                </a:lnTo>
                <a:lnTo>
                  <a:pt x="254000" y="1193800"/>
                </a:lnTo>
                <a:lnTo>
                  <a:pt x="209550" y="1196975"/>
                </a:lnTo>
                <a:lnTo>
                  <a:pt x="184150" y="1196975"/>
                </a:lnTo>
                <a:lnTo>
                  <a:pt x="184150" y="1219200"/>
                </a:lnTo>
                <a:lnTo>
                  <a:pt x="139700" y="1219200"/>
                </a:lnTo>
                <a:lnTo>
                  <a:pt x="139700" y="1235075"/>
                </a:lnTo>
                <a:lnTo>
                  <a:pt x="107950" y="1235075"/>
                </a:lnTo>
                <a:lnTo>
                  <a:pt x="107950" y="1241425"/>
                </a:lnTo>
                <a:lnTo>
                  <a:pt x="76200" y="1241425"/>
                </a:lnTo>
                <a:lnTo>
                  <a:pt x="76200" y="1263650"/>
                </a:lnTo>
                <a:lnTo>
                  <a:pt x="57150" y="1263650"/>
                </a:lnTo>
                <a:lnTo>
                  <a:pt x="57150" y="1279525"/>
                </a:lnTo>
                <a:lnTo>
                  <a:pt x="0" y="1279525"/>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3" name="Freeform: Shape 52">
            <a:extLst>
              <a:ext uri="{FF2B5EF4-FFF2-40B4-BE49-F238E27FC236}">
                <a16:creationId xmlns:a16="http://schemas.microsoft.com/office/drawing/2014/main" id="{570F0FB0-8738-6B7B-20D6-DE9B75933CD5}"/>
              </a:ext>
            </a:extLst>
          </p:cNvPr>
          <p:cNvSpPr/>
          <p:nvPr/>
        </p:nvSpPr>
        <p:spPr bwMode="auto">
          <a:xfrm>
            <a:off x="1555750" y="3095625"/>
            <a:ext cx="4267200" cy="1917700"/>
          </a:xfrm>
          <a:custGeom>
            <a:avLst/>
            <a:gdLst>
              <a:gd name="connsiteX0" fmla="*/ 4267200 w 4267200"/>
              <a:gd name="connsiteY0" fmla="*/ 0 h 1917700"/>
              <a:gd name="connsiteX1" fmla="*/ 4206875 w 4267200"/>
              <a:gd name="connsiteY1" fmla="*/ 0 h 1917700"/>
              <a:gd name="connsiteX2" fmla="*/ 4206875 w 4267200"/>
              <a:gd name="connsiteY2" fmla="*/ 136525 h 1917700"/>
              <a:gd name="connsiteX3" fmla="*/ 3848100 w 4267200"/>
              <a:gd name="connsiteY3" fmla="*/ 136525 h 1917700"/>
              <a:gd name="connsiteX4" fmla="*/ 3848100 w 4267200"/>
              <a:gd name="connsiteY4" fmla="*/ 231775 h 1917700"/>
              <a:gd name="connsiteX5" fmla="*/ 3730625 w 4267200"/>
              <a:gd name="connsiteY5" fmla="*/ 231775 h 1917700"/>
              <a:gd name="connsiteX6" fmla="*/ 3730625 w 4267200"/>
              <a:gd name="connsiteY6" fmla="*/ 301625 h 1917700"/>
              <a:gd name="connsiteX7" fmla="*/ 3540125 w 4267200"/>
              <a:gd name="connsiteY7" fmla="*/ 301625 h 1917700"/>
              <a:gd name="connsiteX8" fmla="*/ 3540125 w 4267200"/>
              <a:gd name="connsiteY8" fmla="*/ 358775 h 1917700"/>
              <a:gd name="connsiteX9" fmla="*/ 2978150 w 4267200"/>
              <a:gd name="connsiteY9" fmla="*/ 358775 h 1917700"/>
              <a:gd name="connsiteX10" fmla="*/ 2978150 w 4267200"/>
              <a:gd name="connsiteY10" fmla="*/ 393700 h 1917700"/>
              <a:gd name="connsiteX11" fmla="*/ 2955925 w 4267200"/>
              <a:gd name="connsiteY11" fmla="*/ 393700 h 1917700"/>
              <a:gd name="connsiteX12" fmla="*/ 2955925 w 4267200"/>
              <a:gd name="connsiteY12" fmla="*/ 438150 h 1917700"/>
              <a:gd name="connsiteX13" fmla="*/ 2774950 w 4267200"/>
              <a:gd name="connsiteY13" fmla="*/ 438150 h 1917700"/>
              <a:gd name="connsiteX14" fmla="*/ 2774950 w 4267200"/>
              <a:gd name="connsiteY14" fmla="*/ 473075 h 1917700"/>
              <a:gd name="connsiteX15" fmla="*/ 2679700 w 4267200"/>
              <a:gd name="connsiteY15" fmla="*/ 473075 h 1917700"/>
              <a:gd name="connsiteX16" fmla="*/ 2679700 w 4267200"/>
              <a:gd name="connsiteY16" fmla="*/ 504825 h 1917700"/>
              <a:gd name="connsiteX17" fmla="*/ 2527300 w 4267200"/>
              <a:gd name="connsiteY17" fmla="*/ 504825 h 1917700"/>
              <a:gd name="connsiteX18" fmla="*/ 2527300 w 4267200"/>
              <a:gd name="connsiteY18" fmla="*/ 539750 h 1917700"/>
              <a:gd name="connsiteX19" fmla="*/ 2444750 w 4267200"/>
              <a:gd name="connsiteY19" fmla="*/ 539750 h 1917700"/>
              <a:gd name="connsiteX20" fmla="*/ 2444750 w 4267200"/>
              <a:gd name="connsiteY20" fmla="*/ 568325 h 1917700"/>
              <a:gd name="connsiteX21" fmla="*/ 2403475 w 4267200"/>
              <a:gd name="connsiteY21" fmla="*/ 568325 h 1917700"/>
              <a:gd name="connsiteX22" fmla="*/ 2403475 w 4267200"/>
              <a:gd name="connsiteY22" fmla="*/ 600075 h 1917700"/>
              <a:gd name="connsiteX23" fmla="*/ 2381250 w 4267200"/>
              <a:gd name="connsiteY23" fmla="*/ 600075 h 1917700"/>
              <a:gd name="connsiteX24" fmla="*/ 2381250 w 4267200"/>
              <a:gd name="connsiteY24" fmla="*/ 622300 h 1917700"/>
              <a:gd name="connsiteX25" fmla="*/ 2365375 w 4267200"/>
              <a:gd name="connsiteY25" fmla="*/ 622300 h 1917700"/>
              <a:gd name="connsiteX26" fmla="*/ 2365375 w 4267200"/>
              <a:gd name="connsiteY26" fmla="*/ 650875 h 1917700"/>
              <a:gd name="connsiteX27" fmla="*/ 2330450 w 4267200"/>
              <a:gd name="connsiteY27" fmla="*/ 650875 h 1917700"/>
              <a:gd name="connsiteX28" fmla="*/ 2330450 w 4267200"/>
              <a:gd name="connsiteY28" fmla="*/ 650875 h 1917700"/>
              <a:gd name="connsiteX29" fmla="*/ 2330450 w 4267200"/>
              <a:gd name="connsiteY29" fmla="*/ 679450 h 1917700"/>
              <a:gd name="connsiteX30" fmla="*/ 2171700 w 4267200"/>
              <a:gd name="connsiteY30" fmla="*/ 679450 h 1917700"/>
              <a:gd name="connsiteX31" fmla="*/ 2171700 w 4267200"/>
              <a:gd name="connsiteY31" fmla="*/ 679450 h 1917700"/>
              <a:gd name="connsiteX32" fmla="*/ 2149475 w 4267200"/>
              <a:gd name="connsiteY32" fmla="*/ 701675 h 1917700"/>
              <a:gd name="connsiteX33" fmla="*/ 2149475 w 4267200"/>
              <a:gd name="connsiteY33" fmla="*/ 727075 h 1917700"/>
              <a:gd name="connsiteX34" fmla="*/ 2130425 w 4267200"/>
              <a:gd name="connsiteY34" fmla="*/ 727075 h 1917700"/>
              <a:gd name="connsiteX35" fmla="*/ 2130425 w 4267200"/>
              <a:gd name="connsiteY35" fmla="*/ 752475 h 1917700"/>
              <a:gd name="connsiteX36" fmla="*/ 2063750 w 4267200"/>
              <a:gd name="connsiteY36" fmla="*/ 752475 h 1917700"/>
              <a:gd name="connsiteX37" fmla="*/ 2063750 w 4267200"/>
              <a:gd name="connsiteY37" fmla="*/ 777875 h 1917700"/>
              <a:gd name="connsiteX38" fmla="*/ 2016125 w 4267200"/>
              <a:gd name="connsiteY38" fmla="*/ 777875 h 1917700"/>
              <a:gd name="connsiteX39" fmla="*/ 2016125 w 4267200"/>
              <a:gd name="connsiteY39" fmla="*/ 815975 h 1917700"/>
              <a:gd name="connsiteX40" fmla="*/ 1997075 w 4267200"/>
              <a:gd name="connsiteY40" fmla="*/ 815975 h 1917700"/>
              <a:gd name="connsiteX41" fmla="*/ 1997075 w 4267200"/>
              <a:gd name="connsiteY41" fmla="*/ 835025 h 1917700"/>
              <a:gd name="connsiteX42" fmla="*/ 1965325 w 4267200"/>
              <a:gd name="connsiteY42" fmla="*/ 835025 h 1917700"/>
              <a:gd name="connsiteX43" fmla="*/ 1965325 w 4267200"/>
              <a:gd name="connsiteY43" fmla="*/ 854075 h 1917700"/>
              <a:gd name="connsiteX44" fmla="*/ 1905000 w 4267200"/>
              <a:gd name="connsiteY44" fmla="*/ 854075 h 1917700"/>
              <a:gd name="connsiteX45" fmla="*/ 1905000 w 4267200"/>
              <a:gd name="connsiteY45" fmla="*/ 854075 h 1917700"/>
              <a:gd name="connsiteX46" fmla="*/ 1889125 w 4267200"/>
              <a:gd name="connsiteY46" fmla="*/ 869950 h 1917700"/>
              <a:gd name="connsiteX47" fmla="*/ 1889125 w 4267200"/>
              <a:gd name="connsiteY47" fmla="*/ 895350 h 1917700"/>
              <a:gd name="connsiteX48" fmla="*/ 1870075 w 4267200"/>
              <a:gd name="connsiteY48" fmla="*/ 895350 h 1917700"/>
              <a:gd name="connsiteX49" fmla="*/ 1870075 w 4267200"/>
              <a:gd name="connsiteY49" fmla="*/ 920750 h 1917700"/>
              <a:gd name="connsiteX50" fmla="*/ 1749425 w 4267200"/>
              <a:gd name="connsiteY50" fmla="*/ 920750 h 1917700"/>
              <a:gd name="connsiteX51" fmla="*/ 1749425 w 4267200"/>
              <a:gd name="connsiteY51" fmla="*/ 946150 h 1917700"/>
              <a:gd name="connsiteX52" fmla="*/ 1730375 w 4267200"/>
              <a:gd name="connsiteY52" fmla="*/ 946150 h 1917700"/>
              <a:gd name="connsiteX53" fmla="*/ 1730375 w 4267200"/>
              <a:gd name="connsiteY53" fmla="*/ 1003300 h 1917700"/>
              <a:gd name="connsiteX54" fmla="*/ 1708150 w 4267200"/>
              <a:gd name="connsiteY54" fmla="*/ 1003300 h 1917700"/>
              <a:gd name="connsiteX55" fmla="*/ 1708150 w 4267200"/>
              <a:gd name="connsiteY55" fmla="*/ 1031875 h 1917700"/>
              <a:gd name="connsiteX56" fmla="*/ 1660525 w 4267200"/>
              <a:gd name="connsiteY56" fmla="*/ 1031875 h 1917700"/>
              <a:gd name="connsiteX57" fmla="*/ 1660525 w 4267200"/>
              <a:gd name="connsiteY57" fmla="*/ 1060450 h 1917700"/>
              <a:gd name="connsiteX58" fmla="*/ 1612900 w 4267200"/>
              <a:gd name="connsiteY58" fmla="*/ 1060450 h 1917700"/>
              <a:gd name="connsiteX59" fmla="*/ 1612900 w 4267200"/>
              <a:gd name="connsiteY59" fmla="*/ 1076325 h 1917700"/>
              <a:gd name="connsiteX60" fmla="*/ 1597025 w 4267200"/>
              <a:gd name="connsiteY60" fmla="*/ 1076325 h 1917700"/>
              <a:gd name="connsiteX61" fmla="*/ 1597025 w 4267200"/>
              <a:gd name="connsiteY61" fmla="*/ 1101725 h 1917700"/>
              <a:gd name="connsiteX62" fmla="*/ 1562100 w 4267200"/>
              <a:gd name="connsiteY62" fmla="*/ 1101725 h 1917700"/>
              <a:gd name="connsiteX63" fmla="*/ 1562100 w 4267200"/>
              <a:gd name="connsiteY63" fmla="*/ 1120775 h 1917700"/>
              <a:gd name="connsiteX64" fmla="*/ 1377950 w 4267200"/>
              <a:gd name="connsiteY64" fmla="*/ 1120775 h 1917700"/>
              <a:gd name="connsiteX65" fmla="*/ 1377950 w 4267200"/>
              <a:gd name="connsiteY65" fmla="*/ 1152525 h 1917700"/>
              <a:gd name="connsiteX66" fmla="*/ 1336675 w 4267200"/>
              <a:gd name="connsiteY66" fmla="*/ 1152525 h 1917700"/>
              <a:gd name="connsiteX67" fmla="*/ 1336675 w 4267200"/>
              <a:gd name="connsiteY67" fmla="*/ 1177925 h 1917700"/>
              <a:gd name="connsiteX68" fmla="*/ 1317625 w 4267200"/>
              <a:gd name="connsiteY68" fmla="*/ 1177925 h 1917700"/>
              <a:gd name="connsiteX69" fmla="*/ 1317625 w 4267200"/>
              <a:gd name="connsiteY69" fmla="*/ 1203325 h 1917700"/>
              <a:gd name="connsiteX70" fmla="*/ 1289050 w 4267200"/>
              <a:gd name="connsiteY70" fmla="*/ 1203325 h 1917700"/>
              <a:gd name="connsiteX71" fmla="*/ 1289050 w 4267200"/>
              <a:gd name="connsiteY71" fmla="*/ 1228725 h 1917700"/>
              <a:gd name="connsiteX72" fmla="*/ 1263650 w 4267200"/>
              <a:gd name="connsiteY72" fmla="*/ 1228725 h 1917700"/>
              <a:gd name="connsiteX73" fmla="*/ 1263650 w 4267200"/>
              <a:gd name="connsiteY73" fmla="*/ 1247775 h 1917700"/>
              <a:gd name="connsiteX74" fmla="*/ 1203325 w 4267200"/>
              <a:gd name="connsiteY74" fmla="*/ 1247775 h 1917700"/>
              <a:gd name="connsiteX75" fmla="*/ 1203325 w 4267200"/>
              <a:gd name="connsiteY75" fmla="*/ 1273175 h 1917700"/>
              <a:gd name="connsiteX76" fmla="*/ 1082675 w 4267200"/>
              <a:gd name="connsiteY76" fmla="*/ 1273175 h 1917700"/>
              <a:gd name="connsiteX77" fmla="*/ 1082675 w 4267200"/>
              <a:gd name="connsiteY77" fmla="*/ 1298575 h 1917700"/>
              <a:gd name="connsiteX78" fmla="*/ 1038225 w 4267200"/>
              <a:gd name="connsiteY78" fmla="*/ 1298575 h 1917700"/>
              <a:gd name="connsiteX79" fmla="*/ 1038225 w 4267200"/>
              <a:gd name="connsiteY79" fmla="*/ 1320800 h 1917700"/>
              <a:gd name="connsiteX80" fmla="*/ 1022350 w 4267200"/>
              <a:gd name="connsiteY80" fmla="*/ 1320800 h 1917700"/>
              <a:gd name="connsiteX81" fmla="*/ 1022350 w 4267200"/>
              <a:gd name="connsiteY81" fmla="*/ 1336675 h 1917700"/>
              <a:gd name="connsiteX82" fmla="*/ 936625 w 4267200"/>
              <a:gd name="connsiteY82" fmla="*/ 1336675 h 1917700"/>
              <a:gd name="connsiteX83" fmla="*/ 911225 w 4267200"/>
              <a:gd name="connsiteY83" fmla="*/ 1374775 h 1917700"/>
              <a:gd name="connsiteX84" fmla="*/ 809625 w 4267200"/>
              <a:gd name="connsiteY84" fmla="*/ 1374775 h 1917700"/>
              <a:gd name="connsiteX85" fmla="*/ 809625 w 4267200"/>
              <a:gd name="connsiteY85" fmla="*/ 1397000 h 1917700"/>
              <a:gd name="connsiteX86" fmla="*/ 787400 w 4267200"/>
              <a:gd name="connsiteY86" fmla="*/ 1397000 h 1917700"/>
              <a:gd name="connsiteX87" fmla="*/ 787400 w 4267200"/>
              <a:gd name="connsiteY87" fmla="*/ 1397000 h 1917700"/>
              <a:gd name="connsiteX88" fmla="*/ 762000 w 4267200"/>
              <a:gd name="connsiteY88" fmla="*/ 1397000 h 1917700"/>
              <a:gd name="connsiteX89" fmla="*/ 762000 w 4267200"/>
              <a:gd name="connsiteY89" fmla="*/ 1438275 h 1917700"/>
              <a:gd name="connsiteX90" fmla="*/ 746125 w 4267200"/>
              <a:gd name="connsiteY90" fmla="*/ 1438275 h 1917700"/>
              <a:gd name="connsiteX91" fmla="*/ 746125 w 4267200"/>
              <a:gd name="connsiteY91" fmla="*/ 1473200 h 1917700"/>
              <a:gd name="connsiteX92" fmla="*/ 746125 w 4267200"/>
              <a:gd name="connsiteY92" fmla="*/ 1473200 h 1917700"/>
              <a:gd name="connsiteX93" fmla="*/ 736600 w 4267200"/>
              <a:gd name="connsiteY93" fmla="*/ 1482725 h 1917700"/>
              <a:gd name="connsiteX94" fmla="*/ 720725 w 4267200"/>
              <a:gd name="connsiteY94" fmla="*/ 1482725 h 1917700"/>
              <a:gd name="connsiteX95" fmla="*/ 720725 w 4267200"/>
              <a:gd name="connsiteY95" fmla="*/ 1508125 h 1917700"/>
              <a:gd name="connsiteX96" fmla="*/ 698500 w 4267200"/>
              <a:gd name="connsiteY96" fmla="*/ 1508125 h 1917700"/>
              <a:gd name="connsiteX97" fmla="*/ 698500 w 4267200"/>
              <a:gd name="connsiteY97" fmla="*/ 1536700 h 1917700"/>
              <a:gd name="connsiteX98" fmla="*/ 663575 w 4267200"/>
              <a:gd name="connsiteY98" fmla="*/ 1536700 h 1917700"/>
              <a:gd name="connsiteX99" fmla="*/ 663575 w 4267200"/>
              <a:gd name="connsiteY99" fmla="*/ 1536700 h 1917700"/>
              <a:gd name="connsiteX100" fmla="*/ 663575 w 4267200"/>
              <a:gd name="connsiteY100" fmla="*/ 1555750 h 1917700"/>
              <a:gd name="connsiteX101" fmla="*/ 590550 w 4267200"/>
              <a:gd name="connsiteY101" fmla="*/ 1555750 h 1917700"/>
              <a:gd name="connsiteX102" fmla="*/ 590550 w 4267200"/>
              <a:gd name="connsiteY102" fmla="*/ 1571625 h 1917700"/>
              <a:gd name="connsiteX103" fmla="*/ 546100 w 4267200"/>
              <a:gd name="connsiteY103" fmla="*/ 1571625 h 1917700"/>
              <a:gd name="connsiteX104" fmla="*/ 546100 w 4267200"/>
              <a:gd name="connsiteY104" fmla="*/ 1597025 h 1917700"/>
              <a:gd name="connsiteX105" fmla="*/ 501650 w 4267200"/>
              <a:gd name="connsiteY105" fmla="*/ 1597025 h 1917700"/>
              <a:gd name="connsiteX106" fmla="*/ 463550 w 4267200"/>
              <a:gd name="connsiteY106" fmla="*/ 1641475 h 1917700"/>
              <a:gd name="connsiteX107" fmla="*/ 422275 w 4267200"/>
              <a:gd name="connsiteY107" fmla="*/ 1641475 h 1917700"/>
              <a:gd name="connsiteX108" fmla="*/ 422275 w 4267200"/>
              <a:gd name="connsiteY108" fmla="*/ 1663700 h 1917700"/>
              <a:gd name="connsiteX109" fmla="*/ 387350 w 4267200"/>
              <a:gd name="connsiteY109" fmla="*/ 1663700 h 1917700"/>
              <a:gd name="connsiteX110" fmla="*/ 387350 w 4267200"/>
              <a:gd name="connsiteY110" fmla="*/ 1682750 h 1917700"/>
              <a:gd name="connsiteX111" fmla="*/ 358775 w 4267200"/>
              <a:gd name="connsiteY111" fmla="*/ 1682750 h 1917700"/>
              <a:gd name="connsiteX112" fmla="*/ 358775 w 4267200"/>
              <a:gd name="connsiteY112" fmla="*/ 1704975 h 1917700"/>
              <a:gd name="connsiteX113" fmla="*/ 336550 w 4267200"/>
              <a:gd name="connsiteY113" fmla="*/ 1704975 h 1917700"/>
              <a:gd name="connsiteX114" fmla="*/ 336550 w 4267200"/>
              <a:gd name="connsiteY114" fmla="*/ 1717675 h 1917700"/>
              <a:gd name="connsiteX115" fmla="*/ 247650 w 4267200"/>
              <a:gd name="connsiteY115" fmla="*/ 1717675 h 1917700"/>
              <a:gd name="connsiteX116" fmla="*/ 225425 w 4267200"/>
              <a:gd name="connsiteY116" fmla="*/ 1743075 h 1917700"/>
              <a:gd name="connsiteX117" fmla="*/ 152400 w 4267200"/>
              <a:gd name="connsiteY117" fmla="*/ 1743075 h 1917700"/>
              <a:gd name="connsiteX118" fmla="*/ 152400 w 4267200"/>
              <a:gd name="connsiteY118" fmla="*/ 1768475 h 1917700"/>
              <a:gd name="connsiteX119" fmla="*/ 120650 w 4267200"/>
              <a:gd name="connsiteY119" fmla="*/ 1768475 h 1917700"/>
              <a:gd name="connsiteX120" fmla="*/ 120650 w 4267200"/>
              <a:gd name="connsiteY120" fmla="*/ 1787525 h 1917700"/>
              <a:gd name="connsiteX121" fmla="*/ 98425 w 4267200"/>
              <a:gd name="connsiteY121" fmla="*/ 1787525 h 1917700"/>
              <a:gd name="connsiteX122" fmla="*/ 98425 w 4267200"/>
              <a:gd name="connsiteY122" fmla="*/ 1803400 h 1917700"/>
              <a:gd name="connsiteX123" fmla="*/ 69850 w 4267200"/>
              <a:gd name="connsiteY123" fmla="*/ 1803400 h 1917700"/>
              <a:gd name="connsiteX124" fmla="*/ 69850 w 4267200"/>
              <a:gd name="connsiteY124" fmla="*/ 1828800 h 1917700"/>
              <a:gd name="connsiteX125" fmla="*/ 38100 w 4267200"/>
              <a:gd name="connsiteY125" fmla="*/ 1828800 h 1917700"/>
              <a:gd name="connsiteX126" fmla="*/ 38100 w 4267200"/>
              <a:gd name="connsiteY126" fmla="*/ 1841500 h 1917700"/>
              <a:gd name="connsiteX127" fmla="*/ 0 w 4267200"/>
              <a:gd name="connsiteY127" fmla="*/ 1841500 h 1917700"/>
              <a:gd name="connsiteX128" fmla="*/ 0 w 4267200"/>
              <a:gd name="connsiteY128" fmla="*/ 1917700 h 1917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Lst>
            <a:rect l="l" t="t" r="r" b="b"/>
            <a:pathLst>
              <a:path w="4267200" h="1917700">
                <a:moveTo>
                  <a:pt x="4267200" y="0"/>
                </a:moveTo>
                <a:lnTo>
                  <a:pt x="4206875" y="0"/>
                </a:lnTo>
                <a:lnTo>
                  <a:pt x="4206875" y="136525"/>
                </a:lnTo>
                <a:lnTo>
                  <a:pt x="3848100" y="136525"/>
                </a:lnTo>
                <a:lnTo>
                  <a:pt x="3848100" y="231775"/>
                </a:lnTo>
                <a:lnTo>
                  <a:pt x="3730625" y="231775"/>
                </a:lnTo>
                <a:lnTo>
                  <a:pt x="3730625" y="301625"/>
                </a:lnTo>
                <a:lnTo>
                  <a:pt x="3540125" y="301625"/>
                </a:lnTo>
                <a:lnTo>
                  <a:pt x="3540125" y="358775"/>
                </a:lnTo>
                <a:lnTo>
                  <a:pt x="2978150" y="358775"/>
                </a:lnTo>
                <a:lnTo>
                  <a:pt x="2978150" y="393700"/>
                </a:lnTo>
                <a:lnTo>
                  <a:pt x="2955925" y="393700"/>
                </a:lnTo>
                <a:lnTo>
                  <a:pt x="2955925" y="438150"/>
                </a:lnTo>
                <a:lnTo>
                  <a:pt x="2774950" y="438150"/>
                </a:lnTo>
                <a:lnTo>
                  <a:pt x="2774950" y="473075"/>
                </a:lnTo>
                <a:lnTo>
                  <a:pt x="2679700" y="473075"/>
                </a:lnTo>
                <a:lnTo>
                  <a:pt x="2679700" y="504825"/>
                </a:lnTo>
                <a:lnTo>
                  <a:pt x="2527300" y="504825"/>
                </a:lnTo>
                <a:lnTo>
                  <a:pt x="2527300" y="539750"/>
                </a:lnTo>
                <a:lnTo>
                  <a:pt x="2444750" y="539750"/>
                </a:lnTo>
                <a:lnTo>
                  <a:pt x="2444750" y="568325"/>
                </a:lnTo>
                <a:lnTo>
                  <a:pt x="2403475" y="568325"/>
                </a:lnTo>
                <a:lnTo>
                  <a:pt x="2403475" y="600075"/>
                </a:lnTo>
                <a:lnTo>
                  <a:pt x="2381250" y="600075"/>
                </a:lnTo>
                <a:lnTo>
                  <a:pt x="2381250" y="622300"/>
                </a:lnTo>
                <a:lnTo>
                  <a:pt x="2365375" y="622300"/>
                </a:lnTo>
                <a:lnTo>
                  <a:pt x="2365375" y="650875"/>
                </a:lnTo>
                <a:lnTo>
                  <a:pt x="2330450" y="650875"/>
                </a:lnTo>
                <a:lnTo>
                  <a:pt x="2330450" y="650875"/>
                </a:lnTo>
                <a:lnTo>
                  <a:pt x="2330450" y="679450"/>
                </a:lnTo>
                <a:lnTo>
                  <a:pt x="2171700" y="679450"/>
                </a:lnTo>
                <a:lnTo>
                  <a:pt x="2171700" y="679450"/>
                </a:lnTo>
                <a:lnTo>
                  <a:pt x="2149475" y="701675"/>
                </a:lnTo>
                <a:lnTo>
                  <a:pt x="2149475" y="727075"/>
                </a:lnTo>
                <a:lnTo>
                  <a:pt x="2130425" y="727075"/>
                </a:lnTo>
                <a:lnTo>
                  <a:pt x="2130425" y="752475"/>
                </a:lnTo>
                <a:lnTo>
                  <a:pt x="2063750" y="752475"/>
                </a:lnTo>
                <a:lnTo>
                  <a:pt x="2063750" y="777875"/>
                </a:lnTo>
                <a:lnTo>
                  <a:pt x="2016125" y="777875"/>
                </a:lnTo>
                <a:lnTo>
                  <a:pt x="2016125" y="815975"/>
                </a:lnTo>
                <a:lnTo>
                  <a:pt x="1997075" y="815975"/>
                </a:lnTo>
                <a:lnTo>
                  <a:pt x="1997075" y="835025"/>
                </a:lnTo>
                <a:lnTo>
                  <a:pt x="1965325" y="835025"/>
                </a:lnTo>
                <a:lnTo>
                  <a:pt x="1965325" y="854075"/>
                </a:lnTo>
                <a:lnTo>
                  <a:pt x="1905000" y="854075"/>
                </a:lnTo>
                <a:lnTo>
                  <a:pt x="1905000" y="854075"/>
                </a:lnTo>
                <a:lnTo>
                  <a:pt x="1889125" y="869950"/>
                </a:lnTo>
                <a:lnTo>
                  <a:pt x="1889125" y="895350"/>
                </a:lnTo>
                <a:lnTo>
                  <a:pt x="1870075" y="895350"/>
                </a:lnTo>
                <a:lnTo>
                  <a:pt x="1870075" y="920750"/>
                </a:lnTo>
                <a:lnTo>
                  <a:pt x="1749425" y="920750"/>
                </a:lnTo>
                <a:lnTo>
                  <a:pt x="1749425" y="946150"/>
                </a:lnTo>
                <a:lnTo>
                  <a:pt x="1730375" y="946150"/>
                </a:lnTo>
                <a:lnTo>
                  <a:pt x="1730375" y="1003300"/>
                </a:lnTo>
                <a:lnTo>
                  <a:pt x="1708150" y="1003300"/>
                </a:lnTo>
                <a:lnTo>
                  <a:pt x="1708150" y="1031875"/>
                </a:lnTo>
                <a:lnTo>
                  <a:pt x="1660525" y="1031875"/>
                </a:lnTo>
                <a:lnTo>
                  <a:pt x="1660525" y="1060450"/>
                </a:lnTo>
                <a:lnTo>
                  <a:pt x="1612900" y="1060450"/>
                </a:lnTo>
                <a:lnTo>
                  <a:pt x="1612900" y="1076325"/>
                </a:lnTo>
                <a:lnTo>
                  <a:pt x="1597025" y="1076325"/>
                </a:lnTo>
                <a:lnTo>
                  <a:pt x="1597025" y="1101725"/>
                </a:lnTo>
                <a:lnTo>
                  <a:pt x="1562100" y="1101725"/>
                </a:lnTo>
                <a:lnTo>
                  <a:pt x="1562100" y="1120775"/>
                </a:lnTo>
                <a:lnTo>
                  <a:pt x="1377950" y="1120775"/>
                </a:lnTo>
                <a:lnTo>
                  <a:pt x="1377950" y="1152525"/>
                </a:lnTo>
                <a:lnTo>
                  <a:pt x="1336675" y="1152525"/>
                </a:lnTo>
                <a:lnTo>
                  <a:pt x="1336675" y="1177925"/>
                </a:lnTo>
                <a:lnTo>
                  <a:pt x="1317625" y="1177925"/>
                </a:lnTo>
                <a:lnTo>
                  <a:pt x="1317625" y="1203325"/>
                </a:lnTo>
                <a:lnTo>
                  <a:pt x="1289050" y="1203325"/>
                </a:lnTo>
                <a:lnTo>
                  <a:pt x="1289050" y="1228725"/>
                </a:lnTo>
                <a:lnTo>
                  <a:pt x="1263650" y="1228725"/>
                </a:lnTo>
                <a:lnTo>
                  <a:pt x="1263650" y="1247775"/>
                </a:lnTo>
                <a:lnTo>
                  <a:pt x="1203325" y="1247775"/>
                </a:lnTo>
                <a:lnTo>
                  <a:pt x="1203325" y="1273175"/>
                </a:lnTo>
                <a:lnTo>
                  <a:pt x="1082675" y="1273175"/>
                </a:lnTo>
                <a:lnTo>
                  <a:pt x="1082675" y="1298575"/>
                </a:lnTo>
                <a:lnTo>
                  <a:pt x="1038225" y="1298575"/>
                </a:lnTo>
                <a:lnTo>
                  <a:pt x="1038225" y="1320800"/>
                </a:lnTo>
                <a:lnTo>
                  <a:pt x="1022350" y="1320800"/>
                </a:lnTo>
                <a:lnTo>
                  <a:pt x="1022350" y="1336675"/>
                </a:lnTo>
                <a:lnTo>
                  <a:pt x="936625" y="1336675"/>
                </a:lnTo>
                <a:lnTo>
                  <a:pt x="911225" y="1374775"/>
                </a:lnTo>
                <a:lnTo>
                  <a:pt x="809625" y="1374775"/>
                </a:lnTo>
                <a:lnTo>
                  <a:pt x="809625" y="1397000"/>
                </a:lnTo>
                <a:lnTo>
                  <a:pt x="787400" y="1397000"/>
                </a:lnTo>
                <a:lnTo>
                  <a:pt x="787400" y="1397000"/>
                </a:lnTo>
                <a:lnTo>
                  <a:pt x="762000" y="1397000"/>
                </a:lnTo>
                <a:lnTo>
                  <a:pt x="762000" y="1438275"/>
                </a:lnTo>
                <a:lnTo>
                  <a:pt x="746125" y="1438275"/>
                </a:lnTo>
                <a:lnTo>
                  <a:pt x="746125" y="1473200"/>
                </a:lnTo>
                <a:lnTo>
                  <a:pt x="746125" y="1473200"/>
                </a:lnTo>
                <a:lnTo>
                  <a:pt x="736600" y="1482725"/>
                </a:lnTo>
                <a:lnTo>
                  <a:pt x="720725" y="1482725"/>
                </a:lnTo>
                <a:lnTo>
                  <a:pt x="720725" y="1508125"/>
                </a:lnTo>
                <a:lnTo>
                  <a:pt x="698500" y="1508125"/>
                </a:lnTo>
                <a:lnTo>
                  <a:pt x="698500" y="1536700"/>
                </a:lnTo>
                <a:lnTo>
                  <a:pt x="663575" y="1536700"/>
                </a:lnTo>
                <a:lnTo>
                  <a:pt x="663575" y="1536700"/>
                </a:lnTo>
                <a:lnTo>
                  <a:pt x="663575" y="1555750"/>
                </a:lnTo>
                <a:lnTo>
                  <a:pt x="590550" y="1555750"/>
                </a:lnTo>
                <a:lnTo>
                  <a:pt x="590550" y="1571625"/>
                </a:lnTo>
                <a:lnTo>
                  <a:pt x="546100" y="1571625"/>
                </a:lnTo>
                <a:lnTo>
                  <a:pt x="546100" y="1597025"/>
                </a:lnTo>
                <a:lnTo>
                  <a:pt x="501650" y="1597025"/>
                </a:lnTo>
                <a:lnTo>
                  <a:pt x="463550" y="1641475"/>
                </a:lnTo>
                <a:lnTo>
                  <a:pt x="422275" y="1641475"/>
                </a:lnTo>
                <a:lnTo>
                  <a:pt x="422275" y="1663700"/>
                </a:lnTo>
                <a:lnTo>
                  <a:pt x="387350" y="1663700"/>
                </a:lnTo>
                <a:lnTo>
                  <a:pt x="387350" y="1682750"/>
                </a:lnTo>
                <a:lnTo>
                  <a:pt x="358775" y="1682750"/>
                </a:lnTo>
                <a:lnTo>
                  <a:pt x="358775" y="1704975"/>
                </a:lnTo>
                <a:lnTo>
                  <a:pt x="336550" y="1704975"/>
                </a:lnTo>
                <a:lnTo>
                  <a:pt x="336550" y="1717675"/>
                </a:lnTo>
                <a:lnTo>
                  <a:pt x="247650" y="1717675"/>
                </a:lnTo>
                <a:lnTo>
                  <a:pt x="225425" y="1743075"/>
                </a:lnTo>
                <a:lnTo>
                  <a:pt x="152400" y="1743075"/>
                </a:lnTo>
                <a:lnTo>
                  <a:pt x="152400" y="1768475"/>
                </a:lnTo>
                <a:lnTo>
                  <a:pt x="120650" y="1768475"/>
                </a:lnTo>
                <a:lnTo>
                  <a:pt x="120650" y="1787525"/>
                </a:lnTo>
                <a:lnTo>
                  <a:pt x="98425" y="1787525"/>
                </a:lnTo>
                <a:lnTo>
                  <a:pt x="98425" y="1803400"/>
                </a:lnTo>
                <a:lnTo>
                  <a:pt x="69850" y="1803400"/>
                </a:lnTo>
                <a:lnTo>
                  <a:pt x="69850" y="1828800"/>
                </a:lnTo>
                <a:lnTo>
                  <a:pt x="38100" y="1828800"/>
                </a:lnTo>
                <a:lnTo>
                  <a:pt x="38100" y="1841500"/>
                </a:lnTo>
                <a:lnTo>
                  <a:pt x="0" y="1841500"/>
                </a:lnTo>
                <a:lnTo>
                  <a:pt x="0" y="191770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A0BBC89-114E-2294-4F7F-90507F1DAA5E}"/>
              </a:ext>
            </a:extLst>
          </p:cNvPr>
          <p:cNvSpPr>
            <a:spLocks noGrp="1"/>
          </p:cNvSpPr>
          <p:nvPr>
            <p:ph type="title"/>
          </p:nvPr>
        </p:nvSpPr>
        <p:spPr/>
        <p:txBody>
          <a:bodyPr/>
          <a:lstStyle/>
          <a:p>
            <a:pPr defTabSz="914377" eaLnBrk="1" fontAlgn="auto" hangingPunct="1">
              <a:spcAft>
                <a:spcPts val="0"/>
              </a:spcAft>
              <a:defRPr/>
            </a:pPr>
            <a:r>
              <a:rPr lang="en-US" sz="3333" dirty="0"/>
              <a:t>Primary Efficacy Analysis (ITT)</a:t>
            </a:r>
            <a:endParaRPr lang="en-CA" sz="3333" dirty="0"/>
          </a:p>
        </p:txBody>
      </p:sp>
      <p:graphicFrame>
        <p:nvGraphicFramePr>
          <p:cNvPr id="8" name="Content Placeholder 7">
            <a:extLst>
              <a:ext uri="{FF2B5EF4-FFF2-40B4-BE49-F238E27FC236}">
                <a16:creationId xmlns:a16="http://schemas.microsoft.com/office/drawing/2014/main" id="{C35FCFF8-BBF9-623A-5282-EDC1EBE58A42}"/>
              </a:ext>
            </a:extLst>
          </p:cNvPr>
          <p:cNvGraphicFramePr>
            <a:graphicFrameLocks noGrp="1"/>
          </p:cNvGraphicFramePr>
          <p:nvPr>
            <p:ph idx="1"/>
            <p:extLst>
              <p:ext uri="{D42A27DB-BD31-4B8C-83A1-F6EECF244321}">
                <p14:modId xmlns:p14="http://schemas.microsoft.com/office/powerpoint/2010/main" val="1918278094"/>
              </p:ext>
            </p:extLst>
          </p:nvPr>
        </p:nvGraphicFramePr>
        <p:xfrm>
          <a:off x="719138" y="1600201"/>
          <a:ext cx="10763247" cy="3377444"/>
        </p:xfrm>
        <a:graphic>
          <a:graphicData uri="http://schemas.openxmlformats.org/drawingml/2006/table">
            <a:tbl>
              <a:tblPr firstRow="1" bandRow="1">
                <a:tableStyleId>{5C22544A-7EE6-4342-B048-85BDC9FD1C3A}</a:tableStyleId>
              </a:tblPr>
              <a:tblGrid>
                <a:gridCol w="3800813">
                  <a:extLst>
                    <a:ext uri="{9D8B030D-6E8A-4147-A177-3AD203B41FA5}">
                      <a16:colId xmlns:a16="http://schemas.microsoft.com/office/drawing/2014/main" val="20000"/>
                    </a:ext>
                  </a:extLst>
                </a:gridCol>
                <a:gridCol w="1600701">
                  <a:extLst>
                    <a:ext uri="{9D8B030D-6E8A-4147-A177-3AD203B41FA5}">
                      <a16:colId xmlns:a16="http://schemas.microsoft.com/office/drawing/2014/main" val="20001"/>
                    </a:ext>
                  </a:extLst>
                </a:gridCol>
                <a:gridCol w="1875417">
                  <a:extLst>
                    <a:ext uri="{9D8B030D-6E8A-4147-A177-3AD203B41FA5}">
                      <a16:colId xmlns:a16="http://schemas.microsoft.com/office/drawing/2014/main" val="20002"/>
                    </a:ext>
                  </a:extLst>
                </a:gridCol>
                <a:gridCol w="2420596">
                  <a:extLst>
                    <a:ext uri="{9D8B030D-6E8A-4147-A177-3AD203B41FA5}">
                      <a16:colId xmlns:a16="http://schemas.microsoft.com/office/drawing/2014/main" val="20003"/>
                    </a:ext>
                  </a:extLst>
                </a:gridCol>
                <a:gridCol w="1065720">
                  <a:extLst>
                    <a:ext uri="{9D8B030D-6E8A-4147-A177-3AD203B41FA5}">
                      <a16:colId xmlns:a16="http://schemas.microsoft.com/office/drawing/2014/main" val="20004"/>
                    </a:ext>
                  </a:extLst>
                </a:gridCol>
              </a:tblGrid>
              <a:tr h="0">
                <a:tc>
                  <a:txBody>
                    <a:bodyPr/>
                    <a:lstStyle/>
                    <a:p>
                      <a:r>
                        <a:rPr lang="en-US" sz="2000" dirty="0">
                          <a:latin typeface="+mn-lt"/>
                        </a:rPr>
                        <a:t>Outcome, n (% per yr)</a:t>
                      </a:r>
                    </a:p>
                  </a:txBody>
                  <a:tcPr marL="121921" marR="121921" marT="60963" marB="60963"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sz="2000" dirty="0">
                          <a:latin typeface="+mn-lt"/>
                        </a:rPr>
                        <a:t>Apixaban</a:t>
                      </a:r>
                    </a:p>
                    <a:p>
                      <a:pPr marL="0" marR="0" lvl="0" indent="0" algn="ctr" defTabSz="685800" rtl="0" eaLnBrk="1" fontAlgn="auto" latinLnBrk="0" hangingPunct="1">
                        <a:lnSpc>
                          <a:spcPct val="100000"/>
                        </a:lnSpc>
                        <a:spcBef>
                          <a:spcPts val="0"/>
                        </a:spcBef>
                        <a:spcAft>
                          <a:spcPts val="0"/>
                        </a:spcAft>
                        <a:buClrTx/>
                        <a:buSzTx/>
                        <a:buFontTx/>
                        <a:buNone/>
                        <a:tabLst/>
                        <a:defRPr/>
                      </a:pPr>
                      <a:r>
                        <a:rPr lang="en-US" sz="2000" dirty="0">
                          <a:latin typeface="+mn-lt"/>
                        </a:rPr>
                        <a:t>(N = 2015)</a:t>
                      </a:r>
                    </a:p>
                  </a:txBody>
                  <a:tcPr marL="121921" marR="121921" marT="60963" marB="60963"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sz="2000" dirty="0">
                          <a:latin typeface="+mn-lt"/>
                        </a:rPr>
                        <a:t>Aspirin </a:t>
                      </a:r>
                    </a:p>
                    <a:p>
                      <a:pPr marL="0" marR="0" lvl="0" indent="0" algn="ctr" defTabSz="685800" rtl="0" eaLnBrk="1" fontAlgn="auto" latinLnBrk="0" hangingPunct="1">
                        <a:lnSpc>
                          <a:spcPct val="100000"/>
                        </a:lnSpc>
                        <a:spcBef>
                          <a:spcPts val="0"/>
                        </a:spcBef>
                        <a:spcAft>
                          <a:spcPts val="0"/>
                        </a:spcAft>
                        <a:buClrTx/>
                        <a:buSzTx/>
                        <a:buFontTx/>
                        <a:buNone/>
                        <a:tabLst/>
                        <a:defRPr/>
                      </a:pPr>
                      <a:r>
                        <a:rPr lang="en-US" sz="2000" dirty="0">
                          <a:latin typeface="+mn-lt"/>
                        </a:rPr>
                        <a:t>(N = 1997)</a:t>
                      </a:r>
                    </a:p>
                  </a:txBody>
                  <a:tcPr marL="121921" marR="121921" marT="60963" marB="60963"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lang="en-US" sz="2000" dirty="0">
                          <a:latin typeface="+mn-lt"/>
                        </a:rPr>
                        <a:t>HR</a:t>
                      </a:r>
                    </a:p>
                    <a:p>
                      <a:pPr algn="ctr"/>
                      <a:r>
                        <a:rPr lang="en-US" sz="2000" dirty="0">
                          <a:latin typeface="+mn-lt"/>
                        </a:rPr>
                        <a:t>(95% CI)</a:t>
                      </a:r>
                    </a:p>
                  </a:txBody>
                  <a:tcPr marL="121921" marR="121921" marT="60963" marB="60963"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lang="en-US" sz="2000" i="1" dirty="0">
                          <a:latin typeface="+mn-lt"/>
                        </a:rPr>
                        <a:t>P</a:t>
                      </a:r>
                      <a:r>
                        <a:rPr lang="en-US" sz="2000" dirty="0">
                          <a:latin typeface="+mn-lt"/>
                        </a:rPr>
                        <a:t> Value</a:t>
                      </a:r>
                    </a:p>
                  </a:txBody>
                  <a:tcPr marL="121921" marR="121921" marT="60963" marB="60963"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10000"/>
                  </a:ext>
                </a:extLst>
              </a:tr>
              <a:tr h="0">
                <a:tc>
                  <a:txBody>
                    <a:bodyPr/>
                    <a:lstStyle/>
                    <a:p>
                      <a:pPr marL="0" marR="0">
                        <a:lnSpc>
                          <a:spcPct val="100000"/>
                        </a:lnSpc>
                        <a:spcBef>
                          <a:spcPts val="0"/>
                        </a:spcBef>
                        <a:spcAft>
                          <a:spcPts val="80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Stroke or systemic embolism</a:t>
                      </a:r>
                    </a:p>
                  </a:txBody>
                  <a:tcPr marL="91441" marR="91441"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algn="ctr">
                        <a:lnSpc>
                          <a:spcPct val="107000"/>
                        </a:lnSpc>
                        <a:spcBef>
                          <a:spcPts val="0"/>
                        </a:spcBef>
                        <a:spcAft>
                          <a:spcPts val="80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55 (0.78)</a:t>
                      </a:r>
                    </a:p>
                  </a:txBody>
                  <a:tcPr marL="91441" marR="91441"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algn="ctr">
                        <a:lnSpc>
                          <a:spcPct val="107000"/>
                        </a:lnSpc>
                        <a:spcBef>
                          <a:spcPts val="0"/>
                        </a:spcBef>
                        <a:spcAft>
                          <a:spcPts val="80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86 (1.24)</a:t>
                      </a:r>
                    </a:p>
                  </a:txBody>
                  <a:tcPr marL="91441" marR="91441"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algn="ctr">
                        <a:lnSpc>
                          <a:spcPct val="107000"/>
                        </a:lnSpc>
                        <a:spcBef>
                          <a:spcPts val="0"/>
                        </a:spcBef>
                        <a:spcAft>
                          <a:spcPts val="80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0.63 (0.45-0.88)</a:t>
                      </a:r>
                    </a:p>
                  </a:txBody>
                  <a:tcPr marL="91441" marR="91441"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algn="ctr">
                        <a:lnSpc>
                          <a:spcPct val="107000"/>
                        </a:lnSpc>
                        <a:spcBef>
                          <a:spcPts val="0"/>
                        </a:spcBef>
                        <a:spcAft>
                          <a:spcPts val="800"/>
                        </a:spcAft>
                      </a:pPr>
                      <a:r>
                        <a:rPr lang="en-US" sz="2000" b="0" i="0" dirty="0">
                          <a:solidFill>
                            <a:sysClr val="windowText" lastClr="000000"/>
                          </a:solidFill>
                          <a:effectLst/>
                          <a:latin typeface="+mn-lt"/>
                          <a:ea typeface="Calibri" panose="020F0502020204030204" pitchFamily="34" charset="0"/>
                          <a:cs typeface="Arial" panose="020B0604020202020204" pitchFamily="34" charset="0"/>
                        </a:rPr>
                        <a:t>.007</a:t>
                      </a:r>
                      <a:endParaRPr lang="en-CA" sz="2000" b="0" i="0" dirty="0">
                        <a:solidFill>
                          <a:sysClr val="windowText" lastClr="000000"/>
                        </a:solidFill>
                        <a:effectLst/>
                        <a:latin typeface="+mn-lt"/>
                        <a:ea typeface="Calibri" panose="020F0502020204030204" pitchFamily="34" charset="0"/>
                        <a:cs typeface="Arial" panose="020B0604020202020204" pitchFamily="34" charset="0"/>
                      </a:endParaRPr>
                    </a:p>
                  </a:txBody>
                  <a:tcPr marL="91441" marR="91441"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10001"/>
                  </a:ext>
                </a:extLst>
              </a:tr>
              <a:tr h="0">
                <a:tc>
                  <a:txBody>
                    <a:bodyPr/>
                    <a:lstStyle/>
                    <a:p>
                      <a:pPr marL="0" marR="0">
                        <a:lnSpc>
                          <a:spcPct val="107000"/>
                        </a:lnSpc>
                        <a:spcBef>
                          <a:spcPts val="0"/>
                        </a:spcBef>
                        <a:spcAft>
                          <a:spcPts val="80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Total stroke</a:t>
                      </a:r>
                    </a:p>
                    <a:p>
                      <a:pPr marL="342900" marR="0" indent="-342900">
                        <a:lnSpc>
                          <a:spcPct val="107000"/>
                        </a:lnSpc>
                        <a:spcBef>
                          <a:spcPts val="0"/>
                        </a:spcBef>
                        <a:spcAft>
                          <a:spcPts val="800"/>
                        </a:spcAft>
                        <a:buFont typeface="Wingdings" panose="05000000000000000000" pitchFamily="2" charset="2"/>
                        <a:buChar char="§"/>
                      </a:pPr>
                      <a:r>
                        <a:rPr lang="en-CA" sz="2000" b="0" i="0" dirty="0">
                          <a:solidFill>
                            <a:sysClr val="windowText" lastClr="000000"/>
                          </a:solidFill>
                          <a:effectLst/>
                          <a:latin typeface="+mn-lt"/>
                          <a:ea typeface="Calibri" panose="020F0502020204030204" pitchFamily="34" charset="0"/>
                          <a:cs typeface="Arial" panose="020B0604020202020204" pitchFamily="34" charset="0"/>
                        </a:rPr>
                        <a:t>Ischemic stroke*</a:t>
                      </a:r>
                    </a:p>
                    <a:p>
                      <a:pPr marL="342900" marR="0" indent="-342900">
                        <a:lnSpc>
                          <a:spcPct val="107000"/>
                        </a:lnSpc>
                        <a:spcBef>
                          <a:spcPts val="0"/>
                        </a:spcBef>
                        <a:spcAft>
                          <a:spcPts val="800"/>
                        </a:spcAft>
                        <a:buFont typeface="Wingdings" panose="05000000000000000000" pitchFamily="2" charset="2"/>
                        <a:buChar char="§"/>
                      </a:pPr>
                      <a:r>
                        <a:rPr lang="en-CA" sz="2000" b="0" i="0" dirty="0">
                          <a:solidFill>
                            <a:sysClr val="windowText" lastClr="000000"/>
                          </a:solidFill>
                          <a:effectLst/>
                          <a:latin typeface="+mn-lt"/>
                          <a:ea typeface="Calibri" panose="020F0502020204030204" pitchFamily="34" charset="0"/>
                          <a:cs typeface="Arial" panose="020B0604020202020204" pitchFamily="34" charset="0"/>
                        </a:rPr>
                        <a:t>Hemorrhagic stroke</a:t>
                      </a:r>
                    </a:p>
                    <a:p>
                      <a:pPr marL="342900" marR="0" indent="-342900">
                        <a:lnSpc>
                          <a:spcPct val="107000"/>
                        </a:lnSpc>
                        <a:spcBef>
                          <a:spcPts val="0"/>
                        </a:spcBef>
                        <a:spcAft>
                          <a:spcPts val="800"/>
                        </a:spcAft>
                        <a:buFont typeface="Wingdings" panose="05000000000000000000" pitchFamily="2" charset="2"/>
                        <a:buChar char="§"/>
                      </a:pPr>
                      <a:r>
                        <a:rPr lang="en-CA" sz="2000" b="0" i="0" dirty="0">
                          <a:solidFill>
                            <a:sysClr val="windowText" lastClr="000000"/>
                          </a:solidFill>
                          <a:effectLst/>
                          <a:latin typeface="+mn-lt"/>
                          <a:ea typeface="Calibri" panose="020F0502020204030204" pitchFamily="34" charset="0"/>
                          <a:cs typeface="Arial" panose="020B0604020202020204" pitchFamily="34" charset="0"/>
                        </a:rPr>
                        <a:t>Mod. Rankin score 0-2</a:t>
                      </a:r>
                    </a:p>
                    <a:p>
                      <a:pPr marL="342900" marR="0" indent="-342900">
                        <a:lnSpc>
                          <a:spcPct val="107000"/>
                        </a:lnSpc>
                        <a:spcBef>
                          <a:spcPts val="0"/>
                        </a:spcBef>
                        <a:spcAft>
                          <a:spcPts val="800"/>
                        </a:spcAft>
                        <a:buFont typeface="Wingdings" panose="05000000000000000000" pitchFamily="2" charset="2"/>
                        <a:buChar char="§"/>
                      </a:pPr>
                      <a:r>
                        <a:rPr lang="en-CA" sz="2000" b="0" i="0" dirty="0">
                          <a:solidFill>
                            <a:sysClr val="windowText" lastClr="000000"/>
                          </a:solidFill>
                          <a:effectLst/>
                          <a:latin typeface="+mn-lt"/>
                          <a:ea typeface="Calibri" panose="020F0502020204030204" pitchFamily="34" charset="0"/>
                          <a:cs typeface="Arial" panose="020B0604020202020204" pitchFamily="34" charset="0"/>
                        </a:rPr>
                        <a:t>Mod. Rankin score 3-6</a:t>
                      </a:r>
                    </a:p>
                  </a:txBody>
                  <a:tcPr marL="91441" marR="91441"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algn="ctr">
                        <a:lnSpc>
                          <a:spcPct val="107000"/>
                        </a:lnSpc>
                        <a:spcBef>
                          <a:spcPts val="0"/>
                        </a:spcBef>
                        <a:spcAft>
                          <a:spcPts val="80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55 (0.78)</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CA" sz="2000" b="0" i="0" dirty="0">
                          <a:solidFill>
                            <a:sysClr val="windowText" lastClr="000000"/>
                          </a:solidFill>
                          <a:effectLst/>
                          <a:latin typeface="+mn-lt"/>
                          <a:ea typeface="Calibri" panose="020F0502020204030204" pitchFamily="34" charset="0"/>
                          <a:cs typeface="Arial" panose="020B0604020202020204" pitchFamily="34" charset="0"/>
                        </a:rPr>
                        <a:t>45 (0.64)</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CA" sz="2000" b="0" i="0" dirty="0">
                          <a:solidFill>
                            <a:sysClr val="windowText" lastClr="000000"/>
                          </a:solidFill>
                          <a:effectLst/>
                          <a:latin typeface="+mn-lt"/>
                          <a:ea typeface="Calibri" panose="020F0502020204030204" pitchFamily="34" charset="0"/>
                          <a:cs typeface="Arial" panose="020B0604020202020204" pitchFamily="34" charset="0"/>
                        </a:rPr>
                        <a:t>10 (0.14)</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CA" sz="2000" b="0" i="0" dirty="0">
                          <a:solidFill>
                            <a:sysClr val="windowText" lastClr="000000"/>
                          </a:solidFill>
                          <a:effectLst/>
                          <a:latin typeface="+mn-lt"/>
                          <a:ea typeface="Calibri" panose="020F0502020204030204" pitchFamily="34" charset="0"/>
                          <a:cs typeface="Arial" panose="020B0604020202020204" pitchFamily="34" charset="0"/>
                        </a:rPr>
                        <a:t>31 (0.44)</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CA" sz="2000" b="0" i="0" dirty="0">
                          <a:solidFill>
                            <a:sysClr val="windowText" lastClr="000000"/>
                          </a:solidFill>
                          <a:effectLst/>
                          <a:latin typeface="+mn-lt"/>
                          <a:ea typeface="Calibri" panose="020F0502020204030204" pitchFamily="34" charset="0"/>
                          <a:cs typeface="Arial" panose="020B0604020202020204" pitchFamily="34" charset="0"/>
                        </a:rPr>
                        <a:t>19 (0.27)</a:t>
                      </a:r>
                    </a:p>
                  </a:txBody>
                  <a:tcPr marL="91441" marR="91441"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algn="ctr">
                        <a:lnSpc>
                          <a:spcPct val="107000"/>
                        </a:lnSpc>
                        <a:spcBef>
                          <a:spcPts val="0"/>
                        </a:spcBef>
                        <a:spcAft>
                          <a:spcPts val="80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84 (1.21)</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CA" sz="2000" b="0" i="0" dirty="0">
                          <a:solidFill>
                            <a:sysClr val="windowText" lastClr="000000"/>
                          </a:solidFill>
                          <a:effectLst/>
                          <a:latin typeface="+mn-lt"/>
                          <a:ea typeface="Calibri" panose="020F0502020204030204" pitchFamily="34" charset="0"/>
                          <a:cs typeface="Arial" panose="020B0604020202020204" pitchFamily="34" charset="0"/>
                        </a:rPr>
                        <a:t>71 (1.02)</a:t>
                      </a:r>
                    </a:p>
                    <a:p>
                      <a:pPr marL="0" marR="0" algn="ctr">
                        <a:lnSpc>
                          <a:spcPct val="107000"/>
                        </a:lnSpc>
                        <a:spcBef>
                          <a:spcPts val="0"/>
                        </a:spcBef>
                        <a:spcAft>
                          <a:spcPts val="80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13 (0.18)</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CA" sz="2000" b="0" i="0" dirty="0">
                          <a:solidFill>
                            <a:sysClr val="windowText" lastClr="000000"/>
                          </a:solidFill>
                          <a:effectLst/>
                          <a:latin typeface="+mn-lt"/>
                          <a:ea typeface="Calibri" panose="020F0502020204030204" pitchFamily="34" charset="0"/>
                          <a:cs typeface="Arial" panose="020B0604020202020204" pitchFamily="34" charset="0"/>
                        </a:rPr>
                        <a:t>45 (0.65)</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CA" sz="2000" b="0" i="0" dirty="0">
                          <a:solidFill>
                            <a:sysClr val="windowText" lastClr="000000"/>
                          </a:solidFill>
                          <a:effectLst/>
                          <a:latin typeface="+mn-lt"/>
                          <a:ea typeface="Calibri" panose="020F0502020204030204" pitchFamily="34" charset="0"/>
                          <a:cs typeface="Arial" panose="020B0604020202020204" pitchFamily="34" charset="0"/>
                        </a:rPr>
                        <a:t>37 (0.53)</a:t>
                      </a:r>
                    </a:p>
                  </a:txBody>
                  <a:tcPr marL="91441" marR="91441"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algn="ctr">
                        <a:lnSpc>
                          <a:spcPct val="107000"/>
                        </a:lnSpc>
                        <a:spcBef>
                          <a:spcPts val="0"/>
                        </a:spcBef>
                        <a:spcAft>
                          <a:spcPts val="80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0.64 (0.46-0.90)</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CA" sz="2000" b="0" i="0" dirty="0">
                          <a:solidFill>
                            <a:sysClr val="windowText" lastClr="000000"/>
                          </a:solidFill>
                          <a:effectLst/>
                          <a:latin typeface="+mn-lt"/>
                          <a:ea typeface="Calibri" panose="020F0502020204030204" pitchFamily="34" charset="0"/>
                          <a:cs typeface="Arial" panose="020B0604020202020204" pitchFamily="34" charset="0"/>
                        </a:rPr>
                        <a:t>0.62 (0.43-0.91)</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CA" sz="2000" b="0" i="0" dirty="0">
                          <a:solidFill>
                            <a:sysClr val="windowText" lastClr="000000"/>
                          </a:solidFill>
                          <a:effectLst/>
                          <a:latin typeface="+mn-lt"/>
                          <a:ea typeface="Calibri" panose="020F0502020204030204" pitchFamily="34" charset="0"/>
                          <a:cs typeface="Arial" panose="020B0604020202020204" pitchFamily="34" charset="0"/>
                        </a:rPr>
                        <a:t>0.76 (0.33-1.73)</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CA" sz="2000" b="0" i="0" dirty="0">
                          <a:solidFill>
                            <a:sysClr val="windowText" lastClr="000000"/>
                          </a:solidFill>
                          <a:effectLst/>
                          <a:latin typeface="+mn-lt"/>
                          <a:ea typeface="Calibri" panose="020F0502020204030204" pitchFamily="34" charset="0"/>
                          <a:cs typeface="Arial" panose="020B0604020202020204" pitchFamily="34" charset="0"/>
                        </a:rPr>
                        <a:t>0.68 (0.43-1.07)</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CA" sz="2000" b="0" i="0" dirty="0">
                          <a:solidFill>
                            <a:sysClr val="windowText" lastClr="000000"/>
                          </a:solidFill>
                          <a:effectLst/>
                          <a:latin typeface="+mn-lt"/>
                          <a:ea typeface="Calibri" panose="020F0502020204030204" pitchFamily="34" charset="0"/>
                          <a:cs typeface="Arial" panose="020B0604020202020204" pitchFamily="34" charset="0"/>
                        </a:rPr>
                        <a:t>0.51 (0.29-0.88)</a:t>
                      </a:r>
                    </a:p>
                  </a:txBody>
                  <a:tcPr marL="91441" marR="91441"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algn="ctr">
                        <a:lnSpc>
                          <a:spcPct val="107000"/>
                        </a:lnSpc>
                        <a:spcBef>
                          <a:spcPts val="0"/>
                        </a:spcBef>
                        <a:spcAft>
                          <a:spcPts val="800"/>
                        </a:spcAft>
                      </a:pPr>
                      <a:endParaRPr lang="en-CA" sz="2000" b="0" i="0" dirty="0">
                        <a:solidFill>
                          <a:sysClr val="windowText" lastClr="000000"/>
                        </a:solidFill>
                        <a:effectLst/>
                        <a:latin typeface="+mn-lt"/>
                        <a:ea typeface="Calibri" panose="020F0502020204030204" pitchFamily="34" charset="0"/>
                        <a:cs typeface="Arial" panose="020B0604020202020204" pitchFamily="34" charset="0"/>
                      </a:endParaRPr>
                    </a:p>
                  </a:txBody>
                  <a:tcPr marL="91441" marR="91441"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10002"/>
                  </a:ext>
                </a:extLst>
              </a:tr>
              <a:tr h="0">
                <a:tc>
                  <a:txBody>
                    <a:bodyPr/>
                    <a:lstStyle/>
                    <a:p>
                      <a:pPr marL="0" marR="0">
                        <a:lnSpc>
                          <a:spcPct val="107000"/>
                        </a:lnSpc>
                        <a:spcBef>
                          <a:spcPts val="0"/>
                        </a:spcBef>
                        <a:spcAft>
                          <a:spcPts val="80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Cardiovascular death</a:t>
                      </a:r>
                    </a:p>
                  </a:txBody>
                  <a:tcPr marL="91441" marR="91441" marT="0" marB="0" anchor="ctr">
                    <a:lnL w="12700" cmpd="sng">
                      <a:noFill/>
                    </a:lnL>
                    <a:lnR w="12700" cmpd="sng">
                      <a:noFill/>
                    </a:lnR>
                    <a:lnT w="571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CDCDCF"/>
                    </a:solidFill>
                  </a:tcPr>
                </a:tc>
                <a:tc>
                  <a:txBody>
                    <a:bodyPr/>
                    <a:lstStyle/>
                    <a:p>
                      <a:pPr marL="0" marR="0" algn="ctr">
                        <a:lnSpc>
                          <a:spcPct val="107000"/>
                        </a:lnSpc>
                        <a:spcBef>
                          <a:spcPts val="0"/>
                        </a:spcBef>
                        <a:spcAft>
                          <a:spcPts val="80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105 (1.47)</a:t>
                      </a:r>
                    </a:p>
                  </a:txBody>
                  <a:tcPr marL="91441" marR="91441" marT="0" marB="0" anchor="ctr">
                    <a:lnL w="12700" cmpd="sng">
                      <a:noFill/>
                    </a:lnL>
                    <a:lnR w="12700" cmpd="sng">
                      <a:noFill/>
                    </a:lnR>
                    <a:lnT w="571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CDCDCF"/>
                    </a:solidFill>
                  </a:tcPr>
                </a:tc>
                <a:tc>
                  <a:txBody>
                    <a:bodyPr/>
                    <a:lstStyle/>
                    <a:p>
                      <a:pPr marL="0" marR="0" algn="ctr">
                        <a:lnSpc>
                          <a:spcPct val="107000"/>
                        </a:lnSpc>
                        <a:spcBef>
                          <a:spcPts val="0"/>
                        </a:spcBef>
                        <a:spcAft>
                          <a:spcPts val="80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108 (1.53)</a:t>
                      </a:r>
                    </a:p>
                  </a:txBody>
                  <a:tcPr marL="91441" marR="91441" marT="0" marB="0" anchor="ctr">
                    <a:lnL w="12700" cmpd="sng">
                      <a:noFill/>
                    </a:lnL>
                    <a:lnR w="12700" cmpd="sng">
                      <a:noFill/>
                    </a:lnR>
                    <a:lnT w="571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CDCDCF"/>
                    </a:solidFill>
                  </a:tcPr>
                </a:tc>
                <a:tc>
                  <a:txBody>
                    <a:bodyPr/>
                    <a:lstStyle/>
                    <a:p>
                      <a:pPr marL="0" marR="0" algn="ctr">
                        <a:lnSpc>
                          <a:spcPct val="107000"/>
                        </a:lnSpc>
                        <a:spcBef>
                          <a:spcPts val="0"/>
                        </a:spcBef>
                        <a:spcAft>
                          <a:spcPts val="80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0.96 (0.73-1.25)</a:t>
                      </a:r>
                    </a:p>
                  </a:txBody>
                  <a:tcPr marL="91441" marR="91441" marT="0" marB="0" anchor="ctr">
                    <a:lnL w="12700" cmpd="sng">
                      <a:noFill/>
                    </a:lnL>
                    <a:lnR w="12700" cmpd="sng">
                      <a:noFill/>
                    </a:lnR>
                    <a:lnT w="571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CDCDCF"/>
                    </a:solidFill>
                  </a:tcPr>
                </a:tc>
                <a:tc>
                  <a:txBody>
                    <a:bodyPr/>
                    <a:lstStyle/>
                    <a:p>
                      <a:pPr marL="0" marR="0" algn="ctr">
                        <a:lnSpc>
                          <a:spcPct val="107000"/>
                        </a:lnSpc>
                        <a:spcBef>
                          <a:spcPts val="0"/>
                        </a:spcBef>
                        <a:spcAft>
                          <a:spcPts val="0"/>
                        </a:spcAft>
                      </a:pPr>
                      <a:endParaRPr lang="en-CA" sz="2000" b="0" i="0" dirty="0">
                        <a:solidFill>
                          <a:sysClr val="windowText" lastClr="000000"/>
                        </a:solidFill>
                        <a:effectLst/>
                        <a:latin typeface="+mn-lt"/>
                        <a:ea typeface="Calibri" panose="020F0502020204030204" pitchFamily="34" charset="0"/>
                        <a:cs typeface="Arial" panose="020B0604020202020204" pitchFamily="34" charset="0"/>
                      </a:endParaRPr>
                    </a:p>
                  </a:txBody>
                  <a:tcPr marL="91441" marR="91441" marT="0" marB="0" anchor="ctr">
                    <a:lnL w="12700" cmpd="sng">
                      <a:noFill/>
                    </a:lnL>
                    <a:lnR w="12700" cmpd="sng">
                      <a:noFill/>
                    </a:lnR>
                    <a:lnT w="571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10007"/>
                  </a:ext>
                </a:extLst>
              </a:tr>
            </a:tbl>
          </a:graphicData>
        </a:graphic>
      </p:graphicFrame>
      <p:sp>
        <p:nvSpPr>
          <p:cNvPr id="396350" name="Slide Number Placeholder 11">
            <a:extLst>
              <a:ext uri="{FF2B5EF4-FFF2-40B4-BE49-F238E27FC236}">
                <a16:creationId xmlns:a16="http://schemas.microsoft.com/office/drawing/2014/main" id="{2D6F0A55-BB09-E3E3-6B50-BB409C7069CF}"/>
              </a:ext>
            </a:extLst>
          </p:cNvPr>
          <p:cNvSpPr>
            <a:spLocks noGrp="1" noChangeArrowheads="1"/>
          </p:cNvSpPr>
          <p:nvPr>
            <p:ph type="sldNum" sz="quarter" idx="4294967295"/>
          </p:nvPr>
        </p:nvSpPr>
        <p:spPr bwMode="auto">
          <a:xfrm>
            <a:off x="11422063" y="6356350"/>
            <a:ext cx="769937"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608013">
              <a:defRPr sz="2400" b="1">
                <a:solidFill>
                  <a:schemeClr val="tx1"/>
                </a:solidFill>
                <a:latin typeface="Arial" panose="020B0604020202020204" pitchFamily="34" charset="0"/>
                <a:ea typeface="ＭＳ Ｐゴシック" panose="020B0600070205080204" pitchFamily="34" charset="-128"/>
              </a:defRPr>
            </a:lvl1pPr>
            <a:lvl2pPr defTabSz="608013">
              <a:defRPr sz="2400" b="1">
                <a:solidFill>
                  <a:schemeClr val="tx1"/>
                </a:solidFill>
                <a:latin typeface="Arial" panose="020B0604020202020204" pitchFamily="34" charset="0"/>
                <a:ea typeface="ＭＳ Ｐゴシック" panose="020B0600070205080204" pitchFamily="34" charset="-128"/>
              </a:defRPr>
            </a:lvl2pPr>
            <a:lvl3pPr defTabSz="608013">
              <a:defRPr sz="2400" b="1">
                <a:solidFill>
                  <a:schemeClr val="tx1"/>
                </a:solidFill>
                <a:latin typeface="Arial" panose="020B0604020202020204" pitchFamily="34" charset="0"/>
                <a:ea typeface="ＭＳ Ｐゴシック" panose="020B0600070205080204" pitchFamily="34" charset="-128"/>
              </a:defRPr>
            </a:lvl3pPr>
            <a:lvl4pPr defTabSz="608013">
              <a:defRPr sz="2400" b="1">
                <a:solidFill>
                  <a:schemeClr val="tx1"/>
                </a:solidFill>
                <a:latin typeface="Arial" panose="020B0604020202020204" pitchFamily="34" charset="0"/>
                <a:ea typeface="ＭＳ Ｐゴシック" panose="020B0600070205080204" pitchFamily="34" charset="-128"/>
              </a:defRPr>
            </a:lvl4pPr>
            <a:lvl5pPr defTabSz="608013">
              <a:defRPr sz="2400" b="1">
                <a:solidFill>
                  <a:schemeClr val="tx1"/>
                </a:solidFill>
                <a:latin typeface="Arial" panose="020B0604020202020204" pitchFamily="34" charset="0"/>
                <a:ea typeface="ＭＳ Ｐゴシック" panose="020B0600070205080204" pitchFamily="34" charset="-128"/>
              </a:defRPr>
            </a:lvl5pPr>
            <a:lvl6pPr marL="2274888" indent="1588" defTabSz="6080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6pPr>
            <a:lvl7pPr marL="2732088" indent="1588" defTabSz="6080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7pPr>
            <a:lvl8pPr marL="3189288" indent="1588" defTabSz="6080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8pPr>
            <a:lvl9pPr marL="3646488" indent="1588" defTabSz="6080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9pPr>
          </a:lstStyle>
          <a:p>
            <a:pPr eaLnBrk="1" hangingPunct="1"/>
            <a:fld id="{F91356A5-0957-4642-8040-D9E48F9B6A5E}" type="slidenum">
              <a:rPr lang="en-US" altLang="en-US" sz="1000" b="0">
                <a:solidFill>
                  <a:srgbClr val="FFFFFF"/>
                </a:solidFill>
              </a:rPr>
              <a:pPr eaLnBrk="1" hangingPunct="1"/>
              <a:t>31</a:t>
            </a:fld>
            <a:endParaRPr lang="en-US" altLang="en-US" sz="1000" b="0" dirty="0">
              <a:solidFill>
                <a:srgbClr val="FFFFFF"/>
              </a:solidFill>
            </a:endParaRPr>
          </a:p>
        </p:txBody>
      </p:sp>
      <p:sp>
        <p:nvSpPr>
          <p:cNvPr id="3" name="Text Box 11">
            <a:extLst>
              <a:ext uri="{FF2B5EF4-FFF2-40B4-BE49-F238E27FC236}">
                <a16:creationId xmlns:a16="http://schemas.microsoft.com/office/drawing/2014/main" id="{1569BA56-0D8C-D647-6A97-93A5F5838277}"/>
              </a:ext>
            </a:extLst>
          </p:cNvPr>
          <p:cNvSpPr txBox="1">
            <a:spLocks noChangeArrowheads="1"/>
          </p:cNvSpPr>
          <p:nvPr/>
        </p:nvSpPr>
        <p:spPr bwMode="auto">
          <a:xfrm>
            <a:off x="719138" y="4974052"/>
            <a:ext cx="740901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*Includes stroke of unknown etiology.</a:t>
            </a:r>
          </a:p>
        </p:txBody>
      </p:sp>
      <p:sp>
        <p:nvSpPr>
          <p:cNvPr id="4" name="Text Box 11">
            <a:extLst>
              <a:ext uri="{FF2B5EF4-FFF2-40B4-BE49-F238E27FC236}">
                <a16:creationId xmlns:a16="http://schemas.microsoft.com/office/drawing/2014/main" id="{A363F531-BB0C-2057-1E45-B6D973909C1D}"/>
              </a:ext>
            </a:extLst>
          </p:cNvPr>
          <p:cNvSpPr txBox="1">
            <a:spLocks noChangeArrowheads="1"/>
          </p:cNvSpPr>
          <p:nvPr/>
        </p:nvSpPr>
        <p:spPr bwMode="auto">
          <a:xfrm>
            <a:off x="414339" y="6385740"/>
            <a:ext cx="74090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nl-NL"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Healey</a:t>
            </a:r>
            <a:r>
              <a:rPr kumimoji="0" lang="nl-NL"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NEJM. 2024;390(2):107.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5">
            <a:extLst>
              <a:ext uri="{FF2B5EF4-FFF2-40B4-BE49-F238E27FC236}">
                <a16:creationId xmlns:a16="http://schemas.microsoft.com/office/drawing/2014/main" id="{0904D495-9733-AF66-15BA-5FD8E7B38570}"/>
              </a:ext>
            </a:extLst>
          </p:cNvPr>
          <p:cNvSpPr>
            <a:spLocks noGrp="1"/>
          </p:cNvSpPr>
          <p:nvPr>
            <p:ph type="title"/>
          </p:nvPr>
        </p:nvSpPr>
        <p:spPr/>
        <p:txBody>
          <a:bodyPr>
            <a:noAutofit/>
          </a:bodyPr>
          <a:lstStyle/>
          <a:p>
            <a:pPr defTabSz="914377" eaLnBrk="1" fontAlgn="auto" hangingPunct="1">
              <a:spcAft>
                <a:spcPts val="0"/>
              </a:spcAft>
              <a:defRPr/>
            </a:pPr>
            <a:r>
              <a:rPr lang="en-US" dirty="0"/>
              <a:t>Safety Analysis: Major Bleeding (On-Treatment)</a:t>
            </a:r>
            <a:endParaRPr lang="en-CA" dirty="0"/>
          </a:p>
        </p:txBody>
      </p:sp>
      <p:graphicFrame>
        <p:nvGraphicFramePr>
          <p:cNvPr id="8" name="Content Placeholder 7">
            <a:extLst>
              <a:ext uri="{FF2B5EF4-FFF2-40B4-BE49-F238E27FC236}">
                <a16:creationId xmlns:a16="http://schemas.microsoft.com/office/drawing/2014/main" id="{D5164560-0557-6B84-694A-480C8847C766}"/>
              </a:ext>
            </a:extLst>
          </p:cNvPr>
          <p:cNvGraphicFramePr>
            <a:graphicFrameLocks noGrp="1"/>
          </p:cNvGraphicFramePr>
          <p:nvPr>
            <p:ph idx="1"/>
            <p:extLst>
              <p:ext uri="{D42A27DB-BD31-4B8C-83A1-F6EECF244321}">
                <p14:modId xmlns:p14="http://schemas.microsoft.com/office/powerpoint/2010/main" val="413211335"/>
              </p:ext>
            </p:extLst>
          </p:nvPr>
        </p:nvGraphicFramePr>
        <p:xfrm>
          <a:off x="719138" y="1600200"/>
          <a:ext cx="10763248" cy="2985522"/>
        </p:xfrm>
        <a:graphic>
          <a:graphicData uri="http://schemas.openxmlformats.org/drawingml/2006/table">
            <a:tbl>
              <a:tblPr firstRow="1" bandRow="1">
                <a:tableStyleId>{5C22544A-7EE6-4342-B048-85BDC9FD1C3A}</a:tableStyleId>
              </a:tblPr>
              <a:tblGrid>
                <a:gridCol w="3742421">
                  <a:extLst>
                    <a:ext uri="{9D8B030D-6E8A-4147-A177-3AD203B41FA5}">
                      <a16:colId xmlns:a16="http://schemas.microsoft.com/office/drawing/2014/main" val="20000"/>
                    </a:ext>
                  </a:extLst>
                </a:gridCol>
                <a:gridCol w="1664421">
                  <a:extLst>
                    <a:ext uri="{9D8B030D-6E8A-4147-A177-3AD203B41FA5}">
                      <a16:colId xmlns:a16="http://schemas.microsoft.com/office/drawing/2014/main" val="20001"/>
                    </a:ext>
                  </a:extLst>
                </a:gridCol>
                <a:gridCol w="1644245">
                  <a:extLst>
                    <a:ext uri="{9D8B030D-6E8A-4147-A177-3AD203B41FA5}">
                      <a16:colId xmlns:a16="http://schemas.microsoft.com/office/drawing/2014/main" val="20002"/>
                    </a:ext>
                  </a:extLst>
                </a:gridCol>
                <a:gridCol w="2209139">
                  <a:extLst>
                    <a:ext uri="{9D8B030D-6E8A-4147-A177-3AD203B41FA5}">
                      <a16:colId xmlns:a16="http://schemas.microsoft.com/office/drawing/2014/main" val="20003"/>
                    </a:ext>
                  </a:extLst>
                </a:gridCol>
                <a:gridCol w="1503022">
                  <a:extLst>
                    <a:ext uri="{9D8B030D-6E8A-4147-A177-3AD203B41FA5}">
                      <a16:colId xmlns:a16="http://schemas.microsoft.com/office/drawing/2014/main" val="20004"/>
                    </a:ext>
                  </a:extLst>
                </a:gridCol>
              </a:tblGrid>
              <a:tr h="0">
                <a:tc>
                  <a:txBody>
                    <a:bodyPr/>
                    <a:lstStyle/>
                    <a:p>
                      <a:r>
                        <a:rPr lang="en-US" sz="2000" dirty="0">
                          <a:latin typeface="+mn-lt"/>
                        </a:rPr>
                        <a:t>Outcome, n (% per yr)</a:t>
                      </a:r>
                    </a:p>
                  </a:txBody>
                  <a:tcPr marL="121925" marR="121925" marT="60963" marB="60963"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sz="2000" dirty="0">
                          <a:latin typeface="+mn-lt"/>
                        </a:rPr>
                        <a:t>Apixaban</a:t>
                      </a:r>
                    </a:p>
                    <a:p>
                      <a:pPr marL="0" marR="0" lvl="0" indent="0" algn="ctr" defTabSz="685800" rtl="0" eaLnBrk="1" fontAlgn="auto" latinLnBrk="0" hangingPunct="1">
                        <a:lnSpc>
                          <a:spcPct val="100000"/>
                        </a:lnSpc>
                        <a:spcBef>
                          <a:spcPts val="0"/>
                        </a:spcBef>
                        <a:spcAft>
                          <a:spcPts val="0"/>
                        </a:spcAft>
                        <a:buClrTx/>
                        <a:buSzTx/>
                        <a:buFontTx/>
                        <a:buNone/>
                        <a:tabLst/>
                        <a:defRPr/>
                      </a:pPr>
                      <a:r>
                        <a:rPr lang="en-US" sz="2000" dirty="0">
                          <a:latin typeface="+mn-lt"/>
                        </a:rPr>
                        <a:t>(N = 2015)</a:t>
                      </a:r>
                    </a:p>
                  </a:txBody>
                  <a:tcPr marL="121925" marR="121925" marT="60963" marB="60963"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sz="2000" dirty="0">
                          <a:latin typeface="+mn-lt"/>
                        </a:rPr>
                        <a:t>Aspirin </a:t>
                      </a:r>
                    </a:p>
                    <a:p>
                      <a:pPr marL="0" marR="0" lvl="0" indent="0" algn="ctr" defTabSz="685800" rtl="0" eaLnBrk="1" fontAlgn="auto" latinLnBrk="0" hangingPunct="1">
                        <a:lnSpc>
                          <a:spcPct val="100000"/>
                        </a:lnSpc>
                        <a:spcBef>
                          <a:spcPts val="0"/>
                        </a:spcBef>
                        <a:spcAft>
                          <a:spcPts val="0"/>
                        </a:spcAft>
                        <a:buClrTx/>
                        <a:buSzTx/>
                        <a:buFontTx/>
                        <a:buNone/>
                        <a:tabLst/>
                        <a:defRPr/>
                      </a:pPr>
                      <a:r>
                        <a:rPr lang="en-US" sz="2000" dirty="0">
                          <a:latin typeface="+mn-lt"/>
                        </a:rPr>
                        <a:t>(N = 1997)</a:t>
                      </a:r>
                    </a:p>
                  </a:txBody>
                  <a:tcPr marL="121925" marR="121925" marT="60963" marB="60963"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lang="en-US" sz="2000" dirty="0">
                          <a:latin typeface="+mn-lt"/>
                        </a:rPr>
                        <a:t>HR</a:t>
                      </a:r>
                    </a:p>
                    <a:p>
                      <a:pPr algn="ctr"/>
                      <a:r>
                        <a:rPr lang="en-US" sz="2000" dirty="0">
                          <a:latin typeface="+mn-lt"/>
                        </a:rPr>
                        <a:t>(95% CI)</a:t>
                      </a:r>
                    </a:p>
                  </a:txBody>
                  <a:tcPr marL="121925" marR="121925" marT="60963" marB="60963"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lang="en-US" sz="2000" i="1" dirty="0">
                          <a:latin typeface="+mn-lt"/>
                        </a:rPr>
                        <a:t>P </a:t>
                      </a:r>
                      <a:r>
                        <a:rPr lang="en-US" sz="2000" dirty="0">
                          <a:latin typeface="+mn-lt"/>
                        </a:rPr>
                        <a:t>Value</a:t>
                      </a:r>
                    </a:p>
                  </a:txBody>
                  <a:tcPr marL="121925" marR="121925" marT="60963" marB="60963"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10000"/>
                  </a:ext>
                </a:extLst>
              </a:tr>
              <a:tr h="27161">
                <a:tc>
                  <a:txBody>
                    <a:bodyPr/>
                    <a:lstStyle/>
                    <a:p>
                      <a:pPr marL="0" marR="0">
                        <a:lnSpc>
                          <a:spcPct val="107000"/>
                        </a:lnSpc>
                        <a:spcBef>
                          <a:spcPts val="0"/>
                        </a:spcBef>
                        <a:spcAft>
                          <a:spcPts val="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Major bleeding (on-treatment population) </a:t>
                      </a:r>
                    </a:p>
                    <a:p>
                      <a:pPr marL="342900" marR="0" lvl="0" indent="-342900" algn="l" defTabSz="914400" rtl="0" eaLnBrk="1" fontAlgn="auto" latinLnBrk="0" hangingPunct="1">
                        <a:lnSpc>
                          <a:spcPct val="107000"/>
                        </a:lnSpc>
                        <a:spcBef>
                          <a:spcPts val="0"/>
                        </a:spcBef>
                        <a:spcAft>
                          <a:spcPts val="0"/>
                        </a:spcAft>
                        <a:buClrTx/>
                        <a:buSzTx/>
                        <a:buFont typeface="Wingdings" panose="05000000000000000000" pitchFamily="2" charset="2"/>
                        <a:buChar char="§"/>
                        <a:tabLst/>
                        <a:defRPr/>
                      </a:pPr>
                      <a:r>
                        <a:rPr lang="en-CA" sz="2000" b="0" i="0" dirty="0">
                          <a:solidFill>
                            <a:sysClr val="windowText" lastClr="000000"/>
                          </a:solidFill>
                          <a:effectLst/>
                          <a:latin typeface="+mn-lt"/>
                          <a:ea typeface="Calibri" panose="020F0502020204030204" pitchFamily="34" charset="0"/>
                          <a:cs typeface="Arial" panose="020B0604020202020204" pitchFamily="34" charset="0"/>
                        </a:rPr>
                        <a:t>Fatal bleeding</a:t>
                      </a:r>
                    </a:p>
                    <a:p>
                      <a:pPr marL="342900" marR="0" lvl="0" indent="-342900" algn="l" defTabSz="914400" rtl="0" eaLnBrk="1" fontAlgn="auto" latinLnBrk="0" hangingPunct="1">
                        <a:lnSpc>
                          <a:spcPct val="107000"/>
                        </a:lnSpc>
                        <a:spcBef>
                          <a:spcPts val="0"/>
                        </a:spcBef>
                        <a:spcAft>
                          <a:spcPts val="0"/>
                        </a:spcAft>
                        <a:buClrTx/>
                        <a:buSzTx/>
                        <a:buFont typeface="Wingdings" panose="05000000000000000000" pitchFamily="2" charset="2"/>
                        <a:buChar char="§"/>
                        <a:tabLst/>
                        <a:defRPr/>
                      </a:pPr>
                      <a:r>
                        <a:rPr lang="en-CA" sz="2000" b="0" i="0" dirty="0">
                          <a:solidFill>
                            <a:sysClr val="windowText" lastClr="000000"/>
                          </a:solidFill>
                          <a:effectLst/>
                          <a:latin typeface="+mn-lt"/>
                          <a:ea typeface="Calibri" panose="020F0502020204030204" pitchFamily="34" charset="0"/>
                          <a:cs typeface="Arial" panose="020B0604020202020204" pitchFamily="34" charset="0"/>
                        </a:rPr>
                        <a:t>Symptomatic intracranial  </a:t>
                      </a:r>
                    </a:p>
                    <a:p>
                      <a:pPr marL="0" marR="0">
                        <a:lnSpc>
                          <a:spcPct val="107000"/>
                        </a:lnSpc>
                        <a:spcBef>
                          <a:spcPts val="0"/>
                        </a:spcBef>
                        <a:spcAft>
                          <a:spcPts val="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      hemorrhage</a:t>
                      </a:r>
                    </a:p>
                    <a:p>
                      <a:pPr marL="342900" marR="0" lvl="0" indent="-342900" algn="l" defTabSz="914400" rtl="0" eaLnBrk="1" fontAlgn="auto" latinLnBrk="0" hangingPunct="1">
                        <a:lnSpc>
                          <a:spcPct val="107000"/>
                        </a:lnSpc>
                        <a:spcBef>
                          <a:spcPts val="0"/>
                        </a:spcBef>
                        <a:spcAft>
                          <a:spcPts val="0"/>
                        </a:spcAft>
                        <a:buClrTx/>
                        <a:buSzTx/>
                        <a:buFont typeface="Wingdings" panose="05000000000000000000" pitchFamily="2" charset="2"/>
                        <a:buChar char="§"/>
                        <a:tabLst/>
                        <a:defRPr/>
                      </a:pPr>
                      <a:r>
                        <a:rPr lang="en-CA" sz="2000" b="0" i="0" dirty="0">
                          <a:solidFill>
                            <a:sysClr val="windowText" lastClr="000000"/>
                          </a:solidFill>
                          <a:effectLst/>
                          <a:latin typeface="+mn-lt"/>
                          <a:ea typeface="Calibri" panose="020F0502020204030204" pitchFamily="34" charset="0"/>
                          <a:cs typeface="Arial" panose="020B0604020202020204" pitchFamily="34" charset="0"/>
                        </a:rPr>
                        <a:t>Transfusion required</a:t>
                      </a:r>
                    </a:p>
                  </a:txBody>
                  <a:tcPr marL="91444" marR="91444"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algn="ctr">
                        <a:lnSpc>
                          <a:spcPct val="107000"/>
                        </a:lnSpc>
                        <a:spcBef>
                          <a:spcPts val="0"/>
                        </a:spcBef>
                        <a:spcAft>
                          <a:spcPts val="0"/>
                        </a:spcAft>
                      </a:pPr>
                      <a:endParaRPr lang="en-CA" sz="2000" b="0" i="0" dirty="0">
                        <a:solidFill>
                          <a:sysClr val="windowText" lastClr="000000"/>
                        </a:solidFill>
                        <a:effectLst/>
                        <a:latin typeface="+mn-lt"/>
                        <a:ea typeface="Calibri" panose="020F0502020204030204" pitchFamily="34" charset="0"/>
                        <a:cs typeface="Arial" panose="020B0604020202020204" pitchFamily="34" charset="0"/>
                      </a:endParaRPr>
                    </a:p>
                    <a:p>
                      <a:pPr marL="0" marR="0" algn="ctr">
                        <a:lnSpc>
                          <a:spcPct val="107000"/>
                        </a:lnSpc>
                        <a:spcBef>
                          <a:spcPts val="0"/>
                        </a:spcBef>
                        <a:spcAft>
                          <a:spcPts val="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86 (1.71)</a:t>
                      </a:r>
                    </a:p>
                    <a:p>
                      <a:pPr marL="0" marR="0" lvl="0" indent="0" algn="ctr" defTabSz="914400" rtl="0" eaLnBrk="1" fontAlgn="auto" latinLnBrk="0" hangingPunct="1">
                        <a:lnSpc>
                          <a:spcPct val="107000"/>
                        </a:lnSpc>
                        <a:spcBef>
                          <a:spcPts val="0"/>
                        </a:spcBef>
                        <a:spcAft>
                          <a:spcPts val="0"/>
                        </a:spcAft>
                        <a:buClrTx/>
                        <a:buSzTx/>
                        <a:buFontTx/>
                        <a:buNone/>
                        <a:tabLst/>
                        <a:defRPr/>
                      </a:pPr>
                      <a:r>
                        <a:rPr lang="en-CA" sz="2000" b="0" i="0" dirty="0">
                          <a:solidFill>
                            <a:sysClr val="windowText" lastClr="000000"/>
                          </a:solidFill>
                          <a:effectLst/>
                          <a:latin typeface="+mn-lt"/>
                          <a:ea typeface="Calibri" panose="020F0502020204030204" pitchFamily="34" charset="0"/>
                          <a:cs typeface="Arial" panose="020B0604020202020204" pitchFamily="34" charset="0"/>
                        </a:rPr>
                        <a:t>5 (0.10)</a:t>
                      </a:r>
                    </a:p>
                    <a:p>
                      <a:pPr marL="0" marR="0" lvl="0" indent="0" algn="ctr" defTabSz="914400" rtl="0" eaLnBrk="1" fontAlgn="auto" latinLnBrk="0" hangingPunct="1">
                        <a:lnSpc>
                          <a:spcPct val="107000"/>
                        </a:lnSpc>
                        <a:spcBef>
                          <a:spcPts val="0"/>
                        </a:spcBef>
                        <a:spcAft>
                          <a:spcPts val="0"/>
                        </a:spcAft>
                        <a:buClrTx/>
                        <a:buSzTx/>
                        <a:buFontTx/>
                        <a:buNone/>
                        <a:tabLst/>
                        <a:defRPr/>
                      </a:pPr>
                      <a:r>
                        <a:rPr lang="en-CA" sz="2000" b="0" i="0" dirty="0">
                          <a:solidFill>
                            <a:sysClr val="windowText" lastClr="000000"/>
                          </a:solidFill>
                          <a:effectLst/>
                          <a:latin typeface="+mn-lt"/>
                          <a:ea typeface="Calibri" panose="020F0502020204030204" pitchFamily="34" charset="0"/>
                          <a:cs typeface="Arial" panose="020B0604020202020204" pitchFamily="34" charset="0"/>
                        </a:rPr>
                        <a:t>12 (0.24)</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CA" sz="2000" b="0" i="0" dirty="0">
                        <a:solidFill>
                          <a:sysClr val="windowText" lastClr="000000"/>
                        </a:solidFill>
                        <a:effectLst/>
                        <a:latin typeface="+mn-lt"/>
                        <a:ea typeface="Calibri" panose="020F0502020204030204" pitchFamily="34" charset="0"/>
                        <a:cs typeface="Arial" panose="020B0604020202020204" pitchFamily="34"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CA" sz="2000" b="0" i="0" dirty="0">
                          <a:solidFill>
                            <a:sysClr val="windowText" lastClr="000000"/>
                          </a:solidFill>
                          <a:effectLst/>
                          <a:latin typeface="+mn-lt"/>
                          <a:ea typeface="Calibri" panose="020F0502020204030204" pitchFamily="34" charset="0"/>
                          <a:cs typeface="Arial" panose="020B0604020202020204" pitchFamily="34" charset="0"/>
                        </a:rPr>
                        <a:t>26 (0.51)</a:t>
                      </a:r>
                    </a:p>
                  </a:txBody>
                  <a:tcPr marL="91444" marR="91444"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algn="ctr">
                        <a:lnSpc>
                          <a:spcPct val="107000"/>
                        </a:lnSpc>
                        <a:spcBef>
                          <a:spcPts val="0"/>
                        </a:spcBef>
                        <a:spcAft>
                          <a:spcPts val="0"/>
                        </a:spcAft>
                      </a:pPr>
                      <a:endParaRPr lang="en-CA" sz="2000" b="0" i="0" dirty="0">
                        <a:solidFill>
                          <a:sysClr val="windowText" lastClr="000000"/>
                        </a:solidFill>
                        <a:effectLst/>
                        <a:latin typeface="+mn-lt"/>
                        <a:ea typeface="Calibri" panose="020F0502020204030204" pitchFamily="34" charset="0"/>
                        <a:cs typeface="Arial" panose="020B0604020202020204" pitchFamily="34" charset="0"/>
                      </a:endParaRPr>
                    </a:p>
                    <a:p>
                      <a:pPr marL="0" marR="0" algn="ctr">
                        <a:lnSpc>
                          <a:spcPct val="107000"/>
                        </a:lnSpc>
                        <a:spcBef>
                          <a:spcPts val="0"/>
                        </a:spcBef>
                        <a:spcAft>
                          <a:spcPts val="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47 (0.94)</a:t>
                      </a:r>
                    </a:p>
                    <a:p>
                      <a:pPr marL="0" marR="0" lvl="0" indent="0" algn="ctr" defTabSz="914400" rtl="0" eaLnBrk="1" fontAlgn="auto" latinLnBrk="0" hangingPunct="1">
                        <a:lnSpc>
                          <a:spcPct val="107000"/>
                        </a:lnSpc>
                        <a:spcBef>
                          <a:spcPts val="0"/>
                        </a:spcBef>
                        <a:spcAft>
                          <a:spcPts val="0"/>
                        </a:spcAft>
                        <a:buClrTx/>
                        <a:buSzTx/>
                        <a:buFontTx/>
                        <a:buNone/>
                        <a:tabLst/>
                        <a:defRPr/>
                      </a:pPr>
                      <a:r>
                        <a:rPr lang="en-CA" sz="2000" b="0" i="0" dirty="0">
                          <a:solidFill>
                            <a:sysClr val="windowText" lastClr="000000"/>
                          </a:solidFill>
                          <a:effectLst/>
                          <a:latin typeface="+mn-lt"/>
                          <a:ea typeface="Calibri" panose="020F0502020204030204" pitchFamily="34" charset="0"/>
                          <a:cs typeface="Arial" panose="020B0604020202020204" pitchFamily="34" charset="0"/>
                        </a:rPr>
                        <a:t>8 (0.16)</a:t>
                      </a:r>
                    </a:p>
                    <a:p>
                      <a:pPr marL="0" marR="0" lvl="0" indent="0" algn="ctr" defTabSz="914400" rtl="0" eaLnBrk="1" fontAlgn="auto" latinLnBrk="0" hangingPunct="1">
                        <a:lnSpc>
                          <a:spcPct val="107000"/>
                        </a:lnSpc>
                        <a:spcBef>
                          <a:spcPts val="0"/>
                        </a:spcBef>
                        <a:spcAft>
                          <a:spcPts val="0"/>
                        </a:spcAft>
                        <a:buClrTx/>
                        <a:buSzTx/>
                        <a:buFontTx/>
                        <a:buNone/>
                        <a:tabLst/>
                        <a:defRPr/>
                      </a:pPr>
                      <a:r>
                        <a:rPr lang="en-CA" sz="2000" b="0" i="0" dirty="0">
                          <a:solidFill>
                            <a:sysClr val="windowText" lastClr="000000"/>
                          </a:solidFill>
                          <a:effectLst/>
                          <a:latin typeface="+mn-lt"/>
                          <a:ea typeface="Calibri" panose="020F0502020204030204" pitchFamily="34" charset="0"/>
                          <a:cs typeface="Arial" panose="020B0604020202020204" pitchFamily="34" charset="0"/>
                        </a:rPr>
                        <a:t>15 (0.30)</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CA" sz="2000" b="0" i="0" dirty="0">
                        <a:solidFill>
                          <a:sysClr val="windowText" lastClr="000000"/>
                        </a:solidFill>
                        <a:effectLst/>
                        <a:latin typeface="+mn-lt"/>
                        <a:ea typeface="Calibri" panose="020F0502020204030204" pitchFamily="34" charset="0"/>
                        <a:cs typeface="Arial" panose="020B0604020202020204" pitchFamily="34"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CA" sz="2000" b="0" i="0" dirty="0">
                          <a:solidFill>
                            <a:sysClr val="windowText" lastClr="000000"/>
                          </a:solidFill>
                          <a:effectLst/>
                          <a:latin typeface="+mn-lt"/>
                          <a:ea typeface="Calibri" panose="020F0502020204030204" pitchFamily="34" charset="0"/>
                          <a:cs typeface="Arial" panose="020B0604020202020204" pitchFamily="34" charset="0"/>
                        </a:rPr>
                        <a:t>18 (0.36)</a:t>
                      </a:r>
                    </a:p>
                  </a:txBody>
                  <a:tcPr marL="91444" marR="91444"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algn="ctr">
                        <a:lnSpc>
                          <a:spcPct val="107000"/>
                        </a:lnSpc>
                        <a:spcBef>
                          <a:spcPts val="0"/>
                        </a:spcBef>
                        <a:spcAft>
                          <a:spcPts val="0"/>
                        </a:spcAft>
                      </a:pPr>
                      <a:endParaRPr lang="en-CA" sz="2000" b="0" i="0" dirty="0">
                        <a:solidFill>
                          <a:sysClr val="windowText" lastClr="000000"/>
                        </a:solidFill>
                        <a:effectLst/>
                        <a:latin typeface="+mn-lt"/>
                        <a:ea typeface="Calibri" panose="020F0502020204030204" pitchFamily="34" charset="0"/>
                        <a:cs typeface="Arial" panose="020B0604020202020204" pitchFamily="34" charset="0"/>
                      </a:endParaRPr>
                    </a:p>
                    <a:p>
                      <a:pPr marL="0" marR="0" algn="ctr">
                        <a:lnSpc>
                          <a:spcPct val="107000"/>
                        </a:lnSpc>
                        <a:spcBef>
                          <a:spcPts val="0"/>
                        </a:spcBef>
                        <a:spcAft>
                          <a:spcPts val="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1.80 (1.26-2.57)</a:t>
                      </a:r>
                    </a:p>
                    <a:p>
                      <a:pPr marL="0" marR="0" lvl="0" indent="0" algn="ctr" defTabSz="914400" rtl="0" eaLnBrk="1" fontAlgn="auto" latinLnBrk="0" hangingPunct="1">
                        <a:lnSpc>
                          <a:spcPct val="107000"/>
                        </a:lnSpc>
                        <a:spcBef>
                          <a:spcPts val="0"/>
                        </a:spcBef>
                        <a:spcAft>
                          <a:spcPts val="0"/>
                        </a:spcAft>
                        <a:buClrTx/>
                        <a:buSzTx/>
                        <a:buFontTx/>
                        <a:buNone/>
                        <a:tabLst/>
                        <a:defRPr/>
                      </a:pPr>
                      <a:r>
                        <a:rPr lang="en-CA" sz="2000" b="0" i="0" dirty="0">
                          <a:solidFill>
                            <a:sysClr val="windowText" lastClr="000000"/>
                          </a:solidFill>
                          <a:effectLst/>
                          <a:latin typeface="+mn-lt"/>
                          <a:ea typeface="Calibri" panose="020F0502020204030204" pitchFamily="34" charset="0"/>
                          <a:cs typeface="Arial" panose="020B0604020202020204" pitchFamily="34" charset="0"/>
                        </a:rPr>
                        <a:t>0.63 (0.20-1.91)</a:t>
                      </a:r>
                    </a:p>
                    <a:p>
                      <a:pPr marL="0" marR="0" lvl="0" indent="0" algn="ctr" defTabSz="914400" rtl="0" eaLnBrk="1" fontAlgn="auto" latinLnBrk="0" hangingPunct="1">
                        <a:lnSpc>
                          <a:spcPct val="107000"/>
                        </a:lnSpc>
                        <a:spcBef>
                          <a:spcPts val="0"/>
                        </a:spcBef>
                        <a:spcAft>
                          <a:spcPts val="0"/>
                        </a:spcAft>
                        <a:buClrTx/>
                        <a:buSzTx/>
                        <a:buFontTx/>
                        <a:buNone/>
                        <a:tabLst/>
                        <a:defRPr/>
                      </a:pPr>
                      <a:r>
                        <a:rPr lang="en-CA" sz="2000" b="0" i="0" dirty="0">
                          <a:solidFill>
                            <a:sysClr val="windowText" lastClr="000000"/>
                          </a:solidFill>
                          <a:effectLst/>
                          <a:latin typeface="+mn-lt"/>
                          <a:ea typeface="Calibri" panose="020F0502020204030204" pitchFamily="34" charset="0"/>
                          <a:cs typeface="Arial" panose="020B0604020202020204" pitchFamily="34" charset="0"/>
                        </a:rPr>
                        <a:t>0.77 (0.36-1.64)</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CA" sz="2000" b="0" i="0" dirty="0">
                        <a:solidFill>
                          <a:sysClr val="windowText" lastClr="000000"/>
                        </a:solidFill>
                        <a:effectLst/>
                        <a:latin typeface="+mn-lt"/>
                        <a:ea typeface="Calibri" panose="020F0502020204030204" pitchFamily="34" charset="0"/>
                        <a:cs typeface="Arial" panose="020B0604020202020204" pitchFamily="34"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CA" sz="2000" b="0" i="0" dirty="0">
                          <a:solidFill>
                            <a:sysClr val="windowText" lastClr="000000"/>
                          </a:solidFill>
                          <a:effectLst/>
                          <a:latin typeface="+mn-lt"/>
                          <a:ea typeface="Calibri" panose="020F0502020204030204" pitchFamily="34" charset="0"/>
                          <a:cs typeface="Arial" panose="020B0604020202020204" pitchFamily="34" charset="0"/>
                        </a:rPr>
                        <a:t>1.43 (0.78-2.61)</a:t>
                      </a:r>
                    </a:p>
                  </a:txBody>
                  <a:tcPr marL="91444" marR="91444"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algn="ctr">
                        <a:lnSpc>
                          <a:spcPct val="107000"/>
                        </a:lnSpc>
                        <a:spcBef>
                          <a:spcPts val="0"/>
                        </a:spcBef>
                        <a:spcAft>
                          <a:spcPts val="0"/>
                        </a:spcAft>
                      </a:pPr>
                      <a:endParaRPr lang="en-CA" sz="2000" b="0" i="0" dirty="0">
                        <a:solidFill>
                          <a:sysClr val="windowText" lastClr="000000"/>
                        </a:solidFill>
                        <a:effectLst/>
                        <a:latin typeface="+mn-lt"/>
                        <a:ea typeface="Calibri" panose="020F0502020204030204" pitchFamily="34" charset="0"/>
                        <a:cs typeface="Arial" panose="020B0604020202020204" pitchFamily="34" charset="0"/>
                      </a:endParaRPr>
                    </a:p>
                    <a:p>
                      <a:pPr marL="0" marR="0" algn="ctr">
                        <a:lnSpc>
                          <a:spcPct val="107000"/>
                        </a:lnSpc>
                        <a:spcBef>
                          <a:spcPts val="0"/>
                        </a:spcBef>
                        <a:spcAft>
                          <a:spcPts val="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.001</a:t>
                      </a:r>
                    </a:p>
                    <a:p>
                      <a:pPr marL="0" marR="0" algn="ctr">
                        <a:lnSpc>
                          <a:spcPct val="107000"/>
                        </a:lnSpc>
                        <a:spcBef>
                          <a:spcPts val="0"/>
                        </a:spcBef>
                        <a:spcAft>
                          <a:spcPts val="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a:t>
                      </a:r>
                    </a:p>
                    <a:p>
                      <a:pPr marL="0" marR="0" algn="ctr">
                        <a:lnSpc>
                          <a:spcPct val="107000"/>
                        </a:lnSpc>
                        <a:spcBef>
                          <a:spcPts val="0"/>
                        </a:spcBef>
                        <a:spcAft>
                          <a:spcPts val="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a:t>
                      </a:r>
                    </a:p>
                    <a:p>
                      <a:pPr marL="0" marR="0" algn="ctr">
                        <a:lnSpc>
                          <a:spcPct val="107000"/>
                        </a:lnSpc>
                        <a:spcBef>
                          <a:spcPts val="0"/>
                        </a:spcBef>
                        <a:spcAft>
                          <a:spcPts val="0"/>
                        </a:spcAft>
                      </a:pPr>
                      <a:endParaRPr lang="en-CA" sz="2000" b="0" i="0" dirty="0">
                        <a:solidFill>
                          <a:sysClr val="windowText" lastClr="000000"/>
                        </a:solidFill>
                        <a:effectLst/>
                        <a:latin typeface="+mn-lt"/>
                        <a:ea typeface="Calibri" panose="020F0502020204030204" pitchFamily="34" charset="0"/>
                        <a:cs typeface="Arial" panose="020B0604020202020204" pitchFamily="34" charset="0"/>
                      </a:endParaRPr>
                    </a:p>
                    <a:p>
                      <a:pPr marL="0" marR="0" algn="ctr">
                        <a:lnSpc>
                          <a:spcPct val="107000"/>
                        </a:lnSpc>
                        <a:spcBef>
                          <a:spcPts val="0"/>
                        </a:spcBef>
                        <a:spcAft>
                          <a:spcPts val="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a:t>
                      </a:r>
                    </a:p>
                  </a:txBody>
                  <a:tcPr marL="91444" marR="91444" marT="0" marB="0">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10001"/>
                  </a:ext>
                </a:extLst>
              </a:tr>
              <a:tr h="0">
                <a:tc>
                  <a:txBody>
                    <a:bodyPr/>
                    <a:lstStyle/>
                    <a:p>
                      <a:pPr marL="0" marR="0">
                        <a:lnSpc>
                          <a:spcPct val="107000"/>
                        </a:lnSpc>
                        <a:spcBef>
                          <a:spcPts val="0"/>
                        </a:spcBef>
                        <a:spcAft>
                          <a:spcPts val="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Major bleeding (ITT)</a:t>
                      </a:r>
                    </a:p>
                  </a:txBody>
                  <a:tcPr marL="91444" marR="9144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algn="ctr">
                        <a:lnSpc>
                          <a:spcPct val="107000"/>
                        </a:lnSpc>
                        <a:spcBef>
                          <a:spcPts val="0"/>
                        </a:spcBef>
                        <a:spcAft>
                          <a:spcPts val="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106 (1.53)</a:t>
                      </a:r>
                    </a:p>
                  </a:txBody>
                  <a:tcPr marL="91444" marR="9144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algn="ctr">
                        <a:lnSpc>
                          <a:spcPct val="107000"/>
                        </a:lnSpc>
                        <a:spcBef>
                          <a:spcPts val="0"/>
                        </a:spcBef>
                        <a:spcAft>
                          <a:spcPts val="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78 (1.12)</a:t>
                      </a:r>
                    </a:p>
                  </a:txBody>
                  <a:tcPr marL="91444" marR="9144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algn="ctr">
                        <a:lnSpc>
                          <a:spcPct val="107000"/>
                        </a:lnSpc>
                        <a:spcBef>
                          <a:spcPts val="0"/>
                        </a:spcBef>
                        <a:spcAft>
                          <a:spcPts val="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1.36 (1.01-1.82)</a:t>
                      </a:r>
                    </a:p>
                  </a:txBody>
                  <a:tcPr marL="91444" marR="9144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algn="ctr">
                        <a:lnSpc>
                          <a:spcPct val="107000"/>
                        </a:lnSpc>
                        <a:spcBef>
                          <a:spcPts val="0"/>
                        </a:spcBef>
                        <a:spcAft>
                          <a:spcPts val="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.04</a:t>
                      </a:r>
                    </a:p>
                  </a:txBody>
                  <a:tcPr marL="91444" marR="9144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10004"/>
                  </a:ext>
                </a:extLst>
              </a:tr>
            </a:tbl>
          </a:graphicData>
        </a:graphic>
      </p:graphicFrame>
      <p:sp>
        <p:nvSpPr>
          <p:cNvPr id="397314" name="Slide Number Placeholder 11">
            <a:extLst>
              <a:ext uri="{FF2B5EF4-FFF2-40B4-BE49-F238E27FC236}">
                <a16:creationId xmlns:a16="http://schemas.microsoft.com/office/drawing/2014/main" id="{E0F7221F-5465-DCE3-A98D-66B65D282926}"/>
              </a:ext>
            </a:extLst>
          </p:cNvPr>
          <p:cNvSpPr>
            <a:spLocks noGrp="1" noChangeArrowheads="1"/>
          </p:cNvSpPr>
          <p:nvPr>
            <p:ph type="sldNum" sz="quarter" idx="4294967295"/>
          </p:nvPr>
        </p:nvSpPr>
        <p:spPr bwMode="auto">
          <a:xfrm>
            <a:off x="11422063" y="6356350"/>
            <a:ext cx="769937"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608013">
              <a:defRPr sz="2400" b="1">
                <a:solidFill>
                  <a:schemeClr val="tx1"/>
                </a:solidFill>
                <a:latin typeface="Arial" panose="020B0604020202020204" pitchFamily="34" charset="0"/>
                <a:ea typeface="ＭＳ Ｐゴシック" panose="020B0600070205080204" pitchFamily="34" charset="-128"/>
              </a:defRPr>
            </a:lvl1pPr>
            <a:lvl2pPr defTabSz="608013">
              <a:defRPr sz="2400" b="1">
                <a:solidFill>
                  <a:schemeClr val="tx1"/>
                </a:solidFill>
                <a:latin typeface="Arial" panose="020B0604020202020204" pitchFamily="34" charset="0"/>
                <a:ea typeface="ＭＳ Ｐゴシック" panose="020B0600070205080204" pitchFamily="34" charset="-128"/>
              </a:defRPr>
            </a:lvl2pPr>
            <a:lvl3pPr defTabSz="608013">
              <a:defRPr sz="2400" b="1">
                <a:solidFill>
                  <a:schemeClr val="tx1"/>
                </a:solidFill>
                <a:latin typeface="Arial" panose="020B0604020202020204" pitchFamily="34" charset="0"/>
                <a:ea typeface="ＭＳ Ｐゴシック" panose="020B0600070205080204" pitchFamily="34" charset="-128"/>
              </a:defRPr>
            </a:lvl3pPr>
            <a:lvl4pPr defTabSz="608013">
              <a:defRPr sz="2400" b="1">
                <a:solidFill>
                  <a:schemeClr val="tx1"/>
                </a:solidFill>
                <a:latin typeface="Arial" panose="020B0604020202020204" pitchFamily="34" charset="0"/>
                <a:ea typeface="ＭＳ Ｐゴシック" panose="020B0600070205080204" pitchFamily="34" charset="-128"/>
              </a:defRPr>
            </a:lvl4pPr>
            <a:lvl5pPr defTabSz="608013">
              <a:defRPr sz="2400" b="1">
                <a:solidFill>
                  <a:schemeClr val="tx1"/>
                </a:solidFill>
                <a:latin typeface="Arial" panose="020B0604020202020204" pitchFamily="34" charset="0"/>
                <a:ea typeface="ＭＳ Ｐゴシック" panose="020B0600070205080204" pitchFamily="34" charset="-128"/>
              </a:defRPr>
            </a:lvl5pPr>
            <a:lvl6pPr marL="2274888" indent="1588" defTabSz="6080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6pPr>
            <a:lvl7pPr marL="2732088" indent="1588" defTabSz="6080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7pPr>
            <a:lvl8pPr marL="3189288" indent="1588" defTabSz="6080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8pPr>
            <a:lvl9pPr marL="3646488" indent="1588" defTabSz="608013"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9pPr>
          </a:lstStyle>
          <a:p>
            <a:pPr eaLnBrk="1" hangingPunct="1"/>
            <a:fld id="{8156584C-7A74-4424-B56E-A1F8534941F4}" type="slidenum">
              <a:rPr lang="en-US" altLang="en-US" sz="1000" b="0">
                <a:solidFill>
                  <a:srgbClr val="FFFFFF"/>
                </a:solidFill>
              </a:rPr>
              <a:pPr eaLnBrk="1" hangingPunct="1"/>
              <a:t>32</a:t>
            </a:fld>
            <a:endParaRPr lang="en-US" altLang="en-US" sz="1000" b="0" dirty="0">
              <a:solidFill>
                <a:srgbClr val="FFFFFF"/>
              </a:solidFill>
            </a:endParaRPr>
          </a:p>
        </p:txBody>
      </p:sp>
      <p:sp>
        <p:nvSpPr>
          <p:cNvPr id="3" name="Text Box 11">
            <a:extLst>
              <a:ext uri="{FF2B5EF4-FFF2-40B4-BE49-F238E27FC236}">
                <a16:creationId xmlns:a16="http://schemas.microsoft.com/office/drawing/2014/main" id="{04DB6283-2BEF-ECF7-00C9-08DC0CBBBA18}"/>
              </a:ext>
            </a:extLst>
          </p:cNvPr>
          <p:cNvSpPr txBox="1">
            <a:spLocks noChangeArrowheads="1"/>
          </p:cNvSpPr>
          <p:nvPr/>
        </p:nvSpPr>
        <p:spPr bwMode="auto">
          <a:xfrm>
            <a:off x="414339" y="6385740"/>
            <a:ext cx="74090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nl-NL"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Healey</a:t>
            </a:r>
            <a:r>
              <a:rPr kumimoji="0" lang="nl-NL"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NEJM. 2024;390(2):107.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3E7F5F9-5327-A8B9-51BD-932BA7EF8133}"/>
              </a:ext>
            </a:extLst>
          </p:cNvPr>
          <p:cNvSpPr>
            <a:spLocks noGrp="1"/>
          </p:cNvSpPr>
          <p:nvPr>
            <p:ph type="title"/>
          </p:nvPr>
        </p:nvSpPr>
        <p:spPr/>
        <p:txBody>
          <a:bodyPr/>
          <a:lstStyle/>
          <a:p>
            <a:r>
              <a:rPr lang="en-US" dirty="0"/>
              <a:t>Meta-analysis of NOAH-AFNET 6 and ARTESiA Trials: Stroke or Systemic Embolism</a:t>
            </a:r>
          </a:p>
        </p:txBody>
      </p:sp>
      <p:sp>
        <p:nvSpPr>
          <p:cNvPr id="7" name="Text Box 11">
            <a:extLst>
              <a:ext uri="{FF2B5EF4-FFF2-40B4-BE49-F238E27FC236}">
                <a16:creationId xmlns:a16="http://schemas.microsoft.com/office/drawing/2014/main" id="{E71B4E5A-A144-223C-51C2-3784DBFDFA0E}"/>
              </a:ext>
            </a:extLst>
          </p:cNvPr>
          <p:cNvSpPr txBox="1">
            <a:spLocks noChangeArrowheads="1"/>
          </p:cNvSpPr>
          <p:nvPr/>
        </p:nvSpPr>
        <p:spPr bwMode="auto">
          <a:xfrm>
            <a:off x="414339" y="6385740"/>
            <a:ext cx="74090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nl-NL"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McIntyre</a:t>
            </a:r>
            <a:r>
              <a:rPr kumimoji="0" lang="nl-NL"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a:t>
            </a:r>
            <a:r>
              <a:rPr kumimoji="0" lang="nl-NL"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Circulation</a:t>
            </a:r>
            <a:r>
              <a:rPr kumimoji="0" lang="nl-NL"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2024;149(13):981.</a:t>
            </a:r>
          </a:p>
        </p:txBody>
      </p:sp>
      <p:graphicFrame>
        <p:nvGraphicFramePr>
          <p:cNvPr id="9" name="Content Placeholder 7">
            <a:extLst>
              <a:ext uri="{FF2B5EF4-FFF2-40B4-BE49-F238E27FC236}">
                <a16:creationId xmlns:a16="http://schemas.microsoft.com/office/drawing/2014/main" id="{FD21C2BE-CBA7-E770-0018-332C183CCBFB}"/>
              </a:ext>
            </a:extLst>
          </p:cNvPr>
          <p:cNvGraphicFramePr>
            <a:graphicFrameLocks/>
          </p:cNvGraphicFramePr>
          <p:nvPr>
            <p:extLst>
              <p:ext uri="{D42A27DB-BD31-4B8C-83A1-F6EECF244321}">
                <p14:modId xmlns:p14="http://schemas.microsoft.com/office/powerpoint/2010/main" val="1224888910"/>
              </p:ext>
            </p:extLst>
          </p:nvPr>
        </p:nvGraphicFramePr>
        <p:xfrm>
          <a:off x="709796" y="4429964"/>
          <a:ext cx="10796404" cy="1361700"/>
        </p:xfrm>
        <a:graphic>
          <a:graphicData uri="http://schemas.openxmlformats.org/drawingml/2006/table">
            <a:tbl>
              <a:tblPr firstRow="1" bandRow="1">
                <a:tableStyleId>{5C22544A-7EE6-4342-B048-85BDC9FD1C3A}</a:tableStyleId>
              </a:tblPr>
              <a:tblGrid>
                <a:gridCol w="2967068">
                  <a:extLst>
                    <a:ext uri="{9D8B030D-6E8A-4147-A177-3AD203B41FA5}">
                      <a16:colId xmlns:a16="http://schemas.microsoft.com/office/drawing/2014/main" val="20000"/>
                    </a:ext>
                  </a:extLst>
                </a:gridCol>
                <a:gridCol w="1923836">
                  <a:extLst>
                    <a:ext uri="{9D8B030D-6E8A-4147-A177-3AD203B41FA5}">
                      <a16:colId xmlns:a16="http://schemas.microsoft.com/office/drawing/2014/main" val="20001"/>
                    </a:ext>
                  </a:extLst>
                </a:gridCol>
                <a:gridCol w="2305050">
                  <a:extLst>
                    <a:ext uri="{9D8B030D-6E8A-4147-A177-3AD203B41FA5}">
                      <a16:colId xmlns:a16="http://schemas.microsoft.com/office/drawing/2014/main" val="20002"/>
                    </a:ext>
                  </a:extLst>
                </a:gridCol>
                <a:gridCol w="1504970">
                  <a:extLst>
                    <a:ext uri="{9D8B030D-6E8A-4147-A177-3AD203B41FA5}">
                      <a16:colId xmlns:a16="http://schemas.microsoft.com/office/drawing/2014/main" val="20003"/>
                    </a:ext>
                  </a:extLst>
                </a:gridCol>
                <a:gridCol w="2095480">
                  <a:extLst>
                    <a:ext uri="{9D8B030D-6E8A-4147-A177-3AD203B41FA5}">
                      <a16:colId xmlns:a16="http://schemas.microsoft.com/office/drawing/2014/main" val="20004"/>
                    </a:ext>
                  </a:extLst>
                </a:gridCol>
              </a:tblGrid>
              <a:tr h="0">
                <a:tc>
                  <a:txBody>
                    <a:bodyPr/>
                    <a:lstStyle/>
                    <a:p>
                      <a:r>
                        <a:rPr lang="en-US" sz="2000" dirty="0">
                          <a:latin typeface="+mn-lt"/>
                        </a:rPr>
                        <a:t>Study</a:t>
                      </a:r>
                    </a:p>
                  </a:txBody>
                  <a:tcPr marL="121925" marR="121925" marT="60963" marB="60963"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sz="2000" dirty="0">
                          <a:latin typeface="+mn-lt"/>
                        </a:rPr>
                        <a:t>DOAC, n (%)</a:t>
                      </a:r>
                    </a:p>
                  </a:txBody>
                  <a:tcPr marL="121925" marR="121925" marT="60963" marB="60963"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sz="2000" dirty="0">
                          <a:latin typeface="+mn-lt"/>
                        </a:rPr>
                        <a:t>ASA/Placebo, n (%)</a:t>
                      </a:r>
                    </a:p>
                  </a:txBody>
                  <a:tcPr marL="121925" marR="121925" marT="60963" marB="60963"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lang="en-US" sz="2000" dirty="0">
                          <a:latin typeface="+mn-lt"/>
                        </a:rPr>
                        <a:t>Weight, %</a:t>
                      </a:r>
                    </a:p>
                  </a:txBody>
                  <a:tcPr marL="121925" marR="121925" marT="60963" marB="60963"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lang="en-US" sz="2000" dirty="0">
                          <a:latin typeface="+mn-lt"/>
                        </a:rPr>
                        <a:t>RR (95% CI)</a:t>
                      </a:r>
                    </a:p>
                  </a:txBody>
                  <a:tcPr marL="121925" marR="121925" marT="60963" marB="60963"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10000"/>
                  </a:ext>
                </a:extLst>
              </a:tr>
              <a:tr h="0">
                <a:tc>
                  <a:txBody>
                    <a:bodyPr/>
                    <a:lstStyle/>
                    <a:p>
                      <a:pPr marL="0" marR="0">
                        <a:lnSpc>
                          <a:spcPct val="107000"/>
                        </a:lnSpc>
                        <a:spcBef>
                          <a:spcPts val="0"/>
                        </a:spcBef>
                        <a:spcAft>
                          <a:spcPts val="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NOAH-AFNET 6 (n = 1270)</a:t>
                      </a:r>
                    </a:p>
                  </a:txBody>
                  <a:tcPr marL="91444" marR="91444"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algn="ctr">
                        <a:lnSpc>
                          <a:spcPct val="107000"/>
                        </a:lnSpc>
                        <a:spcBef>
                          <a:spcPts val="0"/>
                        </a:spcBef>
                        <a:spcAft>
                          <a:spcPts val="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23 (1.8)</a:t>
                      </a:r>
                    </a:p>
                  </a:txBody>
                  <a:tcPr marL="91444" marR="91444"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algn="ctr">
                        <a:lnSpc>
                          <a:spcPct val="107000"/>
                        </a:lnSpc>
                        <a:spcBef>
                          <a:spcPts val="0"/>
                        </a:spcBef>
                        <a:spcAft>
                          <a:spcPts val="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33 (2.6)</a:t>
                      </a:r>
                    </a:p>
                  </a:txBody>
                  <a:tcPr marL="91444" marR="91444"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algn="ctr">
                        <a:lnSpc>
                          <a:spcPct val="107000"/>
                        </a:lnSpc>
                        <a:spcBef>
                          <a:spcPts val="0"/>
                        </a:spcBef>
                        <a:spcAft>
                          <a:spcPts val="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28.5</a:t>
                      </a:r>
                    </a:p>
                  </a:txBody>
                  <a:tcPr marL="91444" marR="91444"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algn="ctr">
                        <a:lnSpc>
                          <a:spcPct val="107000"/>
                        </a:lnSpc>
                        <a:spcBef>
                          <a:spcPts val="0"/>
                        </a:spcBef>
                        <a:spcAft>
                          <a:spcPts val="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0.69 (0.41-1.18)</a:t>
                      </a:r>
                    </a:p>
                  </a:txBody>
                  <a:tcPr marL="91444" marR="91444"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10001"/>
                  </a:ext>
                </a:extLst>
              </a:tr>
              <a:tr h="0">
                <a:tc>
                  <a:txBody>
                    <a:bodyPr/>
                    <a:lstStyle/>
                    <a:p>
                      <a:pPr marL="0" marR="0">
                        <a:lnSpc>
                          <a:spcPct val="107000"/>
                        </a:lnSpc>
                        <a:spcBef>
                          <a:spcPts val="0"/>
                        </a:spcBef>
                        <a:spcAft>
                          <a:spcPts val="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ARTESiA (n = 2015)</a:t>
                      </a:r>
                    </a:p>
                  </a:txBody>
                  <a:tcPr marL="91444" marR="9144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algn="ctr">
                        <a:lnSpc>
                          <a:spcPct val="107000"/>
                        </a:lnSpc>
                        <a:spcBef>
                          <a:spcPts val="0"/>
                        </a:spcBef>
                        <a:spcAft>
                          <a:spcPts val="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55 (2.7)</a:t>
                      </a:r>
                    </a:p>
                  </a:txBody>
                  <a:tcPr marL="91444" marR="9144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algn="ctr">
                        <a:lnSpc>
                          <a:spcPct val="107000"/>
                        </a:lnSpc>
                        <a:spcBef>
                          <a:spcPts val="0"/>
                        </a:spcBef>
                        <a:spcAft>
                          <a:spcPts val="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86 (4.3)</a:t>
                      </a:r>
                    </a:p>
                  </a:txBody>
                  <a:tcPr marL="91444" marR="9144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algn="ctr">
                        <a:lnSpc>
                          <a:spcPct val="107000"/>
                        </a:lnSpc>
                        <a:spcBef>
                          <a:spcPts val="0"/>
                        </a:spcBef>
                        <a:spcAft>
                          <a:spcPts val="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71.5</a:t>
                      </a:r>
                    </a:p>
                  </a:txBody>
                  <a:tcPr marL="91444" marR="9144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algn="ctr">
                        <a:lnSpc>
                          <a:spcPct val="107000"/>
                        </a:lnSpc>
                        <a:spcBef>
                          <a:spcPts val="0"/>
                        </a:spcBef>
                        <a:spcAft>
                          <a:spcPts val="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0.63 (0.45-0.88)</a:t>
                      </a:r>
                    </a:p>
                  </a:txBody>
                  <a:tcPr marL="91444" marR="9144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10004"/>
                  </a:ext>
                </a:extLst>
              </a:tr>
              <a:tr h="0">
                <a:tc>
                  <a:txBody>
                    <a:bodyPr/>
                    <a:lstStyle/>
                    <a:p>
                      <a:pPr marL="0" marR="0">
                        <a:lnSpc>
                          <a:spcPct val="107000"/>
                        </a:lnSpc>
                        <a:spcBef>
                          <a:spcPts val="0"/>
                        </a:spcBef>
                        <a:spcAft>
                          <a:spcPts val="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Pooled Estimate (n = 3285)</a:t>
                      </a:r>
                    </a:p>
                  </a:txBody>
                  <a:tcPr marL="91444" marR="9144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algn="ctr">
                        <a:lnSpc>
                          <a:spcPct val="107000"/>
                        </a:lnSpc>
                        <a:spcBef>
                          <a:spcPts val="0"/>
                        </a:spcBef>
                        <a:spcAft>
                          <a:spcPts val="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78 (2.4)</a:t>
                      </a:r>
                    </a:p>
                  </a:txBody>
                  <a:tcPr marL="91444" marR="9144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algn="ctr">
                        <a:lnSpc>
                          <a:spcPct val="107000"/>
                        </a:lnSpc>
                        <a:spcBef>
                          <a:spcPts val="0"/>
                        </a:spcBef>
                        <a:spcAft>
                          <a:spcPts val="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119 (3.6)</a:t>
                      </a:r>
                    </a:p>
                  </a:txBody>
                  <a:tcPr marL="91444" marR="9144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algn="ctr">
                        <a:lnSpc>
                          <a:spcPct val="107000"/>
                        </a:lnSpc>
                        <a:spcBef>
                          <a:spcPts val="0"/>
                        </a:spcBef>
                        <a:spcAft>
                          <a:spcPts val="0"/>
                        </a:spcAft>
                      </a:pPr>
                      <a:r>
                        <a:rPr lang="en-CA" sz="2000" b="0" i="1" dirty="0">
                          <a:solidFill>
                            <a:sysClr val="windowText" lastClr="000000"/>
                          </a:solidFill>
                          <a:effectLst/>
                          <a:latin typeface="+mn-lt"/>
                          <a:ea typeface="Calibri" panose="020F0502020204030204" pitchFamily="34" charset="0"/>
                          <a:cs typeface="Arial" panose="020B0604020202020204" pitchFamily="34" charset="0"/>
                        </a:rPr>
                        <a:t>I</a:t>
                      </a:r>
                      <a:r>
                        <a:rPr lang="en-CA" sz="2000" b="0" i="1" baseline="30000" dirty="0">
                          <a:solidFill>
                            <a:sysClr val="windowText" lastClr="000000"/>
                          </a:solidFill>
                          <a:effectLst/>
                          <a:latin typeface="+mn-lt"/>
                          <a:ea typeface="Calibri" panose="020F0502020204030204" pitchFamily="34" charset="0"/>
                          <a:cs typeface="Arial" panose="020B0604020202020204" pitchFamily="34" charset="0"/>
                        </a:rPr>
                        <a:t>2</a:t>
                      </a:r>
                      <a:r>
                        <a:rPr lang="en-CA" sz="2000" b="0" i="1" baseline="0" dirty="0">
                          <a:solidFill>
                            <a:sysClr val="windowText" lastClr="000000"/>
                          </a:solidFill>
                          <a:effectLst/>
                          <a:latin typeface="+mn-lt"/>
                          <a:ea typeface="Calibri" panose="020F0502020204030204" pitchFamily="34" charset="0"/>
                          <a:cs typeface="Arial" panose="020B0604020202020204" pitchFamily="34" charset="0"/>
                        </a:rPr>
                        <a:t>: </a:t>
                      </a:r>
                      <a:r>
                        <a:rPr lang="en-CA" sz="2000" b="0" i="0" baseline="0" dirty="0">
                          <a:solidFill>
                            <a:sysClr val="windowText" lastClr="000000"/>
                          </a:solidFill>
                          <a:effectLst/>
                          <a:latin typeface="+mn-lt"/>
                          <a:ea typeface="Calibri" panose="020F0502020204030204" pitchFamily="34" charset="0"/>
                          <a:cs typeface="Arial" panose="020B0604020202020204" pitchFamily="34" charset="0"/>
                        </a:rPr>
                        <a:t>0</a:t>
                      </a:r>
                      <a:endParaRPr lang="en-CA" sz="2000" b="0" i="0" baseline="30000" dirty="0">
                        <a:solidFill>
                          <a:sysClr val="windowText" lastClr="000000"/>
                        </a:solidFill>
                        <a:effectLst/>
                        <a:latin typeface="+mn-lt"/>
                        <a:ea typeface="Calibri" panose="020F0502020204030204" pitchFamily="34" charset="0"/>
                        <a:cs typeface="Arial" panose="020B0604020202020204" pitchFamily="34" charset="0"/>
                      </a:endParaRPr>
                    </a:p>
                  </a:txBody>
                  <a:tcPr marL="91444" marR="9144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algn="ctr">
                        <a:lnSpc>
                          <a:spcPct val="107000"/>
                        </a:lnSpc>
                        <a:spcBef>
                          <a:spcPts val="0"/>
                        </a:spcBef>
                        <a:spcAft>
                          <a:spcPts val="0"/>
                        </a:spcAft>
                      </a:pPr>
                      <a:r>
                        <a:rPr lang="en-CA" sz="2000" b="0" i="0" dirty="0">
                          <a:solidFill>
                            <a:sysClr val="windowText" lastClr="000000"/>
                          </a:solidFill>
                          <a:effectLst/>
                          <a:latin typeface="+mn-lt"/>
                          <a:ea typeface="Calibri" panose="020F0502020204030204" pitchFamily="34" charset="0"/>
                          <a:cs typeface="Arial" panose="020B0604020202020204" pitchFamily="34" charset="0"/>
                        </a:rPr>
                        <a:t>0.65 (0.49-0.86)</a:t>
                      </a:r>
                    </a:p>
                  </a:txBody>
                  <a:tcPr marL="91444" marR="9144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3522985269"/>
                  </a:ext>
                </a:extLst>
              </a:tr>
            </a:tbl>
          </a:graphicData>
        </a:graphic>
      </p:graphicFrame>
      <p:grpSp>
        <p:nvGrpSpPr>
          <p:cNvPr id="28" name="Group 27">
            <a:extLst>
              <a:ext uri="{FF2B5EF4-FFF2-40B4-BE49-F238E27FC236}">
                <a16:creationId xmlns:a16="http://schemas.microsoft.com/office/drawing/2014/main" id="{C514078E-A7FE-1AA1-1BDE-1D18FB22F369}"/>
              </a:ext>
            </a:extLst>
          </p:cNvPr>
          <p:cNvGrpSpPr/>
          <p:nvPr/>
        </p:nvGrpSpPr>
        <p:grpSpPr>
          <a:xfrm>
            <a:off x="1052729" y="1900118"/>
            <a:ext cx="9764584" cy="2142775"/>
            <a:chOff x="1052729" y="2286000"/>
            <a:chExt cx="9764584" cy="2142775"/>
          </a:xfrm>
        </p:grpSpPr>
        <p:sp>
          <p:nvSpPr>
            <p:cNvPr id="2" name="TextBox 1">
              <a:extLst>
                <a:ext uri="{FF2B5EF4-FFF2-40B4-BE49-F238E27FC236}">
                  <a16:creationId xmlns:a16="http://schemas.microsoft.com/office/drawing/2014/main" id="{2149D381-B8D9-2A69-D827-4CA09E016B75}"/>
                </a:ext>
              </a:extLst>
            </p:cNvPr>
            <p:cNvSpPr txBox="1"/>
            <p:nvPr/>
          </p:nvSpPr>
          <p:spPr>
            <a:xfrm>
              <a:off x="9237750" y="2870284"/>
              <a:ext cx="1579563" cy="954087"/>
            </a:xfrm>
            <a:prstGeom prst="rect">
              <a:avLst/>
            </a:prstGeom>
            <a:noFill/>
            <a:ln>
              <a:noFill/>
            </a:ln>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1471D"/>
                  </a:solidFill>
                  <a:effectLst/>
                  <a:uLnTx/>
                  <a:uFillTx/>
                  <a:latin typeface="Calibri" panose="020F0502020204030204"/>
                  <a:ea typeface="+mn-ea"/>
                  <a:cs typeface="Arial" panose="020B0604020202020204" pitchFamily="34" charset="0"/>
                </a:rPr>
                <a:t>35% RRR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1471D"/>
                  </a:solidFill>
                  <a:effectLst/>
                  <a:uLnTx/>
                  <a:uFillTx/>
                  <a:latin typeface="Calibri" panose="020F0502020204030204"/>
                  <a:ea typeface="+mn-ea"/>
                  <a:cs typeface="Arial" panose="020B0604020202020204" pitchFamily="34" charset="0"/>
                </a:rPr>
                <a:t>1.2% ARR</a:t>
              </a:r>
            </a:p>
          </p:txBody>
        </p:sp>
        <p:sp>
          <p:nvSpPr>
            <p:cNvPr id="3" name="TextBox 2">
              <a:extLst>
                <a:ext uri="{FF2B5EF4-FFF2-40B4-BE49-F238E27FC236}">
                  <a16:creationId xmlns:a16="http://schemas.microsoft.com/office/drawing/2014/main" id="{34B3A14A-D846-1B5A-7BFF-C4973F111DD9}"/>
                </a:ext>
              </a:extLst>
            </p:cNvPr>
            <p:cNvSpPr txBox="1"/>
            <p:nvPr/>
          </p:nvSpPr>
          <p:spPr>
            <a:xfrm>
              <a:off x="9140852" y="2453185"/>
              <a:ext cx="1229183" cy="369332"/>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E1471D"/>
                  </a:solidFill>
                  <a:effectLst/>
                  <a:uLnTx/>
                  <a:uFillTx/>
                  <a:latin typeface="Calibri" panose="020F0502020204030204"/>
                  <a:ea typeface="+mn-ea"/>
                  <a:cs typeface="Arial" panose="020B0604020202020204" pitchFamily="34" charset="0"/>
                </a:rPr>
                <a:t>Over 2-4 yr</a:t>
              </a:r>
            </a:p>
          </p:txBody>
        </p:sp>
        <p:sp>
          <p:nvSpPr>
            <p:cNvPr id="5" name="TextBox 4">
              <a:extLst>
                <a:ext uri="{FF2B5EF4-FFF2-40B4-BE49-F238E27FC236}">
                  <a16:creationId xmlns:a16="http://schemas.microsoft.com/office/drawing/2014/main" id="{3AD111D1-2DEB-95B2-EAFD-0E7D6DE9F8EA}"/>
                </a:ext>
              </a:extLst>
            </p:cNvPr>
            <p:cNvSpPr txBox="1"/>
            <p:nvPr/>
          </p:nvSpPr>
          <p:spPr bwMode="auto">
            <a:xfrm>
              <a:off x="1052729" y="4059443"/>
              <a:ext cx="140506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Favors DOAC</a:t>
              </a:r>
            </a:p>
          </p:txBody>
        </p:sp>
        <p:sp>
          <p:nvSpPr>
            <p:cNvPr id="8" name="TextBox 7">
              <a:extLst>
                <a:ext uri="{FF2B5EF4-FFF2-40B4-BE49-F238E27FC236}">
                  <a16:creationId xmlns:a16="http://schemas.microsoft.com/office/drawing/2014/main" id="{35F7A2DE-EFCD-B861-F7DD-A9393303D2DF}"/>
                </a:ext>
              </a:extLst>
            </p:cNvPr>
            <p:cNvSpPr txBox="1"/>
            <p:nvPr/>
          </p:nvSpPr>
          <p:spPr bwMode="auto">
            <a:xfrm>
              <a:off x="8702937" y="4059443"/>
              <a:ext cx="208454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Favors ASA/Placebo</a:t>
              </a:r>
            </a:p>
          </p:txBody>
        </p:sp>
        <p:cxnSp>
          <p:nvCxnSpPr>
            <p:cNvPr id="11" name="Straight Arrow Connector 10">
              <a:extLst>
                <a:ext uri="{FF2B5EF4-FFF2-40B4-BE49-F238E27FC236}">
                  <a16:creationId xmlns:a16="http://schemas.microsoft.com/office/drawing/2014/main" id="{4FB64AFD-1882-C500-F387-EFB808D94893}"/>
                </a:ext>
              </a:extLst>
            </p:cNvPr>
            <p:cNvCxnSpPr>
              <a:cxnSpLocks/>
            </p:cNvCxnSpPr>
            <p:nvPr/>
          </p:nvCxnSpPr>
          <p:spPr bwMode="auto">
            <a:xfrm>
              <a:off x="9575849" y="4020682"/>
              <a:ext cx="1200087" cy="0"/>
            </a:xfrm>
            <a:prstGeom prst="straightConnector1">
              <a:avLst/>
            </a:prstGeom>
            <a:noFill/>
            <a:ln w="28575" cap="flat" cmpd="sng" algn="ctr">
              <a:solidFill>
                <a:schemeClr val="bg1"/>
              </a:solidFill>
              <a:prstDash val="solid"/>
              <a:round/>
              <a:headEnd type="none" w="med" len="med"/>
              <a:tailEnd type="triangle"/>
            </a:ln>
            <a:effectLst/>
          </p:spPr>
        </p:cxnSp>
        <p:cxnSp>
          <p:nvCxnSpPr>
            <p:cNvPr id="12" name="Straight Arrow Connector 11">
              <a:extLst>
                <a:ext uri="{FF2B5EF4-FFF2-40B4-BE49-F238E27FC236}">
                  <a16:creationId xmlns:a16="http://schemas.microsoft.com/office/drawing/2014/main" id="{3D402BE7-9AB0-6919-2736-9D6DC668EF09}"/>
                </a:ext>
              </a:extLst>
            </p:cNvPr>
            <p:cNvCxnSpPr>
              <a:cxnSpLocks/>
            </p:cNvCxnSpPr>
            <p:nvPr/>
          </p:nvCxnSpPr>
          <p:spPr bwMode="auto">
            <a:xfrm flipH="1">
              <a:off x="1216934" y="4020682"/>
              <a:ext cx="1200087" cy="0"/>
            </a:xfrm>
            <a:prstGeom prst="straightConnector1">
              <a:avLst/>
            </a:prstGeom>
            <a:noFill/>
            <a:ln w="28575" cap="flat" cmpd="sng" algn="ctr">
              <a:solidFill>
                <a:schemeClr val="bg1"/>
              </a:solidFill>
              <a:prstDash val="solid"/>
              <a:round/>
              <a:headEnd type="none" w="med" len="med"/>
              <a:tailEnd type="triangle"/>
            </a:ln>
            <a:effectLst/>
          </p:spPr>
        </p:cxnSp>
        <p:sp>
          <p:nvSpPr>
            <p:cNvPr id="13" name="TextBox 12">
              <a:extLst>
                <a:ext uri="{FF2B5EF4-FFF2-40B4-BE49-F238E27FC236}">
                  <a16:creationId xmlns:a16="http://schemas.microsoft.com/office/drawing/2014/main" id="{AD7B0CF5-2674-2C7D-EC8A-314CB385A72D}"/>
                </a:ext>
              </a:extLst>
            </p:cNvPr>
            <p:cNvSpPr txBox="1"/>
            <p:nvPr/>
          </p:nvSpPr>
          <p:spPr bwMode="auto">
            <a:xfrm>
              <a:off x="5892596" y="3938657"/>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a:t>
              </a:r>
            </a:p>
          </p:txBody>
        </p:sp>
        <p:cxnSp>
          <p:nvCxnSpPr>
            <p:cNvPr id="15" name="Straight Connector 14">
              <a:extLst>
                <a:ext uri="{FF2B5EF4-FFF2-40B4-BE49-F238E27FC236}">
                  <a16:creationId xmlns:a16="http://schemas.microsoft.com/office/drawing/2014/main" id="{6E19B251-C255-1DBC-D0CD-471DB7775C9E}"/>
                </a:ext>
              </a:extLst>
            </p:cNvPr>
            <p:cNvCxnSpPr/>
            <p:nvPr/>
          </p:nvCxnSpPr>
          <p:spPr bwMode="auto">
            <a:xfrm>
              <a:off x="1281086" y="3832365"/>
              <a:ext cx="9524229"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1A4431F2-F59A-3494-A4A4-B205DF8C157D}"/>
                </a:ext>
              </a:extLst>
            </p:cNvPr>
            <p:cNvCxnSpPr/>
            <p:nvPr/>
          </p:nvCxnSpPr>
          <p:spPr bwMode="auto">
            <a:xfrm>
              <a:off x="6043200" y="3844266"/>
              <a:ext cx="0" cy="145191"/>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6C68DBF2-BF2B-C7A3-883A-FF7D9BDA3989}"/>
                </a:ext>
              </a:extLst>
            </p:cNvPr>
            <p:cNvCxnSpPr>
              <a:cxnSpLocks/>
            </p:cNvCxnSpPr>
            <p:nvPr/>
          </p:nvCxnSpPr>
          <p:spPr bwMode="auto">
            <a:xfrm>
              <a:off x="6043200" y="2286000"/>
              <a:ext cx="0" cy="1542878"/>
            </a:xfrm>
            <a:prstGeom prst="line">
              <a:avLst/>
            </a:prstGeom>
            <a:noFill/>
            <a:ln w="28575" cap="flat" cmpd="sng" algn="ctr">
              <a:solidFill>
                <a:schemeClr val="tx2">
                  <a:lumMod val="90000"/>
                </a:schemeClr>
              </a:solidFill>
              <a:prstDash val="sysDash"/>
              <a:round/>
              <a:headEnd type="none" w="med" len="med"/>
              <a:tailEnd type="none" w="med" len="med"/>
            </a:ln>
            <a:effectLst/>
          </p:spPr>
        </p:cxnSp>
        <p:cxnSp>
          <p:nvCxnSpPr>
            <p:cNvPr id="21" name="Straight Connector 20">
              <a:extLst>
                <a:ext uri="{FF2B5EF4-FFF2-40B4-BE49-F238E27FC236}">
                  <a16:creationId xmlns:a16="http://schemas.microsoft.com/office/drawing/2014/main" id="{03439B8E-8290-3973-128C-9E75F2210BA1}"/>
                </a:ext>
              </a:extLst>
            </p:cNvPr>
            <p:cNvCxnSpPr/>
            <p:nvPr/>
          </p:nvCxnSpPr>
          <p:spPr bwMode="auto">
            <a:xfrm>
              <a:off x="1708150" y="2629160"/>
              <a:ext cx="5137150" cy="0"/>
            </a:xfrm>
            <a:prstGeom prst="line">
              <a:avLst/>
            </a:prstGeom>
            <a:noFill/>
            <a:ln w="28575" cap="flat" cmpd="sng" algn="ctr">
              <a:solidFill>
                <a:schemeClr val="bg1"/>
              </a:solidFill>
              <a:prstDash val="solid"/>
              <a:round/>
              <a:headEnd type="none" w="med" len="med"/>
              <a:tailEnd type="none" w="med" len="med"/>
            </a:ln>
            <a:effectLst/>
          </p:spPr>
        </p:cxnSp>
        <p:sp>
          <p:nvSpPr>
            <p:cNvPr id="22" name="Rectangle 21">
              <a:extLst>
                <a:ext uri="{FF2B5EF4-FFF2-40B4-BE49-F238E27FC236}">
                  <a16:creationId xmlns:a16="http://schemas.microsoft.com/office/drawing/2014/main" id="{AD24F576-DE53-ED12-CF78-B615448B55FB}"/>
                </a:ext>
              </a:extLst>
            </p:cNvPr>
            <p:cNvSpPr/>
            <p:nvPr/>
          </p:nvSpPr>
          <p:spPr bwMode="auto">
            <a:xfrm>
              <a:off x="4197351" y="2555673"/>
              <a:ext cx="146974" cy="146974"/>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23" name="Straight Connector 22">
              <a:extLst>
                <a:ext uri="{FF2B5EF4-FFF2-40B4-BE49-F238E27FC236}">
                  <a16:creationId xmlns:a16="http://schemas.microsoft.com/office/drawing/2014/main" id="{5486E875-6754-86F4-2819-A7691C476A92}"/>
                </a:ext>
              </a:extLst>
            </p:cNvPr>
            <p:cNvCxnSpPr>
              <a:cxnSpLocks/>
            </p:cNvCxnSpPr>
            <p:nvPr/>
          </p:nvCxnSpPr>
          <p:spPr bwMode="auto">
            <a:xfrm>
              <a:off x="2197100" y="3095293"/>
              <a:ext cx="3244850" cy="0"/>
            </a:xfrm>
            <a:prstGeom prst="line">
              <a:avLst/>
            </a:prstGeom>
            <a:noFill/>
            <a:ln w="28575" cap="flat" cmpd="sng" algn="ctr">
              <a:solidFill>
                <a:schemeClr val="bg1"/>
              </a:solidFill>
              <a:prstDash val="solid"/>
              <a:round/>
              <a:headEnd type="none" w="med" len="med"/>
              <a:tailEnd type="none" w="med" len="med"/>
            </a:ln>
            <a:effectLst/>
          </p:spPr>
        </p:cxnSp>
        <p:sp>
          <p:nvSpPr>
            <p:cNvPr id="24" name="Rectangle 23">
              <a:extLst>
                <a:ext uri="{FF2B5EF4-FFF2-40B4-BE49-F238E27FC236}">
                  <a16:creationId xmlns:a16="http://schemas.microsoft.com/office/drawing/2014/main" id="{63098805-B57F-2C71-26D4-12C5FE8157B6}"/>
                </a:ext>
              </a:extLst>
            </p:cNvPr>
            <p:cNvSpPr/>
            <p:nvPr/>
          </p:nvSpPr>
          <p:spPr bwMode="auto">
            <a:xfrm>
              <a:off x="3729700" y="2988468"/>
              <a:ext cx="213649" cy="213649"/>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6" name="Diamond 25">
              <a:extLst>
                <a:ext uri="{FF2B5EF4-FFF2-40B4-BE49-F238E27FC236}">
                  <a16:creationId xmlns:a16="http://schemas.microsoft.com/office/drawing/2014/main" id="{22FE66A6-AD46-07A3-6560-ECC268CABCDB}"/>
                </a:ext>
              </a:extLst>
            </p:cNvPr>
            <p:cNvSpPr/>
            <p:nvPr/>
          </p:nvSpPr>
          <p:spPr bwMode="auto">
            <a:xfrm>
              <a:off x="2581224" y="3448050"/>
              <a:ext cx="2708326" cy="203199"/>
            </a:xfrm>
            <a:prstGeom prst="diamond">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8101" name="TextBox 2">
            <a:extLst>
              <a:ext uri="{FF2B5EF4-FFF2-40B4-BE49-F238E27FC236}">
                <a16:creationId xmlns:a16="http://schemas.microsoft.com/office/drawing/2014/main" id="{3A893B58-9565-D22B-7903-84043177B166}"/>
              </a:ext>
            </a:extLst>
          </p:cNvPr>
          <p:cNvSpPr txBox="1">
            <a:spLocks noChangeArrowheads="1"/>
          </p:cNvSpPr>
          <p:nvPr/>
        </p:nvSpPr>
        <p:spPr bwMode="auto">
          <a:xfrm>
            <a:off x="965862" y="3050793"/>
            <a:ext cx="1885950" cy="523875"/>
          </a:xfrm>
          <a:prstGeom prst="rect">
            <a:avLst/>
          </a:prstGeom>
          <a:solidFill>
            <a:schemeClr val="accent4"/>
          </a:solidFill>
          <a:ln>
            <a:noFill/>
          </a:ln>
        </p:spPr>
        <p:txBody>
          <a:bodyP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CHA</a:t>
            </a:r>
            <a:r>
              <a:rPr kumimoji="0" lang="en-US" altLang="en-US" sz="1400" b="1" i="0" u="none" strike="noStrike" kern="1200" cap="none" spc="0" normalizeH="0" baseline="-2500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2</a:t>
            </a:r>
            <a:r>
              <a:rPr kumimoji="0" lang="en-US" altLang="en-US" sz="1400" b="1"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DS</a:t>
            </a:r>
            <a:r>
              <a:rPr kumimoji="0" lang="en-US" altLang="en-US" sz="1400" b="1" i="0" u="none" strike="noStrike" kern="1200" cap="none" spc="0" normalizeH="0" baseline="-2500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2</a:t>
            </a:r>
            <a:r>
              <a:rPr kumimoji="0" lang="en-US" altLang="en-US" sz="1400" b="1"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-VASc ≥2 men or ≥3 women   </a:t>
            </a:r>
          </a:p>
        </p:txBody>
      </p:sp>
      <p:sp>
        <p:nvSpPr>
          <p:cNvPr id="388103" name="TextBox 8">
            <a:extLst>
              <a:ext uri="{FF2B5EF4-FFF2-40B4-BE49-F238E27FC236}">
                <a16:creationId xmlns:a16="http://schemas.microsoft.com/office/drawing/2014/main" id="{05B3EA65-9DFC-120E-5E96-52962ECB80FF}"/>
              </a:ext>
            </a:extLst>
          </p:cNvPr>
          <p:cNvSpPr txBox="1">
            <a:spLocks noChangeArrowheads="1"/>
          </p:cNvSpPr>
          <p:nvPr/>
        </p:nvSpPr>
        <p:spPr bwMode="auto">
          <a:xfrm>
            <a:off x="965862" y="4165239"/>
            <a:ext cx="1885950" cy="522288"/>
          </a:xfrm>
          <a:prstGeom prst="rect">
            <a:avLst/>
          </a:prstGeom>
          <a:solidFill>
            <a:schemeClr val="accent5"/>
          </a:solidFill>
          <a:ln>
            <a:noFill/>
          </a:ln>
        </p:spPr>
        <p:txBody>
          <a:bodyP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CHA</a:t>
            </a:r>
            <a:r>
              <a:rPr kumimoji="0" lang="en-US" altLang="en-US" sz="1400" b="1" i="0" u="none" strike="noStrike" kern="1200" cap="none" spc="0" normalizeH="0" baseline="-2500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2</a:t>
            </a:r>
            <a:r>
              <a:rPr kumimoji="0" lang="en-US" altLang="en-US" sz="14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DS</a:t>
            </a:r>
            <a:r>
              <a:rPr kumimoji="0" lang="en-US" altLang="en-US" sz="1400" b="1" i="0" u="none" strike="noStrike" kern="1200" cap="none" spc="0" normalizeH="0" baseline="-2500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2</a:t>
            </a:r>
            <a:r>
              <a:rPr kumimoji="0" lang="en-US" altLang="en-US" sz="14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-VASc 1 for men or 2 for women   </a:t>
            </a:r>
          </a:p>
        </p:txBody>
      </p:sp>
      <p:sp>
        <p:nvSpPr>
          <p:cNvPr id="3" name="Text Box 11">
            <a:extLst>
              <a:ext uri="{FF2B5EF4-FFF2-40B4-BE49-F238E27FC236}">
                <a16:creationId xmlns:a16="http://schemas.microsoft.com/office/drawing/2014/main" id="{535D0410-E62E-449A-A64B-4F35EF2191A6}"/>
              </a:ext>
            </a:extLst>
          </p:cNvPr>
          <p:cNvSpPr txBox="1">
            <a:spLocks noChangeArrowheads="1"/>
          </p:cNvSpPr>
          <p:nvPr/>
        </p:nvSpPr>
        <p:spPr bwMode="auto">
          <a:xfrm>
            <a:off x="414339" y="6385740"/>
            <a:ext cx="74090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2023 ACC/AHA/ACCP/HRS Guideline for the Diagnosis and Management of Atrial Fibrillation. </a:t>
            </a:r>
            <a:endPar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A171E988-E1F8-AD2E-8B7E-5668A3B2010F}"/>
              </a:ext>
            </a:extLst>
          </p:cNvPr>
          <p:cNvSpPr>
            <a:spLocks noGrp="1"/>
          </p:cNvSpPr>
          <p:nvPr>
            <p:ph type="title"/>
          </p:nvPr>
        </p:nvSpPr>
        <p:spPr/>
        <p:txBody>
          <a:bodyPr/>
          <a:lstStyle/>
          <a:p>
            <a:r>
              <a:rPr lang="en-US" dirty="0"/>
              <a:t>Antithrombotic Options in Patients With AF</a:t>
            </a:r>
          </a:p>
        </p:txBody>
      </p:sp>
      <p:sp>
        <p:nvSpPr>
          <p:cNvPr id="9" name="Rectangle 8">
            <a:extLst>
              <a:ext uri="{FF2B5EF4-FFF2-40B4-BE49-F238E27FC236}">
                <a16:creationId xmlns:a16="http://schemas.microsoft.com/office/drawing/2014/main" id="{AB141AB3-AACF-4D14-1225-08AD2B73E090}"/>
              </a:ext>
            </a:extLst>
          </p:cNvPr>
          <p:cNvSpPr/>
          <p:nvPr/>
        </p:nvSpPr>
        <p:spPr bwMode="auto">
          <a:xfrm>
            <a:off x="1257301" y="1838317"/>
            <a:ext cx="3754754" cy="775914"/>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 name="TextBox 10">
            <a:extLst>
              <a:ext uri="{FF2B5EF4-FFF2-40B4-BE49-F238E27FC236}">
                <a16:creationId xmlns:a16="http://schemas.microsoft.com/office/drawing/2014/main" id="{9F57D58C-2C2B-37FF-5251-6ED781673140}"/>
              </a:ext>
            </a:extLst>
          </p:cNvPr>
          <p:cNvSpPr txBox="1"/>
          <p:nvPr/>
        </p:nvSpPr>
        <p:spPr bwMode="auto">
          <a:xfrm>
            <a:off x="1257300" y="1894015"/>
            <a:ext cx="374822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Stroke and systemic embolism event risk threshold for anticoagulation</a:t>
            </a:r>
          </a:p>
        </p:txBody>
      </p:sp>
      <p:sp>
        <p:nvSpPr>
          <p:cNvPr id="25" name="Rectangle 24">
            <a:extLst>
              <a:ext uri="{FF2B5EF4-FFF2-40B4-BE49-F238E27FC236}">
                <a16:creationId xmlns:a16="http://schemas.microsoft.com/office/drawing/2014/main" id="{78CD0223-464B-80C8-E09C-EC95E2128394}"/>
              </a:ext>
            </a:extLst>
          </p:cNvPr>
          <p:cNvSpPr/>
          <p:nvPr/>
        </p:nvSpPr>
        <p:spPr bwMode="auto">
          <a:xfrm>
            <a:off x="5537200" y="1834455"/>
            <a:ext cx="1763485" cy="779405"/>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6" name="TextBox 25">
            <a:extLst>
              <a:ext uri="{FF2B5EF4-FFF2-40B4-BE49-F238E27FC236}">
                <a16:creationId xmlns:a16="http://schemas.microsoft.com/office/drawing/2014/main" id="{3DACB5D7-2A19-F813-7341-F5C7B80CF2D6}"/>
              </a:ext>
            </a:extLst>
          </p:cNvPr>
          <p:cNvSpPr txBox="1"/>
          <p:nvPr/>
        </p:nvSpPr>
        <p:spPr bwMode="auto">
          <a:xfrm>
            <a:off x="5475967" y="1894015"/>
            <a:ext cx="18859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Anticoagulation choice</a:t>
            </a:r>
          </a:p>
        </p:txBody>
      </p:sp>
      <p:sp>
        <p:nvSpPr>
          <p:cNvPr id="27" name="Freeform: Shape 26">
            <a:extLst>
              <a:ext uri="{FF2B5EF4-FFF2-40B4-BE49-F238E27FC236}">
                <a16:creationId xmlns:a16="http://schemas.microsoft.com/office/drawing/2014/main" id="{68D80864-20A9-BFB0-1817-937B30091AF1}"/>
              </a:ext>
            </a:extLst>
          </p:cNvPr>
          <p:cNvSpPr/>
          <p:nvPr/>
        </p:nvSpPr>
        <p:spPr bwMode="auto">
          <a:xfrm>
            <a:off x="2974658" y="2612571"/>
            <a:ext cx="320040" cy="1835604"/>
          </a:xfrm>
          <a:custGeom>
            <a:avLst/>
            <a:gdLst>
              <a:gd name="connsiteX0" fmla="*/ 0 w 320040"/>
              <a:gd name="connsiteY0" fmla="*/ 0 h 2037806"/>
              <a:gd name="connsiteX1" fmla="*/ 0 w 320040"/>
              <a:gd name="connsiteY1" fmla="*/ 2037806 h 2037806"/>
              <a:gd name="connsiteX2" fmla="*/ 320040 w 320040"/>
              <a:gd name="connsiteY2" fmla="*/ 2037806 h 2037806"/>
            </a:gdLst>
            <a:ahLst/>
            <a:cxnLst>
              <a:cxn ang="0">
                <a:pos x="connsiteX0" y="connsiteY0"/>
              </a:cxn>
              <a:cxn ang="0">
                <a:pos x="connsiteX1" y="connsiteY1"/>
              </a:cxn>
              <a:cxn ang="0">
                <a:pos x="connsiteX2" y="connsiteY2"/>
              </a:cxn>
            </a:cxnLst>
            <a:rect l="l" t="t" r="r" b="b"/>
            <a:pathLst>
              <a:path w="320040" h="2037806">
                <a:moveTo>
                  <a:pt x="0" y="0"/>
                </a:moveTo>
                <a:lnTo>
                  <a:pt x="0" y="2037806"/>
                </a:lnTo>
                <a:lnTo>
                  <a:pt x="320040" y="2037806"/>
                </a:lnTo>
              </a:path>
            </a:pathLst>
          </a:custGeom>
          <a:noFill/>
          <a:ln w="28575">
            <a:solidFill>
              <a:schemeClr val="bg1"/>
            </a:solidFill>
            <a:miter lim="800000"/>
            <a:headEnd type="none" w="med" len="med"/>
            <a:tailEnd type="triangle" w="med" len="me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28" name="Straight Arrow Connector 27">
            <a:extLst>
              <a:ext uri="{FF2B5EF4-FFF2-40B4-BE49-F238E27FC236}">
                <a16:creationId xmlns:a16="http://schemas.microsoft.com/office/drawing/2014/main" id="{AFE6A0BD-9EC1-B7C0-CF54-68B109525414}"/>
              </a:ext>
            </a:extLst>
          </p:cNvPr>
          <p:cNvCxnSpPr>
            <a:cxnSpLocks/>
          </p:cNvCxnSpPr>
          <p:nvPr/>
        </p:nvCxnSpPr>
        <p:spPr bwMode="auto">
          <a:xfrm>
            <a:off x="2981189" y="3304708"/>
            <a:ext cx="313509" cy="0"/>
          </a:xfrm>
          <a:prstGeom prst="straightConnector1">
            <a:avLst/>
          </a:prstGeom>
          <a:noFill/>
          <a:ln w="28575" cap="flat" cmpd="sng" algn="ctr">
            <a:solidFill>
              <a:schemeClr val="bg1"/>
            </a:solidFill>
            <a:prstDash val="solid"/>
            <a:round/>
            <a:headEnd type="none" w="med" len="med"/>
            <a:tailEnd type="triangle"/>
          </a:ln>
          <a:effectLst/>
        </p:spPr>
      </p:cxnSp>
      <p:sp>
        <p:nvSpPr>
          <p:cNvPr id="29" name="Rectangle 28">
            <a:extLst>
              <a:ext uri="{FF2B5EF4-FFF2-40B4-BE49-F238E27FC236}">
                <a16:creationId xmlns:a16="http://schemas.microsoft.com/office/drawing/2014/main" id="{57788201-25D0-8CAF-4B35-53F685A546D8}"/>
              </a:ext>
            </a:extLst>
          </p:cNvPr>
          <p:cNvSpPr/>
          <p:nvPr/>
        </p:nvSpPr>
        <p:spPr bwMode="auto">
          <a:xfrm>
            <a:off x="3294699" y="2862251"/>
            <a:ext cx="2641413" cy="884914"/>
          </a:xfrm>
          <a:prstGeom prst="rect">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0" name="TextBox 29">
            <a:extLst>
              <a:ext uri="{FF2B5EF4-FFF2-40B4-BE49-F238E27FC236}">
                <a16:creationId xmlns:a16="http://schemas.microsoft.com/office/drawing/2014/main" id="{79F488C2-1FE3-74E2-0F48-5E33BDC4EB3C}"/>
              </a:ext>
            </a:extLst>
          </p:cNvPr>
          <p:cNvSpPr txBox="1"/>
          <p:nvPr/>
        </p:nvSpPr>
        <p:spPr bwMode="auto">
          <a:xfrm>
            <a:off x="3360931" y="2889210"/>
            <a:ext cx="248017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Anticoagulation recommended if ≥2%/yr </a:t>
            </a:r>
            <a:b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(1)</a:t>
            </a:r>
          </a:p>
        </p:txBody>
      </p:sp>
      <p:sp>
        <p:nvSpPr>
          <p:cNvPr id="31" name="Rectangle 30">
            <a:extLst>
              <a:ext uri="{FF2B5EF4-FFF2-40B4-BE49-F238E27FC236}">
                <a16:creationId xmlns:a16="http://schemas.microsoft.com/office/drawing/2014/main" id="{6AFB7DD0-132A-177B-FE3B-44C05D69B1DE}"/>
              </a:ext>
            </a:extLst>
          </p:cNvPr>
          <p:cNvSpPr/>
          <p:nvPr/>
        </p:nvSpPr>
        <p:spPr bwMode="auto">
          <a:xfrm>
            <a:off x="3294699" y="3984272"/>
            <a:ext cx="2641413" cy="884914"/>
          </a:xfrm>
          <a:prstGeom prst="rect">
            <a:avLst/>
          </a:prstGeom>
          <a:solidFill>
            <a:schemeClr val="accent5"/>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2" name="TextBox 31">
            <a:extLst>
              <a:ext uri="{FF2B5EF4-FFF2-40B4-BE49-F238E27FC236}">
                <a16:creationId xmlns:a16="http://schemas.microsoft.com/office/drawing/2014/main" id="{F9BAF6B4-960D-F65B-FBDF-76715B8A4D86}"/>
              </a:ext>
            </a:extLst>
          </p:cNvPr>
          <p:cNvSpPr txBox="1"/>
          <p:nvPr/>
        </p:nvSpPr>
        <p:spPr bwMode="auto">
          <a:xfrm>
            <a:off x="3280310" y="4011231"/>
            <a:ext cx="264141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Anticoagulation reasonable if </a:t>
            </a:r>
            <a:b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1%-2%/yr </a:t>
            </a:r>
            <a:b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a:t>
            </a:r>
          </a:p>
        </p:txBody>
      </p:sp>
      <p:sp>
        <p:nvSpPr>
          <p:cNvPr id="33" name="Freeform: Shape 32">
            <a:extLst>
              <a:ext uri="{FF2B5EF4-FFF2-40B4-BE49-F238E27FC236}">
                <a16:creationId xmlns:a16="http://schemas.microsoft.com/office/drawing/2014/main" id="{F62F5E0B-616E-3458-19B2-0E85838D216F}"/>
              </a:ext>
            </a:extLst>
          </p:cNvPr>
          <p:cNvSpPr/>
          <p:nvPr/>
        </p:nvSpPr>
        <p:spPr bwMode="auto">
          <a:xfrm>
            <a:off x="6415677" y="2592105"/>
            <a:ext cx="320040" cy="2941920"/>
          </a:xfrm>
          <a:custGeom>
            <a:avLst/>
            <a:gdLst>
              <a:gd name="connsiteX0" fmla="*/ 0 w 320040"/>
              <a:gd name="connsiteY0" fmla="*/ 0 h 2037806"/>
              <a:gd name="connsiteX1" fmla="*/ 0 w 320040"/>
              <a:gd name="connsiteY1" fmla="*/ 2037806 h 2037806"/>
              <a:gd name="connsiteX2" fmla="*/ 320040 w 320040"/>
              <a:gd name="connsiteY2" fmla="*/ 2037806 h 2037806"/>
            </a:gdLst>
            <a:ahLst/>
            <a:cxnLst>
              <a:cxn ang="0">
                <a:pos x="connsiteX0" y="connsiteY0"/>
              </a:cxn>
              <a:cxn ang="0">
                <a:pos x="connsiteX1" y="connsiteY1"/>
              </a:cxn>
              <a:cxn ang="0">
                <a:pos x="connsiteX2" y="connsiteY2"/>
              </a:cxn>
            </a:cxnLst>
            <a:rect l="l" t="t" r="r" b="b"/>
            <a:pathLst>
              <a:path w="320040" h="2037806">
                <a:moveTo>
                  <a:pt x="0" y="0"/>
                </a:moveTo>
                <a:lnTo>
                  <a:pt x="0" y="2037806"/>
                </a:lnTo>
                <a:lnTo>
                  <a:pt x="320040" y="2037806"/>
                </a:lnTo>
              </a:path>
            </a:pathLst>
          </a:custGeom>
          <a:noFill/>
          <a:ln w="28575">
            <a:solidFill>
              <a:schemeClr val="bg1"/>
            </a:solidFill>
            <a:miter lim="800000"/>
            <a:headEnd type="none" w="med" len="med"/>
            <a:tailEnd type="triangle" w="med" len="me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34" name="Straight Arrow Connector 33">
            <a:extLst>
              <a:ext uri="{FF2B5EF4-FFF2-40B4-BE49-F238E27FC236}">
                <a16:creationId xmlns:a16="http://schemas.microsoft.com/office/drawing/2014/main" id="{451FF594-2D5F-526D-7963-02EA36E38FC2}"/>
              </a:ext>
            </a:extLst>
          </p:cNvPr>
          <p:cNvCxnSpPr/>
          <p:nvPr/>
        </p:nvCxnSpPr>
        <p:spPr bwMode="auto">
          <a:xfrm>
            <a:off x="6415677" y="3304708"/>
            <a:ext cx="295224" cy="0"/>
          </a:xfrm>
          <a:prstGeom prst="straightConnector1">
            <a:avLst/>
          </a:prstGeom>
          <a:noFill/>
          <a:ln w="28575" cap="flat" cmpd="sng" algn="ctr">
            <a:solidFill>
              <a:schemeClr val="bg1"/>
            </a:solidFill>
            <a:prstDash val="solid"/>
            <a:round/>
            <a:headEnd type="none" w="med" len="med"/>
            <a:tailEnd type="triangle"/>
          </a:ln>
          <a:effectLst/>
        </p:spPr>
      </p:cxnSp>
      <p:cxnSp>
        <p:nvCxnSpPr>
          <p:cNvPr id="35" name="Straight Arrow Connector 34">
            <a:extLst>
              <a:ext uri="{FF2B5EF4-FFF2-40B4-BE49-F238E27FC236}">
                <a16:creationId xmlns:a16="http://schemas.microsoft.com/office/drawing/2014/main" id="{BA6D4437-0751-9126-1027-C07E2EBD8F26}"/>
              </a:ext>
            </a:extLst>
          </p:cNvPr>
          <p:cNvCxnSpPr/>
          <p:nvPr/>
        </p:nvCxnSpPr>
        <p:spPr bwMode="auto">
          <a:xfrm>
            <a:off x="6409146" y="4426729"/>
            <a:ext cx="295224" cy="0"/>
          </a:xfrm>
          <a:prstGeom prst="straightConnector1">
            <a:avLst/>
          </a:prstGeom>
          <a:noFill/>
          <a:ln w="28575" cap="flat" cmpd="sng" algn="ctr">
            <a:solidFill>
              <a:schemeClr val="bg1"/>
            </a:solidFill>
            <a:prstDash val="solid"/>
            <a:round/>
            <a:headEnd type="none" w="med" len="med"/>
            <a:tailEnd type="triangle"/>
          </a:ln>
          <a:effectLst/>
        </p:spPr>
      </p:cxnSp>
      <p:sp>
        <p:nvSpPr>
          <p:cNvPr id="36" name="Rectangle 35">
            <a:extLst>
              <a:ext uri="{FF2B5EF4-FFF2-40B4-BE49-F238E27FC236}">
                <a16:creationId xmlns:a16="http://schemas.microsoft.com/office/drawing/2014/main" id="{52318C11-29EB-16C0-3D62-3F206E8A99A0}"/>
              </a:ext>
            </a:extLst>
          </p:cNvPr>
          <p:cNvSpPr/>
          <p:nvPr/>
        </p:nvSpPr>
        <p:spPr bwMode="auto">
          <a:xfrm>
            <a:off x="6704371" y="2870156"/>
            <a:ext cx="4147838" cy="869105"/>
          </a:xfrm>
          <a:prstGeom prst="rect">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 name="TextBox 36">
            <a:extLst>
              <a:ext uri="{FF2B5EF4-FFF2-40B4-BE49-F238E27FC236}">
                <a16:creationId xmlns:a16="http://schemas.microsoft.com/office/drawing/2014/main" id="{5EA00EA6-0569-6399-5E64-8A878E95F6AF}"/>
              </a:ext>
            </a:extLst>
          </p:cNvPr>
          <p:cNvSpPr txBox="1"/>
          <p:nvPr/>
        </p:nvSpPr>
        <p:spPr bwMode="auto">
          <a:xfrm>
            <a:off x="6658651" y="2889210"/>
            <a:ext cx="426650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DOACs preferred over warfarin (except for mitral stenosis or mechanical heart valve)  </a:t>
            </a:r>
            <a:b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(1)</a:t>
            </a:r>
          </a:p>
        </p:txBody>
      </p:sp>
      <p:sp>
        <p:nvSpPr>
          <p:cNvPr id="38" name="Rectangle 37">
            <a:extLst>
              <a:ext uri="{FF2B5EF4-FFF2-40B4-BE49-F238E27FC236}">
                <a16:creationId xmlns:a16="http://schemas.microsoft.com/office/drawing/2014/main" id="{82F79251-8AC5-9304-AADD-3E33CBC7653A}"/>
              </a:ext>
            </a:extLst>
          </p:cNvPr>
          <p:cNvSpPr/>
          <p:nvPr/>
        </p:nvSpPr>
        <p:spPr bwMode="auto">
          <a:xfrm>
            <a:off x="6703063" y="3992177"/>
            <a:ext cx="4149646" cy="869105"/>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9" name="TextBox 38">
            <a:extLst>
              <a:ext uri="{FF2B5EF4-FFF2-40B4-BE49-F238E27FC236}">
                <a16:creationId xmlns:a16="http://schemas.microsoft.com/office/drawing/2014/main" id="{7F257739-E840-A71E-4E00-2D436FE4DB17}"/>
              </a:ext>
            </a:extLst>
          </p:cNvPr>
          <p:cNvSpPr txBox="1"/>
          <p:nvPr/>
        </p:nvSpPr>
        <p:spPr bwMode="auto">
          <a:xfrm>
            <a:off x="6657342" y="4011231"/>
            <a:ext cx="426836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Aspirin either alone or with clopidogrel not recommended to reduce stroke risk</a:t>
            </a:r>
            <a:b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(3: Harm)</a:t>
            </a:r>
          </a:p>
        </p:txBody>
      </p:sp>
      <p:sp>
        <p:nvSpPr>
          <p:cNvPr id="40" name="Rectangle 39">
            <a:extLst>
              <a:ext uri="{FF2B5EF4-FFF2-40B4-BE49-F238E27FC236}">
                <a16:creationId xmlns:a16="http://schemas.microsoft.com/office/drawing/2014/main" id="{6C386E0E-12A4-2176-1132-7B7C02002553}"/>
              </a:ext>
            </a:extLst>
          </p:cNvPr>
          <p:cNvSpPr/>
          <p:nvPr/>
        </p:nvSpPr>
        <p:spPr bwMode="auto">
          <a:xfrm>
            <a:off x="6722656" y="5102830"/>
            <a:ext cx="4109612" cy="869105"/>
          </a:xfrm>
          <a:prstGeom prst="rect">
            <a:avLst/>
          </a:prstGeom>
          <a:solidFill>
            <a:schemeClr val="accent3">
              <a:lumMod val="60000"/>
              <a:lumOff val="4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1" name="TextBox 40">
            <a:extLst>
              <a:ext uri="{FF2B5EF4-FFF2-40B4-BE49-F238E27FC236}">
                <a16:creationId xmlns:a16="http://schemas.microsoft.com/office/drawing/2014/main" id="{0AC1063A-2DB9-3EFB-C69C-5FF422D8A2CE}"/>
              </a:ext>
            </a:extLst>
          </p:cNvPr>
          <p:cNvSpPr txBox="1"/>
          <p:nvPr/>
        </p:nvSpPr>
        <p:spPr bwMode="auto">
          <a:xfrm>
            <a:off x="6657343" y="5125175"/>
            <a:ext cx="42869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If no risk factors for stroke, aspirin to prevent thromboembolic events not recommended</a:t>
            </a:r>
            <a:b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 No benefit)</a:t>
            </a:r>
          </a:p>
        </p:txBody>
      </p:sp>
    </p:spTree>
    <p:extLst>
      <p:ext uri="{BB962C8B-B14F-4D97-AF65-F5344CB8AC3E}">
        <p14:creationId xmlns:p14="http://schemas.microsoft.com/office/powerpoint/2010/main" val="13225683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0386" name="Title 1">
            <a:extLst>
              <a:ext uri="{FF2B5EF4-FFF2-40B4-BE49-F238E27FC236}">
                <a16:creationId xmlns:a16="http://schemas.microsoft.com/office/drawing/2014/main" id="{11657CD7-3661-1DCE-ECD1-5AA9B7FA9BD7}"/>
              </a:ext>
            </a:extLst>
          </p:cNvPr>
          <p:cNvSpPr>
            <a:spLocks noGrp="1" noChangeArrowheads="1"/>
          </p:cNvSpPr>
          <p:nvPr>
            <p:ph type="title"/>
          </p:nvPr>
        </p:nvSpPr>
        <p:spPr/>
        <p:txBody>
          <a:bodyPr/>
          <a:lstStyle/>
          <a:p>
            <a:r>
              <a:rPr lang="en-US" altLang="en-US" dirty="0"/>
              <a:t>ARTESiA Results by Subgroup</a:t>
            </a:r>
          </a:p>
        </p:txBody>
      </p:sp>
      <p:sp>
        <p:nvSpPr>
          <p:cNvPr id="8" name="Text Box 11">
            <a:extLst>
              <a:ext uri="{FF2B5EF4-FFF2-40B4-BE49-F238E27FC236}">
                <a16:creationId xmlns:a16="http://schemas.microsoft.com/office/drawing/2014/main" id="{0F75090F-B3C9-0730-918A-1C1AC48655E1}"/>
              </a:ext>
            </a:extLst>
          </p:cNvPr>
          <p:cNvSpPr txBox="1">
            <a:spLocks noChangeArrowheads="1"/>
          </p:cNvSpPr>
          <p:nvPr/>
        </p:nvSpPr>
        <p:spPr bwMode="auto">
          <a:xfrm>
            <a:off x="414339" y="6385740"/>
            <a:ext cx="74090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Preliminary Data Provided by Dr. Granger. </a:t>
            </a:r>
            <a:endPar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9" name="Content Placeholder 7">
            <a:extLst>
              <a:ext uri="{FF2B5EF4-FFF2-40B4-BE49-F238E27FC236}">
                <a16:creationId xmlns:a16="http://schemas.microsoft.com/office/drawing/2014/main" id="{7A063C0E-775B-754F-EF78-9100653B8A5B}"/>
              </a:ext>
            </a:extLst>
          </p:cNvPr>
          <p:cNvGraphicFramePr>
            <a:graphicFrameLocks/>
          </p:cNvGraphicFramePr>
          <p:nvPr>
            <p:extLst>
              <p:ext uri="{D42A27DB-BD31-4B8C-83A1-F6EECF244321}">
                <p14:modId xmlns:p14="http://schemas.microsoft.com/office/powerpoint/2010/main" val="2942293723"/>
              </p:ext>
            </p:extLst>
          </p:nvPr>
        </p:nvGraphicFramePr>
        <p:xfrm>
          <a:off x="719137" y="1600200"/>
          <a:ext cx="10763066" cy="3196590"/>
        </p:xfrm>
        <a:graphic>
          <a:graphicData uri="http://schemas.openxmlformats.org/drawingml/2006/table">
            <a:tbl>
              <a:tblPr firstRow="1" bandRow="1">
                <a:tableStyleId>{5C22544A-7EE6-4342-B048-85BDC9FD1C3A}</a:tableStyleId>
              </a:tblPr>
              <a:tblGrid>
                <a:gridCol w="2944957">
                  <a:extLst>
                    <a:ext uri="{9D8B030D-6E8A-4147-A177-3AD203B41FA5}">
                      <a16:colId xmlns:a16="http://schemas.microsoft.com/office/drawing/2014/main" val="20000"/>
                    </a:ext>
                  </a:extLst>
                </a:gridCol>
                <a:gridCol w="1414962">
                  <a:extLst>
                    <a:ext uri="{9D8B030D-6E8A-4147-A177-3AD203B41FA5}">
                      <a16:colId xmlns:a16="http://schemas.microsoft.com/office/drawing/2014/main" val="20001"/>
                    </a:ext>
                  </a:extLst>
                </a:gridCol>
                <a:gridCol w="1943940">
                  <a:extLst>
                    <a:ext uri="{9D8B030D-6E8A-4147-A177-3AD203B41FA5}">
                      <a16:colId xmlns:a16="http://schemas.microsoft.com/office/drawing/2014/main" val="20002"/>
                    </a:ext>
                  </a:extLst>
                </a:gridCol>
                <a:gridCol w="960295">
                  <a:extLst>
                    <a:ext uri="{9D8B030D-6E8A-4147-A177-3AD203B41FA5}">
                      <a16:colId xmlns:a16="http://schemas.microsoft.com/office/drawing/2014/main" val="20003"/>
                    </a:ext>
                  </a:extLst>
                </a:gridCol>
                <a:gridCol w="1749456">
                  <a:extLst>
                    <a:ext uri="{9D8B030D-6E8A-4147-A177-3AD203B41FA5}">
                      <a16:colId xmlns:a16="http://schemas.microsoft.com/office/drawing/2014/main" val="20004"/>
                    </a:ext>
                  </a:extLst>
                </a:gridCol>
                <a:gridCol w="1749456">
                  <a:extLst>
                    <a:ext uri="{9D8B030D-6E8A-4147-A177-3AD203B41FA5}">
                      <a16:colId xmlns:a16="http://schemas.microsoft.com/office/drawing/2014/main" val="930434783"/>
                    </a:ext>
                  </a:extLst>
                </a:gridCol>
              </a:tblGrid>
              <a:tr h="962890">
                <a:tc>
                  <a:txBody>
                    <a:bodyPr/>
                    <a:lstStyle/>
                    <a:p>
                      <a:endParaRPr lang="en-US" sz="2000" dirty="0">
                        <a:latin typeface="+mn-lt"/>
                      </a:endParaRPr>
                    </a:p>
                  </a:txBody>
                  <a:tcPr marL="121925" marR="121925" marT="60963" marB="60963"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marL="0" marR="0" algn="ctr">
                        <a:lnSpc>
                          <a:spcPct val="107000"/>
                        </a:lnSpc>
                        <a:spcBef>
                          <a:spcPts val="300"/>
                        </a:spcBef>
                        <a:spcAft>
                          <a:spcPts val="300"/>
                        </a:spcAft>
                      </a:pPr>
                      <a:r>
                        <a:rPr lang="en-US" sz="2000" kern="100" dirty="0">
                          <a:effectLst/>
                        </a:rPr>
                        <a:t>Aspirin, %/Yr </a:t>
                      </a:r>
                      <a:br>
                        <a:rPr lang="en-US" sz="2000" kern="100" dirty="0">
                          <a:effectLst/>
                        </a:rPr>
                      </a:br>
                      <a:r>
                        <a:rPr lang="en-US" sz="2000" kern="100" dirty="0">
                          <a:effectLst/>
                        </a:rPr>
                        <a:t>(n = 1997)  </a:t>
                      </a:r>
                      <a:endParaRPr lang="en-US" sz="2000" kern="100" dirty="0">
                        <a:effectLst/>
                        <a:latin typeface="+mn-lt"/>
                        <a:ea typeface="Times New Roman" panose="02020603050405020304" pitchFamily="18" charset="0"/>
                        <a:cs typeface="Arial" panose="020B0604020202020204" pitchFamily="34" charset="0"/>
                      </a:endParaRPr>
                    </a:p>
                  </a:txBody>
                  <a:tcPr marL="38100" marR="3810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marL="0" marR="0" algn="ctr">
                        <a:lnSpc>
                          <a:spcPct val="107000"/>
                        </a:lnSpc>
                        <a:spcBef>
                          <a:spcPts val="300"/>
                        </a:spcBef>
                        <a:spcAft>
                          <a:spcPts val="300"/>
                        </a:spcAft>
                      </a:pPr>
                      <a:r>
                        <a:rPr lang="en-US" sz="2000" kern="100" dirty="0">
                          <a:effectLst/>
                        </a:rPr>
                        <a:t>Apixaban, %/Yr </a:t>
                      </a:r>
                      <a:br>
                        <a:rPr lang="en-US" sz="2000" kern="100" dirty="0">
                          <a:effectLst/>
                        </a:rPr>
                      </a:br>
                      <a:r>
                        <a:rPr lang="en-US" sz="2000" kern="100" dirty="0">
                          <a:effectLst/>
                        </a:rPr>
                        <a:t>(n = 2015)</a:t>
                      </a:r>
                      <a:endParaRPr lang="en-US" sz="2000" kern="100" dirty="0">
                        <a:effectLst/>
                        <a:latin typeface="+mn-lt"/>
                        <a:ea typeface="Times New Roman" panose="02020603050405020304" pitchFamily="18" charset="0"/>
                        <a:cs typeface="Arial" panose="020B0604020202020204" pitchFamily="34" charset="0"/>
                      </a:endParaRPr>
                    </a:p>
                  </a:txBody>
                  <a:tcPr marL="38100" marR="3810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marL="0" marR="0" algn="ctr">
                        <a:lnSpc>
                          <a:spcPct val="107000"/>
                        </a:lnSpc>
                        <a:spcBef>
                          <a:spcPts val="300"/>
                        </a:spcBef>
                        <a:spcAft>
                          <a:spcPts val="300"/>
                        </a:spcAft>
                      </a:pPr>
                      <a:r>
                        <a:rPr lang="en-US" sz="2000" kern="100" dirty="0">
                          <a:effectLst/>
                        </a:rPr>
                        <a:t>HR</a:t>
                      </a:r>
                      <a:endParaRPr lang="en-US" sz="2000" kern="100" dirty="0">
                        <a:effectLst/>
                        <a:latin typeface="+mn-lt"/>
                        <a:ea typeface="Times New Roman" panose="02020603050405020304" pitchFamily="18" charset="0"/>
                        <a:cs typeface="Arial" panose="020B0604020202020204" pitchFamily="34" charset="0"/>
                      </a:endParaRPr>
                    </a:p>
                  </a:txBody>
                  <a:tcPr marL="38100" marR="3810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marL="0" marR="0" algn="ctr">
                        <a:lnSpc>
                          <a:spcPct val="107000"/>
                        </a:lnSpc>
                        <a:spcBef>
                          <a:spcPts val="300"/>
                        </a:spcBef>
                        <a:spcAft>
                          <a:spcPts val="300"/>
                        </a:spcAft>
                      </a:pPr>
                      <a:r>
                        <a:rPr lang="en-US" sz="2000" kern="100" dirty="0">
                          <a:effectLst/>
                        </a:rPr>
                        <a:t>Absolute Risk Reduction</a:t>
                      </a:r>
                      <a:endParaRPr lang="en-US" sz="2000" kern="100" dirty="0">
                        <a:effectLst/>
                        <a:latin typeface="+mn-lt"/>
                        <a:ea typeface="Times New Roman" panose="02020603050405020304" pitchFamily="18" charset="0"/>
                        <a:cs typeface="Arial" panose="020B0604020202020204" pitchFamily="34" charset="0"/>
                      </a:endParaRPr>
                    </a:p>
                  </a:txBody>
                  <a:tcPr marL="38100" marR="3810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marL="0" marR="0" algn="ctr">
                        <a:lnSpc>
                          <a:spcPct val="107000"/>
                        </a:lnSpc>
                        <a:spcBef>
                          <a:spcPts val="300"/>
                        </a:spcBef>
                        <a:spcAft>
                          <a:spcPts val="300"/>
                        </a:spcAft>
                      </a:pPr>
                      <a:r>
                        <a:rPr lang="en-US" sz="2000" i="1" kern="100" dirty="0">
                          <a:effectLst/>
                          <a:latin typeface="+mn-lt"/>
                          <a:ea typeface="Times New Roman" panose="02020603050405020304" pitchFamily="18" charset="0"/>
                          <a:cs typeface="Arial" panose="020B0604020202020204" pitchFamily="34" charset="0"/>
                        </a:rPr>
                        <a:t>P </a:t>
                      </a:r>
                      <a:r>
                        <a:rPr lang="en-US" sz="2000" i="0" kern="100" dirty="0">
                          <a:effectLst/>
                          <a:latin typeface="+mn-lt"/>
                          <a:ea typeface="Times New Roman" panose="02020603050405020304" pitchFamily="18" charset="0"/>
                          <a:cs typeface="Arial" panose="020B0604020202020204" pitchFamily="34" charset="0"/>
                        </a:rPr>
                        <a:t>Value</a:t>
                      </a:r>
                      <a:endParaRPr lang="en-US" sz="2000" i="1" kern="100" dirty="0">
                        <a:effectLst/>
                        <a:latin typeface="+mn-lt"/>
                        <a:ea typeface="Times New Roman" panose="02020603050405020304" pitchFamily="18" charset="0"/>
                        <a:cs typeface="Arial" panose="020B0604020202020204" pitchFamily="34" charset="0"/>
                      </a:endParaRPr>
                    </a:p>
                  </a:txBody>
                  <a:tcPr marL="38100" marR="3810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10000"/>
                  </a:ext>
                </a:extLst>
              </a:tr>
              <a:tr h="511095">
                <a:tc>
                  <a:txBody>
                    <a:bodyPr/>
                    <a:lstStyle/>
                    <a:p>
                      <a:pPr marL="0" marR="0">
                        <a:lnSpc>
                          <a:spcPct val="107000"/>
                        </a:lnSpc>
                        <a:spcBef>
                          <a:spcPts val="300"/>
                        </a:spcBef>
                        <a:spcAft>
                          <a:spcPts val="300"/>
                        </a:spcAft>
                      </a:pPr>
                      <a:r>
                        <a:rPr lang="en-US" sz="2000" kern="100" dirty="0">
                          <a:solidFill>
                            <a:schemeClr val="bg1"/>
                          </a:solidFill>
                          <a:effectLst/>
                        </a:rPr>
                        <a:t>Stroke/SE </a:t>
                      </a:r>
                    </a:p>
                    <a:p>
                      <a:pPr marL="342900" marR="0" indent="-342900">
                        <a:lnSpc>
                          <a:spcPct val="107000"/>
                        </a:lnSpc>
                        <a:spcBef>
                          <a:spcPts val="300"/>
                        </a:spcBef>
                        <a:spcAft>
                          <a:spcPts val="300"/>
                        </a:spcAft>
                        <a:buFont typeface="Wingdings" panose="05000000000000000000" pitchFamily="2" charset="2"/>
                        <a:buChar char="§"/>
                      </a:pPr>
                      <a:r>
                        <a:rPr lang="en-US" sz="2000" kern="100" dirty="0">
                          <a:solidFill>
                            <a:schemeClr val="bg1"/>
                          </a:solidFill>
                          <a:effectLst/>
                        </a:rPr>
                        <a:t>CHADSVASC &lt;4 (39%)  </a:t>
                      </a:r>
                    </a:p>
                    <a:p>
                      <a:pPr marL="342900" marR="0" indent="-342900">
                        <a:lnSpc>
                          <a:spcPct val="107000"/>
                        </a:lnSpc>
                        <a:spcBef>
                          <a:spcPts val="300"/>
                        </a:spcBef>
                        <a:spcAft>
                          <a:spcPts val="300"/>
                        </a:spcAft>
                        <a:buFont typeface="Wingdings" panose="05000000000000000000" pitchFamily="2" charset="2"/>
                        <a:buChar char="§"/>
                      </a:pPr>
                      <a:r>
                        <a:rPr lang="en-US" sz="2000" kern="100" dirty="0">
                          <a:solidFill>
                            <a:schemeClr val="bg1"/>
                          </a:solidFill>
                          <a:effectLst/>
                        </a:rPr>
                        <a:t>CHADSVASC &gt;4 (27%)                        </a:t>
                      </a:r>
                      <a:endParaRPr lang="en-US" sz="2000" kern="100" dirty="0">
                        <a:solidFill>
                          <a:schemeClr val="bg1"/>
                        </a:solidFill>
                        <a:effectLst/>
                        <a:latin typeface="+mn-lt"/>
                        <a:ea typeface="Times New Roman" panose="02020603050405020304" pitchFamily="18" charset="0"/>
                        <a:cs typeface="Arial" panose="020B0604020202020204" pitchFamily="34" charset="0"/>
                      </a:endParaRPr>
                    </a:p>
                  </a:txBody>
                  <a:tcPr marL="38100" marR="38100" marT="0" marB="0">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algn="ctr">
                        <a:lnSpc>
                          <a:spcPct val="107000"/>
                        </a:lnSpc>
                        <a:spcBef>
                          <a:spcPts val="300"/>
                        </a:spcBef>
                        <a:spcAft>
                          <a:spcPts val="300"/>
                        </a:spcAft>
                      </a:pPr>
                      <a:r>
                        <a:rPr lang="en-US" sz="2000" kern="100" dirty="0">
                          <a:solidFill>
                            <a:schemeClr val="bg1"/>
                          </a:solidFill>
                          <a:effectLst/>
                        </a:rPr>
                        <a:t> </a:t>
                      </a:r>
                    </a:p>
                    <a:p>
                      <a:pPr marL="0" marR="0" algn="ctr">
                        <a:lnSpc>
                          <a:spcPct val="107000"/>
                        </a:lnSpc>
                        <a:spcBef>
                          <a:spcPts val="300"/>
                        </a:spcBef>
                        <a:spcAft>
                          <a:spcPts val="300"/>
                        </a:spcAft>
                      </a:pPr>
                      <a:r>
                        <a:rPr lang="en-US" sz="2000" kern="100" dirty="0">
                          <a:solidFill>
                            <a:schemeClr val="bg1"/>
                          </a:solidFill>
                          <a:effectLst/>
                          <a:latin typeface="+mn-lt"/>
                          <a:ea typeface="Times New Roman" panose="02020603050405020304" pitchFamily="18" charset="0"/>
                          <a:cs typeface="Arial" panose="020B0604020202020204" pitchFamily="34" charset="0"/>
                        </a:rPr>
                        <a:t>0.97</a:t>
                      </a:r>
                    </a:p>
                    <a:p>
                      <a:pPr marL="0" marR="0" algn="ctr">
                        <a:lnSpc>
                          <a:spcPct val="107000"/>
                        </a:lnSpc>
                        <a:spcBef>
                          <a:spcPts val="300"/>
                        </a:spcBef>
                        <a:spcAft>
                          <a:spcPts val="300"/>
                        </a:spcAft>
                      </a:pPr>
                      <a:r>
                        <a:rPr lang="en-US" sz="2000" kern="100" dirty="0">
                          <a:solidFill>
                            <a:schemeClr val="bg1"/>
                          </a:solidFill>
                          <a:effectLst/>
                          <a:latin typeface="+mn-lt"/>
                          <a:ea typeface="Times New Roman" panose="02020603050405020304" pitchFamily="18" charset="0"/>
                          <a:cs typeface="Arial" panose="020B0604020202020204" pitchFamily="34" charset="0"/>
                        </a:rPr>
                        <a:t>2.25</a:t>
                      </a:r>
                    </a:p>
                  </a:txBody>
                  <a:tcPr marL="38100" marR="38100" marT="0" marB="0">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algn="ctr">
                        <a:lnSpc>
                          <a:spcPct val="107000"/>
                        </a:lnSpc>
                        <a:spcBef>
                          <a:spcPts val="300"/>
                        </a:spcBef>
                        <a:spcAft>
                          <a:spcPts val="300"/>
                        </a:spcAft>
                      </a:pPr>
                      <a:r>
                        <a:rPr lang="en-US" sz="2000" kern="100" dirty="0">
                          <a:solidFill>
                            <a:schemeClr val="bg1"/>
                          </a:solidFill>
                          <a:effectLst/>
                        </a:rPr>
                        <a:t> </a:t>
                      </a:r>
                    </a:p>
                    <a:p>
                      <a:pPr marL="0" marR="0" algn="ctr">
                        <a:lnSpc>
                          <a:spcPct val="107000"/>
                        </a:lnSpc>
                        <a:spcBef>
                          <a:spcPts val="300"/>
                        </a:spcBef>
                        <a:spcAft>
                          <a:spcPts val="300"/>
                        </a:spcAft>
                      </a:pPr>
                      <a:r>
                        <a:rPr lang="en-US" sz="2000" kern="100" dirty="0">
                          <a:solidFill>
                            <a:schemeClr val="bg1"/>
                          </a:solidFill>
                          <a:effectLst/>
                          <a:latin typeface="+mn-lt"/>
                          <a:ea typeface="Times New Roman" panose="02020603050405020304" pitchFamily="18" charset="0"/>
                          <a:cs typeface="Arial" panose="020B0604020202020204" pitchFamily="34" charset="0"/>
                        </a:rPr>
                        <a:t>0.85</a:t>
                      </a:r>
                    </a:p>
                    <a:p>
                      <a:pPr marL="0" marR="0" algn="ctr">
                        <a:lnSpc>
                          <a:spcPct val="107000"/>
                        </a:lnSpc>
                        <a:spcBef>
                          <a:spcPts val="300"/>
                        </a:spcBef>
                        <a:spcAft>
                          <a:spcPts val="300"/>
                        </a:spcAft>
                      </a:pPr>
                      <a:r>
                        <a:rPr lang="en-US" sz="2000" kern="100" dirty="0">
                          <a:solidFill>
                            <a:schemeClr val="bg1"/>
                          </a:solidFill>
                          <a:effectLst/>
                          <a:latin typeface="+mn-lt"/>
                          <a:ea typeface="Times New Roman" panose="02020603050405020304" pitchFamily="18" charset="0"/>
                          <a:cs typeface="Arial" panose="020B0604020202020204" pitchFamily="34" charset="0"/>
                        </a:rPr>
                        <a:t>0.98</a:t>
                      </a:r>
                    </a:p>
                  </a:txBody>
                  <a:tcPr marL="38100" marR="38100" marT="0" marB="0">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algn="ctr">
                        <a:lnSpc>
                          <a:spcPct val="107000"/>
                        </a:lnSpc>
                        <a:spcBef>
                          <a:spcPts val="300"/>
                        </a:spcBef>
                        <a:spcAft>
                          <a:spcPts val="300"/>
                        </a:spcAft>
                      </a:pPr>
                      <a:r>
                        <a:rPr lang="en-US" sz="2000" kern="100" dirty="0">
                          <a:solidFill>
                            <a:schemeClr val="bg1"/>
                          </a:solidFill>
                          <a:effectLst/>
                        </a:rPr>
                        <a:t> </a:t>
                      </a:r>
                    </a:p>
                    <a:p>
                      <a:pPr marL="0" marR="0" algn="ctr">
                        <a:lnSpc>
                          <a:spcPct val="107000"/>
                        </a:lnSpc>
                        <a:spcBef>
                          <a:spcPts val="300"/>
                        </a:spcBef>
                        <a:spcAft>
                          <a:spcPts val="300"/>
                        </a:spcAft>
                      </a:pPr>
                      <a:r>
                        <a:rPr lang="en-US" sz="2000" kern="100" dirty="0">
                          <a:solidFill>
                            <a:schemeClr val="bg1"/>
                          </a:solidFill>
                          <a:effectLst/>
                          <a:latin typeface="+mn-lt"/>
                          <a:ea typeface="Times New Roman" panose="02020603050405020304" pitchFamily="18" charset="0"/>
                          <a:cs typeface="Arial" panose="020B0604020202020204" pitchFamily="34" charset="0"/>
                        </a:rPr>
                        <a:t>0.87</a:t>
                      </a:r>
                    </a:p>
                    <a:p>
                      <a:pPr marL="0" marR="0" algn="ctr">
                        <a:lnSpc>
                          <a:spcPct val="107000"/>
                        </a:lnSpc>
                        <a:spcBef>
                          <a:spcPts val="300"/>
                        </a:spcBef>
                        <a:spcAft>
                          <a:spcPts val="300"/>
                        </a:spcAft>
                      </a:pPr>
                      <a:r>
                        <a:rPr lang="en-US" sz="2000" kern="100" dirty="0">
                          <a:solidFill>
                            <a:schemeClr val="bg1"/>
                          </a:solidFill>
                          <a:effectLst/>
                          <a:latin typeface="+mn-lt"/>
                          <a:ea typeface="Times New Roman" panose="02020603050405020304" pitchFamily="18" charset="0"/>
                          <a:cs typeface="Arial" panose="020B0604020202020204" pitchFamily="34" charset="0"/>
                        </a:rPr>
                        <a:t>0.44</a:t>
                      </a:r>
                    </a:p>
                  </a:txBody>
                  <a:tcPr marL="38100" marR="38100" marT="0" marB="0">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algn="ctr">
                        <a:lnSpc>
                          <a:spcPct val="107000"/>
                        </a:lnSpc>
                        <a:spcBef>
                          <a:spcPts val="300"/>
                        </a:spcBef>
                        <a:spcAft>
                          <a:spcPts val="300"/>
                        </a:spcAft>
                      </a:pPr>
                      <a:r>
                        <a:rPr lang="en-US" sz="2000" kern="100" dirty="0">
                          <a:solidFill>
                            <a:schemeClr val="bg1"/>
                          </a:solidFill>
                          <a:effectLst/>
                        </a:rPr>
                        <a:t> </a:t>
                      </a:r>
                    </a:p>
                    <a:p>
                      <a:pPr marL="0" marR="0" algn="ctr">
                        <a:lnSpc>
                          <a:spcPct val="107000"/>
                        </a:lnSpc>
                        <a:spcBef>
                          <a:spcPts val="300"/>
                        </a:spcBef>
                        <a:spcAft>
                          <a:spcPts val="300"/>
                        </a:spcAft>
                      </a:pPr>
                      <a:r>
                        <a:rPr lang="en-US" sz="2000" kern="100" dirty="0">
                          <a:solidFill>
                            <a:schemeClr val="bg1"/>
                          </a:solidFill>
                          <a:effectLst/>
                          <a:latin typeface="+mn-lt"/>
                          <a:ea typeface="Times New Roman" panose="02020603050405020304" pitchFamily="18" charset="0"/>
                          <a:cs typeface="Arial" panose="020B0604020202020204" pitchFamily="34" charset="0"/>
                        </a:rPr>
                        <a:t>0.43</a:t>
                      </a:r>
                    </a:p>
                    <a:p>
                      <a:pPr marL="0" marR="0" algn="ctr">
                        <a:lnSpc>
                          <a:spcPct val="107000"/>
                        </a:lnSpc>
                        <a:spcBef>
                          <a:spcPts val="300"/>
                        </a:spcBef>
                        <a:spcAft>
                          <a:spcPts val="300"/>
                        </a:spcAft>
                      </a:pPr>
                      <a:r>
                        <a:rPr lang="en-US" sz="2000" kern="100" dirty="0">
                          <a:solidFill>
                            <a:schemeClr val="bg1"/>
                          </a:solidFill>
                          <a:effectLst/>
                          <a:latin typeface="+mn-lt"/>
                          <a:ea typeface="Times New Roman" panose="02020603050405020304" pitchFamily="18" charset="0"/>
                          <a:cs typeface="Arial" panose="020B0604020202020204" pitchFamily="34" charset="0"/>
                        </a:rPr>
                        <a:t>3.38</a:t>
                      </a:r>
                    </a:p>
                  </a:txBody>
                  <a:tcPr marL="38100" marR="38100" marT="0" marB="0">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algn="ctr">
                        <a:lnSpc>
                          <a:spcPct val="107000"/>
                        </a:lnSpc>
                        <a:spcBef>
                          <a:spcPts val="300"/>
                        </a:spcBef>
                        <a:spcAft>
                          <a:spcPts val="300"/>
                        </a:spcAft>
                      </a:pPr>
                      <a:r>
                        <a:rPr lang="en-US" sz="2000" kern="100" dirty="0">
                          <a:solidFill>
                            <a:schemeClr val="bg1"/>
                          </a:solidFill>
                          <a:effectLst/>
                          <a:latin typeface="+mn-lt"/>
                          <a:ea typeface="Times New Roman" panose="02020603050405020304" pitchFamily="18" charset="0"/>
                          <a:cs typeface="Arial" panose="020B0604020202020204" pitchFamily="34" charset="0"/>
                        </a:rPr>
                        <a:t>--</a:t>
                      </a:r>
                    </a:p>
                  </a:txBody>
                  <a:tcPr marL="38100" marR="3810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3014295610"/>
                  </a:ext>
                </a:extLst>
              </a:tr>
              <a:tr h="813713">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a:lnSpc>
                          <a:spcPct val="107000"/>
                        </a:lnSpc>
                        <a:spcBef>
                          <a:spcPts val="300"/>
                        </a:spcBef>
                        <a:spcAft>
                          <a:spcPts val="300"/>
                        </a:spcAft>
                      </a:pPr>
                      <a:r>
                        <a:rPr lang="en-US" sz="2000" kern="100" dirty="0">
                          <a:solidFill>
                            <a:schemeClr val="bg1"/>
                          </a:solidFill>
                          <a:effectLst/>
                          <a:latin typeface="+mn-lt"/>
                          <a:cs typeface="Arial" panose="020B0604020202020204" pitchFamily="34" charset="0"/>
                        </a:rPr>
                        <a:t>Stroke history </a:t>
                      </a:r>
                    </a:p>
                    <a:p>
                      <a:pPr marL="342900" marR="0" indent="-342900">
                        <a:lnSpc>
                          <a:spcPct val="107000"/>
                        </a:lnSpc>
                        <a:spcBef>
                          <a:spcPts val="300"/>
                        </a:spcBef>
                        <a:spcAft>
                          <a:spcPts val="300"/>
                        </a:spcAft>
                        <a:buFont typeface="Wingdings" panose="05000000000000000000" pitchFamily="2" charset="2"/>
                        <a:buChar char="§"/>
                      </a:pPr>
                      <a:r>
                        <a:rPr lang="en-US" sz="2000" kern="100" dirty="0">
                          <a:solidFill>
                            <a:schemeClr val="bg1"/>
                          </a:solidFill>
                          <a:effectLst/>
                          <a:latin typeface="+mn-lt"/>
                          <a:cs typeface="Arial" panose="020B0604020202020204" pitchFamily="34" charset="0"/>
                        </a:rPr>
                        <a:t>No prior stroke</a:t>
                      </a:r>
                    </a:p>
                    <a:p>
                      <a:pPr marL="342900" marR="0" indent="-342900">
                        <a:lnSpc>
                          <a:spcPct val="107000"/>
                        </a:lnSpc>
                        <a:spcBef>
                          <a:spcPts val="300"/>
                        </a:spcBef>
                        <a:spcAft>
                          <a:spcPts val="300"/>
                        </a:spcAft>
                        <a:buFont typeface="Wingdings" panose="05000000000000000000" pitchFamily="2" charset="2"/>
                        <a:buChar char="§"/>
                      </a:pPr>
                      <a:r>
                        <a:rPr lang="en-US" sz="2000" kern="100" dirty="0">
                          <a:solidFill>
                            <a:schemeClr val="bg1"/>
                          </a:solidFill>
                          <a:effectLst/>
                          <a:latin typeface="Calibri" panose="020F0502020204030204"/>
                          <a:ea typeface="+mn-ea"/>
                          <a:cs typeface="Arial" panose="020B0604020202020204" pitchFamily="34" charset="0"/>
                        </a:rPr>
                        <a:t>Prior stroke (9%)</a:t>
                      </a:r>
                      <a:r>
                        <a:rPr lang="en-US" sz="2000" kern="100" dirty="0">
                          <a:solidFill>
                            <a:schemeClr val="bg1"/>
                          </a:solidFill>
                          <a:effectLst/>
                          <a:latin typeface="+mn-lt"/>
                          <a:cs typeface="Arial" panose="020B0604020202020204" pitchFamily="34" charset="0"/>
                        </a:rPr>
                        <a:t>                                                   </a:t>
                      </a:r>
                      <a:endParaRPr lang="en-US" sz="2000" kern="100" dirty="0">
                        <a:solidFill>
                          <a:schemeClr val="bg1"/>
                        </a:solidFill>
                        <a:effectLst/>
                        <a:latin typeface="+mn-lt"/>
                        <a:ea typeface="Times New Roman" panose="02020603050405020304" pitchFamily="18" charset="0"/>
                        <a:cs typeface="Arial" panose="020B0604020202020204" pitchFamily="34" charset="0"/>
                      </a:endParaRPr>
                    </a:p>
                  </a:txBody>
                  <a:tcPr marL="38100" marR="3810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2F2F2"/>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algn="ctr">
                        <a:lnSpc>
                          <a:spcPct val="107000"/>
                        </a:lnSpc>
                        <a:spcBef>
                          <a:spcPts val="300"/>
                        </a:spcBef>
                        <a:spcAft>
                          <a:spcPts val="300"/>
                        </a:spcAft>
                      </a:pPr>
                      <a:r>
                        <a:rPr lang="en-US" sz="2000" kern="100" dirty="0">
                          <a:solidFill>
                            <a:schemeClr val="bg1"/>
                          </a:solidFill>
                          <a:effectLst/>
                          <a:latin typeface="+mn-lt"/>
                          <a:cs typeface="Arial" panose="020B0604020202020204" pitchFamily="34" charset="0"/>
                        </a:rPr>
                        <a:t>1.07 </a:t>
                      </a:r>
                    </a:p>
                    <a:p>
                      <a:pPr marL="0" marR="0" algn="ctr">
                        <a:lnSpc>
                          <a:spcPct val="107000"/>
                        </a:lnSpc>
                        <a:spcBef>
                          <a:spcPts val="300"/>
                        </a:spcBef>
                        <a:spcAft>
                          <a:spcPts val="300"/>
                        </a:spcAft>
                      </a:pPr>
                      <a:r>
                        <a:rPr lang="en-US" sz="2000" kern="100" dirty="0">
                          <a:solidFill>
                            <a:schemeClr val="bg1"/>
                          </a:solidFill>
                          <a:effectLst/>
                          <a:latin typeface="+mn-lt"/>
                          <a:ea typeface="Times New Roman" panose="02020603050405020304" pitchFamily="18" charset="0"/>
                          <a:cs typeface="Arial" panose="020B0604020202020204" pitchFamily="34" charset="0"/>
                        </a:rPr>
                        <a:t>3.14</a:t>
                      </a:r>
                    </a:p>
                  </a:txBody>
                  <a:tcPr marL="38100" marR="38100" marT="0" marB="0" anchor="b">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2F2F2"/>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algn="ctr">
                        <a:lnSpc>
                          <a:spcPct val="107000"/>
                        </a:lnSpc>
                        <a:spcBef>
                          <a:spcPts val="300"/>
                        </a:spcBef>
                        <a:spcAft>
                          <a:spcPts val="300"/>
                        </a:spcAft>
                      </a:pPr>
                      <a:r>
                        <a:rPr lang="en-US" sz="2000" kern="100" dirty="0">
                          <a:solidFill>
                            <a:schemeClr val="bg1"/>
                          </a:solidFill>
                          <a:effectLst/>
                          <a:latin typeface="+mn-lt"/>
                          <a:cs typeface="Arial" panose="020B0604020202020204" pitchFamily="34" charset="0"/>
                        </a:rPr>
                        <a:t>0.74 </a:t>
                      </a:r>
                    </a:p>
                    <a:p>
                      <a:pPr marL="0" marR="0" algn="ctr">
                        <a:lnSpc>
                          <a:spcPct val="107000"/>
                        </a:lnSpc>
                        <a:spcBef>
                          <a:spcPts val="300"/>
                        </a:spcBef>
                        <a:spcAft>
                          <a:spcPts val="300"/>
                        </a:spcAft>
                      </a:pPr>
                      <a:r>
                        <a:rPr lang="en-US" sz="2000" kern="100" dirty="0">
                          <a:solidFill>
                            <a:schemeClr val="bg1"/>
                          </a:solidFill>
                          <a:effectLst/>
                          <a:latin typeface="+mn-lt"/>
                          <a:ea typeface="Times New Roman" panose="02020603050405020304" pitchFamily="18" charset="0"/>
                          <a:cs typeface="Arial" panose="020B0604020202020204" pitchFamily="34" charset="0"/>
                        </a:rPr>
                        <a:t>1.20</a:t>
                      </a:r>
                    </a:p>
                  </a:txBody>
                  <a:tcPr marL="38100" marR="38100" marT="0" marB="0" anchor="b">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2F2F2"/>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algn="ctr">
                        <a:lnSpc>
                          <a:spcPct val="107000"/>
                        </a:lnSpc>
                        <a:spcBef>
                          <a:spcPts val="300"/>
                        </a:spcBef>
                        <a:spcAft>
                          <a:spcPts val="300"/>
                        </a:spcAft>
                      </a:pPr>
                      <a:r>
                        <a:rPr lang="en-US" sz="2000" kern="100" dirty="0">
                          <a:solidFill>
                            <a:schemeClr val="bg1"/>
                          </a:solidFill>
                          <a:effectLst/>
                          <a:latin typeface="+mn-lt"/>
                          <a:cs typeface="Arial" panose="020B0604020202020204" pitchFamily="34" charset="0"/>
                        </a:rPr>
                        <a:t>0.69</a:t>
                      </a:r>
                    </a:p>
                    <a:p>
                      <a:pPr marL="0" marR="0" algn="ctr">
                        <a:lnSpc>
                          <a:spcPct val="107000"/>
                        </a:lnSpc>
                        <a:spcBef>
                          <a:spcPts val="300"/>
                        </a:spcBef>
                        <a:spcAft>
                          <a:spcPts val="300"/>
                        </a:spcAft>
                      </a:pPr>
                      <a:r>
                        <a:rPr lang="en-US" sz="2000" kern="100" dirty="0">
                          <a:solidFill>
                            <a:schemeClr val="bg1"/>
                          </a:solidFill>
                          <a:effectLst/>
                          <a:latin typeface="+mn-lt"/>
                          <a:ea typeface="Times New Roman" panose="02020603050405020304" pitchFamily="18" charset="0"/>
                          <a:cs typeface="Arial" panose="020B0604020202020204" pitchFamily="34" charset="0"/>
                        </a:rPr>
                        <a:t>0.40</a:t>
                      </a:r>
                    </a:p>
                  </a:txBody>
                  <a:tcPr marL="38100" marR="38100" marT="0" marB="0" anchor="b">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2F2F2"/>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algn="ctr">
                        <a:lnSpc>
                          <a:spcPct val="107000"/>
                        </a:lnSpc>
                        <a:spcBef>
                          <a:spcPts val="300"/>
                        </a:spcBef>
                        <a:spcAft>
                          <a:spcPts val="300"/>
                        </a:spcAft>
                      </a:pPr>
                      <a:r>
                        <a:rPr lang="en-US" sz="2000" kern="100" dirty="0">
                          <a:solidFill>
                            <a:schemeClr val="bg1"/>
                          </a:solidFill>
                          <a:effectLst/>
                          <a:latin typeface="+mn-lt"/>
                          <a:ea typeface="Times New Roman" panose="02020603050405020304" pitchFamily="18" charset="0"/>
                          <a:cs typeface="Arial" panose="020B0604020202020204" pitchFamily="34" charset="0"/>
                        </a:rPr>
                        <a:t>0.31/yr</a:t>
                      </a:r>
                    </a:p>
                    <a:p>
                      <a:pPr marL="0" marR="0" algn="ctr">
                        <a:lnSpc>
                          <a:spcPct val="107000"/>
                        </a:lnSpc>
                        <a:spcBef>
                          <a:spcPts val="300"/>
                        </a:spcBef>
                        <a:spcAft>
                          <a:spcPts val="300"/>
                        </a:spcAft>
                      </a:pPr>
                      <a:r>
                        <a:rPr lang="en-US" sz="2000" kern="100" dirty="0">
                          <a:solidFill>
                            <a:schemeClr val="bg1"/>
                          </a:solidFill>
                          <a:effectLst/>
                          <a:latin typeface="+mn-lt"/>
                          <a:ea typeface="Times New Roman" panose="02020603050405020304" pitchFamily="18" charset="0"/>
                          <a:cs typeface="Arial" panose="020B0604020202020204" pitchFamily="34" charset="0"/>
                        </a:rPr>
                        <a:t>1.94/yr</a:t>
                      </a:r>
                    </a:p>
                  </a:txBody>
                  <a:tcPr marL="38100" marR="38100" marT="0" marB="0" anchor="b">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algn="ctr">
                        <a:lnSpc>
                          <a:spcPct val="107000"/>
                        </a:lnSpc>
                        <a:spcBef>
                          <a:spcPts val="300"/>
                        </a:spcBef>
                        <a:spcAft>
                          <a:spcPts val="300"/>
                        </a:spcAft>
                      </a:pPr>
                      <a:r>
                        <a:rPr lang="en-US" sz="2000" kern="100" dirty="0">
                          <a:solidFill>
                            <a:schemeClr val="bg1"/>
                          </a:solidFill>
                          <a:effectLst/>
                          <a:latin typeface="+mn-lt"/>
                          <a:ea typeface="Times New Roman" panose="02020603050405020304" pitchFamily="18" charset="0"/>
                          <a:cs typeface="Arial" panose="020B0604020202020204" pitchFamily="34" charset="0"/>
                        </a:rPr>
                        <a:t>0.24</a:t>
                      </a:r>
                    </a:p>
                  </a:txBody>
                  <a:tcPr marL="38100" marR="3810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Freeform: Shape 46">
            <a:extLst>
              <a:ext uri="{FF2B5EF4-FFF2-40B4-BE49-F238E27FC236}">
                <a16:creationId xmlns:a16="http://schemas.microsoft.com/office/drawing/2014/main" id="{94BABA26-35AC-63F7-13C5-AEFCF17B18CB}"/>
              </a:ext>
            </a:extLst>
          </p:cNvPr>
          <p:cNvSpPr/>
          <p:nvPr/>
        </p:nvSpPr>
        <p:spPr bwMode="auto">
          <a:xfrm>
            <a:off x="7313510" y="5248240"/>
            <a:ext cx="3251245" cy="245919"/>
          </a:xfrm>
          <a:custGeom>
            <a:avLst/>
            <a:gdLst>
              <a:gd name="connsiteX0" fmla="*/ 0 w 6217920"/>
              <a:gd name="connsiteY0" fmla="*/ 274320 h 287383"/>
              <a:gd name="connsiteX1" fmla="*/ 0 w 6217920"/>
              <a:gd name="connsiteY1" fmla="*/ 0 h 287383"/>
              <a:gd name="connsiteX2" fmla="*/ 6217920 w 6217920"/>
              <a:gd name="connsiteY2" fmla="*/ 0 h 287383"/>
              <a:gd name="connsiteX3" fmla="*/ 6217920 w 6217920"/>
              <a:gd name="connsiteY3" fmla="*/ 287383 h 287383"/>
              <a:gd name="connsiteX0" fmla="*/ 0 w 6217920"/>
              <a:gd name="connsiteY0" fmla="*/ 0 h 287383"/>
              <a:gd name="connsiteX1" fmla="*/ 6217920 w 6217920"/>
              <a:gd name="connsiteY1" fmla="*/ 0 h 287383"/>
              <a:gd name="connsiteX2" fmla="*/ 6217920 w 6217920"/>
              <a:gd name="connsiteY2" fmla="*/ 287383 h 287383"/>
              <a:gd name="connsiteX0" fmla="*/ 0 w 8466527"/>
              <a:gd name="connsiteY0" fmla="*/ 0 h 293914"/>
              <a:gd name="connsiteX1" fmla="*/ 8466527 w 8466527"/>
              <a:gd name="connsiteY1" fmla="*/ 6531 h 293914"/>
              <a:gd name="connsiteX2" fmla="*/ 8466527 w 8466527"/>
              <a:gd name="connsiteY2" fmla="*/ 293914 h 293914"/>
              <a:gd name="connsiteX0" fmla="*/ 0 w 8378920"/>
              <a:gd name="connsiteY0" fmla="*/ 0 h 293914"/>
              <a:gd name="connsiteX1" fmla="*/ 8378920 w 8378920"/>
              <a:gd name="connsiteY1" fmla="*/ 6531 h 293914"/>
              <a:gd name="connsiteX2" fmla="*/ 8378920 w 8378920"/>
              <a:gd name="connsiteY2" fmla="*/ 293914 h 293914"/>
            </a:gdLst>
            <a:ahLst/>
            <a:cxnLst>
              <a:cxn ang="0">
                <a:pos x="connsiteX0" y="connsiteY0"/>
              </a:cxn>
              <a:cxn ang="0">
                <a:pos x="connsiteX1" y="connsiteY1"/>
              </a:cxn>
              <a:cxn ang="0">
                <a:pos x="connsiteX2" y="connsiteY2"/>
              </a:cxn>
            </a:cxnLst>
            <a:rect l="l" t="t" r="r" b="b"/>
            <a:pathLst>
              <a:path w="8378920" h="293914">
                <a:moveTo>
                  <a:pt x="0" y="0"/>
                </a:moveTo>
                <a:lnTo>
                  <a:pt x="8378920" y="6531"/>
                </a:lnTo>
                <a:lnTo>
                  <a:pt x="8378920" y="293914"/>
                </a:lnTo>
              </a:path>
            </a:pathLst>
          </a:custGeom>
          <a:noFill/>
          <a:ln w="28575">
            <a:solidFill>
              <a:schemeClr val="bg1"/>
            </a:solidFill>
            <a:miter lim="800000"/>
            <a:headEnd type="triangle" w="med" len="med"/>
            <a:tailEnd type="triangle" w="med" len="me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48" name="Straight Connector 47">
            <a:extLst>
              <a:ext uri="{FF2B5EF4-FFF2-40B4-BE49-F238E27FC236}">
                <a16:creationId xmlns:a16="http://schemas.microsoft.com/office/drawing/2014/main" id="{08A83D1F-476B-182F-4E4C-6F48CD88FE99}"/>
              </a:ext>
            </a:extLst>
          </p:cNvPr>
          <p:cNvCxnSpPr>
            <a:cxnSpLocks/>
          </p:cNvCxnSpPr>
          <p:nvPr/>
        </p:nvCxnSpPr>
        <p:spPr bwMode="auto">
          <a:xfrm>
            <a:off x="9448922" y="4934050"/>
            <a:ext cx="0" cy="320721"/>
          </a:xfrm>
          <a:prstGeom prst="line">
            <a:avLst/>
          </a:prstGeom>
          <a:noFill/>
          <a:ln w="28575" cap="flat" cmpd="sng" algn="ctr">
            <a:solidFill>
              <a:schemeClr val="bg1"/>
            </a:solidFill>
            <a:prstDash val="solid"/>
            <a:round/>
            <a:headEnd type="none" w="med" len="med"/>
            <a:tailEnd type="none" w="med" len="med"/>
          </a:ln>
          <a:effectLst/>
        </p:spPr>
      </p:cxnSp>
      <p:sp>
        <p:nvSpPr>
          <p:cNvPr id="49" name="TextBox 12">
            <a:extLst>
              <a:ext uri="{FF2B5EF4-FFF2-40B4-BE49-F238E27FC236}">
                <a16:creationId xmlns:a16="http://schemas.microsoft.com/office/drawing/2014/main" id="{04B4771D-A751-D616-E901-4C3280C8B429}"/>
              </a:ext>
            </a:extLst>
          </p:cNvPr>
          <p:cNvSpPr txBox="1">
            <a:spLocks noChangeArrowheads="1"/>
          </p:cNvSpPr>
          <p:nvPr/>
        </p:nvSpPr>
        <p:spPr bwMode="auto">
          <a:xfrm>
            <a:off x="8542465" y="4952703"/>
            <a:ext cx="373784" cy="338137"/>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no</a:t>
            </a:r>
          </a:p>
        </p:txBody>
      </p:sp>
      <p:sp>
        <p:nvSpPr>
          <p:cNvPr id="50" name="TextBox 13">
            <a:extLst>
              <a:ext uri="{FF2B5EF4-FFF2-40B4-BE49-F238E27FC236}">
                <a16:creationId xmlns:a16="http://schemas.microsoft.com/office/drawing/2014/main" id="{DC4A0CE7-93C2-193A-3F9E-C5A5DB2064CE}"/>
              </a:ext>
            </a:extLst>
          </p:cNvPr>
          <p:cNvSpPr txBox="1">
            <a:spLocks noChangeArrowheads="1"/>
          </p:cNvSpPr>
          <p:nvPr/>
        </p:nvSpPr>
        <p:spPr bwMode="auto">
          <a:xfrm>
            <a:off x="9950570" y="4952703"/>
            <a:ext cx="416256" cy="33855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yes</a:t>
            </a:r>
          </a:p>
        </p:txBody>
      </p:sp>
      <p:sp>
        <p:nvSpPr>
          <p:cNvPr id="42" name="Freeform: Shape 41">
            <a:extLst>
              <a:ext uri="{FF2B5EF4-FFF2-40B4-BE49-F238E27FC236}">
                <a16:creationId xmlns:a16="http://schemas.microsoft.com/office/drawing/2014/main" id="{CBB716C9-7B39-F44E-1E28-D681131035BD}"/>
              </a:ext>
            </a:extLst>
          </p:cNvPr>
          <p:cNvSpPr/>
          <p:nvPr/>
        </p:nvSpPr>
        <p:spPr bwMode="auto">
          <a:xfrm>
            <a:off x="6184762" y="3992026"/>
            <a:ext cx="3253381" cy="791801"/>
          </a:xfrm>
          <a:custGeom>
            <a:avLst/>
            <a:gdLst>
              <a:gd name="connsiteX0" fmla="*/ 0 w 6217920"/>
              <a:gd name="connsiteY0" fmla="*/ 274320 h 287383"/>
              <a:gd name="connsiteX1" fmla="*/ 0 w 6217920"/>
              <a:gd name="connsiteY1" fmla="*/ 0 h 287383"/>
              <a:gd name="connsiteX2" fmla="*/ 6217920 w 6217920"/>
              <a:gd name="connsiteY2" fmla="*/ 0 h 287383"/>
              <a:gd name="connsiteX3" fmla="*/ 6217920 w 6217920"/>
              <a:gd name="connsiteY3" fmla="*/ 287383 h 287383"/>
              <a:gd name="connsiteX0" fmla="*/ 0 w 6230418"/>
              <a:gd name="connsiteY0" fmla="*/ 744583 h 744583"/>
              <a:gd name="connsiteX1" fmla="*/ 12498 w 6230418"/>
              <a:gd name="connsiteY1" fmla="*/ 0 h 744583"/>
              <a:gd name="connsiteX2" fmla="*/ 6230418 w 6230418"/>
              <a:gd name="connsiteY2" fmla="*/ 0 h 744583"/>
              <a:gd name="connsiteX3" fmla="*/ 6230418 w 6230418"/>
              <a:gd name="connsiteY3" fmla="*/ 287383 h 744583"/>
              <a:gd name="connsiteX0" fmla="*/ 24993 w 6217920"/>
              <a:gd name="connsiteY0" fmla="*/ 777240 h 777240"/>
              <a:gd name="connsiteX1" fmla="*/ 0 w 6217920"/>
              <a:gd name="connsiteY1" fmla="*/ 0 h 777240"/>
              <a:gd name="connsiteX2" fmla="*/ 6217920 w 6217920"/>
              <a:gd name="connsiteY2" fmla="*/ 0 h 777240"/>
              <a:gd name="connsiteX3" fmla="*/ 6217920 w 6217920"/>
              <a:gd name="connsiteY3" fmla="*/ 287383 h 777240"/>
              <a:gd name="connsiteX0" fmla="*/ 0 w 6230418"/>
              <a:gd name="connsiteY0" fmla="*/ 777240 h 777240"/>
              <a:gd name="connsiteX1" fmla="*/ 12498 w 6230418"/>
              <a:gd name="connsiteY1" fmla="*/ 0 h 777240"/>
              <a:gd name="connsiteX2" fmla="*/ 6230418 w 6230418"/>
              <a:gd name="connsiteY2" fmla="*/ 0 h 777240"/>
              <a:gd name="connsiteX3" fmla="*/ 6230418 w 6230418"/>
              <a:gd name="connsiteY3" fmla="*/ 287383 h 777240"/>
              <a:gd name="connsiteX0" fmla="*/ 24993 w 6217920"/>
              <a:gd name="connsiteY0" fmla="*/ 757646 h 757646"/>
              <a:gd name="connsiteX1" fmla="*/ 0 w 6217920"/>
              <a:gd name="connsiteY1" fmla="*/ 0 h 757646"/>
              <a:gd name="connsiteX2" fmla="*/ 6217920 w 6217920"/>
              <a:gd name="connsiteY2" fmla="*/ 0 h 757646"/>
              <a:gd name="connsiteX3" fmla="*/ 6217920 w 6217920"/>
              <a:gd name="connsiteY3" fmla="*/ 287383 h 757646"/>
              <a:gd name="connsiteX0" fmla="*/ 0 w 6230418"/>
              <a:gd name="connsiteY0" fmla="*/ 777240 h 777240"/>
              <a:gd name="connsiteX1" fmla="*/ 12498 w 6230418"/>
              <a:gd name="connsiteY1" fmla="*/ 0 h 777240"/>
              <a:gd name="connsiteX2" fmla="*/ 6230418 w 6230418"/>
              <a:gd name="connsiteY2" fmla="*/ 0 h 777240"/>
              <a:gd name="connsiteX3" fmla="*/ 6230418 w 6230418"/>
              <a:gd name="connsiteY3" fmla="*/ 287383 h 777240"/>
              <a:gd name="connsiteX0" fmla="*/ 12497 w 6217920"/>
              <a:gd name="connsiteY0" fmla="*/ 777240 h 777240"/>
              <a:gd name="connsiteX1" fmla="*/ 0 w 6217920"/>
              <a:gd name="connsiteY1" fmla="*/ 0 h 777240"/>
              <a:gd name="connsiteX2" fmla="*/ 6217920 w 6217920"/>
              <a:gd name="connsiteY2" fmla="*/ 0 h 777240"/>
              <a:gd name="connsiteX3" fmla="*/ 6217920 w 6217920"/>
              <a:gd name="connsiteY3" fmla="*/ 287383 h 777240"/>
              <a:gd name="connsiteX0" fmla="*/ 1353 w 6217920"/>
              <a:gd name="connsiteY0" fmla="*/ 791801 h 791801"/>
              <a:gd name="connsiteX1" fmla="*/ 0 w 6217920"/>
              <a:gd name="connsiteY1" fmla="*/ 0 h 791801"/>
              <a:gd name="connsiteX2" fmla="*/ 6217920 w 6217920"/>
              <a:gd name="connsiteY2" fmla="*/ 0 h 791801"/>
              <a:gd name="connsiteX3" fmla="*/ 6217920 w 6217920"/>
              <a:gd name="connsiteY3" fmla="*/ 287383 h 791801"/>
              <a:gd name="connsiteX0" fmla="*/ 1353 w 6217920"/>
              <a:gd name="connsiteY0" fmla="*/ 791801 h 791801"/>
              <a:gd name="connsiteX1" fmla="*/ 0 w 6217920"/>
              <a:gd name="connsiteY1" fmla="*/ 0 h 791801"/>
              <a:gd name="connsiteX2" fmla="*/ 6217920 w 6217920"/>
              <a:gd name="connsiteY2" fmla="*/ 0 h 791801"/>
              <a:gd name="connsiteX3" fmla="*/ 6210779 w 6217920"/>
              <a:gd name="connsiteY3" fmla="*/ 164219 h 791801"/>
              <a:gd name="connsiteX0" fmla="*/ 1353 w 6225063"/>
              <a:gd name="connsiteY0" fmla="*/ 791801 h 791801"/>
              <a:gd name="connsiteX1" fmla="*/ 0 w 6225063"/>
              <a:gd name="connsiteY1" fmla="*/ 0 h 791801"/>
              <a:gd name="connsiteX2" fmla="*/ 6217920 w 6225063"/>
              <a:gd name="connsiteY2" fmla="*/ 0 h 791801"/>
              <a:gd name="connsiteX3" fmla="*/ 6225063 w 6225063"/>
              <a:gd name="connsiteY3" fmla="*/ 164219 h 791801"/>
              <a:gd name="connsiteX0" fmla="*/ 1353 w 6225063"/>
              <a:gd name="connsiteY0" fmla="*/ 791801 h 791801"/>
              <a:gd name="connsiteX1" fmla="*/ 0 w 6225063"/>
              <a:gd name="connsiteY1" fmla="*/ 0 h 791801"/>
              <a:gd name="connsiteX2" fmla="*/ 6217920 w 6225063"/>
              <a:gd name="connsiteY2" fmla="*/ 0 h 791801"/>
              <a:gd name="connsiteX3" fmla="*/ 6225063 w 6225063"/>
              <a:gd name="connsiteY3" fmla="*/ 153556 h 791801"/>
            </a:gdLst>
            <a:ahLst/>
            <a:cxnLst>
              <a:cxn ang="0">
                <a:pos x="connsiteX0" y="connsiteY0"/>
              </a:cxn>
              <a:cxn ang="0">
                <a:pos x="connsiteX1" y="connsiteY1"/>
              </a:cxn>
              <a:cxn ang="0">
                <a:pos x="connsiteX2" y="connsiteY2"/>
              </a:cxn>
              <a:cxn ang="0">
                <a:pos x="connsiteX3" y="connsiteY3"/>
              </a:cxn>
            </a:cxnLst>
            <a:rect l="l" t="t" r="r" b="b"/>
            <a:pathLst>
              <a:path w="6225063" h="791801">
                <a:moveTo>
                  <a:pt x="1353" y="791801"/>
                </a:moveTo>
                <a:lnTo>
                  <a:pt x="0" y="0"/>
                </a:lnTo>
                <a:lnTo>
                  <a:pt x="6217920" y="0"/>
                </a:lnTo>
                <a:lnTo>
                  <a:pt x="6225063" y="153556"/>
                </a:lnTo>
              </a:path>
            </a:pathLst>
          </a:custGeom>
          <a:noFill/>
          <a:ln w="28575">
            <a:solidFill>
              <a:schemeClr val="bg1"/>
            </a:solidFill>
            <a:miter lim="800000"/>
            <a:headEnd type="triangle" w="med" len="med"/>
            <a:tailEnd type="triangle" w="med" len="me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43" name="Straight Connector 42">
            <a:extLst>
              <a:ext uri="{FF2B5EF4-FFF2-40B4-BE49-F238E27FC236}">
                <a16:creationId xmlns:a16="http://schemas.microsoft.com/office/drawing/2014/main" id="{D4E3FD46-545A-BBD7-4C84-DF73E735F677}"/>
              </a:ext>
            </a:extLst>
          </p:cNvPr>
          <p:cNvCxnSpPr>
            <a:cxnSpLocks/>
          </p:cNvCxnSpPr>
          <p:nvPr/>
        </p:nvCxnSpPr>
        <p:spPr bwMode="auto">
          <a:xfrm>
            <a:off x="7850310" y="3671304"/>
            <a:ext cx="0" cy="320721"/>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Arrow Connector 36">
            <a:extLst>
              <a:ext uri="{FF2B5EF4-FFF2-40B4-BE49-F238E27FC236}">
                <a16:creationId xmlns:a16="http://schemas.microsoft.com/office/drawing/2014/main" id="{F2F3EF66-185C-955C-0F6C-4F47F524BD30}"/>
              </a:ext>
            </a:extLst>
          </p:cNvPr>
          <p:cNvCxnSpPr>
            <a:cxnSpLocks/>
          </p:cNvCxnSpPr>
          <p:nvPr/>
        </p:nvCxnSpPr>
        <p:spPr bwMode="auto">
          <a:xfrm>
            <a:off x="7838972" y="3156327"/>
            <a:ext cx="0" cy="261075"/>
          </a:xfrm>
          <a:prstGeom prst="straightConnector1">
            <a:avLst/>
          </a:prstGeom>
          <a:noFill/>
          <a:ln w="28575" cap="flat" cmpd="sng" algn="ctr">
            <a:solidFill>
              <a:schemeClr val="bg1"/>
            </a:solidFill>
            <a:prstDash val="solid"/>
            <a:round/>
            <a:headEnd type="none" w="med" len="med"/>
            <a:tailEnd type="triangle"/>
          </a:ln>
          <a:effectLst/>
        </p:spPr>
      </p:cxnSp>
      <p:sp>
        <p:nvSpPr>
          <p:cNvPr id="33" name="Freeform: Shape 32">
            <a:extLst>
              <a:ext uri="{FF2B5EF4-FFF2-40B4-BE49-F238E27FC236}">
                <a16:creationId xmlns:a16="http://schemas.microsoft.com/office/drawing/2014/main" id="{C736008B-E5A0-EAEB-8DC0-59FE7CAB95B6}"/>
              </a:ext>
            </a:extLst>
          </p:cNvPr>
          <p:cNvSpPr/>
          <p:nvPr/>
        </p:nvSpPr>
        <p:spPr bwMode="auto">
          <a:xfrm>
            <a:off x="2706539" y="2209440"/>
            <a:ext cx="5132433" cy="168459"/>
          </a:xfrm>
          <a:custGeom>
            <a:avLst/>
            <a:gdLst>
              <a:gd name="connsiteX0" fmla="*/ 0 w 6217920"/>
              <a:gd name="connsiteY0" fmla="*/ 274320 h 287383"/>
              <a:gd name="connsiteX1" fmla="*/ 0 w 6217920"/>
              <a:gd name="connsiteY1" fmla="*/ 0 h 287383"/>
              <a:gd name="connsiteX2" fmla="*/ 6217920 w 6217920"/>
              <a:gd name="connsiteY2" fmla="*/ 0 h 287383"/>
              <a:gd name="connsiteX3" fmla="*/ 6217920 w 6217920"/>
              <a:gd name="connsiteY3" fmla="*/ 287383 h 287383"/>
            </a:gdLst>
            <a:ahLst/>
            <a:cxnLst>
              <a:cxn ang="0">
                <a:pos x="connsiteX0" y="connsiteY0"/>
              </a:cxn>
              <a:cxn ang="0">
                <a:pos x="connsiteX1" y="connsiteY1"/>
              </a:cxn>
              <a:cxn ang="0">
                <a:pos x="connsiteX2" y="connsiteY2"/>
              </a:cxn>
              <a:cxn ang="0">
                <a:pos x="connsiteX3" y="connsiteY3"/>
              </a:cxn>
            </a:cxnLst>
            <a:rect l="l" t="t" r="r" b="b"/>
            <a:pathLst>
              <a:path w="6217920" h="287383">
                <a:moveTo>
                  <a:pt x="0" y="274320"/>
                </a:moveTo>
                <a:lnTo>
                  <a:pt x="0" y="0"/>
                </a:lnTo>
                <a:lnTo>
                  <a:pt x="6217920" y="0"/>
                </a:lnTo>
                <a:lnTo>
                  <a:pt x="6217920" y="287383"/>
                </a:lnTo>
              </a:path>
            </a:pathLst>
          </a:custGeom>
          <a:noFill/>
          <a:ln w="28575">
            <a:solidFill>
              <a:schemeClr val="bg1"/>
            </a:solidFill>
            <a:miter lim="800000"/>
            <a:headEnd type="triangle" w="med" len="med"/>
            <a:tailEnd type="triangle" w="med" len="me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35" name="Straight Connector 34">
            <a:extLst>
              <a:ext uri="{FF2B5EF4-FFF2-40B4-BE49-F238E27FC236}">
                <a16:creationId xmlns:a16="http://schemas.microsoft.com/office/drawing/2014/main" id="{F508DF6E-2462-7BF6-654E-F4567A2D6670}"/>
              </a:ext>
            </a:extLst>
          </p:cNvPr>
          <p:cNvCxnSpPr/>
          <p:nvPr/>
        </p:nvCxnSpPr>
        <p:spPr bwMode="auto">
          <a:xfrm>
            <a:off x="5266858" y="1854147"/>
            <a:ext cx="0" cy="365237"/>
          </a:xfrm>
          <a:prstGeom prst="line">
            <a:avLst/>
          </a:prstGeom>
          <a:noFill/>
          <a:ln w="28575" cap="flat" cmpd="sng" algn="ctr">
            <a:solidFill>
              <a:schemeClr val="bg1"/>
            </a:solidFill>
            <a:prstDash val="solid"/>
            <a:round/>
            <a:headEnd type="none" w="med" len="med"/>
            <a:tailEnd type="none" w="med" len="med"/>
          </a:ln>
          <a:effectLst/>
        </p:spPr>
      </p:cxnSp>
      <p:sp>
        <p:nvSpPr>
          <p:cNvPr id="2" name="Title 1">
            <a:extLst>
              <a:ext uri="{FF2B5EF4-FFF2-40B4-BE49-F238E27FC236}">
                <a16:creationId xmlns:a16="http://schemas.microsoft.com/office/drawing/2014/main" id="{A7AC6135-802D-E09D-84B6-0F4F8982A850}"/>
              </a:ext>
            </a:extLst>
          </p:cNvPr>
          <p:cNvSpPr>
            <a:spLocks noGrp="1"/>
          </p:cNvSpPr>
          <p:nvPr>
            <p:ph type="title"/>
          </p:nvPr>
        </p:nvSpPr>
        <p:spPr/>
        <p:txBody>
          <a:bodyPr/>
          <a:lstStyle/>
          <a:p>
            <a:r>
              <a:rPr lang="en-US" dirty="0"/>
              <a:t>Proposed Approach: Irregular Rhythm Alert on Watch or BP Monitor, Without Clinical AF</a:t>
            </a:r>
          </a:p>
        </p:txBody>
      </p:sp>
      <p:sp>
        <p:nvSpPr>
          <p:cNvPr id="4" name="TextBox 5">
            <a:extLst>
              <a:ext uri="{FF2B5EF4-FFF2-40B4-BE49-F238E27FC236}">
                <a16:creationId xmlns:a16="http://schemas.microsoft.com/office/drawing/2014/main" id="{35227666-FBA7-04E5-DE51-9C944291445C}"/>
              </a:ext>
            </a:extLst>
          </p:cNvPr>
          <p:cNvSpPr txBox="1">
            <a:spLocks noChangeArrowheads="1"/>
          </p:cNvSpPr>
          <p:nvPr/>
        </p:nvSpPr>
        <p:spPr bwMode="auto">
          <a:xfrm>
            <a:off x="4418233" y="1600200"/>
            <a:ext cx="1804084" cy="369332"/>
          </a:xfrm>
          <a:prstGeom prst="rect">
            <a:avLst/>
          </a:prstGeom>
          <a:solidFill>
            <a:schemeClr val="accent1"/>
          </a:solidFill>
          <a:ln w="9525">
            <a:solidFill>
              <a:schemeClr val="bg1"/>
            </a:solidFill>
            <a:miter lim="800000"/>
            <a:headEnd/>
            <a:tailEnd/>
          </a:ln>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CHA</a:t>
            </a:r>
            <a:r>
              <a:rPr kumimoji="0" lang="en-US" altLang="en-US" sz="1800" b="0" i="0" u="none" strike="noStrike" kern="1200" cap="none" spc="0" normalizeH="0" baseline="-2500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2</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DS</a:t>
            </a:r>
            <a:r>
              <a:rPr kumimoji="0" lang="en-US" altLang="en-US" sz="1800" b="0" i="0" u="none" strike="noStrike" kern="1200" cap="none" spc="0" normalizeH="0" baseline="-2500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2</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-VASc ≥2</a:t>
            </a:r>
          </a:p>
        </p:txBody>
      </p:sp>
      <p:sp>
        <p:nvSpPr>
          <p:cNvPr id="7" name="TextBox 12">
            <a:extLst>
              <a:ext uri="{FF2B5EF4-FFF2-40B4-BE49-F238E27FC236}">
                <a16:creationId xmlns:a16="http://schemas.microsoft.com/office/drawing/2014/main" id="{8AE99835-440F-069B-23F4-3F3C77801BA2}"/>
              </a:ext>
            </a:extLst>
          </p:cNvPr>
          <p:cNvSpPr txBox="1">
            <a:spLocks noChangeArrowheads="1"/>
          </p:cNvSpPr>
          <p:nvPr/>
        </p:nvSpPr>
        <p:spPr bwMode="auto">
          <a:xfrm>
            <a:off x="4360401" y="1909859"/>
            <a:ext cx="373784" cy="338137"/>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no</a:t>
            </a:r>
          </a:p>
        </p:txBody>
      </p:sp>
      <p:sp>
        <p:nvSpPr>
          <p:cNvPr id="8" name="TextBox 13">
            <a:extLst>
              <a:ext uri="{FF2B5EF4-FFF2-40B4-BE49-F238E27FC236}">
                <a16:creationId xmlns:a16="http://schemas.microsoft.com/office/drawing/2014/main" id="{13EC132C-B3F8-C958-A397-421A9325853A}"/>
              </a:ext>
            </a:extLst>
          </p:cNvPr>
          <p:cNvSpPr txBox="1">
            <a:spLocks noChangeArrowheads="1"/>
          </p:cNvSpPr>
          <p:nvPr/>
        </p:nvSpPr>
        <p:spPr bwMode="auto">
          <a:xfrm>
            <a:off x="5768506" y="1909859"/>
            <a:ext cx="416256" cy="33855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yes</a:t>
            </a:r>
          </a:p>
        </p:txBody>
      </p:sp>
      <p:sp>
        <p:nvSpPr>
          <p:cNvPr id="9" name="TextBox 14">
            <a:extLst>
              <a:ext uri="{FF2B5EF4-FFF2-40B4-BE49-F238E27FC236}">
                <a16:creationId xmlns:a16="http://schemas.microsoft.com/office/drawing/2014/main" id="{05269521-9B0B-02A9-78C8-9A68D158CC88}"/>
              </a:ext>
            </a:extLst>
          </p:cNvPr>
          <p:cNvSpPr txBox="1">
            <a:spLocks noChangeArrowheads="1"/>
          </p:cNvSpPr>
          <p:nvPr/>
        </p:nvSpPr>
        <p:spPr bwMode="auto">
          <a:xfrm>
            <a:off x="741260" y="2371786"/>
            <a:ext cx="3929061" cy="1323975"/>
          </a:xfrm>
          <a:prstGeom prst="rect">
            <a:avLst/>
          </a:prstGeom>
          <a:solidFill>
            <a:schemeClr val="accent3"/>
          </a:solidFill>
          <a:ln w="9525">
            <a:noFill/>
            <a:miter lim="800000"/>
            <a:headEnd/>
            <a:tailEnd/>
          </a:ln>
        </p:spPr>
        <p:txBody>
          <a:bodyPr wrap="square">
            <a:spAutoFit/>
          </a:bodyPr>
          <a:lstStyle>
            <a:lvl1pPr marL="173038" indent="-173038">
              <a:defRPr sz="2400" b="1">
                <a:solidFill>
                  <a:schemeClr val="tx1"/>
                </a:solidFill>
                <a:latin typeface="Arial" panose="020B0604020202020204" pitchFamily="34" charset="0"/>
                <a:ea typeface="ＭＳ Ｐゴシック" panose="020B0600070205080204" pitchFamily="34" charset="-128"/>
              </a:defRPr>
            </a:lvl1pPr>
            <a:lvl2pPr>
              <a:defRPr sz="2400" b="1">
                <a:solidFill>
                  <a:schemeClr val="tx1"/>
                </a:solidFill>
                <a:latin typeface="Arial" panose="020B0604020202020204" pitchFamily="34" charset="0"/>
                <a:ea typeface="ＭＳ Ｐゴシック" panose="020B0600070205080204" pitchFamily="34" charset="-128"/>
              </a:defRPr>
            </a:lvl2pPr>
            <a:lvl3pPr>
              <a:defRPr sz="2400" b="1">
                <a:solidFill>
                  <a:schemeClr val="tx1"/>
                </a:solidFill>
                <a:latin typeface="Arial" panose="020B0604020202020204" pitchFamily="34" charset="0"/>
                <a:ea typeface="ＭＳ Ｐゴシック" panose="020B0600070205080204" pitchFamily="34" charset="-128"/>
              </a:defRPr>
            </a:lvl3pPr>
            <a:lvl4pPr>
              <a:defRPr sz="2400" b="1">
                <a:solidFill>
                  <a:schemeClr val="tx1"/>
                </a:solidFill>
                <a:latin typeface="Arial" panose="020B0604020202020204" pitchFamily="34" charset="0"/>
                <a:ea typeface="ＭＳ Ｐゴシック" panose="020B0600070205080204" pitchFamily="34" charset="-128"/>
              </a:defRPr>
            </a:lvl4pPr>
            <a:lvl5pPr>
              <a:defRPr sz="2400" b="1">
                <a:solidFill>
                  <a:schemeClr val="tx1"/>
                </a:solidFill>
                <a:latin typeface="Arial" panose="020B0604020202020204" pitchFamily="34" charset="0"/>
                <a:ea typeface="ＭＳ Ｐゴシック" panose="020B0600070205080204" pitchFamily="34" charset="-128"/>
              </a:defRPr>
            </a:lvl5pPr>
            <a:lvl6pPr marL="2274888" indent="1588"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6pPr>
            <a:lvl7pPr marL="2732088" indent="1588"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7pPr>
            <a:lvl8pPr marL="3189288" indent="1588"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8pPr>
            <a:lvl9pPr marL="3646488" indent="1588"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9pPr>
          </a:lstStyle>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Focused clinical evaluation</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If rare episodes, no symptoms, no comorbidities, normal ECG, normal exam, then no treatment</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Reassurance and ongoing monitoring</a:t>
            </a:r>
          </a:p>
        </p:txBody>
      </p:sp>
      <p:sp>
        <p:nvSpPr>
          <p:cNvPr id="12" name="TextBox 15">
            <a:extLst>
              <a:ext uri="{FF2B5EF4-FFF2-40B4-BE49-F238E27FC236}">
                <a16:creationId xmlns:a16="http://schemas.microsoft.com/office/drawing/2014/main" id="{8A38A005-D297-C0C1-4CFF-18DF403323CA}"/>
              </a:ext>
            </a:extLst>
          </p:cNvPr>
          <p:cNvSpPr txBox="1">
            <a:spLocks noChangeArrowheads="1"/>
          </p:cNvSpPr>
          <p:nvPr/>
        </p:nvSpPr>
        <p:spPr bwMode="auto">
          <a:xfrm>
            <a:off x="5113188" y="2378316"/>
            <a:ext cx="5550689" cy="830997"/>
          </a:xfrm>
          <a:prstGeom prst="rect">
            <a:avLst/>
          </a:prstGeom>
          <a:solidFill>
            <a:schemeClr val="accent4"/>
          </a:solidFill>
          <a:ln w="9525">
            <a:noFill/>
            <a:miter lim="800000"/>
            <a:headEnd/>
            <a:tailEnd/>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History (alcohol, sleep apnea, uncontrolled HTN, etc), exam, ECG, </a:t>
            </a:r>
            <a:r>
              <a:rPr lang="en-US" altLang="en-US" sz="1600" b="0" dirty="0">
                <a:solidFill>
                  <a:srgbClr val="FFFFFF"/>
                </a:solidFill>
                <a:latin typeface="Calibri" panose="020F0502020204030204" pitchFamily="34" charset="0"/>
                <a:ea typeface="Calibri" panose="020F0502020204030204" pitchFamily="34" charset="0"/>
                <a:cs typeface="Calibri" panose="020F0502020204030204" pitchFamily="34" charset="0"/>
              </a:rPr>
              <a:t>echocardiogram</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 thyroids, proBNP</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Additional rhythm monitoring (to capture ECG, 2- to 4-wk patch)</a:t>
            </a:r>
          </a:p>
        </p:txBody>
      </p:sp>
      <p:sp>
        <p:nvSpPr>
          <p:cNvPr id="15" name="TextBox 19">
            <a:extLst>
              <a:ext uri="{FF2B5EF4-FFF2-40B4-BE49-F238E27FC236}">
                <a16:creationId xmlns:a16="http://schemas.microsoft.com/office/drawing/2014/main" id="{2AB1DC3F-67CC-4D8C-39CF-3D528A7ACA9D}"/>
              </a:ext>
            </a:extLst>
          </p:cNvPr>
          <p:cNvSpPr txBox="1">
            <a:spLocks noChangeArrowheads="1"/>
          </p:cNvSpPr>
          <p:nvPr/>
        </p:nvSpPr>
        <p:spPr bwMode="auto">
          <a:xfrm>
            <a:off x="5813503" y="3416817"/>
            <a:ext cx="4064000" cy="338138"/>
          </a:xfrm>
          <a:prstGeom prst="rect">
            <a:avLst/>
          </a:prstGeom>
          <a:solidFill>
            <a:schemeClr val="accent4"/>
          </a:solidFill>
          <a:ln w="9525">
            <a:noFill/>
            <a:miter lim="800000"/>
            <a:headEnd/>
            <a:tailEnd/>
          </a:ln>
        </p:spPr>
        <p:txBody>
          <a:bodyP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AF detected, at least 6-min episodes</a:t>
            </a:r>
          </a:p>
        </p:txBody>
      </p:sp>
      <p:sp>
        <p:nvSpPr>
          <p:cNvPr id="32" name="TextBox 32">
            <a:extLst>
              <a:ext uri="{FF2B5EF4-FFF2-40B4-BE49-F238E27FC236}">
                <a16:creationId xmlns:a16="http://schemas.microsoft.com/office/drawing/2014/main" id="{1588260D-A32B-CD0F-27D5-2520A7D4592C}"/>
              </a:ext>
            </a:extLst>
          </p:cNvPr>
          <p:cNvSpPr txBox="1">
            <a:spLocks noChangeArrowheads="1"/>
          </p:cNvSpPr>
          <p:nvPr/>
        </p:nvSpPr>
        <p:spPr bwMode="auto">
          <a:xfrm>
            <a:off x="9629669" y="5494576"/>
            <a:ext cx="1860550" cy="338138"/>
          </a:xfrm>
          <a:prstGeom prst="rect">
            <a:avLst/>
          </a:prstGeom>
          <a:solidFill>
            <a:schemeClr val="accent4"/>
          </a:solidFill>
          <a:ln w="9525">
            <a:noFill/>
            <a:miter lim="800000"/>
            <a:headEnd/>
            <a:tailEnd/>
          </a:ln>
        </p:spPr>
        <p:txBody>
          <a:bodyP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Treat with DOAC</a:t>
            </a:r>
          </a:p>
        </p:txBody>
      </p:sp>
      <p:sp>
        <p:nvSpPr>
          <p:cNvPr id="44" name="TextBox 12">
            <a:extLst>
              <a:ext uri="{FF2B5EF4-FFF2-40B4-BE49-F238E27FC236}">
                <a16:creationId xmlns:a16="http://schemas.microsoft.com/office/drawing/2014/main" id="{D6DB04A6-88FE-C22E-6433-C0FB01164F4F}"/>
              </a:ext>
            </a:extLst>
          </p:cNvPr>
          <p:cNvSpPr txBox="1">
            <a:spLocks noChangeArrowheads="1"/>
          </p:cNvSpPr>
          <p:nvPr/>
        </p:nvSpPr>
        <p:spPr bwMode="auto">
          <a:xfrm>
            <a:off x="6943853" y="3689957"/>
            <a:ext cx="373784" cy="338137"/>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no</a:t>
            </a:r>
          </a:p>
        </p:txBody>
      </p:sp>
      <p:sp>
        <p:nvSpPr>
          <p:cNvPr id="45" name="TextBox 13">
            <a:extLst>
              <a:ext uri="{FF2B5EF4-FFF2-40B4-BE49-F238E27FC236}">
                <a16:creationId xmlns:a16="http://schemas.microsoft.com/office/drawing/2014/main" id="{EEEA7188-C6C7-4284-4713-3394130FFCAD}"/>
              </a:ext>
            </a:extLst>
          </p:cNvPr>
          <p:cNvSpPr txBox="1">
            <a:spLocks noChangeArrowheads="1"/>
          </p:cNvSpPr>
          <p:nvPr/>
        </p:nvSpPr>
        <p:spPr bwMode="auto">
          <a:xfrm>
            <a:off x="8351958" y="3689957"/>
            <a:ext cx="416256" cy="33855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yes</a:t>
            </a:r>
          </a:p>
        </p:txBody>
      </p:sp>
      <p:sp>
        <p:nvSpPr>
          <p:cNvPr id="22" name="TextBox 24">
            <a:extLst>
              <a:ext uri="{FF2B5EF4-FFF2-40B4-BE49-F238E27FC236}">
                <a16:creationId xmlns:a16="http://schemas.microsoft.com/office/drawing/2014/main" id="{67151102-D340-B104-5F9F-01FA80320834}"/>
              </a:ext>
            </a:extLst>
          </p:cNvPr>
          <p:cNvSpPr txBox="1">
            <a:spLocks noChangeArrowheads="1"/>
          </p:cNvSpPr>
          <p:nvPr/>
        </p:nvSpPr>
        <p:spPr bwMode="auto">
          <a:xfrm>
            <a:off x="5165834" y="4781435"/>
            <a:ext cx="2151803" cy="1077218"/>
          </a:xfrm>
          <a:prstGeom prst="rect">
            <a:avLst/>
          </a:prstGeom>
          <a:solidFill>
            <a:schemeClr val="accent3"/>
          </a:solidFill>
          <a:ln w="9525">
            <a:noFill/>
            <a:miter lim="800000"/>
            <a:headEnd/>
            <a:tailEnd/>
          </a:ln>
        </p:spPr>
        <p:txBody>
          <a:bodyPr wrap="square">
            <a:spAutoFit/>
          </a:bodyPr>
          <a:lstStyle/>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Ongoing surveillance</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Consider long-term monitoring</a:t>
            </a:r>
          </a:p>
        </p:txBody>
      </p:sp>
      <p:sp>
        <p:nvSpPr>
          <p:cNvPr id="23" name="TextBox 25">
            <a:extLst>
              <a:ext uri="{FF2B5EF4-FFF2-40B4-BE49-F238E27FC236}">
                <a16:creationId xmlns:a16="http://schemas.microsoft.com/office/drawing/2014/main" id="{F32AE945-B4AF-1DFB-B311-96EE00CAAC18}"/>
              </a:ext>
            </a:extLst>
          </p:cNvPr>
          <p:cNvSpPr txBox="1">
            <a:spLocks noChangeArrowheads="1"/>
          </p:cNvSpPr>
          <p:nvPr/>
        </p:nvSpPr>
        <p:spPr bwMode="auto">
          <a:xfrm>
            <a:off x="8015025" y="4167621"/>
            <a:ext cx="2809875" cy="830263"/>
          </a:xfrm>
          <a:prstGeom prst="rect">
            <a:avLst/>
          </a:prstGeom>
          <a:solidFill>
            <a:schemeClr val="accent4"/>
          </a:solidFill>
          <a:ln w="9525">
            <a:noFill/>
            <a:miter lim="800000"/>
            <a:headEnd/>
            <a:tailEnd/>
          </a:ln>
        </p:spPr>
        <p:txBody>
          <a:bodyP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&gt;24-hr episodes, </a:t>
            </a:r>
            <a:b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b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CHA</a:t>
            </a:r>
            <a:r>
              <a:rPr kumimoji="0" lang="en-US" altLang="en-US" sz="1600" b="0" i="0" u="none" strike="noStrike" kern="1200" cap="none" spc="0" normalizeH="0" baseline="-2500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2</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DS</a:t>
            </a:r>
            <a:r>
              <a:rPr kumimoji="0" lang="en-US" altLang="en-US" sz="1600" b="0" i="0" u="none" strike="noStrike" kern="1200" cap="none" spc="0" normalizeH="0" baseline="-2500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2</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-VASc &gt;4, LA size &gt;4.5, and/or NT-proBNP &gt;500</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AF4253-D07E-50B0-28EB-F7A6021B6397}"/>
              </a:ext>
            </a:extLst>
          </p:cNvPr>
          <p:cNvSpPr>
            <a:spLocks noGrp="1"/>
          </p:cNvSpPr>
          <p:nvPr>
            <p:ph type="title"/>
          </p:nvPr>
        </p:nvSpPr>
        <p:spPr/>
        <p:txBody>
          <a:bodyPr/>
          <a:lstStyle/>
          <a:p>
            <a:r>
              <a:rPr lang="en-US" dirty="0"/>
              <a:t>LAAOS III: Left Atrial Appendage Occlusion During Cardiac Surgery to Prevent Stroke</a:t>
            </a:r>
          </a:p>
        </p:txBody>
      </p:sp>
      <p:sp>
        <p:nvSpPr>
          <p:cNvPr id="3" name="Content Placeholder 2">
            <a:extLst>
              <a:ext uri="{FF2B5EF4-FFF2-40B4-BE49-F238E27FC236}">
                <a16:creationId xmlns:a16="http://schemas.microsoft.com/office/drawing/2014/main" id="{4F0991B6-EEA6-DAF6-ACA2-9A0DE4265324}"/>
              </a:ext>
            </a:extLst>
          </p:cNvPr>
          <p:cNvSpPr>
            <a:spLocks noGrp="1"/>
          </p:cNvSpPr>
          <p:nvPr>
            <p:ph sz="half" idx="1"/>
          </p:nvPr>
        </p:nvSpPr>
        <p:spPr>
          <a:xfrm>
            <a:off x="609759" y="1518535"/>
            <a:ext cx="4347551" cy="4285960"/>
          </a:xfrm>
        </p:spPr>
        <p:txBody>
          <a:bodyPr/>
          <a:lstStyle/>
          <a:p>
            <a:r>
              <a:rPr lang="en-US" sz="2000" dirty="0"/>
              <a:t>Multicenter, randomized trial of patients with AF and </a:t>
            </a:r>
            <a:r>
              <a:rPr lang="en-US" sz="2000" b="0" i="0" dirty="0">
                <a:effectLst/>
                <a:highlight>
                  <a:srgbClr val="FFFFFF"/>
                </a:highlight>
                <a:latin typeface="+mn-lt"/>
              </a:rPr>
              <a:t>CHA</a:t>
            </a:r>
            <a:r>
              <a:rPr lang="en-US" sz="2000" b="0" i="0" baseline="-25000" dirty="0">
                <a:effectLst/>
                <a:highlight>
                  <a:srgbClr val="FFFFFF"/>
                </a:highlight>
                <a:latin typeface="+mn-lt"/>
              </a:rPr>
              <a:t>2</a:t>
            </a:r>
            <a:r>
              <a:rPr lang="en-US" sz="2000" b="0" i="0" dirty="0">
                <a:effectLst/>
                <a:highlight>
                  <a:srgbClr val="FFFFFF"/>
                </a:highlight>
                <a:latin typeface="+mn-lt"/>
              </a:rPr>
              <a:t>DS</a:t>
            </a:r>
            <a:r>
              <a:rPr lang="en-US" sz="2000" b="0" i="0" baseline="-25000" dirty="0">
                <a:effectLst/>
                <a:highlight>
                  <a:srgbClr val="FFFFFF"/>
                </a:highlight>
                <a:latin typeface="+mn-lt"/>
              </a:rPr>
              <a:t>2</a:t>
            </a:r>
            <a:r>
              <a:rPr lang="en-US" sz="2000" b="0" i="0" dirty="0">
                <a:effectLst/>
                <a:highlight>
                  <a:srgbClr val="FFFFFF"/>
                </a:highlight>
                <a:latin typeface="+mn-lt"/>
              </a:rPr>
              <a:t>-VASc ≥2 scheduled to undergo cardiac surgery (N = 4770)</a:t>
            </a:r>
          </a:p>
          <a:p>
            <a:r>
              <a:rPr lang="en-US" sz="2000" dirty="0">
                <a:highlight>
                  <a:srgbClr val="FFFFFF"/>
                </a:highlight>
                <a:latin typeface="+mn-lt"/>
              </a:rPr>
              <a:t>Mean </a:t>
            </a:r>
            <a:r>
              <a:rPr lang="en-US" sz="2000" b="0" i="0" dirty="0">
                <a:effectLst/>
                <a:highlight>
                  <a:srgbClr val="FFFFFF"/>
                </a:highlight>
                <a:latin typeface="+mn-lt"/>
              </a:rPr>
              <a:t>CHA</a:t>
            </a:r>
            <a:r>
              <a:rPr lang="en-US" sz="2000" b="0" i="0" baseline="-25000" dirty="0">
                <a:effectLst/>
                <a:highlight>
                  <a:srgbClr val="FFFFFF"/>
                </a:highlight>
                <a:latin typeface="+mn-lt"/>
              </a:rPr>
              <a:t>2</a:t>
            </a:r>
            <a:r>
              <a:rPr lang="en-US" sz="2000" b="0" i="0" dirty="0">
                <a:effectLst/>
                <a:highlight>
                  <a:srgbClr val="FFFFFF"/>
                </a:highlight>
                <a:latin typeface="+mn-lt"/>
              </a:rPr>
              <a:t>DS</a:t>
            </a:r>
            <a:r>
              <a:rPr lang="en-US" sz="2000" b="0" i="0" baseline="-25000" dirty="0">
                <a:effectLst/>
                <a:highlight>
                  <a:srgbClr val="FFFFFF"/>
                </a:highlight>
                <a:latin typeface="+mn-lt"/>
              </a:rPr>
              <a:t>2</a:t>
            </a:r>
            <a:r>
              <a:rPr lang="en-US" sz="2000" b="0" i="0" dirty="0">
                <a:effectLst/>
                <a:highlight>
                  <a:srgbClr val="FFFFFF"/>
                </a:highlight>
                <a:latin typeface="+mn-lt"/>
              </a:rPr>
              <a:t>-VASc: 4.2; mean follow-up: 3.8 yr; 76.8% on oral anticoagulants at 3 yr</a:t>
            </a:r>
          </a:p>
          <a:p>
            <a:r>
              <a:rPr lang="en-US" sz="2000" dirty="0">
                <a:highlight>
                  <a:srgbClr val="FFFFFF"/>
                </a:highlight>
                <a:latin typeface="+mn-lt"/>
              </a:rPr>
              <a:t>Stroke or systemic embolism: </a:t>
            </a:r>
          </a:p>
          <a:p>
            <a:pPr lvl="1"/>
            <a:r>
              <a:rPr lang="en-US" sz="1800" dirty="0">
                <a:highlight>
                  <a:srgbClr val="FFFFFF"/>
                </a:highlight>
                <a:latin typeface="+mn-lt"/>
              </a:rPr>
              <a:t>Occlusion group: 114 (4.8%)</a:t>
            </a:r>
          </a:p>
          <a:p>
            <a:pPr lvl="1"/>
            <a:r>
              <a:rPr lang="en-US" sz="1800" dirty="0">
                <a:highlight>
                  <a:srgbClr val="FFFFFF"/>
                </a:highlight>
                <a:latin typeface="+mn-lt"/>
              </a:rPr>
              <a:t>No-occlusion group: 168 (7.0%)</a:t>
            </a:r>
            <a:endParaRPr lang="en-US" sz="1800" b="0" i="0" dirty="0">
              <a:effectLst/>
              <a:highlight>
                <a:srgbClr val="FFFFFF"/>
              </a:highlight>
              <a:latin typeface="+mn-lt"/>
            </a:endParaRPr>
          </a:p>
        </p:txBody>
      </p:sp>
      <p:sp>
        <p:nvSpPr>
          <p:cNvPr id="404486" name="TextBox 7">
            <a:extLst>
              <a:ext uri="{FF2B5EF4-FFF2-40B4-BE49-F238E27FC236}">
                <a16:creationId xmlns:a16="http://schemas.microsoft.com/office/drawing/2014/main" id="{CBA27634-3811-5AE8-C4E7-B231945A1DB1}"/>
              </a:ext>
            </a:extLst>
          </p:cNvPr>
          <p:cNvSpPr txBox="1">
            <a:spLocks noChangeArrowheads="1"/>
          </p:cNvSpPr>
          <p:nvPr/>
        </p:nvSpPr>
        <p:spPr bwMode="auto">
          <a:xfrm rot="-5400000">
            <a:off x="-352424" y="3938587"/>
            <a:ext cx="19288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Stroke/SE</a:t>
            </a:r>
          </a:p>
        </p:txBody>
      </p:sp>
      <p:sp>
        <p:nvSpPr>
          <p:cNvPr id="4" name="Text Box 11">
            <a:extLst>
              <a:ext uri="{FF2B5EF4-FFF2-40B4-BE49-F238E27FC236}">
                <a16:creationId xmlns:a16="http://schemas.microsoft.com/office/drawing/2014/main" id="{B6CFBF31-B1FC-EB01-B9AF-51CBB8423E48}"/>
              </a:ext>
            </a:extLst>
          </p:cNvPr>
          <p:cNvSpPr txBox="1">
            <a:spLocks noChangeArrowheads="1"/>
          </p:cNvSpPr>
          <p:nvPr/>
        </p:nvSpPr>
        <p:spPr bwMode="auto">
          <a:xfrm>
            <a:off x="414339" y="6385740"/>
            <a:ext cx="74090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Whitlock. NEJM. 2021;384:2081. </a:t>
            </a:r>
            <a:endPar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5" name="Rectangle 9">
            <a:extLst>
              <a:ext uri="{FF2B5EF4-FFF2-40B4-BE49-F238E27FC236}">
                <a16:creationId xmlns:a16="http://schemas.microsoft.com/office/drawing/2014/main" id="{11D5AF6D-A66C-7370-75AD-BC48A0694AA7}"/>
              </a:ext>
            </a:extLst>
          </p:cNvPr>
          <p:cNvSpPr>
            <a:spLocks noChangeArrowheads="1"/>
          </p:cNvSpPr>
          <p:nvPr/>
        </p:nvSpPr>
        <p:spPr bwMode="auto">
          <a:xfrm>
            <a:off x="6132116" y="5328749"/>
            <a:ext cx="53740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Mo </a:t>
            </a:r>
            <a:r>
              <a:rPr lang="en-US" altLang="en-US" dirty="0">
                <a:solidFill>
                  <a:srgbClr val="000000"/>
                </a:solidFill>
                <a:latin typeface="Calibri"/>
              </a:rPr>
              <a:t>S</a:t>
            </a:r>
            <a:r>
              <a:rPr kumimoji="0" lang="en-US" altLang="en-US" sz="18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ince </a:t>
            </a:r>
            <a:r>
              <a:rPr lang="en-US" altLang="en-US" dirty="0">
                <a:solidFill>
                  <a:srgbClr val="000000"/>
                </a:solidFill>
                <a:latin typeface="Calibri"/>
              </a:rPr>
              <a:t>S</a:t>
            </a:r>
            <a:r>
              <a:rPr kumimoji="0" lang="en-US" altLang="en-US" sz="18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urgery</a:t>
            </a:r>
          </a:p>
        </p:txBody>
      </p:sp>
      <p:grpSp>
        <p:nvGrpSpPr>
          <p:cNvPr id="6" name="Group 5">
            <a:extLst>
              <a:ext uri="{FF2B5EF4-FFF2-40B4-BE49-F238E27FC236}">
                <a16:creationId xmlns:a16="http://schemas.microsoft.com/office/drawing/2014/main" id="{E0A153D7-1759-BD6D-11B2-536C89BFDA47}"/>
              </a:ext>
            </a:extLst>
          </p:cNvPr>
          <p:cNvGrpSpPr/>
          <p:nvPr/>
        </p:nvGrpSpPr>
        <p:grpSpPr>
          <a:xfrm>
            <a:off x="5679131" y="1829141"/>
            <a:ext cx="418704" cy="3385853"/>
            <a:chOff x="1040094" y="3107486"/>
            <a:chExt cx="418704" cy="1749999"/>
          </a:xfrm>
        </p:grpSpPr>
        <p:sp>
          <p:nvSpPr>
            <p:cNvPr id="7" name="TextBox 6">
              <a:extLst>
                <a:ext uri="{FF2B5EF4-FFF2-40B4-BE49-F238E27FC236}">
                  <a16:creationId xmlns:a16="http://schemas.microsoft.com/office/drawing/2014/main" id="{629F787F-3782-FF9E-1E8A-87E92DD24E6D}"/>
                </a:ext>
              </a:extLst>
            </p:cNvPr>
            <p:cNvSpPr txBox="1"/>
            <p:nvPr/>
          </p:nvSpPr>
          <p:spPr bwMode="auto">
            <a:xfrm>
              <a:off x="1040094" y="3107486"/>
              <a:ext cx="418704" cy="1908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10</a:t>
              </a:r>
            </a:p>
          </p:txBody>
        </p:sp>
        <p:sp>
          <p:nvSpPr>
            <p:cNvPr id="8" name="TextBox 7">
              <a:extLst>
                <a:ext uri="{FF2B5EF4-FFF2-40B4-BE49-F238E27FC236}">
                  <a16:creationId xmlns:a16="http://schemas.microsoft.com/office/drawing/2014/main" id="{03FA0475-6217-B040-6641-6292F3599B11}"/>
                </a:ext>
              </a:extLst>
            </p:cNvPr>
            <p:cNvSpPr txBox="1"/>
            <p:nvPr/>
          </p:nvSpPr>
          <p:spPr bwMode="auto">
            <a:xfrm>
              <a:off x="1157112" y="3419915"/>
              <a:ext cx="301686" cy="1908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8</a:t>
              </a:r>
            </a:p>
          </p:txBody>
        </p:sp>
        <p:sp>
          <p:nvSpPr>
            <p:cNvPr id="9" name="TextBox 8">
              <a:extLst>
                <a:ext uri="{FF2B5EF4-FFF2-40B4-BE49-F238E27FC236}">
                  <a16:creationId xmlns:a16="http://schemas.microsoft.com/office/drawing/2014/main" id="{4A0476D0-A01E-7553-1BDC-36FD4A91E0A3}"/>
                </a:ext>
              </a:extLst>
            </p:cNvPr>
            <p:cNvSpPr txBox="1"/>
            <p:nvPr/>
          </p:nvSpPr>
          <p:spPr bwMode="auto">
            <a:xfrm>
              <a:off x="1157112" y="3729306"/>
              <a:ext cx="301686" cy="1908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6</a:t>
              </a:r>
            </a:p>
          </p:txBody>
        </p:sp>
        <p:sp>
          <p:nvSpPr>
            <p:cNvPr id="10" name="TextBox 9">
              <a:extLst>
                <a:ext uri="{FF2B5EF4-FFF2-40B4-BE49-F238E27FC236}">
                  <a16:creationId xmlns:a16="http://schemas.microsoft.com/office/drawing/2014/main" id="{A840982C-6840-E395-C611-389D66444D68}"/>
                </a:ext>
              </a:extLst>
            </p:cNvPr>
            <p:cNvSpPr txBox="1"/>
            <p:nvPr/>
          </p:nvSpPr>
          <p:spPr bwMode="auto">
            <a:xfrm>
              <a:off x="1157112" y="4041735"/>
              <a:ext cx="301686" cy="1908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4</a:t>
              </a:r>
            </a:p>
          </p:txBody>
        </p:sp>
        <p:sp>
          <p:nvSpPr>
            <p:cNvPr id="11" name="TextBox 10">
              <a:extLst>
                <a:ext uri="{FF2B5EF4-FFF2-40B4-BE49-F238E27FC236}">
                  <a16:creationId xmlns:a16="http://schemas.microsoft.com/office/drawing/2014/main" id="{E9AC1E71-F84D-521A-E100-A350A560F55E}"/>
                </a:ext>
              </a:extLst>
            </p:cNvPr>
            <p:cNvSpPr txBox="1"/>
            <p:nvPr/>
          </p:nvSpPr>
          <p:spPr bwMode="auto">
            <a:xfrm>
              <a:off x="1157112" y="4354164"/>
              <a:ext cx="301686" cy="1908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2</a:t>
              </a:r>
            </a:p>
          </p:txBody>
        </p:sp>
        <p:sp>
          <p:nvSpPr>
            <p:cNvPr id="12" name="TextBox 11">
              <a:extLst>
                <a:ext uri="{FF2B5EF4-FFF2-40B4-BE49-F238E27FC236}">
                  <a16:creationId xmlns:a16="http://schemas.microsoft.com/office/drawing/2014/main" id="{3FB84DBB-752C-7E4E-25BE-DCB5F4B0960E}"/>
                </a:ext>
              </a:extLst>
            </p:cNvPr>
            <p:cNvSpPr txBox="1"/>
            <p:nvPr/>
          </p:nvSpPr>
          <p:spPr bwMode="auto">
            <a:xfrm>
              <a:off x="1157112" y="4666593"/>
              <a:ext cx="301686" cy="1908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0</a:t>
              </a:r>
            </a:p>
          </p:txBody>
        </p:sp>
      </p:grpSp>
      <p:grpSp>
        <p:nvGrpSpPr>
          <p:cNvPr id="13" name="Group 12">
            <a:extLst>
              <a:ext uri="{FF2B5EF4-FFF2-40B4-BE49-F238E27FC236}">
                <a16:creationId xmlns:a16="http://schemas.microsoft.com/office/drawing/2014/main" id="{50EC65AA-8F76-3489-AB17-B59857526095}"/>
              </a:ext>
            </a:extLst>
          </p:cNvPr>
          <p:cNvGrpSpPr/>
          <p:nvPr/>
        </p:nvGrpSpPr>
        <p:grpSpPr>
          <a:xfrm>
            <a:off x="5943600" y="5035931"/>
            <a:ext cx="5836919" cy="369332"/>
            <a:chOff x="1399691" y="4894698"/>
            <a:chExt cx="2866556" cy="369332"/>
          </a:xfrm>
        </p:grpSpPr>
        <p:sp>
          <p:nvSpPr>
            <p:cNvPr id="14" name="TextBox 13">
              <a:extLst>
                <a:ext uri="{FF2B5EF4-FFF2-40B4-BE49-F238E27FC236}">
                  <a16:creationId xmlns:a16="http://schemas.microsoft.com/office/drawing/2014/main" id="{3D4F58F2-3448-2830-B7B5-13D96BC057CB}"/>
                </a:ext>
              </a:extLst>
            </p:cNvPr>
            <p:cNvSpPr txBox="1"/>
            <p:nvPr/>
          </p:nvSpPr>
          <p:spPr bwMode="auto">
            <a:xfrm>
              <a:off x="1399691" y="4894698"/>
              <a:ext cx="18636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0</a:t>
              </a:r>
            </a:p>
          </p:txBody>
        </p:sp>
        <p:sp>
          <p:nvSpPr>
            <p:cNvPr id="15" name="TextBox 14">
              <a:extLst>
                <a:ext uri="{FF2B5EF4-FFF2-40B4-BE49-F238E27FC236}">
                  <a16:creationId xmlns:a16="http://schemas.microsoft.com/office/drawing/2014/main" id="{6D763E0F-A5AF-A504-B6F7-1F3FF604CF1B}"/>
                </a:ext>
              </a:extLst>
            </p:cNvPr>
            <p:cNvSpPr txBox="1"/>
            <p:nvPr/>
          </p:nvSpPr>
          <p:spPr bwMode="auto">
            <a:xfrm>
              <a:off x="1806151" y="4894698"/>
              <a:ext cx="2586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12</a:t>
              </a:r>
            </a:p>
          </p:txBody>
        </p:sp>
        <p:sp>
          <p:nvSpPr>
            <p:cNvPr id="16" name="TextBox 15">
              <a:extLst>
                <a:ext uri="{FF2B5EF4-FFF2-40B4-BE49-F238E27FC236}">
                  <a16:creationId xmlns:a16="http://schemas.microsoft.com/office/drawing/2014/main" id="{3C9C37E5-97FA-AFFE-CD0E-6621D0FDA60E}"/>
                </a:ext>
              </a:extLst>
            </p:cNvPr>
            <p:cNvSpPr txBox="1"/>
            <p:nvPr/>
          </p:nvSpPr>
          <p:spPr bwMode="auto">
            <a:xfrm>
              <a:off x="2246930" y="4894698"/>
              <a:ext cx="2586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24</a:t>
              </a:r>
            </a:p>
          </p:txBody>
        </p:sp>
        <p:sp>
          <p:nvSpPr>
            <p:cNvPr id="17" name="TextBox 16">
              <a:extLst>
                <a:ext uri="{FF2B5EF4-FFF2-40B4-BE49-F238E27FC236}">
                  <a16:creationId xmlns:a16="http://schemas.microsoft.com/office/drawing/2014/main" id="{ACC8E332-2059-A251-A8CA-A5B881F24FCE}"/>
                </a:ext>
              </a:extLst>
            </p:cNvPr>
            <p:cNvSpPr txBox="1"/>
            <p:nvPr/>
          </p:nvSpPr>
          <p:spPr bwMode="auto">
            <a:xfrm>
              <a:off x="2689533" y="4894698"/>
              <a:ext cx="2586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36</a:t>
              </a:r>
            </a:p>
          </p:txBody>
        </p:sp>
        <p:sp>
          <p:nvSpPr>
            <p:cNvPr id="18" name="TextBox 17">
              <a:extLst>
                <a:ext uri="{FF2B5EF4-FFF2-40B4-BE49-F238E27FC236}">
                  <a16:creationId xmlns:a16="http://schemas.microsoft.com/office/drawing/2014/main" id="{8C3F1A10-29EC-F84D-E509-197B306FD0B8}"/>
                </a:ext>
              </a:extLst>
            </p:cNvPr>
            <p:cNvSpPr txBox="1"/>
            <p:nvPr/>
          </p:nvSpPr>
          <p:spPr bwMode="auto">
            <a:xfrm>
              <a:off x="3126906" y="4894698"/>
              <a:ext cx="2586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48</a:t>
              </a:r>
            </a:p>
          </p:txBody>
        </p:sp>
        <p:sp>
          <p:nvSpPr>
            <p:cNvPr id="19" name="TextBox 18">
              <a:extLst>
                <a:ext uri="{FF2B5EF4-FFF2-40B4-BE49-F238E27FC236}">
                  <a16:creationId xmlns:a16="http://schemas.microsoft.com/office/drawing/2014/main" id="{E26283AC-43DE-E545-DF77-138FA9837443}"/>
                </a:ext>
              </a:extLst>
            </p:cNvPr>
            <p:cNvSpPr txBox="1"/>
            <p:nvPr/>
          </p:nvSpPr>
          <p:spPr bwMode="auto">
            <a:xfrm>
              <a:off x="3569511" y="4894698"/>
              <a:ext cx="2586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60</a:t>
              </a:r>
            </a:p>
          </p:txBody>
        </p:sp>
        <p:sp>
          <p:nvSpPr>
            <p:cNvPr id="20" name="TextBox 19">
              <a:extLst>
                <a:ext uri="{FF2B5EF4-FFF2-40B4-BE49-F238E27FC236}">
                  <a16:creationId xmlns:a16="http://schemas.microsoft.com/office/drawing/2014/main" id="{21596B93-96DF-D15D-9E9A-E7D6BBD2B0B7}"/>
                </a:ext>
              </a:extLst>
            </p:cNvPr>
            <p:cNvSpPr txBox="1"/>
            <p:nvPr/>
          </p:nvSpPr>
          <p:spPr bwMode="auto">
            <a:xfrm>
              <a:off x="4007595" y="4894698"/>
              <a:ext cx="2586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72</a:t>
              </a:r>
            </a:p>
          </p:txBody>
        </p:sp>
      </p:grpSp>
      <p:sp>
        <p:nvSpPr>
          <p:cNvPr id="21" name="Freeform: Shape 20">
            <a:extLst>
              <a:ext uri="{FF2B5EF4-FFF2-40B4-BE49-F238E27FC236}">
                <a16:creationId xmlns:a16="http://schemas.microsoft.com/office/drawing/2014/main" id="{2BB14A05-E5C5-3D95-EFD0-3FCB66E1E52C}"/>
              </a:ext>
            </a:extLst>
          </p:cNvPr>
          <p:cNvSpPr/>
          <p:nvPr/>
        </p:nvSpPr>
        <p:spPr bwMode="auto">
          <a:xfrm>
            <a:off x="6132838" y="2009775"/>
            <a:ext cx="5640062" cy="2995317"/>
          </a:xfrm>
          <a:custGeom>
            <a:avLst/>
            <a:gdLst>
              <a:gd name="connsiteX0" fmla="*/ 0 w 3977640"/>
              <a:gd name="connsiteY0" fmla="*/ 0 h 2202180"/>
              <a:gd name="connsiteX1" fmla="*/ 0 w 3977640"/>
              <a:gd name="connsiteY1" fmla="*/ 2202180 h 2202180"/>
              <a:gd name="connsiteX2" fmla="*/ 3977640 w 3977640"/>
              <a:gd name="connsiteY2" fmla="*/ 2202180 h 2202180"/>
            </a:gdLst>
            <a:ahLst/>
            <a:cxnLst>
              <a:cxn ang="0">
                <a:pos x="connsiteX0" y="connsiteY0"/>
              </a:cxn>
              <a:cxn ang="0">
                <a:pos x="connsiteX1" y="connsiteY1"/>
              </a:cxn>
              <a:cxn ang="0">
                <a:pos x="connsiteX2" y="connsiteY2"/>
              </a:cxn>
            </a:cxnLst>
            <a:rect l="l" t="t" r="r" b="b"/>
            <a:pathLst>
              <a:path w="3977640" h="2202180">
                <a:moveTo>
                  <a:pt x="0" y="0"/>
                </a:moveTo>
                <a:lnTo>
                  <a:pt x="0" y="2202180"/>
                </a:lnTo>
                <a:lnTo>
                  <a:pt x="3977640" y="220218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grpSp>
        <p:nvGrpSpPr>
          <p:cNvPr id="22" name="Group 21">
            <a:extLst>
              <a:ext uri="{FF2B5EF4-FFF2-40B4-BE49-F238E27FC236}">
                <a16:creationId xmlns:a16="http://schemas.microsoft.com/office/drawing/2014/main" id="{4CC9EBA5-12F7-84CF-AFED-0E5BD755EA08}"/>
              </a:ext>
            </a:extLst>
          </p:cNvPr>
          <p:cNvGrpSpPr/>
          <p:nvPr/>
        </p:nvGrpSpPr>
        <p:grpSpPr>
          <a:xfrm>
            <a:off x="6039058" y="2009726"/>
            <a:ext cx="100052" cy="2995662"/>
            <a:chOff x="1298661" y="3284598"/>
            <a:chExt cx="374478" cy="1568223"/>
          </a:xfrm>
        </p:grpSpPr>
        <p:cxnSp>
          <p:nvCxnSpPr>
            <p:cNvPr id="23" name="Straight Connector 22">
              <a:extLst>
                <a:ext uri="{FF2B5EF4-FFF2-40B4-BE49-F238E27FC236}">
                  <a16:creationId xmlns:a16="http://schemas.microsoft.com/office/drawing/2014/main" id="{AE9FCFB6-34CA-6E41-6735-9845F9698830}"/>
                </a:ext>
              </a:extLst>
            </p:cNvPr>
            <p:cNvCxnSpPr/>
            <p:nvPr/>
          </p:nvCxnSpPr>
          <p:spPr bwMode="auto">
            <a:xfrm>
              <a:off x="1298661" y="328459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F626FEA9-933D-0588-640D-28A4E808455D}"/>
                </a:ext>
              </a:extLst>
            </p:cNvPr>
            <p:cNvCxnSpPr/>
            <p:nvPr/>
          </p:nvCxnSpPr>
          <p:spPr bwMode="auto">
            <a:xfrm>
              <a:off x="1298661" y="359824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272FBEFD-24B1-237A-9736-604BAF7C5AB3}"/>
                </a:ext>
              </a:extLst>
            </p:cNvPr>
            <p:cNvCxnSpPr/>
            <p:nvPr/>
          </p:nvCxnSpPr>
          <p:spPr bwMode="auto">
            <a:xfrm>
              <a:off x="1298661" y="391188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2FF25696-9CD6-C498-9FD9-6566FFADE354}"/>
                </a:ext>
              </a:extLst>
            </p:cNvPr>
            <p:cNvCxnSpPr/>
            <p:nvPr/>
          </p:nvCxnSpPr>
          <p:spPr bwMode="auto">
            <a:xfrm>
              <a:off x="1298661" y="422553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F2ECF4AD-CC02-20D9-A2E2-8064739ECD1A}"/>
                </a:ext>
              </a:extLst>
            </p:cNvPr>
            <p:cNvCxnSpPr/>
            <p:nvPr/>
          </p:nvCxnSpPr>
          <p:spPr bwMode="auto">
            <a:xfrm>
              <a:off x="1298661" y="453917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4B045CEC-DE93-1332-EFCC-3F338EBDAECE}"/>
                </a:ext>
              </a:extLst>
            </p:cNvPr>
            <p:cNvCxnSpPr/>
            <p:nvPr/>
          </p:nvCxnSpPr>
          <p:spPr bwMode="auto">
            <a:xfrm>
              <a:off x="1298661" y="4852821"/>
              <a:ext cx="374478" cy="0"/>
            </a:xfrm>
            <a:prstGeom prst="line">
              <a:avLst/>
            </a:prstGeom>
            <a:noFill/>
            <a:ln w="28575" cap="flat" cmpd="sng" algn="ctr">
              <a:solidFill>
                <a:schemeClr val="bg1"/>
              </a:solidFill>
              <a:prstDash val="solid"/>
              <a:round/>
              <a:headEnd type="none" w="med" len="med"/>
              <a:tailEnd type="none" w="med" len="med"/>
            </a:ln>
            <a:effectLst/>
          </p:spPr>
        </p:cxnSp>
      </p:grpSp>
      <p:grpSp>
        <p:nvGrpSpPr>
          <p:cNvPr id="29" name="Group 28">
            <a:extLst>
              <a:ext uri="{FF2B5EF4-FFF2-40B4-BE49-F238E27FC236}">
                <a16:creationId xmlns:a16="http://schemas.microsoft.com/office/drawing/2014/main" id="{77B338F3-501E-6890-B449-EF5C2ECA2584}"/>
              </a:ext>
            </a:extLst>
          </p:cNvPr>
          <p:cNvGrpSpPr/>
          <p:nvPr/>
        </p:nvGrpSpPr>
        <p:grpSpPr>
          <a:xfrm rot="5400000">
            <a:off x="8768501" y="2366614"/>
            <a:ext cx="99220" cy="5376175"/>
            <a:chOff x="1298661" y="2968298"/>
            <a:chExt cx="374482" cy="1884523"/>
          </a:xfrm>
        </p:grpSpPr>
        <p:cxnSp>
          <p:nvCxnSpPr>
            <p:cNvPr id="30" name="Straight Connector 29">
              <a:extLst>
                <a:ext uri="{FF2B5EF4-FFF2-40B4-BE49-F238E27FC236}">
                  <a16:creationId xmlns:a16="http://schemas.microsoft.com/office/drawing/2014/main" id="{6544BB21-403F-4459-E7C7-DE5E952ADF5C}"/>
                </a:ext>
              </a:extLst>
            </p:cNvPr>
            <p:cNvCxnSpPr/>
            <p:nvPr/>
          </p:nvCxnSpPr>
          <p:spPr bwMode="auto">
            <a:xfrm>
              <a:off x="1298661" y="328459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F208E5E3-1EDD-47AB-5B1B-AD9A81658944}"/>
                </a:ext>
              </a:extLst>
            </p:cNvPr>
            <p:cNvCxnSpPr/>
            <p:nvPr/>
          </p:nvCxnSpPr>
          <p:spPr bwMode="auto">
            <a:xfrm>
              <a:off x="1298661" y="359824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F72B230A-C2D5-067B-8A36-887F6B101A94}"/>
                </a:ext>
              </a:extLst>
            </p:cNvPr>
            <p:cNvCxnSpPr/>
            <p:nvPr/>
          </p:nvCxnSpPr>
          <p:spPr bwMode="auto">
            <a:xfrm>
              <a:off x="1298661" y="391188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755072ED-C9B9-0FC0-B854-DE6FDE1831AA}"/>
                </a:ext>
              </a:extLst>
            </p:cNvPr>
            <p:cNvCxnSpPr/>
            <p:nvPr/>
          </p:nvCxnSpPr>
          <p:spPr bwMode="auto">
            <a:xfrm>
              <a:off x="1298661" y="4225533"/>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CF25E7BE-BD4F-9EFE-ACE2-2D63A8864490}"/>
                </a:ext>
              </a:extLst>
            </p:cNvPr>
            <p:cNvCxnSpPr/>
            <p:nvPr/>
          </p:nvCxnSpPr>
          <p:spPr bwMode="auto">
            <a:xfrm>
              <a:off x="1298661" y="4539178"/>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D9F6F8CF-738C-136E-B20E-CD4D10931DA1}"/>
                </a:ext>
              </a:extLst>
            </p:cNvPr>
            <p:cNvCxnSpPr/>
            <p:nvPr/>
          </p:nvCxnSpPr>
          <p:spPr bwMode="auto">
            <a:xfrm>
              <a:off x="1298661" y="4852821"/>
              <a:ext cx="374478"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3C8E722D-7B01-9FCD-1724-D9355B10BA4A}"/>
                </a:ext>
              </a:extLst>
            </p:cNvPr>
            <p:cNvCxnSpPr/>
            <p:nvPr/>
          </p:nvCxnSpPr>
          <p:spPr bwMode="auto">
            <a:xfrm>
              <a:off x="1298665" y="2968298"/>
              <a:ext cx="374478" cy="0"/>
            </a:xfrm>
            <a:prstGeom prst="line">
              <a:avLst/>
            </a:prstGeom>
            <a:noFill/>
            <a:ln w="28575" cap="flat" cmpd="sng" algn="ctr">
              <a:solidFill>
                <a:schemeClr val="bg1"/>
              </a:solidFill>
              <a:prstDash val="solid"/>
              <a:round/>
              <a:headEnd type="none" w="med" len="med"/>
              <a:tailEnd type="none" w="med" len="med"/>
            </a:ln>
            <a:effectLst/>
          </p:spPr>
        </p:cxnSp>
      </p:grpSp>
      <p:sp>
        <p:nvSpPr>
          <p:cNvPr id="37" name="Rectangle 9">
            <a:extLst>
              <a:ext uri="{FF2B5EF4-FFF2-40B4-BE49-F238E27FC236}">
                <a16:creationId xmlns:a16="http://schemas.microsoft.com/office/drawing/2014/main" id="{9E4EAA47-7A61-CA38-E500-EA1DF5F2BE16}"/>
              </a:ext>
            </a:extLst>
          </p:cNvPr>
          <p:cNvSpPr>
            <a:spLocks noChangeArrowheads="1"/>
          </p:cNvSpPr>
          <p:nvPr/>
        </p:nvSpPr>
        <p:spPr bwMode="auto">
          <a:xfrm rot="16200000">
            <a:off x="4279804" y="3312101"/>
            <a:ext cx="26847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Cumulative Incidence (%)</a:t>
            </a:r>
          </a:p>
        </p:txBody>
      </p:sp>
      <p:sp>
        <p:nvSpPr>
          <p:cNvPr id="38" name="TextBox 37">
            <a:extLst>
              <a:ext uri="{FF2B5EF4-FFF2-40B4-BE49-F238E27FC236}">
                <a16:creationId xmlns:a16="http://schemas.microsoft.com/office/drawing/2014/main" id="{45EBA23F-6B79-DB20-31B5-C0FBB7B708A7}"/>
              </a:ext>
            </a:extLst>
          </p:cNvPr>
          <p:cNvSpPr txBox="1"/>
          <p:nvPr/>
        </p:nvSpPr>
        <p:spPr bwMode="auto">
          <a:xfrm>
            <a:off x="9562340" y="2064289"/>
            <a:ext cx="140294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No occlusion</a:t>
            </a:r>
          </a:p>
        </p:txBody>
      </p:sp>
      <p:sp>
        <p:nvSpPr>
          <p:cNvPr id="39" name="TextBox 38">
            <a:extLst>
              <a:ext uri="{FF2B5EF4-FFF2-40B4-BE49-F238E27FC236}">
                <a16:creationId xmlns:a16="http://schemas.microsoft.com/office/drawing/2014/main" id="{E67EA0B4-238C-E982-0438-508B90680F5D}"/>
              </a:ext>
            </a:extLst>
          </p:cNvPr>
          <p:cNvSpPr txBox="1"/>
          <p:nvPr/>
        </p:nvSpPr>
        <p:spPr bwMode="auto">
          <a:xfrm>
            <a:off x="10524854" y="2872545"/>
            <a:ext cx="11063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Occlusion</a:t>
            </a:r>
          </a:p>
        </p:txBody>
      </p:sp>
      <p:sp>
        <p:nvSpPr>
          <p:cNvPr id="40" name="Rectangle 13">
            <a:extLst>
              <a:ext uri="{FF2B5EF4-FFF2-40B4-BE49-F238E27FC236}">
                <a16:creationId xmlns:a16="http://schemas.microsoft.com/office/drawing/2014/main" id="{FD4B5B3E-0D90-C054-1ED7-1344B4F810ED}"/>
              </a:ext>
            </a:extLst>
          </p:cNvPr>
          <p:cNvSpPr>
            <a:spLocks noChangeArrowheads="1"/>
          </p:cNvSpPr>
          <p:nvPr/>
        </p:nvSpPr>
        <p:spPr bwMode="auto">
          <a:xfrm>
            <a:off x="7197358" y="4228152"/>
            <a:ext cx="33083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HR: 0.67</a:t>
            </a:r>
            <a:r>
              <a:rPr lang="en-US" altLang="en-US" b="0" dirty="0">
                <a:solidFill>
                  <a:srgbClr val="000000"/>
                </a:solidFill>
                <a:latin typeface="Calibri"/>
              </a:rPr>
              <a:t> (</a:t>
            </a:r>
            <a:r>
              <a:rPr kumimoji="0" lang="pl-PL" altLang="en-US" sz="18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95%</a:t>
            </a:r>
            <a:r>
              <a:rPr kumimoji="0" lang="en-US" altLang="en-US" sz="18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a:t>
            </a:r>
            <a:r>
              <a:rPr kumimoji="0" lang="pl-PL" altLang="en-US" sz="18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CI</a:t>
            </a:r>
            <a:r>
              <a:rPr lang="en-US" altLang="en-US" b="0" dirty="0">
                <a:solidFill>
                  <a:srgbClr val="000000"/>
                </a:solidFill>
                <a:latin typeface="Calibri"/>
              </a:rPr>
              <a:t>:</a:t>
            </a:r>
            <a:r>
              <a:rPr kumimoji="0" lang="pl-PL" altLang="en-US" sz="18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a:t>
            </a:r>
            <a:r>
              <a:rPr kumimoji="0" lang="en-US" altLang="en-US" sz="18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0.53</a:t>
            </a:r>
            <a:r>
              <a:rPr lang="en-US" altLang="en-US" b="0" dirty="0">
                <a:solidFill>
                  <a:srgbClr val="000000"/>
                </a:solidFill>
                <a:latin typeface="Calibri"/>
              </a:rPr>
              <a:t>-</a:t>
            </a:r>
            <a:r>
              <a:rPr kumimoji="0" lang="en-US" altLang="en-US" sz="18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0.85;</a:t>
            </a:r>
            <a:endParaRPr kumimoji="0" lang="pl-PL" altLang="en-US" sz="18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pl-PL" altLang="en-US" sz="1800" b="0" i="1"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P</a:t>
            </a:r>
            <a:r>
              <a:rPr kumimoji="0" lang="pl-PL" altLang="en-US" sz="18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 .0</a:t>
            </a:r>
            <a:r>
              <a:rPr kumimoji="0" lang="en-US" altLang="en-US" sz="18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01)</a:t>
            </a:r>
          </a:p>
        </p:txBody>
      </p:sp>
      <p:sp>
        <p:nvSpPr>
          <p:cNvPr id="41" name="Freeform: Shape 40">
            <a:extLst>
              <a:ext uri="{FF2B5EF4-FFF2-40B4-BE49-F238E27FC236}">
                <a16:creationId xmlns:a16="http://schemas.microsoft.com/office/drawing/2014/main" id="{81643CF0-AD91-EB8B-1F0E-712A31357F3C}"/>
              </a:ext>
            </a:extLst>
          </p:cNvPr>
          <p:cNvSpPr/>
          <p:nvPr/>
        </p:nvSpPr>
        <p:spPr bwMode="auto">
          <a:xfrm>
            <a:off x="6157913" y="3290888"/>
            <a:ext cx="5595937" cy="1319212"/>
          </a:xfrm>
          <a:custGeom>
            <a:avLst/>
            <a:gdLst>
              <a:gd name="connsiteX0" fmla="*/ 5595937 w 5595937"/>
              <a:gd name="connsiteY0" fmla="*/ 0 h 1319212"/>
              <a:gd name="connsiteX1" fmla="*/ 4710112 w 5595937"/>
              <a:gd name="connsiteY1" fmla="*/ 0 h 1319212"/>
              <a:gd name="connsiteX2" fmla="*/ 4710112 w 5595937"/>
              <a:gd name="connsiteY2" fmla="*/ 76200 h 1319212"/>
              <a:gd name="connsiteX3" fmla="*/ 4291012 w 5595937"/>
              <a:gd name="connsiteY3" fmla="*/ 76200 h 1319212"/>
              <a:gd name="connsiteX4" fmla="*/ 4291012 w 5595937"/>
              <a:gd name="connsiteY4" fmla="*/ 114300 h 1319212"/>
              <a:gd name="connsiteX5" fmla="*/ 4200525 w 5595937"/>
              <a:gd name="connsiteY5" fmla="*/ 114300 h 1319212"/>
              <a:gd name="connsiteX6" fmla="*/ 4200525 w 5595937"/>
              <a:gd name="connsiteY6" fmla="*/ 161925 h 1319212"/>
              <a:gd name="connsiteX7" fmla="*/ 4124325 w 5595937"/>
              <a:gd name="connsiteY7" fmla="*/ 161925 h 1319212"/>
              <a:gd name="connsiteX8" fmla="*/ 4124325 w 5595937"/>
              <a:gd name="connsiteY8" fmla="*/ 190500 h 1319212"/>
              <a:gd name="connsiteX9" fmla="*/ 3833812 w 5595937"/>
              <a:gd name="connsiteY9" fmla="*/ 190500 h 1319212"/>
              <a:gd name="connsiteX10" fmla="*/ 3833812 w 5595937"/>
              <a:gd name="connsiteY10" fmla="*/ 242887 h 1319212"/>
              <a:gd name="connsiteX11" fmla="*/ 3205162 w 5595937"/>
              <a:gd name="connsiteY11" fmla="*/ 242887 h 1319212"/>
              <a:gd name="connsiteX12" fmla="*/ 3205162 w 5595937"/>
              <a:gd name="connsiteY12" fmla="*/ 257175 h 1319212"/>
              <a:gd name="connsiteX13" fmla="*/ 3090862 w 5595937"/>
              <a:gd name="connsiteY13" fmla="*/ 257175 h 1319212"/>
              <a:gd name="connsiteX14" fmla="*/ 3090862 w 5595937"/>
              <a:gd name="connsiteY14" fmla="*/ 271462 h 1319212"/>
              <a:gd name="connsiteX15" fmla="*/ 3033712 w 5595937"/>
              <a:gd name="connsiteY15" fmla="*/ 271462 h 1319212"/>
              <a:gd name="connsiteX16" fmla="*/ 3033712 w 5595937"/>
              <a:gd name="connsiteY16" fmla="*/ 300037 h 1319212"/>
              <a:gd name="connsiteX17" fmla="*/ 2986087 w 5595937"/>
              <a:gd name="connsiteY17" fmla="*/ 300037 h 1319212"/>
              <a:gd name="connsiteX18" fmla="*/ 2986087 w 5595937"/>
              <a:gd name="connsiteY18" fmla="*/ 314325 h 1319212"/>
              <a:gd name="connsiteX19" fmla="*/ 2762250 w 5595937"/>
              <a:gd name="connsiteY19" fmla="*/ 314325 h 1319212"/>
              <a:gd name="connsiteX20" fmla="*/ 2762250 w 5595937"/>
              <a:gd name="connsiteY20" fmla="*/ 328612 h 1319212"/>
              <a:gd name="connsiteX21" fmla="*/ 2705100 w 5595937"/>
              <a:gd name="connsiteY21" fmla="*/ 328612 h 1319212"/>
              <a:gd name="connsiteX22" fmla="*/ 2705100 w 5595937"/>
              <a:gd name="connsiteY22" fmla="*/ 357187 h 1319212"/>
              <a:gd name="connsiteX23" fmla="*/ 2486025 w 5595937"/>
              <a:gd name="connsiteY23" fmla="*/ 357187 h 1319212"/>
              <a:gd name="connsiteX24" fmla="*/ 2486025 w 5595937"/>
              <a:gd name="connsiteY24" fmla="*/ 390525 h 1319212"/>
              <a:gd name="connsiteX25" fmla="*/ 2247900 w 5595937"/>
              <a:gd name="connsiteY25" fmla="*/ 390525 h 1319212"/>
              <a:gd name="connsiteX26" fmla="*/ 2247900 w 5595937"/>
              <a:gd name="connsiteY26" fmla="*/ 409575 h 1319212"/>
              <a:gd name="connsiteX27" fmla="*/ 2233612 w 5595937"/>
              <a:gd name="connsiteY27" fmla="*/ 395287 h 1319212"/>
              <a:gd name="connsiteX28" fmla="*/ 2233612 w 5595937"/>
              <a:gd name="connsiteY28" fmla="*/ 414337 h 1319212"/>
              <a:gd name="connsiteX29" fmla="*/ 2185987 w 5595937"/>
              <a:gd name="connsiteY29" fmla="*/ 414337 h 1319212"/>
              <a:gd name="connsiteX30" fmla="*/ 2185987 w 5595937"/>
              <a:gd name="connsiteY30" fmla="*/ 438150 h 1319212"/>
              <a:gd name="connsiteX31" fmla="*/ 2052637 w 5595937"/>
              <a:gd name="connsiteY31" fmla="*/ 438150 h 1319212"/>
              <a:gd name="connsiteX32" fmla="*/ 2057400 w 5595937"/>
              <a:gd name="connsiteY32" fmla="*/ 442913 h 1319212"/>
              <a:gd name="connsiteX33" fmla="*/ 1914525 w 5595937"/>
              <a:gd name="connsiteY33" fmla="*/ 442913 h 1319212"/>
              <a:gd name="connsiteX34" fmla="*/ 1914525 w 5595937"/>
              <a:gd name="connsiteY34" fmla="*/ 481012 h 1319212"/>
              <a:gd name="connsiteX35" fmla="*/ 1809750 w 5595937"/>
              <a:gd name="connsiteY35" fmla="*/ 481012 h 1319212"/>
              <a:gd name="connsiteX36" fmla="*/ 1809750 w 5595937"/>
              <a:gd name="connsiteY36" fmla="*/ 495300 h 1319212"/>
              <a:gd name="connsiteX37" fmla="*/ 1781175 w 5595937"/>
              <a:gd name="connsiteY37" fmla="*/ 495300 h 1319212"/>
              <a:gd name="connsiteX38" fmla="*/ 1781175 w 5595937"/>
              <a:gd name="connsiteY38" fmla="*/ 514350 h 1319212"/>
              <a:gd name="connsiteX39" fmla="*/ 1743075 w 5595937"/>
              <a:gd name="connsiteY39" fmla="*/ 514350 h 1319212"/>
              <a:gd name="connsiteX40" fmla="*/ 1743075 w 5595937"/>
              <a:gd name="connsiteY40" fmla="*/ 523875 h 1319212"/>
              <a:gd name="connsiteX41" fmla="*/ 1666875 w 5595937"/>
              <a:gd name="connsiteY41" fmla="*/ 523875 h 1319212"/>
              <a:gd name="connsiteX42" fmla="*/ 1666875 w 5595937"/>
              <a:gd name="connsiteY42" fmla="*/ 538162 h 1319212"/>
              <a:gd name="connsiteX43" fmla="*/ 1638300 w 5595937"/>
              <a:gd name="connsiteY43" fmla="*/ 538162 h 1319212"/>
              <a:gd name="connsiteX44" fmla="*/ 1647825 w 5595937"/>
              <a:gd name="connsiteY44" fmla="*/ 547687 h 1319212"/>
              <a:gd name="connsiteX45" fmla="*/ 1628775 w 5595937"/>
              <a:gd name="connsiteY45" fmla="*/ 547687 h 1319212"/>
              <a:gd name="connsiteX46" fmla="*/ 1628775 w 5595937"/>
              <a:gd name="connsiteY46" fmla="*/ 566737 h 1319212"/>
              <a:gd name="connsiteX47" fmla="*/ 1557337 w 5595937"/>
              <a:gd name="connsiteY47" fmla="*/ 566737 h 1319212"/>
              <a:gd name="connsiteX48" fmla="*/ 1557337 w 5595937"/>
              <a:gd name="connsiteY48" fmla="*/ 581025 h 1319212"/>
              <a:gd name="connsiteX49" fmla="*/ 1504950 w 5595937"/>
              <a:gd name="connsiteY49" fmla="*/ 581025 h 1319212"/>
              <a:gd name="connsiteX50" fmla="*/ 1504950 w 5595937"/>
              <a:gd name="connsiteY50" fmla="*/ 600075 h 1319212"/>
              <a:gd name="connsiteX51" fmla="*/ 1414462 w 5595937"/>
              <a:gd name="connsiteY51" fmla="*/ 600075 h 1319212"/>
              <a:gd name="connsiteX52" fmla="*/ 1414462 w 5595937"/>
              <a:gd name="connsiteY52" fmla="*/ 614362 h 1319212"/>
              <a:gd name="connsiteX53" fmla="*/ 1333500 w 5595937"/>
              <a:gd name="connsiteY53" fmla="*/ 614362 h 1319212"/>
              <a:gd name="connsiteX54" fmla="*/ 1343025 w 5595937"/>
              <a:gd name="connsiteY54" fmla="*/ 623887 h 1319212"/>
              <a:gd name="connsiteX55" fmla="*/ 1323975 w 5595937"/>
              <a:gd name="connsiteY55" fmla="*/ 623887 h 1319212"/>
              <a:gd name="connsiteX56" fmla="*/ 1323975 w 5595937"/>
              <a:gd name="connsiteY56" fmla="*/ 657225 h 1319212"/>
              <a:gd name="connsiteX57" fmla="*/ 1323975 w 5595937"/>
              <a:gd name="connsiteY57" fmla="*/ 676275 h 1319212"/>
              <a:gd name="connsiteX58" fmla="*/ 1195387 w 5595937"/>
              <a:gd name="connsiteY58" fmla="*/ 676275 h 1319212"/>
              <a:gd name="connsiteX59" fmla="*/ 1200150 w 5595937"/>
              <a:gd name="connsiteY59" fmla="*/ 681038 h 1319212"/>
              <a:gd name="connsiteX60" fmla="*/ 1133475 w 5595937"/>
              <a:gd name="connsiteY60" fmla="*/ 681038 h 1319212"/>
              <a:gd name="connsiteX61" fmla="*/ 1133475 w 5595937"/>
              <a:gd name="connsiteY61" fmla="*/ 704850 h 1319212"/>
              <a:gd name="connsiteX62" fmla="*/ 1028700 w 5595937"/>
              <a:gd name="connsiteY62" fmla="*/ 704850 h 1319212"/>
              <a:gd name="connsiteX63" fmla="*/ 1042987 w 5595937"/>
              <a:gd name="connsiteY63" fmla="*/ 719137 h 1319212"/>
              <a:gd name="connsiteX64" fmla="*/ 738187 w 5595937"/>
              <a:gd name="connsiteY64" fmla="*/ 719137 h 1319212"/>
              <a:gd name="connsiteX65" fmla="*/ 738187 w 5595937"/>
              <a:gd name="connsiteY65" fmla="*/ 738187 h 1319212"/>
              <a:gd name="connsiteX66" fmla="*/ 609600 w 5595937"/>
              <a:gd name="connsiteY66" fmla="*/ 738187 h 1319212"/>
              <a:gd name="connsiteX67" fmla="*/ 609600 w 5595937"/>
              <a:gd name="connsiteY67" fmla="*/ 771525 h 1319212"/>
              <a:gd name="connsiteX68" fmla="*/ 576262 w 5595937"/>
              <a:gd name="connsiteY68" fmla="*/ 771525 h 1319212"/>
              <a:gd name="connsiteX69" fmla="*/ 576262 w 5595937"/>
              <a:gd name="connsiteY69" fmla="*/ 785812 h 1319212"/>
              <a:gd name="connsiteX70" fmla="*/ 547687 w 5595937"/>
              <a:gd name="connsiteY70" fmla="*/ 785812 h 1319212"/>
              <a:gd name="connsiteX71" fmla="*/ 547687 w 5595937"/>
              <a:gd name="connsiteY71" fmla="*/ 800100 h 1319212"/>
              <a:gd name="connsiteX72" fmla="*/ 509587 w 5595937"/>
              <a:gd name="connsiteY72" fmla="*/ 800100 h 1319212"/>
              <a:gd name="connsiteX73" fmla="*/ 509587 w 5595937"/>
              <a:gd name="connsiteY73" fmla="*/ 814387 h 1319212"/>
              <a:gd name="connsiteX74" fmla="*/ 495300 w 5595937"/>
              <a:gd name="connsiteY74" fmla="*/ 814387 h 1319212"/>
              <a:gd name="connsiteX75" fmla="*/ 495300 w 5595937"/>
              <a:gd name="connsiteY75" fmla="*/ 838200 h 1319212"/>
              <a:gd name="connsiteX76" fmla="*/ 466725 w 5595937"/>
              <a:gd name="connsiteY76" fmla="*/ 838200 h 1319212"/>
              <a:gd name="connsiteX77" fmla="*/ 466725 w 5595937"/>
              <a:gd name="connsiteY77" fmla="*/ 847725 h 1319212"/>
              <a:gd name="connsiteX78" fmla="*/ 428625 w 5595937"/>
              <a:gd name="connsiteY78" fmla="*/ 847725 h 1319212"/>
              <a:gd name="connsiteX79" fmla="*/ 428625 w 5595937"/>
              <a:gd name="connsiteY79" fmla="*/ 847725 h 1319212"/>
              <a:gd name="connsiteX80" fmla="*/ 428625 w 5595937"/>
              <a:gd name="connsiteY80" fmla="*/ 876300 h 1319212"/>
              <a:gd name="connsiteX81" fmla="*/ 428625 w 5595937"/>
              <a:gd name="connsiteY81" fmla="*/ 923925 h 1319212"/>
              <a:gd name="connsiteX82" fmla="*/ 357187 w 5595937"/>
              <a:gd name="connsiteY82" fmla="*/ 923925 h 1319212"/>
              <a:gd name="connsiteX83" fmla="*/ 357187 w 5595937"/>
              <a:gd name="connsiteY83" fmla="*/ 947737 h 1319212"/>
              <a:gd name="connsiteX84" fmla="*/ 295275 w 5595937"/>
              <a:gd name="connsiteY84" fmla="*/ 947737 h 1319212"/>
              <a:gd name="connsiteX85" fmla="*/ 304800 w 5595937"/>
              <a:gd name="connsiteY85" fmla="*/ 957262 h 1319212"/>
              <a:gd name="connsiteX86" fmla="*/ 238125 w 5595937"/>
              <a:gd name="connsiteY86" fmla="*/ 957262 h 1319212"/>
              <a:gd name="connsiteX87" fmla="*/ 238125 w 5595937"/>
              <a:gd name="connsiteY87" fmla="*/ 995362 h 1319212"/>
              <a:gd name="connsiteX88" fmla="*/ 157162 w 5595937"/>
              <a:gd name="connsiteY88" fmla="*/ 995362 h 1319212"/>
              <a:gd name="connsiteX89" fmla="*/ 152400 w 5595937"/>
              <a:gd name="connsiteY89" fmla="*/ 1000124 h 1319212"/>
              <a:gd name="connsiteX90" fmla="*/ 133350 w 5595937"/>
              <a:gd name="connsiteY90" fmla="*/ 1000124 h 1319212"/>
              <a:gd name="connsiteX91" fmla="*/ 133350 w 5595937"/>
              <a:gd name="connsiteY91" fmla="*/ 1028700 h 1319212"/>
              <a:gd name="connsiteX92" fmla="*/ 76200 w 5595937"/>
              <a:gd name="connsiteY92" fmla="*/ 1028700 h 1319212"/>
              <a:gd name="connsiteX93" fmla="*/ 76200 w 5595937"/>
              <a:gd name="connsiteY93" fmla="*/ 1062037 h 1319212"/>
              <a:gd name="connsiteX94" fmla="*/ 42862 w 5595937"/>
              <a:gd name="connsiteY94" fmla="*/ 1062037 h 1319212"/>
              <a:gd name="connsiteX95" fmla="*/ 42862 w 5595937"/>
              <a:gd name="connsiteY95" fmla="*/ 1095375 h 1319212"/>
              <a:gd name="connsiteX96" fmla="*/ 38100 w 5595937"/>
              <a:gd name="connsiteY96" fmla="*/ 1100137 h 1319212"/>
              <a:gd name="connsiteX97" fmla="*/ 23812 w 5595937"/>
              <a:gd name="connsiteY97" fmla="*/ 1114425 h 1319212"/>
              <a:gd name="connsiteX98" fmla="*/ 9525 w 5595937"/>
              <a:gd name="connsiteY98" fmla="*/ 1128712 h 1319212"/>
              <a:gd name="connsiteX99" fmla="*/ 9525 w 5595937"/>
              <a:gd name="connsiteY99" fmla="*/ 1238250 h 1319212"/>
              <a:gd name="connsiteX100" fmla="*/ 0 w 5595937"/>
              <a:gd name="connsiteY100" fmla="*/ 1238250 h 1319212"/>
              <a:gd name="connsiteX101" fmla="*/ 0 w 5595937"/>
              <a:gd name="connsiteY101" fmla="*/ 1319212 h 1319212"/>
              <a:gd name="connsiteX0" fmla="*/ 5595937 w 5595937"/>
              <a:gd name="connsiteY0" fmla="*/ 0 h 1319212"/>
              <a:gd name="connsiteX1" fmla="*/ 4710112 w 5595937"/>
              <a:gd name="connsiteY1" fmla="*/ 0 h 1319212"/>
              <a:gd name="connsiteX2" fmla="*/ 4710112 w 5595937"/>
              <a:gd name="connsiteY2" fmla="*/ 76200 h 1319212"/>
              <a:gd name="connsiteX3" fmla="*/ 4291012 w 5595937"/>
              <a:gd name="connsiteY3" fmla="*/ 76200 h 1319212"/>
              <a:gd name="connsiteX4" fmla="*/ 4291012 w 5595937"/>
              <a:gd name="connsiteY4" fmla="*/ 114300 h 1319212"/>
              <a:gd name="connsiteX5" fmla="*/ 4200525 w 5595937"/>
              <a:gd name="connsiteY5" fmla="*/ 114300 h 1319212"/>
              <a:gd name="connsiteX6" fmla="*/ 4200525 w 5595937"/>
              <a:gd name="connsiteY6" fmla="*/ 161925 h 1319212"/>
              <a:gd name="connsiteX7" fmla="*/ 4124325 w 5595937"/>
              <a:gd name="connsiteY7" fmla="*/ 161925 h 1319212"/>
              <a:gd name="connsiteX8" fmla="*/ 4124325 w 5595937"/>
              <a:gd name="connsiteY8" fmla="*/ 190500 h 1319212"/>
              <a:gd name="connsiteX9" fmla="*/ 3833812 w 5595937"/>
              <a:gd name="connsiteY9" fmla="*/ 190500 h 1319212"/>
              <a:gd name="connsiteX10" fmla="*/ 3833812 w 5595937"/>
              <a:gd name="connsiteY10" fmla="*/ 242887 h 1319212"/>
              <a:gd name="connsiteX11" fmla="*/ 3205162 w 5595937"/>
              <a:gd name="connsiteY11" fmla="*/ 242887 h 1319212"/>
              <a:gd name="connsiteX12" fmla="*/ 3205162 w 5595937"/>
              <a:gd name="connsiteY12" fmla="*/ 257175 h 1319212"/>
              <a:gd name="connsiteX13" fmla="*/ 3090862 w 5595937"/>
              <a:gd name="connsiteY13" fmla="*/ 257175 h 1319212"/>
              <a:gd name="connsiteX14" fmla="*/ 3090862 w 5595937"/>
              <a:gd name="connsiteY14" fmla="*/ 271462 h 1319212"/>
              <a:gd name="connsiteX15" fmla="*/ 3033712 w 5595937"/>
              <a:gd name="connsiteY15" fmla="*/ 271462 h 1319212"/>
              <a:gd name="connsiteX16" fmla="*/ 3033712 w 5595937"/>
              <a:gd name="connsiteY16" fmla="*/ 300037 h 1319212"/>
              <a:gd name="connsiteX17" fmla="*/ 2986087 w 5595937"/>
              <a:gd name="connsiteY17" fmla="*/ 300037 h 1319212"/>
              <a:gd name="connsiteX18" fmla="*/ 2986087 w 5595937"/>
              <a:gd name="connsiteY18" fmla="*/ 314325 h 1319212"/>
              <a:gd name="connsiteX19" fmla="*/ 2762250 w 5595937"/>
              <a:gd name="connsiteY19" fmla="*/ 314325 h 1319212"/>
              <a:gd name="connsiteX20" fmla="*/ 2762250 w 5595937"/>
              <a:gd name="connsiteY20" fmla="*/ 328612 h 1319212"/>
              <a:gd name="connsiteX21" fmla="*/ 2705100 w 5595937"/>
              <a:gd name="connsiteY21" fmla="*/ 328612 h 1319212"/>
              <a:gd name="connsiteX22" fmla="*/ 2705100 w 5595937"/>
              <a:gd name="connsiteY22" fmla="*/ 357187 h 1319212"/>
              <a:gd name="connsiteX23" fmla="*/ 2486025 w 5595937"/>
              <a:gd name="connsiteY23" fmla="*/ 357187 h 1319212"/>
              <a:gd name="connsiteX24" fmla="*/ 2486025 w 5595937"/>
              <a:gd name="connsiteY24" fmla="*/ 390525 h 1319212"/>
              <a:gd name="connsiteX25" fmla="*/ 2247900 w 5595937"/>
              <a:gd name="connsiteY25" fmla="*/ 390525 h 1319212"/>
              <a:gd name="connsiteX26" fmla="*/ 2247900 w 5595937"/>
              <a:gd name="connsiteY26" fmla="*/ 409575 h 1319212"/>
              <a:gd name="connsiteX27" fmla="*/ 2216943 w 5595937"/>
              <a:gd name="connsiteY27" fmla="*/ 392905 h 1319212"/>
              <a:gd name="connsiteX28" fmla="*/ 2233612 w 5595937"/>
              <a:gd name="connsiteY28" fmla="*/ 414337 h 1319212"/>
              <a:gd name="connsiteX29" fmla="*/ 2185987 w 5595937"/>
              <a:gd name="connsiteY29" fmla="*/ 414337 h 1319212"/>
              <a:gd name="connsiteX30" fmla="*/ 2185987 w 5595937"/>
              <a:gd name="connsiteY30" fmla="*/ 438150 h 1319212"/>
              <a:gd name="connsiteX31" fmla="*/ 2052637 w 5595937"/>
              <a:gd name="connsiteY31" fmla="*/ 438150 h 1319212"/>
              <a:gd name="connsiteX32" fmla="*/ 2057400 w 5595937"/>
              <a:gd name="connsiteY32" fmla="*/ 442913 h 1319212"/>
              <a:gd name="connsiteX33" fmla="*/ 1914525 w 5595937"/>
              <a:gd name="connsiteY33" fmla="*/ 442913 h 1319212"/>
              <a:gd name="connsiteX34" fmla="*/ 1914525 w 5595937"/>
              <a:gd name="connsiteY34" fmla="*/ 481012 h 1319212"/>
              <a:gd name="connsiteX35" fmla="*/ 1809750 w 5595937"/>
              <a:gd name="connsiteY35" fmla="*/ 481012 h 1319212"/>
              <a:gd name="connsiteX36" fmla="*/ 1809750 w 5595937"/>
              <a:gd name="connsiteY36" fmla="*/ 495300 h 1319212"/>
              <a:gd name="connsiteX37" fmla="*/ 1781175 w 5595937"/>
              <a:gd name="connsiteY37" fmla="*/ 495300 h 1319212"/>
              <a:gd name="connsiteX38" fmla="*/ 1781175 w 5595937"/>
              <a:gd name="connsiteY38" fmla="*/ 514350 h 1319212"/>
              <a:gd name="connsiteX39" fmla="*/ 1743075 w 5595937"/>
              <a:gd name="connsiteY39" fmla="*/ 514350 h 1319212"/>
              <a:gd name="connsiteX40" fmla="*/ 1743075 w 5595937"/>
              <a:gd name="connsiteY40" fmla="*/ 523875 h 1319212"/>
              <a:gd name="connsiteX41" fmla="*/ 1666875 w 5595937"/>
              <a:gd name="connsiteY41" fmla="*/ 523875 h 1319212"/>
              <a:gd name="connsiteX42" fmla="*/ 1666875 w 5595937"/>
              <a:gd name="connsiteY42" fmla="*/ 538162 h 1319212"/>
              <a:gd name="connsiteX43" fmla="*/ 1638300 w 5595937"/>
              <a:gd name="connsiteY43" fmla="*/ 538162 h 1319212"/>
              <a:gd name="connsiteX44" fmla="*/ 1647825 w 5595937"/>
              <a:gd name="connsiteY44" fmla="*/ 547687 h 1319212"/>
              <a:gd name="connsiteX45" fmla="*/ 1628775 w 5595937"/>
              <a:gd name="connsiteY45" fmla="*/ 547687 h 1319212"/>
              <a:gd name="connsiteX46" fmla="*/ 1628775 w 5595937"/>
              <a:gd name="connsiteY46" fmla="*/ 566737 h 1319212"/>
              <a:gd name="connsiteX47" fmla="*/ 1557337 w 5595937"/>
              <a:gd name="connsiteY47" fmla="*/ 566737 h 1319212"/>
              <a:gd name="connsiteX48" fmla="*/ 1557337 w 5595937"/>
              <a:gd name="connsiteY48" fmla="*/ 581025 h 1319212"/>
              <a:gd name="connsiteX49" fmla="*/ 1504950 w 5595937"/>
              <a:gd name="connsiteY49" fmla="*/ 581025 h 1319212"/>
              <a:gd name="connsiteX50" fmla="*/ 1504950 w 5595937"/>
              <a:gd name="connsiteY50" fmla="*/ 600075 h 1319212"/>
              <a:gd name="connsiteX51" fmla="*/ 1414462 w 5595937"/>
              <a:gd name="connsiteY51" fmla="*/ 600075 h 1319212"/>
              <a:gd name="connsiteX52" fmla="*/ 1414462 w 5595937"/>
              <a:gd name="connsiteY52" fmla="*/ 614362 h 1319212"/>
              <a:gd name="connsiteX53" fmla="*/ 1333500 w 5595937"/>
              <a:gd name="connsiteY53" fmla="*/ 614362 h 1319212"/>
              <a:gd name="connsiteX54" fmla="*/ 1343025 w 5595937"/>
              <a:gd name="connsiteY54" fmla="*/ 623887 h 1319212"/>
              <a:gd name="connsiteX55" fmla="*/ 1323975 w 5595937"/>
              <a:gd name="connsiteY55" fmla="*/ 623887 h 1319212"/>
              <a:gd name="connsiteX56" fmla="*/ 1323975 w 5595937"/>
              <a:gd name="connsiteY56" fmla="*/ 657225 h 1319212"/>
              <a:gd name="connsiteX57" fmla="*/ 1323975 w 5595937"/>
              <a:gd name="connsiteY57" fmla="*/ 676275 h 1319212"/>
              <a:gd name="connsiteX58" fmla="*/ 1195387 w 5595937"/>
              <a:gd name="connsiteY58" fmla="*/ 676275 h 1319212"/>
              <a:gd name="connsiteX59" fmla="*/ 1200150 w 5595937"/>
              <a:gd name="connsiteY59" fmla="*/ 681038 h 1319212"/>
              <a:gd name="connsiteX60" fmla="*/ 1133475 w 5595937"/>
              <a:gd name="connsiteY60" fmla="*/ 681038 h 1319212"/>
              <a:gd name="connsiteX61" fmla="*/ 1133475 w 5595937"/>
              <a:gd name="connsiteY61" fmla="*/ 704850 h 1319212"/>
              <a:gd name="connsiteX62" fmla="*/ 1028700 w 5595937"/>
              <a:gd name="connsiteY62" fmla="*/ 704850 h 1319212"/>
              <a:gd name="connsiteX63" fmla="*/ 1042987 w 5595937"/>
              <a:gd name="connsiteY63" fmla="*/ 719137 h 1319212"/>
              <a:gd name="connsiteX64" fmla="*/ 738187 w 5595937"/>
              <a:gd name="connsiteY64" fmla="*/ 719137 h 1319212"/>
              <a:gd name="connsiteX65" fmla="*/ 738187 w 5595937"/>
              <a:gd name="connsiteY65" fmla="*/ 738187 h 1319212"/>
              <a:gd name="connsiteX66" fmla="*/ 609600 w 5595937"/>
              <a:gd name="connsiteY66" fmla="*/ 738187 h 1319212"/>
              <a:gd name="connsiteX67" fmla="*/ 609600 w 5595937"/>
              <a:gd name="connsiteY67" fmla="*/ 771525 h 1319212"/>
              <a:gd name="connsiteX68" fmla="*/ 576262 w 5595937"/>
              <a:gd name="connsiteY68" fmla="*/ 771525 h 1319212"/>
              <a:gd name="connsiteX69" fmla="*/ 576262 w 5595937"/>
              <a:gd name="connsiteY69" fmla="*/ 785812 h 1319212"/>
              <a:gd name="connsiteX70" fmla="*/ 547687 w 5595937"/>
              <a:gd name="connsiteY70" fmla="*/ 785812 h 1319212"/>
              <a:gd name="connsiteX71" fmla="*/ 547687 w 5595937"/>
              <a:gd name="connsiteY71" fmla="*/ 800100 h 1319212"/>
              <a:gd name="connsiteX72" fmla="*/ 509587 w 5595937"/>
              <a:gd name="connsiteY72" fmla="*/ 800100 h 1319212"/>
              <a:gd name="connsiteX73" fmla="*/ 509587 w 5595937"/>
              <a:gd name="connsiteY73" fmla="*/ 814387 h 1319212"/>
              <a:gd name="connsiteX74" fmla="*/ 495300 w 5595937"/>
              <a:gd name="connsiteY74" fmla="*/ 814387 h 1319212"/>
              <a:gd name="connsiteX75" fmla="*/ 495300 w 5595937"/>
              <a:gd name="connsiteY75" fmla="*/ 838200 h 1319212"/>
              <a:gd name="connsiteX76" fmla="*/ 466725 w 5595937"/>
              <a:gd name="connsiteY76" fmla="*/ 838200 h 1319212"/>
              <a:gd name="connsiteX77" fmla="*/ 466725 w 5595937"/>
              <a:gd name="connsiteY77" fmla="*/ 847725 h 1319212"/>
              <a:gd name="connsiteX78" fmla="*/ 428625 w 5595937"/>
              <a:gd name="connsiteY78" fmla="*/ 847725 h 1319212"/>
              <a:gd name="connsiteX79" fmla="*/ 428625 w 5595937"/>
              <a:gd name="connsiteY79" fmla="*/ 847725 h 1319212"/>
              <a:gd name="connsiteX80" fmla="*/ 428625 w 5595937"/>
              <a:gd name="connsiteY80" fmla="*/ 876300 h 1319212"/>
              <a:gd name="connsiteX81" fmla="*/ 428625 w 5595937"/>
              <a:gd name="connsiteY81" fmla="*/ 923925 h 1319212"/>
              <a:gd name="connsiteX82" fmla="*/ 357187 w 5595937"/>
              <a:gd name="connsiteY82" fmla="*/ 923925 h 1319212"/>
              <a:gd name="connsiteX83" fmla="*/ 357187 w 5595937"/>
              <a:gd name="connsiteY83" fmla="*/ 947737 h 1319212"/>
              <a:gd name="connsiteX84" fmla="*/ 295275 w 5595937"/>
              <a:gd name="connsiteY84" fmla="*/ 947737 h 1319212"/>
              <a:gd name="connsiteX85" fmla="*/ 304800 w 5595937"/>
              <a:gd name="connsiteY85" fmla="*/ 957262 h 1319212"/>
              <a:gd name="connsiteX86" fmla="*/ 238125 w 5595937"/>
              <a:gd name="connsiteY86" fmla="*/ 957262 h 1319212"/>
              <a:gd name="connsiteX87" fmla="*/ 238125 w 5595937"/>
              <a:gd name="connsiteY87" fmla="*/ 995362 h 1319212"/>
              <a:gd name="connsiteX88" fmla="*/ 157162 w 5595937"/>
              <a:gd name="connsiteY88" fmla="*/ 995362 h 1319212"/>
              <a:gd name="connsiteX89" fmla="*/ 152400 w 5595937"/>
              <a:gd name="connsiteY89" fmla="*/ 1000124 h 1319212"/>
              <a:gd name="connsiteX90" fmla="*/ 133350 w 5595937"/>
              <a:gd name="connsiteY90" fmla="*/ 1000124 h 1319212"/>
              <a:gd name="connsiteX91" fmla="*/ 133350 w 5595937"/>
              <a:gd name="connsiteY91" fmla="*/ 1028700 h 1319212"/>
              <a:gd name="connsiteX92" fmla="*/ 76200 w 5595937"/>
              <a:gd name="connsiteY92" fmla="*/ 1028700 h 1319212"/>
              <a:gd name="connsiteX93" fmla="*/ 76200 w 5595937"/>
              <a:gd name="connsiteY93" fmla="*/ 1062037 h 1319212"/>
              <a:gd name="connsiteX94" fmla="*/ 42862 w 5595937"/>
              <a:gd name="connsiteY94" fmla="*/ 1062037 h 1319212"/>
              <a:gd name="connsiteX95" fmla="*/ 42862 w 5595937"/>
              <a:gd name="connsiteY95" fmla="*/ 1095375 h 1319212"/>
              <a:gd name="connsiteX96" fmla="*/ 38100 w 5595937"/>
              <a:gd name="connsiteY96" fmla="*/ 1100137 h 1319212"/>
              <a:gd name="connsiteX97" fmla="*/ 23812 w 5595937"/>
              <a:gd name="connsiteY97" fmla="*/ 1114425 h 1319212"/>
              <a:gd name="connsiteX98" fmla="*/ 9525 w 5595937"/>
              <a:gd name="connsiteY98" fmla="*/ 1128712 h 1319212"/>
              <a:gd name="connsiteX99" fmla="*/ 9525 w 5595937"/>
              <a:gd name="connsiteY99" fmla="*/ 1238250 h 1319212"/>
              <a:gd name="connsiteX100" fmla="*/ 0 w 5595937"/>
              <a:gd name="connsiteY100" fmla="*/ 1238250 h 1319212"/>
              <a:gd name="connsiteX101" fmla="*/ 0 w 5595937"/>
              <a:gd name="connsiteY101" fmla="*/ 1319212 h 1319212"/>
              <a:gd name="connsiteX0" fmla="*/ 5595937 w 5595937"/>
              <a:gd name="connsiteY0" fmla="*/ 0 h 1319212"/>
              <a:gd name="connsiteX1" fmla="*/ 4710112 w 5595937"/>
              <a:gd name="connsiteY1" fmla="*/ 0 h 1319212"/>
              <a:gd name="connsiteX2" fmla="*/ 4710112 w 5595937"/>
              <a:gd name="connsiteY2" fmla="*/ 76200 h 1319212"/>
              <a:gd name="connsiteX3" fmla="*/ 4291012 w 5595937"/>
              <a:gd name="connsiteY3" fmla="*/ 76200 h 1319212"/>
              <a:gd name="connsiteX4" fmla="*/ 4291012 w 5595937"/>
              <a:gd name="connsiteY4" fmla="*/ 114300 h 1319212"/>
              <a:gd name="connsiteX5" fmla="*/ 4200525 w 5595937"/>
              <a:gd name="connsiteY5" fmla="*/ 114300 h 1319212"/>
              <a:gd name="connsiteX6" fmla="*/ 4200525 w 5595937"/>
              <a:gd name="connsiteY6" fmla="*/ 161925 h 1319212"/>
              <a:gd name="connsiteX7" fmla="*/ 4124325 w 5595937"/>
              <a:gd name="connsiteY7" fmla="*/ 161925 h 1319212"/>
              <a:gd name="connsiteX8" fmla="*/ 4124325 w 5595937"/>
              <a:gd name="connsiteY8" fmla="*/ 190500 h 1319212"/>
              <a:gd name="connsiteX9" fmla="*/ 3833812 w 5595937"/>
              <a:gd name="connsiteY9" fmla="*/ 190500 h 1319212"/>
              <a:gd name="connsiteX10" fmla="*/ 3833812 w 5595937"/>
              <a:gd name="connsiteY10" fmla="*/ 242887 h 1319212"/>
              <a:gd name="connsiteX11" fmla="*/ 3205162 w 5595937"/>
              <a:gd name="connsiteY11" fmla="*/ 242887 h 1319212"/>
              <a:gd name="connsiteX12" fmla="*/ 3205162 w 5595937"/>
              <a:gd name="connsiteY12" fmla="*/ 257175 h 1319212"/>
              <a:gd name="connsiteX13" fmla="*/ 3090862 w 5595937"/>
              <a:gd name="connsiteY13" fmla="*/ 257175 h 1319212"/>
              <a:gd name="connsiteX14" fmla="*/ 3090862 w 5595937"/>
              <a:gd name="connsiteY14" fmla="*/ 271462 h 1319212"/>
              <a:gd name="connsiteX15" fmla="*/ 3033712 w 5595937"/>
              <a:gd name="connsiteY15" fmla="*/ 271462 h 1319212"/>
              <a:gd name="connsiteX16" fmla="*/ 3033712 w 5595937"/>
              <a:gd name="connsiteY16" fmla="*/ 300037 h 1319212"/>
              <a:gd name="connsiteX17" fmla="*/ 2986087 w 5595937"/>
              <a:gd name="connsiteY17" fmla="*/ 300037 h 1319212"/>
              <a:gd name="connsiteX18" fmla="*/ 2986087 w 5595937"/>
              <a:gd name="connsiteY18" fmla="*/ 314325 h 1319212"/>
              <a:gd name="connsiteX19" fmla="*/ 2762250 w 5595937"/>
              <a:gd name="connsiteY19" fmla="*/ 314325 h 1319212"/>
              <a:gd name="connsiteX20" fmla="*/ 2762250 w 5595937"/>
              <a:gd name="connsiteY20" fmla="*/ 328612 h 1319212"/>
              <a:gd name="connsiteX21" fmla="*/ 2705100 w 5595937"/>
              <a:gd name="connsiteY21" fmla="*/ 328612 h 1319212"/>
              <a:gd name="connsiteX22" fmla="*/ 2705100 w 5595937"/>
              <a:gd name="connsiteY22" fmla="*/ 357187 h 1319212"/>
              <a:gd name="connsiteX23" fmla="*/ 2486025 w 5595937"/>
              <a:gd name="connsiteY23" fmla="*/ 357187 h 1319212"/>
              <a:gd name="connsiteX24" fmla="*/ 2486025 w 5595937"/>
              <a:gd name="connsiteY24" fmla="*/ 390525 h 1319212"/>
              <a:gd name="connsiteX25" fmla="*/ 2247900 w 5595937"/>
              <a:gd name="connsiteY25" fmla="*/ 390525 h 1319212"/>
              <a:gd name="connsiteX26" fmla="*/ 2247900 w 5595937"/>
              <a:gd name="connsiteY26" fmla="*/ 409575 h 1319212"/>
              <a:gd name="connsiteX27" fmla="*/ 2235993 w 5595937"/>
              <a:gd name="connsiteY27" fmla="*/ 397668 h 1319212"/>
              <a:gd name="connsiteX28" fmla="*/ 2233612 w 5595937"/>
              <a:gd name="connsiteY28" fmla="*/ 414337 h 1319212"/>
              <a:gd name="connsiteX29" fmla="*/ 2185987 w 5595937"/>
              <a:gd name="connsiteY29" fmla="*/ 414337 h 1319212"/>
              <a:gd name="connsiteX30" fmla="*/ 2185987 w 5595937"/>
              <a:gd name="connsiteY30" fmla="*/ 438150 h 1319212"/>
              <a:gd name="connsiteX31" fmla="*/ 2052637 w 5595937"/>
              <a:gd name="connsiteY31" fmla="*/ 438150 h 1319212"/>
              <a:gd name="connsiteX32" fmla="*/ 2057400 w 5595937"/>
              <a:gd name="connsiteY32" fmla="*/ 442913 h 1319212"/>
              <a:gd name="connsiteX33" fmla="*/ 1914525 w 5595937"/>
              <a:gd name="connsiteY33" fmla="*/ 442913 h 1319212"/>
              <a:gd name="connsiteX34" fmla="*/ 1914525 w 5595937"/>
              <a:gd name="connsiteY34" fmla="*/ 481012 h 1319212"/>
              <a:gd name="connsiteX35" fmla="*/ 1809750 w 5595937"/>
              <a:gd name="connsiteY35" fmla="*/ 481012 h 1319212"/>
              <a:gd name="connsiteX36" fmla="*/ 1809750 w 5595937"/>
              <a:gd name="connsiteY36" fmla="*/ 495300 h 1319212"/>
              <a:gd name="connsiteX37" fmla="*/ 1781175 w 5595937"/>
              <a:gd name="connsiteY37" fmla="*/ 495300 h 1319212"/>
              <a:gd name="connsiteX38" fmla="*/ 1781175 w 5595937"/>
              <a:gd name="connsiteY38" fmla="*/ 514350 h 1319212"/>
              <a:gd name="connsiteX39" fmla="*/ 1743075 w 5595937"/>
              <a:gd name="connsiteY39" fmla="*/ 514350 h 1319212"/>
              <a:gd name="connsiteX40" fmla="*/ 1743075 w 5595937"/>
              <a:gd name="connsiteY40" fmla="*/ 523875 h 1319212"/>
              <a:gd name="connsiteX41" fmla="*/ 1666875 w 5595937"/>
              <a:gd name="connsiteY41" fmla="*/ 523875 h 1319212"/>
              <a:gd name="connsiteX42" fmla="*/ 1666875 w 5595937"/>
              <a:gd name="connsiteY42" fmla="*/ 538162 h 1319212"/>
              <a:gd name="connsiteX43" fmla="*/ 1638300 w 5595937"/>
              <a:gd name="connsiteY43" fmla="*/ 538162 h 1319212"/>
              <a:gd name="connsiteX44" fmla="*/ 1647825 w 5595937"/>
              <a:gd name="connsiteY44" fmla="*/ 547687 h 1319212"/>
              <a:gd name="connsiteX45" fmla="*/ 1628775 w 5595937"/>
              <a:gd name="connsiteY45" fmla="*/ 547687 h 1319212"/>
              <a:gd name="connsiteX46" fmla="*/ 1628775 w 5595937"/>
              <a:gd name="connsiteY46" fmla="*/ 566737 h 1319212"/>
              <a:gd name="connsiteX47" fmla="*/ 1557337 w 5595937"/>
              <a:gd name="connsiteY47" fmla="*/ 566737 h 1319212"/>
              <a:gd name="connsiteX48" fmla="*/ 1557337 w 5595937"/>
              <a:gd name="connsiteY48" fmla="*/ 581025 h 1319212"/>
              <a:gd name="connsiteX49" fmla="*/ 1504950 w 5595937"/>
              <a:gd name="connsiteY49" fmla="*/ 581025 h 1319212"/>
              <a:gd name="connsiteX50" fmla="*/ 1504950 w 5595937"/>
              <a:gd name="connsiteY50" fmla="*/ 600075 h 1319212"/>
              <a:gd name="connsiteX51" fmla="*/ 1414462 w 5595937"/>
              <a:gd name="connsiteY51" fmla="*/ 600075 h 1319212"/>
              <a:gd name="connsiteX52" fmla="*/ 1414462 w 5595937"/>
              <a:gd name="connsiteY52" fmla="*/ 614362 h 1319212"/>
              <a:gd name="connsiteX53" fmla="*/ 1333500 w 5595937"/>
              <a:gd name="connsiteY53" fmla="*/ 614362 h 1319212"/>
              <a:gd name="connsiteX54" fmla="*/ 1343025 w 5595937"/>
              <a:gd name="connsiteY54" fmla="*/ 623887 h 1319212"/>
              <a:gd name="connsiteX55" fmla="*/ 1323975 w 5595937"/>
              <a:gd name="connsiteY55" fmla="*/ 623887 h 1319212"/>
              <a:gd name="connsiteX56" fmla="*/ 1323975 w 5595937"/>
              <a:gd name="connsiteY56" fmla="*/ 657225 h 1319212"/>
              <a:gd name="connsiteX57" fmla="*/ 1323975 w 5595937"/>
              <a:gd name="connsiteY57" fmla="*/ 676275 h 1319212"/>
              <a:gd name="connsiteX58" fmla="*/ 1195387 w 5595937"/>
              <a:gd name="connsiteY58" fmla="*/ 676275 h 1319212"/>
              <a:gd name="connsiteX59" fmla="*/ 1200150 w 5595937"/>
              <a:gd name="connsiteY59" fmla="*/ 681038 h 1319212"/>
              <a:gd name="connsiteX60" fmla="*/ 1133475 w 5595937"/>
              <a:gd name="connsiteY60" fmla="*/ 681038 h 1319212"/>
              <a:gd name="connsiteX61" fmla="*/ 1133475 w 5595937"/>
              <a:gd name="connsiteY61" fmla="*/ 704850 h 1319212"/>
              <a:gd name="connsiteX62" fmla="*/ 1028700 w 5595937"/>
              <a:gd name="connsiteY62" fmla="*/ 704850 h 1319212"/>
              <a:gd name="connsiteX63" fmla="*/ 1042987 w 5595937"/>
              <a:gd name="connsiteY63" fmla="*/ 719137 h 1319212"/>
              <a:gd name="connsiteX64" fmla="*/ 738187 w 5595937"/>
              <a:gd name="connsiteY64" fmla="*/ 719137 h 1319212"/>
              <a:gd name="connsiteX65" fmla="*/ 738187 w 5595937"/>
              <a:gd name="connsiteY65" fmla="*/ 738187 h 1319212"/>
              <a:gd name="connsiteX66" fmla="*/ 609600 w 5595937"/>
              <a:gd name="connsiteY66" fmla="*/ 738187 h 1319212"/>
              <a:gd name="connsiteX67" fmla="*/ 609600 w 5595937"/>
              <a:gd name="connsiteY67" fmla="*/ 771525 h 1319212"/>
              <a:gd name="connsiteX68" fmla="*/ 576262 w 5595937"/>
              <a:gd name="connsiteY68" fmla="*/ 771525 h 1319212"/>
              <a:gd name="connsiteX69" fmla="*/ 576262 w 5595937"/>
              <a:gd name="connsiteY69" fmla="*/ 785812 h 1319212"/>
              <a:gd name="connsiteX70" fmla="*/ 547687 w 5595937"/>
              <a:gd name="connsiteY70" fmla="*/ 785812 h 1319212"/>
              <a:gd name="connsiteX71" fmla="*/ 547687 w 5595937"/>
              <a:gd name="connsiteY71" fmla="*/ 800100 h 1319212"/>
              <a:gd name="connsiteX72" fmla="*/ 509587 w 5595937"/>
              <a:gd name="connsiteY72" fmla="*/ 800100 h 1319212"/>
              <a:gd name="connsiteX73" fmla="*/ 509587 w 5595937"/>
              <a:gd name="connsiteY73" fmla="*/ 814387 h 1319212"/>
              <a:gd name="connsiteX74" fmla="*/ 495300 w 5595937"/>
              <a:gd name="connsiteY74" fmla="*/ 814387 h 1319212"/>
              <a:gd name="connsiteX75" fmla="*/ 495300 w 5595937"/>
              <a:gd name="connsiteY75" fmla="*/ 838200 h 1319212"/>
              <a:gd name="connsiteX76" fmla="*/ 466725 w 5595937"/>
              <a:gd name="connsiteY76" fmla="*/ 838200 h 1319212"/>
              <a:gd name="connsiteX77" fmla="*/ 466725 w 5595937"/>
              <a:gd name="connsiteY77" fmla="*/ 847725 h 1319212"/>
              <a:gd name="connsiteX78" fmla="*/ 428625 w 5595937"/>
              <a:gd name="connsiteY78" fmla="*/ 847725 h 1319212"/>
              <a:gd name="connsiteX79" fmla="*/ 428625 w 5595937"/>
              <a:gd name="connsiteY79" fmla="*/ 847725 h 1319212"/>
              <a:gd name="connsiteX80" fmla="*/ 428625 w 5595937"/>
              <a:gd name="connsiteY80" fmla="*/ 876300 h 1319212"/>
              <a:gd name="connsiteX81" fmla="*/ 428625 w 5595937"/>
              <a:gd name="connsiteY81" fmla="*/ 923925 h 1319212"/>
              <a:gd name="connsiteX82" fmla="*/ 357187 w 5595937"/>
              <a:gd name="connsiteY82" fmla="*/ 923925 h 1319212"/>
              <a:gd name="connsiteX83" fmla="*/ 357187 w 5595937"/>
              <a:gd name="connsiteY83" fmla="*/ 947737 h 1319212"/>
              <a:gd name="connsiteX84" fmla="*/ 295275 w 5595937"/>
              <a:gd name="connsiteY84" fmla="*/ 947737 h 1319212"/>
              <a:gd name="connsiteX85" fmla="*/ 304800 w 5595937"/>
              <a:gd name="connsiteY85" fmla="*/ 957262 h 1319212"/>
              <a:gd name="connsiteX86" fmla="*/ 238125 w 5595937"/>
              <a:gd name="connsiteY86" fmla="*/ 957262 h 1319212"/>
              <a:gd name="connsiteX87" fmla="*/ 238125 w 5595937"/>
              <a:gd name="connsiteY87" fmla="*/ 995362 h 1319212"/>
              <a:gd name="connsiteX88" fmla="*/ 157162 w 5595937"/>
              <a:gd name="connsiteY88" fmla="*/ 995362 h 1319212"/>
              <a:gd name="connsiteX89" fmla="*/ 152400 w 5595937"/>
              <a:gd name="connsiteY89" fmla="*/ 1000124 h 1319212"/>
              <a:gd name="connsiteX90" fmla="*/ 133350 w 5595937"/>
              <a:gd name="connsiteY90" fmla="*/ 1000124 h 1319212"/>
              <a:gd name="connsiteX91" fmla="*/ 133350 w 5595937"/>
              <a:gd name="connsiteY91" fmla="*/ 1028700 h 1319212"/>
              <a:gd name="connsiteX92" fmla="*/ 76200 w 5595937"/>
              <a:gd name="connsiteY92" fmla="*/ 1028700 h 1319212"/>
              <a:gd name="connsiteX93" fmla="*/ 76200 w 5595937"/>
              <a:gd name="connsiteY93" fmla="*/ 1062037 h 1319212"/>
              <a:gd name="connsiteX94" fmla="*/ 42862 w 5595937"/>
              <a:gd name="connsiteY94" fmla="*/ 1062037 h 1319212"/>
              <a:gd name="connsiteX95" fmla="*/ 42862 w 5595937"/>
              <a:gd name="connsiteY95" fmla="*/ 1095375 h 1319212"/>
              <a:gd name="connsiteX96" fmla="*/ 38100 w 5595937"/>
              <a:gd name="connsiteY96" fmla="*/ 1100137 h 1319212"/>
              <a:gd name="connsiteX97" fmla="*/ 23812 w 5595937"/>
              <a:gd name="connsiteY97" fmla="*/ 1114425 h 1319212"/>
              <a:gd name="connsiteX98" fmla="*/ 9525 w 5595937"/>
              <a:gd name="connsiteY98" fmla="*/ 1128712 h 1319212"/>
              <a:gd name="connsiteX99" fmla="*/ 9525 w 5595937"/>
              <a:gd name="connsiteY99" fmla="*/ 1238250 h 1319212"/>
              <a:gd name="connsiteX100" fmla="*/ 0 w 5595937"/>
              <a:gd name="connsiteY100" fmla="*/ 1238250 h 1319212"/>
              <a:gd name="connsiteX101" fmla="*/ 0 w 5595937"/>
              <a:gd name="connsiteY101" fmla="*/ 1319212 h 1319212"/>
              <a:gd name="connsiteX0" fmla="*/ 5595937 w 5595937"/>
              <a:gd name="connsiteY0" fmla="*/ 0 h 1319212"/>
              <a:gd name="connsiteX1" fmla="*/ 4710112 w 5595937"/>
              <a:gd name="connsiteY1" fmla="*/ 0 h 1319212"/>
              <a:gd name="connsiteX2" fmla="*/ 4710112 w 5595937"/>
              <a:gd name="connsiteY2" fmla="*/ 76200 h 1319212"/>
              <a:gd name="connsiteX3" fmla="*/ 4291012 w 5595937"/>
              <a:gd name="connsiteY3" fmla="*/ 76200 h 1319212"/>
              <a:gd name="connsiteX4" fmla="*/ 4291012 w 5595937"/>
              <a:gd name="connsiteY4" fmla="*/ 114300 h 1319212"/>
              <a:gd name="connsiteX5" fmla="*/ 4200525 w 5595937"/>
              <a:gd name="connsiteY5" fmla="*/ 114300 h 1319212"/>
              <a:gd name="connsiteX6" fmla="*/ 4200525 w 5595937"/>
              <a:gd name="connsiteY6" fmla="*/ 161925 h 1319212"/>
              <a:gd name="connsiteX7" fmla="*/ 4124325 w 5595937"/>
              <a:gd name="connsiteY7" fmla="*/ 161925 h 1319212"/>
              <a:gd name="connsiteX8" fmla="*/ 4124325 w 5595937"/>
              <a:gd name="connsiteY8" fmla="*/ 190500 h 1319212"/>
              <a:gd name="connsiteX9" fmla="*/ 3833812 w 5595937"/>
              <a:gd name="connsiteY9" fmla="*/ 190500 h 1319212"/>
              <a:gd name="connsiteX10" fmla="*/ 3833812 w 5595937"/>
              <a:gd name="connsiteY10" fmla="*/ 242887 h 1319212"/>
              <a:gd name="connsiteX11" fmla="*/ 3205162 w 5595937"/>
              <a:gd name="connsiteY11" fmla="*/ 242887 h 1319212"/>
              <a:gd name="connsiteX12" fmla="*/ 3205162 w 5595937"/>
              <a:gd name="connsiteY12" fmla="*/ 257175 h 1319212"/>
              <a:gd name="connsiteX13" fmla="*/ 3090862 w 5595937"/>
              <a:gd name="connsiteY13" fmla="*/ 257175 h 1319212"/>
              <a:gd name="connsiteX14" fmla="*/ 3090862 w 5595937"/>
              <a:gd name="connsiteY14" fmla="*/ 271462 h 1319212"/>
              <a:gd name="connsiteX15" fmla="*/ 3033712 w 5595937"/>
              <a:gd name="connsiteY15" fmla="*/ 271462 h 1319212"/>
              <a:gd name="connsiteX16" fmla="*/ 3033712 w 5595937"/>
              <a:gd name="connsiteY16" fmla="*/ 300037 h 1319212"/>
              <a:gd name="connsiteX17" fmla="*/ 2986087 w 5595937"/>
              <a:gd name="connsiteY17" fmla="*/ 300037 h 1319212"/>
              <a:gd name="connsiteX18" fmla="*/ 2986087 w 5595937"/>
              <a:gd name="connsiteY18" fmla="*/ 314325 h 1319212"/>
              <a:gd name="connsiteX19" fmla="*/ 2762250 w 5595937"/>
              <a:gd name="connsiteY19" fmla="*/ 314325 h 1319212"/>
              <a:gd name="connsiteX20" fmla="*/ 2762250 w 5595937"/>
              <a:gd name="connsiteY20" fmla="*/ 328612 h 1319212"/>
              <a:gd name="connsiteX21" fmla="*/ 2705100 w 5595937"/>
              <a:gd name="connsiteY21" fmla="*/ 328612 h 1319212"/>
              <a:gd name="connsiteX22" fmla="*/ 2705100 w 5595937"/>
              <a:gd name="connsiteY22" fmla="*/ 357187 h 1319212"/>
              <a:gd name="connsiteX23" fmla="*/ 2486025 w 5595937"/>
              <a:gd name="connsiteY23" fmla="*/ 357187 h 1319212"/>
              <a:gd name="connsiteX24" fmla="*/ 2486025 w 5595937"/>
              <a:gd name="connsiteY24" fmla="*/ 390525 h 1319212"/>
              <a:gd name="connsiteX25" fmla="*/ 2247900 w 5595937"/>
              <a:gd name="connsiteY25" fmla="*/ 390525 h 1319212"/>
              <a:gd name="connsiteX26" fmla="*/ 2247900 w 5595937"/>
              <a:gd name="connsiteY26" fmla="*/ 409575 h 1319212"/>
              <a:gd name="connsiteX27" fmla="*/ 2240755 w 5595937"/>
              <a:gd name="connsiteY27" fmla="*/ 404812 h 1319212"/>
              <a:gd name="connsiteX28" fmla="*/ 2233612 w 5595937"/>
              <a:gd name="connsiteY28" fmla="*/ 414337 h 1319212"/>
              <a:gd name="connsiteX29" fmla="*/ 2185987 w 5595937"/>
              <a:gd name="connsiteY29" fmla="*/ 414337 h 1319212"/>
              <a:gd name="connsiteX30" fmla="*/ 2185987 w 5595937"/>
              <a:gd name="connsiteY30" fmla="*/ 438150 h 1319212"/>
              <a:gd name="connsiteX31" fmla="*/ 2052637 w 5595937"/>
              <a:gd name="connsiteY31" fmla="*/ 438150 h 1319212"/>
              <a:gd name="connsiteX32" fmla="*/ 2057400 w 5595937"/>
              <a:gd name="connsiteY32" fmla="*/ 442913 h 1319212"/>
              <a:gd name="connsiteX33" fmla="*/ 1914525 w 5595937"/>
              <a:gd name="connsiteY33" fmla="*/ 442913 h 1319212"/>
              <a:gd name="connsiteX34" fmla="*/ 1914525 w 5595937"/>
              <a:gd name="connsiteY34" fmla="*/ 481012 h 1319212"/>
              <a:gd name="connsiteX35" fmla="*/ 1809750 w 5595937"/>
              <a:gd name="connsiteY35" fmla="*/ 481012 h 1319212"/>
              <a:gd name="connsiteX36" fmla="*/ 1809750 w 5595937"/>
              <a:gd name="connsiteY36" fmla="*/ 495300 h 1319212"/>
              <a:gd name="connsiteX37" fmla="*/ 1781175 w 5595937"/>
              <a:gd name="connsiteY37" fmla="*/ 495300 h 1319212"/>
              <a:gd name="connsiteX38" fmla="*/ 1781175 w 5595937"/>
              <a:gd name="connsiteY38" fmla="*/ 514350 h 1319212"/>
              <a:gd name="connsiteX39" fmla="*/ 1743075 w 5595937"/>
              <a:gd name="connsiteY39" fmla="*/ 514350 h 1319212"/>
              <a:gd name="connsiteX40" fmla="*/ 1743075 w 5595937"/>
              <a:gd name="connsiteY40" fmla="*/ 523875 h 1319212"/>
              <a:gd name="connsiteX41" fmla="*/ 1666875 w 5595937"/>
              <a:gd name="connsiteY41" fmla="*/ 523875 h 1319212"/>
              <a:gd name="connsiteX42" fmla="*/ 1666875 w 5595937"/>
              <a:gd name="connsiteY42" fmla="*/ 538162 h 1319212"/>
              <a:gd name="connsiteX43" fmla="*/ 1638300 w 5595937"/>
              <a:gd name="connsiteY43" fmla="*/ 538162 h 1319212"/>
              <a:gd name="connsiteX44" fmla="*/ 1647825 w 5595937"/>
              <a:gd name="connsiteY44" fmla="*/ 547687 h 1319212"/>
              <a:gd name="connsiteX45" fmla="*/ 1628775 w 5595937"/>
              <a:gd name="connsiteY45" fmla="*/ 547687 h 1319212"/>
              <a:gd name="connsiteX46" fmla="*/ 1628775 w 5595937"/>
              <a:gd name="connsiteY46" fmla="*/ 566737 h 1319212"/>
              <a:gd name="connsiteX47" fmla="*/ 1557337 w 5595937"/>
              <a:gd name="connsiteY47" fmla="*/ 566737 h 1319212"/>
              <a:gd name="connsiteX48" fmla="*/ 1557337 w 5595937"/>
              <a:gd name="connsiteY48" fmla="*/ 581025 h 1319212"/>
              <a:gd name="connsiteX49" fmla="*/ 1504950 w 5595937"/>
              <a:gd name="connsiteY49" fmla="*/ 581025 h 1319212"/>
              <a:gd name="connsiteX50" fmla="*/ 1504950 w 5595937"/>
              <a:gd name="connsiteY50" fmla="*/ 600075 h 1319212"/>
              <a:gd name="connsiteX51" fmla="*/ 1414462 w 5595937"/>
              <a:gd name="connsiteY51" fmla="*/ 600075 h 1319212"/>
              <a:gd name="connsiteX52" fmla="*/ 1414462 w 5595937"/>
              <a:gd name="connsiteY52" fmla="*/ 614362 h 1319212"/>
              <a:gd name="connsiteX53" fmla="*/ 1333500 w 5595937"/>
              <a:gd name="connsiteY53" fmla="*/ 614362 h 1319212"/>
              <a:gd name="connsiteX54" fmla="*/ 1343025 w 5595937"/>
              <a:gd name="connsiteY54" fmla="*/ 623887 h 1319212"/>
              <a:gd name="connsiteX55" fmla="*/ 1323975 w 5595937"/>
              <a:gd name="connsiteY55" fmla="*/ 623887 h 1319212"/>
              <a:gd name="connsiteX56" fmla="*/ 1323975 w 5595937"/>
              <a:gd name="connsiteY56" fmla="*/ 657225 h 1319212"/>
              <a:gd name="connsiteX57" fmla="*/ 1323975 w 5595937"/>
              <a:gd name="connsiteY57" fmla="*/ 676275 h 1319212"/>
              <a:gd name="connsiteX58" fmla="*/ 1195387 w 5595937"/>
              <a:gd name="connsiteY58" fmla="*/ 676275 h 1319212"/>
              <a:gd name="connsiteX59" fmla="*/ 1200150 w 5595937"/>
              <a:gd name="connsiteY59" fmla="*/ 681038 h 1319212"/>
              <a:gd name="connsiteX60" fmla="*/ 1133475 w 5595937"/>
              <a:gd name="connsiteY60" fmla="*/ 681038 h 1319212"/>
              <a:gd name="connsiteX61" fmla="*/ 1133475 w 5595937"/>
              <a:gd name="connsiteY61" fmla="*/ 704850 h 1319212"/>
              <a:gd name="connsiteX62" fmla="*/ 1028700 w 5595937"/>
              <a:gd name="connsiteY62" fmla="*/ 704850 h 1319212"/>
              <a:gd name="connsiteX63" fmla="*/ 1042987 w 5595937"/>
              <a:gd name="connsiteY63" fmla="*/ 719137 h 1319212"/>
              <a:gd name="connsiteX64" fmla="*/ 738187 w 5595937"/>
              <a:gd name="connsiteY64" fmla="*/ 719137 h 1319212"/>
              <a:gd name="connsiteX65" fmla="*/ 738187 w 5595937"/>
              <a:gd name="connsiteY65" fmla="*/ 738187 h 1319212"/>
              <a:gd name="connsiteX66" fmla="*/ 609600 w 5595937"/>
              <a:gd name="connsiteY66" fmla="*/ 738187 h 1319212"/>
              <a:gd name="connsiteX67" fmla="*/ 609600 w 5595937"/>
              <a:gd name="connsiteY67" fmla="*/ 771525 h 1319212"/>
              <a:gd name="connsiteX68" fmla="*/ 576262 w 5595937"/>
              <a:gd name="connsiteY68" fmla="*/ 771525 h 1319212"/>
              <a:gd name="connsiteX69" fmla="*/ 576262 w 5595937"/>
              <a:gd name="connsiteY69" fmla="*/ 785812 h 1319212"/>
              <a:gd name="connsiteX70" fmla="*/ 547687 w 5595937"/>
              <a:gd name="connsiteY70" fmla="*/ 785812 h 1319212"/>
              <a:gd name="connsiteX71" fmla="*/ 547687 w 5595937"/>
              <a:gd name="connsiteY71" fmla="*/ 800100 h 1319212"/>
              <a:gd name="connsiteX72" fmla="*/ 509587 w 5595937"/>
              <a:gd name="connsiteY72" fmla="*/ 800100 h 1319212"/>
              <a:gd name="connsiteX73" fmla="*/ 509587 w 5595937"/>
              <a:gd name="connsiteY73" fmla="*/ 814387 h 1319212"/>
              <a:gd name="connsiteX74" fmla="*/ 495300 w 5595937"/>
              <a:gd name="connsiteY74" fmla="*/ 814387 h 1319212"/>
              <a:gd name="connsiteX75" fmla="*/ 495300 w 5595937"/>
              <a:gd name="connsiteY75" fmla="*/ 838200 h 1319212"/>
              <a:gd name="connsiteX76" fmla="*/ 466725 w 5595937"/>
              <a:gd name="connsiteY76" fmla="*/ 838200 h 1319212"/>
              <a:gd name="connsiteX77" fmla="*/ 466725 w 5595937"/>
              <a:gd name="connsiteY77" fmla="*/ 847725 h 1319212"/>
              <a:gd name="connsiteX78" fmla="*/ 428625 w 5595937"/>
              <a:gd name="connsiteY78" fmla="*/ 847725 h 1319212"/>
              <a:gd name="connsiteX79" fmla="*/ 428625 w 5595937"/>
              <a:gd name="connsiteY79" fmla="*/ 847725 h 1319212"/>
              <a:gd name="connsiteX80" fmla="*/ 428625 w 5595937"/>
              <a:gd name="connsiteY80" fmla="*/ 876300 h 1319212"/>
              <a:gd name="connsiteX81" fmla="*/ 428625 w 5595937"/>
              <a:gd name="connsiteY81" fmla="*/ 923925 h 1319212"/>
              <a:gd name="connsiteX82" fmla="*/ 357187 w 5595937"/>
              <a:gd name="connsiteY82" fmla="*/ 923925 h 1319212"/>
              <a:gd name="connsiteX83" fmla="*/ 357187 w 5595937"/>
              <a:gd name="connsiteY83" fmla="*/ 947737 h 1319212"/>
              <a:gd name="connsiteX84" fmla="*/ 295275 w 5595937"/>
              <a:gd name="connsiteY84" fmla="*/ 947737 h 1319212"/>
              <a:gd name="connsiteX85" fmla="*/ 304800 w 5595937"/>
              <a:gd name="connsiteY85" fmla="*/ 957262 h 1319212"/>
              <a:gd name="connsiteX86" fmla="*/ 238125 w 5595937"/>
              <a:gd name="connsiteY86" fmla="*/ 957262 h 1319212"/>
              <a:gd name="connsiteX87" fmla="*/ 238125 w 5595937"/>
              <a:gd name="connsiteY87" fmla="*/ 995362 h 1319212"/>
              <a:gd name="connsiteX88" fmla="*/ 157162 w 5595937"/>
              <a:gd name="connsiteY88" fmla="*/ 995362 h 1319212"/>
              <a:gd name="connsiteX89" fmla="*/ 152400 w 5595937"/>
              <a:gd name="connsiteY89" fmla="*/ 1000124 h 1319212"/>
              <a:gd name="connsiteX90" fmla="*/ 133350 w 5595937"/>
              <a:gd name="connsiteY90" fmla="*/ 1000124 h 1319212"/>
              <a:gd name="connsiteX91" fmla="*/ 133350 w 5595937"/>
              <a:gd name="connsiteY91" fmla="*/ 1028700 h 1319212"/>
              <a:gd name="connsiteX92" fmla="*/ 76200 w 5595937"/>
              <a:gd name="connsiteY92" fmla="*/ 1028700 h 1319212"/>
              <a:gd name="connsiteX93" fmla="*/ 76200 w 5595937"/>
              <a:gd name="connsiteY93" fmla="*/ 1062037 h 1319212"/>
              <a:gd name="connsiteX94" fmla="*/ 42862 w 5595937"/>
              <a:gd name="connsiteY94" fmla="*/ 1062037 h 1319212"/>
              <a:gd name="connsiteX95" fmla="*/ 42862 w 5595937"/>
              <a:gd name="connsiteY95" fmla="*/ 1095375 h 1319212"/>
              <a:gd name="connsiteX96" fmla="*/ 38100 w 5595937"/>
              <a:gd name="connsiteY96" fmla="*/ 1100137 h 1319212"/>
              <a:gd name="connsiteX97" fmla="*/ 23812 w 5595937"/>
              <a:gd name="connsiteY97" fmla="*/ 1114425 h 1319212"/>
              <a:gd name="connsiteX98" fmla="*/ 9525 w 5595937"/>
              <a:gd name="connsiteY98" fmla="*/ 1128712 h 1319212"/>
              <a:gd name="connsiteX99" fmla="*/ 9525 w 5595937"/>
              <a:gd name="connsiteY99" fmla="*/ 1238250 h 1319212"/>
              <a:gd name="connsiteX100" fmla="*/ 0 w 5595937"/>
              <a:gd name="connsiteY100" fmla="*/ 1238250 h 1319212"/>
              <a:gd name="connsiteX101" fmla="*/ 0 w 5595937"/>
              <a:gd name="connsiteY101" fmla="*/ 1319212 h 1319212"/>
              <a:gd name="connsiteX0" fmla="*/ 5595937 w 5595937"/>
              <a:gd name="connsiteY0" fmla="*/ 0 h 1319212"/>
              <a:gd name="connsiteX1" fmla="*/ 4710112 w 5595937"/>
              <a:gd name="connsiteY1" fmla="*/ 0 h 1319212"/>
              <a:gd name="connsiteX2" fmla="*/ 4710112 w 5595937"/>
              <a:gd name="connsiteY2" fmla="*/ 76200 h 1319212"/>
              <a:gd name="connsiteX3" fmla="*/ 4291012 w 5595937"/>
              <a:gd name="connsiteY3" fmla="*/ 76200 h 1319212"/>
              <a:gd name="connsiteX4" fmla="*/ 4291012 w 5595937"/>
              <a:gd name="connsiteY4" fmla="*/ 114300 h 1319212"/>
              <a:gd name="connsiteX5" fmla="*/ 4200525 w 5595937"/>
              <a:gd name="connsiteY5" fmla="*/ 114300 h 1319212"/>
              <a:gd name="connsiteX6" fmla="*/ 4200525 w 5595937"/>
              <a:gd name="connsiteY6" fmla="*/ 161925 h 1319212"/>
              <a:gd name="connsiteX7" fmla="*/ 4124325 w 5595937"/>
              <a:gd name="connsiteY7" fmla="*/ 161925 h 1319212"/>
              <a:gd name="connsiteX8" fmla="*/ 4124325 w 5595937"/>
              <a:gd name="connsiteY8" fmla="*/ 190500 h 1319212"/>
              <a:gd name="connsiteX9" fmla="*/ 3833812 w 5595937"/>
              <a:gd name="connsiteY9" fmla="*/ 190500 h 1319212"/>
              <a:gd name="connsiteX10" fmla="*/ 3833812 w 5595937"/>
              <a:gd name="connsiteY10" fmla="*/ 242887 h 1319212"/>
              <a:gd name="connsiteX11" fmla="*/ 3205162 w 5595937"/>
              <a:gd name="connsiteY11" fmla="*/ 242887 h 1319212"/>
              <a:gd name="connsiteX12" fmla="*/ 3205162 w 5595937"/>
              <a:gd name="connsiteY12" fmla="*/ 257175 h 1319212"/>
              <a:gd name="connsiteX13" fmla="*/ 3090862 w 5595937"/>
              <a:gd name="connsiteY13" fmla="*/ 257175 h 1319212"/>
              <a:gd name="connsiteX14" fmla="*/ 3090862 w 5595937"/>
              <a:gd name="connsiteY14" fmla="*/ 271462 h 1319212"/>
              <a:gd name="connsiteX15" fmla="*/ 3033712 w 5595937"/>
              <a:gd name="connsiteY15" fmla="*/ 271462 h 1319212"/>
              <a:gd name="connsiteX16" fmla="*/ 3033712 w 5595937"/>
              <a:gd name="connsiteY16" fmla="*/ 300037 h 1319212"/>
              <a:gd name="connsiteX17" fmla="*/ 2986087 w 5595937"/>
              <a:gd name="connsiteY17" fmla="*/ 300037 h 1319212"/>
              <a:gd name="connsiteX18" fmla="*/ 2986087 w 5595937"/>
              <a:gd name="connsiteY18" fmla="*/ 314325 h 1319212"/>
              <a:gd name="connsiteX19" fmla="*/ 2762250 w 5595937"/>
              <a:gd name="connsiteY19" fmla="*/ 314325 h 1319212"/>
              <a:gd name="connsiteX20" fmla="*/ 2762250 w 5595937"/>
              <a:gd name="connsiteY20" fmla="*/ 328612 h 1319212"/>
              <a:gd name="connsiteX21" fmla="*/ 2705100 w 5595937"/>
              <a:gd name="connsiteY21" fmla="*/ 328612 h 1319212"/>
              <a:gd name="connsiteX22" fmla="*/ 2705100 w 5595937"/>
              <a:gd name="connsiteY22" fmla="*/ 357187 h 1319212"/>
              <a:gd name="connsiteX23" fmla="*/ 2486025 w 5595937"/>
              <a:gd name="connsiteY23" fmla="*/ 357187 h 1319212"/>
              <a:gd name="connsiteX24" fmla="*/ 2486025 w 5595937"/>
              <a:gd name="connsiteY24" fmla="*/ 390525 h 1319212"/>
              <a:gd name="connsiteX25" fmla="*/ 2247900 w 5595937"/>
              <a:gd name="connsiteY25" fmla="*/ 390525 h 1319212"/>
              <a:gd name="connsiteX26" fmla="*/ 2247900 w 5595937"/>
              <a:gd name="connsiteY26" fmla="*/ 402431 h 1319212"/>
              <a:gd name="connsiteX27" fmla="*/ 2240755 w 5595937"/>
              <a:gd name="connsiteY27" fmla="*/ 404812 h 1319212"/>
              <a:gd name="connsiteX28" fmla="*/ 2233612 w 5595937"/>
              <a:gd name="connsiteY28" fmla="*/ 414337 h 1319212"/>
              <a:gd name="connsiteX29" fmla="*/ 2185987 w 5595937"/>
              <a:gd name="connsiteY29" fmla="*/ 414337 h 1319212"/>
              <a:gd name="connsiteX30" fmla="*/ 2185987 w 5595937"/>
              <a:gd name="connsiteY30" fmla="*/ 438150 h 1319212"/>
              <a:gd name="connsiteX31" fmla="*/ 2052637 w 5595937"/>
              <a:gd name="connsiteY31" fmla="*/ 438150 h 1319212"/>
              <a:gd name="connsiteX32" fmla="*/ 2057400 w 5595937"/>
              <a:gd name="connsiteY32" fmla="*/ 442913 h 1319212"/>
              <a:gd name="connsiteX33" fmla="*/ 1914525 w 5595937"/>
              <a:gd name="connsiteY33" fmla="*/ 442913 h 1319212"/>
              <a:gd name="connsiteX34" fmla="*/ 1914525 w 5595937"/>
              <a:gd name="connsiteY34" fmla="*/ 481012 h 1319212"/>
              <a:gd name="connsiteX35" fmla="*/ 1809750 w 5595937"/>
              <a:gd name="connsiteY35" fmla="*/ 481012 h 1319212"/>
              <a:gd name="connsiteX36" fmla="*/ 1809750 w 5595937"/>
              <a:gd name="connsiteY36" fmla="*/ 495300 h 1319212"/>
              <a:gd name="connsiteX37" fmla="*/ 1781175 w 5595937"/>
              <a:gd name="connsiteY37" fmla="*/ 495300 h 1319212"/>
              <a:gd name="connsiteX38" fmla="*/ 1781175 w 5595937"/>
              <a:gd name="connsiteY38" fmla="*/ 514350 h 1319212"/>
              <a:gd name="connsiteX39" fmla="*/ 1743075 w 5595937"/>
              <a:gd name="connsiteY39" fmla="*/ 514350 h 1319212"/>
              <a:gd name="connsiteX40" fmla="*/ 1743075 w 5595937"/>
              <a:gd name="connsiteY40" fmla="*/ 523875 h 1319212"/>
              <a:gd name="connsiteX41" fmla="*/ 1666875 w 5595937"/>
              <a:gd name="connsiteY41" fmla="*/ 523875 h 1319212"/>
              <a:gd name="connsiteX42" fmla="*/ 1666875 w 5595937"/>
              <a:gd name="connsiteY42" fmla="*/ 538162 h 1319212"/>
              <a:gd name="connsiteX43" fmla="*/ 1638300 w 5595937"/>
              <a:gd name="connsiteY43" fmla="*/ 538162 h 1319212"/>
              <a:gd name="connsiteX44" fmla="*/ 1647825 w 5595937"/>
              <a:gd name="connsiteY44" fmla="*/ 547687 h 1319212"/>
              <a:gd name="connsiteX45" fmla="*/ 1628775 w 5595937"/>
              <a:gd name="connsiteY45" fmla="*/ 547687 h 1319212"/>
              <a:gd name="connsiteX46" fmla="*/ 1628775 w 5595937"/>
              <a:gd name="connsiteY46" fmla="*/ 566737 h 1319212"/>
              <a:gd name="connsiteX47" fmla="*/ 1557337 w 5595937"/>
              <a:gd name="connsiteY47" fmla="*/ 566737 h 1319212"/>
              <a:gd name="connsiteX48" fmla="*/ 1557337 w 5595937"/>
              <a:gd name="connsiteY48" fmla="*/ 581025 h 1319212"/>
              <a:gd name="connsiteX49" fmla="*/ 1504950 w 5595937"/>
              <a:gd name="connsiteY49" fmla="*/ 581025 h 1319212"/>
              <a:gd name="connsiteX50" fmla="*/ 1504950 w 5595937"/>
              <a:gd name="connsiteY50" fmla="*/ 600075 h 1319212"/>
              <a:gd name="connsiteX51" fmla="*/ 1414462 w 5595937"/>
              <a:gd name="connsiteY51" fmla="*/ 600075 h 1319212"/>
              <a:gd name="connsiteX52" fmla="*/ 1414462 w 5595937"/>
              <a:gd name="connsiteY52" fmla="*/ 614362 h 1319212"/>
              <a:gd name="connsiteX53" fmla="*/ 1333500 w 5595937"/>
              <a:gd name="connsiteY53" fmla="*/ 614362 h 1319212"/>
              <a:gd name="connsiteX54" fmla="*/ 1343025 w 5595937"/>
              <a:gd name="connsiteY54" fmla="*/ 623887 h 1319212"/>
              <a:gd name="connsiteX55" fmla="*/ 1323975 w 5595937"/>
              <a:gd name="connsiteY55" fmla="*/ 623887 h 1319212"/>
              <a:gd name="connsiteX56" fmla="*/ 1323975 w 5595937"/>
              <a:gd name="connsiteY56" fmla="*/ 657225 h 1319212"/>
              <a:gd name="connsiteX57" fmla="*/ 1323975 w 5595937"/>
              <a:gd name="connsiteY57" fmla="*/ 676275 h 1319212"/>
              <a:gd name="connsiteX58" fmla="*/ 1195387 w 5595937"/>
              <a:gd name="connsiteY58" fmla="*/ 676275 h 1319212"/>
              <a:gd name="connsiteX59" fmla="*/ 1200150 w 5595937"/>
              <a:gd name="connsiteY59" fmla="*/ 681038 h 1319212"/>
              <a:gd name="connsiteX60" fmla="*/ 1133475 w 5595937"/>
              <a:gd name="connsiteY60" fmla="*/ 681038 h 1319212"/>
              <a:gd name="connsiteX61" fmla="*/ 1133475 w 5595937"/>
              <a:gd name="connsiteY61" fmla="*/ 704850 h 1319212"/>
              <a:gd name="connsiteX62" fmla="*/ 1028700 w 5595937"/>
              <a:gd name="connsiteY62" fmla="*/ 704850 h 1319212"/>
              <a:gd name="connsiteX63" fmla="*/ 1042987 w 5595937"/>
              <a:gd name="connsiteY63" fmla="*/ 719137 h 1319212"/>
              <a:gd name="connsiteX64" fmla="*/ 738187 w 5595937"/>
              <a:gd name="connsiteY64" fmla="*/ 719137 h 1319212"/>
              <a:gd name="connsiteX65" fmla="*/ 738187 w 5595937"/>
              <a:gd name="connsiteY65" fmla="*/ 738187 h 1319212"/>
              <a:gd name="connsiteX66" fmla="*/ 609600 w 5595937"/>
              <a:gd name="connsiteY66" fmla="*/ 738187 h 1319212"/>
              <a:gd name="connsiteX67" fmla="*/ 609600 w 5595937"/>
              <a:gd name="connsiteY67" fmla="*/ 771525 h 1319212"/>
              <a:gd name="connsiteX68" fmla="*/ 576262 w 5595937"/>
              <a:gd name="connsiteY68" fmla="*/ 771525 h 1319212"/>
              <a:gd name="connsiteX69" fmla="*/ 576262 w 5595937"/>
              <a:gd name="connsiteY69" fmla="*/ 785812 h 1319212"/>
              <a:gd name="connsiteX70" fmla="*/ 547687 w 5595937"/>
              <a:gd name="connsiteY70" fmla="*/ 785812 h 1319212"/>
              <a:gd name="connsiteX71" fmla="*/ 547687 w 5595937"/>
              <a:gd name="connsiteY71" fmla="*/ 800100 h 1319212"/>
              <a:gd name="connsiteX72" fmla="*/ 509587 w 5595937"/>
              <a:gd name="connsiteY72" fmla="*/ 800100 h 1319212"/>
              <a:gd name="connsiteX73" fmla="*/ 509587 w 5595937"/>
              <a:gd name="connsiteY73" fmla="*/ 814387 h 1319212"/>
              <a:gd name="connsiteX74" fmla="*/ 495300 w 5595937"/>
              <a:gd name="connsiteY74" fmla="*/ 814387 h 1319212"/>
              <a:gd name="connsiteX75" fmla="*/ 495300 w 5595937"/>
              <a:gd name="connsiteY75" fmla="*/ 838200 h 1319212"/>
              <a:gd name="connsiteX76" fmla="*/ 466725 w 5595937"/>
              <a:gd name="connsiteY76" fmla="*/ 838200 h 1319212"/>
              <a:gd name="connsiteX77" fmla="*/ 466725 w 5595937"/>
              <a:gd name="connsiteY77" fmla="*/ 847725 h 1319212"/>
              <a:gd name="connsiteX78" fmla="*/ 428625 w 5595937"/>
              <a:gd name="connsiteY78" fmla="*/ 847725 h 1319212"/>
              <a:gd name="connsiteX79" fmla="*/ 428625 w 5595937"/>
              <a:gd name="connsiteY79" fmla="*/ 847725 h 1319212"/>
              <a:gd name="connsiteX80" fmla="*/ 428625 w 5595937"/>
              <a:gd name="connsiteY80" fmla="*/ 876300 h 1319212"/>
              <a:gd name="connsiteX81" fmla="*/ 428625 w 5595937"/>
              <a:gd name="connsiteY81" fmla="*/ 923925 h 1319212"/>
              <a:gd name="connsiteX82" fmla="*/ 357187 w 5595937"/>
              <a:gd name="connsiteY82" fmla="*/ 923925 h 1319212"/>
              <a:gd name="connsiteX83" fmla="*/ 357187 w 5595937"/>
              <a:gd name="connsiteY83" fmla="*/ 947737 h 1319212"/>
              <a:gd name="connsiteX84" fmla="*/ 295275 w 5595937"/>
              <a:gd name="connsiteY84" fmla="*/ 947737 h 1319212"/>
              <a:gd name="connsiteX85" fmla="*/ 304800 w 5595937"/>
              <a:gd name="connsiteY85" fmla="*/ 957262 h 1319212"/>
              <a:gd name="connsiteX86" fmla="*/ 238125 w 5595937"/>
              <a:gd name="connsiteY86" fmla="*/ 957262 h 1319212"/>
              <a:gd name="connsiteX87" fmla="*/ 238125 w 5595937"/>
              <a:gd name="connsiteY87" fmla="*/ 995362 h 1319212"/>
              <a:gd name="connsiteX88" fmla="*/ 157162 w 5595937"/>
              <a:gd name="connsiteY88" fmla="*/ 995362 h 1319212"/>
              <a:gd name="connsiteX89" fmla="*/ 152400 w 5595937"/>
              <a:gd name="connsiteY89" fmla="*/ 1000124 h 1319212"/>
              <a:gd name="connsiteX90" fmla="*/ 133350 w 5595937"/>
              <a:gd name="connsiteY90" fmla="*/ 1000124 h 1319212"/>
              <a:gd name="connsiteX91" fmla="*/ 133350 w 5595937"/>
              <a:gd name="connsiteY91" fmla="*/ 1028700 h 1319212"/>
              <a:gd name="connsiteX92" fmla="*/ 76200 w 5595937"/>
              <a:gd name="connsiteY92" fmla="*/ 1028700 h 1319212"/>
              <a:gd name="connsiteX93" fmla="*/ 76200 w 5595937"/>
              <a:gd name="connsiteY93" fmla="*/ 1062037 h 1319212"/>
              <a:gd name="connsiteX94" fmla="*/ 42862 w 5595937"/>
              <a:gd name="connsiteY94" fmla="*/ 1062037 h 1319212"/>
              <a:gd name="connsiteX95" fmla="*/ 42862 w 5595937"/>
              <a:gd name="connsiteY95" fmla="*/ 1095375 h 1319212"/>
              <a:gd name="connsiteX96" fmla="*/ 38100 w 5595937"/>
              <a:gd name="connsiteY96" fmla="*/ 1100137 h 1319212"/>
              <a:gd name="connsiteX97" fmla="*/ 23812 w 5595937"/>
              <a:gd name="connsiteY97" fmla="*/ 1114425 h 1319212"/>
              <a:gd name="connsiteX98" fmla="*/ 9525 w 5595937"/>
              <a:gd name="connsiteY98" fmla="*/ 1128712 h 1319212"/>
              <a:gd name="connsiteX99" fmla="*/ 9525 w 5595937"/>
              <a:gd name="connsiteY99" fmla="*/ 1238250 h 1319212"/>
              <a:gd name="connsiteX100" fmla="*/ 0 w 5595937"/>
              <a:gd name="connsiteY100" fmla="*/ 1238250 h 1319212"/>
              <a:gd name="connsiteX101" fmla="*/ 0 w 5595937"/>
              <a:gd name="connsiteY101" fmla="*/ 1319212 h 1319212"/>
              <a:gd name="connsiteX0" fmla="*/ 5595937 w 5595937"/>
              <a:gd name="connsiteY0" fmla="*/ 0 h 1319212"/>
              <a:gd name="connsiteX1" fmla="*/ 4710112 w 5595937"/>
              <a:gd name="connsiteY1" fmla="*/ 0 h 1319212"/>
              <a:gd name="connsiteX2" fmla="*/ 4710112 w 5595937"/>
              <a:gd name="connsiteY2" fmla="*/ 76200 h 1319212"/>
              <a:gd name="connsiteX3" fmla="*/ 4291012 w 5595937"/>
              <a:gd name="connsiteY3" fmla="*/ 76200 h 1319212"/>
              <a:gd name="connsiteX4" fmla="*/ 4291012 w 5595937"/>
              <a:gd name="connsiteY4" fmla="*/ 114300 h 1319212"/>
              <a:gd name="connsiteX5" fmla="*/ 4200525 w 5595937"/>
              <a:gd name="connsiteY5" fmla="*/ 114300 h 1319212"/>
              <a:gd name="connsiteX6" fmla="*/ 4200525 w 5595937"/>
              <a:gd name="connsiteY6" fmla="*/ 161925 h 1319212"/>
              <a:gd name="connsiteX7" fmla="*/ 4124325 w 5595937"/>
              <a:gd name="connsiteY7" fmla="*/ 161925 h 1319212"/>
              <a:gd name="connsiteX8" fmla="*/ 4124325 w 5595937"/>
              <a:gd name="connsiteY8" fmla="*/ 190500 h 1319212"/>
              <a:gd name="connsiteX9" fmla="*/ 3833812 w 5595937"/>
              <a:gd name="connsiteY9" fmla="*/ 190500 h 1319212"/>
              <a:gd name="connsiteX10" fmla="*/ 3833812 w 5595937"/>
              <a:gd name="connsiteY10" fmla="*/ 242887 h 1319212"/>
              <a:gd name="connsiteX11" fmla="*/ 3205162 w 5595937"/>
              <a:gd name="connsiteY11" fmla="*/ 242887 h 1319212"/>
              <a:gd name="connsiteX12" fmla="*/ 3205162 w 5595937"/>
              <a:gd name="connsiteY12" fmla="*/ 257175 h 1319212"/>
              <a:gd name="connsiteX13" fmla="*/ 3090862 w 5595937"/>
              <a:gd name="connsiteY13" fmla="*/ 257175 h 1319212"/>
              <a:gd name="connsiteX14" fmla="*/ 3090862 w 5595937"/>
              <a:gd name="connsiteY14" fmla="*/ 271462 h 1319212"/>
              <a:gd name="connsiteX15" fmla="*/ 3033712 w 5595937"/>
              <a:gd name="connsiteY15" fmla="*/ 271462 h 1319212"/>
              <a:gd name="connsiteX16" fmla="*/ 3033712 w 5595937"/>
              <a:gd name="connsiteY16" fmla="*/ 300037 h 1319212"/>
              <a:gd name="connsiteX17" fmla="*/ 2986087 w 5595937"/>
              <a:gd name="connsiteY17" fmla="*/ 300037 h 1319212"/>
              <a:gd name="connsiteX18" fmla="*/ 2986087 w 5595937"/>
              <a:gd name="connsiteY18" fmla="*/ 314325 h 1319212"/>
              <a:gd name="connsiteX19" fmla="*/ 2762250 w 5595937"/>
              <a:gd name="connsiteY19" fmla="*/ 314325 h 1319212"/>
              <a:gd name="connsiteX20" fmla="*/ 2762250 w 5595937"/>
              <a:gd name="connsiteY20" fmla="*/ 328612 h 1319212"/>
              <a:gd name="connsiteX21" fmla="*/ 2705100 w 5595937"/>
              <a:gd name="connsiteY21" fmla="*/ 328612 h 1319212"/>
              <a:gd name="connsiteX22" fmla="*/ 2705100 w 5595937"/>
              <a:gd name="connsiteY22" fmla="*/ 357187 h 1319212"/>
              <a:gd name="connsiteX23" fmla="*/ 2486025 w 5595937"/>
              <a:gd name="connsiteY23" fmla="*/ 357187 h 1319212"/>
              <a:gd name="connsiteX24" fmla="*/ 2486025 w 5595937"/>
              <a:gd name="connsiteY24" fmla="*/ 390525 h 1319212"/>
              <a:gd name="connsiteX25" fmla="*/ 2247900 w 5595937"/>
              <a:gd name="connsiteY25" fmla="*/ 390525 h 1319212"/>
              <a:gd name="connsiteX26" fmla="*/ 2247900 w 5595937"/>
              <a:gd name="connsiteY26" fmla="*/ 402431 h 1319212"/>
              <a:gd name="connsiteX27" fmla="*/ 2240755 w 5595937"/>
              <a:gd name="connsiteY27" fmla="*/ 404812 h 1319212"/>
              <a:gd name="connsiteX28" fmla="*/ 2233612 w 5595937"/>
              <a:gd name="connsiteY28" fmla="*/ 414337 h 1319212"/>
              <a:gd name="connsiteX29" fmla="*/ 2185987 w 5595937"/>
              <a:gd name="connsiteY29" fmla="*/ 414337 h 1319212"/>
              <a:gd name="connsiteX30" fmla="*/ 2185987 w 5595937"/>
              <a:gd name="connsiteY30" fmla="*/ 438150 h 1319212"/>
              <a:gd name="connsiteX31" fmla="*/ 2052637 w 5595937"/>
              <a:gd name="connsiteY31" fmla="*/ 438150 h 1319212"/>
              <a:gd name="connsiteX32" fmla="*/ 2057400 w 5595937"/>
              <a:gd name="connsiteY32" fmla="*/ 442913 h 1319212"/>
              <a:gd name="connsiteX33" fmla="*/ 1914525 w 5595937"/>
              <a:gd name="connsiteY33" fmla="*/ 442913 h 1319212"/>
              <a:gd name="connsiteX34" fmla="*/ 1914525 w 5595937"/>
              <a:gd name="connsiteY34" fmla="*/ 481012 h 1319212"/>
              <a:gd name="connsiteX35" fmla="*/ 1809750 w 5595937"/>
              <a:gd name="connsiteY35" fmla="*/ 481012 h 1319212"/>
              <a:gd name="connsiteX36" fmla="*/ 1809750 w 5595937"/>
              <a:gd name="connsiteY36" fmla="*/ 495300 h 1319212"/>
              <a:gd name="connsiteX37" fmla="*/ 1781175 w 5595937"/>
              <a:gd name="connsiteY37" fmla="*/ 495300 h 1319212"/>
              <a:gd name="connsiteX38" fmla="*/ 1781175 w 5595937"/>
              <a:gd name="connsiteY38" fmla="*/ 514350 h 1319212"/>
              <a:gd name="connsiteX39" fmla="*/ 1743075 w 5595937"/>
              <a:gd name="connsiteY39" fmla="*/ 514350 h 1319212"/>
              <a:gd name="connsiteX40" fmla="*/ 1743075 w 5595937"/>
              <a:gd name="connsiteY40" fmla="*/ 523875 h 1319212"/>
              <a:gd name="connsiteX41" fmla="*/ 1666875 w 5595937"/>
              <a:gd name="connsiteY41" fmla="*/ 523875 h 1319212"/>
              <a:gd name="connsiteX42" fmla="*/ 1666875 w 5595937"/>
              <a:gd name="connsiteY42" fmla="*/ 538162 h 1319212"/>
              <a:gd name="connsiteX43" fmla="*/ 1638300 w 5595937"/>
              <a:gd name="connsiteY43" fmla="*/ 538162 h 1319212"/>
              <a:gd name="connsiteX44" fmla="*/ 1647825 w 5595937"/>
              <a:gd name="connsiteY44" fmla="*/ 547687 h 1319212"/>
              <a:gd name="connsiteX45" fmla="*/ 1628775 w 5595937"/>
              <a:gd name="connsiteY45" fmla="*/ 547687 h 1319212"/>
              <a:gd name="connsiteX46" fmla="*/ 1628775 w 5595937"/>
              <a:gd name="connsiteY46" fmla="*/ 566737 h 1319212"/>
              <a:gd name="connsiteX47" fmla="*/ 1557337 w 5595937"/>
              <a:gd name="connsiteY47" fmla="*/ 566737 h 1319212"/>
              <a:gd name="connsiteX48" fmla="*/ 1557337 w 5595937"/>
              <a:gd name="connsiteY48" fmla="*/ 581025 h 1319212"/>
              <a:gd name="connsiteX49" fmla="*/ 1504950 w 5595937"/>
              <a:gd name="connsiteY49" fmla="*/ 581025 h 1319212"/>
              <a:gd name="connsiteX50" fmla="*/ 1504950 w 5595937"/>
              <a:gd name="connsiteY50" fmla="*/ 600075 h 1319212"/>
              <a:gd name="connsiteX51" fmla="*/ 1414462 w 5595937"/>
              <a:gd name="connsiteY51" fmla="*/ 600075 h 1319212"/>
              <a:gd name="connsiteX52" fmla="*/ 1414462 w 5595937"/>
              <a:gd name="connsiteY52" fmla="*/ 614362 h 1319212"/>
              <a:gd name="connsiteX53" fmla="*/ 1333500 w 5595937"/>
              <a:gd name="connsiteY53" fmla="*/ 614362 h 1319212"/>
              <a:gd name="connsiteX54" fmla="*/ 1343025 w 5595937"/>
              <a:gd name="connsiteY54" fmla="*/ 623887 h 1319212"/>
              <a:gd name="connsiteX55" fmla="*/ 1323975 w 5595937"/>
              <a:gd name="connsiteY55" fmla="*/ 623887 h 1319212"/>
              <a:gd name="connsiteX56" fmla="*/ 1323975 w 5595937"/>
              <a:gd name="connsiteY56" fmla="*/ 657225 h 1319212"/>
              <a:gd name="connsiteX57" fmla="*/ 1323975 w 5595937"/>
              <a:gd name="connsiteY57" fmla="*/ 676275 h 1319212"/>
              <a:gd name="connsiteX58" fmla="*/ 1195387 w 5595937"/>
              <a:gd name="connsiteY58" fmla="*/ 676275 h 1319212"/>
              <a:gd name="connsiteX59" fmla="*/ 1200150 w 5595937"/>
              <a:gd name="connsiteY59" fmla="*/ 681038 h 1319212"/>
              <a:gd name="connsiteX60" fmla="*/ 1133475 w 5595937"/>
              <a:gd name="connsiteY60" fmla="*/ 681038 h 1319212"/>
              <a:gd name="connsiteX61" fmla="*/ 1133475 w 5595937"/>
              <a:gd name="connsiteY61" fmla="*/ 704850 h 1319212"/>
              <a:gd name="connsiteX62" fmla="*/ 1038225 w 5595937"/>
              <a:gd name="connsiteY62" fmla="*/ 704850 h 1319212"/>
              <a:gd name="connsiteX63" fmla="*/ 1042987 w 5595937"/>
              <a:gd name="connsiteY63" fmla="*/ 719137 h 1319212"/>
              <a:gd name="connsiteX64" fmla="*/ 738187 w 5595937"/>
              <a:gd name="connsiteY64" fmla="*/ 719137 h 1319212"/>
              <a:gd name="connsiteX65" fmla="*/ 738187 w 5595937"/>
              <a:gd name="connsiteY65" fmla="*/ 738187 h 1319212"/>
              <a:gd name="connsiteX66" fmla="*/ 609600 w 5595937"/>
              <a:gd name="connsiteY66" fmla="*/ 738187 h 1319212"/>
              <a:gd name="connsiteX67" fmla="*/ 609600 w 5595937"/>
              <a:gd name="connsiteY67" fmla="*/ 771525 h 1319212"/>
              <a:gd name="connsiteX68" fmla="*/ 576262 w 5595937"/>
              <a:gd name="connsiteY68" fmla="*/ 771525 h 1319212"/>
              <a:gd name="connsiteX69" fmla="*/ 576262 w 5595937"/>
              <a:gd name="connsiteY69" fmla="*/ 785812 h 1319212"/>
              <a:gd name="connsiteX70" fmla="*/ 547687 w 5595937"/>
              <a:gd name="connsiteY70" fmla="*/ 785812 h 1319212"/>
              <a:gd name="connsiteX71" fmla="*/ 547687 w 5595937"/>
              <a:gd name="connsiteY71" fmla="*/ 800100 h 1319212"/>
              <a:gd name="connsiteX72" fmla="*/ 509587 w 5595937"/>
              <a:gd name="connsiteY72" fmla="*/ 800100 h 1319212"/>
              <a:gd name="connsiteX73" fmla="*/ 509587 w 5595937"/>
              <a:gd name="connsiteY73" fmla="*/ 814387 h 1319212"/>
              <a:gd name="connsiteX74" fmla="*/ 495300 w 5595937"/>
              <a:gd name="connsiteY74" fmla="*/ 814387 h 1319212"/>
              <a:gd name="connsiteX75" fmla="*/ 495300 w 5595937"/>
              <a:gd name="connsiteY75" fmla="*/ 838200 h 1319212"/>
              <a:gd name="connsiteX76" fmla="*/ 466725 w 5595937"/>
              <a:gd name="connsiteY76" fmla="*/ 838200 h 1319212"/>
              <a:gd name="connsiteX77" fmla="*/ 466725 w 5595937"/>
              <a:gd name="connsiteY77" fmla="*/ 847725 h 1319212"/>
              <a:gd name="connsiteX78" fmla="*/ 428625 w 5595937"/>
              <a:gd name="connsiteY78" fmla="*/ 847725 h 1319212"/>
              <a:gd name="connsiteX79" fmla="*/ 428625 w 5595937"/>
              <a:gd name="connsiteY79" fmla="*/ 847725 h 1319212"/>
              <a:gd name="connsiteX80" fmla="*/ 428625 w 5595937"/>
              <a:gd name="connsiteY80" fmla="*/ 876300 h 1319212"/>
              <a:gd name="connsiteX81" fmla="*/ 428625 w 5595937"/>
              <a:gd name="connsiteY81" fmla="*/ 923925 h 1319212"/>
              <a:gd name="connsiteX82" fmla="*/ 357187 w 5595937"/>
              <a:gd name="connsiteY82" fmla="*/ 923925 h 1319212"/>
              <a:gd name="connsiteX83" fmla="*/ 357187 w 5595937"/>
              <a:gd name="connsiteY83" fmla="*/ 947737 h 1319212"/>
              <a:gd name="connsiteX84" fmla="*/ 295275 w 5595937"/>
              <a:gd name="connsiteY84" fmla="*/ 947737 h 1319212"/>
              <a:gd name="connsiteX85" fmla="*/ 304800 w 5595937"/>
              <a:gd name="connsiteY85" fmla="*/ 957262 h 1319212"/>
              <a:gd name="connsiteX86" fmla="*/ 238125 w 5595937"/>
              <a:gd name="connsiteY86" fmla="*/ 957262 h 1319212"/>
              <a:gd name="connsiteX87" fmla="*/ 238125 w 5595937"/>
              <a:gd name="connsiteY87" fmla="*/ 995362 h 1319212"/>
              <a:gd name="connsiteX88" fmla="*/ 157162 w 5595937"/>
              <a:gd name="connsiteY88" fmla="*/ 995362 h 1319212"/>
              <a:gd name="connsiteX89" fmla="*/ 152400 w 5595937"/>
              <a:gd name="connsiteY89" fmla="*/ 1000124 h 1319212"/>
              <a:gd name="connsiteX90" fmla="*/ 133350 w 5595937"/>
              <a:gd name="connsiteY90" fmla="*/ 1000124 h 1319212"/>
              <a:gd name="connsiteX91" fmla="*/ 133350 w 5595937"/>
              <a:gd name="connsiteY91" fmla="*/ 1028700 h 1319212"/>
              <a:gd name="connsiteX92" fmla="*/ 76200 w 5595937"/>
              <a:gd name="connsiteY92" fmla="*/ 1028700 h 1319212"/>
              <a:gd name="connsiteX93" fmla="*/ 76200 w 5595937"/>
              <a:gd name="connsiteY93" fmla="*/ 1062037 h 1319212"/>
              <a:gd name="connsiteX94" fmla="*/ 42862 w 5595937"/>
              <a:gd name="connsiteY94" fmla="*/ 1062037 h 1319212"/>
              <a:gd name="connsiteX95" fmla="*/ 42862 w 5595937"/>
              <a:gd name="connsiteY95" fmla="*/ 1095375 h 1319212"/>
              <a:gd name="connsiteX96" fmla="*/ 38100 w 5595937"/>
              <a:gd name="connsiteY96" fmla="*/ 1100137 h 1319212"/>
              <a:gd name="connsiteX97" fmla="*/ 23812 w 5595937"/>
              <a:gd name="connsiteY97" fmla="*/ 1114425 h 1319212"/>
              <a:gd name="connsiteX98" fmla="*/ 9525 w 5595937"/>
              <a:gd name="connsiteY98" fmla="*/ 1128712 h 1319212"/>
              <a:gd name="connsiteX99" fmla="*/ 9525 w 5595937"/>
              <a:gd name="connsiteY99" fmla="*/ 1238250 h 1319212"/>
              <a:gd name="connsiteX100" fmla="*/ 0 w 5595937"/>
              <a:gd name="connsiteY100" fmla="*/ 1238250 h 1319212"/>
              <a:gd name="connsiteX101" fmla="*/ 0 w 5595937"/>
              <a:gd name="connsiteY101" fmla="*/ 1319212 h 1319212"/>
              <a:gd name="connsiteX0" fmla="*/ 5595937 w 5595937"/>
              <a:gd name="connsiteY0" fmla="*/ 0 h 1319212"/>
              <a:gd name="connsiteX1" fmla="*/ 4710112 w 5595937"/>
              <a:gd name="connsiteY1" fmla="*/ 0 h 1319212"/>
              <a:gd name="connsiteX2" fmla="*/ 4710112 w 5595937"/>
              <a:gd name="connsiteY2" fmla="*/ 76200 h 1319212"/>
              <a:gd name="connsiteX3" fmla="*/ 4291012 w 5595937"/>
              <a:gd name="connsiteY3" fmla="*/ 76200 h 1319212"/>
              <a:gd name="connsiteX4" fmla="*/ 4291012 w 5595937"/>
              <a:gd name="connsiteY4" fmla="*/ 114300 h 1319212"/>
              <a:gd name="connsiteX5" fmla="*/ 4200525 w 5595937"/>
              <a:gd name="connsiteY5" fmla="*/ 114300 h 1319212"/>
              <a:gd name="connsiteX6" fmla="*/ 4200525 w 5595937"/>
              <a:gd name="connsiteY6" fmla="*/ 161925 h 1319212"/>
              <a:gd name="connsiteX7" fmla="*/ 4124325 w 5595937"/>
              <a:gd name="connsiteY7" fmla="*/ 161925 h 1319212"/>
              <a:gd name="connsiteX8" fmla="*/ 4124325 w 5595937"/>
              <a:gd name="connsiteY8" fmla="*/ 190500 h 1319212"/>
              <a:gd name="connsiteX9" fmla="*/ 3833812 w 5595937"/>
              <a:gd name="connsiteY9" fmla="*/ 190500 h 1319212"/>
              <a:gd name="connsiteX10" fmla="*/ 3833812 w 5595937"/>
              <a:gd name="connsiteY10" fmla="*/ 242887 h 1319212"/>
              <a:gd name="connsiteX11" fmla="*/ 3205162 w 5595937"/>
              <a:gd name="connsiteY11" fmla="*/ 242887 h 1319212"/>
              <a:gd name="connsiteX12" fmla="*/ 3205162 w 5595937"/>
              <a:gd name="connsiteY12" fmla="*/ 257175 h 1319212"/>
              <a:gd name="connsiteX13" fmla="*/ 3090862 w 5595937"/>
              <a:gd name="connsiteY13" fmla="*/ 257175 h 1319212"/>
              <a:gd name="connsiteX14" fmla="*/ 3090862 w 5595937"/>
              <a:gd name="connsiteY14" fmla="*/ 271462 h 1319212"/>
              <a:gd name="connsiteX15" fmla="*/ 3033712 w 5595937"/>
              <a:gd name="connsiteY15" fmla="*/ 271462 h 1319212"/>
              <a:gd name="connsiteX16" fmla="*/ 3033712 w 5595937"/>
              <a:gd name="connsiteY16" fmla="*/ 300037 h 1319212"/>
              <a:gd name="connsiteX17" fmla="*/ 2986087 w 5595937"/>
              <a:gd name="connsiteY17" fmla="*/ 300037 h 1319212"/>
              <a:gd name="connsiteX18" fmla="*/ 2986087 w 5595937"/>
              <a:gd name="connsiteY18" fmla="*/ 314325 h 1319212"/>
              <a:gd name="connsiteX19" fmla="*/ 2762250 w 5595937"/>
              <a:gd name="connsiteY19" fmla="*/ 314325 h 1319212"/>
              <a:gd name="connsiteX20" fmla="*/ 2762250 w 5595937"/>
              <a:gd name="connsiteY20" fmla="*/ 328612 h 1319212"/>
              <a:gd name="connsiteX21" fmla="*/ 2705100 w 5595937"/>
              <a:gd name="connsiteY21" fmla="*/ 328612 h 1319212"/>
              <a:gd name="connsiteX22" fmla="*/ 2705100 w 5595937"/>
              <a:gd name="connsiteY22" fmla="*/ 357187 h 1319212"/>
              <a:gd name="connsiteX23" fmla="*/ 2486025 w 5595937"/>
              <a:gd name="connsiteY23" fmla="*/ 357187 h 1319212"/>
              <a:gd name="connsiteX24" fmla="*/ 2486025 w 5595937"/>
              <a:gd name="connsiteY24" fmla="*/ 390525 h 1319212"/>
              <a:gd name="connsiteX25" fmla="*/ 2247900 w 5595937"/>
              <a:gd name="connsiteY25" fmla="*/ 390525 h 1319212"/>
              <a:gd name="connsiteX26" fmla="*/ 2247900 w 5595937"/>
              <a:gd name="connsiteY26" fmla="*/ 402431 h 1319212"/>
              <a:gd name="connsiteX27" fmla="*/ 2240755 w 5595937"/>
              <a:gd name="connsiteY27" fmla="*/ 404812 h 1319212"/>
              <a:gd name="connsiteX28" fmla="*/ 2233612 w 5595937"/>
              <a:gd name="connsiteY28" fmla="*/ 414337 h 1319212"/>
              <a:gd name="connsiteX29" fmla="*/ 2185987 w 5595937"/>
              <a:gd name="connsiteY29" fmla="*/ 414337 h 1319212"/>
              <a:gd name="connsiteX30" fmla="*/ 2185987 w 5595937"/>
              <a:gd name="connsiteY30" fmla="*/ 438150 h 1319212"/>
              <a:gd name="connsiteX31" fmla="*/ 2052637 w 5595937"/>
              <a:gd name="connsiteY31" fmla="*/ 438150 h 1319212"/>
              <a:gd name="connsiteX32" fmla="*/ 2057400 w 5595937"/>
              <a:gd name="connsiteY32" fmla="*/ 442913 h 1319212"/>
              <a:gd name="connsiteX33" fmla="*/ 1914525 w 5595937"/>
              <a:gd name="connsiteY33" fmla="*/ 442913 h 1319212"/>
              <a:gd name="connsiteX34" fmla="*/ 1914525 w 5595937"/>
              <a:gd name="connsiteY34" fmla="*/ 481012 h 1319212"/>
              <a:gd name="connsiteX35" fmla="*/ 1809750 w 5595937"/>
              <a:gd name="connsiteY35" fmla="*/ 481012 h 1319212"/>
              <a:gd name="connsiteX36" fmla="*/ 1809750 w 5595937"/>
              <a:gd name="connsiteY36" fmla="*/ 495300 h 1319212"/>
              <a:gd name="connsiteX37" fmla="*/ 1781175 w 5595937"/>
              <a:gd name="connsiteY37" fmla="*/ 495300 h 1319212"/>
              <a:gd name="connsiteX38" fmla="*/ 1781175 w 5595937"/>
              <a:gd name="connsiteY38" fmla="*/ 514350 h 1319212"/>
              <a:gd name="connsiteX39" fmla="*/ 1743075 w 5595937"/>
              <a:gd name="connsiteY39" fmla="*/ 514350 h 1319212"/>
              <a:gd name="connsiteX40" fmla="*/ 1743075 w 5595937"/>
              <a:gd name="connsiteY40" fmla="*/ 523875 h 1319212"/>
              <a:gd name="connsiteX41" fmla="*/ 1666875 w 5595937"/>
              <a:gd name="connsiteY41" fmla="*/ 523875 h 1319212"/>
              <a:gd name="connsiteX42" fmla="*/ 1666875 w 5595937"/>
              <a:gd name="connsiteY42" fmla="*/ 538162 h 1319212"/>
              <a:gd name="connsiteX43" fmla="*/ 1638300 w 5595937"/>
              <a:gd name="connsiteY43" fmla="*/ 538162 h 1319212"/>
              <a:gd name="connsiteX44" fmla="*/ 1647825 w 5595937"/>
              <a:gd name="connsiteY44" fmla="*/ 547687 h 1319212"/>
              <a:gd name="connsiteX45" fmla="*/ 1628775 w 5595937"/>
              <a:gd name="connsiteY45" fmla="*/ 547687 h 1319212"/>
              <a:gd name="connsiteX46" fmla="*/ 1628775 w 5595937"/>
              <a:gd name="connsiteY46" fmla="*/ 566737 h 1319212"/>
              <a:gd name="connsiteX47" fmla="*/ 1557337 w 5595937"/>
              <a:gd name="connsiteY47" fmla="*/ 566737 h 1319212"/>
              <a:gd name="connsiteX48" fmla="*/ 1557337 w 5595937"/>
              <a:gd name="connsiteY48" fmla="*/ 581025 h 1319212"/>
              <a:gd name="connsiteX49" fmla="*/ 1504950 w 5595937"/>
              <a:gd name="connsiteY49" fmla="*/ 581025 h 1319212"/>
              <a:gd name="connsiteX50" fmla="*/ 1504950 w 5595937"/>
              <a:gd name="connsiteY50" fmla="*/ 600075 h 1319212"/>
              <a:gd name="connsiteX51" fmla="*/ 1414462 w 5595937"/>
              <a:gd name="connsiteY51" fmla="*/ 600075 h 1319212"/>
              <a:gd name="connsiteX52" fmla="*/ 1414462 w 5595937"/>
              <a:gd name="connsiteY52" fmla="*/ 614362 h 1319212"/>
              <a:gd name="connsiteX53" fmla="*/ 1333500 w 5595937"/>
              <a:gd name="connsiteY53" fmla="*/ 614362 h 1319212"/>
              <a:gd name="connsiteX54" fmla="*/ 1343025 w 5595937"/>
              <a:gd name="connsiteY54" fmla="*/ 623887 h 1319212"/>
              <a:gd name="connsiteX55" fmla="*/ 1323975 w 5595937"/>
              <a:gd name="connsiteY55" fmla="*/ 623887 h 1319212"/>
              <a:gd name="connsiteX56" fmla="*/ 1323975 w 5595937"/>
              <a:gd name="connsiteY56" fmla="*/ 657225 h 1319212"/>
              <a:gd name="connsiteX57" fmla="*/ 1323975 w 5595937"/>
              <a:gd name="connsiteY57" fmla="*/ 676275 h 1319212"/>
              <a:gd name="connsiteX58" fmla="*/ 1195387 w 5595937"/>
              <a:gd name="connsiteY58" fmla="*/ 676275 h 1319212"/>
              <a:gd name="connsiteX59" fmla="*/ 1200150 w 5595937"/>
              <a:gd name="connsiteY59" fmla="*/ 681038 h 1319212"/>
              <a:gd name="connsiteX60" fmla="*/ 1133475 w 5595937"/>
              <a:gd name="connsiteY60" fmla="*/ 681038 h 1319212"/>
              <a:gd name="connsiteX61" fmla="*/ 1133475 w 5595937"/>
              <a:gd name="connsiteY61" fmla="*/ 704850 h 1319212"/>
              <a:gd name="connsiteX62" fmla="*/ 1038225 w 5595937"/>
              <a:gd name="connsiteY62" fmla="*/ 704850 h 1319212"/>
              <a:gd name="connsiteX63" fmla="*/ 1028700 w 5595937"/>
              <a:gd name="connsiteY63" fmla="*/ 714374 h 1319212"/>
              <a:gd name="connsiteX64" fmla="*/ 738187 w 5595937"/>
              <a:gd name="connsiteY64" fmla="*/ 719137 h 1319212"/>
              <a:gd name="connsiteX65" fmla="*/ 738187 w 5595937"/>
              <a:gd name="connsiteY65" fmla="*/ 738187 h 1319212"/>
              <a:gd name="connsiteX66" fmla="*/ 609600 w 5595937"/>
              <a:gd name="connsiteY66" fmla="*/ 738187 h 1319212"/>
              <a:gd name="connsiteX67" fmla="*/ 609600 w 5595937"/>
              <a:gd name="connsiteY67" fmla="*/ 771525 h 1319212"/>
              <a:gd name="connsiteX68" fmla="*/ 576262 w 5595937"/>
              <a:gd name="connsiteY68" fmla="*/ 771525 h 1319212"/>
              <a:gd name="connsiteX69" fmla="*/ 576262 w 5595937"/>
              <a:gd name="connsiteY69" fmla="*/ 785812 h 1319212"/>
              <a:gd name="connsiteX70" fmla="*/ 547687 w 5595937"/>
              <a:gd name="connsiteY70" fmla="*/ 785812 h 1319212"/>
              <a:gd name="connsiteX71" fmla="*/ 547687 w 5595937"/>
              <a:gd name="connsiteY71" fmla="*/ 800100 h 1319212"/>
              <a:gd name="connsiteX72" fmla="*/ 509587 w 5595937"/>
              <a:gd name="connsiteY72" fmla="*/ 800100 h 1319212"/>
              <a:gd name="connsiteX73" fmla="*/ 509587 w 5595937"/>
              <a:gd name="connsiteY73" fmla="*/ 814387 h 1319212"/>
              <a:gd name="connsiteX74" fmla="*/ 495300 w 5595937"/>
              <a:gd name="connsiteY74" fmla="*/ 814387 h 1319212"/>
              <a:gd name="connsiteX75" fmla="*/ 495300 w 5595937"/>
              <a:gd name="connsiteY75" fmla="*/ 838200 h 1319212"/>
              <a:gd name="connsiteX76" fmla="*/ 466725 w 5595937"/>
              <a:gd name="connsiteY76" fmla="*/ 838200 h 1319212"/>
              <a:gd name="connsiteX77" fmla="*/ 466725 w 5595937"/>
              <a:gd name="connsiteY77" fmla="*/ 847725 h 1319212"/>
              <a:gd name="connsiteX78" fmla="*/ 428625 w 5595937"/>
              <a:gd name="connsiteY78" fmla="*/ 847725 h 1319212"/>
              <a:gd name="connsiteX79" fmla="*/ 428625 w 5595937"/>
              <a:gd name="connsiteY79" fmla="*/ 847725 h 1319212"/>
              <a:gd name="connsiteX80" fmla="*/ 428625 w 5595937"/>
              <a:gd name="connsiteY80" fmla="*/ 876300 h 1319212"/>
              <a:gd name="connsiteX81" fmla="*/ 428625 w 5595937"/>
              <a:gd name="connsiteY81" fmla="*/ 923925 h 1319212"/>
              <a:gd name="connsiteX82" fmla="*/ 357187 w 5595937"/>
              <a:gd name="connsiteY82" fmla="*/ 923925 h 1319212"/>
              <a:gd name="connsiteX83" fmla="*/ 357187 w 5595937"/>
              <a:gd name="connsiteY83" fmla="*/ 947737 h 1319212"/>
              <a:gd name="connsiteX84" fmla="*/ 295275 w 5595937"/>
              <a:gd name="connsiteY84" fmla="*/ 947737 h 1319212"/>
              <a:gd name="connsiteX85" fmla="*/ 304800 w 5595937"/>
              <a:gd name="connsiteY85" fmla="*/ 957262 h 1319212"/>
              <a:gd name="connsiteX86" fmla="*/ 238125 w 5595937"/>
              <a:gd name="connsiteY86" fmla="*/ 957262 h 1319212"/>
              <a:gd name="connsiteX87" fmla="*/ 238125 w 5595937"/>
              <a:gd name="connsiteY87" fmla="*/ 995362 h 1319212"/>
              <a:gd name="connsiteX88" fmla="*/ 157162 w 5595937"/>
              <a:gd name="connsiteY88" fmla="*/ 995362 h 1319212"/>
              <a:gd name="connsiteX89" fmla="*/ 152400 w 5595937"/>
              <a:gd name="connsiteY89" fmla="*/ 1000124 h 1319212"/>
              <a:gd name="connsiteX90" fmla="*/ 133350 w 5595937"/>
              <a:gd name="connsiteY90" fmla="*/ 1000124 h 1319212"/>
              <a:gd name="connsiteX91" fmla="*/ 133350 w 5595937"/>
              <a:gd name="connsiteY91" fmla="*/ 1028700 h 1319212"/>
              <a:gd name="connsiteX92" fmla="*/ 76200 w 5595937"/>
              <a:gd name="connsiteY92" fmla="*/ 1028700 h 1319212"/>
              <a:gd name="connsiteX93" fmla="*/ 76200 w 5595937"/>
              <a:gd name="connsiteY93" fmla="*/ 1062037 h 1319212"/>
              <a:gd name="connsiteX94" fmla="*/ 42862 w 5595937"/>
              <a:gd name="connsiteY94" fmla="*/ 1062037 h 1319212"/>
              <a:gd name="connsiteX95" fmla="*/ 42862 w 5595937"/>
              <a:gd name="connsiteY95" fmla="*/ 1095375 h 1319212"/>
              <a:gd name="connsiteX96" fmla="*/ 38100 w 5595937"/>
              <a:gd name="connsiteY96" fmla="*/ 1100137 h 1319212"/>
              <a:gd name="connsiteX97" fmla="*/ 23812 w 5595937"/>
              <a:gd name="connsiteY97" fmla="*/ 1114425 h 1319212"/>
              <a:gd name="connsiteX98" fmla="*/ 9525 w 5595937"/>
              <a:gd name="connsiteY98" fmla="*/ 1128712 h 1319212"/>
              <a:gd name="connsiteX99" fmla="*/ 9525 w 5595937"/>
              <a:gd name="connsiteY99" fmla="*/ 1238250 h 1319212"/>
              <a:gd name="connsiteX100" fmla="*/ 0 w 5595937"/>
              <a:gd name="connsiteY100" fmla="*/ 1238250 h 1319212"/>
              <a:gd name="connsiteX101" fmla="*/ 0 w 5595937"/>
              <a:gd name="connsiteY101" fmla="*/ 1319212 h 1319212"/>
              <a:gd name="connsiteX0" fmla="*/ 5595937 w 5595937"/>
              <a:gd name="connsiteY0" fmla="*/ 0 h 1319212"/>
              <a:gd name="connsiteX1" fmla="*/ 4710112 w 5595937"/>
              <a:gd name="connsiteY1" fmla="*/ 0 h 1319212"/>
              <a:gd name="connsiteX2" fmla="*/ 4710112 w 5595937"/>
              <a:gd name="connsiteY2" fmla="*/ 76200 h 1319212"/>
              <a:gd name="connsiteX3" fmla="*/ 4291012 w 5595937"/>
              <a:gd name="connsiteY3" fmla="*/ 76200 h 1319212"/>
              <a:gd name="connsiteX4" fmla="*/ 4291012 w 5595937"/>
              <a:gd name="connsiteY4" fmla="*/ 114300 h 1319212"/>
              <a:gd name="connsiteX5" fmla="*/ 4200525 w 5595937"/>
              <a:gd name="connsiteY5" fmla="*/ 114300 h 1319212"/>
              <a:gd name="connsiteX6" fmla="*/ 4200525 w 5595937"/>
              <a:gd name="connsiteY6" fmla="*/ 161925 h 1319212"/>
              <a:gd name="connsiteX7" fmla="*/ 4124325 w 5595937"/>
              <a:gd name="connsiteY7" fmla="*/ 161925 h 1319212"/>
              <a:gd name="connsiteX8" fmla="*/ 4124325 w 5595937"/>
              <a:gd name="connsiteY8" fmla="*/ 190500 h 1319212"/>
              <a:gd name="connsiteX9" fmla="*/ 3833812 w 5595937"/>
              <a:gd name="connsiteY9" fmla="*/ 190500 h 1319212"/>
              <a:gd name="connsiteX10" fmla="*/ 3833812 w 5595937"/>
              <a:gd name="connsiteY10" fmla="*/ 242887 h 1319212"/>
              <a:gd name="connsiteX11" fmla="*/ 3205162 w 5595937"/>
              <a:gd name="connsiteY11" fmla="*/ 242887 h 1319212"/>
              <a:gd name="connsiteX12" fmla="*/ 3205162 w 5595937"/>
              <a:gd name="connsiteY12" fmla="*/ 257175 h 1319212"/>
              <a:gd name="connsiteX13" fmla="*/ 3090862 w 5595937"/>
              <a:gd name="connsiteY13" fmla="*/ 257175 h 1319212"/>
              <a:gd name="connsiteX14" fmla="*/ 3090862 w 5595937"/>
              <a:gd name="connsiteY14" fmla="*/ 271462 h 1319212"/>
              <a:gd name="connsiteX15" fmla="*/ 3033712 w 5595937"/>
              <a:gd name="connsiteY15" fmla="*/ 271462 h 1319212"/>
              <a:gd name="connsiteX16" fmla="*/ 3033712 w 5595937"/>
              <a:gd name="connsiteY16" fmla="*/ 300037 h 1319212"/>
              <a:gd name="connsiteX17" fmla="*/ 2986087 w 5595937"/>
              <a:gd name="connsiteY17" fmla="*/ 300037 h 1319212"/>
              <a:gd name="connsiteX18" fmla="*/ 2986087 w 5595937"/>
              <a:gd name="connsiteY18" fmla="*/ 314325 h 1319212"/>
              <a:gd name="connsiteX19" fmla="*/ 2762250 w 5595937"/>
              <a:gd name="connsiteY19" fmla="*/ 314325 h 1319212"/>
              <a:gd name="connsiteX20" fmla="*/ 2762250 w 5595937"/>
              <a:gd name="connsiteY20" fmla="*/ 328612 h 1319212"/>
              <a:gd name="connsiteX21" fmla="*/ 2705100 w 5595937"/>
              <a:gd name="connsiteY21" fmla="*/ 328612 h 1319212"/>
              <a:gd name="connsiteX22" fmla="*/ 2705100 w 5595937"/>
              <a:gd name="connsiteY22" fmla="*/ 357187 h 1319212"/>
              <a:gd name="connsiteX23" fmla="*/ 2486025 w 5595937"/>
              <a:gd name="connsiteY23" fmla="*/ 357187 h 1319212"/>
              <a:gd name="connsiteX24" fmla="*/ 2486025 w 5595937"/>
              <a:gd name="connsiteY24" fmla="*/ 390525 h 1319212"/>
              <a:gd name="connsiteX25" fmla="*/ 2247900 w 5595937"/>
              <a:gd name="connsiteY25" fmla="*/ 390525 h 1319212"/>
              <a:gd name="connsiteX26" fmla="*/ 2247900 w 5595937"/>
              <a:gd name="connsiteY26" fmla="*/ 402431 h 1319212"/>
              <a:gd name="connsiteX27" fmla="*/ 2240755 w 5595937"/>
              <a:gd name="connsiteY27" fmla="*/ 404812 h 1319212"/>
              <a:gd name="connsiteX28" fmla="*/ 2233612 w 5595937"/>
              <a:gd name="connsiteY28" fmla="*/ 414337 h 1319212"/>
              <a:gd name="connsiteX29" fmla="*/ 2185987 w 5595937"/>
              <a:gd name="connsiteY29" fmla="*/ 414337 h 1319212"/>
              <a:gd name="connsiteX30" fmla="*/ 2185987 w 5595937"/>
              <a:gd name="connsiteY30" fmla="*/ 438150 h 1319212"/>
              <a:gd name="connsiteX31" fmla="*/ 2052637 w 5595937"/>
              <a:gd name="connsiteY31" fmla="*/ 438150 h 1319212"/>
              <a:gd name="connsiteX32" fmla="*/ 2057400 w 5595937"/>
              <a:gd name="connsiteY32" fmla="*/ 442913 h 1319212"/>
              <a:gd name="connsiteX33" fmla="*/ 1914525 w 5595937"/>
              <a:gd name="connsiteY33" fmla="*/ 442913 h 1319212"/>
              <a:gd name="connsiteX34" fmla="*/ 1914525 w 5595937"/>
              <a:gd name="connsiteY34" fmla="*/ 481012 h 1319212"/>
              <a:gd name="connsiteX35" fmla="*/ 1809750 w 5595937"/>
              <a:gd name="connsiteY35" fmla="*/ 481012 h 1319212"/>
              <a:gd name="connsiteX36" fmla="*/ 1809750 w 5595937"/>
              <a:gd name="connsiteY36" fmla="*/ 495300 h 1319212"/>
              <a:gd name="connsiteX37" fmla="*/ 1781175 w 5595937"/>
              <a:gd name="connsiteY37" fmla="*/ 495300 h 1319212"/>
              <a:gd name="connsiteX38" fmla="*/ 1781175 w 5595937"/>
              <a:gd name="connsiteY38" fmla="*/ 514350 h 1319212"/>
              <a:gd name="connsiteX39" fmla="*/ 1743075 w 5595937"/>
              <a:gd name="connsiteY39" fmla="*/ 514350 h 1319212"/>
              <a:gd name="connsiteX40" fmla="*/ 1743075 w 5595937"/>
              <a:gd name="connsiteY40" fmla="*/ 523875 h 1319212"/>
              <a:gd name="connsiteX41" fmla="*/ 1666875 w 5595937"/>
              <a:gd name="connsiteY41" fmla="*/ 523875 h 1319212"/>
              <a:gd name="connsiteX42" fmla="*/ 1666875 w 5595937"/>
              <a:gd name="connsiteY42" fmla="*/ 538162 h 1319212"/>
              <a:gd name="connsiteX43" fmla="*/ 1638300 w 5595937"/>
              <a:gd name="connsiteY43" fmla="*/ 538162 h 1319212"/>
              <a:gd name="connsiteX44" fmla="*/ 1647825 w 5595937"/>
              <a:gd name="connsiteY44" fmla="*/ 547687 h 1319212"/>
              <a:gd name="connsiteX45" fmla="*/ 1628775 w 5595937"/>
              <a:gd name="connsiteY45" fmla="*/ 547687 h 1319212"/>
              <a:gd name="connsiteX46" fmla="*/ 1628775 w 5595937"/>
              <a:gd name="connsiteY46" fmla="*/ 566737 h 1319212"/>
              <a:gd name="connsiteX47" fmla="*/ 1557337 w 5595937"/>
              <a:gd name="connsiteY47" fmla="*/ 566737 h 1319212"/>
              <a:gd name="connsiteX48" fmla="*/ 1557337 w 5595937"/>
              <a:gd name="connsiteY48" fmla="*/ 581025 h 1319212"/>
              <a:gd name="connsiteX49" fmla="*/ 1504950 w 5595937"/>
              <a:gd name="connsiteY49" fmla="*/ 581025 h 1319212"/>
              <a:gd name="connsiteX50" fmla="*/ 1504950 w 5595937"/>
              <a:gd name="connsiteY50" fmla="*/ 600075 h 1319212"/>
              <a:gd name="connsiteX51" fmla="*/ 1414462 w 5595937"/>
              <a:gd name="connsiteY51" fmla="*/ 600075 h 1319212"/>
              <a:gd name="connsiteX52" fmla="*/ 1414462 w 5595937"/>
              <a:gd name="connsiteY52" fmla="*/ 614362 h 1319212"/>
              <a:gd name="connsiteX53" fmla="*/ 1333500 w 5595937"/>
              <a:gd name="connsiteY53" fmla="*/ 614362 h 1319212"/>
              <a:gd name="connsiteX54" fmla="*/ 1343025 w 5595937"/>
              <a:gd name="connsiteY54" fmla="*/ 623887 h 1319212"/>
              <a:gd name="connsiteX55" fmla="*/ 1323975 w 5595937"/>
              <a:gd name="connsiteY55" fmla="*/ 623887 h 1319212"/>
              <a:gd name="connsiteX56" fmla="*/ 1323975 w 5595937"/>
              <a:gd name="connsiteY56" fmla="*/ 657225 h 1319212"/>
              <a:gd name="connsiteX57" fmla="*/ 1323975 w 5595937"/>
              <a:gd name="connsiteY57" fmla="*/ 676275 h 1319212"/>
              <a:gd name="connsiteX58" fmla="*/ 1195387 w 5595937"/>
              <a:gd name="connsiteY58" fmla="*/ 676275 h 1319212"/>
              <a:gd name="connsiteX59" fmla="*/ 1200150 w 5595937"/>
              <a:gd name="connsiteY59" fmla="*/ 681038 h 1319212"/>
              <a:gd name="connsiteX60" fmla="*/ 1133475 w 5595937"/>
              <a:gd name="connsiteY60" fmla="*/ 681038 h 1319212"/>
              <a:gd name="connsiteX61" fmla="*/ 1133475 w 5595937"/>
              <a:gd name="connsiteY61" fmla="*/ 704850 h 1319212"/>
              <a:gd name="connsiteX62" fmla="*/ 1038225 w 5595937"/>
              <a:gd name="connsiteY62" fmla="*/ 704850 h 1319212"/>
              <a:gd name="connsiteX63" fmla="*/ 1028700 w 5595937"/>
              <a:gd name="connsiteY63" fmla="*/ 721518 h 1319212"/>
              <a:gd name="connsiteX64" fmla="*/ 738187 w 5595937"/>
              <a:gd name="connsiteY64" fmla="*/ 719137 h 1319212"/>
              <a:gd name="connsiteX65" fmla="*/ 738187 w 5595937"/>
              <a:gd name="connsiteY65" fmla="*/ 738187 h 1319212"/>
              <a:gd name="connsiteX66" fmla="*/ 609600 w 5595937"/>
              <a:gd name="connsiteY66" fmla="*/ 738187 h 1319212"/>
              <a:gd name="connsiteX67" fmla="*/ 609600 w 5595937"/>
              <a:gd name="connsiteY67" fmla="*/ 771525 h 1319212"/>
              <a:gd name="connsiteX68" fmla="*/ 576262 w 5595937"/>
              <a:gd name="connsiteY68" fmla="*/ 771525 h 1319212"/>
              <a:gd name="connsiteX69" fmla="*/ 576262 w 5595937"/>
              <a:gd name="connsiteY69" fmla="*/ 785812 h 1319212"/>
              <a:gd name="connsiteX70" fmla="*/ 547687 w 5595937"/>
              <a:gd name="connsiteY70" fmla="*/ 785812 h 1319212"/>
              <a:gd name="connsiteX71" fmla="*/ 547687 w 5595937"/>
              <a:gd name="connsiteY71" fmla="*/ 800100 h 1319212"/>
              <a:gd name="connsiteX72" fmla="*/ 509587 w 5595937"/>
              <a:gd name="connsiteY72" fmla="*/ 800100 h 1319212"/>
              <a:gd name="connsiteX73" fmla="*/ 509587 w 5595937"/>
              <a:gd name="connsiteY73" fmla="*/ 814387 h 1319212"/>
              <a:gd name="connsiteX74" fmla="*/ 495300 w 5595937"/>
              <a:gd name="connsiteY74" fmla="*/ 814387 h 1319212"/>
              <a:gd name="connsiteX75" fmla="*/ 495300 w 5595937"/>
              <a:gd name="connsiteY75" fmla="*/ 838200 h 1319212"/>
              <a:gd name="connsiteX76" fmla="*/ 466725 w 5595937"/>
              <a:gd name="connsiteY76" fmla="*/ 838200 h 1319212"/>
              <a:gd name="connsiteX77" fmla="*/ 466725 w 5595937"/>
              <a:gd name="connsiteY77" fmla="*/ 847725 h 1319212"/>
              <a:gd name="connsiteX78" fmla="*/ 428625 w 5595937"/>
              <a:gd name="connsiteY78" fmla="*/ 847725 h 1319212"/>
              <a:gd name="connsiteX79" fmla="*/ 428625 w 5595937"/>
              <a:gd name="connsiteY79" fmla="*/ 847725 h 1319212"/>
              <a:gd name="connsiteX80" fmla="*/ 428625 w 5595937"/>
              <a:gd name="connsiteY80" fmla="*/ 876300 h 1319212"/>
              <a:gd name="connsiteX81" fmla="*/ 428625 w 5595937"/>
              <a:gd name="connsiteY81" fmla="*/ 923925 h 1319212"/>
              <a:gd name="connsiteX82" fmla="*/ 357187 w 5595937"/>
              <a:gd name="connsiteY82" fmla="*/ 923925 h 1319212"/>
              <a:gd name="connsiteX83" fmla="*/ 357187 w 5595937"/>
              <a:gd name="connsiteY83" fmla="*/ 947737 h 1319212"/>
              <a:gd name="connsiteX84" fmla="*/ 295275 w 5595937"/>
              <a:gd name="connsiteY84" fmla="*/ 947737 h 1319212"/>
              <a:gd name="connsiteX85" fmla="*/ 304800 w 5595937"/>
              <a:gd name="connsiteY85" fmla="*/ 957262 h 1319212"/>
              <a:gd name="connsiteX86" fmla="*/ 238125 w 5595937"/>
              <a:gd name="connsiteY86" fmla="*/ 957262 h 1319212"/>
              <a:gd name="connsiteX87" fmla="*/ 238125 w 5595937"/>
              <a:gd name="connsiteY87" fmla="*/ 995362 h 1319212"/>
              <a:gd name="connsiteX88" fmla="*/ 157162 w 5595937"/>
              <a:gd name="connsiteY88" fmla="*/ 995362 h 1319212"/>
              <a:gd name="connsiteX89" fmla="*/ 152400 w 5595937"/>
              <a:gd name="connsiteY89" fmla="*/ 1000124 h 1319212"/>
              <a:gd name="connsiteX90" fmla="*/ 133350 w 5595937"/>
              <a:gd name="connsiteY90" fmla="*/ 1000124 h 1319212"/>
              <a:gd name="connsiteX91" fmla="*/ 133350 w 5595937"/>
              <a:gd name="connsiteY91" fmla="*/ 1028700 h 1319212"/>
              <a:gd name="connsiteX92" fmla="*/ 76200 w 5595937"/>
              <a:gd name="connsiteY92" fmla="*/ 1028700 h 1319212"/>
              <a:gd name="connsiteX93" fmla="*/ 76200 w 5595937"/>
              <a:gd name="connsiteY93" fmla="*/ 1062037 h 1319212"/>
              <a:gd name="connsiteX94" fmla="*/ 42862 w 5595937"/>
              <a:gd name="connsiteY94" fmla="*/ 1062037 h 1319212"/>
              <a:gd name="connsiteX95" fmla="*/ 42862 w 5595937"/>
              <a:gd name="connsiteY95" fmla="*/ 1095375 h 1319212"/>
              <a:gd name="connsiteX96" fmla="*/ 38100 w 5595937"/>
              <a:gd name="connsiteY96" fmla="*/ 1100137 h 1319212"/>
              <a:gd name="connsiteX97" fmla="*/ 23812 w 5595937"/>
              <a:gd name="connsiteY97" fmla="*/ 1114425 h 1319212"/>
              <a:gd name="connsiteX98" fmla="*/ 9525 w 5595937"/>
              <a:gd name="connsiteY98" fmla="*/ 1128712 h 1319212"/>
              <a:gd name="connsiteX99" fmla="*/ 9525 w 5595937"/>
              <a:gd name="connsiteY99" fmla="*/ 1238250 h 1319212"/>
              <a:gd name="connsiteX100" fmla="*/ 0 w 5595937"/>
              <a:gd name="connsiteY100" fmla="*/ 1238250 h 1319212"/>
              <a:gd name="connsiteX101" fmla="*/ 0 w 5595937"/>
              <a:gd name="connsiteY101" fmla="*/ 1319212 h 1319212"/>
              <a:gd name="connsiteX0" fmla="*/ 5595937 w 5595937"/>
              <a:gd name="connsiteY0" fmla="*/ 0 h 1319212"/>
              <a:gd name="connsiteX1" fmla="*/ 4710112 w 5595937"/>
              <a:gd name="connsiteY1" fmla="*/ 0 h 1319212"/>
              <a:gd name="connsiteX2" fmla="*/ 4710112 w 5595937"/>
              <a:gd name="connsiteY2" fmla="*/ 76200 h 1319212"/>
              <a:gd name="connsiteX3" fmla="*/ 4291012 w 5595937"/>
              <a:gd name="connsiteY3" fmla="*/ 76200 h 1319212"/>
              <a:gd name="connsiteX4" fmla="*/ 4291012 w 5595937"/>
              <a:gd name="connsiteY4" fmla="*/ 114300 h 1319212"/>
              <a:gd name="connsiteX5" fmla="*/ 4200525 w 5595937"/>
              <a:gd name="connsiteY5" fmla="*/ 114300 h 1319212"/>
              <a:gd name="connsiteX6" fmla="*/ 4200525 w 5595937"/>
              <a:gd name="connsiteY6" fmla="*/ 161925 h 1319212"/>
              <a:gd name="connsiteX7" fmla="*/ 4124325 w 5595937"/>
              <a:gd name="connsiteY7" fmla="*/ 161925 h 1319212"/>
              <a:gd name="connsiteX8" fmla="*/ 4124325 w 5595937"/>
              <a:gd name="connsiteY8" fmla="*/ 190500 h 1319212"/>
              <a:gd name="connsiteX9" fmla="*/ 3833812 w 5595937"/>
              <a:gd name="connsiteY9" fmla="*/ 190500 h 1319212"/>
              <a:gd name="connsiteX10" fmla="*/ 3833812 w 5595937"/>
              <a:gd name="connsiteY10" fmla="*/ 242887 h 1319212"/>
              <a:gd name="connsiteX11" fmla="*/ 3205162 w 5595937"/>
              <a:gd name="connsiteY11" fmla="*/ 242887 h 1319212"/>
              <a:gd name="connsiteX12" fmla="*/ 3205162 w 5595937"/>
              <a:gd name="connsiteY12" fmla="*/ 257175 h 1319212"/>
              <a:gd name="connsiteX13" fmla="*/ 3090862 w 5595937"/>
              <a:gd name="connsiteY13" fmla="*/ 257175 h 1319212"/>
              <a:gd name="connsiteX14" fmla="*/ 3090862 w 5595937"/>
              <a:gd name="connsiteY14" fmla="*/ 271462 h 1319212"/>
              <a:gd name="connsiteX15" fmla="*/ 3033712 w 5595937"/>
              <a:gd name="connsiteY15" fmla="*/ 271462 h 1319212"/>
              <a:gd name="connsiteX16" fmla="*/ 3033712 w 5595937"/>
              <a:gd name="connsiteY16" fmla="*/ 300037 h 1319212"/>
              <a:gd name="connsiteX17" fmla="*/ 2986087 w 5595937"/>
              <a:gd name="connsiteY17" fmla="*/ 300037 h 1319212"/>
              <a:gd name="connsiteX18" fmla="*/ 2986087 w 5595937"/>
              <a:gd name="connsiteY18" fmla="*/ 314325 h 1319212"/>
              <a:gd name="connsiteX19" fmla="*/ 2762250 w 5595937"/>
              <a:gd name="connsiteY19" fmla="*/ 314325 h 1319212"/>
              <a:gd name="connsiteX20" fmla="*/ 2762250 w 5595937"/>
              <a:gd name="connsiteY20" fmla="*/ 328612 h 1319212"/>
              <a:gd name="connsiteX21" fmla="*/ 2705100 w 5595937"/>
              <a:gd name="connsiteY21" fmla="*/ 328612 h 1319212"/>
              <a:gd name="connsiteX22" fmla="*/ 2705100 w 5595937"/>
              <a:gd name="connsiteY22" fmla="*/ 357187 h 1319212"/>
              <a:gd name="connsiteX23" fmla="*/ 2486025 w 5595937"/>
              <a:gd name="connsiteY23" fmla="*/ 357187 h 1319212"/>
              <a:gd name="connsiteX24" fmla="*/ 2486025 w 5595937"/>
              <a:gd name="connsiteY24" fmla="*/ 390525 h 1319212"/>
              <a:gd name="connsiteX25" fmla="*/ 2247900 w 5595937"/>
              <a:gd name="connsiteY25" fmla="*/ 390525 h 1319212"/>
              <a:gd name="connsiteX26" fmla="*/ 2247900 w 5595937"/>
              <a:gd name="connsiteY26" fmla="*/ 402431 h 1319212"/>
              <a:gd name="connsiteX27" fmla="*/ 2240755 w 5595937"/>
              <a:gd name="connsiteY27" fmla="*/ 404812 h 1319212"/>
              <a:gd name="connsiteX28" fmla="*/ 2233612 w 5595937"/>
              <a:gd name="connsiteY28" fmla="*/ 414337 h 1319212"/>
              <a:gd name="connsiteX29" fmla="*/ 2185987 w 5595937"/>
              <a:gd name="connsiteY29" fmla="*/ 414337 h 1319212"/>
              <a:gd name="connsiteX30" fmla="*/ 2185987 w 5595937"/>
              <a:gd name="connsiteY30" fmla="*/ 438150 h 1319212"/>
              <a:gd name="connsiteX31" fmla="*/ 2052637 w 5595937"/>
              <a:gd name="connsiteY31" fmla="*/ 438150 h 1319212"/>
              <a:gd name="connsiteX32" fmla="*/ 2057400 w 5595937"/>
              <a:gd name="connsiteY32" fmla="*/ 442913 h 1319212"/>
              <a:gd name="connsiteX33" fmla="*/ 1914525 w 5595937"/>
              <a:gd name="connsiteY33" fmla="*/ 442913 h 1319212"/>
              <a:gd name="connsiteX34" fmla="*/ 1914525 w 5595937"/>
              <a:gd name="connsiteY34" fmla="*/ 481012 h 1319212"/>
              <a:gd name="connsiteX35" fmla="*/ 1809750 w 5595937"/>
              <a:gd name="connsiteY35" fmla="*/ 481012 h 1319212"/>
              <a:gd name="connsiteX36" fmla="*/ 1809750 w 5595937"/>
              <a:gd name="connsiteY36" fmla="*/ 495300 h 1319212"/>
              <a:gd name="connsiteX37" fmla="*/ 1781175 w 5595937"/>
              <a:gd name="connsiteY37" fmla="*/ 495300 h 1319212"/>
              <a:gd name="connsiteX38" fmla="*/ 1781175 w 5595937"/>
              <a:gd name="connsiteY38" fmla="*/ 514350 h 1319212"/>
              <a:gd name="connsiteX39" fmla="*/ 1743075 w 5595937"/>
              <a:gd name="connsiteY39" fmla="*/ 514350 h 1319212"/>
              <a:gd name="connsiteX40" fmla="*/ 1743075 w 5595937"/>
              <a:gd name="connsiteY40" fmla="*/ 523875 h 1319212"/>
              <a:gd name="connsiteX41" fmla="*/ 1666875 w 5595937"/>
              <a:gd name="connsiteY41" fmla="*/ 523875 h 1319212"/>
              <a:gd name="connsiteX42" fmla="*/ 1666875 w 5595937"/>
              <a:gd name="connsiteY42" fmla="*/ 538162 h 1319212"/>
              <a:gd name="connsiteX43" fmla="*/ 1638300 w 5595937"/>
              <a:gd name="connsiteY43" fmla="*/ 538162 h 1319212"/>
              <a:gd name="connsiteX44" fmla="*/ 1647825 w 5595937"/>
              <a:gd name="connsiteY44" fmla="*/ 547687 h 1319212"/>
              <a:gd name="connsiteX45" fmla="*/ 1628775 w 5595937"/>
              <a:gd name="connsiteY45" fmla="*/ 547687 h 1319212"/>
              <a:gd name="connsiteX46" fmla="*/ 1628775 w 5595937"/>
              <a:gd name="connsiteY46" fmla="*/ 566737 h 1319212"/>
              <a:gd name="connsiteX47" fmla="*/ 1557337 w 5595937"/>
              <a:gd name="connsiteY47" fmla="*/ 566737 h 1319212"/>
              <a:gd name="connsiteX48" fmla="*/ 1557337 w 5595937"/>
              <a:gd name="connsiteY48" fmla="*/ 581025 h 1319212"/>
              <a:gd name="connsiteX49" fmla="*/ 1504950 w 5595937"/>
              <a:gd name="connsiteY49" fmla="*/ 581025 h 1319212"/>
              <a:gd name="connsiteX50" fmla="*/ 1504950 w 5595937"/>
              <a:gd name="connsiteY50" fmla="*/ 600075 h 1319212"/>
              <a:gd name="connsiteX51" fmla="*/ 1414462 w 5595937"/>
              <a:gd name="connsiteY51" fmla="*/ 600075 h 1319212"/>
              <a:gd name="connsiteX52" fmla="*/ 1414462 w 5595937"/>
              <a:gd name="connsiteY52" fmla="*/ 614362 h 1319212"/>
              <a:gd name="connsiteX53" fmla="*/ 1333500 w 5595937"/>
              <a:gd name="connsiteY53" fmla="*/ 614362 h 1319212"/>
              <a:gd name="connsiteX54" fmla="*/ 1343025 w 5595937"/>
              <a:gd name="connsiteY54" fmla="*/ 623887 h 1319212"/>
              <a:gd name="connsiteX55" fmla="*/ 1323975 w 5595937"/>
              <a:gd name="connsiteY55" fmla="*/ 623887 h 1319212"/>
              <a:gd name="connsiteX56" fmla="*/ 1323975 w 5595937"/>
              <a:gd name="connsiteY56" fmla="*/ 657225 h 1319212"/>
              <a:gd name="connsiteX57" fmla="*/ 1323975 w 5595937"/>
              <a:gd name="connsiteY57" fmla="*/ 676275 h 1319212"/>
              <a:gd name="connsiteX58" fmla="*/ 1195387 w 5595937"/>
              <a:gd name="connsiteY58" fmla="*/ 676275 h 1319212"/>
              <a:gd name="connsiteX59" fmla="*/ 1193006 w 5595937"/>
              <a:gd name="connsiteY59" fmla="*/ 681038 h 1319212"/>
              <a:gd name="connsiteX60" fmla="*/ 1133475 w 5595937"/>
              <a:gd name="connsiteY60" fmla="*/ 681038 h 1319212"/>
              <a:gd name="connsiteX61" fmla="*/ 1133475 w 5595937"/>
              <a:gd name="connsiteY61" fmla="*/ 704850 h 1319212"/>
              <a:gd name="connsiteX62" fmla="*/ 1038225 w 5595937"/>
              <a:gd name="connsiteY62" fmla="*/ 704850 h 1319212"/>
              <a:gd name="connsiteX63" fmla="*/ 1028700 w 5595937"/>
              <a:gd name="connsiteY63" fmla="*/ 721518 h 1319212"/>
              <a:gd name="connsiteX64" fmla="*/ 738187 w 5595937"/>
              <a:gd name="connsiteY64" fmla="*/ 719137 h 1319212"/>
              <a:gd name="connsiteX65" fmla="*/ 738187 w 5595937"/>
              <a:gd name="connsiteY65" fmla="*/ 738187 h 1319212"/>
              <a:gd name="connsiteX66" fmla="*/ 609600 w 5595937"/>
              <a:gd name="connsiteY66" fmla="*/ 738187 h 1319212"/>
              <a:gd name="connsiteX67" fmla="*/ 609600 w 5595937"/>
              <a:gd name="connsiteY67" fmla="*/ 771525 h 1319212"/>
              <a:gd name="connsiteX68" fmla="*/ 576262 w 5595937"/>
              <a:gd name="connsiteY68" fmla="*/ 771525 h 1319212"/>
              <a:gd name="connsiteX69" fmla="*/ 576262 w 5595937"/>
              <a:gd name="connsiteY69" fmla="*/ 785812 h 1319212"/>
              <a:gd name="connsiteX70" fmla="*/ 547687 w 5595937"/>
              <a:gd name="connsiteY70" fmla="*/ 785812 h 1319212"/>
              <a:gd name="connsiteX71" fmla="*/ 547687 w 5595937"/>
              <a:gd name="connsiteY71" fmla="*/ 800100 h 1319212"/>
              <a:gd name="connsiteX72" fmla="*/ 509587 w 5595937"/>
              <a:gd name="connsiteY72" fmla="*/ 800100 h 1319212"/>
              <a:gd name="connsiteX73" fmla="*/ 509587 w 5595937"/>
              <a:gd name="connsiteY73" fmla="*/ 814387 h 1319212"/>
              <a:gd name="connsiteX74" fmla="*/ 495300 w 5595937"/>
              <a:gd name="connsiteY74" fmla="*/ 814387 h 1319212"/>
              <a:gd name="connsiteX75" fmla="*/ 495300 w 5595937"/>
              <a:gd name="connsiteY75" fmla="*/ 838200 h 1319212"/>
              <a:gd name="connsiteX76" fmla="*/ 466725 w 5595937"/>
              <a:gd name="connsiteY76" fmla="*/ 838200 h 1319212"/>
              <a:gd name="connsiteX77" fmla="*/ 466725 w 5595937"/>
              <a:gd name="connsiteY77" fmla="*/ 847725 h 1319212"/>
              <a:gd name="connsiteX78" fmla="*/ 428625 w 5595937"/>
              <a:gd name="connsiteY78" fmla="*/ 847725 h 1319212"/>
              <a:gd name="connsiteX79" fmla="*/ 428625 w 5595937"/>
              <a:gd name="connsiteY79" fmla="*/ 847725 h 1319212"/>
              <a:gd name="connsiteX80" fmla="*/ 428625 w 5595937"/>
              <a:gd name="connsiteY80" fmla="*/ 876300 h 1319212"/>
              <a:gd name="connsiteX81" fmla="*/ 428625 w 5595937"/>
              <a:gd name="connsiteY81" fmla="*/ 923925 h 1319212"/>
              <a:gd name="connsiteX82" fmla="*/ 357187 w 5595937"/>
              <a:gd name="connsiteY82" fmla="*/ 923925 h 1319212"/>
              <a:gd name="connsiteX83" fmla="*/ 357187 w 5595937"/>
              <a:gd name="connsiteY83" fmla="*/ 947737 h 1319212"/>
              <a:gd name="connsiteX84" fmla="*/ 295275 w 5595937"/>
              <a:gd name="connsiteY84" fmla="*/ 947737 h 1319212"/>
              <a:gd name="connsiteX85" fmla="*/ 304800 w 5595937"/>
              <a:gd name="connsiteY85" fmla="*/ 957262 h 1319212"/>
              <a:gd name="connsiteX86" fmla="*/ 238125 w 5595937"/>
              <a:gd name="connsiteY86" fmla="*/ 957262 h 1319212"/>
              <a:gd name="connsiteX87" fmla="*/ 238125 w 5595937"/>
              <a:gd name="connsiteY87" fmla="*/ 995362 h 1319212"/>
              <a:gd name="connsiteX88" fmla="*/ 157162 w 5595937"/>
              <a:gd name="connsiteY88" fmla="*/ 995362 h 1319212"/>
              <a:gd name="connsiteX89" fmla="*/ 152400 w 5595937"/>
              <a:gd name="connsiteY89" fmla="*/ 1000124 h 1319212"/>
              <a:gd name="connsiteX90" fmla="*/ 133350 w 5595937"/>
              <a:gd name="connsiteY90" fmla="*/ 1000124 h 1319212"/>
              <a:gd name="connsiteX91" fmla="*/ 133350 w 5595937"/>
              <a:gd name="connsiteY91" fmla="*/ 1028700 h 1319212"/>
              <a:gd name="connsiteX92" fmla="*/ 76200 w 5595937"/>
              <a:gd name="connsiteY92" fmla="*/ 1028700 h 1319212"/>
              <a:gd name="connsiteX93" fmla="*/ 76200 w 5595937"/>
              <a:gd name="connsiteY93" fmla="*/ 1062037 h 1319212"/>
              <a:gd name="connsiteX94" fmla="*/ 42862 w 5595937"/>
              <a:gd name="connsiteY94" fmla="*/ 1062037 h 1319212"/>
              <a:gd name="connsiteX95" fmla="*/ 42862 w 5595937"/>
              <a:gd name="connsiteY95" fmla="*/ 1095375 h 1319212"/>
              <a:gd name="connsiteX96" fmla="*/ 38100 w 5595937"/>
              <a:gd name="connsiteY96" fmla="*/ 1100137 h 1319212"/>
              <a:gd name="connsiteX97" fmla="*/ 23812 w 5595937"/>
              <a:gd name="connsiteY97" fmla="*/ 1114425 h 1319212"/>
              <a:gd name="connsiteX98" fmla="*/ 9525 w 5595937"/>
              <a:gd name="connsiteY98" fmla="*/ 1128712 h 1319212"/>
              <a:gd name="connsiteX99" fmla="*/ 9525 w 5595937"/>
              <a:gd name="connsiteY99" fmla="*/ 1238250 h 1319212"/>
              <a:gd name="connsiteX100" fmla="*/ 0 w 5595937"/>
              <a:gd name="connsiteY100" fmla="*/ 1238250 h 1319212"/>
              <a:gd name="connsiteX101" fmla="*/ 0 w 5595937"/>
              <a:gd name="connsiteY101" fmla="*/ 1319212 h 1319212"/>
              <a:gd name="connsiteX0" fmla="*/ 5595937 w 5595937"/>
              <a:gd name="connsiteY0" fmla="*/ 0 h 1319212"/>
              <a:gd name="connsiteX1" fmla="*/ 4710112 w 5595937"/>
              <a:gd name="connsiteY1" fmla="*/ 0 h 1319212"/>
              <a:gd name="connsiteX2" fmla="*/ 4710112 w 5595937"/>
              <a:gd name="connsiteY2" fmla="*/ 76200 h 1319212"/>
              <a:gd name="connsiteX3" fmla="*/ 4291012 w 5595937"/>
              <a:gd name="connsiteY3" fmla="*/ 76200 h 1319212"/>
              <a:gd name="connsiteX4" fmla="*/ 4291012 w 5595937"/>
              <a:gd name="connsiteY4" fmla="*/ 114300 h 1319212"/>
              <a:gd name="connsiteX5" fmla="*/ 4200525 w 5595937"/>
              <a:gd name="connsiteY5" fmla="*/ 114300 h 1319212"/>
              <a:gd name="connsiteX6" fmla="*/ 4200525 w 5595937"/>
              <a:gd name="connsiteY6" fmla="*/ 161925 h 1319212"/>
              <a:gd name="connsiteX7" fmla="*/ 4124325 w 5595937"/>
              <a:gd name="connsiteY7" fmla="*/ 161925 h 1319212"/>
              <a:gd name="connsiteX8" fmla="*/ 4124325 w 5595937"/>
              <a:gd name="connsiteY8" fmla="*/ 190500 h 1319212"/>
              <a:gd name="connsiteX9" fmla="*/ 3833812 w 5595937"/>
              <a:gd name="connsiteY9" fmla="*/ 190500 h 1319212"/>
              <a:gd name="connsiteX10" fmla="*/ 3833812 w 5595937"/>
              <a:gd name="connsiteY10" fmla="*/ 242887 h 1319212"/>
              <a:gd name="connsiteX11" fmla="*/ 3205162 w 5595937"/>
              <a:gd name="connsiteY11" fmla="*/ 242887 h 1319212"/>
              <a:gd name="connsiteX12" fmla="*/ 3205162 w 5595937"/>
              <a:gd name="connsiteY12" fmla="*/ 257175 h 1319212"/>
              <a:gd name="connsiteX13" fmla="*/ 3090862 w 5595937"/>
              <a:gd name="connsiteY13" fmla="*/ 257175 h 1319212"/>
              <a:gd name="connsiteX14" fmla="*/ 3090862 w 5595937"/>
              <a:gd name="connsiteY14" fmla="*/ 271462 h 1319212"/>
              <a:gd name="connsiteX15" fmla="*/ 3033712 w 5595937"/>
              <a:gd name="connsiteY15" fmla="*/ 271462 h 1319212"/>
              <a:gd name="connsiteX16" fmla="*/ 3033712 w 5595937"/>
              <a:gd name="connsiteY16" fmla="*/ 300037 h 1319212"/>
              <a:gd name="connsiteX17" fmla="*/ 2986087 w 5595937"/>
              <a:gd name="connsiteY17" fmla="*/ 300037 h 1319212"/>
              <a:gd name="connsiteX18" fmla="*/ 2986087 w 5595937"/>
              <a:gd name="connsiteY18" fmla="*/ 314325 h 1319212"/>
              <a:gd name="connsiteX19" fmla="*/ 2762250 w 5595937"/>
              <a:gd name="connsiteY19" fmla="*/ 314325 h 1319212"/>
              <a:gd name="connsiteX20" fmla="*/ 2762250 w 5595937"/>
              <a:gd name="connsiteY20" fmla="*/ 328612 h 1319212"/>
              <a:gd name="connsiteX21" fmla="*/ 2705100 w 5595937"/>
              <a:gd name="connsiteY21" fmla="*/ 328612 h 1319212"/>
              <a:gd name="connsiteX22" fmla="*/ 2705100 w 5595937"/>
              <a:gd name="connsiteY22" fmla="*/ 357187 h 1319212"/>
              <a:gd name="connsiteX23" fmla="*/ 2486025 w 5595937"/>
              <a:gd name="connsiteY23" fmla="*/ 357187 h 1319212"/>
              <a:gd name="connsiteX24" fmla="*/ 2486025 w 5595937"/>
              <a:gd name="connsiteY24" fmla="*/ 390525 h 1319212"/>
              <a:gd name="connsiteX25" fmla="*/ 2247900 w 5595937"/>
              <a:gd name="connsiteY25" fmla="*/ 390525 h 1319212"/>
              <a:gd name="connsiteX26" fmla="*/ 2247900 w 5595937"/>
              <a:gd name="connsiteY26" fmla="*/ 402431 h 1319212"/>
              <a:gd name="connsiteX27" fmla="*/ 2240755 w 5595937"/>
              <a:gd name="connsiteY27" fmla="*/ 404812 h 1319212"/>
              <a:gd name="connsiteX28" fmla="*/ 2233612 w 5595937"/>
              <a:gd name="connsiteY28" fmla="*/ 414337 h 1319212"/>
              <a:gd name="connsiteX29" fmla="*/ 2185987 w 5595937"/>
              <a:gd name="connsiteY29" fmla="*/ 414337 h 1319212"/>
              <a:gd name="connsiteX30" fmla="*/ 2185987 w 5595937"/>
              <a:gd name="connsiteY30" fmla="*/ 438150 h 1319212"/>
              <a:gd name="connsiteX31" fmla="*/ 2052637 w 5595937"/>
              <a:gd name="connsiteY31" fmla="*/ 438150 h 1319212"/>
              <a:gd name="connsiteX32" fmla="*/ 2057400 w 5595937"/>
              <a:gd name="connsiteY32" fmla="*/ 442913 h 1319212"/>
              <a:gd name="connsiteX33" fmla="*/ 1914525 w 5595937"/>
              <a:gd name="connsiteY33" fmla="*/ 442913 h 1319212"/>
              <a:gd name="connsiteX34" fmla="*/ 1914525 w 5595937"/>
              <a:gd name="connsiteY34" fmla="*/ 481012 h 1319212"/>
              <a:gd name="connsiteX35" fmla="*/ 1809750 w 5595937"/>
              <a:gd name="connsiteY35" fmla="*/ 481012 h 1319212"/>
              <a:gd name="connsiteX36" fmla="*/ 1809750 w 5595937"/>
              <a:gd name="connsiteY36" fmla="*/ 495300 h 1319212"/>
              <a:gd name="connsiteX37" fmla="*/ 1781175 w 5595937"/>
              <a:gd name="connsiteY37" fmla="*/ 495300 h 1319212"/>
              <a:gd name="connsiteX38" fmla="*/ 1781175 w 5595937"/>
              <a:gd name="connsiteY38" fmla="*/ 514350 h 1319212"/>
              <a:gd name="connsiteX39" fmla="*/ 1743075 w 5595937"/>
              <a:gd name="connsiteY39" fmla="*/ 514350 h 1319212"/>
              <a:gd name="connsiteX40" fmla="*/ 1743075 w 5595937"/>
              <a:gd name="connsiteY40" fmla="*/ 523875 h 1319212"/>
              <a:gd name="connsiteX41" fmla="*/ 1666875 w 5595937"/>
              <a:gd name="connsiteY41" fmla="*/ 523875 h 1319212"/>
              <a:gd name="connsiteX42" fmla="*/ 1666875 w 5595937"/>
              <a:gd name="connsiteY42" fmla="*/ 538162 h 1319212"/>
              <a:gd name="connsiteX43" fmla="*/ 1638300 w 5595937"/>
              <a:gd name="connsiteY43" fmla="*/ 538162 h 1319212"/>
              <a:gd name="connsiteX44" fmla="*/ 1647825 w 5595937"/>
              <a:gd name="connsiteY44" fmla="*/ 547687 h 1319212"/>
              <a:gd name="connsiteX45" fmla="*/ 1628775 w 5595937"/>
              <a:gd name="connsiteY45" fmla="*/ 547687 h 1319212"/>
              <a:gd name="connsiteX46" fmla="*/ 1628775 w 5595937"/>
              <a:gd name="connsiteY46" fmla="*/ 566737 h 1319212"/>
              <a:gd name="connsiteX47" fmla="*/ 1557337 w 5595937"/>
              <a:gd name="connsiteY47" fmla="*/ 566737 h 1319212"/>
              <a:gd name="connsiteX48" fmla="*/ 1557337 w 5595937"/>
              <a:gd name="connsiteY48" fmla="*/ 581025 h 1319212"/>
              <a:gd name="connsiteX49" fmla="*/ 1504950 w 5595937"/>
              <a:gd name="connsiteY49" fmla="*/ 581025 h 1319212"/>
              <a:gd name="connsiteX50" fmla="*/ 1504950 w 5595937"/>
              <a:gd name="connsiteY50" fmla="*/ 600075 h 1319212"/>
              <a:gd name="connsiteX51" fmla="*/ 1414462 w 5595937"/>
              <a:gd name="connsiteY51" fmla="*/ 600075 h 1319212"/>
              <a:gd name="connsiteX52" fmla="*/ 1414462 w 5595937"/>
              <a:gd name="connsiteY52" fmla="*/ 614362 h 1319212"/>
              <a:gd name="connsiteX53" fmla="*/ 1333500 w 5595937"/>
              <a:gd name="connsiteY53" fmla="*/ 614362 h 1319212"/>
              <a:gd name="connsiteX54" fmla="*/ 1328737 w 5595937"/>
              <a:gd name="connsiteY54" fmla="*/ 623887 h 1319212"/>
              <a:gd name="connsiteX55" fmla="*/ 1323975 w 5595937"/>
              <a:gd name="connsiteY55" fmla="*/ 623887 h 1319212"/>
              <a:gd name="connsiteX56" fmla="*/ 1323975 w 5595937"/>
              <a:gd name="connsiteY56" fmla="*/ 657225 h 1319212"/>
              <a:gd name="connsiteX57" fmla="*/ 1323975 w 5595937"/>
              <a:gd name="connsiteY57" fmla="*/ 676275 h 1319212"/>
              <a:gd name="connsiteX58" fmla="*/ 1195387 w 5595937"/>
              <a:gd name="connsiteY58" fmla="*/ 676275 h 1319212"/>
              <a:gd name="connsiteX59" fmla="*/ 1193006 w 5595937"/>
              <a:gd name="connsiteY59" fmla="*/ 681038 h 1319212"/>
              <a:gd name="connsiteX60" fmla="*/ 1133475 w 5595937"/>
              <a:gd name="connsiteY60" fmla="*/ 681038 h 1319212"/>
              <a:gd name="connsiteX61" fmla="*/ 1133475 w 5595937"/>
              <a:gd name="connsiteY61" fmla="*/ 704850 h 1319212"/>
              <a:gd name="connsiteX62" fmla="*/ 1038225 w 5595937"/>
              <a:gd name="connsiteY62" fmla="*/ 704850 h 1319212"/>
              <a:gd name="connsiteX63" fmla="*/ 1028700 w 5595937"/>
              <a:gd name="connsiteY63" fmla="*/ 721518 h 1319212"/>
              <a:gd name="connsiteX64" fmla="*/ 738187 w 5595937"/>
              <a:gd name="connsiteY64" fmla="*/ 719137 h 1319212"/>
              <a:gd name="connsiteX65" fmla="*/ 738187 w 5595937"/>
              <a:gd name="connsiteY65" fmla="*/ 738187 h 1319212"/>
              <a:gd name="connsiteX66" fmla="*/ 609600 w 5595937"/>
              <a:gd name="connsiteY66" fmla="*/ 738187 h 1319212"/>
              <a:gd name="connsiteX67" fmla="*/ 609600 w 5595937"/>
              <a:gd name="connsiteY67" fmla="*/ 771525 h 1319212"/>
              <a:gd name="connsiteX68" fmla="*/ 576262 w 5595937"/>
              <a:gd name="connsiteY68" fmla="*/ 771525 h 1319212"/>
              <a:gd name="connsiteX69" fmla="*/ 576262 w 5595937"/>
              <a:gd name="connsiteY69" fmla="*/ 785812 h 1319212"/>
              <a:gd name="connsiteX70" fmla="*/ 547687 w 5595937"/>
              <a:gd name="connsiteY70" fmla="*/ 785812 h 1319212"/>
              <a:gd name="connsiteX71" fmla="*/ 547687 w 5595937"/>
              <a:gd name="connsiteY71" fmla="*/ 800100 h 1319212"/>
              <a:gd name="connsiteX72" fmla="*/ 509587 w 5595937"/>
              <a:gd name="connsiteY72" fmla="*/ 800100 h 1319212"/>
              <a:gd name="connsiteX73" fmla="*/ 509587 w 5595937"/>
              <a:gd name="connsiteY73" fmla="*/ 814387 h 1319212"/>
              <a:gd name="connsiteX74" fmla="*/ 495300 w 5595937"/>
              <a:gd name="connsiteY74" fmla="*/ 814387 h 1319212"/>
              <a:gd name="connsiteX75" fmla="*/ 495300 w 5595937"/>
              <a:gd name="connsiteY75" fmla="*/ 838200 h 1319212"/>
              <a:gd name="connsiteX76" fmla="*/ 466725 w 5595937"/>
              <a:gd name="connsiteY76" fmla="*/ 838200 h 1319212"/>
              <a:gd name="connsiteX77" fmla="*/ 466725 w 5595937"/>
              <a:gd name="connsiteY77" fmla="*/ 847725 h 1319212"/>
              <a:gd name="connsiteX78" fmla="*/ 428625 w 5595937"/>
              <a:gd name="connsiteY78" fmla="*/ 847725 h 1319212"/>
              <a:gd name="connsiteX79" fmla="*/ 428625 w 5595937"/>
              <a:gd name="connsiteY79" fmla="*/ 847725 h 1319212"/>
              <a:gd name="connsiteX80" fmla="*/ 428625 w 5595937"/>
              <a:gd name="connsiteY80" fmla="*/ 876300 h 1319212"/>
              <a:gd name="connsiteX81" fmla="*/ 428625 w 5595937"/>
              <a:gd name="connsiteY81" fmla="*/ 923925 h 1319212"/>
              <a:gd name="connsiteX82" fmla="*/ 357187 w 5595937"/>
              <a:gd name="connsiteY82" fmla="*/ 923925 h 1319212"/>
              <a:gd name="connsiteX83" fmla="*/ 357187 w 5595937"/>
              <a:gd name="connsiteY83" fmla="*/ 947737 h 1319212"/>
              <a:gd name="connsiteX84" fmla="*/ 295275 w 5595937"/>
              <a:gd name="connsiteY84" fmla="*/ 947737 h 1319212"/>
              <a:gd name="connsiteX85" fmla="*/ 304800 w 5595937"/>
              <a:gd name="connsiteY85" fmla="*/ 957262 h 1319212"/>
              <a:gd name="connsiteX86" fmla="*/ 238125 w 5595937"/>
              <a:gd name="connsiteY86" fmla="*/ 957262 h 1319212"/>
              <a:gd name="connsiteX87" fmla="*/ 238125 w 5595937"/>
              <a:gd name="connsiteY87" fmla="*/ 995362 h 1319212"/>
              <a:gd name="connsiteX88" fmla="*/ 157162 w 5595937"/>
              <a:gd name="connsiteY88" fmla="*/ 995362 h 1319212"/>
              <a:gd name="connsiteX89" fmla="*/ 152400 w 5595937"/>
              <a:gd name="connsiteY89" fmla="*/ 1000124 h 1319212"/>
              <a:gd name="connsiteX90" fmla="*/ 133350 w 5595937"/>
              <a:gd name="connsiteY90" fmla="*/ 1000124 h 1319212"/>
              <a:gd name="connsiteX91" fmla="*/ 133350 w 5595937"/>
              <a:gd name="connsiteY91" fmla="*/ 1028700 h 1319212"/>
              <a:gd name="connsiteX92" fmla="*/ 76200 w 5595937"/>
              <a:gd name="connsiteY92" fmla="*/ 1028700 h 1319212"/>
              <a:gd name="connsiteX93" fmla="*/ 76200 w 5595937"/>
              <a:gd name="connsiteY93" fmla="*/ 1062037 h 1319212"/>
              <a:gd name="connsiteX94" fmla="*/ 42862 w 5595937"/>
              <a:gd name="connsiteY94" fmla="*/ 1062037 h 1319212"/>
              <a:gd name="connsiteX95" fmla="*/ 42862 w 5595937"/>
              <a:gd name="connsiteY95" fmla="*/ 1095375 h 1319212"/>
              <a:gd name="connsiteX96" fmla="*/ 38100 w 5595937"/>
              <a:gd name="connsiteY96" fmla="*/ 1100137 h 1319212"/>
              <a:gd name="connsiteX97" fmla="*/ 23812 w 5595937"/>
              <a:gd name="connsiteY97" fmla="*/ 1114425 h 1319212"/>
              <a:gd name="connsiteX98" fmla="*/ 9525 w 5595937"/>
              <a:gd name="connsiteY98" fmla="*/ 1128712 h 1319212"/>
              <a:gd name="connsiteX99" fmla="*/ 9525 w 5595937"/>
              <a:gd name="connsiteY99" fmla="*/ 1238250 h 1319212"/>
              <a:gd name="connsiteX100" fmla="*/ 0 w 5595937"/>
              <a:gd name="connsiteY100" fmla="*/ 1238250 h 1319212"/>
              <a:gd name="connsiteX101" fmla="*/ 0 w 5595937"/>
              <a:gd name="connsiteY101" fmla="*/ 1319212 h 1319212"/>
              <a:gd name="connsiteX0" fmla="*/ 5595937 w 5595937"/>
              <a:gd name="connsiteY0" fmla="*/ 0 h 1319212"/>
              <a:gd name="connsiteX1" fmla="*/ 4710112 w 5595937"/>
              <a:gd name="connsiteY1" fmla="*/ 0 h 1319212"/>
              <a:gd name="connsiteX2" fmla="*/ 4710112 w 5595937"/>
              <a:gd name="connsiteY2" fmla="*/ 76200 h 1319212"/>
              <a:gd name="connsiteX3" fmla="*/ 4291012 w 5595937"/>
              <a:gd name="connsiteY3" fmla="*/ 76200 h 1319212"/>
              <a:gd name="connsiteX4" fmla="*/ 4291012 w 5595937"/>
              <a:gd name="connsiteY4" fmla="*/ 114300 h 1319212"/>
              <a:gd name="connsiteX5" fmla="*/ 4200525 w 5595937"/>
              <a:gd name="connsiteY5" fmla="*/ 114300 h 1319212"/>
              <a:gd name="connsiteX6" fmla="*/ 4200525 w 5595937"/>
              <a:gd name="connsiteY6" fmla="*/ 161925 h 1319212"/>
              <a:gd name="connsiteX7" fmla="*/ 4124325 w 5595937"/>
              <a:gd name="connsiteY7" fmla="*/ 161925 h 1319212"/>
              <a:gd name="connsiteX8" fmla="*/ 4124325 w 5595937"/>
              <a:gd name="connsiteY8" fmla="*/ 190500 h 1319212"/>
              <a:gd name="connsiteX9" fmla="*/ 3833812 w 5595937"/>
              <a:gd name="connsiteY9" fmla="*/ 190500 h 1319212"/>
              <a:gd name="connsiteX10" fmla="*/ 3833812 w 5595937"/>
              <a:gd name="connsiteY10" fmla="*/ 242887 h 1319212"/>
              <a:gd name="connsiteX11" fmla="*/ 3205162 w 5595937"/>
              <a:gd name="connsiteY11" fmla="*/ 242887 h 1319212"/>
              <a:gd name="connsiteX12" fmla="*/ 3205162 w 5595937"/>
              <a:gd name="connsiteY12" fmla="*/ 257175 h 1319212"/>
              <a:gd name="connsiteX13" fmla="*/ 3090862 w 5595937"/>
              <a:gd name="connsiteY13" fmla="*/ 257175 h 1319212"/>
              <a:gd name="connsiteX14" fmla="*/ 3090862 w 5595937"/>
              <a:gd name="connsiteY14" fmla="*/ 271462 h 1319212"/>
              <a:gd name="connsiteX15" fmla="*/ 3033712 w 5595937"/>
              <a:gd name="connsiteY15" fmla="*/ 271462 h 1319212"/>
              <a:gd name="connsiteX16" fmla="*/ 3033712 w 5595937"/>
              <a:gd name="connsiteY16" fmla="*/ 300037 h 1319212"/>
              <a:gd name="connsiteX17" fmla="*/ 2986087 w 5595937"/>
              <a:gd name="connsiteY17" fmla="*/ 300037 h 1319212"/>
              <a:gd name="connsiteX18" fmla="*/ 2986087 w 5595937"/>
              <a:gd name="connsiteY18" fmla="*/ 314325 h 1319212"/>
              <a:gd name="connsiteX19" fmla="*/ 2762250 w 5595937"/>
              <a:gd name="connsiteY19" fmla="*/ 314325 h 1319212"/>
              <a:gd name="connsiteX20" fmla="*/ 2762250 w 5595937"/>
              <a:gd name="connsiteY20" fmla="*/ 328612 h 1319212"/>
              <a:gd name="connsiteX21" fmla="*/ 2705100 w 5595937"/>
              <a:gd name="connsiteY21" fmla="*/ 328612 h 1319212"/>
              <a:gd name="connsiteX22" fmla="*/ 2705100 w 5595937"/>
              <a:gd name="connsiteY22" fmla="*/ 357187 h 1319212"/>
              <a:gd name="connsiteX23" fmla="*/ 2486025 w 5595937"/>
              <a:gd name="connsiteY23" fmla="*/ 357187 h 1319212"/>
              <a:gd name="connsiteX24" fmla="*/ 2486025 w 5595937"/>
              <a:gd name="connsiteY24" fmla="*/ 390525 h 1319212"/>
              <a:gd name="connsiteX25" fmla="*/ 2247900 w 5595937"/>
              <a:gd name="connsiteY25" fmla="*/ 390525 h 1319212"/>
              <a:gd name="connsiteX26" fmla="*/ 2247900 w 5595937"/>
              <a:gd name="connsiteY26" fmla="*/ 402431 h 1319212"/>
              <a:gd name="connsiteX27" fmla="*/ 2240755 w 5595937"/>
              <a:gd name="connsiteY27" fmla="*/ 404812 h 1319212"/>
              <a:gd name="connsiteX28" fmla="*/ 2233612 w 5595937"/>
              <a:gd name="connsiteY28" fmla="*/ 414337 h 1319212"/>
              <a:gd name="connsiteX29" fmla="*/ 2185987 w 5595937"/>
              <a:gd name="connsiteY29" fmla="*/ 414337 h 1319212"/>
              <a:gd name="connsiteX30" fmla="*/ 2185987 w 5595937"/>
              <a:gd name="connsiteY30" fmla="*/ 438150 h 1319212"/>
              <a:gd name="connsiteX31" fmla="*/ 2052637 w 5595937"/>
              <a:gd name="connsiteY31" fmla="*/ 438150 h 1319212"/>
              <a:gd name="connsiteX32" fmla="*/ 2057400 w 5595937"/>
              <a:gd name="connsiteY32" fmla="*/ 442913 h 1319212"/>
              <a:gd name="connsiteX33" fmla="*/ 1914525 w 5595937"/>
              <a:gd name="connsiteY33" fmla="*/ 442913 h 1319212"/>
              <a:gd name="connsiteX34" fmla="*/ 1914525 w 5595937"/>
              <a:gd name="connsiteY34" fmla="*/ 481012 h 1319212"/>
              <a:gd name="connsiteX35" fmla="*/ 1809750 w 5595937"/>
              <a:gd name="connsiteY35" fmla="*/ 481012 h 1319212"/>
              <a:gd name="connsiteX36" fmla="*/ 1809750 w 5595937"/>
              <a:gd name="connsiteY36" fmla="*/ 495300 h 1319212"/>
              <a:gd name="connsiteX37" fmla="*/ 1781175 w 5595937"/>
              <a:gd name="connsiteY37" fmla="*/ 495300 h 1319212"/>
              <a:gd name="connsiteX38" fmla="*/ 1781175 w 5595937"/>
              <a:gd name="connsiteY38" fmla="*/ 514350 h 1319212"/>
              <a:gd name="connsiteX39" fmla="*/ 1743075 w 5595937"/>
              <a:gd name="connsiteY39" fmla="*/ 514350 h 1319212"/>
              <a:gd name="connsiteX40" fmla="*/ 1743075 w 5595937"/>
              <a:gd name="connsiteY40" fmla="*/ 523875 h 1319212"/>
              <a:gd name="connsiteX41" fmla="*/ 1666875 w 5595937"/>
              <a:gd name="connsiteY41" fmla="*/ 523875 h 1319212"/>
              <a:gd name="connsiteX42" fmla="*/ 1666875 w 5595937"/>
              <a:gd name="connsiteY42" fmla="*/ 538162 h 1319212"/>
              <a:gd name="connsiteX43" fmla="*/ 1638300 w 5595937"/>
              <a:gd name="connsiteY43" fmla="*/ 538162 h 1319212"/>
              <a:gd name="connsiteX44" fmla="*/ 1638300 w 5595937"/>
              <a:gd name="connsiteY44" fmla="*/ 547687 h 1319212"/>
              <a:gd name="connsiteX45" fmla="*/ 1628775 w 5595937"/>
              <a:gd name="connsiteY45" fmla="*/ 547687 h 1319212"/>
              <a:gd name="connsiteX46" fmla="*/ 1628775 w 5595937"/>
              <a:gd name="connsiteY46" fmla="*/ 566737 h 1319212"/>
              <a:gd name="connsiteX47" fmla="*/ 1557337 w 5595937"/>
              <a:gd name="connsiteY47" fmla="*/ 566737 h 1319212"/>
              <a:gd name="connsiteX48" fmla="*/ 1557337 w 5595937"/>
              <a:gd name="connsiteY48" fmla="*/ 581025 h 1319212"/>
              <a:gd name="connsiteX49" fmla="*/ 1504950 w 5595937"/>
              <a:gd name="connsiteY49" fmla="*/ 581025 h 1319212"/>
              <a:gd name="connsiteX50" fmla="*/ 1504950 w 5595937"/>
              <a:gd name="connsiteY50" fmla="*/ 600075 h 1319212"/>
              <a:gd name="connsiteX51" fmla="*/ 1414462 w 5595937"/>
              <a:gd name="connsiteY51" fmla="*/ 600075 h 1319212"/>
              <a:gd name="connsiteX52" fmla="*/ 1414462 w 5595937"/>
              <a:gd name="connsiteY52" fmla="*/ 614362 h 1319212"/>
              <a:gd name="connsiteX53" fmla="*/ 1333500 w 5595937"/>
              <a:gd name="connsiteY53" fmla="*/ 614362 h 1319212"/>
              <a:gd name="connsiteX54" fmla="*/ 1328737 w 5595937"/>
              <a:gd name="connsiteY54" fmla="*/ 623887 h 1319212"/>
              <a:gd name="connsiteX55" fmla="*/ 1323975 w 5595937"/>
              <a:gd name="connsiteY55" fmla="*/ 623887 h 1319212"/>
              <a:gd name="connsiteX56" fmla="*/ 1323975 w 5595937"/>
              <a:gd name="connsiteY56" fmla="*/ 657225 h 1319212"/>
              <a:gd name="connsiteX57" fmla="*/ 1323975 w 5595937"/>
              <a:gd name="connsiteY57" fmla="*/ 676275 h 1319212"/>
              <a:gd name="connsiteX58" fmla="*/ 1195387 w 5595937"/>
              <a:gd name="connsiteY58" fmla="*/ 676275 h 1319212"/>
              <a:gd name="connsiteX59" fmla="*/ 1193006 w 5595937"/>
              <a:gd name="connsiteY59" fmla="*/ 681038 h 1319212"/>
              <a:gd name="connsiteX60" fmla="*/ 1133475 w 5595937"/>
              <a:gd name="connsiteY60" fmla="*/ 681038 h 1319212"/>
              <a:gd name="connsiteX61" fmla="*/ 1133475 w 5595937"/>
              <a:gd name="connsiteY61" fmla="*/ 704850 h 1319212"/>
              <a:gd name="connsiteX62" fmla="*/ 1038225 w 5595937"/>
              <a:gd name="connsiteY62" fmla="*/ 704850 h 1319212"/>
              <a:gd name="connsiteX63" fmla="*/ 1028700 w 5595937"/>
              <a:gd name="connsiteY63" fmla="*/ 721518 h 1319212"/>
              <a:gd name="connsiteX64" fmla="*/ 738187 w 5595937"/>
              <a:gd name="connsiteY64" fmla="*/ 719137 h 1319212"/>
              <a:gd name="connsiteX65" fmla="*/ 738187 w 5595937"/>
              <a:gd name="connsiteY65" fmla="*/ 738187 h 1319212"/>
              <a:gd name="connsiteX66" fmla="*/ 609600 w 5595937"/>
              <a:gd name="connsiteY66" fmla="*/ 738187 h 1319212"/>
              <a:gd name="connsiteX67" fmla="*/ 609600 w 5595937"/>
              <a:gd name="connsiteY67" fmla="*/ 771525 h 1319212"/>
              <a:gd name="connsiteX68" fmla="*/ 576262 w 5595937"/>
              <a:gd name="connsiteY68" fmla="*/ 771525 h 1319212"/>
              <a:gd name="connsiteX69" fmla="*/ 576262 w 5595937"/>
              <a:gd name="connsiteY69" fmla="*/ 785812 h 1319212"/>
              <a:gd name="connsiteX70" fmla="*/ 547687 w 5595937"/>
              <a:gd name="connsiteY70" fmla="*/ 785812 h 1319212"/>
              <a:gd name="connsiteX71" fmla="*/ 547687 w 5595937"/>
              <a:gd name="connsiteY71" fmla="*/ 800100 h 1319212"/>
              <a:gd name="connsiteX72" fmla="*/ 509587 w 5595937"/>
              <a:gd name="connsiteY72" fmla="*/ 800100 h 1319212"/>
              <a:gd name="connsiteX73" fmla="*/ 509587 w 5595937"/>
              <a:gd name="connsiteY73" fmla="*/ 814387 h 1319212"/>
              <a:gd name="connsiteX74" fmla="*/ 495300 w 5595937"/>
              <a:gd name="connsiteY74" fmla="*/ 814387 h 1319212"/>
              <a:gd name="connsiteX75" fmla="*/ 495300 w 5595937"/>
              <a:gd name="connsiteY75" fmla="*/ 838200 h 1319212"/>
              <a:gd name="connsiteX76" fmla="*/ 466725 w 5595937"/>
              <a:gd name="connsiteY76" fmla="*/ 838200 h 1319212"/>
              <a:gd name="connsiteX77" fmla="*/ 466725 w 5595937"/>
              <a:gd name="connsiteY77" fmla="*/ 847725 h 1319212"/>
              <a:gd name="connsiteX78" fmla="*/ 428625 w 5595937"/>
              <a:gd name="connsiteY78" fmla="*/ 847725 h 1319212"/>
              <a:gd name="connsiteX79" fmla="*/ 428625 w 5595937"/>
              <a:gd name="connsiteY79" fmla="*/ 847725 h 1319212"/>
              <a:gd name="connsiteX80" fmla="*/ 428625 w 5595937"/>
              <a:gd name="connsiteY80" fmla="*/ 876300 h 1319212"/>
              <a:gd name="connsiteX81" fmla="*/ 428625 w 5595937"/>
              <a:gd name="connsiteY81" fmla="*/ 923925 h 1319212"/>
              <a:gd name="connsiteX82" fmla="*/ 357187 w 5595937"/>
              <a:gd name="connsiteY82" fmla="*/ 923925 h 1319212"/>
              <a:gd name="connsiteX83" fmla="*/ 357187 w 5595937"/>
              <a:gd name="connsiteY83" fmla="*/ 947737 h 1319212"/>
              <a:gd name="connsiteX84" fmla="*/ 295275 w 5595937"/>
              <a:gd name="connsiteY84" fmla="*/ 947737 h 1319212"/>
              <a:gd name="connsiteX85" fmla="*/ 304800 w 5595937"/>
              <a:gd name="connsiteY85" fmla="*/ 957262 h 1319212"/>
              <a:gd name="connsiteX86" fmla="*/ 238125 w 5595937"/>
              <a:gd name="connsiteY86" fmla="*/ 957262 h 1319212"/>
              <a:gd name="connsiteX87" fmla="*/ 238125 w 5595937"/>
              <a:gd name="connsiteY87" fmla="*/ 995362 h 1319212"/>
              <a:gd name="connsiteX88" fmla="*/ 157162 w 5595937"/>
              <a:gd name="connsiteY88" fmla="*/ 995362 h 1319212"/>
              <a:gd name="connsiteX89" fmla="*/ 152400 w 5595937"/>
              <a:gd name="connsiteY89" fmla="*/ 1000124 h 1319212"/>
              <a:gd name="connsiteX90" fmla="*/ 133350 w 5595937"/>
              <a:gd name="connsiteY90" fmla="*/ 1000124 h 1319212"/>
              <a:gd name="connsiteX91" fmla="*/ 133350 w 5595937"/>
              <a:gd name="connsiteY91" fmla="*/ 1028700 h 1319212"/>
              <a:gd name="connsiteX92" fmla="*/ 76200 w 5595937"/>
              <a:gd name="connsiteY92" fmla="*/ 1028700 h 1319212"/>
              <a:gd name="connsiteX93" fmla="*/ 76200 w 5595937"/>
              <a:gd name="connsiteY93" fmla="*/ 1062037 h 1319212"/>
              <a:gd name="connsiteX94" fmla="*/ 42862 w 5595937"/>
              <a:gd name="connsiteY94" fmla="*/ 1062037 h 1319212"/>
              <a:gd name="connsiteX95" fmla="*/ 42862 w 5595937"/>
              <a:gd name="connsiteY95" fmla="*/ 1095375 h 1319212"/>
              <a:gd name="connsiteX96" fmla="*/ 38100 w 5595937"/>
              <a:gd name="connsiteY96" fmla="*/ 1100137 h 1319212"/>
              <a:gd name="connsiteX97" fmla="*/ 23812 w 5595937"/>
              <a:gd name="connsiteY97" fmla="*/ 1114425 h 1319212"/>
              <a:gd name="connsiteX98" fmla="*/ 9525 w 5595937"/>
              <a:gd name="connsiteY98" fmla="*/ 1128712 h 1319212"/>
              <a:gd name="connsiteX99" fmla="*/ 9525 w 5595937"/>
              <a:gd name="connsiteY99" fmla="*/ 1238250 h 1319212"/>
              <a:gd name="connsiteX100" fmla="*/ 0 w 5595937"/>
              <a:gd name="connsiteY100" fmla="*/ 1238250 h 1319212"/>
              <a:gd name="connsiteX101" fmla="*/ 0 w 5595937"/>
              <a:gd name="connsiteY101" fmla="*/ 1319212 h 1319212"/>
              <a:gd name="connsiteX0" fmla="*/ 5595937 w 5595937"/>
              <a:gd name="connsiteY0" fmla="*/ 0 h 1319212"/>
              <a:gd name="connsiteX1" fmla="*/ 4710112 w 5595937"/>
              <a:gd name="connsiteY1" fmla="*/ 0 h 1319212"/>
              <a:gd name="connsiteX2" fmla="*/ 4710112 w 5595937"/>
              <a:gd name="connsiteY2" fmla="*/ 76200 h 1319212"/>
              <a:gd name="connsiteX3" fmla="*/ 4291012 w 5595937"/>
              <a:gd name="connsiteY3" fmla="*/ 76200 h 1319212"/>
              <a:gd name="connsiteX4" fmla="*/ 4291012 w 5595937"/>
              <a:gd name="connsiteY4" fmla="*/ 114300 h 1319212"/>
              <a:gd name="connsiteX5" fmla="*/ 4200525 w 5595937"/>
              <a:gd name="connsiteY5" fmla="*/ 114300 h 1319212"/>
              <a:gd name="connsiteX6" fmla="*/ 4200525 w 5595937"/>
              <a:gd name="connsiteY6" fmla="*/ 161925 h 1319212"/>
              <a:gd name="connsiteX7" fmla="*/ 4124325 w 5595937"/>
              <a:gd name="connsiteY7" fmla="*/ 161925 h 1319212"/>
              <a:gd name="connsiteX8" fmla="*/ 4124325 w 5595937"/>
              <a:gd name="connsiteY8" fmla="*/ 190500 h 1319212"/>
              <a:gd name="connsiteX9" fmla="*/ 3833812 w 5595937"/>
              <a:gd name="connsiteY9" fmla="*/ 190500 h 1319212"/>
              <a:gd name="connsiteX10" fmla="*/ 3833812 w 5595937"/>
              <a:gd name="connsiteY10" fmla="*/ 242887 h 1319212"/>
              <a:gd name="connsiteX11" fmla="*/ 3205162 w 5595937"/>
              <a:gd name="connsiteY11" fmla="*/ 242887 h 1319212"/>
              <a:gd name="connsiteX12" fmla="*/ 3205162 w 5595937"/>
              <a:gd name="connsiteY12" fmla="*/ 257175 h 1319212"/>
              <a:gd name="connsiteX13" fmla="*/ 3090862 w 5595937"/>
              <a:gd name="connsiteY13" fmla="*/ 257175 h 1319212"/>
              <a:gd name="connsiteX14" fmla="*/ 3090862 w 5595937"/>
              <a:gd name="connsiteY14" fmla="*/ 271462 h 1319212"/>
              <a:gd name="connsiteX15" fmla="*/ 3033712 w 5595937"/>
              <a:gd name="connsiteY15" fmla="*/ 271462 h 1319212"/>
              <a:gd name="connsiteX16" fmla="*/ 3033712 w 5595937"/>
              <a:gd name="connsiteY16" fmla="*/ 300037 h 1319212"/>
              <a:gd name="connsiteX17" fmla="*/ 2986087 w 5595937"/>
              <a:gd name="connsiteY17" fmla="*/ 300037 h 1319212"/>
              <a:gd name="connsiteX18" fmla="*/ 2986087 w 5595937"/>
              <a:gd name="connsiteY18" fmla="*/ 314325 h 1319212"/>
              <a:gd name="connsiteX19" fmla="*/ 2762250 w 5595937"/>
              <a:gd name="connsiteY19" fmla="*/ 314325 h 1319212"/>
              <a:gd name="connsiteX20" fmla="*/ 2762250 w 5595937"/>
              <a:gd name="connsiteY20" fmla="*/ 328612 h 1319212"/>
              <a:gd name="connsiteX21" fmla="*/ 2705100 w 5595937"/>
              <a:gd name="connsiteY21" fmla="*/ 328612 h 1319212"/>
              <a:gd name="connsiteX22" fmla="*/ 2705100 w 5595937"/>
              <a:gd name="connsiteY22" fmla="*/ 357187 h 1319212"/>
              <a:gd name="connsiteX23" fmla="*/ 2486025 w 5595937"/>
              <a:gd name="connsiteY23" fmla="*/ 357187 h 1319212"/>
              <a:gd name="connsiteX24" fmla="*/ 2486025 w 5595937"/>
              <a:gd name="connsiteY24" fmla="*/ 390525 h 1319212"/>
              <a:gd name="connsiteX25" fmla="*/ 2247900 w 5595937"/>
              <a:gd name="connsiteY25" fmla="*/ 390525 h 1319212"/>
              <a:gd name="connsiteX26" fmla="*/ 2247900 w 5595937"/>
              <a:gd name="connsiteY26" fmla="*/ 402431 h 1319212"/>
              <a:gd name="connsiteX27" fmla="*/ 2240755 w 5595937"/>
              <a:gd name="connsiteY27" fmla="*/ 404812 h 1319212"/>
              <a:gd name="connsiteX28" fmla="*/ 2233612 w 5595937"/>
              <a:gd name="connsiteY28" fmla="*/ 414337 h 1319212"/>
              <a:gd name="connsiteX29" fmla="*/ 2185987 w 5595937"/>
              <a:gd name="connsiteY29" fmla="*/ 414337 h 1319212"/>
              <a:gd name="connsiteX30" fmla="*/ 2185987 w 5595937"/>
              <a:gd name="connsiteY30" fmla="*/ 438150 h 1319212"/>
              <a:gd name="connsiteX31" fmla="*/ 2052637 w 5595937"/>
              <a:gd name="connsiteY31" fmla="*/ 438150 h 1319212"/>
              <a:gd name="connsiteX32" fmla="*/ 2050257 w 5595937"/>
              <a:gd name="connsiteY32" fmla="*/ 440532 h 1319212"/>
              <a:gd name="connsiteX33" fmla="*/ 1914525 w 5595937"/>
              <a:gd name="connsiteY33" fmla="*/ 442913 h 1319212"/>
              <a:gd name="connsiteX34" fmla="*/ 1914525 w 5595937"/>
              <a:gd name="connsiteY34" fmla="*/ 481012 h 1319212"/>
              <a:gd name="connsiteX35" fmla="*/ 1809750 w 5595937"/>
              <a:gd name="connsiteY35" fmla="*/ 481012 h 1319212"/>
              <a:gd name="connsiteX36" fmla="*/ 1809750 w 5595937"/>
              <a:gd name="connsiteY36" fmla="*/ 495300 h 1319212"/>
              <a:gd name="connsiteX37" fmla="*/ 1781175 w 5595937"/>
              <a:gd name="connsiteY37" fmla="*/ 495300 h 1319212"/>
              <a:gd name="connsiteX38" fmla="*/ 1781175 w 5595937"/>
              <a:gd name="connsiteY38" fmla="*/ 514350 h 1319212"/>
              <a:gd name="connsiteX39" fmla="*/ 1743075 w 5595937"/>
              <a:gd name="connsiteY39" fmla="*/ 514350 h 1319212"/>
              <a:gd name="connsiteX40" fmla="*/ 1743075 w 5595937"/>
              <a:gd name="connsiteY40" fmla="*/ 523875 h 1319212"/>
              <a:gd name="connsiteX41" fmla="*/ 1666875 w 5595937"/>
              <a:gd name="connsiteY41" fmla="*/ 523875 h 1319212"/>
              <a:gd name="connsiteX42" fmla="*/ 1666875 w 5595937"/>
              <a:gd name="connsiteY42" fmla="*/ 538162 h 1319212"/>
              <a:gd name="connsiteX43" fmla="*/ 1638300 w 5595937"/>
              <a:gd name="connsiteY43" fmla="*/ 538162 h 1319212"/>
              <a:gd name="connsiteX44" fmla="*/ 1638300 w 5595937"/>
              <a:gd name="connsiteY44" fmla="*/ 547687 h 1319212"/>
              <a:gd name="connsiteX45" fmla="*/ 1628775 w 5595937"/>
              <a:gd name="connsiteY45" fmla="*/ 547687 h 1319212"/>
              <a:gd name="connsiteX46" fmla="*/ 1628775 w 5595937"/>
              <a:gd name="connsiteY46" fmla="*/ 566737 h 1319212"/>
              <a:gd name="connsiteX47" fmla="*/ 1557337 w 5595937"/>
              <a:gd name="connsiteY47" fmla="*/ 566737 h 1319212"/>
              <a:gd name="connsiteX48" fmla="*/ 1557337 w 5595937"/>
              <a:gd name="connsiteY48" fmla="*/ 581025 h 1319212"/>
              <a:gd name="connsiteX49" fmla="*/ 1504950 w 5595937"/>
              <a:gd name="connsiteY49" fmla="*/ 581025 h 1319212"/>
              <a:gd name="connsiteX50" fmla="*/ 1504950 w 5595937"/>
              <a:gd name="connsiteY50" fmla="*/ 600075 h 1319212"/>
              <a:gd name="connsiteX51" fmla="*/ 1414462 w 5595937"/>
              <a:gd name="connsiteY51" fmla="*/ 600075 h 1319212"/>
              <a:gd name="connsiteX52" fmla="*/ 1414462 w 5595937"/>
              <a:gd name="connsiteY52" fmla="*/ 614362 h 1319212"/>
              <a:gd name="connsiteX53" fmla="*/ 1333500 w 5595937"/>
              <a:gd name="connsiteY53" fmla="*/ 614362 h 1319212"/>
              <a:gd name="connsiteX54" fmla="*/ 1328737 w 5595937"/>
              <a:gd name="connsiteY54" fmla="*/ 623887 h 1319212"/>
              <a:gd name="connsiteX55" fmla="*/ 1323975 w 5595937"/>
              <a:gd name="connsiteY55" fmla="*/ 623887 h 1319212"/>
              <a:gd name="connsiteX56" fmla="*/ 1323975 w 5595937"/>
              <a:gd name="connsiteY56" fmla="*/ 657225 h 1319212"/>
              <a:gd name="connsiteX57" fmla="*/ 1323975 w 5595937"/>
              <a:gd name="connsiteY57" fmla="*/ 676275 h 1319212"/>
              <a:gd name="connsiteX58" fmla="*/ 1195387 w 5595937"/>
              <a:gd name="connsiteY58" fmla="*/ 676275 h 1319212"/>
              <a:gd name="connsiteX59" fmla="*/ 1193006 w 5595937"/>
              <a:gd name="connsiteY59" fmla="*/ 681038 h 1319212"/>
              <a:gd name="connsiteX60" fmla="*/ 1133475 w 5595937"/>
              <a:gd name="connsiteY60" fmla="*/ 681038 h 1319212"/>
              <a:gd name="connsiteX61" fmla="*/ 1133475 w 5595937"/>
              <a:gd name="connsiteY61" fmla="*/ 704850 h 1319212"/>
              <a:gd name="connsiteX62" fmla="*/ 1038225 w 5595937"/>
              <a:gd name="connsiteY62" fmla="*/ 704850 h 1319212"/>
              <a:gd name="connsiteX63" fmla="*/ 1028700 w 5595937"/>
              <a:gd name="connsiteY63" fmla="*/ 721518 h 1319212"/>
              <a:gd name="connsiteX64" fmla="*/ 738187 w 5595937"/>
              <a:gd name="connsiteY64" fmla="*/ 719137 h 1319212"/>
              <a:gd name="connsiteX65" fmla="*/ 738187 w 5595937"/>
              <a:gd name="connsiteY65" fmla="*/ 738187 h 1319212"/>
              <a:gd name="connsiteX66" fmla="*/ 609600 w 5595937"/>
              <a:gd name="connsiteY66" fmla="*/ 738187 h 1319212"/>
              <a:gd name="connsiteX67" fmla="*/ 609600 w 5595937"/>
              <a:gd name="connsiteY67" fmla="*/ 771525 h 1319212"/>
              <a:gd name="connsiteX68" fmla="*/ 576262 w 5595937"/>
              <a:gd name="connsiteY68" fmla="*/ 771525 h 1319212"/>
              <a:gd name="connsiteX69" fmla="*/ 576262 w 5595937"/>
              <a:gd name="connsiteY69" fmla="*/ 785812 h 1319212"/>
              <a:gd name="connsiteX70" fmla="*/ 547687 w 5595937"/>
              <a:gd name="connsiteY70" fmla="*/ 785812 h 1319212"/>
              <a:gd name="connsiteX71" fmla="*/ 547687 w 5595937"/>
              <a:gd name="connsiteY71" fmla="*/ 800100 h 1319212"/>
              <a:gd name="connsiteX72" fmla="*/ 509587 w 5595937"/>
              <a:gd name="connsiteY72" fmla="*/ 800100 h 1319212"/>
              <a:gd name="connsiteX73" fmla="*/ 509587 w 5595937"/>
              <a:gd name="connsiteY73" fmla="*/ 814387 h 1319212"/>
              <a:gd name="connsiteX74" fmla="*/ 495300 w 5595937"/>
              <a:gd name="connsiteY74" fmla="*/ 814387 h 1319212"/>
              <a:gd name="connsiteX75" fmla="*/ 495300 w 5595937"/>
              <a:gd name="connsiteY75" fmla="*/ 838200 h 1319212"/>
              <a:gd name="connsiteX76" fmla="*/ 466725 w 5595937"/>
              <a:gd name="connsiteY76" fmla="*/ 838200 h 1319212"/>
              <a:gd name="connsiteX77" fmla="*/ 466725 w 5595937"/>
              <a:gd name="connsiteY77" fmla="*/ 847725 h 1319212"/>
              <a:gd name="connsiteX78" fmla="*/ 428625 w 5595937"/>
              <a:gd name="connsiteY78" fmla="*/ 847725 h 1319212"/>
              <a:gd name="connsiteX79" fmla="*/ 428625 w 5595937"/>
              <a:gd name="connsiteY79" fmla="*/ 847725 h 1319212"/>
              <a:gd name="connsiteX80" fmla="*/ 428625 w 5595937"/>
              <a:gd name="connsiteY80" fmla="*/ 876300 h 1319212"/>
              <a:gd name="connsiteX81" fmla="*/ 428625 w 5595937"/>
              <a:gd name="connsiteY81" fmla="*/ 923925 h 1319212"/>
              <a:gd name="connsiteX82" fmla="*/ 357187 w 5595937"/>
              <a:gd name="connsiteY82" fmla="*/ 923925 h 1319212"/>
              <a:gd name="connsiteX83" fmla="*/ 357187 w 5595937"/>
              <a:gd name="connsiteY83" fmla="*/ 947737 h 1319212"/>
              <a:gd name="connsiteX84" fmla="*/ 295275 w 5595937"/>
              <a:gd name="connsiteY84" fmla="*/ 947737 h 1319212"/>
              <a:gd name="connsiteX85" fmla="*/ 304800 w 5595937"/>
              <a:gd name="connsiteY85" fmla="*/ 957262 h 1319212"/>
              <a:gd name="connsiteX86" fmla="*/ 238125 w 5595937"/>
              <a:gd name="connsiteY86" fmla="*/ 957262 h 1319212"/>
              <a:gd name="connsiteX87" fmla="*/ 238125 w 5595937"/>
              <a:gd name="connsiteY87" fmla="*/ 995362 h 1319212"/>
              <a:gd name="connsiteX88" fmla="*/ 157162 w 5595937"/>
              <a:gd name="connsiteY88" fmla="*/ 995362 h 1319212"/>
              <a:gd name="connsiteX89" fmla="*/ 152400 w 5595937"/>
              <a:gd name="connsiteY89" fmla="*/ 1000124 h 1319212"/>
              <a:gd name="connsiteX90" fmla="*/ 133350 w 5595937"/>
              <a:gd name="connsiteY90" fmla="*/ 1000124 h 1319212"/>
              <a:gd name="connsiteX91" fmla="*/ 133350 w 5595937"/>
              <a:gd name="connsiteY91" fmla="*/ 1028700 h 1319212"/>
              <a:gd name="connsiteX92" fmla="*/ 76200 w 5595937"/>
              <a:gd name="connsiteY92" fmla="*/ 1028700 h 1319212"/>
              <a:gd name="connsiteX93" fmla="*/ 76200 w 5595937"/>
              <a:gd name="connsiteY93" fmla="*/ 1062037 h 1319212"/>
              <a:gd name="connsiteX94" fmla="*/ 42862 w 5595937"/>
              <a:gd name="connsiteY94" fmla="*/ 1062037 h 1319212"/>
              <a:gd name="connsiteX95" fmla="*/ 42862 w 5595937"/>
              <a:gd name="connsiteY95" fmla="*/ 1095375 h 1319212"/>
              <a:gd name="connsiteX96" fmla="*/ 38100 w 5595937"/>
              <a:gd name="connsiteY96" fmla="*/ 1100137 h 1319212"/>
              <a:gd name="connsiteX97" fmla="*/ 23812 w 5595937"/>
              <a:gd name="connsiteY97" fmla="*/ 1114425 h 1319212"/>
              <a:gd name="connsiteX98" fmla="*/ 9525 w 5595937"/>
              <a:gd name="connsiteY98" fmla="*/ 1128712 h 1319212"/>
              <a:gd name="connsiteX99" fmla="*/ 9525 w 5595937"/>
              <a:gd name="connsiteY99" fmla="*/ 1238250 h 1319212"/>
              <a:gd name="connsiteX100" fmla="*/ 0 w 5595937"/>
              <a:gd name="connsiteY100" fmla="*/ 1238250 h 1319212"/>
              <a:gd name="connsiteX101" fmla="*/ 0 w 5595937"/>
              <a:gd name="connsiteY101" fmla="*/ 1319212 h 1319212"/>
              <a:gd name="connsiteX0" fmla="*/ 5595937 w 5595937"/>
              <a:gd name="connsiteY0" fmla="*/ 0 h 1319212"/>
              <a:gd name="connsiteX1" fmla="*/ 4710112 w 5595937"/>
              <a:gd name="connsiteY1" fmla="*/ 0 h 1319212"/>
              <a:gd name="connsiteX2" fmla="*/ 4710112 w 5595937"/>
              <a:gd name="connsiteY2" fmla="*/ 76200 h 1319212"/>
              <a:gd name="connsiteX3" fmla="*/ 4291012 w 5595937"/>
              <a:gd name="connsiteY3" fmla="*/ 76200 h 1319212"/>
              <a:gd name="connsiteX4" fmla="*/ 4291012 w 5595937"/>
              <a:gd name="connsiteY4" fmla="*/ 114300 h 1319212"/>
              <a:gd name="connsiteX5" fmla="*/ 4200525 w 5595937"/>
              <a:gd name="connsiteY5" fmla="*/ 114300 h 1319212"/>
              <a:gd name="connsiteX6" fmla="*/ 4200525 w 5595937"/>
              <a:gd name="connsiteY6" fmla="*/ 161925 h 1319212"/>
              <a:gd name="connsiteX7" fmla="*/ 4124325 w 5595937"/>
              <a:gd name="connsiteY7" fmla="*/ 161925 h 1319212"/>
              <a:gd name="connsiteX8" fmla="*/ 4124325 w 5595937"/>
              <a:gd name="connsiteY8" fmla="*/ 190500 h 1319212"/>
              <a:gd name="connsiteX9" fmla="*/ 3833812 w 5595937"/>
              <a:gd name="connsiteY9" fmla="*/ 190500 h 1319212"/>
              <a:gd name="connsiteX10" fmla="*/ 3833812 w 5595937"/>
              <a:gd name="connsiteY10" fmla="*/ 242887 h 1319212"/>
              <a:gd name="connsiteX11" fmla="*/ 3205162 w 5595937"/>
              <a:gd name="connsiteY11" fmla="*/ 242887 h 1319212"/>
              <a:gd name="connsiteX12" fmla="*/ 3205162 w 5595937"/>
              <a:gd name="connsiteY12" fmla="*/ 257175 h 1319212"/>
              <a:gd name="connsiteX13" fmla="*/ 3090862 w 5595937"/>
              <a:gd name="connsiteY13" fmla="*/ 257175 h 1319212"/>
              <a:gd name="connsiteX14" fmla="*/ 3090862 w 5595937"/>
              <a:gd name="connsiteY14" fmla="*/ 271462 h 1319212"/>
              <a:gd name="connsiteX15" fmla="*/ 3033712 w 5595937"/>
              <a:gd name="connsiteY15" fmla="*/ 271462 h 1319212"/>
              <a:gd name="connsiteX16" fmla="*/ 3033712 w 5595937"/>
              <a:gd name="connsiteY16" fmla="*/ 300037 h 1319212"/>
              <a:gd name="connsiteX17" fmla="*/ 2986087 w 5595937"/>
              <a:gd name="connsiteY17" fmla="*/ 300037 h 1319212"/>
              <a:gd name="connsiteX18" fmla="*/ 2986087 w 5595937"/>
              <a:gd name="connsiteY18" fmla="*/ 314325 h 1319212"/>
              <a:gd name="connsiteX19" fmla="*/ 2762250 w 5595937"/>
              <a:gd name="connsiteY19" fmla="*/ 314325 h 1319212"/>
              <a:gd name="connsiteX20" fmla="*/ 2762250 w 5595937"/>
              <a:gd name="connsiteY20" fmla="*/ 328612 h 1319212"/>
              <a:gd name="connsiteX21" fmla="*/ 2705100 w 5595937"/>
              <a:gd name="connsiteY21" fmla="*/ 328612 h 1319212"/>
              <a:gd name="connsiteX22" fmla="*/ 2705100 w 5595937"/>
              <a:gd name="connsiteY22" fmla="*/ 357187 h 1319212"/>
              <a:gd name="connsiteX23" fmla="*/ 2486025 w 5595937"/>
              <a:gd name="connsiteY23" fmla="*/ 357187 h 1319212"/>
              <a:gd name="connsiteX24" fmla="*/ 2486025 w 5595937"/>
              <a:gd name="connsiteY24" fmla="*/ 390525 h 1319212"/>
              <a:gd name="connsiteX25" fmla="*/ 2247900 w 5595937"/>
              <a:gd name="connsiteY25" fmla="*/ 390525 h 1319212"/>
              <a:gd name="connsiteX26" fmla="*/ 2247900 w 5595937"/>
              <a:gd name="connsiteY26" fmla="*/ 402431 h 1319212"/>
              <a:gd name="connsiteX27" fmla="*/ 2240755 w 5595937"/>
              <a:gd name="connsiteY27" fmla="*/ 404812 h 1319212"/>
              <a:gd name="connsiteX28" fmla="*/ 2233612 w 5595937"/>
              <a:gd name="connsiteY28" fmla="*/ 414337 h 1319212"/>
              <a:gd name="connsiteX29" fmla="*/ 2185987 w 5595937"/>
              <a:gd name="connsiteY29" fmla="*/ 414337 h 1319212"/>
              <a:gd name="connsiteX30" fmla="*/ 2185987 w 5595937"/>
              <a:gd name="connsiteY30" fmla="*/ 438150 h 1319212"/>
              <a:gd name="connsiteX31" fmla="*/ 2052637 w 5595937"/>
              <a:gd name="connsiteY31" fmla="*/ 438150 h 1319212"/>
              <a:gd name="connsiteX32" fmla="*/ 2050257 w 5595937"/>
              <a:gd name="connsiteY32" fmla="*/ 440532 h 1319212"/>
              <a:gd name="connsiteX33" fmla="*/ 1914525 w 5595937"/>
              <a:gd name="connsiteY33" fmla="*/ 442913 h 1319212"/>
              <a:gd name="connsiteX34" fmla="*/ 1914525 w 5595937"/>
              <a:gd name="connsiteY34" fmla="*/ 481012 h 1319212"/>
              <a:gd name="connsiteX35" fmla="*/ 1809750 w 5595937"/>
              <a:gd name="connsiteY35" fmla="*/ 481012 h 1319212"/>
              <a:gd name="connsiteX36" fmla="*/ 1809750 w 5595937"/>
              <a:gd name="connsiteY36" fmla="*/ 495300 h 1319212"/>
              <a:gd name="connsiteX37" fmla="*/ 1781175 w 5595937"/>
              <a:gd name="connsiteY37" fmla="*/ 495300 h 1319212"/>
              <a:gd name="connsiteX38" fmla="*/ 1781175 w 5595937"/>
              <a:gd name="connsiteY38" fmla="*/ 514350 h 1319212"/>
              <a:gd name="connsiteX39" fmla="*/ 1743075 w 5595937"/>
              <a:gd name="connsiteY39" fmla="*/ 514350 h 1319212"/>
              <a:gd name="connsiteX40" fmla="*/ 1743075 w 5595937"/>
              <a:gd name="connsiteY40" fmla="*/ 523875 h 1319212"/>
              <a:gd name="connsiteX41" fmla="*/ 1666875 w 5595937"/>
              <a:gd name="connsiteY41" fmla="*/ 523875 h 1319212"/>
              <a:gd name="connsiteX42" fmla="*/ 1666875 w 5595937"/>
              <a:gd name="connsiteY42" fmla="*/ 538162 h 1319212"/>
              <a:gd name="connsiteX43" fmla="*/ 1638300 w 5595937"/>
              <a:gd name="connsiteY43" fmla="*/ 538162 h 1319212"/>
              <a:gd name="connsiteX44" fmla="*/ 1638300 w 5595937"/>
              <a:gd name="connsiteY44" fmla="*/ 547687 h 1319212"/>
              <a:gd name="connsiteX45" fmla="*/ 1628775 w 5595937"/>
              <a:gd name="connsiteY45" fmla="*/ 547687 h 1319212"/>
              <a:gd name="connsiteX46" fmla="*/ 1628775 w 5595937"/>
              <a:gd name="connsiteY46" fmla="*/ 566737 h 1319212"/>
              <a:gd name="connsiteX47" fmla="*/ 1557337 w 5595937"/>
              <a:gd name="connsiteY47" fmla="*/ 566737 h 1319212"/>
              <a:gd name="connsiteX48" fmla="*/ 1557337 w 5595937"/>
              <a:gd name="connsiteY48" fmla="*/ 581025 h 1319212"/>
              <a:gd name="connsiteX49" fmla="*/ 1504950 w 5595937"/>
              <a:gd name="connsiteY49" fmla="*/ 581025 h 1319212"/>
              <a:gd name="connsiteX50" fmla="*/ 1504950 w 5595937"/>
              <a:gd name="connsiteY50" fmla="*/ 600075 h 1319212"/>
              <a:gd name="connsiteX51" fmla="*/ 1414462 w 5595937"/>
              <a:gd name="connsiteY51" fmla="*/ 600075 h 1319212"/>
              <a:gd name="connsiteX52" fmla="*/ 1414462 w 5595937"/>
              <a:gd name="connsiteY52" fmla="*/ 614362 h 1319212"/>
              <a:gd name="connsiteX53" fmla="*/ 1333500 w 5595937"/>
              <a:gd name="connsiteY53" fmla="*/ 614362 h 1319212"/>
              <a:gd name="connsiteX54" fmla="*/ 1328737 w 5595937"/>
              <a:gd name="connsiteY54" fmla="*/ 623887 h 1319212"/>
              <a:gd name="connsiteX55" fmla="*/ 1323975 w 5595937"/>
              <a:gd name="connsiteY55" fmla="*/ 623887 h 1319212"/>
              <a:gd name="connsiteX56" fmla="*/ 1323975 w 5595937"/>
              <a:gd name="connsiteY56" fmla="*/ 657225 h 1319212"/>
              <a:gd name="connsiteX57" fmla="*/ 1323975 w 5595937"/>
              <a:gd name="connsiteY57" fmla="*/ 676275 h 1319212"/>
              <a:gd name="connsiteX58" fmla="*/ 1195387 w 5595937"/>
              <a:gd name="connsiteY58" fmla="*/ 676275 h 1319212"/>
              <a:gd name="connsiteX59" fmla="*/ 1193006 w 5595937"/>
              <a:gd name="connsiteY59" fmla="*/ 681038 h 1319212"/>
              <a:gd name="connsiteX60" fmla="*/ 1133475 w 5595937"/>
              <a:gd name="connsiteY60" fmla="*/ 681038 h 1319212"/>
              <a:gd name="connsiteX61" fmla="*/ 1133475 w 5595937"/>
              <a:gd name="connsiteY61" fmla="*/ 704850 h 1319212"/>
              <a:gd name="connsiteX62" fmla="*/ 1038225 w 5595937"/>
              <a:gd name="connsiteY62" fmla="*/ 704850 h 1319212"/>
              <a:gd name="connsiteX63" fmla="*/ 1028700 w 5595937"/>
              <a:gd name="connsiteY63" fmla="*/ 721518 h 1319212"/>
              <a:gd name="connsiteX64" fmla="*/ 738187 w 5595937"/>
              <a:gd name="connsiteY64" fmla="*/ 719137 h 1319212"/>
              <a:gd name="connsiteX65" fmla="*/ 738187 w 5595937"/>
              <a:gd name="connsiteY65" fmla="*/ 738187 h 1319212"/>
              <a:gd name="connsiteX66" fmla="*/ 609600 w 5595937"/>
              <a:gd name="connsiteY66" fmla="*/ 738187 h 1319212"/>
              <a:gd name="connsiteX67" fmla="*/ 609600 w 5595937"/>
              <a:gd name="connsiteY67" fmla="*/ 771525 h 1319212"/>
              <a:gd name="connsiteX68" fmla="*/ 576262 w 5595937"/>
              <a:gd name="connsiteY68" fmla="*/ 771525 h 1319212"/>
              <a:gd name="connsiteX69" fmla="*/ 576262 w 5595937"/>
              <a:gd name="connsiteY69" fmla="*/ 785812 h 1319212"/>
              <a:gd name="connsiteX70" fmla="*/ 547687 w 5595937"/>
              <a:gd name="connsiteY70" fmla="*/ 785812 h 1319212"/>
              <a:gd name="connsiteX71" fmla="*/ 547687 w 5595937"/>
              <a:gd name="connsiteY71" fmla="*/ 800100 h 1319212"/>
              <a:gd name="connsiteX72" fmla="*/ 509587 w 5595937"/>
              <a:gd name="connsiteY72" fmla="*/ 800100 h 1319212"/>
              <a:gd name="connsiteX73" fmla="*/ 509587 w 5595937"/>
              <a:gd name="connsiteY73" fmla="*/ 814387 h 1319212"/>
              <a:gd name="connsiteX74" fmla="*/ 495300 w 5595937"/>
              <a:gd name="connsiteY74" fmla="*/ 814387 h 1319212"/>
              <a:gd name="connsiteX75" fmla="*/ 495300 w 5595937"/>
              <a:gd name="connsiteY75" fmla="*/ 838200 h 1319212"/>
              <a:gd name="connsiteX76" fmla="*/ 466725 w 5595937"/>
              <a:gd name="connsiteY76" fmla="*/ 838200 h 1319212"/>
              <a:gd name="connsiteX77" fmla="*/ 466725 w 5595937"/>
              <a:gd name="connsiteY77" fmla="*/ 847725 h 1319212"/>
              <a:gd name="connsiteX78" fmla="*/ 428625 w 5595937"/>
              <a:gd name="connsiteY78" fmla="*/ 847725 h 1319212"/>
              <a:gd name="connsiteX79" fmla="*/ 428625 w 5595937"/>
              <a:gd name="connsiteY79" fmla="*/ 847725 h 1319212"/>
              <a:gd name="connsiteX80" fmla="*/ 428625 w 5595937"/>
              <a:gd name="connsiteY80" fmla="*/ 876300 h 1319212"/>
              <a:gd name="connsiteX81" fmla="*/ 428625 w 5595937"/>
              <a:gd name="connsiteY81" fmla="*/ 923925 h 1319212"/>
              <a:gd name="connsiteX82" fmla="*/ 357187 w 5595937"/>
              <a:gd name="connsiteY82" fmla="*/ 923925 h 1319212"/>
              <a:gd name="connsiteX83" fmla="*/ 357187 w 5595937"/>
              <a:gd name="connsiteY83" fmla="*/ 947737 h 1319212"/>
              <a:gd name="connsiteX84" fmla="*/ 295275 w 5595937"/>
              <a:gd name="connsiteY84" fmla="*/ 947737 h 1319212"/>
              <a:gd name="connsiteX85" fmla="*/ 292894 w 5595937"/>
              <a:gd name="connsiteY85" fmla="*/ 959644 h 1319212"/>
              <a:gd name="connsiteX86" fmla="*/ 238125 w 5595937"/>
              <a:gd name="connsiteY86" fmla="*/ 957262 h 1319212"/>
              <a:gd name="connsiteX87" fmla="*/ 238125 w 5595937"/>
              <a:gd name="connsiteY87" fmla="*/ 995362 h 1319212"/>
              <a:gd name="connsiteX88" fmla="*/ 157162 w 5595937"/>
              <a:gd name="connsiteY88" fmla="*/ 995362 h 1319212"/>
              <a:gd name="connsiteX89" fmla="*/ 152400 w 5595937"/>
              <a:gd name="connsiteY89" fmla="*/ 1000124 h 1319212"/>
              <a:gd name="connsiteX90" fmla="*/ 133350 w 5595937"/>
              <a:gd name="connsiteY90" fmla="*/ 1000124 h 1319212"/>
              <a:gd name="connsiteX91" fmla="*/ 133350 w 5595937"/>
              <a:gd name="connsiteY91" fmla="*/ 1028700 h 1319212"/>
              <a:gd name="connsiteX92" fmla="*/ 76200 w 5595937"/>
              <a:gd name="connsiteY92" fmla="*/ 1028700 h 1319212"/>
              <a:gd name="connsiteX93" fmla="*/ 76200 w 5595937"/>
              <a:gd name="connsiteY93" fmla="*/ 1062037 h 1319212"/>
              <a:gd name="connsiteX94" fmla="*/ 42862 w 5595937"/>
              <a:gd name="connsiteY94" fmla="*/ 1062037 h 1319212"/>
              <a:gd name="connsiteX95" fmla="*/ 42862 w 5595937"/>
              <a:gd name="connsiteY95" fmla="*/ 1095375 h 1319212"/>
              <a:gd name="connsiteX96" fmla="*/ 38100 w 5595937"/>
              <a:gd name="connsiteY96" fmla="*/ 1100137 h 1319212"/>
              <a:gd name="connsiteX97" fmla="*/ 23812 w 5595937"/>
              <a:gd name="connsiteY97" fmla="*/ 1114425 h 1319212"/>
              <a:gd name="connsiteX98" fmla="*/ 9525 w 5595937"/>
              <a:gd name="connsiteY98" fmla="*/ 1128712 h 1319212"/>
              <a:gd name="connsiteX99" fmla="*/ 9525 w 5595937"/>
              <a:gd name="connsiteY99" fmla="*/ 1238250 h 1319212"/>
              <a:gd name="connsiteX100" fmla="*/ 0 w 5595937"/>
              <a:gd name="connsiteY100" fmla="*/ 1238250 h 1319212"/>
              <a:gd name="connsiteX101" fmla="*/ 0 w 5595937"/>
              <a:gd name="connsiteY101" fmla="*/ 1319212 h 1319212"/>
              <a:gd name="connsiteX0" fmla="*/ 5595937 w 5595937"/>
              <a:gd name="connsiteY0" fmla="*/ 0 h 1319212"/>
              <a:gd name="connsiteX1" fmla="*/ 4710112 w 5595937"/>
              <a:gd name="connsiteY1" fmla="*/ 0 h 1319212"/>
              <a:gd name="connsiteX2" fmla="*/ 4710112 w 5595937"/>
              <a:gd name="connsiteY2" fmla="*/ 76200 h 1319212"/>
              <a:gd name="connsiteX3" fmla="*/ 4291012 w 5595937"/>
              <a:gd name="connsiteY3" fmla="*/ 76200 h 1319212"/>
              <a:gd name="connsiteX4" fmla="*/ 4291012 w 5595937"/>
              <a:gd name="connsiteY4" fmla="*/ 114300 h 1319212"/>
              <a:gd name="connsiteX5" fmla="*/ 4200525 w 5595937"/>
              <a:gd name="connsiteY5" fmla="*/ 114300 h 1319212"/>
              <a:gd name="connsiteX6" fmla="*/ 4200525 w 5595937"/>
              <a:gd name="connsiteY6" fmla="*/ 161925 h 1319212"/>
              <a:gd name="connsiteX7" fmla="*/ 4124325 w 5595937"/>
              <a:gd name="connsiteY7" fmla="*/ 161925 h 1319212"/>
              <a:gd name="connsiteX8" fmla="*/ 4124325 w 5595937"/>
              <a:gd name="connsiteY8" fmla="*/ 190500 h 1319212"/>
              <a:gd name="connsiteX9" fmla="*/ 3833812 w 5595937"/>
              <a:gd name="connsiteY9" fmla="*/ 190500 h 1319212"/>
              <a:gd name="connsiteX10" fmla="*/ 3833812 w 5595937"/>
              <a:gd name="connsiteY10" fmla="*/ 242887 h 1319212"/>
              <a:gd name="connsiteX11" fmla="*/ 3205162 w 5595937"/>
              <a:gd name="connsiteY11" fmla="*/ 242887 h 1319212"/>
              <a:gd name="connsiteX12" fmla="*/ 3205162 w 5595937"/>
              <a:gd name="connsiteY12" fmla="*/ 257175 h 1319212"/>
              <a:gd name="connsiteX13" fmla="*/ 3090862 w 5595937"/>
              <a:gd name="connsiteY13" fmla="*/ 257175 h 1319212"/>
              <a:gd name="connsiteX14" fmla="*/ 3090862 w 5595937"/>
              <a:gd name="connsiteY14" fmla="*/ 271462 h 1319212"/>
              <a:gd name="connsiteX15" fmla="*/ 3033712 w 5595937"/>
              <a:gd name="connsiteY15" fmla="*/ 271462 h 1319212"/>
              <a:gd name="connsiteX16" fmla="*/ 3033712 w 5595937"/>
              <a:gd name="connsiteY16" fmla="*/ 300037 h 1319212"/>
              <a:gd name="connsiteX17" fmla="*/ 2986087 w 5595937"/>
              <a:gd name="connsiteY17" fmla="*/ 300037 h 1319212"/>
              <a:gd name="connsiteX18" fmla="*/ 2986087 w 5595937"/>
              <a:gd name="connsiteY18" fmla="*/ 314325 h 1319212"/>
              <a:gd name="connsiteX19" fmla="*/ 2762250 w 5595937"/>
              <a:gd name="connsiteY19" fmla="*/ 314325 h 1319212"/>
              <a:gd name="connsiteX20" fmla="*/ 2762250 w 5595937"/>
              <a:gd name="connsiteY20" fmla="*/ 328612 h 1319212"/>
              <a:gd name="connsiteX21" fmla="*/ 2705100 w 5595937"/>
              <a:gd name="connsiteY21" fmla="*/ 328612 h 1319212"/>
              <a:gd name="connsiteX22" fmla="*/ 2705100 w 5595937"/>
              <a:gd name="connsiteY22" fmla="*/ 357187 h 1319212"/>
              <a:gd name="connsiteX23" fmla="*/ 2486025 w 5595937"/>
              <a:gd name="connsiteY23" fmla="*/ 357187 h 1319212"/>
              <a:gd name="connsiteX24" fmla="*/ 2486025 w 5595937"/>
              <a:gd name="connsiteY24" fmla="*/ 390525 h 1319212"/>
              <a:gd name="connsiteX25" fmla="*/ 2247900 w 5595937"/>
              <a:gd name="connsiteY25" fmla="*/ 390525 h 1319212"/>
              <a:gd name="connsiteX26" fmla="*/ 2247900 w 5595937"/>
              <a:gd name="connsiteY26" fmla="*/ 402431 h 1319212"/>
              <a:gd name="connsiteX27" fmla="*/ 2240755 w 5595937"/>
              <a:gd name="connsiteY27" fmla="*/ 404812 h 1319212"/>
              <a:gd name="connsiteX28" fmla="*/ 2233612 w 5595937"/>
              <a:gd name="connsiteY28" fmla="*/ 414337 h 1319212"/>
              <a:gd name="connsiteX29" fmla="*/ 2185987 w 5595937"/>
              <a:gd name="connsiteY29" fmla="*/ 414337 h 1319212"/>
              <a:gd name="connsiteX30" fmla="*/ 2185987 w 5595937"/>
              <a:gd name="connsiteY30" fmla="*/ 438150 h 1319212"/>
              <a:gd name="connsiteX31" fmla="*/ 2052637 w 5595937"/>
              <a:gd name="connsiteY31" fmla="*/ 438150 h 1319212"/>
              <a:gd name="connsiteX32" fmla="*/ 2050257 w 5595937"/>
              <a:gd name="connsiteY32" fmla="*/ 440532 h 1319212"/>
              <a:gd name="connsiteX33" fmla="*/ 1914525 w 5595937"/>
              <a:gd name="connsiteY33" fmla="*/ 442913 h 1319212"/>
              <a:gd name="connsiteX34" fmla="*/ 1914525 w 5595937"/>
              <a:gd name="connsiteY34" fmla="*/ 481012 h 1319212"/>
              <a:gd name="connsiteX35" fmla="*/ 1809750 w 5595937"/>
              <a:gd name="connsiteY35" fmla="*/ 481012 h 1319212"/>
              <a:gd name="connsiteX36" fmla="*/ 1809750 w 5595937"/>
              <a:gd name="connsiteY36" fmla="*/ 495300 h 1319212"/>
              <a:gd name="connsiteX37" fmla="*/ 1781175 w 5595937"/>
              <a:gd name="connsiteY37" fmla="*/ 495300 h 1319212"/>
              <a:gd name="connsiteX38" fmla="*/ 1781175 w 5595937"/>
              <a:gd name="connsiteY38" fmla="*/ 514350 h 1319212"/>
              <a:gd name="connsiteX39" fmla="*/ 1743075 w 5595937"/>
              <a:gd name="connsiteY39" fmla="*/ 514350 h 1319212"/>
              <a:gd name="connsiteX40" fmla="*/ 1743075 w 5595937"/>
              <a:gd name="connsiteY40" fmla="*/ 523875 h 1319212"/>
              <a:gd name="connsiteX41" fmla="*/ 1666875 w 5595937"/>
              <a:gd name="connsiteY41" fmla="*/ 523875 h 1319212"/>
              <a:gd name="connsiteX42" fmla="*/ 1666875 w 5595937"/>
              <a:gd name="connsiteY42" fmla="*/ 538162 h 1319212"/>
              <a:gd name="connsiteX43" fmla="*/ 1638300 w 5595937"/>
              <a:gd name="connsiteY43" fmla="*/ 538162 h 1319212"/>
              <a:gd name="connsiteX44" fmla="*/ 1638300 w 5595937"/>
              <a:gd name="connsiteY44" fmla="*/ 547687 h 1319212"/>
              <a:gd name="connsiteX45" fmla="*/ 1628775 w 5595937"/>
              <a:gd name="connsiteY45" fmla="*/ 547687 h 1319212"/>
              <a:gd name="connsiteX46" fmla="*/ 1628775 w 5595937"/>
              <a:gd name="connsiteY46" fmla="*/ 566737 h 1319212"/>
              <a:gd name="connsiteX47" fmla="*/ 1557337 w 5595937"/>
              <a:gd name="connsiteY47" fmla="*/ 566737 h 1319212"/>
              <a:gd name="connsiteX48" fmla="*/ 1557337 w 5595937"/>
              <a:gd name="connsiteY48" fmla="*/ 581025 h 1319212"/>
              <a:gd name="connsiteX49" fmla="*/ 1504950 w 5595937"/>
              <a:gd name="connsiteY49" fmla="*/ 581025 h 1319212"/>
              <a:gd name="connsiteX50" fmla="*/ 1504950 w 5595937"/>
              <a:gd name="connsiteY50" fmla="*/ 600075 h 1319212"/>
              <a:gd name="connsiteX51" fmla="*/ 1414462 w 5595937"/>
              <a:gd name="connsiteY51" fmla="*/ 600075 h 1319212"/>
              <a:gd name="connsiteX52" fmla="*/ 1414462 w 5595937"/>
              <a:gd name="connsiteY52" fmla="*/ 614362 h 1319212"/>
              <a:gd name="connsiteX53" fmla="*/ 1333500 w 5595937"/>
              <a:gd name="connsiteY53" fmla="*/ 614362 h 1319212"/>
              <a:gd name="connsiteX54" fmla="*/ 1328737 w 5595937"/>
              <a:gd name="connsiteY54" fmla="*/ 623887 h 1319212"/>
              <a:gd name="connsiteX55" fmla="*/ 1323975 w 5595937"/>
              <a:gd name="connsiteY55" fmla="*/ 623887 h 1319212"/>
              <a:gd name="connsiteX56" fmla="*/ 1323975 w 5595937"/>
              <a:gd name="connsiteY56" fmla="*/ 657225 h 1319212"/>
              <a:gd name="connsiteX57" fmla="*/ 1323975 w 5595937"/>
              <a:gd name="connsiteY57" fmla="*/ 676275 h 1319212"/>
              <a:gd name="connsiteX58" fmla="*/ 1195387 w 5595937"/>
              <a:gd name="connsiteY58" fmla="*/ 676275 h 1319212"/>
              <a:gd name="connsiteX59" fmla="*/ 1193006 w 5595937"/>
              <a:gd name="connsiteY59" fmla="*/ 681038 h 1319212"/>
              <a:gd name="connsiteX60" fmla="*/ 1133475 w 5595937"/>
              <a:gd name="connsiteY60" fmla="*/ 681038 h 1319212"/>
              <a:gd name="connsiteX61" fmla="*/ 1133475 w 5595937"/>
              <a:gd name="connsiteY61" fmla="*/ 704850 h 1319212"/>
              <a:gd name="connsiteX62" fmla="*/ 1038225 w 5595937"/>
              <a:gd name="connsiteY62" fmla="*/ 704850 h 1319212"/>
              <a:gd name="connsiteX63" fmla="*/ 1028700 w 5595937"/>
              <a:gd name="connsiteY63" fmla="*/ 721518 h 1319212"/>
              <a:gd name="connsiteX64" fmla="*/ 738187 w 5595937"/>
              <a:gd name="connsiteY64" fmla="*/ 719137 h 1319212"/>
              <a:gd name="connsiteX65" fmla="*/ 738187 w 5595937"/>
              <a:gd name="connsiteY65" fmla="*/ 738187 h 1319212"/>
              <a:gd name="connsiteX66" fmla="*/ 609600 w 5595937"/>
              <a:gd name="connsiteY66" fmla="*/ 738187 h 1319212"/>
              <a:gd name="connsiteX67" fmla="*/ 609600 w 5595937"/>
              <a:gd name="connsiteY67" fmla="*/ 771525 h 1319212"/>
              <a:gd name="connsiteX68" fmla="*/ 576262 w 5595937"/>
              <a:gd name="connsiteY68" fmla="*/ 771525 h 1319212"/>
              <a:gd name="connsiteX69" fmla="*/ 576262 w 5595937"/>
              <a:gd name="connsiteY69" fmla="*/ 785812 h 1319212"/>
              <a:gd name="connsiteX70" fmla="*/ 547687 w 5595937"/>
              <a:gd name="connsiteY70" fmla="*/ 785812 h 1319212"/>
              <a:gd name="connsiteX71" fmla="*/ 547687 w 5595937"/>
              <a:gd name="connsiteY71" fmla="*/ 800100 h 1319212"/>
              <a:gd name="connsiteX72" fmla="*/ 509587 w 5595937"/>
              <a:gd name="connsiteY72" fmla="*/ 800100 h 1319212"/>
              <a:gd name="connsiteX73" fmla="*/ 509587 w 5595937"/>
              <a:gd name="connsiteY73" fmla="*/ 814387 h 1319212"/>
              <a:gd name="connsiteX74" fmla="*/ 495300 w 5595937"/>
              <a:gd name="connsiteY74" fmla="*/ 814387 h 1319212"/>
              <a:gd name="connsiteX75" fmla="*/ 495300 w 5595937"/>
              <a:gd name="connsiteY75" fmla="*/ 838200 h 1319212"/>
              <a:gd name="connsiteX76" fmla="*/ 466725 w 5595937"/>
              <a:gd name="connsiteY76" fmla="*/ 838200 h 1319212"/>
              <a:gd name="connsiteX77" fmla="*/ 466725 w 5595937"/>
              <a:gd name="connsiteY77" fmla="*/ 847725 h 1319212"/>
              <a:gd name="connsiteX78" fmla="*/ 428625 w 5595937"/>
              <a:gd name="connsiteY78" fmla="*/ 847725 h 1319212"/>
              <a:gd name="connsiteX79" fmla="*/ 428625 w 5595937"/>
              <a:gd name="connsiteY79" fmla="*/ 847725 h 1319212"/>
              <a:gd name="connsiteX80" fmla="*/ 428625 w 5595937"/>
              <a:gd name="connsiteY80" fmla="*/ 876300 h 1319212"/>
              <a:gd name="connsiteX81" fmla="*/ 428625 w 5595937"/>
              <a:gd name="connsiteY81" fmla="*/ 923925 h 1319212"/>
              <a:gd name="connsiteX82" fmla="*/ 357187 w 5595937"/>
              <a:gd name="connsiteY82" fmla="*/ 923925 h 1319212"/>
              <a:gd name="connsiteX83" fmla="*/ 357187 w 5595937"/>
              <a:gd name="connsiteY83" fmla="*/ 947737 h 1319212"/>
              <a:gd name="connsiteX84" fmla="*/ 295275 w 5595937"/>
              <a:gd name="connsiteY84" fmla="*/ 947737 h 1319212"/>
              <a:gd name="connsiteX85" fmla="*/ 292894 w 5595937"/>
              <a:gd name="connsiteY85" fmla="*/ 959644 h 1319212"/>
              <a:gd name="connsiteX86" fmla="*/ 238125 w 5595937"/>
              <a:gd name="connsiteY86" fmla="*/ 957262 h 1319212"/>
              <a:gd name="connsiteX87" fmla="*/ 238125 w 5595937"/>
              <a:gd name="connsiteY87" fmla="*/ 995362 h 1319212"/>
              <a:gd name="connsiteX88" fmla="*/ 157162 w 5595937"/>
              <a:gd name="connsiteY88" fmla="*/ 995362 h 1319212"/>
              <a:gd name="connsiteX89" fmla="*/ 152400 w 5595937"/>
              <a:gd name="connsiteY89" fmla="*/ 1000124 h 1319212"/>
              <a:gd name="connsiteX90" fmla="*/ 133350 w 5595937"/>
              <a:gd name="connsiteY90" fmla="*/ 1000124 h 1319212"/>
              <a:gd name="connsiteX91" fmla="*/ 133350 w 5595937"/>
              <a:gd name="connsiteY91" fmla="*/ 1035843 h 1319212"/>
              <a:gd name="connsiteX92" fmla="*/ 76200 w 5595937"/>
              <a:gd name="connsiteY92" fmla="*/ 1028700 h 1319212"/>
              <a:gd name="connsiteX93" fmla="*/ 76200 w 5595937"/>
              <a:gd name="connsiteY93" fmla="*/ 1062037 h 1319212"/>
              <a:gd name="connsiteX94" fmla="*/ 42862 w 5595937"/>
              <a:gd name="connsiteY94" fmla="*/ 1062037 h 1319212"/>
              <a:gd name="connsiteX95" fmla="*/ 42862 w 5595937"/>
              <a:gd name="connsiteY95" fmla="*/ 1095375 h 1319212"/>
              <a:gd name="connsiteX96" fmla="*/ 38100 w 5595937"/>
              <a:gd name="connsiteY96" fmla="*/ 1100137 h 1319212"/>
              <a:gd name="connsiteX97" fmla="*/ 23812 w 5595937"/>
              <a:gd name="connsiteY97" fmla="*/ 1114425 h 1319212"/>
              <a:gd name="connsiteX98" fmla="*/ 9525 w 5595937"/>
              <a:gd name="connsiteY98" fmla="*/ 1128712 h 1319212"/>
              <a:gd name="connsiteX99" fmla="*/ 9525 w 5595937"/>
              <a:gd name="connsiteY99" fmla="*/ 1238250 h 1319212"/>
              <a:gd name="connsiteX100" fmla="*/ 0 w 5595937"/>
              <a:gd name="connsiteY100" fmla="*/ 1238250 h 1319212"/>
              <a:gd name="connsiteX101" fmla="*/ 0 w 5595937"/>
              <a:gd name="connsiteY101" fmla="*/ 1319212 h 1319212"/>
              <a:gd name="connsiteX0" fmla="*/ 5595937 w 5595937"/>
              <a:gd name="connsiteY0" fmla="*/ 0 h 1319212"/>
              <a:gd name="connsiteX1" fmla="*/ 4710112 w 5595937"/>
              <a:gd name="connsiteY1" fmla="*/ 0 h 1319212"/>
              <a:gd name="connsiteX2" fmla="*/ 4710112 w 5595937"/>
              <a:gd name="connsiteY2" fmla="*/ 76200 h 1319212"/>
              <a:gd name="connsiteX3" fmla="*/ 4291012 w 5595937"/>
              <a:gd name="connsiteY3" fmla="*/ 76200 h 1319212"/>
              <a:gd name="connsiteX4" fmla="*/ 4291012 w 5595937"/>
              <a:gd name="connsiteY4" fmla="*/ 114300 h 1319212"/>
              <a:gd name="connsiteX5" fmla="*/ 4200525 w 5595937"/>
              <a:gd name="connsiteY5" fmla="*/ 114300 h 1319212"/>
              <a:gd name="connsiteX6" fmla="*/ 4200525 w 5595937"/>
              <a:gd name="connsiteY6" fmla="*/ 161925 h 1319212"/>
              <a:gd name="connsiteX7" fmla="*/ 4124325 w 5595937"/>
              <a:gd name="connsiteY7" fmla="*/ 161925 h 1319212"/>
              <a:gd name="connsiteX8" fmla="*/ 4124325 w 5595937"/>
              <a:gd name="connsiteY8" fmla="*/ 190500 h 1319212"/>
              <a:gd name="connsiteX9" fmla="*/ 3833812 w 5595937"/>
              <a:gd name="connsiteY9" fmla="*/ 190500 h 1319212"/>
              <a:gd name="connsiteX10" fmla="*/ 3833812 w 5595937"/>
              <a:gd name="connsiteY10" fmla="*/ 242887 h 1319212"/>
              <a:gd name="connsiteX11" fmla="*/ 3205162 w 5595937"/>
              <a:gd name="connsiteY11" fmla="*/ 242887 h 1319212"/>
              <a:gd name="connsiteX12" fmla="*/ 3205162 w 5595937"/>
              <a:gd name="connsiteY12" fmla="*/ 257175 h 1319212"/>
              <a:gd name="connsiteX13" fmla="*/ 3090862 w 5595937"/>
              <a:gd name="connsiteY13" fmla="*/ 257175 h 1319212"/>
              <a:gd name="connsiteX14" fmla="*/ 3090862 w 5595937"/>
              <a:gd name="connsiteY14" fmla="*/ 271462 h 1319212"/>
              <a:gd name="connsiteX15" fmla="*/ 3033712 w 5595937"/>
              <a:gd name="connsiteY15" fmla="*/ 271462 h 1319212"/>
              <a:gd name="connsiteX16" fmla="*/ 3033712 w 5595937"/>
              <a:gd name="connsiteY16" fmla="*/ 300037 h 1319212"/>
              <a:gd name="connsiteX17" fmla="*/ 2986087 w 5595937"/>
              <a:gd name="connsiteY17" fmla="*/ 300037 h 1319212"/>
              <a:gd name="connsiteX18" fmla="*/ 2986087 w 5595937"/>
              <a:gd name="connsiteY18" fmla="*/ 314325 h 1319212"/>
              <a:gd name="connsiteX19" fmla="*/ 2762250 w 5595937"/>
              <a:gd name="connsiteY19" fmla="*/ 314325 h 1319212"/>
              <a:gd name="connsiteX20" fmla="*/ 2762250 w 5595937"/>
              <a:gd name="connsiteY20" fmla="*/ 328612 h 1319212"/>
              <a:gd name="connsiteX21" fmla="*/ 2705100 w 5595937"/>
              <a:gd name="connsiteY21" fmla="*/ 328612 h 1319212"/>
              <a:gd name="connsiteX22" fmla="*/ 2705100 w 5595937"/>
              <a:gd name="connsiteY22" fmla="*/ 357187 h 1319212"/>
              <a:gd name="connsiteX23" fmla="*/ 2486025 w 5595937"/>
              <a:gd name="connsiteY23" fmla="*/ 357187 h 1319212"/>
              <a:gd name="connsiteX24" fmla="*/ 2486025 w 5595937"/>
              <a:gd name="connsiteY24" fmla="*/ 390525 h 1319212"/>
              <a:gd name="connsiteX25" fmla="*/ 2247900 w 5595937"/>
              <a:gd name="connsiteY25" fmla="*/ 390525 h 1319212"/>
              <a:gd name="connsiteX26" fmla="*/ 2247900 w 5595937"/>
              <a:gd name="connsiteY26" fmla="*/ 402431 h 1319212"/>
              <a:gd name="connsiteX27" fmla="*/ 2240755 w 5595937"/>
              <a:gd name="connsiteY27" fmla="*/ 404812 h 1319212"/>
              <a:gd name="connsiteX28" fmla="*/ 2233612 w 5595937"/>
              <a:gd name="connsiteY28" fmla="*/ 414337 h 1319212"/>
              <a:gd name="connsiteX29" fmla="*/ 2185987 w 5595937"/>
              <a:gd name="connsiteY29" fmla="*/ 414337 h 1319212"/>
              <a:gd name="connsiteX30" fmla="*/ 2185987 w 5595937"/>
              <a:gd name="connsiteY30" fmla="*/ 438150 h 1319212"/>
              <a:gd name="connsiteX31" fmla="*/ 2052637 w 5595937"/>
              <a:gd name="connsiteY31" fmla="*/ 438150 h 1319212"/>
              <a:gd name="connsiteX32" fmla="*/ 2050257 w 5595937"/>
              <a:gd name="connsiteY32" fmla="*/ 440532 h 1319212"/>
              <a:gd name="connsiteX33" fmla="*/ 1914525 w 5595937"/>
              <a:gd name="connsiteY33" fmla="*/ 442913 h 1319212"/>
              <a:gd name="connsiteX34" fmla="*/ 1914525 w 5595937"/>
              <a:gd name="connsiteY34" fmla="*/ 481012 h 1319212"/>
              <a:gd name="connsiteX35" fmla="*/ 1809750 w 5595937"/>
              <a:gd name="connsiteY35" fmla="*/ 481012 h 1319212"/>
              <a:gd name="connsiteX36" fmla="*/ 1809750 w 5595937"/>
              <a:gd name="connsiteY36" fmla="*/ 495300 h 1319212"/>
              <a:gd name="connsiteX37" fmla="*/ 1781175 w 5595937"/>
              <a:gd name="connsiteY37" fmla="*/ 495300 h 1319212"/>
              <a:gd name="connsiteX38" fmla="*/ 1781175 w 5595937"/>
              <a:gd name="connsiteY38" fmla="*/ 514350 h 1319212"/>
              <a:gd name="connsiteX39" fmla="*/ 1743075 w 5595937"/>
              <a:gd name="connsiteY39" fmla="*/ 514350 h 1319212"/>
              <a:gd name="connsiteX40" fmla="*/ 1743075 w 5595937"/>
              <a:gd name="connsiteY40" fmla="*/ 523875 h 1319212"/>
              <a:gd name="connsiteX41" fmla="*/ 1666875 w 5595937"/>
              <a:gd name="connsiteY41" fmla="*/ 523875 h 1319212"/>
              <a:gd name="connsiteX42" fmla="*/ 1666875 w 5595937"/>
              <a:gd name="connsiteY42" fmla="*/ 538162 h 1319212"/>
              <a:gd name="connsiteX43" fmla="*/ 1638300 w 5595937"/>
              <a:gd name="connsiteY43" fmla="*/ 538162 h 1319212"/>
              <a:gd name="connsiteX44" fmla="*/ 1638300 w 5595937"/>
              <a:gd name="connsiteY44" fmla="*/ 547687 h 1319212"/>
              <a:gd name="connsiteX45" fmla="*/ 1628775 w 5595937"/>
              <a:gd name="connsiteY45" fmla="*/ 547687 h 1319212"/>
              <a:gd name="connsiteX46" fmla="*/ 1628775 w 5595937"/>
              <a:gd name="connsiteY46" fmla="*/ 566737 h 1319212"/>
              <a:gd name="connsiteX47" fmla="*/ 1557337 w 5595937"/>
              <a:gd name="connsiteY47" fmla="*/ 566737 h 1319212"/>
              <a:gd name="connsiteX48" fmla="*/ 1557337 w 5595937"/>
              <a:gd name="connsiteY48" fmla="*/ 581025 h 1319212"/>
              <a:gd name="connsiteX49" fmla="*/ 1504950 w 5595937"/>
              <a:gd name="connsiteY49" fmla="*/ 581025 h 1319212"/>
              <a:gd name="connsiteX50" fmla="*/ 1504950 w 5595937"/>
              <a:gd name="connsiteY50" fmla="*/ 600075 h 1319212"/>
              <a:gd name="connsiteX51" fmla="*/ 1414462 w 5595937"/>
              <a:gd name="connsiteY51" fmla="*/ 600075 h 1319212"/>
              <a:gd name="connsiteX52" fmla="*/ 1414462 w 5595937"/>
              <a:gd name="connsiteY52" fmla="*/ 614362 h 1319212"/>
              <a:gd name="connsiteX53" fmla="*/ 1333500 w 5595937"/>
              <a:gd name="connsiteY53" fmla="*/ 614362 h 1319212"/>
              <a:gd name="connsiteX54" fmla="*/ 1328737 w 5595937"/>
              <a:gd name="connsiteY54" fmla="*/ 623887 h 1319212"/>
              <a:gd name="connsiteX55" fmla="*/ 1323975 w 5595937"/>
              <a:gd name="connsiteY55" fmla="*/ 623887 h 1319212"/>
              <a:gd name="connsiteX56" fmla="*/ 1323975 w 5595937"/>
              <a:gd name="connsiteY56" fmla="*/ 657225 h 1319212"/>
              <a:gd name="connsiteX57" fmla="*/ 1323975 w 5595937"/>
              <a:gd name="connsiteY57" fmla="*/ 676275 h 1319212"/>
              <a:gd name="connsiteX58" fmla="*/ 1195387 w 5595937"/>
              <a:gd name="connsiteY58" fmla="*/ 676275 h 1319212"/>
              <a:gd name="connsiteX59" fmla="*/ 1193006 w 5595937"/>
              <a:gd name="connsiteY59" fmla="*/ 681038 h 1319212"/>
              <a:gd name="connsiteX60" fmla="*/ 1133475 w 5595937"/>
              <a:gd name="connsiteY60" fmla="*/ 681038 h 1319212"/>
              <a:gd name="connsiteX61" fmla="*/ 1133475 w 5595937"/>
              <a:gd name="connsiteY61" fmla="*/ 704850 h 1319212"/>
              <a:gd name="connsiteX62" fmla="*/ 1038225 w 5595937"/>
              <a:gd name="connsiteY62" fmla="*/ 704850 h 1319212"/>
              <a:gd name="connsiteX63" fmla="*/ 1028700 w 5595937"/>
              <a:gd name="connsiteY63" fmla="*/ 721518 h 1319212"/>
              <a:gd name="connsiteX64" fmla="*/ 738187 w 5595937"/>
              <a:gd name="connsiteY64" fmla="*/ 719137 h 1319212"/>
              <a:gd name="connsiteX65" fmla="*/ 738187 w 5595937"/>
              <a:gd name="connsiteY65" fmla="*/ 738187 h 1319212"/>
              <a:gd name="connsiteX66" fmla="*/ 609600 w 5595937"/>
              <a:gd name="connsiteY66" fmla="*/ 738187 h 1319212"/>
              <a:gd name="connsiteX67" fmla="*/ 609600 w 5595937"/>
              <a:gd name="connsiteY67" fmla="*/ 771525 h 1319212"/>
              <a:gd name="connsiteX68" fmla="*/ 576262 w 5595937"/>
              <a:gd name="connsiteY68" fmla="*/ 771525 h 1319212"/>
              <a:gd name="connsiteX69" fmla="*/ 576262 w 5595937"/>
              <a:gd name="connsiteY69" fmla="*/ 785812 h 1319212"/>
              <a:gd name="connsiteX70" fmla="*/ 547687 w 5595937"/>
              <a:gd name="connsiteY70" fmla="*/ 785812 h 1319212"/>
              <a:gd name="connsiteX71" fmla="*/ 547687 w 5595937"/>
              <a:gd name="connsiteY71" fmla="*/ 800100 h 1319212"/>
              <a:gd name="connsiteX72" fmla="*/ 509587 w 5595937"/>
              <a:gd name="connsiteY72" fmla="*/ 800100 h 1319212"/>
              <a:gd name="connsiteX73" fmla="*/ 509587 w 5595937"/>
              <a:gd name="connsiteY73" fmla="*/ 814387 h 1319212"/>
              <a:gd name="connsiteX74" fmla="*/ 495300 w 5595937"/>
              <a:gd name="connsiteY74" fmla="*/ 814387 h 1319212"/>
              <a:gd name="connsiteX75" fmla="*/ 495300 w 5595937"/>
              <a:gd name="connsiteY75" fmla="*/ 838200 h 1319212"/>
              <a:gd name="connsiteX76" fmla="*/ 466725 w 5595937"/>
              <a:gd name="connsiteY76" fmla="*/ 838200 h 1319212"/>
              <a:gd name="connsiteX77" fmla="*/ 466725 w 5595937"/>
              <a:gd name="connsiteY77" fmla="*/ 847725 h 1319212"/>
              <a:gd name="connsiteX78" fmla="*/ 428625 w 5595937"/>
              <a:gd name="connsiteY78" fmla="*/ 847725 h 1319212"/>
              <a:gd name="connsiteX79" fmla="*/ 428625 w 5595937"/>
              <a:gd name="connsiteY79" fmla="*/ 847725 h 1319212"/>
              <a:gd name="connsiteX80" fmla="*/ 428625 w 5595937"/>
              <a:gd name="connsiteY80" fmla="*/ 876300 h 1319212"/>
              <a:gd name="connsiteX81" fmla="*/ 428625 w 5595937"/>
              <a:gd name="connsiteY81" fmla="*/ 923925 h 1319212"/>
              <a:gd name="connsiteX82" fmla="*/ 357187 w 5595937"/>
              <a:gd name="connsiteY82" fmla="*/ 923925 h 1319212"/>
              <a:gd name="connsiteX83" fmla="*/ 357187 w 5595937"/>
              <a:gd name="connsiteY83" fmla="*/ 947737 h 1319212"/>
              <a:gd name="connsiteX84" fmla="*/ 295275 w 5595937"/>
              <a:gd name="connsiteY84" fmla="*/ 947737 h 1319212"/>
              <a:gd name="connsiteX85" fmla="*/ 292894 w 5595937"/>
              <a:gd name="connsiteY85" fmla="*/ 959644 h 1319212"/>
              <a:gd name="connsiteX86" fmla="*/ 238125 w 5595937"/>
              <a:gd name="connsiteY86" fmla="*/ 957262 h 1319212"/>
              <a:gd name="connsiteX87" fmla="*/ 238125 w 5595937"/>
              <a:gd name="connsiteY87" fmla="*/ 995362 h 1319212"/>
              <a:gd name="connsiteX88" fmla="*/ 157162 w 5595937"/>
              <a:gd name="connsiteY88" fmla="*/ 995362 h 1319212"/>
              <a:gd name="connsiteX89" fmla="*/ 152400 w 5595937"/>
              <a:gd name="connsiteY89" fmla="*/ 1000124 h 1319212"/>
              <a:gd name="connsiteX90" fmla="*/ 133350 w 5595937"/>
              <a:gd name="connsiteY90" fmla="*/ 1000124 h 1319212"/>
              <a:gd name="connsiteX91" fmla="*/ 133350 w 5595937"/>
              <a:gd name="connsiteY91" fmla="*/ 1035843 h 1319212"/>
              <a:gd name="connsiteX92" fmla="*/ 73819 w 5595937"/>
              <a:gd name="connsiteY92" fmla="*/ 1038225 h 1319212"/>
              <a:gd name="connsiteX93" fmla="*/ 76200 w 5595937"/>
              <a:gd name="connsiteY93" fmla="*/ 1062037 h 1319212"/>
              <a:gd name="connsiteX94" fmla="*/ 42862 w 5595937"/>
              <a:gd name="connsiteY94" fmla="*/ 1062037 h 1319212"/>
              <a:gd name="connsiteX95" fmla="*/ 42862 w 5595937"/>
              <a:gd name="connsiteY95" fmla="*/ 1095375 h 1319212"/>
              <a:gd name="connsiteX96" fmla="*/ 38100 w 5595937"/>
              <a:gd name="connsiteY96" fmla="*/ 1100137 h 1319212"/>
              <a:gd name="connsiteX97" fmla="*/ 23812 w 5595937"/>
              <a:gd name="connsiteY97" fmla="*/ 1114425 h 1319212"/>
              <a:gd name="connsiteX98" fmla="*/ 9525 w 5595937"/>
              <a:gd name="connsiteY98" fmla="*/ 1128712 h 1319212"/>
              <a:gd name="connsiteX99" fmla="*/ 9525 w 5595937"/>
              <a:gd name="connsiteY99" fmla="*/ 1238250 h 1319212"/>
              <a:gd name="connsiteX100" fmla="*/ 0 w 5595937"/>
              <a:gd name="connsiteY100" fmla="*/ 1238250 h 1319212"/>
              <a:gd name="connsiteX101" fmla="*/ 0 w 5595937"/>
              <a:gd name="connsiteY101" fmla="*/ 1319212 h 1319212"/>
              <a:gd name="connsiteX0" fmla="*/ 5595937 w 5595937"/>
              <a:gd name="connsiteY0" fmla="*/ 0 h 1319212"/>
              <a:gd name="connsiteX1" fmla="*/ 4710112 w 5595937"/>
              <a:gd name="connsiteY1" fmla="*/ 0 h 1319212"/>
              <a:gd name="connsiteX2" fmla="*/ 4710112 w 5595937"/>
              <a:gd name="connsiteY2" fmla="*/ 76200 h 1319212"/>
              <a:gd name="connsiteX3" fmla="*/ 4291012 w 5595937"/>
              <a:gd name="connsiteY3" fmla="*/ 76200 h 1319212"/>
              <a:gd name="connsiteX4" fmla="*/ 4291012 w 5595937"/>
              <a:gd name="connsiteY4" fmla="*/ 114300 h 1319212"/>
              <a:gd name="connsiteX5" fmla="*/ 4200525 w 5595937"/>
              <a:gd name="connsiteY5" fmla="*/ 114300 h 1319212"/>
              <a:gd name="connsiteX6" fmla="*/ 4200525 w 5595937"/>
              <a:gd name="connsiteY6" fmla="*/ 161925 h 1319212"/>
              <a:gd name="connsiteX7" fmla="*/ 4124325 w 5595937"/>
              <a:gd name="connsiteY7" fmla="*/ 161925 h 1319212"/>
              <a:gd name="connsiteX8" fmla="*/ 4124325 w 5595937"/>
              <a:gd name="connsiteY8" fmla="*/ 190500 h 1319212"/>
              <a:gd name="connsiteX9" fmla="*/ 3833812 w 5595937"/>
              <a:gd name="connsiteY9" fmla="*/ 190500 h 1319212"/>
              <a:gd name="connsiteX10" fmla="*/ 3833812 w 5595937"/>
              <a:gd name="connsiteY10" fmla="*/ 242887 h 1319212"/>
              <a:gd name="connsiteX11" fmla="*/ 3205162 w 5595937"/>
              <a:gd name="connsiteY11" fmla="*/ 242887 h 1319212"/>
              <a:gd name="connsiteX12" fmla="*/ 3205162 w 5595937"/>
              <a:gd name="connsiteY12" fmla="*/ 257175 h 1319212"/>
              <a:gd name="connsiteX13" fmla="*/ 3090862 w 5595937"/>
              <a:gd name="connsiteY13" fmla="*/ 257175 h 1319212"/>
              <a:gd name="connsiteX14" fmla="*/ 3090862 w 5595937"/>
              <a:gd name="connsiteY14" fmla="*/ 271462 h 1319212"/>
              <a:gd name="connsiteX15" fmla="*/ 3033712 w 5595937"/>
              <a:gd name="connsiteY15" fmla="*/ 271462 h 1319212"/>
              <a:gd name="connsiteX16" fmla="*/ 3033712 w 5595937"/>
              <a:gd name="connsiteY16" fmla="*/ 300037 h 1319212"/>
              <a:gd name="connsiteX17" fmla="*/ 2986087 w 5595937"/>
              <a:gd name="connsiteY17" fmla="*/ 300037 h 1319212"/>
              <a:gd name="connsiteX18" fmla="*/ 2986087 w 5595937"/>
              <a:gd name="connsiteY18" fmla="*/ 314325 h 1319212"/>
              <a:gd name="connsiteX19" fmla="*/ 2762250 w 5595937"/>
              <a:gd name="connsiteY19" fmla="*/ 314325 h 1319212"/>
              <a:gd name="connsiteX20" fmla="*/ 2762250 w 5595937"/>
              <a:gd name="connsiteY20" fmla="*/ 328612 h 1319212"/>
              <a:gd name="connsiteX21" fmla="*/ 2705100 w 5595937"/>
              <a:gd name="connsiteY21" fmla="*/ 328612 h 1319212"/>
              <a:gd name="connsiteX22" fmla="*/ 2705100 w 5595937"/>
              <a:gd name="connsiteY22" fmla="*/ 357187 h 1319212"/>
              <a:gd name="connsiteX23" fmla="*/ 2486025 w 5595937"/>
              <a:gd name="connsiteY23" fmla="*/ 357187 h 1319212"/>
              <a:gd name="connsiteX24" fmla="*/ 2486025 w 5595937"/>
              <a:gd name="connsiteY24" fmla="*/ 390525 h 1319212"/>
              <a:gd name="connsiteX25" fmla="*/ 2247900 w 5595937"/>
              <a:gd name="connsiteY25" fmla="*/ 390525 h 1319212"/>
              <a:gd name="connsiteX26" fmla="*/ 2247900 w 5595937"/>
              <a:gd name="connsiteY26" fmla="*/ 402431 h 1319212"/>
              <a:gd name="connsiteX27" fmla="*/ 2240755 w 5595937"/>
              <a:gd name="connsiteY27" fmla="*/ 404812 h 1319212"/>
              <a:gd name="connsiteX28" fmla="*/ 2233612 w 5595937"/>
              <a:gd name="connsiteY28" fmla="*/ 414337 h 1319212"/>
              <a:gd name="connsiteX29" fmla="*/ 2185987 w 5595937"/>
              <a:gd name="connsiteY29" fmla="*/ 414337 h 1319212"/>
              <a:gd name="connsiteX30" fmla="*/ 2185987 w 5595937"/>
              <a:gd name="connsiteY30" fmla="*/ 438150 h 1319212"/>
              <a:gd name="connsiteX31" fmla="*/ 2052637 w 5595937"/>
              <a:gd name="connsiteY31" fmla="*/ 438150 h 1319212"/>
              <a:gd name="connsiteX32" fmla="*/ 2050257 w 5595937"/>
              <a:gd name="connsiteY32" fmla="*/ 440532 h 1319212"/>
              <a:gd name="connsiteX33" fmla="*/ 1914525 w 5595937"/>
              <a:gd name="connsiteY33" fmla="*/ 442913 h 1319212"/>
              <a:gd name="connsiteX34" fmla="*/ 1914525 w 5595937"/>
              <a:gd name="connsiteY34" fmla="*/ 481012 h 1319212"/>
              <a:gd name="connsiteX35" fmla="*/ 1809750 w 5595937"/>
              <a:gd name="connsiteY35" fmla="*/ 481012 h 1319212"/>
              <a:gd name="connsiteX36" fmla="*/ 1809750 w 5595937"/>
              <a:gd name="connsiteY36" fmla="*/ 495300 h 1319212"/>
              <a:gd name="connsiteX37" fmla="*/ 1781175 w 5595937"/>
              <a:gd name="connsiteY37" fmla="*/ 495300 h 1319212"/>
              <a:gd name="connsiteX38" fmla="*/ 1781175 w 5595937"/>
              <a:gd name="connsiteY38" fmla="*/ 514350 h 1319212"/>
              <a:gd name="connsiteX39" fmla="*/ 1743075 w 5595937"/>
              <a:gd name="connsiteY39" fmla="*/ 514350 h 1319212"/>
              <a:gd name="connsiteX40" fmla="*/ 1743075 w 5595937"/>
              <a:gd name="connsiteY40" fmla="*/ 523875 h 1319212"/>
              <a:gd name="connsiteX41" fmla="*/ 1666875 w 5595937"/>
              <a:gd name="connsiteY41" fmla="*/ 523875 h 1319212"/>
              <a:gd name="connsiteX42" fmla="*/ 1666875 w 5595937"/>
              <a:gd name="connsiteY42" fmla="*/ 538162 h 1319212"/>
              <a:gd name="connsiteX43" fmla="*/ 1638300 w 5595937"/>
              <a:gd name="connsiteY43" fmla="*/ 538162 h 1319212"/>
              <a:gd name="connsiteX44" fmla="*/ 1638300 w 5595937"/>
              <a:gd name="connsiteY44" fmla="*/ 547687 h 1319212"/>
              <a:gd name="connsiteX45" fmla="*/ 1628775 w 5595937"/>
              <a:gd name="connsiteY45" fmla="*/ 547687 h 1319212"/>
              <a:gd name="connsiteX46" fmla="*/ 1628775 w 5595937"/>
              <a:gd name="connsiteY46" fmla="*/ 566737 h 1319212"/>
              <a:gd name="connsiteX47" fmla="*/ 1557337 w 5595937"/>
              <a:gd name="connsiteY47" fmla="*/ 566737 h 1319212"/>
              <a:gd name="connsiteX48" fmla="*/ 1557337 w 5595937"/>
              <a:gd name="connsiteY48" fmla="*/ 581025 h 1319212"/>
              <a:gd name="connsiteX49" fmla="*/ 1504950 w 5595937"/>
              <a:gd name="connsiteY49" fmla="*/ 581025 h 1319212"/>
              <a:gd name="connsiteX50" fmla="*/ 1504950 w 5595937"/>
              <a:gd name="connsiteY50" fmla="*/ 600075 h 1319212"/>
              <a:gd name="connsiteX51" fmla="*/ 1414462 w 5595937"/>
              <a:gd name="connsiteY51" fmla="*/ 600075 h 1319212"/>
              <a:gd name="connsiteX52" fmla="*/ 1414462 w 5595937"/>
              <a:gd name="connsiteY52" fmla="*/ 614362 h 1319212"/>
              <a:gd name="connsiteX53" fmla="*/ 1333500 w 5595937"/>
              <a:gd name="connsiteY53" fmla="*/ 614362 h 1319212"/>
              <a:gd name="connsiteX54" fmla="*/ 1328737 w 5595937"/>
              <a:gd name="connsiteY54" fmla="*/ 623887 h 1319212"/>
              <a:gd name="connsiteX55" fmla="*/ 1323975 w 5595937"/>
              <a:gd name="connsiteY55" fmla="*/ 623887 h 1319212"/>
              <a:gd name="connsiteX56" fmla="*/ 1323975 w 5595937"/>
              <a:gd name="connsiteY56" fmla="*/ 657225 h 1319212"/>
              <a:gd name="connsiteX57" fmla="*/ 1323975 w 5595937"/>
              <a:gd name="connsiteY57" fmla="*/ 676275 h 1319212"/>
              <a:gd name="connsiteX58" fmla="*/ 1195387 w 5595937"/>
              <a:gd name="connsiteY58" fmla="*/ 676275 h 1319212"/>
              <a:gd name="connsiteX59" fmla="*/ 1193006 w 5595937"/>
              <a:gd name="connsiteY59" fmla="*/ 681038 h 1319212"/>
              <a:gd name="connsiteX60" fmla="*/ 1133475 w 5595937"/>
              <a:gd name="connsiteY60" fmla="*/ 681038 h 1319212"/>
              <a:gd name="connsiteX61" fmla="*/ 1133475 w 5595937"/>
              <a:gd name="connsiteY61" fmla="*/ 704850 h 1319212"/>
              <a:gd name="connsiteX62" fmla="*/ 1038225 w 5595937"/>
              <a:gd name="connsiteY62" fmla="*/ 704850 h 1319212"/>
              <a:gd name="connsiteX63" fmla="*/ 1028700 w 5595937"/>
              <a:gd name="connsiteY63" fmla="*/ 721518 h 1319212"/>
              <a:gd name="connsiteX64" fmla="*/ 738187 w 5595937"/>
              <a:gd name="connsiteY64" fmla="*/ 719137 h 1319212"/>
              <a:gd name="connsiteX65" fmla="*/ 738187 w 5595937"/>
              <a:gd name="connsiteY65" fmla="*/ 738187 h 1319212"/>
              <a:gd name="connsiteX66" fmla="*/ 609600 w 5595937"/>
              <a:gd name="connsiteY66" fmla="*/ 738187 h 1319212"/>
              <a:gd name="connsiteX67" fmla="*/ 609600 w 5595937"/>
              <a:gd name="connsiteY67" fmla="*/ 771525 h 1319212"/>
              <a:gd name="connsiteX68" fmla="*/ 576262 w 5595937"/>
              <a:gd name="connsiteY68" fmla="*/ 771525 h 1319212"/>
              <a:gd name="connsiteX69" fmla="*/ 576262 w 5595937"/>
              <a:gd name="connsiteY69" fmla="*/ 785812 h 1319212"/>
              <a:gd name="connsiteX70" fmla="*/ 547687 w 5595937"/>
              <a:gd name="connsiteY70" fmla="*/ 785812 h 1319212"/>
              <a:gd name="connsiteX71" fmla="*/ 547687 w 5595937"/>
              <a:gd name="connsiteY71" fmla="*/ 800100 h 1319212"/>
              <a:gd name="connsiteX72" fmla="*/ 509587 w 5595937"/>
              <a:gd name="connsiteY72" fmla="*/ 800100 h 1319212"/>
              <a:gd name="connsiteX73" fmla="*/ 509587 w 5595937"/>
              <a:gd name="connsiteY73" fmla="*/ 814387 h 1319212"/>
              <a:gd name="connsiteX74" fmla="*/ 495300 w 5595937"/>
              <a:gd name="connsiteY74" fmla="*/ 814387 h 1319212"/>
              <a:gd name="connsiteX75" fmla="*/ 495300 w 5595937"/>
              <a:gd name="connsiteY75" fmla="*/ 838200 h 1319212"/>
              <a:gd name="connsiteX76" fmla="*/ 466725 w 5595937"/>
              <a:gd name="connsiteY76" fmla="*/ 838200 h 1319212"/>
              <a:gd name="connsiteX77" fmla="*/ 466725 w 5595937"/>
              <a:gd name="connsiteY77" fmla="*/ 847725 h 1319212"/>
              <a:gd name="connsiteX78" fmla="*/ 428625 w 5595937"/>
              <a:gd name="connsiteY78" fmla="*/ 847725 h 1319212"/>
              <a:gd name="connsiteX79" fmla="*/ 428625 w 5595937"/>
              <a:gd name="connsiteY79" fmla="*/ 847725 h 1319212"/>
              <a:gd name="connsiteX80" fmla="*/ 428625 w 5595937"/>
              <a:gd name="connsiteY80" fmla="*/ 876300 h 1319212"/>
              <a:gd name="connsiteX81" fmla="*/ 428625 w 5595937"/>
              <a:gd name="connsiteY81" fmla="*/ 923925 h 1319212"/>
              <a:gd name="connsiteX82" fmla="*/ 357187 w 5595937"/>
              <a:gd name="connsiteY82" fmla="*/ 923925 h 1319212"/>
              <a:gd name="connsiteX83" fmla="*/ 357187 w 5595937"/>
              <a:gd name="connsiteY83" fmla="*/ 947737 h 1319212"/>
              <a:gd name="connsiteX84" fmla="*/ 295275 w 5595937"/>
              <a:gd name="connsiteY84" fmla="*/ 947737 h 1319212"/>
              <a:gd name="connsiteX85" fmla="*/ 292894 w 5595937"/>
              <a:gd name="connsiteY85" fmla="*/ 959644 h 1319212"/>
              <a:gd name="connsiteX86" fmla="*/ 238125 w 5595937"/>
              <a:gd name="connsiteY86" fmla="*/ 957262 h 1319212"/>
              <a:gd name="connsiteX87" fmla="*/ 238125 w 5595937"/>
              <a:gd name="connsiteY87" fmla="*/ 995362 h 1319212"/>
              <a:gd name="connsiteX88" fmla="*/ 157162 w 5595937"/>
              <a:gd name="connsiteY88" fmla="*/ 995362 h 1319212"/>
              <a:gd name="connsiteX89" fmla="*/ 152400 w 5595937"/>
              <a:gd name="connsiteY89" fmla="*/ 1000124 h 1319212"/>
              <a:gd name="connsiteX90" fmla="*/ 133350 w 5595937"/>
              <a:gd name="connsiteY90" fmla="*/ 1000124 h 1319212"/>
              <a:gd name="connsiteX91" fmla="*/ 133350 w 5595937"/>
              <a:gd name="connsiteY91" fmla="*/ 1042987 h 1319212"/>
              <a:gd name="connsiteX92" fmla="*/ 73819 w 5595937"/>
              <a:gd name="connsiteY92" fmla="*/ 1038225 h 1319212"/>
              <a:gd name="connsiteX93" fmla="*/ 76200 w 5595937"/>
              <a:gd name="connsiteY93" fmla="*/ 1062037 h 1319212"/>
              <a:gd name="connsiteX94" fmla="*/ 42862 w 5595937"/>
              <a:gd name="connsiteY94" fmla="*/ 1062037 h 1319212"/>
              <a:gd name="connsiteX95" fmla="*/ 42862 w 5595937"/>
              <a:gd name="connsiteY95" fmla="*/ 1095375 h 1319212"/>
              <a:gd name="connsiteX96" fmla="*/ 38100 w 5595937"/>
              <a:gd name="connsiteY96" fmla="*/ 1100137 h 1319212"/>
              <a:gd name="connsiteX97" fmla="*/ 23812 w 5595937"/>
              <a:gd name="connsiteY97" fmla="*/ 1114425 h 1319212"/>
              <a:gd name="connsiteX98" fmla="*/ 9525 w 5595937"/>
              <a:gd name="connsiteY98" fmla="*/ 1128712 h 1319212"/>
              <a:gd name="connsiteX99" fmla="*/ 9525 w 5595937"/>
              <a:gd name="connsiteY99" fmla="*/ 1238250 h 1319212"/>
              <a:gd name="connsiteX100" fmla="*/ 0 w 5595937"/>
              <a:gd name="connsiteY100" fmla="*/ 1238250 h 1319212"/>
              <a:gd name="connsiteX101" fmla="*/ 0 w 5595937"/>
              <a:gd name="connsiteY101" fmla="*/ 1319212 h 1319212"/>
              <a:gd name="connsiteX0" fmla="*/ 5595937 w 5595937"/>
              <a:gd name="connsiteY0" fmla="*/ 0 h 1319212"/>
              <a:gd name="connsiteX1" fmla="*/ 4710112 w 5595937"/>
              <a:gd name="connsiteY1" fmla="*/ 0 h 1319212"/>
              <a:gd name="connsiteX2" fmla="*/ 4710112 w 5595937"/>
              <a:gd name="connsiteY2" fmla="*/ 76200 h 1319212"/>
              <a:gd name="connsiteX3" fmla="*/ 4291012 w 5595937"/>
              <a:gd name="connsiteY3" fmla="*/ 76200 h 1319212"/>
              <a:gd name="connsiteX4" fmla="*/ 4291012 w 5595937"/>
              <a:gd name="connsiteY4" fmla="*/ 114300 h 1319212"/>
              <a:gd name="connsiteX5" fmla="*/ 4200525 w 5595937"/>
              <a:gd name="connsiteY5" fmla="*/ 114300 h 1319212"/>
              <a:gd name="connsiteX6" fmla="*/ 4200525 w 5595937"/>
              <a:gd name="connsiteY6" fmla="*/ 161925 h 1319212"/>
              <a:gd name="connsiteX7" fmla="*/ 4124325 w 5595937"/>
              <a:gd name="connsiteY7" fmla="*/ 161925 h 1319212"/>
              <a:gd name="connsiteX8" fmla="*/ 4124325 w 5595937"/>
              <a:gd name="connsiteY8" fmla="*/ 190500 h 1319212"/>
              <a:gd name="connsiteX9" fmla="*/ 3833812 w 5595937"/>
              <a:gd name="connsiteY9" fmla="*/ 190500 h 1319212"/>
              <a:gd name="connsiteX10" fmla="*/ 3833812 w 5595937"/>
              <a:gd name="connsiteY10" fmla="*/ 242887 h 1319212"/>
              <a:gd name="connsiteX11" fmla="*/ 3205162 w 5595937"/>
              <a:gd name="connsiteY11" fmla="*/ 242887 h 1319212"/>
              <a:gd name="connsiteX12" fmla="*/ 3205162 w 5595937"/>
              <a:gd name="connsiteY12" fmla="*/ 257175 h 1319212"/>
              <a:gd name="connsiteX13" fmla="*/ 3090862 w 5595937"/>
              <a:gd name="connsiteY13" fmla="*/ 257175 h 1319212"/>
              <a:gd name="connsiteX14" fmla="*/ 3090862 w 5595937"/>
              <a:gd name="connsiteY14" fmla="*/ 271462 h 1319212"/>
              <a:gd name="connsiteX15" fmla="*/ 3033712 w 5595937"/>
              <a:gd name="connsiteY15" fmla="*/ 271462 h 1319212"/>
              <a:gd name="connsiteX16" fmla="*/ 3033712 w 5595937"/>
              <a:gd name="connsiteY16" fmla="*/ 300037 h 1319212"/>
              <a:gd name="connsiteX17" fmla="*/ 2986087 w 5595937"/>
              <a:gd name="connsiteY17" fmla="*/ 300037 h 1319212"/>
              <a:gd name="connsiteX18" fmla="*/ 2986087 w 5595937"/>
              <a:gd name="connsiteY18" fmla="*/ 314325 h 1319212"/>
              <a:gd name="connsiteX19" fmla="*/ 2762250 w 5595937"/>
              <a:gd name="connsiteY19" fmla="*/ 314325 h 1319212"/>
              <a:gd name="connsiteX20" fmla="*/ 2762250 w 5595937"/>
              <a:gd name="connsiteY20" fmla="*/ 328612 h 1319212"/>
              <a:gd name="connsiteX21" fmla="*/ 2705100 w 5595937"/>
              <a:gd name="connsiteY21" fmla="*/ 328612 h 1319212"/>
              <a:gd name="connsiteX22" fmla="*/ 2705100 w 5595937"/>
              <a:gd name="connsiteY22" fmla="*/ 357187 h 1319212"/>
              <a:gd name="connsiteX23" fmla="*/ 2486025 w 5595937"/>
              <a:gd name="connsiteY23" fmla="*/ 357187 h 1319212"/>
              <a:gd name="connsiteX24" fmla="*/ 2486025 w 5595937"/>
              <a:gd name="connsiteY24" fmla="*/ 390525 h 1319212"/>
              <a:gd name="connsiteX25" fmla="*/ 2247900 w 5595937"/>
              <a:gd name="connsiteY25" fmla="*/ 390525 h 1319212"/>
              <a:gd name="connsiteX26" fmla="*/ 2247900 w 5595937"/>
              <a:gd name="connsiteY26" fmla="*/ 402431 h 1319212"/>
              <a:gd name="connsiteX27" fmla="*/ 2240755 w 5595937"/>
              <a:gd name="connsiteY27" fmla="*/ 404812 h 1319212"/>
              <a:gd name="connsiteX28" fmla="*/ 2233612 w 5595937"/>
              <a:gd name="connsiteY28" fmla="*/ 414337 h 1319212"/>
              <a:gd name="connsiteX29" fmla="*/ 2185987 w 5595937"/>
              <a:gd name="connsiteY29" fmla="*/ 414337 h 1319212"/>
              <a:gd name="connsiteX30" fmla="*/ 2185987 w 5595937"/>
              <a:gd name="connsiteY30" fmla="*/ 438150 h 1319212"/>
              <a:gd name="connsiteX31" fmla="*/ 2052637 w 5595937"/>
              <a:gd name="connsiteY31" fmla="*/ 438150 h 1319212"/>
              <a:gd name="connsiteX32" fmla="*/ 2050257 w 5595937"/>
              <a:gd name="connsiteY32" fmla="*/ 440532 h 1319212"/>
              <a:gd name="connsiteX33" fmla="*/ 1914525 w 5595937"/>
              <a:gd name="connsiteY33" fmla="*/ 442913 h 1319212"/>
              <a:gd name="connsiteX34" fmla="*/ 1914525 w 5595937"/>
              <a:gd name="connsiteY34" fmla="*/ 481012 h 1319212"/>
              <a:gd name="connsiteX35" fmla="*/ 1809750 w 5595937"/>
              <a:gd name="connsiteY35" fmla="*/ 481012 h 1319212"/>
              <a:gd name="connsiteX36" fmla="*/ 1809750 w 5595937"/>
              <a:gd name="connsiteY36" fmla="*/ 495300 h 1319212"/>
              <a:gd name="connsiteX37" fmla="*/ 1781175 w 5595937"/>
              <a:gd name="connsiteY37" fmla="*/ 495300 h 1319212"/>
              <a:gd name="connsiteX38" fmla="*/ 1781175 w 5595937"/>
              <a:gd name="connsiteY38" fmla="*/ 514350 h 1319212"/>
              <a:gd name="connsiteX39" fmla="*/ 1743075 w 5595937"/>
              <a:gd name="connsiteY39" fmla="*/ 514350 h 1319212"/>
              <a:gd name="connsiteX40" fmla="*/ 1743075 w 5595937"/>
              <a:gd name="connsiteY40" fmla="*/ 523875 h 1319212"/>
              <a:gd name="connsiteX41" fmla="*/ 1666875 w 5595937"/>
              <a:gd name="connsiteY41" fmla="*/ 523875 h 1319212"/>
              <a:gd name="connsiteX42" fmla="*/ 1666875 w 5595937"/>
              <a:gd name="connsiteY42" fmla="*/ 538162 h 1319212"/>
              <a:gd name="connsiteX43" fmla="*/ 1638300 w 5595937"/>
              <a:gd name="connsiteY43" fmla="*/ 538162 h 1319212"/>
              <a:gd name="connsiteX44" fmla="*/ 1638300 w 5595937"/>
              <a:gd name="connsiteY44" fmla="*/ 547687 h 1319212"/>
              <a:gd name="connsiteX45" fmla="*/ 1628775 w 5595937"/>
              <a:gd name="connsiteY45" fmla="*/ 547687 h 1319212"/>
              <a:gd name="connsiteX46" fmla="*/ 1628775 w 5595937"/>
              <a:gd name="connsiteY46" fmla="*/ 566737 h 1319212"/>
              <a:gd name="connsiteX47" fmla="*/ 1557337 w 5595937"/>
              <a:gd name="connsiteY47" fmla="*/ 566737 h 1319212"/>
              <a:gd name="connsiteX48" fmla="*/ 1557337 w 5595937"/>
              <a:gd name="connsiteY48" fmla="*/ 581025 h 1319212"/>
              <a:gd name="connsiteX49" fmla="*/ 1504950 w 5595937"/>
              <a:gd name="connsiteY49" fmla="*/ 581025 h 1319212"/>
              <a:gd name="connsiteX50" fmla="*/ 1504950 w 5595937"/>
              <a:gd name="connsiteY50" fmla="*/ 600075 h 1319212"/>
              <a:gd name="connsiteX51" fmla="*/ 1414462 w 5595937"/>
              <a:gd name="connsiteY51" fmla="*/ 600075 h 1319212"/>
              <a:gd name="connsiteX52" fmla="*/ 1414462 w 5595937"/>
              <a:gd name="connsiteY52" fmla="*/ 614362 h 1319212"/>
              <a:gd name="connsiteX53" fmla="*/ 1333500 w 5595937"/>
              <a:gd name="connsiteY53" fmla="*/ 614362 h 1319212"/>
              <a:gd name="connsiteX54" fmla="*/ 1328737 w 5595937"/>
              <a:gd name="connsiteY54" fmla="*/ 623887 h 1319212"/>
              <a:gd name="connsiteX55" fmla="*/ 1323975 w 5595937"/>
              <a:gd name="connsiteY55" fmla="*/ 623887 h 1319212"/>
              <a:gd name="connsiteX56" fmla="*/ 1323975 w 5595937"/>
              <a:gd name="connsiteY56" fmla="*/ 657225 h 1319212"/>
              <a:gd name="connsiteX57" fmla="*/ 1323975 w 5595937"/>
              <a:gd name="connsiteY57" fmla="*/ 676275 h 1319212"/>
              <a:gd name="connsiteX58" fmla="*/ 1195387 w 5595937"/>
              <a:gd name="connsiteY58" fmla="*/ 676275 h 1319212"/>
              <a:gd name="connsiteX59" fmla="*/ 1193006 w 5595937"/>
              <a:gd name="connsiteY59" fmla="*/ 681038 h 1319212"/>
              <a:gd name="connsiteX60" fmla="*/ 1133475 w 5595937"/>
              <a:gd name="connsiteY60" fmla="*/ 681038 h 1319212"/>
              <a:gd name="connsiteX61" fmla="*/ 1133475 w 5595937"/>
              <a:gd name="connsiteY61" fmla="*/ 704850 h 1319212"/>
              <a:gd name="connsiteX62" fmla="*/ 1038225 w 5595937"/>
              <a:gd name="connsiteY62" fmla="*/ 704850 h 1319212"/>
              <a:gd name="connsiteX63" fmla="*/ 1028700 w 5595937"/>
              <a:gd name="connsiteY63" fmla="*/ 721518 h 1319212"/>
              <a:gd name="connsiteX64" fmla="*/ 738187 w 5595937"/>
              <a:gd name="connsiteY64" fmla="*/ 719137 h 1319212"/>
              <a:gd name="connsiteX65" fmla="*/ 738187 w 5595937"/>
              <a:gd name="connsiteY65" fmla="*/ 738187 h 1319212"/>
              <a:gd name="connsiteX66" fmla="*/ 609600 w 5595937"/>
              <a:gd name="connsiteY66" fmla="*/ 738187 h 1319212"/>
              <a:gd name="connsiteX67" fmla="*/ 609600 w 5595937"/>
              <a:gd name="connsiteY67" fmla="*/ 771525 h 1319212"/>
              <a:gd name="connsiteX68" fmla="*/ 576262 w 5595937"/>
              <a:gd name="connsiteY68" fmla="*/ 771525 h 1319212"/>
              <a:gd name="connsiteX69" fmla="*/ 576262 w 5595937"/>
              <a:gd name="connsiteY69" fmla="*/ 785812 h 1319212"/>
              <a:gd name="connsiteX70" fmla="*/ 547687 w 5595937"/>
              <a:gd name="connsiteY70" fmla="*/ 785812 h 1319212"/>
              <a:gd name="connsiteX71" fmla="*/ 547687 w 5595937"/>
              <a:gd name="connsiteY71" fmla="*/ 800100 h 1319212"/>
              <a:gd name="connsiteX72" fmla="*/ 509587 w 5595937"/>
              <a:gd name="connsiteY72" fmla="*/ 800100 h 1319212"/>
              <a:gd name="connsiteX73" fmla="*/ 509587 w 5595937"/>
              <a:gd name="connsiteY73" fmla="*/ 814387 h 1319212"/>
              <a:gd name="connsiteX74" fmla="*/ 495300 w 5595937"/>
              <a:gd name="connsiteY74" fmla="*/ 814387 h 1319212"/>
              <a:gd name="connsiteX75" fmla="*/ 495300 w 5595937"/>
              <a:gd name="connsiteY75" fmla="*/ 838200 h 1319212"/>
              <a:gd name="connsiteX76" fmla="*/ 466725 w 5595937"/>
              <a:gd name="connsiteY76" fmla="*/ 838200 h 1319212"/>
              <a:gd name="connsiteX77" fmla="*/ 466725 w 5595937"/>
              <a:gd name="connsiteY77" fmla="*/ 847725 h 1319212"/>
              <a:gd name="connsiteX78" fmla="*/ 428625 w 5595937"/>
              <a:gd name="connsiteY78" fmla="*/ 847725 h 1319212"/>
              <a:gd name="connsiteX79" fmla="*/ 428625 w 5595937"/>
              <a:gd name="connsiteY79" fmla="*/ 847725 h 1319212"/>
              <a:gd name="connsiteX80" fmla="*/ 428625 w 5595937"/>
              <a:gd name="connsiteY80" fmla="*/ 876300 h 1319212"/>
              <a:gd name="connsiteX81" fmla="*/ 428625 w 5595937"/>
              <a:gd name="connsiteY81" fmla="*/ 923925 h 1319212"/>
              <a:gd name="connsiteX82" fmla="*/ 357187 w 5595937"/>
              <a:gd name="connsiteY82" fmla="*/ 923925 h 1319212"/>
              <a:gd name="connsiteX83" fmla="*/ 357187 w 5595937"/>
              <a:gd name="connsiteY83" fmla="*/ 947737 h 1319212"/>
              <a:gd name="connsiteX84" fmla="*/ 295275 w 5595937"/>
              <a:gd name="connsiteY84" fmla="*/ 947737 h 1319212"/>
              <a:gd name="connsiteX85" fmla="*/ 292894 w 5595937"/>
              <a:gd name="connsiteY85" fmla="*/ 959644 h 1319212"/>
              <a:gd name="connsiteX86" fmla="*/ 238125 w 5595937"/>
              <a:gd name="connsiteY86" fmla="*/ 957262 h 1319212"/>
              <a:gd name="connsiteX87" fmla="*/ 238125 w 5595937"/>
              <a:gd name="connsiteY87" fmla="*/ 995362 h 1319212"/>
              <a:gd name="connsiteX88" fmla="*/ 157162 w 5595937"/>
              <a:gd name="connsiteY88" fmla="*/ 995362 h 1319212"/>
              <a:gd name="connsiteX89" fmla="*/ 152400 w 5595937"/>
              <a:gd name="connsiteY89" fmla="*/ 1000124 h 1319212"/>
              <a:gd name="connsiteX90" fmla="*/ 138112 w 5595937"/>
              <a:gd name="connsiteY90" fmla="*/ 1014411 h 1319212"/>
              <a:gd name="connsiteX91" fmla="*/ 133350 w 5595937"/>
              <a:gd name="connsiteY91" fmla="*/ 1042987 h 1319212"/>
              <a:gd name="connsiteX92" fmla="*/ 73819 w 5595937"/>
              <a:gd name="connsiteY92" fmla="*/ 1038225 h 1319212"/>
              <a:gd name="connsiteX93" fmla="*/ 76200 w 5595937"/>
              <a:gd name="connsiteY93" fmla="*/ 1062037 h 1319212"/>
              <a:gd name="connsiteX94" fmla="*/ 42862 w 5595937"/>
              <a:gd name="connsiteY94" fmla="*/ 1062037 h 1319212"/>
              <a:gd name="connsiteX95" fmla="*/ 42862 w 5595937"/>
              <a:gd name="connsiteY95" fmla="*/ 1095375 h 1319212"/>
              <a:gd name="connsiteX96" fmla="*/ 38100 w 5595937"/>
              <a:gd name="connsiteY96" fmla="*/ 1100137 h 1319212"/>
              <a:gd name="connsiteX97" fmla="*/ 23812 w 5595937"/>
              <a:gd name="connsiteY97" fmla="*/ 1114425 h 1319212"/>
              <a:gd name="connsiteX98" fmla="*/ 9525 w 5595937"/>
              <a:gd name="connsiteY98" fmla="*/ 1128712 h 1319212"/>
              <a:gd name="connsiteX99" fmla="*/ 9525 w 5595937"/>
              <a:gd name="connsiteY99" fmla="*/ 1238250 h 1319212"/>
              <a:gd name="connsiteX100" fmla="*/ 0 w 5595937"/>
              <a:gd name="connsiteY100" fmla="*/ 1238250 h 1319212"/>
              <a:gd name="connsiteX101" fmla="*/ 0 w 5595937"/>
              <a:gd name="connsiteY101" fmla="*/ 1319212 h 1319212"/>
              <a:gd name="connsiteX0" fmla="*/ 5595937 w 5595937"/>
              <a:gd name="connsiteY0" fmla="*/ 0 h 1319212"/>
              <a:gd name="connsiteX1" fmla="*/ 4710112 w 5595937"/>
              <a:gd name="connsiteY1" fmla="*/ 0 h 1319212"/>
              <a:gd name="connsiteX2" fmla="*/ 4710112 w 5595937"/>
              <a:gd name="connsiteY2" fmla="*/ 76200 h 1319212"/>
              <a:gd name="connsiteX3" fmla="*/ 4291012 w 5595937"/>
              <a:gd name="connsiteY3" fmla="*/ 76200 h 1319212"/>
              <a:gd name="connsiteX4" fmla="*/ 4291012 w 5595937"/>
              <a:gd name="connsiteY4" fmla="*/ 114300 h 1319212"/>
              <a:gd name="connsiteX5" fmla="*/ 4200525 w 5595937"/>
              <a:gd name="connsiteY5" fmla="*/ 114300 h 1319212"/>
              <a:gd name="connsiteX6" fmla="*/ 4200525 w 5595937"/>
              <a:gd name="connsiteY6" fmla="*/ 161925 h 1319212"/>
              <a:gd name="connsiteX7" fmla="*/ 4124325 w 5595937"/>
              <a:gd name="connsiteY7" fmla="*/ 161925 h 1319212"/>
              <a:gd name="connsiteX8" fmla="*/ 4124325 w 5595937"/>
              <a:gd name="connsiteY8" fmla="*/ 190500 h 1319212"/>
              <a:gd name="connsiteX9" fmla="*/ 3833812 w 5595937"/>
              <a:gd name="connsiteY9" fmla="*/ 190500 h 1319212"/>
              <a:gd name="connsiteX10" fmla="*/ 3833812 w 5595937"/>
              <a:gd name="connsiteY10" fmla="*/ 242887 h 1319212"/>
              <a:gd name="connsiteX11" fmla="*/ 3205162 w 5595937"/>
              <a:gd name="connsiteY11" fmla="*/ 242887 h 1319212"/>
              <a:gd name="connsiteX12" fmla="*/ 3205162 w 5595937"/>
              <a:gd name="connsiteY12" fmla="*/ 257175 h 1319212"/>
              <a:gd name="connsiteX13" fmla="*/ 3090862 w 5595937"/>
              <a:gd name="connsiteY13" fmla="*/ 257175 h 1319212"/>
              <a:gd name="connsiteX14" fmla="*/ 3090862 w 5595937"/>
              <a:gd name="connsiteY14" fmla="*/ 271462 h 1319212"/>
              <a:gd name="connsiteX15" fmla="*/ 3033712 w 5595937"/>
              <a:gd name="connsiteY15" fmla="*/ 271462 h 1319212"/>
              <a:gd name="connsiteX16" fmla="*/ 3033712 w 5595937"/>
              <a:gd name="connsiteY16" fmla="*/ 300037 h 1319212"/>
              <a:gd name="connsiteX17" fmla="*/ 2986087 w 5595937"/>
              <a:gd name="connsiteY17" fmla="*/ 300037 h 1319212"/>
              <a:gd name="connsiteX18" fmla="*/ 2986087 w 5595937"/>
              <a:gd name="connsiteY18" fmla="*/ 314325 h 1319212"/>
              <a:gd name="connsiteX19" fmla="*/ 2762250 w 5595937"/>
              <a:gd name="connsiteY19" fmla="*/ 314325 h 1319212"/>
              <a:gd name="connsiteX20" fmla="*/ 2762250 w 5595937"/>
              <a:gd name="connsiteY20" fmla="*/ 328612 h 1319212"/>
              <a:gd name="connsiteX21" fmla="*/ 2705100 w 5595937"/>
              <a:gd name="connsiteY21" fmla="*/ 328612 h 1319212"/>
              <a:gd name="connsiteX22" fmla="*/ 2705100 w 5595937"/>
              <a:gd name="connsiteY22" fmla="*/ 357187 h 1319212"/>
              <a:gd name="connsiteX23" fmla="*/ 2486025 w 5595937"/>
              <a:gd name="connsiteY23" fmla="*/ 357187 h 1319212"/>
              <a:gd name="connsiteX24" fmla="*/ 2486025 w 5595937"/>
              <a:gd name="connsiteY24" fmla="*/ 390525 h 1319212"/>
              <a:gd name="connsiteX25" fmla="*/ 2247900 w 5595937"/>
              <a:gd name="connsiteY25" fmla="*/ 390525 h 1319212"/>
              <a:gd name="connsiteX26" fmla="*/ 2247900 w 5595937"/>
              <a:gd name="connsiteY26" fmla="*/ 402431 h 1319212"/>
              <a:gd name="connsiteX27" fmla="*/ 2240755 w 5595937"/>
              <a:gd name="connsiteY27" fmla="*/ 404812 h 1319212"/>
              <a:gd name="connsiteX28" fmla="*/ 2233612 w 5595937"/>
              <a:gd name="connsiteY28" fmla="*/ 414337 h 1319212"/>
              <a:gd name="connsiteX29" fmla="*/ 2185987 w 5595937"/>
              <a:gd name="connsiteY29" fmla="*/ 414337 h 1319212"/>
              <a:gd name="connsiteX30" fmla="*/ 2185987 w 5595937"/>
              <a:gd name="connsiteY30" fmla="*/ 438150 h 1319212"/>
              <a:gd name="connsiteX31" fmla="*/ 2052637 w 5595937"/>
              <a:gd name="connsiteY31" fmla="*/ 438150 h 1319212"/>
              <a:gd name="connsiteX32" fmla="*/ 2050257 w 5595937"/>
              <a:gd name="connsiteY32" fmla="*/ 440532 h 1319212"/>
              <a:gd name="connsiteX33" fmla="*/ 1914525 w 5595937"/>
              <a:gd name="connsiteY33" fmla="*/ 442913 h 1319212"/>
              <a:gd name="connsiteX34" fmla="*/ 1914525 w 5595937"/>
              <a:gd name="connsiteY34" fmla="*/ 481012 h 1319212"/>
              <a:gd name="connsiteX35" fmla="*/ 1809750 w 5595937"/>
              <a:gd name="connsiteY35" fmla="*/ 481012 h 1319212"/>
              <a:gd name="connsiteX36" fmla="*/ 1809750 w 5595937"/>
              <a:gd name="connsiteY36" fmla="*/ 495300 h 1319212"/>
              <a:gd name="connsiteX37" fmla="*/ 1781175 w 5595937"/>
              <a:gd name="connsiteY37" fmla="*/ 495300 h 1319212"/>
              <a:gd name="connsiteX38" fmla="*/ 1781175 w 5595937"/>
              <a:gd name="connsiteY38" fmla="*/ 514350 h 1319212"/>
              <a:gd name="connsiteX39" fmla="*/ 1743075 w 5595937"/>
              <a:gd name="connsiteY39" fmla="*/ 514350 h 1319212"/>
              <a:gd name="connsiteX40" fmla="*/ 1743075 w 5595937"/>
              <a:gd name="connsiteY40" fmla="*/ 523875 h 1319212"/>
              <a:gd name="connsiteX41" fmla="*/ 1666875 w 5595937"/>
              <a:gd name="connsiteY41" fmla="*/ 523875 h 1319212"/>
              <a:gd name="connsiteX42" fmla="*/ 1666875 w 5595937"/>
              <a:gd name="connsiteY42" fmla="*/ 538162 h 1319212"/>
              <a:gd name="connsiteX43" fmla="*/ 1638300 w 5595937"/>
              <a:gd name="connsiteY43" fmla="*/ 538162 h 1319212"/>
              <a:gd name="connsiteX44" fmla="*/ 1638300 w 5595937"/>
              <a:gd name="connsiteY44" fmla="*/ 547687 h 1319212"/>
              <a:gd name="connsiteX45" fmla="*/ 1628775 w 5595937"/>
              <a:gd name="connsiteY45" fmla="*/ 547687 h 1319212"/>
              <a:gd name="connsiteX46" fmla="*/ 1628775 w 5595937"/>
              <a:gd name="connsiteY46" fmla="*/ 566737 h 1319212"/>
              <a:gd name="connsiteX47" fmla="*/ 1557337 w 5595937"/>
              <a:gd name="connsiteY47" fmla="*/ 566737 h 1319212"/>
              <a:gd name="connsiteX48" fmla="*/ 1557337 w 5595937"/>
              <a:gd name="connsiteY48" fmla="*/ 581025 h 1319212"/>
              <a:gd name="connsiteX49" fmla="*/ 1504950 w 5595937"/>
              <a:gd name="connsiteY49" fmla="*/ 581025 h 1319212"/>
              <a:gd name="connsiteX50" fmla="*/ 1504950 w 5595937"/>
              <a:gd name="connsiteY50" fmla="*/ 600075 h 1319212"/>
              <a:gd name="connsiteX51" fmla="*/ 1414462 w 5595937"/>
              <a:gd name="connsiteY51" fmla="*/ 600075 h 1319212"/>
              <a:gd name="connsiteX52" fmla="*/ 1414462 w 5595937"/>
              <a:gd name="connsiteY52" fmla="*/ 614362 h 1319212"/>
              <a:gd name="connsiteX53" fmla="*/ 1333500 w 5595937"/>
              <a:gd name="connsiteY53" fmla="*/ 614362 h 1319212"/>
              <a:gd name="connsiteX54" fmla="*/ 1328737 w 5595937"/>
              <a:gd name="connsiteY54" fmla="*/ 623887 h 1319212"/>
              <a:gd name="connsiteX55" fmla="*/ 1323975 w 5595937"/>
              <a:gd name="connsiteY55" fmla="*/ 623887 h 1319212"/>
              <a:gd name="connsiteX56" fmla="*/ 1323975 w 5595937"/>
              <a:gd name="connsiteY56" fmla="*/ 657225 h 1319212"/>
              <a:gd name="connsiteX57" fmla="*/ 1323975 w 5595937"/>
              <a:gd name="connsiteY57" fmla="*/ 676275 h 1319212"/>
              <a:gd name="connsiteX58" fmla="*/ 1195387 w 5595937"/>
              <a:gd name="connsiteY58" fmla="*/ 676275 h 1319212"/>
              <a:gd name="connsiteX59" fmla="*/ 1193006 w 5595937"/>
              <a:gd name="connsiteY59" fmla="*/ 681038 h 1319212"/>
              <a:gd name="connsiteX60" fmla="*/ 1133475 w 5595937"/>
              <a:gd name="connsiteY60" fmla="*/ 681038 h 1319212"/>
              <a:gd name="connsiteX61" fmla="*/ 1133475 w 5595937"/>
              <a:gd name="connsiteY61" fmla="*/ 704850 h 1319212"/>
              <a:gd name="connsiteX62" fmla="*/ 1038225 w 5595937"/>
              <a:gd name="connsiteY62" fmla="*/ 704850 h 1319212"/>
              <a:gd name="connsiteX63" fmla="*/ 1028700 w 5595937"/>
              <a:gd name="connsiteY63" fmla="*/ 721518 h 1319212"/>
              <a:gd name="connsiteX64" fmla="*/ 738187 w 5595937"/>
              <a:gd name="connsiteY64" fmla="*/ 719137 h 1319212"/>
              <a:gd name="connsiteX65" fmla="*/ 738187 w 5595937"/>
              <a:gd name="connsiteY65" fmla="*/ 738187 h 1319212"/>
              <a:gd name="connsiteX66" fmla="*/ 609600 w 5595937"/>
              <a:gd name="connsiteY66" fmla="*/ 738187 h 1319212"/>
              <a:gd name="connsiteX67" fmla="*/ 609600 w 5595937"/>
              <a:gd name="connsiteY67" fmla="*/ 771525 h 1319212"/>
              <a:gd name="connsiteX68" fmla="*/ 576262 w 5595937"/>
              <a:gd name="connsiteY68" fmla="*/ 771525 h 1319212"/>
              <a:gd name="connsiteX69" fmla="*/ 576262 w 5595937"/>
              <a:gd name="connsiteY69" fmla="*/ 785812 h 1319212"/>
              <a:gd name="connsiteX70" fmla="*/ 547687 w 5595937"/>
              <a:gd name="connsiteY70" fmla="*/ 785812 h 1319212"/>
              <a:gd name="connsiteX71" fmla="*/ 547687 w 5595937"/>
              <a:gd name="connsiteY71" fmla="*/ 800100 h 1319212"/>
              <a:gd name="connsiteX72" fmla="*/ 509587 w 5595937"/>
              <a:gd name="connsiteY72" fmla="*/ 800100 h 1319212"/>
              <a:gd name="connsiteX73" fmla="*/ 509587 w 5595937"/>
              <a:gd name="connsiteY73" fmla="*/ 814387 h 1319212"/>
              <a:gd name="connsiteX74" fmla="*/ 495300 w 5595937"/>
              <a:gd name="connsiteY74" fmla="*/ 814387 h 1319212"/>
              <a:gd name="connsiteX75" fmla="*/ 495300 w 5595937"/>
              <a:gd name="connsiteY75" fmla="*/ 838200 h 1319212"/>
              <a:gd name="connsiteX76" fmla="*/ 466725 w 5595937"/>
              <a:gd name="connsiteY76" fmla="*/ 838200 h 1319212"/>
              <a:gd name="connsiteX77" fmla="*/ 466725 w 5595937"/>
              <a:gd name="connsiteY77" fmla="*/ 847725 h 1319212"/>
              <a:gd name="connsiteX78" fmla="*/ 428625 w 5595937"/>
              <a:gd name="connsiteY78" fmla="*/ 847725 h 1319212"/>
              <a:gd name="connsiteX79" fmla="*/ 428625 w 5595937"/>
              <a:gd name="connsiteY79" fmla="*/ 847725 h 1319212"/>
              <a:gd name="connsiteX80" fmla="*/ 428625 w 5595937"/>
              <a:gd name="connsiteY80" fmla="*/ 876300 h 1319212"/>
              <a:gd name="connsiteX81" fmla="*/ 414338 w 5595937"/>
              <a:gd name="connsiteY81" fmla="*/ 931069 h 1319212"/>
              <a:gd name="connsiteX82" fmla="*/ 357187 w 5595937"/>
              <a:gd name="connsiteY82" fmla="*/ 923925 h 1319212"/>
              <a:gd name="connsiteX83" fmla="*/ 357187 w 5595937"/>
              <a:gd name="connsiteY83" fmla="*/ 947737 h 1319212"/>
              <a:gd name="connsiteX84" fmla="*/ 295275 w 5595937"/>
              <a:gd name="connsiteY84" fmla="*/ 947737 h 1319212"/>
              <a:gd name="connsiteX85" fmla="*/ 292894 w 5595937"/>
              <a:gd name="connsiteY85" fmla="*/ 959644 h 1319212"/>
              <a:gd name="connsiteX86" fmla="*/ 238125 w 5595937"/>
              <a:gd name="connsiteY86" fmla="*/ 957262 h 1319212"/>
              <a:gd name="connsiteX87" fmla="*/ 238125 w 5595937"/>
              <a:gd name="connsiteY87" fmla="*/ 995362 h 1319212"/>
              <a:gd name="connsiteX88" fmla="*/ 157162 w 5595937"/>
              <a:gd name="connsiteY88" fmla="*/ 995362 h 1319212"/>
              <a:gd name="connsiteX89" fmla="*/ 152400 w 5595937"/>
              <a:gd name="connsiteY89" fmla="*/ 1000124 h 1319212"/>
              <a:gd name="connsiteX90" fmla="*/ 138112 w 5595937"/>
              <a:gd name="connsiteY90" fmla="*/ 1014411 h 1319212"/>
              <a:gd name="connsiteX91" fmla="*/ 133350 w 5595937"/>
              <a:gd name="connsiteY91" fmla="*/ 1042987 h 1319212"/>
              <a:gd name="connsiteX92" fmla="*/ 73819 w 5595937"/>
              <a:gd name="connsiteY92" fmla="*/ 1038225 h 1319212"/>
              <a:gd name="connsiteX93" fmla="*/ 76200 w 5595937"/>
              <a:gd name="connsiteY93" fmla="*/ 1062037 h 1319212"/>
              <a:gd name="connsiteX94" fmla="*/ 42862 w 5595937"/>
              <a:gd name="connsiteY94" fmla="*/ 1062037 h 1319212"/>
              <a:gd name="connsiteX95" fmla="*/ 42862 w 5595937"/>
              <a:gd name="connsiteY95" fmla="*/ 1095375 h 1319212"/>
              <a:gd name="connsiteX96" fmla="*/ 38100 w 5595937"/>
              <a:gd name="connsiteY96" fmla="*/ 1100137 h 1319212"/>
              <a:gd name="connsiteX97" fmla="*/ 23812 w 5595937"/>
              <a:gd name="connsiteY97" fmla="*/ 1114425 h 1319212"/>
              <a:gd name="connsiteX98" fmla="*/ 9525 w 5595937"/>
              <a:gd name="connsiteY98" fmla="*/ 1128712 h 1319212"/>
              <a:gd name="connsiteX99" fmla="*/ 9525 w 5595937"/>
              <a:gd name="connsiteY99" fmla="*/ 1238250 h 1319212"/>
              <a:gd name="connsiteX100" fmla="*/ 0 w 5595937"/>
              <a:gd name="connsiteY100" fmla="*/ 1238250 h 1319212"/>
              <a:gd name="connsiteX101" fmla="*/ 0 w 5595937"/>
              <a:gd name="connsiteY101" fmla="*/ 1319212 h 1319212"/>
              <a:gd name="connsiteX0" fmla="*/ 5595937 w 5595937"/>
              <a:gd name="connsiteY0" fmla="*/ 0 h 1319212"/>
              <a:gd name="connsiteX1" fmla="*/ 4710112 w 5595937"/>
              <a:gd name="connsiteY1" fmla="*/ 0 h 1319212"/>
              <a:gd name="connsiteX2" fmla="*/ 4710112 w 5595937"/>
              <a:gd name="connsiteY2" fmla="*/ 76200 h 1319212"/>
              <a:gd name="connsiteX3" fmla="*/ 4291012 w 5595937"/>
              <a:gd name="connsiteY3" fmla="*/ 76200 h 1319212"/>
              <a:gd name="connsiteX4" fmla="*/ 4291012 w 5595937"/>
              <a:gd name="connsiteY4" fmla="*/ 114300 h 1319212"/>
              <a:gd name="connsiteX5" fmla="*/ 4200525 w 5595937"/>
              <a:gd name="connsiteY5" fmla="*/ 114300 h 1319212"/>
              <a:gd name="connsiteX6" fmla="*/ 4200525 w 5595937"/>
              <a:gd name="connsiteY6" fmla="*/ 161925 h 1319212"/>
              <a:gd name="connsiteX7" fmla="*/ 4124325 w 5595937"/>
              <a:gd name="connsiteY7" fmla="*/ 161925 h 1319212"/>
              <a:gd name="connsiteX8" fmla="*/ 4124325 w 5595937"/>
              <a:gd name="connsiteY8" fmla="*/ 190500 h 1319212"/>
              <a:gd name="connsiteX9" fmla="*/ 3833812 w 5595937"/>
              <a:gd name="connsiteY9" fmla="*/ 190500 h 1319212"/>
              <a:gd name="connsiteX10" fmla="*/ 3833812 w 5595937"/>
              <a:gd name="connsiteY10" fmla="*/ 242887 h 1319212"/>
              <a:gd name="connsiteX11" fmla="*/ 3205162 w 5595937"/>
              <a:gd name="connsiteY11" fmla="*/ 242887 h 1319212"/>
              <a:gd name="connsiteX12" fmla="*/ 3205162 w 5595937"/>
              <a:gd name="connsiteY12" fmla="*/ 257175 h 1319212"/>
              <a:gd name="connsiteX13" fmla="*/ 3090862 w 5595937"/>
              <a:gd name="connsiteY13" fmla="*/ 257175 h 1319212"/>
              <a:gd name="connsiteX14" fmla="*/ 3090862 w 5595937"/>
              <a:gd name="connsiteY14" fmla="*/ 271462 h 1319212"/>
              <a:gd name="connsiteX15" fmla="*/ 3033712 w 5595937"/>
              <a:gd name="connsiteY15" fmla="*/ 271462 h 1319212"/>
              <a:gd name="connsiteX16" fmla="*/ 3033712 w 5595937"/>
              <a:gd name="connsiteY16" fmla="*/ 300037 h 1319212"/>
              <a:gd name="connsiteX17" fmla="*/ 2986087 w 5595937"/>
              <a:gd name="connsiteY17" fmla="*/ 300037 h 1319212"/>
              <a:gd name="connsiteX18" fmla="*/ 2986087 w 5595937"/>
              <a:gd name="connsiteY18" fmla="*/ 314325 h 1319212"/>
              <a:gd name="connsiteX19" fmla="*/ 2762250 w 5595937"/>
              <a:gd name="connsiteY19" fmla="*/ 314325 h 1319212"/>
              <a:gd name="connsiteX20" fmla="*/ 2762250 w 5595937"/>
              <a:gd name="connsiteY20" fmla="*/ 328612 h 1319212"/>
              <a:gd name="connsiteX21" fmla="*/ 2705100 w 5595937"/>
              <a:gd name="connsiteY21" fmla="*/ 328612 h 1319212"/>
              <a:gd name="connsiteX22" fmla="*/ 2705100 w 5595937"/>
              <a:gd name="connsiteY22" fmla="*/ 357187 h 1319212"/>
              <a:gd name="connsiteX23" fmla="*/ 2486025 w 5595937"/>
              <a:gd name="connsiteY23" fmla="*/ 357187 h 1319212"/>
              <a:gd name="connsiteX24" fmla="*/ 2486025 w 5595937"/>
              <a:gd name="connsiteY24" fmla="*/ 390525 h 1319212"/>
              <a:gd name="connsiteX25" fmla="*/ 2247900 w 5595937"/>
              <a:gd name="connsiteY25" fmla="*/ 390525 h 1319212"/>
              <a:gd name="connsiteX26" fmla="*/ 2247900 w 5595937"/>
              <a:gd name="connsiteY26" fmla="*/ 402431 h 1319212"/>
              <a:gd name="connsiteX27" fmla="*/ 2240755 w 5595937"/>
              <a:gd name="connsiteY27" fmla="*/ 404812 h 1319212"/>
              <a:gd name="connsiteX28" fmla="*/ 2233612 w 5595937"/>
              <a:gd name="connsiteY28" fmla="*/ 414337 h 1319212"/>
              <a:gd name="connsiteX29" fmla="*/ 2185987 w 5595937"/>
              <a:gd name="connsiteY29" fmla="*/ 414337 h 1319212"/>
              <a:gd name="connsiteX30" fmla="*/ 2185987 w 5595937"/>
              <a:gd name="connsiteY30" fmla="*/ 438150 h 1319212"/>
              <a:gd name="connsiteX31" fmla="*/ 2052637 w 5595937"/>
              <a:gd name="connsiteY31" fmla="*/ 438150 h 1319212"/>
              <a:gd name="connsiteX32" fmla="*/ 2050257 w 5595937"/>
              <a:gd name="connsiteY32" fmla="*/ 440532 h 1319212"/>
              <a:gd name="connsiteX33" fmla="*/ 1914525 w 5595937"/>
              <a:gd name="connsiteY33" fmla="*/ 442913 h 1319212"/>
              <a:gd name="connsiteX34" fmla="*/ 1914525 w 5595937"/>
              <a:gd name="connsiteY34" fmla="*/ 481012 h 1319212"/>
              <a:gd name="connsiteX35" fmla="*/ 1809750 w 5595937"/>
              <a:gd name="connsiteY35" fmla="*/ 481012 h 1319212"/>
              <a:gd name="connsiteX36" fmla="*/ 1809750 w 5595937"/>
              <a:gd name="connsiteY36" fmla="*/ 495300 h 1319212"/>
              <a:gd name="connsiteX37" fmla="*/ 1781175 w 5595937"/>
              <a:gd name="connsiteY37" fmla="*/ 495300 h 1319212"/>
              <a:gd name="connsiteX38" fmla="*/ 1781175 w 5595937"/>
              <a:gd name="connsiteY38" fmla="*/ 514350 h 1319212"/>
              <a:gd name="connsiteX39" fmla="*/ 1743075 w 5595937"/>
              <a:gd name="connsiteY39" fmla="*/ 514350 h 1319212"/>
              <a:gd name="connsiteX40" fmla="*/ 1743075 w 5595937"/>
              <a:gd name="connsiteY40" fmla="*/ 523875 h 1319212"/>
              <a:gd name="connsiteX41" fmla="*/ 1666875 w 5595937"/>
              <a:gd name="connsiteY41" fmla="*/ 523875 h 1319212"/>
              <a:gd name="connsiteX42" fmla="*/ 1666875 w 5595937"/>
              <a:gd name="connsiteY42" fmla="*/ 538162 h 1319212"/>
              <a:gd name="connsiteX43" fmla="*/ 1638300 w 5595937"/>
              <a:gd name="connsiteY43" fmla="*/ 538162 h 1319212"/>
              <a:gd name="connsiteX44" fmla="*/ 1638300 w 5595937"/>
              <a:gd name="connsiteY44" fmla="*/ 547687 h 1319212"/>
              <a:gd name="connsiteX45" fmla="*/ 1628775 w 5595937"/>
              <a:gd name="connsiteY45" fmla="*/ 547687 h 1319212"/>
              <a:gd name="connsiteX46" fmla="*/ 1628775 w 5595937"/>
              <a:gd name="connsiteY46" fmla="*/ 566737 h 1319212"/>
              <a:gd name="connsiteX47" fmla="*/ 1557337 w 5595937"/>
              <a:gd name="connsiteY47" fmla="*/ 566737 h 1319212"/>
              <a:gd name="connsiteX48" fmla="*/ 1557337 w 5595937"/>
              <a:gd name="connsiteY48" fmla="*/ 581025 h 1319212"/>
              <a:gd name="connsiteX49" fmla="*/ 1504950 w 5595937"/>
              <a:gd name="connsiteY49" fmla="*/ 581025 h 1319212"/>
              <a:gd name="connsiteX50" fmla="*/ 1504950 w 5595937"/>
              <a:gd name="connsiteY50" fmla="*/ 600075 h 1319212"/>
              <a:gd name="connsiteX51" fmla="*/ 1414462 w 5595937"/>
              <a:gd name="connsiteY51" fmla="*/ 600075 h 1319212"/>
              <a:gd name="connsiteX52" fmla="*/ 1414462 w 5595937"/>
              <a:gd name="connsiteY52" fmla="*/ 614362 h 1319212"/>
              <a:gd name="connsiteX53" fmla="*/ 1333500 w 5595937"/>
              <a:gd name="connsiteY53" fmla="*/ 614362 h 1319212"/>
              <a:gd name="connsiteX54" fmla="*/ 1328737 w 5595937"/>
              <a:gd name="connsiteY54" fmla="*/ 623887 h 1319212"/>
              <a:gd name="connsiteX55" fmla="*/ 1323975 w 5595937"/>
              <a:gd name="connsiteY55" fmla="*/ 623887 h 1319212"/>
              <a:gd name="connsiteX56" fmla="*/ 1323975 w 5595937"/>
              <a:gd name="connsiteY56" fmla="*/ 657225 h 1319212"/>
              <a:gd name="connsiteX57" fmla="*/ 1323975 w 5595937"/>
              <a:gd name="connsiteY57" fmla="*/ 676275 h 1319212"/>
              <a:gd name="connsiteX58" fmla="*/ 1195387 w 5595937"/>
              <a:gd name="connsiteY58" fmla="*/ 676275 h 1319212"/>
              <a:gd name="connsiteX59" fmla="*/ 1193006 w 5595937"/>
              <a:gd name="connsiteY59" fmla="*/ 681038 h 1319212"/>
              <a:gd name="connsiteX60" fmla="*/ 1133475 w 5595937"/>
              <a:gd name="connsiteY60" fmla="*/ 681038 h 1319212"/>
              <a:gd name="connsiteX61" fmla="*/ 1133475 w 5595937"/>
              <a:gd name="connsiteY61" fmla="*/ 704850 h 1319212"/>
              <a:gd name="connsiteX62" fmla="*/ 1038225 w 5595937"/>
              <a:gd name="connsiteY62" fmla="*/ 704850 h 1319212"/>
              <a:gd name="connsiteX63" fmla="*/ 1028700 w 5595937"/>
              <a:gd name="connsiteY63" fmla="*/ 721518 h 1319212"/>
              <a:gd name="connsiteX64" fmla="*/ 738187 w 5595937"/>
              <a:gd name="connsiteY64" fmla="*/ 719137 h 1319212"/>
              <a:gd name="connsiteX65" fmla="*/ 738187 w 5595937"/>
              <a:gd name="connsiteY65" fmla="*/ 738187 h 1319212"/>
              <a:gd name="connsiteX66" fmla="*/ 609600 w 5595937"/>
              <a:gd name="connsiteY66" fmla="*/ 738187 h 1319212"/>
              <a:gd name="connsiteX67" fmla="*/ 609600 w 5595937"/>
              <a:gd name="connsiteY67" fmla="*/ 771525 h 1319212"/>
              <a:gd name="connsiteX68" fmla="*/ 576262 w 5595937"/>
              <a:gd name="connsiteY68" fmla="*/ 771525 h 1319212"/>
              <a:gd name="connsiteX69" fmla="*/ 576262 w 5595937"/>
              <a:gd name="connsiteY69" fmla="*/ 785812 h 1319212"/>
              <a:gd name="connsiteX70" fmla="*/ 547687 w 5595937"/>
              <a:gd name="connsiteY70" fmla="*/ 785812 h 1319212"/>
              <a:gd name="connsiteX71" fmla="*/ 547687 w 5595937"/>
              <a:gd name="connsiteY71" fmla="*/ 800100 h 1319212"/>
              <a:gd name="connsiteX72" fmla="*/ 509587 w 5595937"/>
              <a:gd name="connsiteY72" fmla="*/ 800100 h 1319212"/>
              <a:gd name="connsiteX73" fmla="*/ 509587 w 5595937"/>
              <a:gd name="connsiteY73" fmla="*/ 814387 h 1319212"/>
              <a:gd name="connsiteX74" fmla="*/ 495300 w 5595937"/>
              <a:gd name="connsiteY74" fmla="*/ 814387 h 1319212"/>
              <a:gd name="connsiteX75" fmla="*/ 495300 w 5595937"/>
              <a:gd name="connsiteY75" fmla="*/ 838200 h 1319212"/>
              <a:gd name="connsiteX76" fmla="*/ 466725 w 5595937"/>
              <a:gd name="connsiteY76" fmla="*/ 838200 h 1319212"/>
              <a:gd name="connsiteX77" fmla="*/ 466725 w 5595937"/>
              <a:gd name="connsiteY77" fmla="*/ 847725 h 1319212"/>
              <a:gd name="connsiteX78" fmla="*/ 428625 w 5595937"/>
              <a:gd name="connsiteY78" fmla="*/ 847725 h 1319212"/>
              <a:gd name="connsiteX79" fmla="*/ 428625 w 5595937"/>
              <a:gd name="connsiteY79" fmla="*/ 847725 h 1319212"/>
              <a:gd name="connsiteX80" fmla="*/ 411957 w 5595937"/>
              <a:gd name="connsiteY80" fmla="*/ 897731 h 1319212"/>
              <a:gd name="connsiteX81" fmla="*/ 414338 w 5595937"/>
              <a:gd name="connsiteY81" fmla="*/ 931069 h 1319212"/>
              <a:gd name="connsiteX82" fmla="*/ 357187 w 5595937"/>
              <a:gd name="connsiteY82" fmla="*/ 923925 h 1319212"/>
              <a:gd name="connsiteX83" fmla="*/ 357187 w 5595937"/>
              <a:gd name="connsiteY83" fmla="*/ 947737 h 1319212"/>
              <a:gd name="connsiteX84" fmla="*/ 295275 w 5595937"/>
              <a:gd name="connsiteY84" fmla="*/ 947737 h 1319212"/>
              <a:gd name="connsiteX85" fmla="*/ 292894 w 5595937"/>
              <a:gd name="connsiteY85" fmla="*/ 959644 h 1319212"/>
              <a:gd name="connsiteX86" fmla="*/ 238125 w 5595937"/>
              <a:gd name="connsiteY86" fmla="*/ 957262 h 1319212"/>
              <a:gd name="connsiteX87" fmla="*/ 238125 w 5595937"/>
              <a:gd name="connsiteY87" fmla="*/ 995362 h 1319212"/>
              <a:gd name="connsiteX88" fmla="*/ 157162 w 5595937"/>
              <a:gd name="connsiteY88" fmla="*/ 995362 h 1319212"/>
              <a:gd name="connsiteX89" fmla="*/ 152400 w 5595937"/>
              <a:gd name="connsiteY89" fmla="*/ 1000124 h 1319212"/>
              <a:gd name="connsiteX90" fmla="*/ 138112 w 5595937"/>
              <a:gd name="connsiteY90" fmla="*/ 1014411 h 1319212"/>
              <a:gd name="connsiteX91" fmla="*/ 133350 w 5595937"/>
              <a:gd name="connsiteY91" fmla="*/ 1042987 h 1319212"/>
              <a:gd name="connsiteX92" fmla="*/ 73819 w 5595937"/>
              <a:gd name="connsiteY92" fmla="*/ 1038225 h 1319212"/>
              <a:gd name="connsiteX93" fmla="*/ 76200 w 5595937"/>
              <a:gd name="connsiteY93" fmla="*/ 1062037 h 1319212"/>
              <a:gd name="connsiteX94" fmla="*/ 42862 w 5595937"/>
              <a:gd name="connsiteY94" fmla="*/ 1062037 h 1319212"/>
              <a:gd name="connsiteX95" fmla="*/ 42862 w 5595937"/>
              <a:gd name="connsiteY95" fmla="*/ 1095375 h 1319212"/>
              <a:gd name="connsiteX96" fmla="*/ 38100 w 5595937"/>
              <a:gd name="connsiteY96" fmla="*/ 1100137 h 1319212"/>
              <a:gd name="connsiteX97" fmla="*/ 23812 w 5595937"/>
              <a:gd name="connsiteY97" fmla="*/ 1114425 h 1319212"/>
              <a:gd name="connsiteX98" fmla="*/ 9525 w 5595937"/>
              <a:gd name="connsiteY98" fmla="*/ 1128712 h 1319212"/>
              <a:gd name="connsiteX99" fmla="*/ 9525 w 5595937"/>
              <a:gd name="connsiteY99" fmla="*/ 1238250 h 1319212"/>
              <a:gd name="connsiteX100" fmla="*/ 0 w 5595937"/>
              <a:gd name="connsiteY100" fmla="*/ 1238250 h 1319212"/>
              <a:gd name="connsiteX101" fmla="*/ 0 w 5595937"/>
              <a:gd name="connsiteY101" fmla="*/ 1319212 h 1319212"/>
              <a:gd name="connsiteX0" fmla="*/ 5595937 w 5595937"/>
              <a:gd name="connsiteY0" fmla="*/ 0 h 1319212"/>
              <a:gd name="connsiteX1" fmla="*/ 4710112 w 5595937"/>
              <a:gd name="connsiteY1" fmla="*/ 0 h 1319212"/>
              <a:gd name="connsiteX2" fmla="*/ 4710112 w 5595937"/>
              <a:gd name="connsiteY2" fmla="*/ 76200 h 1319212"/>
              <a:gd name="connsiteX3" fmla="*/ 4291012 w 5595937"/>
              <a:gd name="connsiteY3" fmla="*/ 76200 h 1319212"/>
              <a:gd name="connsiteX4" fmla="*/ 4291012 w 5595937"/>
              <a:gd name="connsiteY4" fmla="*/ 114300 h 1319212"/>
              <a:gd name="connsiteX5" fmla="*/ 4200525 w 5595937"/>
              <a:gd name="connsiteY5" fmla="*/ 114300 h 1319212"/>
              <a:gd name="connsiteX6" fmla="*/ 4200525 w 5595937"/>
              <a:gd name="connsiteY6" fmla="*/ 161925 h 1319212"/>
              <a:gd name="connsiteX7" fmla="*/ 4124325 w 5595937"/>
              <a:gd name="connsiteY7" fmla="*/ 161925 h 1319212"/>
              <a:gd name="connsiteX8" fmla="*/ 4124325 w 5595937"/>
              <a:gd name="connsiteY8" fmla="*/ 190500 h 1319212"/>
              <a:gd name="connsiteX9" fmla="*/ 3833812 w 5595937"/>
              <a:gd name="connsiteY9" fmla="*/ 190500 h 1319212"/>
              <a:gd name="connsiteX10" fmla="*/ 3833812 w 5595937"/>
              <a:gd name="connsiteY10" fmla="*/ 242887 h 1319212"/>
              <a:gd name="connsiteX11" fmla="*/ 3205162 w 5595937"/>
              <a:gd name="connsiteY11" fmla="*/ 242887 h 1319212"/>
              <a:gd name="connsiteX12" fmla="*/ 3205162 w 5595937"/>
              <a:gd name="connsiteY12" fmla="*/ 257175 h 1319212"/>
              <a:gd name="connsiteX13" fmla="*/ 3090862 w 5595937"/>
              <a:gd name="connsiteY13" fmla="*/ 257175 h 1319212"/>
              <a:gd name="connsiteX14" fmla="*/ 3090862 w 5595937"/>
              <a:gd name="connsiteY14" fmla="*/ 271462 h 1319212"/>
              <a:gd name="connsiteX15" fmla="*/ 3033712 w 5595937"/>
              <a:gd name="connsiteY15" fmla="*/ 271462 h 1319212"/>
              <a:gd name="connsiteX16" fmla="*/ 3033712 w 5595937"/>
              <a:gd name="connsiteY16" fmla="*/ 300037 h 1319212"/>
              <a:gd name="connsiteX17" fmla="*/ 2986087 w 5595937"/>
              <a:gd name="connsiteY17" fmla="*/ 300037 h 1319212"/>
              <a:gd name="connsiteX18" fmla="*/ 2986087 w 5595937"/>
              <a:gd name="connsiteY18" fmla="*/ 314325 h 1319212"/>
              <a:gd name="connsiteX19" fmla="*/ 2762250 w 5595937"/>
              <a:gd name="connsiteY19" fmla="*/ 314325 h 1319212"/>
              <a:gd name="connsiteX20" fmla="*/ 2762250 w 5595937"/>
              <a:gd name="connsiteY20" fmla="*/ 328612 h 1319212"/>
              <a:gd name="connsiteX21" fmla="*/ 2705100 w 5595937"/>
              <a:gd name="connsiteY21" fmla="*/ 328612 h 1319212"/>
              <a:gd name="connsiteX22" fmla="*/ 2705100 w 5595937"/>
              <a:gd name="connsiteY22" fmla="*/ 357187 h 1319212"/>
              <a:gd name="connsiteX23" fmla="*/ 2486025 w 5595937"/>
              <a:gd name="connsiteY23" fmla="*/ 357187 h 1319212"/>
              <a:gd name="connsiteX24" fmla="*/ 2486025 w 5595937"/>
              <a:gd name="connsiteY24" fmla="*/ 390525 h 1319212"/>
              <a:gd name="connsiteX25" fmla="*/ 2247900 w 5595937"/>
              <a:gd name="connsiteY25" fmla="*/ 390525 h 1319212"/>
              <a:gd name="connsiteX26" fmla="*/ 2247900 w 5595937"/>
              <a:gd name="connsiteY26" fmla="*/ 402431 h 1319212"/>
              <a:gd name="connsiteX27" fmla="*/ 2240755 w 5595937"/>
              <a:gd name="connsiteY27" fmla="*/ 404812 h 1319212"/>
              <a:gd name="connsiteX28" fmla="*/ 2233612 w 5595937"/>
              <a:gd name="connsiteY28" fmla="*/ 414337 h 1319212"/>
              <a:gd name="connsiteX29" fmla="*/ 2185987 w 5595937"/>
              <a:gd name="connsiteY29" fmla="*/ 414337 h 1319212"/>
              <a:gd name="connsiteX30" fmla="*/ 2185987 w 5595937"/>
              <a:gd name="connsiteY30" fmla="*/ 438150 h 1319212"/>
              <a:gd name="connsiteX31" fmla="*/ 2052637 w 5595937"/>
              <a:gd name="connsiteY31" fmla="*/ 438150 h 1319212"/>
              <a:gd name="connsiteX32" fmla="*/ 2050257 w 5595937"/>
              <a:gd name="connsiteY32" fmla="*/ 440532 h 1319212"/>
              <a:gd name="connsiteX33" fmla="*/ 1914525 w 5595937"/>
              <a:gd name="connsiteY33" fmla="*/ 442913 h 1319212"/>
              <a:gd name="connsiteX34" fmla="*/ 1914525 w 5595937"/>
              <a:gd name="connsiteY34" fmla="*/ 481012 h 1319212"/>
              <a:gd name="connsiteX35" fmla="*/ 1809750 w 5595937"/>
              <a:gd name="connsiteY35" fmla="*/ 481012 h 1319212"/>
              <a:gd name="connsiteX36" fmla="*/ 1809750 w 5595937"/>
              <a:gd name="connsiteY36" fmla="*/ 495300 h 1319212"/>
              <a:gd name="connsiteX37" fmla="*/ 1781175 w 5595937"/>
              <a:gd name="connsiteY37" fmla="*/ 495300 h 1319212"/>
              <a:gd name="connsiteX38" fmla="*/ 1781175 w 5595937"/>
              <a:gd name="connsiteY38" fmla="*/ 514350 h 1319212"/>
              <a:gd name="connsiteX39" fmla="*/ 1743075 w 5595937"/>
              <a:gd name="connsiteY39" fmla="*/ 514350 h 1319212"/>
              <a:gd name="connsiteX40" fmla="*/ 1743075 w 5595937"/>
              <a:gd name="connsiteY40" fmla="*/ 523875 h 1319212"/>
              <a:gd name="connsiteX41" fmla="*/ 1666875 w 5595937"/>
              <a:gd name="connsiteY41" fmla="*/ 523875 h 1319212"/>
              <a:gd name="connsiteX42" fmla="*/ 1666875 w 5595937"/>
              <a:gd name="connsiteY42" fmla="*/ 538162 h 1319212"/>
              <a:gd name="connsiteX43" fmla="*/ 1638300 w 5595937"/>
              <a:gd name="connsiteY43" fmla="*/ 538162 h 1319212"/>
              <a:gd name="connsiteX44" fmla="*/ 1638300 w 5595937"/>
              <a:gd name="connsiteY44" fmla="*/ 547687 h 1319212"/>
              <a:gd name="connsiteX45" fmla="*/ 1628775 w 5595937"/>
              <a:gd name="connsiteY45" fmla="*/ 547687 h 1319212"/>
              <a:gd name="connsiteX46" fmla="*/ 1628775 w 5595937"/>
              <a:gd name="connsiteY46" fmla="*/ 566737 h 1319212"/>
              <a:gd name="connsiteX47" fmla="*/ 1557337 w 5595937"/>
              <a:gd name="connsiteY47" fmla="*/ 566737 h 1319212"/>
              <a:gd name="connsiteX48" fmla="*/ 1557337 w 5595937"/>
              <a:gd name="connsiteY48" fmla="*/ 581025 h 1319212"/>
              <a:gd name="connsiteX49" fmla="*/ 1504950 w 5595937"/>
              <a:gd name="connsiteY49" fmla="*/ 581025 h 1319212"/>
              <a:gd name="connsiteX50" fmla="*/ 1504950 w 5595937"/>
              <a:gd name="connsiteY50" fmla="*/ 600075 h 1319212"/>
              <a:gd name="connsiteX51" fmla="*/ 1414462 w 5595937"/>
              <a:gd name="connsiteY51" fmla="*/ 600075 h 1319212"/>
              <a:gd name="connsiteX52" fmla="*/ 1414462 w 5595937"/>
              <a:gd name="connsiteY52" fmla="*/ 614362 h 1319212"/>
              <a:gd name="connsiteX53" fmla="*/ 1333500 w 5595937"/>
              <a:gd name="connsiteY53" fmla="*/ 614362 h 1319212"/>
              <a:gd name="connsiteX54" fmla="*/ 1328737 w 5595937"/>
              <a:gd name="connsiteY54" fmla="*/ 623887 h 1319212"/>
              <a:gd name="connsiteX55" fmla="*/ 1323975 w 5595937"/>
              <a:gd name="connsiteY55" fmla="*/ 623887 h 1319212"/>
              <a:gd name="connsiteX56" fmla="*/ 1323975 w 5595937"/>
              <a:gd name="connsiteY56" fmla="*/ 657225 h 1319212"/>
              <a:gd name="connsiteX57" fmla="*/ 1323975 w 5595937"/>
              <a:gd name="connsiteY57" fmla="*/ 676275 h 1319212"/>
              <a:gd name="connsiteX58" fmla="*/ 1195387 w 5595937"/>
              <a:gd name="connsiteY58" fmla="*/ 676275 h 1319212"/>
              <a:gd name="connsiteX59" fmla="*/ 1193006 w 5595937"/>
              <a:gd name="connsiteY59" fmla="*/ 681038 h 1319212"/>
              <a:gd name="connsiteX60" fmla="*/ 1133475 w 5595937"/>
              <a:gd name="connsiteY60" fmla="*/ 681038 h 1319212"/>
              <a:gd name="connsiteX61" fmla="*/ 1133475 w 5595937"/>
              <a:gd name="connsiteY61" fmla="*/ 704850 h 1319212"/>
              <a:gd name="connsiteX62" fmla="*/ 1038225 w 5595937"/>
              <a:gd name="connsiteY62" fmla="*/ 704850 h 1319212"/>
              <a:gd name="connsiteX63" fmla="*/ 1028700 w 5595937"/>
              <a:gd name="connsiteY63" fmla="*/ 721518 h 1319212"/>
              <a:gd name="connsiteX64" fmla="*/ 738187 w 5595937"/>
              <a:gd name="connsiteY64" fmla="*/ 719137 h 1319212"/>
              <a:gd name="connsiteX65" fmla="*/ 738187 w 5595937"/>
              <a:gd name="connsiteY65" fmla="*/ 738187 h 1319212"/>
              <a:gd name="connsiteX66" fmla="*/ 609600 w 5595937"/>
              <a:gd name="connsiteY66" fmla="*/ 738187 h 1319212"/>
              <a:gd name="connsiteX67" fmla="*/ 609600 w 5595937"/>
              <a:gd name="connsiteY67" fmla="*/ 771525 h 1319212"/>
              <a:gd name="connsiteX68" fmla="*/ 576262 w 5595937"/>
              <a:gd name="connsiteY68" fmla="*/ 771525 h 1319212"/>
              <a:gd name="connsiteX69" fmla="*/ 576262 w 5595937"/>
              <a:gd name="connsiteY69" fmla="*/ 785812 h 1319212"/>
              <a:gd name="connsiteX70" fmla="*/ 547687 w 5595937"/>
              <a:gd name="connsiteY70" fmla="*/ 785812 h 1319212"/>
              <a:gd name="connsiteX71" fmla="*/ 547687 w 5595937"/>
              <a:gd name="connsiteY71" fmla="*/ 800100 h 1319212"/>
              <a:gd name="connsiteX72" fmla="*/ 509587 w 5595937"/>
              <a:gd name="connsiteY72" fmla="*/ 800100 h 1319212"/>
              <a:gd name="connsiteX73" fmla="*/ 509587 w 5595937"/>
              <a:gd name="connsiteY73" fmla="*/ 814387 h 1319212"/>
              <a:gd name="connsiteX74" fmla="*/ 495300 w 5595937"/>
              <a:gd name="connsiteY74" fmla="*/ 814387 h 1319212"/>
              <a:gd name="connsiteX75" fmla="*/ 495300 w 5595937"/>
              <a:gd name="connsiteY75" fmla="*/ 838200 h 1319212"/>
              <a:gd name="connsiteX76" fmla="*/ 466725 w 5595937"/>
              <a:gd name="connsiteY76" fmla="*/ 838200 h 1319212"/>
              <a:gd name="connsiteX77" fmla="*/ 466725 w 5595937"/>
              <a:gd name="connsiteY77" fmla="*/ 847725 h 1319212"/>
              <a:gd name="connsiteX78" fmla="*/ 428625 w 5595937"/>
              <a:gd name="connsiteY78" fmla="*/ 847725 h 1319212"/>
              <a:gd name="connsiteX79" fmla="*/ 433387 w 5595937"/>
              <a:gd name="connsiteY79" fmla="*/ 871537 h 1319212"/>
              <a:gd name="connsiteX80" fmla="*/ 411957 w 5595937"/>
              <a:gd name="connsiteY80" fmla="*/ 897731 h 1319212"/>
              <a:gd name="connsiteX81" fmla="*/ 414338 w 5595937"/>
              <a:gd name="connsiteY81" fmla="*/ 931069 h 1319212"/>
              <a:gd name="connsiteX82" fmla="*/ 357187 w 5595937"/>
              <a:gd name="connsiteY82" fmla="*/ 923925 h 1319212"/>
              <a:gd name="connsiteX83" fmla="*/ 357187 w 5595937"/>
              <a:gd name="connsiteY83" fmla="*/ 947737 h 1319212"/>
              <a:gd name="connsiteX84" fmla="*/ 295275 w 5595937"/>
              <a:gd name="connsiteY84" fmla="*/ 947737 h 1319212"/>
              <a:gd name="connsiteX85" fmla="*/ 292894 w 5595937"/>
              <a:gd name="connsiteY85" fmla="*/ 959644 h 1319212"/>
              <a:gd name="connsiteX86" fmla="*/ 238125 w 5595937"/>
              <a:gd name="connsiteY86" fmla="*/ 957262 h 1319212"/>
              <a:gd name="connsiteX87" fmla="*/ 238125 w 5595937"/>
              <a:gd name="connsiteY87" fmla="*/ 995362 h 1319212"/>
              <a:gd name="connsiteX88" fmla="*/ 157162 w 5595937"/>
              <a:gd name="connsiteY88" fmla="*/ 995362 h 1319212"/>
              <a:gd name="connsiteX89" fmla="*/ 152400 w 5595937"/>
              <a:gd name="connsiteY89" fmla="*/ 1000124 h 1319212"/>
              <a:gd name="connsiteX90" fmla="*/ 138112 w 5595937"/>
              <a:gd name="connsiteY90" fmla="*/ 1014411 h 1319212"/>
              <a:gd name="connsiteX91" fmla="*/ 133350 w 5595937"/>
              <a:gd name="connsiteY91" fmla="*/ 1042987 h 1319212"/>
              <a:gd name="connsiteX92" fmla="*/ 73819 w 5595937"/>
              <a:gd name="connsiteY92" fmla="*/ 1038225 h 1319212"/>
              <a:gd name="connsiteX93" fmla="*/ 76200 w 5595937"/>
              <a:gd name="connsiteY93" fmla="*/ 1062037 h 1319212"/>
              <a:gd name="connsiteX94" fmla="*/ 42862 w 5595937"/>
              <a:gd name="connsiteY94" fmla="*/ 1062037 h 1319212"/>
              <a:gd name="connsiteX95" fmla="*/ 42862 w 5595937"/>
              <a:gd name="connsiteY95" fmla="*/ 1095375 h 1319212"/>
              <a:gd name="connsiteX96" fmla="*/ 38100 w 5595937"/>
              <a:gd name="connsiteY96" fmla="*/ 1100137 h 1319212"/>
              <a:gd name="connsiteX97" fmla="*/ 23812 w 5595937"/>
              <a:gd name="connsiteY97" fmla="*/ 1114425 h 1319212"/>
              <a:gd name="connsiteX98" fmla="*/ 9525 w 5595937"/>
              <a:gd name="connsiteY98" fmla="*/ 1128712 h 1319212"/>
              <a:gd name="connsiteX99" fmla="*/ 9525 w 5595937"/>
              <a:gd name="connsiteY99" fmla="*/ 1238250 h 1319212"/>
              <a:gd name="connsiteX100" fmla="*/ 0 w 5595937"/>
              <a:gd name="connsiteY100" fmla="*/ 1238250 h 1319212"/>
              <a:gd name="connsiteX101" fmla="*/ 0 w 5595937"/>
              <a:gd name="connsiteY101" fmla="*/ 1319212 h 1319212"/>
              <a:gd name="connsiteX0" fmla="*/ 5595937 w 5595937"/>
              <a:gd name="connsiteY0" fmla="*/ 0 h 1319212"/>
              <a:gd name="connsiteX1" fmla="*/ 4710112 w 5595937"/>
              <a:gd name="connsiteY1" fmla="*/ 0 h 1319212"/>
              <a:gd name="connsiteX2" fmla="*/ 4710112 w 5595937"/>
              <a:gd name="connsiteY2" fmla="*/ 76200 h 1319212"/>
              <a:gd name="connsiteX3" fmla="*/ 4291012 w 5595937"/>
              <a:gd name="connsiteY3" fmla="*/ 76200 h 1319212"/>
              <a:gd name="connsiteX4" fmla="*/ 4291012 w 5595937"/>
              <a:gd name="connsiteY4" fmla="*/ 114300 h 1319212"/>
              <a:gd name="connsiteX5" fmla="*/ 4200525 w 5595937"/>
              <a:gd name="connsiteY5" fmla="*/ 114300 h 1319212"/>
              <a:gd name="connsiteX6" fmla="*/ 4200525 w 5595937"/>
              <a:gd name="connsiteY6" fmla="*/ 161925 h 1319212"/>
              <a:gd name="connsiteX7" fmla="*/ 4124325 w 5595937"/>
              <a:gd name="connsiteY7" fmla="*/ 161925 h 1319212"/>
              <a:gd name="connsiteX8" fmla="*/ 4124325 w 5595937"/>
              <a:gd name="connsiteY8" fmla="*/ 190500 h 1319212"/>
              <a:gd name="connsiteX9" fmla="*/ 3833812 w 5595937"/>
              <a:gd name="connsiteY9" fmla="*/ 190500 h 1319212"/>
              <a:gd name="connsiteX10" fmla="*/ 3833812 w 5595937"/>
              <a:gd name="connsiteY10" fmla="*/ 242887 h 1319212"/>
              <a:gd name="connsiteX11" fmla="*/ 3205162 w 5595937"/>
              <a:gd name="connsiteY11" fmla="*/ 242887 h 1319212"/>
              <a:gd name="connsiteX12" fmla="*/ 3205162 w 5595937"/>
              <a:gd name="connsiteY12" fmla="*/ 257175 h 1319212"/>
              <a:gd name="connsiteX13" fmla="*/ 3090862 w 5595937"/>
              <a:gd name="connsiteY13" fmla="*/ 257175 h 1319212"/>
              <a:gd name="connsiteX14" fmla="*/ 3090862 w 5595937"/>
              <a:gd name="connsiteY14" fmla="*/ 271462 h 1319212"/>
              <a:gd name="connsiteX15" fmla="*/ 3033712 w 5595937"/>
              <a:gd name="connsiteY15" fmla="*/ 271462 h 1319212"/>
              <a:gd name="connsiteX16" fmla="*/ 3033712 w 5595937"/>
              <a:gd name="connsiteY16" fmla="*/ 300037 h 1319212"/>
              <a:gd name="connsiteX17" fmla="*/ 2986087 w 5595937"/>
              <a:gd name="connsiteY17" fmla="*/ 300037 h 1319212"/>
              <a:gd name="connsiteX18" fmla="*/ 2986087 w 5595937"/>
              <a:gd name="connsiteY18" fmla="*/ 314325 h 1319212"/>
              <a:gd name="connsiteX19" fmla="*/ 2762250 w 5595937"/>
              <a:gd name="connsiteY19" fmla="*/ 314325 h 1319212"/>
              <a:gd name="connsiteX20" fmla="*/ 2762250 w 5595937"/>
              <a:gd name="connsiteY20" fmla="*/ 328612 h 1319212"/>
              <a:gd name="connsiteX21" fmla="*/ 2705100 w 5595937"/>
              <a:gd name="connsiteY21" fmla="*/ 328612 h 1319212"/>
              <a:gd name="connsiteX22" fmla="*/ 2705100 w 5595937"/>
              <a:gd name="connsiteY22" fmla="*/ 357187 h 1319212"/>
              <a:gd name="connsiteX23" fmla="*/ 2486025 w 5595937"/>
              <a:gd name="connsiteY23" fmla="*/ 357187 h 1319212"/>
              <a:gd name="connsiteX24" fmla="*/ 2486025 w 5595937"/>
              <a:gd name="connsiteY24" fmla="*/ 390525 h 1319212"/>
              <a:gd name="connsiteX25" fmla="*/ 2247900 w 5595937"/>
              <a:gd name="connsiteY25" fmla="*/ 390525 h 1319212"/>
              <a:gd name="connsiteX26" fmla="*/ 2247900 w 5595937"/>
              <a:gd name="connsiteY26" fmla="*/ 402431 h 1319212"/>
              <a:gd name="connsiteX27" fmla="*/ 2240755 w 5595937"/>
              <a:gd name="connsiteY27" fmla="*/ 404812 h 1319212"/>
              <a:gd name="connsiteX28" fmla="*/ 2233612 w 5595937"/>
              <a:gd name="connsiteY28" fmla="*/ 414337 h 1319212"/>
              <a:gd name="connsiteX29" fmla="*/ 2185987 w 5595937"/>
              <a:gd name="connsiteY29" fmla="*/ 414337 h 1319212"/>
              <a:gd name="connsiteX30" fmla="*/ 2185987 w 5595937"/>
              <a:gd name="connsiteY30" fmla="*/ 438150 h 1319212"/>
              <a:gd name="connsiteX31" fmla="*/ 2052637 w 5595937"/>
              <a:gd name="connsiteY31" fmla="*/ 438150 h 1319212"/>
              <a:gd name="connsiteX32" fmla="*/ 2050257 w 5595937"/>
              <a:gd name="connsiteY32" fmla="*/ 440532 h 1319212"/>
              <a:gd name="connsiteX33" fmla="*/ 1914525 w 5595937"/>
              <a:gd name="connsiteY33" fmla="*/ 442913 h 1319212"/>
              <a:gd name="connsiteX34" fmla="*/ 1914525 w 5595937"/>
              <a:gd name="connsiteY34" fmla="*/ 481012 h 1319212"/>
              <a:gd name="connsiteX35" fmla="*/ 1809750 w 5595937"/>
              <a:gd name="connsiteY35" fmla="*/ 481012 h 1319212"/>
              <a:gd name="connsiteX36" fmla="*/ 1809750 w 5595937"/>
              <a:gd name="connsiteY36" fmla="*/ 495300 h 1319212"/>
              <a:gd name="connsiteX37" fmla="*/ 1781175 w 5595937"/>
              <a:gd name="connsiteY37" fmla="*/ 495300 h 1319212"/>
              <a:gd name="connsiteX38" fmla="*/ 1781175 w 5595937"/>
              <a:gd name="connsiteY38" fmla="*/ 514350 h 1319212"/>
              <a:gd name="connsiteX39" fmla="*/ 1743075 w 5595937"/>
              <a:gd name="connsiteY39" fmla="*/ 514350 h 1319212"/>
              <a:gd name="connsiteX40" fmla="*/ 1743075 w 5595937"/>
              <a:gd name="connsiteY40" fmla="*/ 523875 h 1319212"/>
              <a:gd name="connsiteX41" fmla="*/ 1666875 w 5595937"/>
              <a:gd name="connsiteY41" fmla="*/ 523875 h 1319212"/>
              <a:gd name="connsiteX42" fmla="*/ 1666875 w 5595937"/>
              <a:gd name="connsiteY42" fmla="*/ 538162 h 1319212"/>
              <a:gd name="connsiteX43" fmla="*/ 1638300 w 5595937"/>
              <a:gd name="connsiteY43" fmla="*/ 538162 h 1319212"/>
              <a:gd name="connsiteX44" fmla="*/ 1638300 w 5595937"/>
              <a:gd name="connsiteY44" fmla="*/ 547687 h 1319212"/>
              <a:gd name="connsiteX45" fmla="*/ 1628775 w 5595937"/>
              <a:gd name="connsiteY45" fmla="*/ 547687 h 1319212"/>
              <a:gd name="connsiteX46" fmla="*/ 1628775 w 5595937"/>
              <a:gd name="connsiteY46" fmla="*/ 566737 h 1319212"/>
              <a:gd name="connsiteX47" fmla="*/ 1557337 w 5595937"/>
              <a:gd name="connsiteY47" fmla="*/ 566737 h 1319212"/>
              <a:gd name="connsiteX48" fmla="*/ 1557337 w 5595937"/>
              <a:gd name="connsiteY48" fmla="*/ 581025 h 1319212"/>
              <a:gd name="connsiteX49" fmla="*/ 1504950 w 5595937"/>
              <a:gd name="connsiteY49" fmla="*/ 581025 h 1319212"/>
              <a:gd name="connsiteX50" fmla="*/ 1504950 w 5595937"/>
              <a:gd name="connsiteY50" fmla="*/ 600075 h 1319212"/>
              <a:gd name="connsiteX51" fmla="*/ 1414462 w 5595937"/>
              <a:gd name="connsiteY51" fmla="*/ 600075 h 1319212"/>
              <a:gd name="connsiteX52" fmla="*/ 1414462 w 5595937"/>
              <a:gd name="connsiteY52" fmla="*/ 614362 h 1319212"/>
              <a:gd name="connsiteX53" fmla="*/ 1333500 w 5595937"/>
              <a:gd name="connsiteY53" fmla="*/ 614362 h 1319212"/>
              <a:gd name="connsiteX54" fmla="*/ 1328737 w 5595937"/>
              <a:gd name="connsiteY54" fmla="*/ 623887 h 1319212"/>
              <a:gd name="connsiteX55" fmla="*/ 1323975 w 5595937"/>
              <a:gd name="connsiteY55" fmla="*/ 623887 h 1319212"/>
              <a:gd name="connsiteX56" fmla="*/ 1323975 w 5595937"/>
              <a:gd name="connsiteY56" fmla="*/ 657225 h 1319212"/>
              <a:gd name="connsiteX57" fmla="*/ 1323975 w 5595937"/>
              <a:gd name="connsiteY57" fmla="*/ 676275 h 1319212"/>
              <a:gd name="connsiteX58" fmla="*/ 1195387 w 5595937"/>
              <a:gd name="connsiteY58" fmla="*/ 676275 h 1319212"/>
              <a:gd name="connsiteX59" fmla="*/ 1193006 w 5595937"/>
              <a:gd name="connsiteY59" fmla="*/ 681038 h 1319212"/>
              <a:gd name="connsiteX60" fmla="*/ 1133475 w 5595937"/>
              <a:gd name="connsiteY60" fmla="*/ 681038 h 1319212"/>
              <a:gd name="connsiteX61" fmla="*/ 1133475 w 5595937"/>
              <a:gd name="connsiteY61" fmla="*/ 704850 h 1319212"/>
              <a:gd name="connsiteX62" fmla="*/ 1038225 w 5595937"/>
              <a:gd name="connsiteY62" fmla="*/ 704850 h 1319212"/>
              <a:gd name="connsiteX63" fmla="*/ 1028700 w 5595937"/>
              <a:gd name="connsiteY63" fmla="*/ 721518 h 1319212"/>
              <a:gd name="connsiteX64" fmla="*/ 738187 w 5595937"/>
              <a:gd name="connsiteY64" fmla="*/ 719137 h 1319212"/>
              <a:gd name="connsiteX65" fmla="*/ 738187 w 5595937"/>
              <a:gd name="connsiteY65" fmla="*/ 738187 h 1319212"/>
              <a:gd name="connsiteX66" fmla="*/ 609600 w 5595937"/>
              <a:gd name="connsiteY66" fmla="*/ 738187 h 1319212"/>
              <a:gd name="connsiteX67" fmla="*/ 609600 w 5595937"/>
              <a:gd name="connsiteY67" fmla="*/ 771525 h 1319212"/>
              <a:gd name="connsiteX68" fmla="*/ 576262 w 5595937"/>
              <a:gd name="connsiteY68" fmla="*/ 771525 h 1319212"/>
              <a:gd name="connsiteX69" fmla="*/ 576262 w 5595937"/>
              <a:gd name="connsiteY69" fmla="*/ 785812 h 1319212"/>
              <a:gd name="connsiteX70" fmla="*/ 547687 w 5595937"/>
              <a:gd name="connsiteY70" fmla="*/ 785812 h 1319212"/>
              <a:gd name="connsiteX71" fmla="*/ 547687 w 5595937"/>
              <a:gd name="connsiteY71" fmla="*/ 800100 h 1319212"/>
              <a:gd name="connsiteX72" fmla="*/ 509587 w 5595937"/>
              <a:gd name="connsiteY72" fmla="*/ 800100 h 1319212"/>
              <a:gd name="connsiteX73" fmla="*/ 509587 w 5595937"/>
              <a:gd name="connsiteY73" fmla="*/ 814387 h 1319212"/>
              <a:gd name="connsiteX74" fmla="*/ 495300 w 5595937"/>
              <a:gd name="connsiteY74" fmla="*/ 814387 h 1319212"/>
              <a:gd name="connsiteX75" fmla="*/ 495300 w 5595937"/>
              <a:gd name="connsiteY75" fmla="*/ 838200 h 1319212"/>
              <a:gd name="connsiteX76" fmla="*/ 466725 w 5595937"/>
              <a:gd name="connsiteY76" fmla="*/ 838200 h 1319212"/>
              <a:gd name="connsiteX77" fmla="*/ 466725 w 5595937"/>
              <a:gd name="connsiteY77" fmla="*/ 847725 h 1319212"/>
              <a:gd name="connsiteX78" fmla="*/ 428625 w 5595937"/>
              <a:gd name="connsiteY78" fmla="*/ 847725 h 1319212"/>
              <a:gd name="connsiteX79" fmla="*/ 433387 w 5595937"/>
              <a:gd name="connsiteY79" fmla="*/ 871537 h 1319212"/>
              <a:gd name="connsiteX80" fmla="*/ 419101 w 5595937"/>
              <a:gd name="connsiteY80" fmla="*/ 902494 h 1319212"/>
              <a:gd name="connsiteX81" fmla="*/ 414338 w 5595937"/>
              <a:gd name="connsiteY81" fmla="*/ 931069 h 1319212"/>
              <a:gd name="connsiteX82" fmla="*/ 357187 w 5595937"/>
              <a:gd name="connsiteY82" fmla="*/ 923925 h 1319212"/>
              <a:gd name="connsiteX83" fmla="*/ 357187 w 5595937"/>
              <a:gd name="connsiteY83" fmla="*/ 947737 h 1319212"/>
              <a:gd name="connsiteX84" fmla="*/ 295275 w 5595937"/>
              <a:gd name="connsiteY84" fmla="*/ 947737 h 1319212"/>
              <a:gd name="connsiteX85" fmla="*/ 292894 w 5595937"/>
              <a:gd name="connsiteY85" fmla="*/ 959644 h 1319212"/>
              <a:gd name="connsiteX86" fmla="*/ 238125 w 5595937"/>
              <a:gd name="connsiteY86" fmla="*/ 957262 h 1319212"/>
              <a:gd name="connsiteX87" fmla="*/ 238125 w 5595937"/>
              <a:gd name="connsiteY87" fmla="*/ 995362 h 1319212"/>
              <a:gd name="connsiteX88" fmla="*/ 157162 w 5595937"/>
              <a:gd name="connsiteY88" fmla="*/ 995362 h 1319212"/>
              <a:gd name="connsiteX89" fmla="*/ 152400 w 5595937"/>
              <a:gd name="connsiteY89" fmla="*/ 1000124 h 1319212"/>
              <a:gd name="connsiteX90" fmla="*/ 138112 w 5595937"/>
              <a:gd name="connsiteY90" fmla="*/ 1014411 h 1319212"/>
              <a:gd name="connsiteX91" fmla="*/ 133350 w 5595937"/>
              <a:gd name="connsiteY91" fmla="*/ 1042987 h 1319212"/>
              <a:gd name="connsiteX92" fmla="*/ 73819 w 5595937"/>
              <a:gd name="connsiteY92" fmla="*/ 1038225 h 1319212"/>
              <a:gd name="connsiteX93" fmla="*/ 76200 w 5595937"/>
              <a:gd name="connsiteY93" fmla="*/ 1062037 h 1319212"/>
              <a:gd name="connsiteX94" fmla="*/ 42862 w 5595937"/>
              <a:gd name="connsiteY94" fmla="*/ 1062037 h 1319212"/>
              <a:gd name="connsiteX95" fmla="*/ 42862 w 5595937"/>
              <a:gd name="connsiteY95" fmla="*/ 1095375 h 1319212"/>
              <a:gd name="connsiteX96" fmla="*/ 38100 w 5595937"/>
              <a:gd name="connsiteY96" fmla="*/ 1100137 h 1319212"/>
              <a:gd name="connsiteX97" fmla="*/ 23812 w 5595937"/>
              <a:gd name="connsiteY97" fmla="*/ 1114425 h 1319212"/>
              <a:gd name="connsiteX98" fmla="*/ 9525 w 5595937"/>
              <a:gd name="connsiteY98" fmla="*/ 1128712 h 1319212"/>
              <a:gd name="connsiteX99" fmla="*/ 9525 w 5595937"/>
              <a:gd name="connsiteY99" fmla="*/ 1238250 h 1319212"/>
              <a:gd name="connsiteX100" fmla="*/ 0 w 5595937"/>
              <a:gd name="connsiteY100" fmla="*/ 1238250 h 1319212"/>
              <a:gd name="connsiteX101" fmla="*/ 0 w 5595937"/>
              <a:gd name="connsiteY101" fmla="*/ 1319212 h 1319212"/>
              <a:gd name="connsiteX0" fmla="*/ 5595937 w 5595937"/>
              <a:gd name="connsiteY0" fmla="*/ 0 h 1319212"/>
              <a:gd name="connsiteX1" fmla="*/ 4710112 w 5595937"/>
              <a:gd name="connsiteY1" fmla="*/ 0 h 1319212"/>
              <a:gd name="connsiteX2" fmla="*/ 4710112 w 5595937"/>
              <a:gd name="connsiteY2" fmla="*/ 76200 h 1319212"/>
              <a:gd name="connsiteX3" fmla="*/ 4291012 w 5595937"/>
              <a:gd name="connsiteY3" fmla="*/ 76200 h 1319212"/>
              <a:gd name="connsiteX4" fmla="*/ 4291012 w 5595937"/>
              <a:gd name="connsiteY4" fmla="*/ 114300 h 1319212"/>
              <a:gd name="connsiteX5" fmla="*/ 4200525 w 5595937"/>
              <a:gd name="connsiteY5" fmla="*/ 114300 h 1319212"/>
              <a:gd name="connsiteX6" fmla="*/ 4200525 w 5595937"/>
              <a:gd name="connsiteY6" fmla="*/ 161925 h 1319212"/>
              <a:gd name="connsiteX7" fmla="*/ 4124325 w 5595937"/>
              <a:gd name="connsiteY7" fmla="*/ 161925 h 1319212"/>
              <a:gd name="connsiteX8" fmla="*/ 4124325 w 5595937"/>
              <a:gd name="connsiteY8" fmla="*/ 190500 h 1319212"/>
              <a:gd name="connsiteX9" fmla="*/ 3833812 w 5595937"/>
              <a:gd name="connsiteY9" fmla="*/ 190500 h 1319212"/>
              <a:gd name="connsiteX10" fmla="*/ 3833812 w 5595937"/>
              <a:gd name="connsiteY10" fmla="*/ 242887 h 1319212"/>
              <a:gd name="connsiteX11" fmla="*/ 3205162 w 5595937"/>
              <a:gd name="connsiteY11" fmla="*/ 242887 h 1319212"/>
              <a:gd name="connsiteX12" fmla="*/ 3205162 w 5595937"/>
              <a:gd name="connsiteY12" fmla="*/ 257175 h 1319212"/>
              <a:gd name="connsiteX13" fmla="*/ 3090862 w 5595937"/>
              <a:gd name="connsiteY13" fmla="*/ 257175 h 1319212"/>
              <a:gd name="connsiteX14" fmla="*/ 3090862 w 5595937"/>
              <a:gd name="connsiteY14" fmla="*/ 271462 h 1319212"/>
              <a:gd name="connsiteX15" fmla="*/ 3033712 w 5595937"/>
              <a:gd name="connsiteY15" fmla="*/ 271462 h 1319212"/>
              <a:gd name="connsiteX16" fmla="*/ 3033712 w 5595937"/>
              <a:gd name="connsiteY16" fmla="*/ 300037 h 1319212"/>
              <a:gd name="connsiteX17" fmla="*/ 2986087 w 5595937"/>
              <a:gd name="connsiteY17" fmla="*/ 300037 h 1319212"/>
              <a:gd name="connsiteX18" fmla="*/ 2986087 w 5595937"/>
              <a:gd name="connsiteY18" fmla="*/ 314325 h 1319212"/>
              <a:gd name="connsiteX19" fmla="*/ 2762250 w 5595937"/>
              <a:gd name="connsiteY19" fmla="*/ 314325 h 1319212"/>
              <a:gd name="connsiteX20" fmla="*/ 2762250 w 5595937"/>
              <a:gd name="connsiteY20" fmla="*/ 328612 h 1319212"/>
              <a:gd name="connsiteX21" fmla="*/ 2705100 w 5595937"/>
              <a:gd name="connsiteY21" fmla="*/ 328612 h 1319212"/>
              <a:gd name="connsiteX22" fmla="*/ 2705100 w 5595937"/>
              <a:gd name="connsiteY22" fmla="*/ 357187 h 1319212"/>
              <a:gd name="connsiteX23" fmla="*/ 2486025 w 5595937"/>
              <a:gd name="connsiteY23" fmla="*/ 357187 h 1319212"/>
              <a:gd name="connsiteX24" fmla="*/ 2486025 w 5595937"/>
              <a:gd name="connsiteY24" fmla="*/ 390525 h 1319212"/>
              <a:gd name="connsiteX25" fmla="*/ 2247900 w 5595937"/>
              <a:gd name="connsiteY25" fmla="*/ 390525 h 1319212"/>
              <a:gd name="connsiteX26" fmla="*/ 2247900 w 5595937"/>
              <a:gd name="connsiteY26" fmla="*/ 402431 h 1319212"/>
              <a:gd name="connsiteX27" fmla="*/ 2240755 w 5595937"/>
              <a:gd name="connsiteY27" fmla="*/ 404812 h 1319212"/>
              <a:gd name="connsiteX28" fmla="*/ 2233612 w 5595937"/>
              <a:gd name="connsiteY28" fmla="*/ 414337 h 1319212"/>
              <a:gd name="connsiteX29" fmla="*/ 2185987 w 5595937"/>
              <a:gd name="connsiteY29" fmla="*/ 414337 h 1319212"/>
              <a:gd name="connsiteX30" fmla="*/ 2185987 w 5595937"/>
              <a:gd name="connsiteY30" fmla="*/ 438150 h 1319212"/>
              <a:gd name="connsiteX31" fmla="*/ 2052637 w 5595937"/>
              <a:gd name="connsiteY31" fmla="*/ 438150 h 1319212"/>
              <a:gd name="connsiteX32" fmla="*/ 2050257 w 5595937"/>
              <a:gd name="connsiteY32" fmla="*/ 440532 h 1319212"/>
              <a:gd name="connsiteX33" fmla="*/ 1914525 w 5595937"/>
              <a:gd name="connsiteY33" fmla="*/ 442913 h 1319212"/>
              <a:gd name="connsiteX34" fmla="*/ 1914525 w 5595937"/>
              <a:gd name="connsiteY34" fmla="*/ 481012 h 1319212"/>
              <a:gd name="connsiteX35" fmla="*/ 1809750 w 5595937"/>
              <a:gd name="connsiteY35" fmla="*/ 481012 h 1319212"/>
              <a:gd name="connsiteX36" fmla="*/ 1809750 w 5595937"/>
              <a:gd name="connsiteY36" fmla="*/ 495300 h 1319212"/>
              <a:gd name="connsiteX37" fmla="*/ 1781175 w 5595937"/>
              <a:gd name="connsiteY37" fmla="*/ 495300 h 1319212"/>
              <a:gd name="connsiteX38" fmla="*/ 1781175 w 5595937"/>
              <a:gd name="connsiteY38" fmla="*/ 514350 h 1319212"/>
              <a:gd name="connsiteX39" fmla="*/ 1743075 w 5595937"/>
              <a:gd name="connsiteY39" fmla="*/ 514350 h 1319212"/>
              <a:gd name="connsiteX40" fmla="*/ 1743075 w 5595937"/>
              <a:gd name="connsiteY40" fmla="*/ 523875 h 1319212"/>
              <a:gd name="connsiteX41" fmla="*/ 1666875 w 5595937"/>
              <a:gd name="connsiteY41" fmla="*/ 523875 h 1319212"/>
              <a:gd name="connsiteX42" fmla="*/ 1666875 w 5595937"/>
              <a:gd name="connsiteY42" fmla="*/ 538162 h 1319212"/>
              <a:gd name="connsiteX43" fmla="*/ 1638300 w 5595937"/>
              <a:gd name="connsiteY43" fmla="*/ 538162 h 1319212"/>
              <a:gd name="connsiteX44" fmla="*/ 1638300 w 5595937"/>
              <a:gd name="connsiteY44" fmla="*/ 547687 h 1319212"/>
              <a:gd name="connsiteX45" fmla="*/ 1628775 w 5595937"/>
              <a:gd name="connsiteY45" fmla="*/ 547687 h 1319212"/>
              <a:gd name="connsiteX46" fmla="*/ 1628775 w 5595937"/>
              <a:gd name="connsiteY46" fmla="*/ 566737 h 1319212"/>
              <a:gd name="connsiteX47" fmla="*/ 1557337 w 5595937"/>
              <a:gd name="connsiteY47" fmla="*/ 566737 h 1319212"/>
              <a:gd name="connsiteX48" fmla="*/ 1557337 w 5595937"/>
              <a:gd name="connsiteY48" fmla="*/ 581025 h 1319212"/>
              <a:gd name="connsiteX49" fmla="*/ 1504950 w 5595937"/>
              <a:gd name="connsiteY49" fmla="*/ 581025 h 1319212"/>
              <a:gd name="connsiteX50" fmla="*/ 1504950 w 5595937"/>
              <a:gd name="connsiteY50" fmla="*/ 600075 h 1319212"/>
              <a:gd name="connsiteX51" fmla="*/ 1414462 w 5595937"/>
              <a:gd name="connsiteY51" fmla="*/ 600075 h 1319212"/>
              <a:gd name="connsiteX52" fmla="*/ 1414462 w 5595937"/>
              <a:gd name="connsiteY52" fmla="*/ 614362 h 1319212"/>
              <a:gd name="connsiteX53" fmla="*/ 1333500 w 5595937"/>
              <a:gd name="connsiteY53" fmla="*/ 614362 h 1319212"/>
              <a:gd name="connsiteX54" fmla="*/ 1328737 w 5595937"/>
              <a:gd name="connsiteY54" fmla="*/ 623887 h 1319212"/>
              <a:gd name="connsiteX55" fmla="*/ 1323975 w 5595937"/>
              <a:gd name="connsiteY55" fmla="*/ 623887 h 1319212"/>
              <a:gd name="connsiteX56" fmla="*/ 1323975 w 5595937"/>
              <a:gd name="connsiteY56" fmla="*/ 657225 h 1319212"/>
              <a:gd name="connsiteX57" fmla="*/ 1323975 w 5595937"/>
              <a:gd name="connsiteY57" fmla="*/ 676275 h 1319212"/>
              <a:gd name="connsiteX58" fmla="*/ 1195387 w 5595937"/>
              <a:gd name="connsiteY58" fmla="*/ 676275 h 1319212"/>
              <a:gd name="connsiteX59" fmla="*/ 1193006 w 5595937"/>
              <a:gd name="connsiteY59" fmla="*/ 681038 h 1319212"/>
              <a:gd name="connsiteX60" fmla="*/ 1133475 w 5595937"/>
              <a:gd name="connsiteY60" fmla="*/ 681038 h 1319212"/>
              <a:gd name="connsiteX61" fmla="*/ 1133475 w 5595937"/>
              <a:gd name="connsiteY61" fmla="*/ 704850 h 1319212"/>
              <a:gd name="connsiteX62" fmla="*/ 1038225 w 5595937"/>
              <a:gd name="connsiteY62" fmla="*/ 704850 h 1319212"/>
              <a:gd name="connsiteX63" fmla="*/ 1028700 w 5595937"/>
              <a:gd name="connsiteY63" fmla="*/ 721518 h 1319212"/>
              <a:gd name="connsiteX64" fmla="*/ 738187 w 5595937"/>
              <a:gd name="connsiteY64" fmla="*/ 719137 h 1319212"/>
              <a:gd name="connsiteX65" fmla="*/ 738187 w 5595937"/>
              <a:gd name="connsiteY65" fmla="*/ 738187 h 1319212"/>
              <a:gd name="connsiteX66" fmla="*/ 609600 w 5595937"/>
              <a:gd name="connsiteY66" fmla="*/ 738187 h 1319212"/>
              <a:gd name="connsiteX67" fmla="*/ 609600 w 5595937"/>
              <a:gd name="connsiteY67" fmla="*/ 771525 h 1319212"/>
              <a:gd name="connsiteX68" fmla="*/ 576262 w 5595937"/>
              <a:gd name="connsiteY68" fmla="*/ 771525 h 1319212"/>
              <a:gd name="connsiteX69" fmla="*/ 576262 w 5595937"/>
              <a:gd name="connsiteY69" fmla="*/ 785812 h 1319212"/>
              <a:gd name="connsiteX70" fmla="*/ 547687 w 5595937"/>
              <a:gd name="connsiteY70" fmla="*/ 785812 h 1319212"/>
              <a:gd name="connsiteX71" fmla="*/ 547687 w 5595937"/>
              <a:gd name="connsiteY71" fmla="*/ 800100 h 1319212"/>
              <a:gd name="connsiteX72" fmla="*/ 509587 w 5595937"/>
              <a:gd name="connsiteY72" fmla="*/ 800100 h 1319212"/>
              <a:gd name="connsiteX73" fmla="*/ 509587 w 5595937"/>
              <a:gd name="connsiteY73" fmla="*/ 814387 h 1319212"/>
              <a:gd name="connsiteX74" fmla="*/ 495300 w 5595937"/>
              <a:gd name="connsiteY74" fmla="*/ 814387 h 1319212"/>
              <a:gd name="connsiteX75" fmla="*/ 495300 w 5595937"/>
              <a:gd name="connsiteY75" fmla="*/ 838200 h 1319212"/>
              <a:gd name="connsiteX76" fmla="*/ 466725 w 5595937"/>
              <a:gd name="connsiteY76" fmla="*/ 838200 h 1319212"/>
              <a:gd name="connsiteX77" fmla="*/ 466725 w 5595937"/>
              <a:gd name="connsiteY77" fmla="*/ 847725 h 1319212"/>
              <a:gd name="connsiteX78" fmla="*/ 438150 w 5595937"/>
              <a:gd name="connsiteY78" fmla="*/ 852488 h 1319212"/>
              <a:gd name="connsiteX79" fmla="*/ 433387 w 5595937"/>
              <a:gd name="connsiteY79" fmla="*/ 871537 h 1319212"/>
              <a:gd name="connsiteX80" fmla="*/ 419101 w 5595937"/>
              <a:gd name="connsiteY80" fmla="*/ 902494 h 1319212"/>
              <a:gd name="connsiteX81" fmla="*/ 414338 w 5595937"/>
              <a:gd name="connsiteY81" fmla="*/ 931069 h 1319212"/>
              <a:gd name="connsiteX82" fmla="*/ 357187 w 5595937"/>
              <a:gd name="connsiteY82" fmla="*/ 923925 h 1319212"/>
              <a:gd name="connsiteX83" fmla="*/ 357187 w 5595937"/>
              <a:gd name="connsiteY83" fmla="*/ 947737 h 1319212"/>
              <a:gd name="connsiteX84" fmla="*/ 295275 w 5595937"/>
              <a:gd name="connsiteY84" fmla="*/ 947737 h 1319212"/>
              <a:gd name="connsiteX85" fmla="*/ 292894 w 5595937"/>
              <a:gd name="connsiteY85" fmla="*/ 959644 h 1319212"/>
              <a:gd name="connsiteX86" fmla="*/ 238125 w 5595937"/>
              <a:gd name="connsiteY86" fmla="*/ 957262 h 1319212"/>
              <a:gd name="connsiteX87" fmla="*/ 238125 w 5595937"/>
              <a:gd name="connsiteY87" fmla="*/ 995362 h 1319212"/>
              <a:gd name="connsiteX88" fmla="*/ 157162 w 5595937"/>
              <a:gd name="connsiteY88" fmla="*/ 995362 h 1319212"/>
              <a:gd name="connsiteX89" fmla="*/ 152400 w 5595937"/>
              <a:gd name="connsiteY89" fmla="*/ 1000124 h 1319212"/>
              <a:gd name="connsiteX90" fmla="*/ 138112 w 5595937"/>
              <a:gd name="connsiteY90" fmla="*/ 1014411 h 1319212"/>
              <a:gd name="connsiteX91" fmla="*/ 133350 w 5595937"/>
              <a:gd name="connsiteY91" fmla="*/ 1042987 h 1319212"/>
              <a:gd name="connsiteX92" fmla="*/ 73819 w 5595937"/>
              <a:gd name="connsiteY92" fmla="*/ 1038225 h 1319212"/>
              <a:gd name="connsiteX93" fmla="*/ 76200 w 5595937"/>
              <a:gd name="connsiteY93" fmla="*/ 1062037 h 1319212"/>
              <a:gd name="connsiteX94" fmla="*/ 42862 w 5595937"/>
              <a:gd name="connsiteY94" fmla="*/ 1062037 h 1319212"/>
              <a:gd name="connsiteX95" fmla="*/ 42862 w 5595937"/>
              <a:gd name="connsiteY95" fmla="*/ 1095375 h 1319212"/>
              <a:gd name="connsiteX96" fmla="*/ 38100 w 5595937"/>
              <a:gd name="connsiteY96" fmla="*/ 1100137 h 1319212"/>
              <a:gd name="connsiteX97" fmla="*/ 23812 w 5595937"/>
              <a:gd name="connsiteY97" fmla="*/ 1114425 h 1319212"/>
              <a:gd name="connsiteX98" fmla="*/ 9525 w 5595937"/>
              <a:gd name="connsiteY98" fmla="*/ 1128712 h 1319212"/>
              <a:gd name="connsiteX99" fmla="*/ 9525 w 5595937"/>
              <a:gd name="connsiteY99" fmla="*/ 1238250 h 1319212"/>
              <a:gd name="connsiteX100" fmla="*/ 0 w 5595937"/>
              <a:gd name="connsiteY100" fmla="*/ 1238250 h 1319212"/>
              <a:gd name="connsiteX101" fmla="*/ 0 w 5595937"/>
              <a:gd name="connsiteY101" fmla="*/ 1319212 h 1319212"/>
              <a:gd name="connsiteX0" fmla="*/ 5595937 w 5595937"/>
              <a:gd name="connsiteY0" fmla="*/ 0 h 1319212"/>
              <a:gd name="connsiteX1" fmla="*/ 4710112 w 5595937"/>
              <a:gd name="connsiteY1" fmla="*/ 0 h 1319212"/>
              <a:gd name="connsiteX2" fmla="*/ 4710112 w 5595937"/>
              <a:gd name="connsiteY2" fmla="*/ 76200 h 1319212"/>
              <a:gd name="connsiteX3" fmla="*/ 4291012 w 5595937"/>
              <a:gd name="connsiteY3" fmla="*/ 76200 h 1319212"/>
              <a:gd name="connsiteX4" fmla="*/ 4291012 w 5595937"/>
              <a:gd name="connsiteY4" fmla="*/ 114300 h 1319212"/>
              <a:gd name="connsiteX5" fmla="*/ 4200525 w 5595937"/>
              <a:gd name="connsiteY5" fmla="*/ 114300 h 1319212"/>
              <a:gd name="connsiteX6" fmla="*/ 4200525 w 5595937"/>
              <a:gd name="connsiteY6" fmla="*/ 161925 h 1319212"/>
              <a:gd name="connsiteX7" fmla="*/ 4124325 w 5595937"/>
              <a:gd name="connsiteY7" fmla="*/ 161925 h 1319212"/>
              <a:gd name="connsiteX8" fmla="*/ 4124325 w 5595937"/>
              <a:gd name="connsiteY8" fmla="*/ 190500 h 1319212"/>
              <a:gd name="connsiteX9" fmla="*/ 3833812 w 5595937"/>
              <a:gd name="connsiteY9" fmla="*/ 190500 h 1319212"/>
              <a:gd name="connsiteX10" fmla="*/ 3833812 w 5595937"/>
              <a:gd name="connsiteY10" fmla="*/ 242887 h 1319212"/>
              <a:gd name="connsiteX11" fmla="*/ 3205162 w 5595937"/>
              <a:gd name="connsiteY11" fmla="*/ 242887 h 1319212"/>
              <a:gd name="connsiteX12" fmla="*/ 3205162 w 5595937"/>
              <a:gd name="connsiteY12" fmla="*/ 257175 h 1319212"/>
              <a:gd name="connsiteX13" fmla="*/ 3090862 w 5595937"/>
              <a:gd name="connsiteY13" fmla="*/ 257175 h 1319212"/>
              <a:gd name="connsiteX14" fmla="*/ 3090862 w 5595937"/>
              <a:gd name="connsiteY14" fmla="*/ 271462 h 1319212"/>
              <a:gd name="connsiteX15" fmla="*/ 3033712 w 5595937"/>
              <a:gd name="connsiteY15" fmla="*/ 271462 h 1319212"/>
              <a:gd name="connsiteX16" fmla="*/ 3033712 w 5595937"/>
              <a:gd name="connsiteY16" fmla="*/ 300037 h 1319212"/>
              <a:gd name="connsiteX17" fmla="*/ 2986087 w 5595937"/>
              <a:gd name="connsiteY17" fmla="*/ 300037 h 1319212"/>
              <a:gd name="connsiteX18" fmla="*/ 2986087 w 5595937"/>
              <a:gd name="connsiteY18" fmla="*/ 314325 h 1319212"/>
              <a:gd name="connsiteX19" fmla="*/ 2762250 w 5595937"/>
              <a:gd name="connsiteY19" fmla="*/ 314325 h 1319212"/>
              <a:gd name="connsiteX20" fmla="*/ 2762250 w 5595937"/>
              <a:gd name="connsiteY20" fmla="*/ 328612 h 1319212"/>
              <a:gd name="connsiteX21" fmla="*/ 2705100 w 5595937"/>
              <a:gd name="connsiteY21" fmla="*/ 328612 h 1319212"/>
              <a:gd name="connsiteX22" fmla="*/ 2705100 w 5595937"/>
              <a:gd name="connsiteY22" fmla="*/ 357187 h 1319212"/>
              <a:gd name="connsiteX23" fmla="*/ 2486025 w 5595937"/>
              <a:gd name="connsiteY23" fmla="*/ 357187 h 1319212"/>
              <a:gd name="connsiteX24" fmla="*/ 2486025 w 5595937"/>
              <a:gd name="connsiteY24" fmla="*/ 390525 h 1319212"/>
              <a:gd name="connsiteX25" fmla="*/ 2247900 w 5595937"/>
              <a:gd name="connsiteY25" fmla="*/ 390525 h 1319212"/>
              <a:gd name="connsiteX26" fmla="*/ 2247900 w 5595937"/>
              <a:gd name="connsiteY26" fmla="*/ 402431 h 1319212"/>
              <a:gd name="connsiteX27" fmla="*/ 2240755 w 5595937"/>
              <a:gd name="connsiteY27" fmla="*/ 404812 h 1319212"/>
              <a:gd name="connsiteX28" fmla="*/ 2228850 w 5595937"/>
              <a:gd name="connsiteY28" fmla="*/ 414337 h 1319212"/>
              <a:gd name="connsiteX29" fmla="*/ 2185987 w 5595937"/>
              <a:gd name="connsiteY29" fmla="*/ 414337 h 1319212"/>
              <a:gd name="connsiteX30" fmla="*/ 2185987 w 5595937"/>
              <a:gd name="connsiteY30" fmla="*/ 438150 h 1319212"/>
              <a:gd name="connsiteX31" fmla="*/ 2052637 w 5595937"/>
              <a:gd name="connsiteY31" fmla="*/ 438150 h 1319212"/>
              <a:gd name="connsiteX32" fmla="*/ 2050257 w 5595937"/>
              <a:gd name="connsiteY32" fmla="*/ 440532 h 1319212"/>
              <a:gd name="connsiteX33" fmla="*/ 1914525 w 5595937"/>
              <a:gd name="connsiteY33" fmla="*/ 442913 h 1319212"/>
              <a:gd name="connsiteX34" fmla="*/ 1914525 w 5595937"/>
              <a:gd name="connsiteY34" fmla="*/ 481012 h 1319212"/>
              <a:gd name="connsiteX35" fmla="*/ 1809750 w 5595937"/>
              <a:gd name="connsiteY35" fmla="*/ 481012 h 1319212"/>
              <a:gd name="connsiteX36" fmla="*/ 1809750 w 5595937"/>
              <a:gd name="connsiteY36" fmla="*/ 495300 h 1319212"/>
              <a:gd name="connsiteX37" fmla="*/ 1781175 w 5595937"/>
              <a:gd name="connsiteY37" fmla="*/ 495300 h 1319212"/>
              <a:gd name="connsiteX38" fmla="*/ 1781175 w 5595937"/>
              <a:gd name="connsiteY38" fmla="*/ 514350 h 1319212"/>
              <a:gd name="connsiteX39" fmla="*/ 1743075 w 5595937"/>
              <a:gd name="connsiteY39" fmla="*/ 514350 h 1319212"/>
              <a:gd name="connsiteX40" fmla="*/ 1743075 w 5595937"/>
              <a:gd name="connsiteY40" fmla="*/ 523875 h 1319212"/>
              <a:gd name="connsiteX41" fmla="*/ 1666875 w 5595937"/>
              <a:gd name="connsiteY41" fmla="*/ 523875 h 1319212"/>
              <a:gd name="connsiteX42" fmla="*/ 1666875 w 5595937"/>
              <a:gd name="connsiteY42" fmla="*/ 538162 h 1319212"/>
              <a:gd name="connsiteX43" fmla="*/ 1638300 w 5595937"/>
              <a:gd name="connsiteY43" fmla="*/ 538162 h 1319212"/>
              <a:gd name="connsiteX44" fmla="*/ 1638300 w 5595937"/>
              <a:gd name="connsiteY44" fmla="*/ 547687 h 1319212"/>
              <a:gd name="connsiteX45" fmla="*/ 1628775 w 5595937"/>
              <a:gd name="connsiteY45" fmla="*/ 547687 h 1319212"/>
              <a:gd name="connsiteX46" fmla="*/ 1628775 w 5595937"/>
              <a:gd name="connsiteY46" fmla="*/ 566737 h 1319212"/>
              <a:gd name="connsiteX47" fmla="*/ 1557337 w 5595937"/>
              <a:gd name="connsiteY47" fmla="*/ 566737 h 1319212"/>
              <a:gd name="connsiteX48" fmla="*/ 1557337 w 5595937"/>
              <a:gd name="connsiteY48" fmla="*/ 581025 h 1319212"/>
              <a:gd name="connsiteX49" fmla="*/ 1504950 w 5595937"/>
              <a:gd name="connsiteY49" fmla="*/ 581025 h 1319212"/>
              <a:gd name="connsiteX50" fmla="*/ 1504950 w 5595937"/>
              <a:gd name="connsiteY50" fmla="*/ 600075 h 1319212"/>
              <a:gd name="connsiteX51" fmla="*/ 1414462 w 5595937"/>
              <a:gd name="connsiteY51" fmla="*/ 600075 h 1319212"/>
              <a:gd name="connsiteX52" fmla="*/ 1414462 w 5595937"/>
              <a:gd name="connsiteY52" fmla="*/ 614362 h 1319212"/>
              <a:gd name="connsiteX53" fmla="*/ 1333500 w 5595937"/>
              <a:gd name="connsiteY53" fmla="*/ 614362 h 1319212"/>
              <a:gd name="connsiteX54" fmla="*/ 1328737 w 5595937"/>
              <a:gd name="connsiteY54" fmla="*/ 623887 h 1319212"/>
              <a:gd name="connsiteX55" fmla="*/ 1323975 w 5595937"/>
              <a:gd name="connsiteY55" fmla="*/ 623887 h 1319212"/>
              <a:gd name="connsiteX56" fmla="*/ 1323975 w 5595937"/>
              <a:gd name="connsiteY56" fmla="*/ 657225 h 1319212"/>
              <a:gd name="connsiteX57" fmla="*/ 1323975 w 5595937"/>
              <a:gd name="connsiteY57" fmla="*/ 676275 h 1319212"/>
              <a:gd name="connsiteX58" fmla="*/ 1195387 w 5595937"/>
              <a:gd name="connsiteY58" fmla="*/ 676275 h 1319212"/>
              <a:gd name="connsiteX59" fmla="*/ 1193006 w 5595937"/>
              <a:gd name="connsiteY59" fmla="*/ 681038 h 1319212"/>
              <a:gd name="connsiteX60" fmla="*/ 1133475 w 5595937"/>
              <a:gd name="connsiteY60" fmla="*/ 681038 h 1319212"/>
              <a:gd name="connsiteX61" fmla="*/ 1133475 w 5595937"/>
              <a:gd name="connsiteY61" fmla="*/ 704850 h 1319212"/>
              <a:gd name="connsiteX62" fmla="*/ 1038225 w 5595937"/>
              <a:gd name="connsiteY62" fmla="*/ 704850 h 1319212"/>
              <a:gd name="connsiteX63" fmla="*/ 1028700 w 5595937"/>
              <a:gd name="connsiteY63" fmla="*/ 721518 h 1319212"/>
              <a:gd name="connsiteX64" fmla="*/ 738187 w 5595937"/>
              <a:gd name="connsiteY64" fmla="*/ 719137 h 1319212"/>
              <a:gd name="connsiteX65" fmla="*/ 738187 w 5595937"/>
              <a:gd name="connsiteY65" fmla="*/ 738187 h 1319212"/>
              <a:gd name="connsiteX66" fmla="*/ 609600 w 5595937"/>
              <a:gd name="connsiteY66" fmla="*/ 738187 h 1319212"/>
              <a:gd name="connsiteX67" fmla="*/ 609600 w 5595937"/>
              <a:gd name="connsiteY67" fmla="*/ 771525 h 1319212"/>
              <a:gd name="connsiteX68" fmla="*/ 576262 w 5595937"/>
              <a:gd name="connsiteY68" fmla="*/ 771525 h 1319212"/>
              <a:gd name="connsiteX69" fmla="*/ 576262 w 5595937"/>
              <a:gd name="connsiteY69" fmla="*/ 785812 h 1319212"/>
              <a:gd name="connsiteX70" fmla="*/ 547687 w 5595937"/>
              <a:gd name="connsiteY70" fmla="*/ 785812 h 1319212"/>
              <a:gd name="connsiteX71" fmla="*/ 547687 w 5595937"/>
              <a:gd name="connsiteY71" fmla="*/ 800100 h 1319212"/>
              <a:gd name="connsiteX72" fmla="*/ 509587 w 5595937"/>
              <a:gd name="connsiteY72" fmla="*/ 800100 h 1319212"/>
              <a:gd name="connsiteX73" fmla="*/ 509587 w 5595937"/>
              <a:gd name="connsiteY73" fmla="*/ 814387 h 1319212"/>
              <a:gd name="connsiteX74" fmla="*/ 495300 w 5595937"/>
              <a:gd name="connsiteY74" fmla="*/ 814387 h 1319212"/>
              <a:gd name="connsiteX75" fmla="*/ 495300 w 5595937"/>
              <a:gd name="connsiteY75" fmla="*/ 838200 h 1319212"/>
              <a:gd name="connsiteX76" fmla="*/ 466725 w 5595937"/>
              <a:gd name="connsiteY76" fmla="*/ 838200 h 1319212"/>
              <a:gd name="connsiteX77" fmla="*/ 466725 w 5595937"/>
              <a:gd name="connsiteY77" fmla="*/ 847725 h 1319212"/>
              <a:gd name="connsiteX78" fmla="*/ 438150 w 5595937"/>
              <a:gd name="connsiteY78" fmla="*/ 852488 h 1319212"/>
              <a:gd name="connsiteX79" fmla="*/ 433387 w 5595937"/>
              <a:gd name="connsiteY79" fmla="*/ 871537 h 1319212"/>
              <a:gd name="connsiteX80" fmla="*/ 419101 w 5595937"/>
              <a:gd name="connsiteY80" fmla="*/ 902494 h 1319212"/>
              <a:gd name="connsiteX81" fmla="*/ 414338 w 5595937"/>
              <a:gd name="connsiteY81" fmla="*/ 931069 h 1319212"/>
              <a:gd name="connsiteX82" fmla="*/ 357187 w 5595937"/>
              <a:gd name="connsiteY82" fmla="*/ 923925 h 1319212"/>
              <a:gd name="connsiteX83" fmla="*/ 357187 w 5595937"/>
              <a:gd name="connsiteY83" fmla="*/ 947737 h 1319212"/>
              <a:gd name="connsiteX84" fmla="*/ 295275 w 5595937"/>
              <a:gd name="connsiteY84" fmla="*/ 947737 h 1319212"/>
              <a:gd name="connsiteX85" fmla="*/ 292894 w 5595937"/>
              <a:gd name="connsiteY85" fmla="*/ 959644 h 1319212"/>
              <a:gd name="connsiteX86" fmla="*/ 238125 w 5595937"/>
              <a:gd name="connsiteY86" fmla="*/ 957262 h 1319212"/>
              <a:gd name="connsiteX87" fmla="*/ 238125 w 5595937"/>
              <a:gd name="connsiteY87" fmla="*/ 995362 h 1319212"/>
              <a:gd name="connsiteX88" fmla="*/ 157162 w 5595937"/>
              <a:gd name="connsiteY88" fmla="*/ 995362 h 1319212"/>
              <a:gd name="connsiteX89" fmla="*/ 152400 w 5595937"/>
              <a:gd name="connsiteY89" fmla="*/ 1000124 h 1319212"/>
              <a:gd name="connsiteX90" fmla="*/ 138112 w 5595937"/>
              <a:gd name="connsiteY90" fmla="*/ 1014411 h 1319212"/>
              <a:gd name="connsiteX91" fmla="*/ 133350 w 5595937"/>
              <a:gd name="connsiteY91" fmla="*/ 1042987 h 1319212"/>
              <a:gd name="connsiteX92" fmla="*/ 73819 w 5595937"/>
              <a:gd name="connsiteY92" fmla="*/ 1038225 h 1319212"/>
              <a:gd name="connsiteX93" fmla="*/ 76200 w 5595937"/>
              <a:gd name="connsiteY93" fmla="*/ 1062037 h 1319212"/>
              <a:gd name="connsiteX94" fmla="*/ 42862 w 5595937"/>
              <a:gd name="connsiteY94" fmla="*/ 1062037 h 1319212"/>
              <a:gd name="connsiteX95" fmla="*/ 42862 w 5595937"/>
              <a:gd name="connsiteY95" fmla="*/ 1095375 h 1319212"/>
              <a:gd name="connsiteX96" fmla="*/ 38100 w 5595937"/>
              <a:gd name="connsiteY96" fmla="*/ 1100137 h 1319212"/>
              <a:gd name="connsiteX97" fmla="*/ 23812 w 5595937"/>
              <a:gd name="connsiteY97" fmla="*/ 1114425 h 1319212"/>
              <a:gd name="connsiteX98" fmla="*/ 9525 w 5595937"/>
              <a:gd name="connsiteY98" fmla="*/ 1128712 h 1319212"/>
              <a:gd name="connsiteX99" fmla="*/ 9525 w 5595937"/>
              <a:gd name="connsiteY99" fmla="*/ 1238250 h 1319212"/>
              <a:gd name="connsiteX100" fmla="*/ 0 w 5595937"/>
              <a:gd name="connsiteY100" fmla="*/ 1238250 h 1319212"/>
              <a:gd name="connsiteX101" fmla="*/ 0 w 5595937"/>
              <a:gd name="connsiteY101" fmla="*/ 1319212 h 1319212"/>
              <a:gd name="connsiteX0" fmla="*/ 5595937 w 5595937"/>
              <a:gd name="connsiteY0" fmla="*/ 0 h 1319212"/>
              <a:gd name="connsiteX1" fmla="*/ 4710112 w 5595937"/>
              <a:gd name="connsiteY1" fmla="*/ 0 h 1319212"/>
              <a:gd name="connsiteX2" fmla="*/ 4710112 w 5595937"/>
              <a:gd name="connsiteY2" fmla="*/ 76200 h 1319212"/>
              <a:gd name="connsiteX3" fmla="*/ 4291012 w 5595937"/>
              <a:gd name="connsiteY3" fmla="*/ 76200 h 1319212"/>
              <a:gd name="connsiteX4" fmla="*/ 4291012 w 5595937"/>
              <a:gd name="connsiteY4" fmla="*/ 114300 h 1319212"/>
              <a:gd name="connsiteX5" fmla="*/ 4200525 w 5595937"/>
              <a:gd name="connsiteY5" fmla="*/ 114300 h 1319212"/>
              <a:gd name="connsiteX6" fmla="*/ 4200525 w 5595937"/>
              <a:gd name="connsiteY6" fmla="*/ 161925 h 1319212"/>
              <a:gd name="connsiteX7" fmla="*/ 4124325 w 5595937"/>
              <a:gd name="connsiteY7" fmla="*/ 161925 h 1319212"/>
              <a:gd name="connsiteX8" fmla="*/ 4124325 w 5595937"/>
              <a:gd name="connsiteY8" fmla="*/ 190500 h 1319212"/>
              <a:gd name="connsiteX9" fmla="*/ 3833812 w 5595937"/>
              <a:gd name="connsiteY9" fmla="*/ 190500 h 1319212"/>
              <a:gd name="connsiteX10" fmla="*/ 3833812 w 5595937"/>
              <a:gd name="connsiteY10" fmla="*/ 242887 h 1319212"/>
              <a:gd name="connsiteX11" fmla="*/ 3205162 w 5595937"/>
              <a:gd name="connsiteY11" fmla="*/ 242887 h 1319212"/>
              <a:gd name="connsiteX12" fmla="*/ 3205162 w 5595937"/>
              <a:gd name="connsiteY12" fmla="*/ 257175 h 1319212"/>
              <a:gd name="connsiteX13" fmla="*/ 3090862 w 5595937"/>
              <a:gd name="connsiteY13" fmla="*/ 257175 h 1319212"/>
              <a:gd name="connsiteX14" fmla="*/ 3090862 w 5595937"/>
              <a:gd name="connsiteY14" fmla="*/ 271462 h 1319212"/>
              <a:gd name="connsiteX15" fmla="*/ 3033712 w 5595937"/>
              <a:gd name="connsiteY15" fmla="*/ 271462 h 1319212"/>
              <a:gd name="connsiteX16" fmla="*/ 3033712 w 5595937"/>
              <a:gd name="connsiteY16" fmla="*/ 300037 h 1319212"/>
              <a:gd name="connsiteX17" fmla="*/ 2986087 w 5595937"/>
              <a:gd name="connsiteY17" fmla="*/ 300037 h 1319212"/>
              <a:gd name="connsiteX18" fmla="*/ 2986087 w 5595937"/>
              <a:gd name="connsiteY18" fmla="*/ 314325 h 1319212"/>
              <a:gd name="connsiteX19" fmla="*/ 2762250 w 5595937"/>
              <a:gd name="connsiteY19" fmla="*/ 314325 h 1319212"/>
              <a:gd name="connsiteX20" fmla="*/ 2762250 w 5595937"/>
              <a:gd name="connsiteY20" fmla="*/ 328612 h 1319212"/>
              <a:gd name="connsiteX21" fmla="*/ 2705100 w 5595937"/>
              <a:gd name="connsiteY21" fmla="*/ 328612 h 1319212"/>
              <a:gd name="connsiteX22" fmla="*/ 2705100 w 5595937"/>
              <a:gd name="connsiteY22" fmla="*/ 357187 h 1319212"/>
              <a:gd name="connsiteX23" fmla="*/ 2486025 w 5595937"/>
              <a:gd name="connsiteY23" fmla="*/ 357187 h 1319212"/>
              <a:gd name="connsiteX24" fmla="*/ 2486025 w 5595937"/>
              <a:gd name="connsiteY24" fmla="*/ 390525 h 1319212"/>
              <a:gd name="connsiteX25" fmla="*/ 2247900 w 5595937"/>
              <a:gd name="connsiteY25" fmla="*/ 390525 h 1319212"/>
              <a:gd name="connsiteX26" fmla="*/ 2247900 w 5595937"/>
              <a:gd name="connsiteY26" fmla="*/ 402431 h 1319212"/>
              <a:gd name="connsiteX27" fmla="*/ 2233611 w 5595937"/>
              <a:gd name="connsiteY27" fmla="*/ 404812 h 1319212"/>
              <a:gd name="connsiteX28" fmla="*/ 2228850 w 5595937"/>
              <a:gd name="connsiteY28" fmla="*/ 414337 h 1319212"/>
              <a:gd name="connsiteX29" fmla="*/ 2185987 w 5595937"/>
              <a:gd name="connsiteY29" fmla="*/ 414337 h 1319212"/>
              <a:gd name="connsiteX30" fmla="*/ 2185987 w 5595937"/>
              <a:gd name="connsiteY30" fmla="*/ 438150 h 1319212"/>
              <a:gd name="connsiteX31" fmla="*/ 2052637 w 5595937"/>
              <a:gd name="connsiteY31" fmla="*/ 438150 h 1319212"/>
              <a:gd name="connsiteX32" fmla="*/ 2050257 w 5595937"/>
              <a:gd name="connsiteY32" fmla="*/ 440532 h 1319212"/>
              <a:gd name="connsiteX33" fmla="*/ 1914525 w 5595937"/>
              <a:gd name="connsiteY33" fmla="*/ 442913 h 1319212"/>
              <a:gd name="connsiteX34" fmla="*/ 1914525 w 5595937"/>
              <a:gd name="connsiteY34" fmla="*/ 481012 h 1319212"/>
              <a:gd name="connsiteX35" fmla="*/ 1809750 w 5595937"/>
              <a:gd name="connsiteY35" fmla="*/ 481012 h 1319212"/>
              <a:gd name="connsiteX36" fmla="*/ 1809750 w 5595937"/>
              <a:gd name="connsiteY36" fmla="*/ 495300 h 1319212"/>
              <a:gd name="connsiteX37" fmla="*/ 1781175 w 5595937"/>
              <a:gd name="connsiteY37" fmla="*/ 495300 h 1319212"/>
              <a:gd name="connsiteX38" fmla="*/ 1781175 w 5595937"/>
              <a:gd name="connsiteY38" fmla="*/ 514350 h 1319212"/>
              <a:gd name="connsiteX39" fmla="*/ 1743075 w 5595937"/>
              <a:gd name="connsiteY39" fmla="*/ 514350 h 1319212"/>
              <a:gd name="connsiteX40" fmla="*/ 1743075 w 5595937"/>
              <a:gd name="connsiteY40" fmla="*/ 523875 h 1319212"/>
              <a:gd name="connsiteX41" fmla="*/ 1666875 w 5595937"/>
              <a:gd name="connsiteY41" fmla="*/ 523875 h 1319212"/>
              <a:gd name="connsiteX42" fmla="*/ 1666875 w 5595937"/>
              <a:gd name="connsiteY42" fmla="*/ 538162 h 1319212"/>
              <a:gd name="connsiteX43" fmla="*/ 1638300 w 5595937"/>
              <a:gd name="connsiteY43" fmla="*/ 538162 h 1319212"/>
              <a:gd name="connsiteX44" fmla="*/ 1638300 w 5595937"/>
              <a:gd name="connsiteY44" fmla="*/ 547687 h 1319212"/>
              <a:gd name="connsiteX45" fmla="*/ 1628775 w 5595937"/>
              <a:gd name="connsiteY45" fmla="*/ 547687 h 1319212"/>
              <a:gd name="connsiteX46" fmla="*/ 1628775 w 5595937"/>
              <a:gd name="connsiteY46" fmla="*/ 566737 h 1319212"/>
              <a:gd name="connsiteX47" fmla="*/ 1557337 w 5595937"/>
              <a:gd name="connsiteY47" fmla="*/ 566737 h 1319212"/>
              <a:gd name="connsiteX48" fmla="*/ 1557337 w 5595937"/>
              <a:gd name="connsiteY48" fmla="*/ 581025 h 1319212"/>
              <a:gd name="connsiteX49" fmla="*/ 1504950 w 5595937"/>
              <a:gd name="connsiteY49" fmla="*/ 581025 h 1319212"/>
              <a:gd name="connsiteX50" fmla="*/ 1504950 w 5595937"/>
              <a:gd name="connsiteY50" fmla="*/ 600075 h 1319212"/>
              <a:gd name="connsiteX51" fmla="*/ 1414462 w 5595937"/>
              <a:gd name="connsiteY51" fmla="*/ 600075 h 1319212"/>
              <a:gd name="connsiteX52" fmla="*/ 1414462 w 5595937"/>
              <a:gd name="connsiteY52" fmla="*/ 614362 h 1319212"/>
              <a:gd name="connsiteX53" fmla="*/ 1333500 w 5595937"/>
              <a:gd name="connsiteY53" fmla="*/ 614362 h 1319212"/>
              <a:gd name="connsiteX54" fmla="*/ 1328737 w 5595937"/>
              <a:gd name="connsiteY54" fmla="*/ 623887 h 1319212"/>
              <a:gd name="connsiteX55" fmla="*/ 1323975 w 5595937"/>
              <a:gd name="connsiteY55" fmla="*/ 623887 h 1319212"/>
              <a:gd name="connsiteX56" fmla="*/ 1323975 w 5595937"/>
              <a:gd name="connsiteY56" fmla="*/ 657225 h 1319212"/>
              <a:gd name="connsiteX57" fmla="*/ 1323975 w 5595937"/>
              <a:gd name="connsiteY57" fmla="*/ 676275 h 1319212"/>
              <a:gd name="connsiteX58" fmla="*/ 1195387 w 5595937"/>
              <a:gd name="connsiteY58" fmla="*/ 676275 h 1319212"/>
              <a:gd name="connsiteX59" fmla="*/ 1193006 w 5595937"/>
              <a:gd name="connsiteY59" fmla="*/ 681038 h 1319212"/>
              <a:gd name="connsiteX60" fmla="*/ 1133475 w 5595937"/>
              <a:gd name="connsiteY60" fmla="*/ 681038 h 1319212"/>
              <a:gd name="connsiteX61" fmla="*/ 1133475 w 5595937"/>
              <a:gd name="connsiteY61" fmla="*/ 704850 h 1319212"/>
              <a:gd name="connsiteX62" fmla="*/ 1038225 w 5595937"/>
              <a:gd name="connsiteY62" fmla="*/ 704850 h 1319212"/>
              <a:gd name="connsiteX63" fmla="*/ 1028700 w 5595937"/>
              <a:gd name="connsiteY63" fmla="*/ 721518 h 1319212"/>
              <a:gd name="connsiteX64" fmla="*/ 738187 w 5595937"/>
              <a:gd name="connsiteY64" fmla="*/ 719137 h 1319212"/>
              <a:gd name="connsiteX65" fmla="*/ 738187 w 5595937"/>
              <a:gd name="connsiteY65" fmla="*/ 738187 h 1319212"/>
              <a:gd name="connsiteX66" fmla="*/ 609600 w 5595937"/>
              <a:gd name="connsiteY66" fmla="*/ 738187 h 1319212"/>
              <a:gd name="connsiteX67" fmla="*/ 609600 w 5595937"/>
              <a:gd name="connsiteY67" fmla="*/ 771525 h 1319212"/>
              <a:gd name="connsiteX68" fmla="*/ 576262 w 5595937"/>
              <a:gd name="connsiteY68" fmla="*/ 771525 h 1319212"/>
              <a:gd name="connsiteX69" fmla="*/ 576262 w 5595937"/>
              <a:gd name="connsiteY69" fmla="*/ 785812 h 1319212"/>
              <a:gd name="connsiteX70" fmla="*/ 547687 w 5595937"/>
              <a:gd name="connsiteY70" fmla="*/ 785812 h 1319212"/>
              <a:gd name="connsiteX71" fmla="*/ 547687 w 5595937"/>
              <a:gd name="connsiteY71" fmla="*/ 800100 h 1319212"/>
              <a:gd name="connsiteX72" fmla="*/ 509587 w 5595937"/>
              <a:gd name="connsiteY72" fmla="*/ 800100 h 1319212"/>
              <a:gd name="connsiteX73" fmla="*/ 509587 w 5595937"/>
              <a:gd name="connsiteY73" fmla="*/ 814387 h 1319212"/>
              <a:gd name="connsiteX74" fmla="*/ 495300 w 5595937"/>
              <a:gd name="connsiteY74" fmla="*/ 814387 h 1319212"/>
              <a:gd name="connsiteX75" fmla="*/ 495300 w 5595937"/>
              <a:gd name="connsiteY75" fmla="*/ 838200 h 1319212"/>
              <a:gd name="connsiteX76" fmla="*/ 466725 w 5595937"/>
              <a:gd name="connsiteY76" fmla="*/ 838200 h 1319212"/>
              <a:gd name="connsiteX77" fmla="*/ 466725 w 5595937"/>
              <a:gd name="connsiteY77" fmla="*/ 847725 h 1319212"/>
              <a:gd name="connsiteX78" fmla="*/ 438150 w 5595937"/>
              <a:gd name="connsiteY78" fmla="*/ 852488 h 1319212"/>
              <a:gd name="connsiteX79" fmla="*/ 433387 w 5595937"/>
              <a:gd name="connsiteY79" fmla="*/ 871537 h 1319212"/>
              <a:gd name="connsiteX80" fmla="*/ 419101 w 5595937"/>
              <a:gd name="connsiteY80" fmla="*/ 902494 h 1319212"/>
              <a:gd name="connsiteX81" fmla="*/ 414338 w 5595937"/>
              <a:gd name="connsiteY81" fmla="*/ 931069 h 1319212"/>
              <a:gd name="connsiteX82" fmla="*/ 357187 w 5595937"/>
              <a:gd name="connsiteY82" fmla="*/ 923925 h 1319212"/>
              <a:gd name="connsiteX83" fmla="*/ 357187 w 5595937"/>
              <a:gd name="connsiteY83" fmla="*/ 947737 h 1319212"/>
              <a:gd name="connsiteX84" fmla="*/ 295275 w 5595937"/>
              <a:gd name="connsiteY84" fmla="*/ 947737 h 1319212"/>
              <a:gd name="connsiteX85" fmla="*/ 292894 w 5595937"/>
              <a:gd name="connsiteY85" fmla="*/ 959644 h 1319212"/>
              <a:gd name="connsiteX86" fmla="*/ 238125 w 5595937"/>
              <a:gd name="connsiteY86" fmla="*/ 957262 h 1319212"/>
              <a:gd name="connsiteX87" fmla="*/ 238125 w 5595937"/>
              <a:gd name="connsiteY87" fmla="*/ 995362 h 1319212"/>
              <a:gd name="connsiteX88" fmla="*/ 157162 w 5595937"/>
              <a:gd name="connsiteY88" fmla="*/ 995362 h 1319212"/>
              <a:gd name="connsiteX89" fmla="*/ 152400 w 5595937"/>
              <a:gd name="connsiteY89" fmla="*/ 1000124 h 1319212"/>
              <a:gd name="connsiteX90" fmla="*/ 138112 w 5595937"/>
              <a:gd name="connsiteY90" fmla="*/ 1014411 h 1319212"/>
              <a:gd name="connsiteX91" fmla="*/ 133350 w 5595937"/>
              <a:gd name="connsiteY91" fmla="*/ 1042987 h 1319212"/>
              <a:gd name="connsiteX92" fmla="*/ 73819 w 5595937"/>
              <a:gd name="connsiteY92" fmla="*/ 1038225 h 1319212"/>
              <a:gd name="connsiteX93" fmla="*/ 76200 w 5595937"/>
              <a:gd name="connsiteY93" fmla="*/ 1062037 h 1319212"/>
              <a:gd name="connsiteX94" fmla="*/ 42862 w 5595937"/>
              <a:gd name="connsiteY94" fmla="*/ 1062037 h 1319212"/>
              <a:gd name="connsiteX95" fmla="*/ 42862 w 5595937"/>
              <a:gd name="connsiteY95" fmla="*/ 1095375 h 1319212"/>
              <a:gd name="connsiteX96" fmla="*/ 38100 w 5595937"/>
              <a:gd name="connsiteY96" fmla="*/ 1100137 h 1319212"/>
              <a:gd name="connsiteX97" fmla="*/ 23812 w 5595937"/>
              <a:gd name="connsiteY97" fmla="*/ 1114425 h 1319212"/>
              <a:gd name="connsiteX98" fmla="*/ 9525 w 5595937"/>
              <a:gd name="connsiteY98" fmla="*/ 1128712 h 1319212"/>
              <a:gd name="connsiteX99" fmla="*/ 9525 w 5595937"/>
              <a:gd name="connsiteY99" fmla="*/ 1238250 h 1319212"/>
              <a:gd name="connsiteX100" fmla="*/ 0 w 5595937"/>
              <a:gd name="connsiteY100" fmla="*/ 1238250 h 1319212"/>
              <a:gd name="connsiteX101" fmla="*/ 0 w 5595937"/>
              <a:gd name="connsiteY101" fmla="*/ 1319212 h 1319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595937" h="1319212">
                <a:moveTo>
                  <a:pt x="5595937" y="0"/>
                </a:moveTo>
                <a:lnTo>
                  <a:pt x="4710112" y="0"/>
                </a:lnTo>
                <a:lnTo>
                  <a:pt x="4710112" y="76200"/>
                </a:lnTo>
                <a:lnTo>
                  <a:pt x="4291012" y="76200"/>
                </a:lnTo>
                <a:lnTo>
                  <a:pt x="4291012" y="114300"/>
                </a:lnTo>
                <a:lnTo>
                  <a:pt x="4200525" y="114300"/>
                </a:lnTo>
                <a:lnTo>
                  <a:pt x="4200525" y="161925"/>
                </a:lnTo>
                <a:lnTo>
                  <a:pt x="4124325" y="161925"/>
                </a:lnTo>
                <a:lnTo>
                  <a:pt x="4124325" y="190500"/>
                </a:lnTo>
                <a:lnTo>
                  <a:pt x="3833812" y="190500"/>
                </a:lnTo>
                <a:lnTo>
                  <a:pt x="3833812" y="242887"/>
                </a:lnTo>
                <a:lnTo>
                  <a:pt x="3205162" y="242887"/>
                </a:lnTo>
                <a:lnTo>
                  <a:pt x="3205162" y="257175"/>
                </a:lnTo>
                <a:lnTo>
                  <a:pt x="3090862" y="257175"/>
                </a:lnTo>
                <a:lnTo>
                  <a:pt x="3090862" y="271462"/>
                </a:lnTo>
                <a:lnTo>
                  <a:pt x="3033712" y="271462"/>
                </a:lnTo>
                <a:lnTo>
                  <a:pt x="3033712" y="300037"/>
                </a:lnTo>
                <a:lnTo>
                  <a:pt x="2986087" y="300037"/>
                </a:lnTo>
                <a:lnTo>
                  <a:pt x="2986087" y="314325"/>
                </a:lnTo>
                <a:lnTo>
                  <a:pt x="2762250" y="314325"/>
                </a:lnTo>
                <a:lnTo>
                  <a:pt x="2762250" y="328612"/>
                </a:lnTo>
                <a:lnTo>
                  <a:pt x="2705100" y="328612"/>
                </a:lnTo>
                <a:lnTo>
                  <a:pt x="2705100" y="357187"/>
                </a:lnTo>
                <a:lnTo>
                  <a:pt x="2486025" y="357187"/>
                </a:lnTo>
                <a:lnTo>
                  <a:pt x="2486025" y="390525"/>
                </a:lnTo>
                <a:lnTo>
                  <a:pt x="2247900" y="390525"/>
                </a:lnTo>
                <a:lnTo>
                  <a:pt x="2247900" y="402431"/>
                </a:lnTo>
                <a:lnTo>
                  <a:pt x="2233611" y="404812"/>
                </a:lnTo>
                <a:lnTo>
                  <a:pt x="2228850" y="414337"/>
                </a:lnTo>
                <a:lnTo>
                  <a:pt x="2185987" y="414337"/>
                </a:lnTo>
                <a:lnTo>
                  <a:pt x="2185987" y="438150"/>
                </a:lnTo>
                <a:lnTo>
                  <a:pt x="2052637" y="438150"/>
                </a:lnTo>
                <a:lnTo>
                  <a:pt x="2050257" y="440532"/>
                </a:lnTo>
                <a:lnTo>
                  <a:pt x="1914525" y="442913"/>
                </a:lnTo>
                <a:lnTo>
                  <a:pt x="1914525" y="481012"/>
                </a:lnTo>
                <a:lnTo>
                  <a:pt x="1809750" y="481012"/>
                </a:lnTo>
                <a:lnTo>
                  <a:pt x="1809750" y="495300"/>
                </a:lnTo>
                <a:lnTo>
                  <a:pt x="1781175" y="495300"/>
                </a:lnTo>
                <a:lnTo>
                  <a:pt x="1781175" y="514350"/>
                </a:lnTo>
                <a:lnTo>
                  <a:pt x="1743075" y="514350"/>
                </a:lnTo>
                <a:lnTo>
                  <a:pt x="1743075" y="523875"/>
                </a:lnTo>
                <a:lnTo>
                  <a:pt x="1666875" y="523875"/>
                </a:lnTo>
                <a:lnTo>
                  <a:pt x="1666875" y="538162"/>
                </a:lnTo>
                <a:lnTo>
                  <a:pt x="1638300" y="538162"/>
                </a:lnTo>
                <a:lnTo>
                  <a:pt x="1638300" y="547687"/>
                </a:lnTo>
                <a:lnTo>
                  <a:pt x="1628775" y="547687"/>
                </a:lnTo>
                <a:lnTo>
                  <a:pt x="1628775" y="566737"/>
                </a:lnTo>
                <a:lnTo>
                  <a:pt x="1557337" y="566737"/>
                </a:lnTo>
                <a:lnTo>
                  <a:pt x="1557337" y="581025"/>
                </a:lnTo>
                <a:lnTo>
                  <a:pt x="1504950" y="581025"/>
                </a:lnTo>
                <a:lnTo>
                  <a:pt x="1504950" y="600075"/>
                </a:lnTo>
                <a:lnTo>
                  <a:pt x="1414462" y="600075"/>
                </a:lnTo>
                <a:lnTo>
                  <a:pt x="1414462" y="614362"/>
                </a:lnTo>
                <a:lnTo>
                  <a:pt x="1333500" y="614362"/>
                </a:lnTo>
                <a:lnTo>
                  <a:pt x="1328737" y="623887"/>
                </a:lnTo>
                <a:lnTo>
                  <a:pt x="1323975" y="623887"/>
                </a:lnTo>
                <a:lnTo>
                  <a:pt x="1323975" y="657225"/>
                </a:lnTo>
                <a:lnTo>
                  <a:pt x="1323975" y="676275"/>
                </a:lnTo>
                <a:lnTo>
                  <a:pt x="1195387" y="676275"/>
                </a:lnTo>
                <a:lnTo>
                  <a:pt x="1193006" y="681038"/>
                </a:lnTo>
                <a:lnTo>
                  <a:pt x="1133475" y="681038"/>
                </a:lnTo>
                <a:lnTo>
                  <a:pt x="1133475" y="704850"/>
                </a:lnTo>
                <a:lnTo>
                  <a:pt x="1038225" y="704850"/>
                </a:lnTo>
                <a:lnTo>
                  <a:pt x="1028700" y="721518"/>
                </a:lnTo>
                <a:lnTo>
                  <a:pt x="738187" y="719137"/>
                </a:lnTo>
                <a:lnTo>
                  <a:pt x="738187" y="738187"/>
                </a:lnTo>
                <a:lnTo>
                  <a:pt x="609600" y="738187"/>
                </a:lnTo>
                <a:lnTo>
                  <a:pt x="609600" y="771525"/>
                </a:lnTo>
                <a:lnTo>
                  <a:pt x="576262" y="771525"/>
                </a:lnTo>
                <a:lnTo>
                  <a:pt x="576262" y="785812"/>
                </a:lnTo>
                <a:lnTo>
                  <a:pt x="547687" y="785812"/>
                </a:lnTo>
                <a:lnTo>
                  <a:pt x="547687" y="800100"/>
                </a:lnTo>
                <a:lnTo>
                  <a:pt x="509587" y="800100"/>
                </a:lnTo>
                <a:lnTo>
                  <a:pt x="509587" y="814387"/>
                </a:lnTo>
                <a:lnTo>
                  <a:pt x="495300" y="814387"/>
                </a:lnTo>
                <a:lnTo>
                  <a:pt x="495300" y="838200"/>
                </a:lnTo>
                <a:lnTo>
                  <a:pt x="466725" y="838200"/>
                </a:lnTo>
                <a:lnTo>
                  <a:pt x="466725" y="847725"/>
                </a:lnTo>
                <a:lnTo>
                  <a:pt x="438150" y="852488"/>
                </a:lnTo>
                <a:lnTo>
                  <a:pt x="433387" y="871537"/>
                </a:lnTo>
                <a:lnTo>
                  <a:pt x="419101" y="902494"/>
                </a:lnTo>
                <a:lnTo>
                  <a:pt x="414338" y="931069"/>
                </a:lnTo>
                <a:lnTo>
                  <a:pt x="357187" y="923925"/>
                </a:lnTo>
                <a:lnTo>
                  <a:pt x="357187" y="947737"/>
                </a:lnTo>
                <a:lnTo>
                  <a:pt x="295275" y="947737"/>
                </a:lnTo>
                <a:lnTo>
                  <a:pt x="292894" y="959644"/>
                </a:lnTo>
                <a:lnTo>
                  <a:pt x="238125" y="957262"/>
                </a:lnTo>
                <a:lnTo>
                  <a:pt x="238125" y="995362"/>
                </a:lnTo>
                <a:lnTo>
                  <a:pt x="157162" y="995362"/>
                </a:lnTo>
                <a:lnTo>
                  <a:pt x="152400" y="1000124"/>
                </a:lnTo>
                <a:lnTo>
                  <a:pt x="138112" y="1014411"/>
                </a:lnTo>
                <a:lnTo>
                  <a:pt x="133350" y="1042987"/>
                </a:lnTo>
                <a:lnTo>
                  <a:pt x="73819" y="1038225"/>
                </a:lnTo>
                <a:lnTo>
                  <a:pt x="76200" y="1062037"/>
                </a:lnTo>
                <a:lnTo>
                  <a:pt x="42862" y="1062037"/>
                </a:lnTo>
                <a:lnTo>
                  <a:pt x="42862" y="1095375"/>
                </a:lnTo>
                <a:lnTo>
                  <a:pt x="38100" y="1100137"/>
                </a:lnTo>
                <a:lnTo>
                  <a:pt x="23812" y="1114425"/>
                </a:lnTo>
                <a:lnTo>
                  <a:pt x="9525" y="1128712"/>
                </a:lnTo>
                <a:lnTo>
                  <a:pt x="9525" y="1238250"/>
                </a:lnTo>
                <a:lnTo>
                  <a:pt x="0" y="1238250"/>
                </a:lnTo>
                <a:lnTo>
                  <a:pt x="0" y="1319212"/>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2" name="Freeform: Shape 41">
            <a:extLst>
              <a:ext uri="{FF2B5EF4-FFF2-40B4-BE49-F238E27FC236}">
                <a16:creationId xmlns:a16="http://schemas.microsoft.com/office/drawing/2014/main" id="{54A67BFB-7759-72E8-9B6B-F6002CB7A966}"/>
              </a:ext>
            </a:extLst>
          </p:cNvPr>
          <p:cNvSpPr/>
          <p:nvPr/>
        </p:nvSpPr>
        <p:spPr bwMode="auto">
          <a:xfrm>
            <a:off x="6157913" y="1990725"/>
            <a:ext cx="5595937" cy="3043238"/>
          </a:xfrm>
          <a:custGeom>
            <a:avLst/>
            <a:gdLst>
              <a:gd name="connsiteX0" fmla="*/ 5595937 w 5595937"/>
              <a:gd name="connsiteY0" fmla="*/ 0 h 3043238"/>
              <a:gd name="connsiteX1" fmla="*/ 5348287 w 5595937"/>
              <a:gd name="connsiteY1" fmla="*/ 0 h 3043238"/>
              <a:gd name="connsiteX2" fmla="*/ 5348287 w 5595937"/>
              <a:gd name="connsiteY2" fmla="*/ 133350 h 3043238"/>
              <a:gd name="connsiteX3" fmla="*/ 5291137 w 5595937"/>
              <a:gd name="connsiteY3" fmla="*/ 133350 h 3043238"/>
              <a:gd name="connsiteX4" fmla="*/ 5291137 w 5595937"/>
              <a:gd name="connsiteY4" fmla="*/ 252413 h 3043238"/>
              <a:gd name="connsiteX5" fmla="*/ 5186362 w 5595937"/>
              <a:gd name="connsiteY5" fmla="*/ 252413 h 3043238"/>
              <a:gd name="connsiteX6" fmla="*/ 5186362 w 5595937"/>
              <a:gd name="connsiteY6" fmla="*/ 361950 h 3043238"/>
              <a:gd name="connsiteX7" fmla="*/ 5033962 w 5595937"/>
              <a:gd name="connsiteY7" fmla="*/ 361950 h 3043238"/>
              <a:gd name="connsiteX8" fmla="*/ 5033962 w 5595937"/>
              <a:gd name="connsiteY8" fmla="*/ 447675 h 3043238"/>
              <a:gd name="connsiteX9" fmla="*/ 4667250 w 5595937"/>
              <a:gd name="connsiteY9" fmla="*/ 447675 h 3043238"/>
              <a:gd name="connsiteX10" fmla="*/ 4667250 w 5595937"/>
              <a:gd name="connsiteY10" fmla="*/ 514350 h 3043238"/>
              <a:gd name="connsiteX11" fmla="*/ 4481512 w 5595937"/>
              <a:gd name="connsiteY11" fmla="*/ 514350 h 3043238"/>
              <a:gd name="connsiteX12" fmla="*/ 4481512 w 5595937"/>
              <a:gd name="connsiteY12" fmla="*/ 571500 h 3043238"/>
              <a:gd name="connsiteX13" fmla="*/ 4329112 w 5595937"/>
              <a:gd name="connsiteY13" fmla="*/ 571500 h 3043238"/>
              <a:gd name="connsiteX14" fmla="*/ 4329112 w 5595937"/>
              <a:gd name="connsiteY14" fmla="*/ 609600 h 3043238"/>
              <a:gd name="connsiteX15" fmla="*/ 4300537 w 5595937"/>
              <a:gd name="connsiteY15" fmla="*/ 609600 h 3043238"/>
              <a:gd name="connsiteX16" fmla="*/ 4300537 w 5595937"/>
              <a:gd name="connsiteY16" fmla="*/ 657225 h 3043238"/>
              <a:gd name="connsiteX17" fmla="*/ 4090987 w 5595937"/>
              <a:gd name="connsiteY17" fmla="*/ 657225 h 3043238"/>
              <a:gd name="connsiteX18" fmla="*/ 4090987 w 5595937"/>
              <a:gd name="connsiteY18" fmla="*/ 685800 h 3043238"/>
              <a:gd name="connsiteX19" fmla="*/ 4062412 w 5595937"/>
              <a:gd name="connsiteY19" fmla="*/ 685800 h 3043238"/>
              <a:gd name="connsiteX20" fmla="*/ 4062412 w 5595937"/>
              <a:gd name="connsiteY20" fmla="*/ 738188 h 3043238"/>
              <a:gd name="connsiteX21" fmla="*/ 4024312 w 5595937"/>
              <a:gd name="connsiteY21" fmla="*/ 738188 h 3043238"/>
              <a:gd name="connsiteX22" fmla="*/ 4024312 w 5595937"/>
              <a:gd name="connsiteY22" fmla="*/ 762000 h 3043238"/>
              <a:gd name="connsiteX23" fmla="*/ 3919537 w 5595937"/>
              <a:gd name="connsiteY23" fmla="*/ 762000 h 3043238"/>
              <a:gd name="connsiteX24" fmla="*/ 3919537 w 5595937"/>
              <a:gd name="connsiteY24" fmla="*/ 809625 h 3043238"/>
              <a:gd name="connsiteX25" fmla="*/ 3819525 w 5595937"/>
              <a:gd name="connsiteY25" fmla="*/ 809625 h 3043238"/>
              <a:gd name="connsiteX26" fmla="*/ 3819525 w 5595937"/>
              <a:gd name="connsiteY26" fmla="*/ 838200 h 3043238"/>
              <a:gd name="connsiteX27" fmla="*/ 3681412 w 5595937"/>
              <a:gd name="connsiteY27" fmla="*/ 838200 h 3043238"/>
              <a:gd name="connsiteX28" fmla="*/ 3681412 w 5595937"/>
              <a:gd name="connsiteY28" fmla="*/ 871538 h 3043238"/>
              <a:gd name="connsiteX29" fmla="*/ 3638550 w 5595937"/>
              <a:gd name="connsiteY29" fmla="*/ 871538 h 3043238"/>
              <a:gd name="connsiteX30" fmla="*/ 3638550 w 5595937"/>
              <a:gd name="connsiteY30" fmla="*/ 904875 h 3043238"/>
              <a:gd name="connsiteX31" fmla="*/ 3557587 w 5595937"/>
              <a:gd name="connsiteY31" fmla="*/ 904875 h 3043238"/>
              <a:gd name="connsiteX32" fmla="*/ 3557587 w 5595937"/>
              <a:gd name="connsiteY32" fmla="*/ 942975 h 3043238"/>
              <a:gd name="connsiteX33" fmla="*/ 3381375 w 5595937"/>
              <a:gd name="connsiteY33" fmla="*/ 942975 h 3043238"/>
              <a:gd name="connsiteX34" fmla="*/ 3381375 w 5595937"/>
              <a:gd name="connsiteY34" fmla="*/ 942975 h 3043238"/>
              <a:gd name="connsiteX35" fmla="*/ 3381375 w 5595937"/>
              <a:gd name="connsiteY35" fmla="*/ 981075 h 3043238"/>
              <a:gd name="connsiteX36" fmla="*/ 3319462 w 5595937"/>
              <a:gd name="connsiteY36" fmla="*/ 981075 h 3043238"/>
              <a:gd name="connsiteX37" fmla="*/ 3319462 w 5595937"/>
              <a:gd name="connsiteY37" fmla="*/ 1004888 h 3043238"/>
              <a:gd name="connsiteX38" fmla="*/ 3243262 w 5595937"/>
              <a:gd name="connsiteY38" fmla="*/ 1004888 h 3043238"/>
              <a:gd name="connsiteX39" fmla="*/ 3243262 w 5595937"/>
              <a:gd name="connsiteY39" fmla="*/ 1028700 h 3043238"/>
              <a:gd name="connsiteX40" fmla="*/ 3105150 w 5595937"/>
              <a:gd name="connsiteY40" fmla="*/ 1028700 h 3043238"/>
              <a:gd name="connsiteX41" fmla="*/ 3105150 w 5595937"/>
              <a:gd name="connsiteY41" fmla="*/ 1052513 h 3043238"/>
              <a:gd name="connsiteX42" fmla="*/ 3062287 w 5595937"/>
              <a:gd name="connsiteY42" fmla="*/ 1052513 h 3043238"/>
              <a:gd name="connsiteX43" fmla="*/ 3062287 w 5595937"/>
              <a:gd name="connsiteY43" fmla="*/ 1071563 h 3043238"/>
              <a:gd name="connsiteX44" fmla="*/ 2847975 w 5595937"/>
              <a:gd name="connsiteY44" fmla="*/ 1071563 h 3043238"/>
              <a:gd name="connsiteX45" fmla="*/ 2847975 w 5595937"/>
              <a:gd name="connsiteY45" fmla="*/ 1085850 h 3043238"/>
              <a:gd name="connsiteX46" fmla="*/ 2724150 w 5595937"/>
              <a:gd name="connsiteY46" fmla="*/ 1085850 h 3043238"/>
              <a:gd name="connsiteX47" fmla="*/ 2724150 w 5595937"/>
              <a:gd name="connsiteY47" fmla="*/ 1104900 h 3043238"/>
              <a:gd name="connsiteX48" fmla="*/ 2709862 w 5595937"/>
              <a:gd name="connsiteY48" fmla="*/ 1104900 h 3043238"/>
              <a:gd name="connsiteX49" fmla="*/ 2709862 w 5595937"/>
              <a:gd name="connsiteY49" fmla="*/ 1128713 h 3043238"/>
              <a:gd name="connsiteX50" fmla="*/ 2695575 w 5595937"/>
              <a:gd name="connsiteY50" fmla="*/ 1128713 h 3043238"/>
              <a:gd name="connsiteX51" fmla="*/ 2695575 w 5595937"/>
              <a:gd name="connsiteY51" fmla="*/ 1147763 h 3043238"/>
              <a:gd name="connsiteX52" fmla="*/ 2652712 w 5595937"/>
              <a:gd name="connsiteY52" fmla="*/ 1147763 h 3043238"/>
              <a:gd name="connsiteX53" fmla="*/ 2652712 w 5595937"/>
              <a:gd name="connsiteY53" fmla="*/ 1162050 h 3043238"/>
              <a:gd name="connsiteX54" fmla="*/ 2624137 w 5595937"/>
              <a:gd name="connsiteY54" fmla="*/ 1162050 h 3043238"/>
              <a:gd name="connsiteX55" fmla="*/ 2624137 w 5595937"/>
              <a:gd name="connsiteY55" fmla="*/ 1181100 h 3043238"/>
              <a:gd name="connsiteX56" fmla="*/ 2505075 w 5595937"/>
              <a:gd name="connsiteY56" fmla="*/ 1181100 h 3043238"/>
              <a:gd name="connsiteX57" fmla="*/ 2486025 w 5595937"/>
              <a:gd name="connsiteY57" fmla="*/ 1200150 h 3043238"/>
              <a:gd name="connsiteX58" fmla="*/ 2390775 w 5595937"/>
              <a:gd name="connsiteY58" fmla="*/ 1200150 h 3043238"/>
              <a:gd name="connsiteX59" fmla="*/ 2390775 w 5595937"/>
              <a:gd name="connsiteY59" fmla="*/ 1219200 h 3043238"/>
              <a:gd name="connsiteX60" fmla="*/ 2333625 w 5595937"/>
              <a:gd name="connsiteY60" fmla="*/ 1219200 h 3043238"/>
              <a:gd name="connsiteX61" fmla="*/ 2333625 w 5595937"/>
              <a:gd name="connsiteY61" fmla="*/ 1233488 h 3043238"/>
              <a:gd name="connsiteX62" fmla="*/ 2266950 w 5595937"/>
              <a:gd name="connsiteY62" fmla="*/ 1233488 h 3043238"/>
              <a:gd name="connsiteX63" fmla="*/ 2266950 w 5595937"/>
              <a:gd name="connsiteY63" fmla="*/ 1252538 h 3043238"/>
              <a:gd name="connsiteX64" fmla="*/ 2214562 w 5595937"/>
              <a:gd name="connsiteY64" fmla="*/ 1252538 h 3043238"/>
              <a:gd name="connsiteX65" fmla="*/ 2214562 w 5595937"/>
              <a:gd name="connsiteY65" fmla="*/ 1266825 h 3043238"/>
              <a:gd name="connsiteX66" fmla="*/ 2195512 w 5595937"/>
              <a:gd name="connsiteY66" fmla="*/ 1266825 h 3043238"/>
              <a:gd name="connsiteX67" fmla="*/ 2195512 w 5595937"/>
              <a:gd name="connsiteY67" fmla="*/ 1281113 h 3043238"/>
              <a:gd name="connsiteX68" fmla="*/ 2157412 w 5595937"/>
              <a:gd name="connsiteY68" fmla="*/ 1281113 h 3043238"/>
              <a:gd name="connsiteX69" fmla="*/ 2157412 w 5595937"/>
              <a:gd name="connsiteY69" fmla="*/ 1309688 h 3043238"/>
              <a:gd name="connsiteX70" fmla="*/ 2147887 w 5595937"/>
              <a:gd name="connsiteY70" fmla="*/ 1309688 h 3043238"/>
              <a:gd name="connsiteX71" fmla="*/ 2152650 w 5595937"/>
              <a:gd name="connsiteY71" fmla="*/ 1314451 h 3043238"/>
              <a:gd name="connsiteX72" fmla="*/ 2128837 w 5595937"/>
              <a:gd name="connsiteY72" fmla="*/ 1314451 h 3043238"/>
              <a:gd name="connsiteX73" fmla="*/ 2128837 w 5595937"/>
              <a:gd name="connsiteY73" fmla="*/ 1347788 h 3043238"/>
              <a:gd name="connsiteX74" fmla="*/ 2100262 w 5595937"/>
              <a:gd name="connsiteY74" fmla="*/ 1347788 h 3043238"/>
              <a:gd name="connsiteX75" fmla="*/ 2100262 w 5595937"/>
              <a:gd name="connsiteY75" fmla="*/ 1362075 h 3043238"/>
              <a:gd name="connsiteX76" fmla="*/ 1962150 w 5595937"/>
              <a:gd name="connsiteY76" fmla="*/ 1362075 h 3043238"/>
              <a:gd name="connsiteX77" fmla="*/ 1962150 w 5595937"/>
              <a:gd name="connsiteY77" fmla="*/ 1385888 h 3043238"/>
              <a:gd name="connsiteX78" fmla="*/ 1838325 w 5595937"/>
              <a:gd name="connsiteY78" fmla="*/ 1385888 h 3043238"/>
              <a:gd name="connsiteX79" fmla="*/ 1838325 w 5595937"/>
              <a:gd name="connsiteY79" fmla="*/ 1404938 h 3043238"/>
              <a:gd name="connsiteX80" fmla="*/ 1819275 w 5595937"/>
              <a:gd name="connsiteY80" fmla="*/ 1404938 h 3043238"/>
              <a:gd name="connsiteX81" fmla="*/ 1819275 w 5595937"/>
              <a:gd name="connsiteY81" fmla="*/ 1419225 h 3043238"/>
              <a:gd name="connsiteX82" fmla="*/ 1804987 w 5595937"/>
              <a:gd name="connsiteY82" fmla="*/ 1419225 h 3043238"/>
              <a:gd name="connsiteX83" fmla="*/ 1804987 w 5595937"/>
              <a:gd name="connsiteY83" fmla="*/ 1428750 h 3043238"/>
              <a:gd name="connsiteX84" fmla="*/ 1762125 w 5595937"/>
              <a:gd name="connsiteY84" fmla="*/ 1428750 h 3043238"/>
              <a:gd name="connsiteX85" fmla="*/ 1762125 w 5595937"/>
              <a:gd name="connsiteY85" fmla="*/ 1428750 h 3043238"/>
              <a:gd name="connsiteX86" fmla="*/ 1685925 w 5595937"/>
              <a:gd name="connsiteY86" fmla="*/ 1428750 h 3043238"/>
              <a:gd name="connsiteX87" fmla="*/ 1685925 w 5595937"/>
              <a:gd name="connsiteY87" fmla="*/ 1462088 h 3043238"/>
              <a:gd name="connsiteX88" fmla="*/ 1666875 w 5595937"/>
              <a:gd name="connsiteY88" fmla="*/ 1462088 h 3043238"/>
              <a:gd name="connsiteX89" fmla="*/ 1666875 w 5595937"/>
              <a:gd name="connsiteY89" fmla="*/ 1476375 h 3043238"/>
              <a:gd name="connsiteX90" fmla="*/ 1657350 w 5595937"/>
              <a:gd name="connsiteY90" fmla="*/ 1476375 h 3043238"/>
              <a:gd name="connsiteX91" fmla="*/ 1657350 w 5595937"/>
              <a:gd name="connsiteY91" fmla="*/ 1485900 h 3043238"/>
              <a:gd name="connsiteX92" fmla="*/ 1552575 w 5595937"/>
              <a:gd name="connsiteY92" fmla="*/ 1485900 h 3043238"/>
              <a:gd name="connsiteX93" fmla="*/ 1552575 w 5595937"/>
              <a:gd name="connsiteY93" fmla="*/ 1514475 h 3043238"/>
              <a:gd name="connsiteX94" fmla="*/ 1514475 w 5595937"/>
              <a:gd name="connsiteY94" fmla="*/ 1514475 h 3043238"/>
              <a:gd name="connsiteX95" fmla="*/ 1514475 w 5595937"/>
              <a:gd name="connsiteY95" fmla="*/ 1514475 h 3043238"/>
              <a:gd name="connsiteX96" fmla="*/ 1485900 w 5595937"/>
              <a:gd name="connsiteY96" fmla="*/ 1543050 h 3043238"/>
              <a:gd name="connsiteX97" fmla="*/ 1485900 w 5595937"/>
              <a:gd name="connsiteY97" fmla="*/ 1566863 h 3043238"/>
              <a:gd name="connsiteX98" fmla="*/ 1419225 w 5595937"/>
              <a:gd name="connsiteY98" fmla="*/ 1566863 h 3043238"/>
              <a:gd name="connsiteX99" fmla="*/ 1419225 w 5595937"/>
              <a:gd name="connsiteY99" fmla="*/ 1595438 h 3043238"/>
              <a:gd name="connsiteX100" fmla="*/ 1366837 w 5595937"/>
              <a:gd name="connsiteY100" fmla="*/ 1595438 h 3043238"/>
              <a:gd name="connsiteX101" fmla="*/ 1366837 w 5595937"/>
              <a:gd name="connsiteY101" fmla="*/ 1614488 h 3043238"/>
              <a:gd name="connsiteX102" fmla="*/ 1338262 w 5595937"/>
              <a:gd name="connsiteY102" fmla="*/ 1614488 h 3043238"/>
              <a:gd name="connsiteX103" fmla="*/ 1338262 w 5595937"/>
              <a:gd name="connsiteY103" fmla="*/ 1633538 h 3043238"/>
              <a:gd name="connsiteX104" fmla="*/ 1295400 w 5595937"/>
              <a:gd name="connsiteY104" fmla="*/ 1633538 h 3043238"/>
              <a:gd name="connsiteX105" fmla="*/ 1295400 w 5595937"/>
              <a:gd name="connsiteY105" fmla="*/ 1638300 h 3043238"/>
              <a:gd name="connsiteX106" fmla="*/ 1214437 w 5595937"/>
              <a:gd name="connsiteY106" fmla="*/ 1638300 h 3043238"/>
              <a:gd name="connsiteX107" fmla="*/ 1214437 w 5595937"/>
              <a:gd name="connsiteY107" fmla="*/ 1652588 h 3043238"/>
              <a:gd name="connsiteX108" fmla="*/ 1119187 w 5595937"/>
              <a:gd name="connsiteY108" fmla="*/ 1652588 h 3043238"/>
              <a:gd name="connsiteX109" fmla="*/ 1119187 w 5595937"/>
              <a:gd name="connsiteY109" fmla="*/ 1671638 h 3043238"/>
              <a:gd name="connsiteX110" fmla="*/ 1071562 w 5595937"/>
              <a:gd name="connsiteY110" fmla="*/ 1671638 h 3043238"/>
              <a:gd name="connsiteX111" fmla="*/ 1071562 w 5595937"/>
              <a:gd name="connsiteY111" fmla="*/ 1685925 h 3043238"/>
              <a:gd name="connsiteX112" fmla="*/ 1057275 w 5595937"/>
              <a:gd name="connsiteY112" fmla="*/ 1685925 h 3043238"/>
              <a:gd name="connsiteX113" fmla="*/ 1057275 w 5595937"/>
              <a:gd name="connsiteY113" fmla="*/ 1704975 h 3043238"/>
              <a:gd name="connsiteX114" fmla="*/ 957262 w 5595937"/>
              <a:gd name="connsiteY114" fmla="*/ 1704975 h 3043238"/>
              <a:gd name="connsiteX115" fmla="*/ 957262 w 5595937"/>
              <a:gd name="connsiteY115" fmla="*/ 1724025 h 3043238"/>
              <a:gd name="connsiteX116" fmla="*/ 942975 w 5595937"/>
              <a:gd name="connsiteY116" fmla="*/ 1724025 h 3043238"/>
              <a:gd name="connsiteX117" fmla="*/ 942975 w 5595937"/>
              <a:gd name="connsiteY117" fmla="*/ 1743075 h 3043238"/>
              <a:gd name="connsiteX118" fmla="*/ 914400 w 5595937"/>
              <a:gd name="connsiteY118" fmla="*/ 1743075 h 3043238"/>
              <a:gd name="connsiteX119" fmla="*/ 914400 w 5595937"/>
              <a:gd name="connsiteY119" fmla="*/ 1757363 h 3043238"/>
              <a:gd name="connsiteX120" fmla="*/ 809625 w 5595937"/>
              <a:gd name="connsiteY120" fmla="*/ 1757363 h 3043238"/>
              <a:gd name="connsiteX121" fmla="*/ 809625 w 5595937"/>
              <a:gd name="connsiteY121" fmla="*/ 1785938 h 3043238"/>
              <a:gd name="connsiteX122" fmla="*/ 785812 w 5595937"/>
              <a:gd name="connsiteY122" fmla="*/ 1785938 h 3043238"/>
              <a:gd name="connsiteX123" fmla="*/ 785812 w 5595937"/>
              <a:gd name="connsiteY123" fmla="*/ 1804988 h 3043238"/>
              <a:gd name="connsiteX124" fmla="*/ 747712 w 5595937"/>
              <a:gd name="connsiteY124" fmla="*/ 1804988 h 3043238"/>
              <a:gd name="connsiteX125" fmla="*/ 747712 w 5595937"/>
              <a:gd name="connsiteY125" fmla="*/ 1828800 h 3043238"/>
              <a:gd name="connsiteX126" fmla="*/ 619125 w 5595937"/>
              <a:gd name="connsiteY126" fmla="*/ 1828800 h 3043238"/>
              <a:gd name="connsiteX127" fmla="*/ 619125 w 5595937"/>
              <a:gd name="connsiteY127" fmla="*/ 1843088 h 3043238"/>
              <a:gd name="connsiteX128" fmla="*/ 604837 w 5595937"/>
              <a:gd name="connsiteY128" fmla="*/ 1843088 h 3043238"/>
              <a:gd name="connsiteX129" fmla="*/ 604837 w 5595937"/>
              <a:gd name="connsiteY129" fmla="*/ 1857375 h 3043238"/>
              <a:gd name="connsiteX130" fmla="*/ 561975 w 5595937"/>
              <a:gd name="connsiteY130" fmla="*/ 1857375 h 3043238"/>
              <a:gd name="connsiteX131" fmla="*/ 561975 w 5595937"/>
              <a:gd name="connsiteY131" fmla="*/ 1881188 h 3043238"/>
              <a:gd name="connsiteX132" fmla="*/ 485775 w 5595937"/>
              <a:gd name="connsiteY132" fmla="*/ 1881188 h 3043238"/>
              <a:gd name="connsiteX133" fmla="*/ 495300 w 5595937"/>
              <a:gd name="connsiteY133" fmla="*/ 1890713 h 3043238"/>
              <a:gd name="connsiteX134" fmla="*/ 457200 w 5595937"/>
              <a:gd name="connsiteY134" fmla="*/ 1890713 h 3043238"/>
              <a:gd name="connsiteX135" fmla="*/ 457200 w 5595937"/>
              <a:gd name="connsiteY135" fmla="*/ 1890713 h 3043238"/>
              <a:gd name="connsiteX136" fmla="*/ 376237 w 5595937"/>
              <a:gd name="connsiteY136" fmla="*/ 1890713 h 3043238"/>
              <a:gd name="connsiteX137" fmla="*/ 376237 w 5595937"/>
              <a:gd name="connsiteY137" fmla="*/ 1957388 h 3043238"/>
              <a:gd name="connsiteX138" fmla="*/ 295275 w 5595937"/>
              <a:gd name="connsiteY138" fmla="*/ 1957388 h 3043238"/>
              <a:gd name="connsiteX139" fmla="*/ 295275 w 5595937"/>
              <a:gd name="connsiteY139" fmla="*/ 1981200 h 3043238"/>
              <a:gd name="connsiteX140" fmla="*/ 271462 w 5595937"/>
              <a:gd name="connsiteY140" fmla="*/ 1981200 h 3043238"/>
              <a:gd name="connsiteX141" fmla="*/ 271462 w 5595937"/>
              <a:gd name="connsiteY141" fmla="*/ 2019300 h 3043238"/>
              <a:gd name="connsiteX142" fmla="*/ 252412 w 5595937"/>
              <a:gd name="connsiteY142" fmla="*/ 2019300 h 3043238"/>
              <a:gd name="connsiteX143" fmla="*/ 252412 w 5595937"/>
              <a:gd name="connsiteY143" fmla="*/ 2043113 h 3043238"/>
              <a:gd name="connsiteX144" fmla="*/ 219075 w 5595937"/>
              <a:gd name="connsiteY144" fmla="*/ 2043113 h 3043238"/>
              <a:gd name="connsiteX145" fmla="*/ 219075 w 5595937"/>
              <a:gd name="connsiteY145" fmla="*/ 2100263 h 3043238"/>
              <a:gd name="connsiteX146" fmla="*/ 166687 w 5595937"/>
              <a:gd name="connsiteY146" fmla="*/ 2100263 h 3043238"/>
              <a:gd name="connsiteX147" fmla="*/ 166687 w 5595937"/>
              <a:gd name="connsiteY147" fmla="*/ 2114550 h 3043238"/>
              <a:gd name="connsiteX148" fmla="*/ 123825 w 5595937"/>
              <a:gd name="connsiteY148" fmla="*/ 2114550 h 3043238"/>
              <a:gd name="connsiteX149" fmla="*/ 123825 w 5595937"/>
              <a:gd name="connsiteY149" fmla="*/ 2152650 h 3043238"/>
              <a:gd name="connsiteX150" fmla="*/ 100012 w 5595937"/>
              <a:gd name="connsiteY150" fmla="*/ 2152650 h 3043238"/>
              <a:gd name="connsiteX151" fmla="*/ 100012 w 5595937"/>
              <a:gd name="connsiteY151" fmla="*/ 2185988 h 3043238"/>
              <a:gd name="connsiteX152" fmla="*/ 66675 w 5595937"/>
              <a:gd name="connsiteY152" fmla="*/ 2185988 h 3043238"/>
              <a:gd name="connsiteX153" fmla="*/ 66675 w 5595937"/>
              <a:gd name="connsiteY153" fmla="*/ 2205038 h 3043238"/>
              <a:gd name="connsiteX154" fmla="*/ 38100 w 5595937"/>
              <a:gd name="connsiteY154" fmla="*/ 2205038 h 3043238"/>
              <a:gd name="connsiteX155" fmla="*/ 38100 w 5595937"/>
              <a:gd name="connsiteY155" fmla="*/ 2238375 h 3043238"/>
              <a:gd name="connsiteX156" fmla="*/ 19050 w 5595937"/>
              <a:gd name="connsiteY156" fmla="*/ 2238375 h 3043238"/>
              <a:gd name="connsiteX157" fmla="*/ 19050 w 5595937"/>
              <a:gd name="connsiteY157" fmla="*/ 2376488 h 3043238"/>
              <a:gd name="connsiteX158" fmla="*/ 0 w 5595937"/>
              <a:gd name="connsiteY158" fmla="*/ 2376488 h 3043238"/>
              <a:gd name="connsiteX159" fmla="*/ 0 w 5595937"/>
              <a:gd name="connsiteY159" fmla="*/ 3043238 h 3043238"/>
              <a:gd name="connsiteX0" fmla="*/ 5595937 w 5595937"/>
              <a:gd name="connsiteY0" fmla="*/ 0 h 3043238"/>
              <a:gd name="connsiteX1" fmla="*/ 5348287 w 5595937"/>
              <a:gd name="connsiteY1" fmla="*/ 0 h 3043238"/>
              <a:gd name="connsiteX2" fmla="*/ 5348287 w 5595937"/>
              <a:gd name="connsiteY2" fmla="*/ 133350 h 3043238"/>
              <a:gd name="connsiteX3" fmla="*/ 5291137 w 5595937"/>
              <a:gd name="connsiteY3" fmla="*/ 133350 h 3043238"/>
              <a:gd name="connsiteX4" fmla="*/ 5291137 w 5595937"/>
              <a:gd name="connsiteY4" fmla="*/ 252413 h 3043238"/>
              <a:gd name="connsiteX5" fmla="*/ 5186362 w 5595937"/>
              <a:gd name="connsiteY5" fmla="*/ 252413 h 3043238"/>
              <a:gd name="connsiteX6" fmla="*/ 5186362 w 5595937"/>
              <a:gd name="connsiteY6" fmla="*/ 361950 h 3043238"/>
              <a:gd name="connsiteX7" fmla="*/ 5033962 w 5595937"/>
              <a:gd name="connsiteY7" fmla="*/ 361950 h 3043238"/>
              <a:gd name="connsiteX8" fmla="*/ 5033962 w 5595937"/>
              <a:gd name="connsiteY8" fmla="*/ 447675 h 3043238"/>
              <a:gd name="connsiteX9" fmla="*/ 4667250 w 5595937"/>
              <a:gd name="connsiteY9" fmla="*/ 447675 h 3043238"/>
              <a:gd name="connsiteX10" fmla="*/ 4667250 w 5595937"/>
              <a:gd name="connsiteY10" fmla="*/ 514350 h 3043238"/>
              <a:gd name="connsiteX11" fmla="*/ 4481512 w 5595937"/>
              <a:gd name="connsiteY11" fmla="*/ 514350 h 3043238"/>
              <a:gd name="connsiteX12" fmla="*/ 4481512 w 5595937"/>
              <a:gd name="connsiteY12" fmla="*/ 571500 h 3043238"/>
              <a:gd name="connsiteX13" fmla="*/ 4329112 w 5595937"/>
              <a:gd name="connsiteY13" fmla="*/ 571500 h 3043238"/>
              <a:gd name="connsiteX14" fmla="*/ 4329112 w 5595937"/>
              <a:gd name="connsiteY14" fmla="*/ 609600 h 3043238"/>
              <a:gd name="connsiteX15" fmla="*/ 4300537 w 5595937"/>
              <a:gd name="connsiteY15" fmla="*/ 609600 h 3043238"/>
              <a:gd name="connsiteX16" fmla="*/ 4300537 w 5595937"/>
              <a:gd name="connsiteY16" fmla="*/ 657225 h 3043238"/>
              <a:gd name="connsiteX17" fmla="*/ 4090987 w 5595937"/>
              <a:gd name="connsiteY17" fmla="*/ 657225 h 3043238"/>
              <a:gd name="connsiteX18" fmla="*/ 4090987 w 5595937"/>
              <a:gd name="connsiteY18" fmla="*/ 685800 h 3043238"/>
              <a:gd name="connsiteX19" fmla="*/ 4062412 w 5595937"/>
              <a:gd name="connsiteY19" fmla="*/ 685800 h 3043238"/>
              <a:gd name="connsiteX20" fmla="*/ 4062412 w 5595937"/>
              <a:gd name="connsiteY20" fmla="*/ 738188 h 3043238"/>
              <a:gd name="connsiteX21" fmla="*/ 4024312 w 5595937"/>
              <a:gd name="connsiteY21" fmla="*/ 738188 h 3043238"/>
              <a:gd name="connsiteX22" fmla="*/ 4024312 w 5595937"/>
              <a:gd name="connsiteY22" fmla="*/ 762000 h 3043238"/>
              <a:gd name="connsiteX23" fmla="*/ 3919537 w 5595937"/>
              <a:gd name="connsiteY23" fmla="*/ 762000 h 3043238"/>
              <a:gd name="connsiteX24" fmla="*/ 3919537 w 5595937"/>
              <a:gd name="connsiteY24" fmla="*/ 809625 h 3043238"/>
              <a:gd name="connsiteX25" fmla="*/ 3819525 w 5595937"/>
              <a:gd name="connsiteY25" fmla="*/ 809625 h 3043238"/>
              <a:gd name="connsiteX26" fmla="*/ 3819525 w 5595937"/>
              <a:gd name="connsiteY26" fmla="*/ 838200 h 3043238"/>
              <a:gd name="connsiteX27" fmla="*/ 3681412 w 5595937"/>
              <a:gd name="connsiteY27" fmla="*/ 838200 h 3043238"/>
              <a:gd name="connsiteX28" fmla="*/ 3681412 w 5595937"/>
              <a:gd name="connsiteY28" fmla="*/ 871538 h 3043238"/>
              <a:gd name="connsiteX29" fmla="*/ 3638550 w 5595937"/>
              <a:gd name="connsiteY29" fmla="*/ 871538 h 3043238"/>
              <a:gd name="connsiteX30" fmla="*/ 3638550 w 5595937"/>
              <a:gd name="connsiteY30" fmla="*/ 904875 h 3043238"/>
              <a:gd name="connsiteX31" fmla="*/ 3557587 w 5595937"/>
              <a:gd name="connsiteY31" fmla="*/ 904875 h 3043238"/>
              <a:gd name="connsiteX32" fmla="*/ 3557587 w 5595937"/>
              <a:gd name="connsiteY32" fmla="*/ 942975 h 3043238"/>
              <a:gd name="connsiteX33" fmla="*/ 3381375 w 5595937"/>
              <a:gd name="connsiteY33" fmla="*/ 942975 h 3043238"/>
              <a:gd name="connsiteX34" fmla="*/ 3381375 w 5595937"/>
              <a:gd name="connsiteY34" fmla="*/ 942975 h 3043238"/>
              <a:gd name="connsiteX35" fmla="*/ 3381375 w 5595937"/>
              <a:gd name="connsiteY35" fmla="*/ 981075 h 3043238"/>
              <a:gd name="connsiteX36" fmla="*/ 3319462 w 5595937"/>
              <a:gd name="connsiteY36" fmla="*/ 981075 h 3043238"/>
              <a:gd name="connsiteX37" fmla="*/ 3319462 w 5595937"/>
              <a:gd name="connsiteY37" fmla="*/ 1004888 h 3043238"/>
              <a:gd name="connsiteX38" fmla="*/ 3243262 w 5595937"/>
              <a:gd name="connsiteY38" fmla="*/ 1004888 h 3043238"/>
              <a:gd name="connsiteX39" fmla="*/ 3243262 w 5595937"/>
              <a:gd name="connsiteY39" fmla="*/ 1028700 h 3043238"/>
              <a:gd name="connsiteX40" fmla="*/ 3105150 w 5595937"/>
              <a:gd name="connsiteY40" fmla="*/ 1028700 h 3043238"/>
              <a:gd name="connsiteX41" fmla="*/ 3105150 w 5595937"/>
              <a:gd name="connsiteY41" fmla="*/ 1052513 h 3043238"/>
              <a:gd name="connsiteX42" fmla="*/ 3062287 w 5595937"/>
              <a:gd name="connsiteY42" fmla="*/ 1052513 h 3043238"/>
              <a:gd name="connsiteX43" fmla="*/ 3062287 w 5595937"/>
              <a:gd name="connsiteY43" fmla="*/ 1071563 h 3043238"/>
              <a:gd name="connsiteX44" fmla="*/ 2847975 w 5595937"/>
              <a:gd name="connsiteY44" fmla="*/ 1071563 h 3043238"/>
              <a:gd name="connsiteX45" fmla="*/ 2847975 w 5595937"/>
              <a:gd name="connsiteY45" fmla="*/ 1085850 h 3043238"/>
              <a:gd name="connsiteX46" fmla="*/ 2724150 w 5595937"/>
              <a:gd name="connsiteY46" fmla="*/ 1085850 h 3043238"/>
              <a:gd name="connsiteX47" fmla="*/ 2724150 w 5595937"/>
              <a:gd name="connsiteY47" fmla="*/ 1104900 h 3043238"/>
              <a:gd name="connsiteX48" fmla="*/ 2709862 w 5595937"/>
              <a:gd name="connsiteY48" fmla="*/ 1104900 h 3043238"/>
              <a:gd name="connsiteX49" fmla="*/ 2709862 w 5595937"/>
              <a:gd name="connsiteY49" fmla="*/ 1128713 h 3043238"/>
              <a:gd name="connsiteX50" fmla="*/ 2695575 w 5595937"/>
              <a:gd name="connsiteY50" fmla="*/ 1128713 h 3043238"/>
              <a:gd name="connsiteX51" fmla="*/ 2695575 w 5595937"/>
              <a:gd name="connsiteY51" fmla="*/ 1147763 h 3043238"/>
              <a:gd name="connsiteX52" fmla="*/ 2652712 w 5595937"/>
              <a:gd name="connsiteY52" fmla="*/ 1147763 h 3043238"/>
              <a:gd name="connsiteX53" fmla="*/ 2652712 w 5595937"/>
              <a:gd name="connsiteY53" fmla="*/ 1162050 h 3043238"/>
              <a:gd name="connsiteX54" fmla="*/ 2624137 w 5595937"/>
              <a:gd name="connsiteY54" fmla="*/ 1162050 h 3043238"/>
              <a:gd name="connsiteX55" fmla="*/ 2624137 w 5595937"/>
              <a:gd name="connsiteY55" fmla="*/ 1181100 h 3043238"/>
              <a:gd name="connsiteX56" fmla="*/ 2505075 w 5595937"/>
              <a:gd name="connsiteY56" fmla="*/ 1181100 h 3043238"/>
              <a:gd name="connsiteX57" fmla="*/ 2486025 w 5595937"/>
              <a:gd name="connsiteY57" fmla="*/ 1200150 h 3043238"/>
              <a:gd name="connsiteX58" fmla="*/ 2390775 w 5595937"/>
              <a:gd name="connsiteY58" fmla="*/ 1200150 h 3043238"/>
              <a:gd name="connsiteX59" fmla="*/ 2390775 w 5595937"/>
              <a:gd name="connsiteY59" fmla="*/ 1219200 h 3043238"/>
              <a:gd name="connsiteX60" fmla="*/ 2333625 w 5595937"/>
              <a:gd name="connsiteY60" fmla="*/ 1219200 h 3043238"/>
              <a:gd name="connsiteX61" fmla="*/ 2333625 w 5595937"/>
              <a:gd name="connsiteY61" fmla="*/ 1233488 h 3043238"/>
              <a:gd name="connsiteX62" fmla="*/ 2266950 w 5595937"/>
              <a:gd name="connsiteY62" fmla="*/ 1233488 h 3043238"/>
              <a:gd name="connsiteX63" fmla="*/ 2266950 w 5595937"/>
              <a:gd name="connsiteY63" fmla="*/ 1252538 h 3043238"/>
              <a:gd name="connsiteX64" fmla="*/ 2214562 w 5595937"/>
              <a:gd name="connsiteY64" fmla="*/ 1252538 h 3043238"/>
              <a:gd name="connsiteX65" fmla="*/ 2214562 w 5595937"/>
              <a:gd name="connsiteY65" fmla="*/ 1266825 h 3043238"/>
              <a:gd name="connsiteX66" fmla="*/ 2195512 w 5595937"/>
              <a:gd name="connsiteY66" fmla="*/ 1266825 h 3043238"/>
              <a:gd name="connsiteX67" fmla="*/ 2195512 w 5595937"/>
              <a:gd name="connsiteY67" fmla="*/ 1281113 h 3043238"/>
              <a:gd name="connsiteX68" fmla="*/ 2157412 w 5595937"/>
              <a:gd name="connsiteY68" fmla="*/ 1281113 h 3043238"/>
              <a:gd name="connsiteX69" fmla="*/ 2157412 w 5595937"/>
              <a:gd name="connsiteY69" fmla="*/ 1309688 h 3043238"/>
              <a:gd name="connsiteX70" fmla="*/ 2147887 w 5595937"/>
              <a:gd name="connsiteY70" fmla="*/ 1309688 h 3043238"/>
              <a:gd name="connsiteX71" fmla="*/ 2152650 w 5595937"/>
              <a:gd name="connsiteY71" fmla="*/ 1314451 h 3043238"/>
              <a:gd name="connsiteX72" fmla="*/ 2128837 w 5595937"/>
              <a:gd name="connsiteY72" fmla="*/ 1314451 h 3043238"/>
              <a:gd name="connsiteX73" fmla="*/ 2128837 w 5595937"/>
              <a:gd name="connsiteY73" fmla="*/ 1347788 h 3043238"/>
              <a:gd name="connsiteX74" fmla="*/ 2100262 w 5595937"/>
              <a:gd name="connsiteY74" fmla="*/ 1347788 h 3043238"/>
              <a:gd name="connsiteX75" fmla="*/ 2100262 w 5595937"/>
              <a:gd name="connsiteY75" fmla="*/ 1362075 h 3043238"/>
              <a:gd name="connsiteX76" fmla="*/ 1962150 w 5595937"/>
              <a:gd name="connsiteY76" fmla="*/ 1362075 h 3043238"/>
              <a:gd name="connsiteX77" fmla="*/ 1962150 w 5595937"/>
              <a:gd name="connsiteY77" fmla="*/ 1385888 h 3043238"/>
              <a:gd name="connsiteX78" fmla="*/ 1838325 w 5595937"/>
              <a:gd name="connsiteY78" fmla="*/ 1385888 h 3043238"/>
              <a:gd name="connsiteX79" fmla="*/ 1838325 w 5595937"/>
              <a:gd name="connsiteY79" fmla="*/ 1404938 h 3043238"/>
              <a:gd name="connsiteX80" fmla="*/ 1819275 w 5595937"/>
              <a:gd name="connsiteY80" fmla="*/ 1404938 h 3043238"/>
              <a:gd name="connsiteX81" fmla="*/ 1819275 w 5595937"/>
              <a:gd name="connsiteY81" fmla="*/ 1419225 h 3043238"/>
              <a:gd name="connsiteX82" fmla="*/ 1804987 w 5595937"/>
              <a:gd name="connsiteY82" fmla="*/ 1419225 h 3043238"/>
              <a:gd name="connsiteX83" fmla="*/ 1804987 w 5595937"/>
              <a:gd name="connsiteY83" fmla="*/ 1428750 h 3043238"/>
              <a:gd name="connsiteX84" fmla="*/ 1762125 w 5595937"/>
              <a:gd name="connsiteY84" fmla="*/ 1428750 h 3043238"/>
              <a:gd name="connsiteX85" fmla="*/ 1762125 w 5595937"/>
              <a:gd name="connsiteY85" fmla="*/ 1428750 h 3043238"/>
              <a:gd name="connsiteX86" fmla="*/ 1685925 w 5595937"/>
              <a:gd name="connsiteY86" fmla="*/ 1428750 h 3043238"/>
              <a:gd name="connsiteX87" fmla="*/ 1685925 w 5595937"/>
              <a:gd name="connsiteY87" fmla="*/ 1462088 h 3043238"/>
              <a:gd name="connsiteX88" fmla="*/ 1666875 w 5595937"/>
              <a:gd name="connsiteY88" fmla="*/ 1462088 h 3043238"/>
              <a:gd name="connsiteX89" fmla="*/ 1666875 w 5595937"/>
              <a:gd name="connsiteY89" fmla="*/ 1476375 h 3043238"/>
              <a:gd name="connsiteX90" fmla="*/ 1657350 w 5595937"/>
              <a:gd name="connsiteY90" fmla="*/ 1476375 h 3043238"/>
              <a:gd name="connsiteX91" fmla="*/ 1657350 w 5595937"/>
              <a:gd name="connsiteY91" fmla="*/ 1485900 h 3043238"/>
              <a:gd name="connsiteX92" fmla="*/ 1552575 w 5595937"/>
              <a:gd name="connsiteY92" fmla="*/ 1485900 h 3043238"/>
              <a:gd name="connsiteX93" fmla="*/ 1552575 w 5595937"/>
              <a:gd name="connsiteY93" fmla="*/ 1514475 h 3043238"/>
              <a:gd name="connsiteX94" fmla="*/ 1514475 w 5595937"/>
              <a:gd name="connsiteY94" fmla="*/ 1514475 h 3043238"/>
              <a:gd name="connsiteX95" fmla="*/ 1514475 w 5595937"/>
              <a:gd name="connsiteY95" fmla="*/ 1514475 h 3043238"/>
              <a:gd name="connsiteX96" fmla="*/ 1485900 w 5595937"/>
              <a:gd name="connsiteY96" fmla="*/ 1543050 h 3043238"/>
              <a:gd name="connsiteX97" fmla="*/ 1485900 w 5595937"/>
              <a:gd name="connsiteY97" fmla="*/ 1566863 h 3043238"/>
              <a:gd name="connsiteX98" fmla="*/ 1419225 w 5595937"/>
              <a:gd name="connsiteY98" fmla="*/ 1566863 h 3043238"/>
              <a:gd name="connsiteX99" fmla="*/ 1419225 w 5595937"/>
              <a:gd name="connsiteY99" fmla="*/ 1595438 h 3043238"/>
              <a:gd name="connsiteX100" fmla="*/ 1366837 w 5595937"/>
              <a:gd name="connsiteY100" fmla="*/ 1595438 h 3043238"/>
              <a:gd name="connsiteX101" fmla="*/ 1366837 w 5595937"/>
              <a:gd name="connsiteY101" fmla="*/ 1614488 h 3043238"/>
              <a:gd name="connsiteX102" fmla="*/ 1338262 w 5595937"/>
              <a:gd name="connsiteY102" fmla="*/ 1614488 h 3043238"/>
              <a:gd name="connsiteX103" fmla="*/ 1338262 w 5595937"/>
              <a:gd name="connsiteY103" fmla="*/ 1633538 h 3043238"/>
              <a:gd name="connsiteX104" fmla="*/ 1295400 w 5595937"/>
              <a:gd name="connsiteY104" fmla="*/ 1633538 h 3043238"/>
              <a:gd name="connsiteX105" fmla="*/ 1295400 w 5595937"/>
              <a:gd name="connsiteY105" fmla="*/ 1638300 h 3043238"/>
              <a:gd name="connsiteX106" fmla="*/ 1214437 w 5595937"/>
              <a:gd name="connsiteY106" fmla="*/ 1638300 h 3043238"/>
              <a:gd name="connsiteX107" fmla="*/ 1214437 w 5595937"/>
              <a:gd name="connsiteY107" fmla="*/ 1652588 h 3043238"/>
              <a:gd name="connsiteX108" fmla="*/ 1119187 w 5595937"/>
              <a:gd name="connsiteY108" fmla="*/ 1652588 h 3043238"/>
              <a:gd name="connsiteX109" fmla="*/ 1119187 w 5595937"/>
              <a:gd name="connsiteY109" fmla="*/ 1671638 h 3043238"/>
              <a:gd name="connsiteX110" fmla="*/ 1071562 w 5595937"/>
              <a:gd name="connsiteY110" fmla="*/ 1671638 h 3043238"/>
              <a:gd name="connsiteX111" fmla="*/ 1071562 w 5595937"/>
              <a:gd name="connsiteY111" fmla="*/ 1685925 h 3043238"/>
              <a:gd name="connsiteX112" fmla="*/ 1057275 w 5595937"/>
              <a:gd name="connsiteY112" fmla="*/ 1685925 h 3043238"/>
              <a:gd name="connsiteX113" fmla="*/ 1057275 w 5595937"/>
              <a:gd name="connsiteY113" fmla="*/ 1704975 h 3043238"/>
              <a:gd name="connsiteX114" fmla="*/ 957262 w 5595937"/>
              <a:gd name="connsiteY114" fmla="*/ 1704975 h 3043238"/>
              <a:gd name="connsiteX115" fmla="*/ 957262 w 5595937"/>
              <a:gd name="connsiteY115" fmla="*/ 1724025 h 3043238"/>
              <a:gd name="connsiteX116" fmla="*/ 942975 w 5595937"/>
              <a:gd name="connsiteY116" fmla="*/ 1724025 h 3043238"/>
              <a:gd name="connsiteX117" fmla="*/ 942975 w 5595937"/>
              <a:gd name="connsiteY117" fmla="*/ 1743075 h 3043238"/>
              <a:gd name="connsiteX118" fmla="*/ 914400 w 5595937"/>
              <a:gd name="connsiteY118" fmla="*/ 1743075 h 3043238"/>
              <a:gd name="connsiteX119" fmla="*/ 914400 w 5595937"/>
              <a:gd name="connsiteY119" fmla="*/ 1757363 h 3043238"/>
              <a:gd name="connsiteX120" fmla="*/ 809625 w 5595937"/>
              <a:gd name="connsiteY120" fmla="*/ 1757363 h 3043238"/>
              <a:gd name="connsiteX121" fmla="*/ 809625 w 5595937"/>
              <a:gd name="connsiteY121" fmla="*/ 1785938 h 3043238"/>
              <a:gd name="connsiteX122" fmla="*/ 785812 w 5595937"/>
              <a:gd name="connsiteY122" fmla="*/ 1785938 h 3043238"/>
              <a:gd name="connsiteX123" fmla="*/ 785812 w 5595937"/>
              <a:gd name="connsiteY123" fmla="*/ 1804988 h 3043238"/>
              <a:gd name="connsiteX124" fmla="*/ 747712 w 5595937"/>
              <a:gd name="connsiteY124" fmla="*/ 1804988 h 3043238"/>
              <a:gd name="connsiteX125" fmla="*/ 747712 w 5595937"/>
              <a:gd name="connsiteY125" fmla="*/ 1828800 h 3043238"/>
              <a:gd name="connsiteX126" fmla="*/ 619125 w 5595937"/>
              <a:gd name="connsiteY126" fmla="*/ 1828800 h 3043238"/>
              <a:gd name="connsiteX127" fmla="*/ 619125 w 5595937"/>
              <a:gd name="connsiteY127" fmla="*/ 1843088 h 3043238"/>
              <a:gd name="connsiteX128" fmla="*/ 604837 w 5595937"/>
              <a:gd name="connsiteY128" fmla="*/ 1843088 h 3043238"/>
              <a:gd name="connsiteX129" fmla="*/ 604837 w 5595937"/>
              <a:gd name="connsiteY129" fmla="*/ 1857375 h 3043238"/>
              <a:gd name="connsiteX130" fmla="*/ 561975 w 5595937"/>
              <a:gd name="connsiteY130" fmla="*/ 1857375 h 3043238"/>
              <a:gd name="connsiteX131" fmla="*/ 561975 w 5595937"/>
              <a:gd name="connsiteY131" fmla="*/ 1881188 h 3043238"/>
              <a:gd name="connsiteX132" fmla="*/ 485775 w 5595937"/>
              <a:gd name="connsiteY132" fmla="*/ 1881188 h 3043238"/>
              <a:gd name="connsiteX133" fmla="*/ 495300 w 5595937"/>
              <a:gd name="connsiteY133" fmla="*/ 1890713 h 3043238"/>
              <a:gd name="connsiteX134" fmla="*/ 457200 w 5595937"/>
              <a:gd name="connsiteY134" fmla="*/ 1890713 h 3043238"/>
              <a:gd name="connsiteX135" fmla="*/ 457200 w 5595937"/>
              <a:gd name="connsiteY135" fmla="*/ 1890713 h 3043238"/>
              <a:gd name="connsiteX136" fmla="*/ 376237 w 5595937"/>
              <a:gd name="connsiteY136" fmla="*/ 1890713 h 3043238"/>
              <a:gd name="connsiteX137" fmla="*/ 376237 w 5595937"/>
              <a:gd name="connsiteY137" fmla="*/ 1957388 h 3043238"/>
              <a:gd name="connsiteX138" fmla="*/ 295275 w 5595937"/>
              <a:gd name="connsiteY138" fmla="*/ 1957388 h 3043238"/>
              <a:gd name="connsiteX139" fmla="*/ 295275 w 5595937"/>
              <a:gd name="connsiteY139" fmla="*/ 1981200 h 3043238"/>
              <a:gd name="connsiteX140" fmla="*/ 271462 w 5595937"/>
              <a:gd name="connsiteY140" fmla="*/ 1981200 h 3043238"/>
              <a:gd name="connsiteX141" fmla="*/ 271462 w 5595937"/>
              <a:gd name="connsiteY141" fmla="*/ 2019300 h 3043238"/>
              <a:gd name="connsiteX142" fmla="*/ 252412 w 5595937"/>
              <a:gd name="connsiteY142" fmla="*/ 2019300 h 3043238"/>
              <a:gd name="connsiteX143" fmla="*/ 252412 w 5595937"/>
              <a:gd name="connsiteY143" fmla="*/ 2043113 h 3043238"/>
              <a:gd name="connsiteX144" fmla="*/ 219075 w 5595937"/>
              <a:gd name="connsiteY144" fmla="*/ 2043113 h 3043238"/>
              <a:gd name="connsiteX145" fmla="*/ 219075 w 5595937"/>
              <a:gd name="connsiteY145" fmla="*/ 2100263 h 3043238"/>
              <a:gd name="connsiteX146" fmla="*/ 166687 w 5595937"/>
              <a:gd name="connsiteY146" fmla="*/ 2100263 h 3043238"/>
              <a:gd name="connsiteX147" fmla="*/ 166687 w 5595937"/>
              <a:gd name="connsiteY147" fmla="*/ 2114550 h 3043238"/>
              <a:gd name="connsiteX148" fmla="*/ 123825 w 5595937"/>
              <a:gd name="connsiteY148" fmla="*/ 2131219 h 3043238"/>
              <a:gd name="connsiteX149" fmla="*/ 123825 w 5595937"/>
              <a:gd name="connsiteY149" fmla="*/ 2152650 h 3043238"/>
              <a:gd name="connsiteX150" fmla="*/ 100012 w 5595937"/>
              <a:gd name="connsiteY150" fmla="*/ 2152650 h 3043238"/>
              <a:gd name="connsiteX151" fmla="*/ 100012 w 5595937"/>
              <a:gd name="connsiteY151" fmla="*/ 2185988 h 3043238"/>
              <a:gd name="connsiteX152" fmla="*/ 66675 w 5595937"/>
              <a:gd name="connsiteY152" fmla="*/ 2185988 h 3043238"/>
              <a:gd name="connsiteX153" fmla="*/ 66675 w 5595937"/>
              <a:gd name="connsiteY153" fmla="*/ 2205038 h 3043238"/>
              <a:gd name="connsiteX154" fmla="*/ 38100 w 5595937"/>
              <a:gd name="connsiteY154" fmla="*/ 2205038 h 3043238"/>
              <a:gd name="connsiteX155" fmla="*/ 38100 w 5595937"/>
              <a:gd name="connsiteY155" fmla="*/ 2238375 h 3043238"/>
              <a:gd name="connsiteX156" fmla="*/ 19050 w 5595937"/>
              <a:gd name="connsiteY156" fmla="*/ 2238375 h 3043238"/>
              <a:gd name="connsiteX157" fmla="*/ 19050 w 5595937"/>
              <a:gd name="connsiteY157" fmla="*/ 2376488 h 3043238"/>
              <a:gd name="connsiteX158" fmla="*/ 0 w 5595937"/>
              <a:gd name="connsiteY158" fmla="*/ 2376488 h 3043238"/>
              <a:gd name="connsiteX159" fmla="*/ 0 w 5595937"/>
              <a:gd name="connsiteY159" fmla="*/ 3043238 h 3043238"/>
              <a:gd name="connsiteX0" fmla="*/ 5595937 w 5595937"/>
              <a:gd name="connsiteY0" fmla="*/ 0 h 3043238"/>
              <a:gd name="connsiteX1" fmla="*/ 5348287 w 5595937"/>
              <a:gd name="connsiteY1" fmla="*/ 0 h 3043238"/>
              <a:gd name="connsiteX2" fmla="*/ 5348287 w 5595937"/>
              <a:gd name="connsiteY2" fmla="*/ 133350 h 3043238"/>
              <a:gd name="connsiteX3" fmla="*/ 5291137 w 5595937"/>
              <a:gd name="connsiteY3" fmla="*/ 133350 h 3043238"/>
              <a:gd name="connsiteX4" fmla="*/ 5291137 w 5595937"/>
              <a:gd name="connsiteY4" fmla="*/ 252413 h 3043238"/>
              <a:gd name="connsiteX5" fmla="*/ 5186362 w 5595937"/>
              <a:gd name="connsiteY5" fmla="*/ 252413 h 3043238"/>
              <a:gd name="connsiteX6" fmla="*/ 5186362 w 5595937"/>
              <a:gd name="connsiteY6" fmla="*/ 361950 h 3043238"/>
              <a:gd name="connsiteX7" fmla="*/ 5033962 w 5595937"/>
              <a:gd name="connsiteY7" fmla="*/ 361950 h 3043238"/>
              <a:gd name="connsiteX8" fmla="*/ 5033962 w 5595937"/>
              <a:gd name="connsiteY8" fmla="*/ 447675 h 3043238"/>
              <a:gd name="connsiteX9" fmla="*/ 4667250 w 5595937"/>
              <a:gd name="connsiteY9" fmla="*/ 447675 h 3043238"/>
              <a:gd name="connsiteX10" fmla="*/ 4667250 w 5595937"/>
              <a:gd name="connsiteY10" fmla="*/ 514350 h 3043238"/>
              <a:gd name="connsiteX11" fmla="*/ 4481512 w 5595937"/>
              <a:gd name="connsiteY11" fmla="*/ 514350 h 3043238"/>
              <a:gd name="connsiteX12" fmla="*/ 4481512 w 5595937"/>
              <a:gd name="connsiteY12" fmla="*/ 571500 h 3043238"/>
              <a:gd name="connsiteX13" fmla="*/ 4329112 w 5595937"/>
              <a:gd name="connsiteY13" fmla="*/ 571500 h 3043238"/>
              <a:gd name="connsiteX14" fmla="*/ 4329112 w 5595937"/>
              <a:gd name="connsiteY14" fmla="*/ 609600 h 3043238"/>
              <a:gd name="connsiteX15" fmla="*/ 4300537 w 5595937"/>
              <a:gd name="connsiteY15" fmla="*/ 609600 h 3043238"/>
              <a:gd name="connsiteX16" fmla="*/ 4300537 w 5595937"/>
              <a:gd name="connsiteY16" fmla="*/ 657225 h 3043238"/>
              <a:gd name="connsiteX17" fmla="*/ 4090987 w 5595937"/>
              <a:gd name="connsiteY17" fmla="*/ 657225 h 3043238"/>
              <a:gd name="connsiteX18" fmla="*/ 4090987 w 5595937"/>
              <a:gd name="connsiteY18" fmla="*/ 685800 h 3043238"/>
              <a:gd name="connsiteX19" fmla="*/ 4062412 w 5595937"/>
              <a:gd name="connsiteY19" fmla="*/ 685800 h 3043238"/>
              <a:gd name="connsiteX20" fmla="*/ 4062412 w 5595937"/>
              <a:gd name="connsiteY20" fmla="*/ 738188 h 3043238"/>
              <a:gd name="connsiteX21" fmla="*/ 4024312 w 5595937"/>
              <a:gd name="connsiteY21" fmla="*/ 738188 h 3043238"/>
              <a:gd name="connsiteX22" fmla="*/ 4024312 w 5595937"/>
              <a:gd name="connsiteY22" fmla="*/ 762000 h 3043238"/>
              <a:gd name="connsiteX23" fmla="*/ 3919537 w 5595937"/>
              <a:gd name="connsiteY23" fmla="*/ 762000 h 3043238"/>
              <a:gd name="connsiteX24" fmla="*/ 3919537 w 5595937"/>
              <a:gd name="connsiteY24" fmla="*/ 809625 h 3043238"/>
              <a:gd name="connsiteX25" fmla="*/ 3819525 w 5595937"/>
              <a:gd name="connsiteY25" fmla="*/ 809625 h 3043238"/>
              <a:gd name="connsiteX26" fmla="*/ 3819525 w 5595937"/>
              <a:gd name="connsiteY26" fmla="*/ 838200 h 3043238"/>
              <a:gd name="connsiteX27" fmla="*/ 3681412 w 5595937"/>
              <a:gd name="connsiteY27" fmla="*/ 838200 h 3043238"/>
              <a:gd name="connsiteX28" fmla="*/ 3681412 w 5595937"/>
              <a:gd name="connsiteY28" fmla="*/ 871538 h 3043238"/>
              <a:gd name="connsiteX29" fmla="*/ 3638550 w 5595937"/>
              <a:gd name="connsiteY29" fmla="*/ 871538 h 3043238"/>
              <a:gd name="connsiteX30" fmla="*/ 3638550 w 5595937"/>
              <a:gd name="connsiteY30" fmla="*/ 904875 h 3043238"/>
              <a:gd name="connsiteX31" fmla="*/ 3557587 w 5595937"/>
              <a:gd name="connsiteY31" fmla="*/ 904875 h 3043238"/>
              <a:gd name="connsiteX32" fmla="*/ 3557587 w 5595937"/>
              <a:gd name="connsiteY32" fmla="*/ 942975 h 3043238"/>
              <a:gd name="connsiteX33" fmla="*/ 3381375 w 5595937"/>
              <a:gd name="connsiteY33" fmla="*/ 942975 h 3043238"/>
              <a:gd name="connsiteX34" fmla="*/ 3381375 w 5595937"/>
              <a:gd name="connsiteY34" fmla="*/ 942975 h 3043238"/>
              <a:gd name="connsiteX35" fmla="*/ 3381375 w 5595937"/>
              <a:gd name="connsiteY35" fmla="*/ 981075 h 3043238"/>
              <a:gd name="connsiteX36" fmla="*/ 3319462 w 5595937"/>
              <a:gd name="connsiteY36" fmla="*/ 981075 h 3043238"/>
              <a:gd name="connsiteX37" fmla="*/ 3319462 w 5595937"/>
              <a:gd name="connsiteY37" fmla="*/ 1004888 h 3043238"/>
              <a:gd name="connsiteX38" fmla="*/ 3243262 w 5595937"/>
              <a:gd name="connsiteY38" fmla="*/ 1004888 h 3043238"/>
              <a:gd name="connsiteX39" fmla="*/ 3243262 w 5595937"/>
              <a:gd name="connsiteY39" fmla="*/ 1028700 h 3043238"/>
              <a:gd name="connsiteX40" fmla="*/ 3105150 w 5595937"/>
              <a:gd name="connsiteY40" fmla="*/ 1028700 h 3043238"/>
              <a:gd name="connsiteX41" fmla="*/ 3105150 w 5595937"/>
              <a:gd name="connsiteY41" fmla="*/ 1052513 h 3043238"/>
              <a:gd name="connsiteX42" fmla="*/ 3062287 w 5595937"/>
              <a:gd name="connsiteY42" fmla="*/ 1052513 h 3043238"/>
              <a:gd name="connsiteX43" fmla="*/ 3062287 w 5595937"/>
              <a:gd name="connsiteY43" fmla="*/ 1071563 h 3043238"/>
              <a:gd name="connsiteX44" fmla="*/ 2847975 w 5595937"/>
              <a:gd name="connsiteY44" fmla="*/ 1071563 h 3043238"/>
              <a:gd name="connsiteX45" fmla="*/ 2847975 w 5595937"/>
              <a:gd name="connsiteY45" fmla="*/ 1085850 h 3043238"/>
              <a:gd name="connsiteX46" fmla="*/ 2724150 w 5595937"/>
              <a:gd name="connsiteY46" fmla="*/ 1085850 h 3043238"/>
              <a:gd name="connsiteX47" fmla="*/ 2724150 w 5595937"/>
              <a:gd name="connsiteY47" fmla="*/ 1104900 h 3043238"/>
              <a:gd name="connsiteX48" fmla="*/ 2709862 w 5595937"/>
              <a:gd name="connsiteY48" fmla="*/ 1104900 h 3043238"/>
              <a:gd name="connsiteX49" fmla="*/ 2709862 w 5595937"/>
              <a:gd name="connsiteY49" fmla="*/ 1128713 h 3043238"/>
              <a:gd name="connsiteX50" fmla="*/ 2695575 w 5595937"/>
              <a:gd name="connsiteY50" fmla="*/ 1128713 h 3043238"/>
              <a:gd name="connsiteX51" fmla="*/ 2695575 w 5595937"/>
              <a:gd name="connsiteY51" fmla="*/ 1147763 h 3043238"/>
              <a:gd name="connsiteX52" fmla="*/ 2652712 w 5595937"/>
              <a:gd name="connsiteY52" fmla="*/ 1147763 h 3043238"/>
              <a:gd name="connsiteX53" fmla="*/ 2652712 w 5595937"/>
              <a:gd name="connsiteY53" fmla="*/ 1162050 h 3043238"/>
              <a:gd name="connsiteX54" fmla="*/ 2624137 w 5595937"/>
              <a:gd name="connsiteY54" fmla="*/ 1162050 h 3043238"/>
              <a:gd name="connsiteX55" fmla="*/ 2624137 w 5595937"/>
              <a:gd name="connsiteY55" fmla="*/ 1181100 h 3043238"/>
              <a:gd name="connsiteX56" fmla="*/ 2505075 w 5595937"/>
              <a:gd name="connsiteY56" fmla="*/ 1181100 h 3043238"/>
              <a:gd name="connsiteX57" fmla="*/ 2486025 w 5595937"/>
              <a:gd name="connsiteY57" fmla="*/ 1200150 h 3043238"/>
              <a:gd name="connsiteX58" fmla="*/ 2390775 w 5595937"/>
              <a:gd name="connsiteY58" fmla="*/ 1200150 h 3043238"/>
              <a:gd name="connsiteX59" fmla="*/ 2390775 w 5595937"/>
              <a:gd name="connsiteY59" fmla="*/ 1219200 h 3043238"/>
              <a:gd name="connsiteX60" fmla="*/ 2333625 w 5595937"/>
              <a:gd name="connsiteY60" fmla="*/ 1219200 h 3043238"/>
              <a:gd name="connsiteX61" fmla="*/ 2333625 w 5595937"/>
              <a:gd name="connsiteY61" fmla="*/ 1233488 h 3043238"/>
              <a:gd name="connsiteX62" fmla="*/ 2266950 w 5595937"/>
              <a:gd name="connsiteY62" fmla="*/ 1233488 h 3043238"/>
              <a:gd name="connsiteX63" fmla="*/ 2266950 w 5595937"/>
              <a:gd name="connsiteY63" fmla="*/ 1252538 h 3043238"/>
              <a:gd name="connsiteX64" fmla="*/ 2214562 w 5595937"/>
              <a:gd name="connsiteY64" fmla="*/ 1252538 h 3043238"/>
              <a:gd name="connsiteX65" fmla="*/ 2214562 w 5595937"/>
              <a:gd name="connsiteY65" fmla="*/ 1266825 h 3043238"/>
              <a:gd name="connsiteX66" fmla="*/ 2195512 w 5595937"/>
              <a:gd name="connsiteY66" fmla="*/ 1266825 h 3043238"/>
              <a:gd name="connsiteX67" fmla="*/ 2195512 w 5595937"/>
              <a:gd name="connsiteY67" fmla="*/ 1281113 h 3043238"/>
              <a:gd name="connsiteX68" fmla="*/ 2157412 w 5595937"/>
              <a:gd name="connsiteY68" fmla="*/ 1281113 h 3043238"/>
              <a:gd name="connsiteX69" fmla="*/ 2157412 w 5595937"/>
              <a:gd name="connsiteY69" fmla="*/ 1309688 h 3043238"/>
              <a:gd name="connsiteX70" fmla="*/ 2147887 w 5595937"/>
              <a:gd name="connsiteY70" fmla="*/ 1309688 h 3043238"/>
              <a:gd name="connsiteX71" fmla="*/ 2152650 w 5595937"/>
              <a:gd name="connsiteY71" fmla="*/ 1314451 h 3043238"/>
              <a:gd name="connsiteX72" fmla="*/ 2128837 w 5595937"/>
              <a:gd name="connsiteY72" fmla="*/ 1314451 h 3043238"/>
              <a:gd name="connsiteX73" fmla="*/ 2128837 w 5595937"/>
              <a:gd name="connsiteY73" fmla="*/ 1347788 h 3043238"/>
              <a:gd name="connsiteX74" fmla="*/ 2100262 w 5595937"/>
              <a:gd name="connsiteY74" fmla="*/ 1347788 h 3043238"/>
              <a:gd name="connsiteX75" fmla="*/ 2100262 w 5595937"/>
              <a:gd name="connsiteY75" fmla="*/ 1362075 h 3043238"/>
              <a:gd name="connsiteX76" fmla="*/ 1962150 w 5595937"/>
              <a:gd name="connsiteY76" fmla="*/ 1362075 h 3043238"/>
              <a:gd name="connsiteX77" fmla="*/ 1962150 w 5595937"/>
              <a:gd name="connsiteY77" fmla="*/ 1385888 h 3043238"/>
              <a:gd name="connsiteX78" fmla="*/ 1838325 w 5595937"/>
              <a:gd name="connsiteY78" fmla="*/ 1385888 h 3043238"/>
              <a:gd name="connsiteX79" fmla="*/ 1838325 w 5595937"/>
              <a:gd name="connsiteY79" fmla="*/ 1404938 h 3043238"/>
              <a:gd name="connsiteX80" fmla="*/ 1819275 w 5595937"/>
              <a:gd name="connsiteY80" fmla="*/ 1404938 h 3043238"/>
              <a:gd name="connsiteX81" fmla="*/ 1819275 w 5595937"/>
              <a:gd name="connsiteY81" fmla="*/ 1419225 h 3043238"/>
              <a:gd name="connsiteX82" fmla="*/ 1804987 w 5595937"/>
              <a:gd name="connsiteY82" fmla="*/ 1419225 h 3043238"/>
              <a:gd name="connsiteX83" fmla="*/ 1804987 w 5595937"/>
              <a:gd name="connsiteY83" fmla="*/ 1428750 h 3043238"/>
              <a:gd name="connsiteX84" fmla="*/ 1762125 w 5595937"/>
              <a:gd name="connsiteY84" fmla="*/ 1428750 h 3043238"/>
              <a:gd name="connsiteX85" fmla="*/ 1762125 w 5595937"/>
              <a:gd name="connsiteY85" fmla="*/ 1428750 h 3043238"/>
              <a:gd name="connsiteX86" fmla="*/ 1685925 w 5595937"/>
              <a:gd name="connsiteY86" fmla="*/ 1428750 h 3043238"/>
              <a:gd name="connsiteX87" fmla="*/ 1685925 w 5595937"/>
              <a:gd name="connsiteY87" fmla="*/ 1462088 h 3043238"/>
              <a:gd name="connsiteX88" fmla="*/ 1666875 w 5595937"/>
              <a:gd name="connsiteY88" fmla="*/ 1462088 h 3043238"/>
              <a:gd name="connsiteX89" fmla="*/ 1666875 w 5595937"/>
              <a:gd name="connsiteY89" fmla="*/ 1476375 h 3043238"/>
              <a:gd name="connsiteX90" fmla="*/ 1657350 w 5595937"/>
              <a:gd name="connsiteY90" fmla="*/ 1476375 h 3043238"/>
              <a:gd name="connsiteX91" fmla="*/ 1657350 w 5595937"/>
              <a:gd name="connsiteY91" fmla="*/ 1485900 h 3043238"/>
              <a:gd name="connsiteX92" fmla="*/ 1552575 w 5595937"/>
              <a:gd name="connsiteY92" fmla="*/ 1485900 h 3043238"/>
              <a:gd name="connsiteX93" fmla="*/ 1552575 w 5595937"/>
              <a:gd name="connsiteY93" fmla="*/ 1514475 h 3043238"/>
              <a:gd name="connsiteX94" fmla="*/ 1514475 w 5595937"/>
              <a:gd name="connsiteY94" fmla="*/ 1514475 h 3043238"/>
              <a:gd name="connsiteX95" fmla="*/ 1514475 w 5595937"/>
              <a:gd name="connsiteY95" fmla="*/ 1514475 h 3043238"/>
              <a:gd name="connsiteX96" fmla="*/ 1485900 w 5595937"/>
              <a:gd name="connsiteY96" fmla="*/ 1543050 h 3043238"/>
              <a:gd name="connsiteX97" fmla="*/ 1485900 w 5595937"/>
              <a:gd name="connsiteY97" fmla="*/ 1566863 h 3043238"/>
              <a:gd name="connsiteX98" fmla="*/ 1419225 w 5595937"/>
              <a:gd name="connsiteY98" fmla="*/ 1566863 h 3043238"/>
              <a:gd name="connsiteX99" fmla="*/ 1419225 w 5595937"/>
              <a:gd name="connsiteY99" fmla="*/ 1595438 h 3043238"/>
              <a:gd name="connsiteX100" fmla="*/ 1366837 w 5595937"/>
              <a:gd name="connsiteY100" fmla="*/ 1595438 h 3043238"/>
              <a:gd name="connsiteX101" fmla="*/ 1366837 w 5595937"/>
              <a:gd name="connsiteY101" fmla="*/ 1614488 h 3043238"/>
              <a:gd name="connsiteX102" fmla="*/ 1338262 w 5595937"/>
              <a:gd name="connsiteY102" fmla="*/ 1614488 h 3043238"/>
              <a:gd name="connsiteX103" fmla="*/ 1338262 w 5595937"/>
              <a:gd name="connsiteY103" fmla="*/ 1633538 h 3043238"/>
              <a:gd name="connsiteX104" fmla="*/ 1295400 w 5595937"/>
              <a:gd name="connsiteY104" fmla="*/ 1633538 h 3043238"/>
              <a:gd name="connsiteX105" fmla="*/ 1295400 w 5595937"/>
              <a:gd name="connsiteY105" fmla="*/ 1638300 h 3043238"/>
              <a:gd name="connsiteX106" fmla="*/ 1214437 w 5595937"/>
              <a:gd name="connsiteY106" fmla="*/ 1638300 h 3043238"/>
              <a:gd name="connsiteX107" fmla="*/ 1214437 w 5595937"/>
              <a:gd name="connsiteY107" fmla="*/ 1652588 h 3043238"/>
              <a:gd name="connsiteX108" fmla="*/ 1119187 w 5595937"/>
              <a:gd name="connsiteY108" fmla="*/ 1652588 h 3043238"/>
              <a:gd name="connsiteX109" fmla="*/ 1119187 w 5595937"/>
              <a:gd name="connsiteY109" fmla="*/ 1671638 h 3043238"/>
              <a:gd name="connsiteX110" fmla="*/ 1071562 w 5595937"/>
              <a:gd name="connsiteY110" fmla="*/ 1671638 h 3043238"/>
              <a:gd name="connsiteX111" fmla="*/ 1071562 w 5595937"/>
              <a:gd name="connsiteY111" fmla="*/ 1685925 h 3043238"/>
              <a:gd name="connsiteX112" fmla="*/ 1057275 w 5595937"/>
              <a:gd name="connsiteY112" fmla="*/ 1685925 h 3043238"/>
              <a:gd name="connsiteX113" fmla="*/ 1057275 w 5595937"/>
              <a:gd name="connsiteY113" fmla="*/ 1704975 h 3043238"/>
              <a:gd name="connsiteX114" fmla="*/ 957262 w 5595937"/>
              <a:gd name="connsiteY114" fmla="*/ 1704975 h 3043238"/>
              <a:gd name="connsiteX115" fmla="*/ 957262 w 5595937"/>
              <a:gd name="connsiteY115" fmla="*/ 1724025 h 3043238"/>
              <a:gd name="connsiteX116" fmla="*/ 942975 w 5595937"/>
              <a:gd name="connsiteY116" fmla="*/ 1724025 h 3043238"/>
              <a:gd name="connsiteX117" fmla="*/ 942975 w 5595937"/>
              <a:gd name="connsiteY117" fmla="*/ 1743075 h 3043238"/>
              <a:gd name="connsiteX118" fmla="*/ 914400 w 5595937"/>
              <a:gd name="connsiteY118" fmla="*/ 1743075 h 3043238"/>
              <a:gd name="connsiteX119" fmla="*/ 914400 w 5595937"/>
              <a:gd name="connsiteY119" fmla="*/ 1757363 h 3043238"/>
              <a:gd name="connsiteX120" fmla="*/ 809625 w 5595937"/>
              <a:gd name="connsiteY120" fmla="*/ 1757363 h 3043238"/>
              <a:gd name="connsiteX121" fmla="*/ 809625 w 5595937"/>
              <a:gd name="connsiteY121" fmla="*/ 1785938 h 3043238"/>
              <a:gd name="connsiteX122" fmla="*/ 785812 w 5595937"/>
              <a:gd name="connsiteY122" fmla="*/ 1785938 h 3043238"/>
              <a:gd name="connsiteX123" fmla="*/ 785812 w 5595937"/>
              <a:gd name="connsiteY123" fmla="*/ 1804988 h 3043238"/>
              <a:gd name="connsiteX124" fmla="*/ 747712 w 5595937"/>
              <a:gd name="connsiteY124" fmla="*/ 1804988 h 3043238"/>
              <a:gd name="connsiteX125" fmla="*/ 747712 w 5595937"/>
              <a:gd name="connsiteY125" fmla="*/ 1828800 h 3043238"/>
              <a:gd name="connsiteX126" fmla="*/ 619125 w 5595937"/>
              <a:gd name="connsiteY126" fmla="*/ 1828800 h 3043238"/>
              <a:gd name="connsiteX127" fmla="*/ 619125 w 5595937"/>
              <a:gd name="connsiteY127" fmla="*/ 1843088 h 3043238"/>
              <a:gd name="connsiteX128" fmla="*/ 604837 w 5595937"/>
              <a:gd name="connsiteY128" fmla="*/ 1843088 h 3043238"/>
              <a:gd name="connsiteX129" fmla="*/ 604837 w 5595937"/>
              <a:gd name="connsiteY129" fmla="*/ 1857375 h 3043238"/>
              <a:gd name="connsiteX130" fmla="*/ 561975 w 5595937"/>
              <a:gd name="connsiteY130" fmla="*/ 1857375 h 3043238"/>
              <a:gd name="connsiteX131" fmla="*/ 561975 w 5595937"/>
              <a:gd name="connsiteY131" fmla="*/ 1881188 h 3043238"/>
              <a:gd name="connsiteX132" fmla="*/ 485775 w 5595937"/>
              <a:gd name="connsiteY132" fmla="*/ 1881188 h 3043238"/>
              <a:gd name="connsiteX133" fmla="*/ 495300 w 5595937"/>
              <a:gd name="connsiteY133" fmla="*/ 1890713 h 3043238"/>
              <a:gd name="connsiteX134" fmla="*/ 457200 w 5595937"/>
              <a:gd name="connsiteY134" fmla="*/ 1890713 h 3043238"/>
              <a:gd name="connsiteX135" fmla="*/ 457200 w 5595937"/>
              <a:gd name="connsiteY135" fmla="*/ 1890713 h 3043238"/>
              <a:gd name="connsiteX136" fmla="*/ 376237 w 5595937"/>
              <a:gd name="connsiteY136" fmla="*/ 1890713 h 3043238"/>
              <a:gd name="connsiteX137" fmla="*/ 376237 w 5595937"/>
              <a:gd name="connsiteY137" fmla="*/ 1957388 h 3043238"/>
              <a:gd name="connsiteX138" fmla="*/ 295275 w 5595937"/>
              <a:gd name="connsiteY138" fmla="*/ 1957388 h 3043238"/>
              <a:gd name="connsiteX139" fmla="*/ 295275 w 5595937"/>
              <a:gd name="connsiteY139" fmla="*/ 1981200 h 3043238"/>
              <a:gd name="connsiteX140" fmla="*/ 271462 w 5595937"/>
              <a:gd name="connsiteY140" fmla="*/ 1981200 h 3043238"/>
              <a:gd name="connsiteX141" fmla="*/ 271462 w 5595937"/>
              <a:gd name="connsiteY141" fmla="*/ 2019300 h 3043238"/>
              <a:gd name="connsiteX142" fmla="*/ 252412 w 5595937"/>
              <a:gd name="connsiteY142" fmla="*/ 2019300 h 3043238"/>
              <a:gd name="connsiteX143" fmla="*/ 252412 w 5595937"/>
              <a:gd name="connsiteY143" fmla="*/ 2043113 h 3043238"/>
              <a:gd name="connsiteX144" fmla="*/ 219075 w 5595937"/>
              <a:gd name="connsiteY144" fmla="*/ 2043113 h 3043238"/>
              <a:gd name="connsiteX145" fmla="*/ 219075 w 5595937"/>
              <a:gd name="connsiteY145" fmla="*/ 2100263 h 3043238"/>
              <a:gd name="connsiteX146" fmla="*/ 166687 w 5595937"/>
              <a:gd name="connsiteY146" fmla="*/ 2100263 h 3043238"/>
              <a:gd name="connsiteX147" fmla="*/ 166687 w 5595937"/>
              <a:gd name="connsiteY147" fmla="*/ 2128838 h 3043238"/>
              <a:gd name="connsiteX148" fmla="*/ 123825 w 5595937"/>
              <a:gd name="connsiteY148" fmla="*/ 2131219 h 3043238"/>
              <a:gd name="connsiteX149" fmla="*/ 123825 w 5595937"/>
              <a:gd name="connsiteY149" fmla="*/ 2152650 h 3043238"/>
              <a:gd name="connsiteX150" fmla="*/ 100012 w 5595937"/>
              <a:gd name="connsiteY150" fmla="*/ 2152650 h 3043238"/>
              <a:gd name="connsiteX151" fmla="*/ 100012 w 5595937"/>
              <a:gd name="connsiteY151" fmla="*/ 2185988 h 3043238"/>
              <a:gd name="connsiteX152" fmla="*/ 66675 w 5595937"/>
              <a:gd name="connsiteY152" fmla="*/ 2185988 h 3043238"/>
              <a:gd name="connsiteX153" fmla="*/ 66675 w 5595937"/>
              <a:gd name="connsiteY153" fmla="*/ 2205038 h 3043238"/>
              <a:gd name="connsiteX154" fmla="*/ 38100 w 5595937"/>
              <a:gd name="connsiteY154" fmla="*/ 2205038 h 3043238"/>
              <a:gd name="connsiteX155" fmla="*/ 38100 w 5595937"/>
              <a:gd name="connsiteY155" fmla="*/ 2238375 h 3043238"/>
              <a:gd name="connsiteX156" fmla="*/ 19050 w 5595937"/>
              <a:gd name="connsiteY156" fmla="*/ 2238375 h 3043238"/>
              <a:gd name="connsiteX157" fmla="*/ 19050 w 5595937"/>
              <a:gd name="connsiteY157" fmla="*/ 2376488 h 3043238"/>
              <a:gd name="connsiteX158" fmla="*/ 0 w 5595937"/>
              <a:gd name="connsiteY158" fmla="*/ 2376488 h 3043238"/>
              <a:gd name="connsiteX159" fmla="*/ 0 w 5595937"/>
              <a:gd name="connsiteY159" fmla="*/ 3043238 h 3043238"/>
              <a:gd name="connsiteX0" fmla="*/ 5595937 w 5595937"/>
              <a:gd name="connsiteY0" fmla="*/ 0 h 3043238"/>
              <a:gd name="connsiteX1" fmla="*/ 5348287 w 5595937"/>
              <a:gd name="connsiteY1" fmla="*/ 0 h 3043238"/>
              <a:gd name="connsiteX2" fmla="*/ 5348287 w 5595937"/>
              <a:gd name="connsiteY2" fmla="*/ 133350 h 3043238"/>
              <a:gd name="connsiteX3" fmla="*/ 5291137 w 5595937"/>
              <a:gd name="connsiteY3" fmla="*/ 133350 h 3043238"/>
              <a:gd name="connsiteX4" fmla="*/ 5291137 w 5595937"/>
              <a:gd name="connsiteY4" fmla="*/ 252413 h 3043238"/>
              <a:gd name="connsiteX5" fmla="*/ 5186362 w 5595937"/>
              <a:gd name="connsiteY5" fmla="*/ 252413 h 3043238"/>
              <a:gd name="connsiteX6" fmla="*/ 5186362 w 5595937"/>
              <a:gd name="connsiteY6" fmla="*/ 361950 h 3043238"/>
              <a:gd name="connsiteX7" fmla="*/ 5033962 w 5595937"/>
              <a:gd name="connsiteY7" fmla="*/ 361950 h 3043238"/>
              <a:gd name="connsiteX8" fmla="*/ 5033962 w 5595937"/>
              <a:gd name="connsiteY8" fmla="*/ 447675 h 3043238"/>
              <a:gd name="connsiteX9" fmla="*/ 4667250 w 5595937"/>
              <a:gd name="connsiteY9" fmla="*/ 447675 h 3043238"/>
              <a:gd name="connsiteX10" fmla="*/ 4667250 w 5595937"/>
              <a:gd name="connsiteY10" fmla="*/ 514350 h 3043238"/>
              <a:gd name="connsiteX11" fmla="*/ 4481512 w 5595937"/>
              <a:gd name="connsiteY11" fmla="*/ 514350 h 3043238"/>
              <a:gd name="connsiteX12" fmla="*/ 4481512 w 5595937"/>
              <a:gd name="connsiteY12" fmla="*/ 571500 h 3043238"/>
              <a:gd name="connsiteX13" fmla="*/ 4329112 w 5595937"/>
              <a:gd name="connsiteY13" fmla="*/ 571500 h 3043238"/>
              <a:gd name="connsiteX14" fmla="*/ 4329112 w 5595937"/>
              <a:gd name="connsiteY14" fmla="*/ 609600 h 3043238"/>
              <a:gd name="connsiteX15" fmla="*/ 4300537 w 5595937"/>
              <a:gd name="connsiteY15" fmla="*/ 609600 h 3043238"/>
              <a:gd name="connsiteX16" fmla="*/ 4300537 w 5595937"/>
              <a:gd name="connsiteY16" fmla="*/ 657225 h 3043238"/>
              <a:gd name="connsiteX17" fmla="*/ 4090987 w 5595937"/>
              <a:gd name="connsiteY17" fmla="*/ 657225 h 3043238"/>
              <a:gd name="connsiteX18" fmla="*/ 4090987 w 5595937"/>
              <a:gd name="connsiteY18" fmla="*/ 685800 h 3043238"/>
              <a:gd name="connsiteX19" fmla="*/ 4062412 w 5595937"/>
              <a:gd name="connsiteY19" fmla="*/ 685800 h 3043238"/>
              <a:gd name="connsiteX20" fmla="*/ 4062412 w 5595937"/>
              <a:gd name="connsiteY20" fmla="*/ 738188 h 3043238"/>
              <a:gd name="connsiteX21" fmla="*/ 4024312 w 5595937"/>
              <a:gd name="connsiteY21" fmla="*/ 738188 h 3043238"/>
              <a:gd name="connsiteX22" fmla="*/ 4024312 w 5595937"/>
              <a:gd name="connsiteY22" fmla="*/ 762000 h 3043238"/>
              <a:gd name="connsiteX23" fmla="*/ 3919537 w 5595937"/>
              <a:gd name="connsiteY23" fmla="*/ 762000 h 3043238"/>
              <a:gd name="connsiteX24" fmla="*/ 3919537 w 5595937"/>
              <a:gd name="connsiteY24" fmla="*/ 809625 h 3043238"/>
              <a:gd name="connsiteX25" fmla="*/ 3819525 w 5595937"/>
              <a:gd name="connsiteY25" fmla="*/ 809625 h 3043238"/>
              <a:gd name="connsiteX26" fmla="*/ 3819525 w 5595937"/>
              <a:gd name="connsiteY26" fmla="*/ 838200 h 3043238"/>
              <a:gd name="connsiteX27" fmla="*/ 3681412 w 5595937"/>
              <a:gd name="connsiteY27" fmla="*/ 838200 h 3043238"/>
              <a:gd name="connsiteX28" fmla="*/ 3681412 w 5595937"/>
              <a:gd name="connsiteY28" fmla="*/ 871538 h 3043238"/>
              <a:gd name="connsiteX29" fmla="*/ 3638550 w 5595937"/>
              <a:gd name="connsiteY29" fmla="*/ 871538 h 3043238"/>
              <a:gd name="connsiteX30" fmla="*/ 3638550 w 5595937"/>
              <a:gd name="connsiteY30" fmla="*/ 904875 h 3043238"/>
              <a:gd name="connsiteX31" fmla="*/ 3557587 w 5595937"/>
              <a:gd name="connsiteY31" fmla="*/ 904875 h 3043238"/>
              <a:gd name="connsiteX32" fmla="*/ 3557587 w 5595937"/>
              <a:gd name="connsiteY32" fmla="*/ 942975 h 3043238"/>
              <a:gd name="connsiteX33" fmla="*/ 3381375 w 5595937"/>
              <a:gd name="connsiteY33" fmla="*/ 942975 h 3043238"/>
              <a:gd name="connsiteX34" fmla="*/ 3381375 w 5595937"/>
              <a:gd name="connsiteY34" fmla="*/ 942975 h 3043238"/>
              <a:gd name="connsiteX35" fmla="*/ 3381375 w 5595937"/>
              <a:gd name="connsiteY35" fmla="*/ 981075 h 3043238"/>
              <a:gd name="connsiteX36" fmla="*/ 3319462 w 5595937"/>
              <a:gd name="connsiteY36" fmla="*/ 981075 h 3043238"/>
              <a:gd name="connsiteX37" fmla="*/ 3319462 w 5595937"/>
              <a:gd name="connsiteY37" fmla="*/ 1004888 h 3043238"/>
              <a:gd name="connsiteX38" fmla="*/ 3243262 w 5595937"/>
              <a:gd name="connsiteY38" fmla="*/ 1004888 h 3043238"/>
              <a:gd name="connsiteX39" fmla="*/ 3243262 w 5595937"/>
              <a:gd name="connsiteY39" fmla="*/ 1028700 h 3043238"/>
              <a:gd name="connsiteX40" fmla="*/ 3105150 w 5595937"/>
              <a:gd name="connsiteY40" fmla="*/ 1028700 h 3043238"/>
              <a:gd name="connsiteX41" fmla="*/ 3105150 w 5595937"/>
              <a:gd name="connsiteY41" fmla="*/ 1052513 h 3043238"/>
              <a:gd name="connsiteX42" fmla="*/ 3062287 w 5595937"/>
              <a:gd name="connsiteY42" fmla="*/ 1052513 h 3043238"/>
              <a:gd name="connsiteX43" fmla="*/ 3062287 w 5595937"/>
              <a:gd name="connsiteY43" fmla="*/ 1071563 h 3043238"/>
              <a:gd name="connsiteX44" fmla="*/ 2847975 w 5595937"/>
              <a:gd name="connsiteY44" fmla="*/ 1071563 h 3043238"/>
              <a:gd name="connsiteX45" fmla="*/ 2847975 w 5595937"/>
              <a:gd name="connsiteY45" fmla="*/ 1085850 h 3043238"/>
              <a:gd name="connsiteX46" fmla="*/ 2724150 w 5595937"/>
              <a:gd name="connsiteY46" fmla="*/ 1085850 h 3043238"/>
              <a:gd name="connsiteX47" fmla="*/ 2724150 w 5595937"/>
              <a:gd name="connsiteY47" fmla="*/ 1104900 h 3043238"/>
              <a:gd name="connsiteX48" fmla="*/ 2709862 w 5595937"/>
              <a:gd name="connsiteY48" fmla="*/ 1104900 h 3043238"/>
              <a:gd name="connsiteX49" fmla="*/ 2709862 w 5595937"/>
              <a:gd name="connsiteY49" fmla="*/ 1128713 h 3043238"/>
              <a:gd name="connsiteX50" fmla="*/ 2695575 w 5595937"/>
              <a:gd name="connsiteY50" fmla="*/ 1128713 h 3043238"/>
              <a:gd name="connsiteX51" fmla="*/ 2695575 w 5595937"/>
              <a:gd name="connsiteY51" fmla="*/ 1147763 h 3043238"/>
              <a:gd name="connsiteX52" fmla="*/ 2652712 w 5595937"/>
              <a:gd name="connsiteY52" fmla="*/ 1147763 h 3043238"/>
              <a:gd name="connsiteX53" fmla="*/ 2652712 w 5595937"/>
              <a:gd name="connsiteY53" fmla="*/ 1162050 h 3043238"/>
              <a:gd name="connsiteX54" fmla="*/ 2624137 w 5595937"/>
              <a:gd name="connsiteY54" fmla="*/ 1162050 h 3043238"/>
              <a:gd name="connsiteX55" fmla="*/ 2624137 w 5595937"/>
              <a:gd name="connsiteY55" fmla="*/ 1181100 h 3043238"/>
              <a:gd name="connsiteX56" fmla="*/ 2505075 w 5595937"/>
              <a:gd name="connsiteY56" fmla="*/ 1181100 h 3043238"/>
              <a:gd name="connsiteX57" fmla="*/ 2486025 w 5595937"/>
              <a:gd name="connsiteY57" fmla="*/ 1200150 h 3043238"/>
              <a:gd name="connsiteX58" fmla="*/ 2390775 w 5595937"/>
              <a:gd name="connsiteY58" fmla="*/ 1200150 h 3043238"/>
              <a:gd name="connsiteX59" fmla="*/ 2390775 w 5595937"/>
              <a:gd name="connsiteY59" fmla="*/ 1219200 h 3043238"/>
              <a:gd name="connsiteX60" fmla="*/ 2333625 w 5595937"/>
              <a:gd name="connsiteY60" fmla="*/ 1219200 h 3043238"/>
              <a:gd name="connsiteX61" fmla="*/ 2333625 w 5595937"/>
              <a:gd name="connsiteY61" fmla="*/ 1233488 h 3043238"/>
              <a:gd name="connsiteX62" fmla="*/ 2266950 w 5595937"/>
              <a:gd name="connsiteY62" fmla="*/ 1233488 h 3043238"/>
              <a:gd name="connsiteX63" fmla="*/ 2266950 w 5595937"/>
              <a:gd name="connsiteY63" fmla="*/ 1252538 h 3043238"/>
              <a:gd name="connsiteX64" fmla="*/ 2214562 w 5595937"/>
              <a:gd name="connsiteY64" fmla="*/ 1252538 h 3043238"/>
              <a:gd name="connsiteX65" fmla="*/ 2214562 w 5595937"/>
              <a:gd name="connsiteY65" fmla="*/ 1266825 h 3043238"/>
              <a:gd name="connsiteX66" fmla="*/ 2195512 w 5595937"/>
              <a:gd name="connsiteY66" fmla="*/ 1266825 h 3043238"/>
              <a:gd name="connsiteX67" fmla="*/ 2195512 w 5595937"/>
              <a:gd name="connsiteY67" fmla="*/ 1281113 h 3043238"/>
              <a:gd name="connsiteX68" fmla="*/ 2157412 w 5595937"/>
              <a:gd name="connsiteY68" fmla="*/ 1281113 h 3043238"/>
              <a:gd name="connsiteX69" fmla="*/ 2157412 w 5595937"/>
              <a:gd name="connsiteY69" fmla="*/ 1309688 h 3043238"/>
              <a:gd name="connsiteX70" fmla="*/ 2147887 w 5595937"/>
              <a:gd name="connsiteY70" fmla="*/ 1309688 h 3043238"/>
              <a:gd name="connsiteX71" fmla="*/ 2152650 w 5595937"/>
              <a:gd name="connsiteY71" fmla="*/ 1314451 h 3043238"/>
              <a:gd name="connsiteX72" fmla="*/ 2128837 w 5595937"/>
              <a:gd name="connsiteY72" fmla="*/ 1314451 h 3043238"/>
              <a:gd name="connsiteX73" fmla="*/ 2128837 w 5595937"/>
              <a:gd name="connsiteY73" fmla="*/ 1347788 h 3043238"/>
              <a:gd name="connsiteX74" fmla="*/ 2100262 w 5595937"/>
              <a:gd name="connsiteY74" fmla="*/ 1347788 h 3043238"/>
              <a:gd name="connsiteX75" fmla="*/ 2100262 w 5595937"/>
              <a:gd name="connsiteY75" fmla="*/ 1362075 h 3043238"/>
              <a:gd name="connsiteX76" fmla="*/ 1962150 w 5595937"/>
              <a:gd name="connsiteY76" fmla="*/ 1362075 h 3043238"/>
              <a:gd name="connsiteX77" fmla="*/ 1962150 w 5595937"/>
              <a:gd name="connsiteY77" fmla="*/ 1385888 h 3043238"/>
              <a:gd name="connsiteX78" fmla="*/ 1838325 w 5595937"/>
              <a:gd name="connsiteY78" fmla="*/ 1385888 h 3043238"/>
              <a:gd name="connsiteX79" fmla="*/ 1838325 w 5595937"/>
              <a:gd name="connsiteY79" fmla="*/ 1404938 h 3043238"/>
              <a:gd name="connsiteX80" fmla="*/ 1819275 w 5595937"/>
              <a:gd name="connsiteY80" fmla="*/ 1404938 h 3043238"/>
              <a:gd name="connsiteX81" fmla="*/ 1819275 w 5595937"/>
              <a:gd name="connsiteY81" fmla="*/ 1419225 h 3043238"/>
              <a:gd name="connsiteX82" fmla="*/ 1804987 w 5595937"/>
              <a:gd name="connsiteY82" fmla="*/ 1419225 h 3043238"/>
              <a:gd name="connsiteX83" fmla="*/ 1804987 w 5595937"/>
              <a:gd name="connsiteY83" fmla="*/ 1428750 h 3043238"/>
              <a:gd name="connsiteX84" fmla="*/ 1762125 w 5595937"/>
              <a:gd name="connsiteY84" fmla="*/ 1428750 h 3043238"/>
              <a:gd name="connsiteX85" fmla="*/ 1762125 w 5595937"/>
              <a:gd name="connsiteY85" fmla="*/ 1428750 h 3043238"/>
              <a:gd name="connsiteX86" fmla="*/ 1685925 w 5595937"/>
              <a:gd name="connsiteY86" fmla="*/ 1428750 h 3043238"/>
              <a:gd name="connsiteX87" fmla="*/ 1685925 w 5595937"/>
              <a:gd name="connsiteY87" fmla="*/ 1462088 h 3043238"/>
              <a:gd name="connsiteX88" fmla="*/ 1666875 w 5595937"/>
              <a:gd name="connsiteY88" fmla="*/ 1462088 h 3043238"/>
              <a:gd name="connsiteX89" fmla="*/ 1666875 w 5595937"/>
              <a:gd name="connsiteY89" fmla="*/ 1476375 h 3043238"/>
              <a:gd name="connsiteX90" fmla="*/ 1657350 w 5595937"/>
              <a:gd name="connsiteY90" fmla="*/ 1476375 h 3043238"/>
              <a:gd name="connsiteX91" fmla="*/ 1657350 w 5595937"/>
              <a:gd name="connsiteY91" fmla="*/ 1485900 h 3043238"/>
              <a:gd name="connsiteX92" fmla="*/ 1552575 w 5595937"/>
              <a:gd name="connsiteY92" fmla="*/ 1485900 h 3043238"/>
              <a:gd name="connsiteX93" fmla="*/ 1552575 w 5595937"/>
              <a:gd name="connsiteY93" fmla="*/ 1514475 h 3043238"/>
              <a:gd name="connsiteX94" fmla="*/ 1514475 w 5595937"/>
              <a:gd name="connsiteY94" fmla="*/ 1514475 h 3043238"/>
              <a:gd name="connsiteX95" fmla="*/ 1514475 w 5595937"/>
              <a:gd name="connsiteY95" fmla="*/ 1514475 h 3043238"/>
              <a:gd name="connsiteX96" fmla="*/ 1485900 w 5595937"/>
              <a:gd name="connsiteY96" fmla="*/ 1543050 h 3043238"/>
              <a:gd name="connsiteX97" fmla="*/ 1485900 w 5595937"/>
              <a:gd name="connsiteY97" fmla="*/ 1566863 h 3043238"/>
              <a:gd name="connsiteX98" fmla="*/ 1419225 w 5595937"/>
              <a:gd name="connsiteY98" fmla="*/ 1566863 h 3043238"/>
              <a:gd name="connsiteX99" fmla="*/ 1419225 w 5595937"/>
              <a:gd name="connsiteY99" fmla="*/ 1595438 h 3043238"/>
              <a:gd name="connsiteX100" fmla="*/ 1366837 w 5595937"/>
              <a:gd name="connsiteY100" fmla="*/ 1595438 h 3043238"/>
              <a:gd name="connsiteX101" fmla="*/ 1366837 w 5595937"/>
              <a:gd name="connsiteY101" fmla="*/ 1614488 h 3043238"/>
              <a:gd name="connsiteX102" fmla="*/ 1338262 w 5595937"/>
              <a:gd name="connsiteY102" fmla="*/ 1614488 h 3043238"/>
              <a:gd name="connsiteX103" fmla="*/ 1338262 w 5595937"/>
              <a:gd name="connsiteY103" fmla="*/ 1633538 h 3043238"/>
              <a:gd name="connsiteX104" fmla="*/ 1295400 w 5595937"/>
              <a:gd name="connsiteY104" fmla="*/ 1633538 h 3043238"/>
              <a:gd name="connsiteX105" fmla="*/ 1295400 w 5595937"/>
              <a:gd name="connsiteY105" fmla="*/ 1638300 h 3043238"/>
              <a:gd name="connsiteX106" fmla="*/ 1214437 w 5595937"/>
              <a:gd name="connsiteY106" fmla="*/ 1638300 h 3043238"/>
              <a:gd name="connsiteX107" fmla="*/ 1214437 w 5595937"/>
              <a:gd name="connsiteY107" fmla="*/ 1652588 h 3043238"/>
              <a:gd name="connsiteX108" fmla="*/ 1119187 w 5595937"/>
              <a:gd name="connsiteY108" fmla="*/ 1652588 h 3043238"/>
              <a:gd name="connsiteX109" fmla="*/ 1119187 w 5595937"/>
              <a:gd name="connsiteY109" fmla="*/ 1671638 h 3043238"/>
              <a:gd name="connsiteX110" fmla="*/ 1071562 w 5595937"/>
              <a:gd name="connsiteY110" fmla="*/ 1671638 h 3043238"/>
              <a:gd name="connsiteX111" fmla="*/ 1071562 w 5595937"/>
              <a:gd name="connsiteY111" fmla="*/ 1685925 h 3043238"/>
              <a:gd name="connsiteX112" fmla="*/ 1057275 w 5595937"/>
              <a:gd name="connsiteY112" fmla="*/ 1685925 h 3043238"/>
              <a:gd name="connsiteX113" fmla="*/ 1057275 w 5595937"/>
              <a:gd name="connsiteY113" fmla="*/ 1704975 h 3043238"/>
              <a:gd name="connsiteX114" fmla="*/ 957262 w 5595937"/>
              <a:gd name="connsiteY114" fmla="*/ 1704975 h 3043238"/>
              <a:gd name="connsiteX115" fmla="*/ 957262 w 5595937"/>
              <a:gd name="connsiteY115" fmla="*/ 1724025 h 3043238"/>
              <a:gd name="connsiteX116" fmla="*/ 942975 w 5595937"/>
              <a:gd name="connsiteY116" fmla="*/ 1724025 h 3043238"/>
              <a:gd name="connsiteX117" fmla="*/ 942975 w 5595937"/>
              <a:gd name="connsiteY117" fmla="*/ 1743075 h 3043238"/>
              <a:gd name="connsiteX118" fmla="*/ 914400 w 5595937"/>
              <a:gd name="connsiteY118" fmla="*/ 1743075 h 3043238"/>
              <a:gd name="connsiteX119" fmla="*/ 914400 w 5595937"/>
              <a:gd name="connsiteY119" fmla="*/ 1757363 h 3043238"/>
              <a:gd name="connsiteX120" fmla="*/ 809625 w 5595937"/>
              <a:gd name="connsiteY120" fmla="*/ 1757363 h 3043238"/>
              <a:gd name="connsiteX121" fmla="*/ 809625 w 5595937"/>
              <a:gd name="connsiteY121" fmla="*/ 1785938 h 3043238"/>
              <a:gd name="connsiteX122" fmla="*/ 785812 w 5595937"/>
              <a:gd name="connsiteY122" fmla="*/ 1785938 h 3043238"/>
              <a:gd name="connsiteX123" fmla="*/ 785812 w 5595937"/>
              <a:gd name="connsiteY123" fmla="*/ 1804988 h 3043238"/>
              <a:gd name="connsiteX124" fmla="*/ 747712 w 5595937"/>
              <a:gd name="connsiteY124" fmla="*/ 1804988 h 3043238"/>
              <a:gd name="connsiteX125" fmla="*/ 747712 w 5595937"/>
              <a:gd name="connsiteY125" fmla="*/ 1828800 h 3043238"/>
              <a:gd name="connsiteX126" fmla="*/ 619125 w 5595937"/>
              <a:gd name="connsiteY126" fmla="*/ 1828800 h 3043238"/>
              <a:gd name="connsiteX127" fmla="*/ 619125 w 5595937"/>
              <a:gd name="connsiteY127" fmla="*/ 1843088 h 3043238"/>
              <a:gd name="connsiteX128" fmla="*/ 604837 w 5595937"/>
              <a:gd name="connsiteY128" fmla="*/ 1843088 h 3043238"/>
              <a:gd name="connsiteX129" fmla="*/ 604837 w 5595937"/>
              <a:gd name="connsiteY129" fmla="*/ 1857375 h 3043238"/>
              <a:gd name="connsiteX130" fmla="*/ 561975 w 5595937"/>
              <a:gd name="connsiteY130" fmla="*/ 1857375 h 3043238"/>
              <a:gd name="connsiteX131" fmla="*/ 561975 w 5595937"/>
              <a:gd name="connsiteY131" fmla="*/ 1881188 h 3043238"/>
              <a:gd name="connsiteX132" fmla="*/ 485775 w 5595937"/>
              <a:gd name="connsiteY132" fmla="*/ 1881188 h 3043238"/>
              <a:gd name="connsiteX133" fmla="*/ 495300 w 5595937"/>
              <a:gd name="connsiteY133" fmla="*/ 1890713 h 3043238"/>
              <a:gd name="connsiteX134" fmla="*/ 457200 w 5595937"/>
              <a:gd name="connsiteY134" fmla="*/ 1890713 h 3043238"/>
              <a:gd name="connsiteX135" fmla="*/ 457200 w 5595937"/>
              <a:gd name="connsiteY135" fmla="*/ 1890713 h 3043238"/>
              <a:gd name="connsiteX136" fmla="*/ 371475 w 5595937"/>
              <a:gd name="connsiteY136" fmla="*/ 1931194 h 3043238"/>
              <a:gd name="connsiteX137" fmla="*/ 376237 w 5595937"/>
              <a:gd name="connsiteY137" fmla="*/ 1957388 h 3043238"/>
              <a:gd name="connsiteX138" fmla="*/ 295275 w 5595937"/>
              <a:gd name="connsiteY138" fmla="*/ 1957388 h 3043238"/>
              <a:gd name="connsiteX139" fmla="*/ 295275 w 5595937"/>
              <a:gd name="connsiteY139" fmla="*/ 1981200 h 3043238"/>
              <a:gd name="connsiteX140" fmla="*/ 271462 w 5595937"/>
              <a:gd name="connsiteY140" fmla="*/ 1981200 h 3043238"/>
              <a:gd name="connsiteX141" fmla="*/ 271462 w 5595937"/>
              <a:gd name="connsiteY141" fmla="*/ 2019300 h 3043238"/>
              <a:gd name="connsiteX142" fmla="*/ 252412 w 5595937"/>
              <a:gd name="connsiteY142" fmla="*/ 2019300 h 3043238"/>
              <a:gd name="connsiteX143" fmla="*/ 252412 w 5595937"/>
              <a:gd name="connsiteY143" fmla="*/ 2043113 h 3043238"/>
              <a:gd name="connsiteX144" fmla="*/ 219075 w 5595937"/>
              <a:gd name="connsiteY144" fmla="*/ 2043113 h 3043238"/>
              <a:gd name="connsiteX145" fmla="*/ 219075 w 5595937"/>
              <a:gd name="connsiteY145" fmla="*/ 2100263 h 3043238"/>
              <a:gd name="connsiteX146" fmla="*/ 166687 w 5595937"/>
              <a:gd name="connsiteY146" fmla="*/ 2100263 h 3043238"/>
              <a:gd name="connsiteX147" fmla="*/ 166687 w 5595937"/>
              <a:gd name="connsiteY147" fmla="*/ 2128838 h 3043238"/>
              <a:gd name="connsiteX148" fmla="*/ 123825 w 5595937"/>
              <a:gd name="connsiteY148" fmla="*/ 2131219 h 3043238"/>
              <a:gd name="connsiteX149" fmla="*/ 123825 w 5595937"/>
              <a:gd name="connsiteY149" fmla="*/ 2152650 h 3043238"/>
              <a:gd name="connsiteX150" fmla="*/ 100012 w 5595937"/>
              <a:gd name="connsiteY150" fmla="*/ 2152650 h 3043238"/>
              <a:gd name="connsiteX151" fmla="*/ 100012 w 5595937"/>
              <a:gd name="connsiteY151" fmla="*/ 2185988 h 3043238"/>
              <a:gd name="connsiteX152" fmla="*/ 66675 w 5595937"/>
              <a:gd name="connsiteY152" fmla="*/ 2185988 h 3043238"/>
              <a:gd name="connsiteX153" fmla="*/ 66675 w 5595937"/>
              <a:gd name="connsiteY153" fmla="*/ 2205038 h 3043238"/>
              <a:gd name="connsiteX154" fmla="*/ 38100 w 5595937"/>
              <a:gd name="connsiteY154" fmla="*/ 2205038 h 3043238"/>
              <a:gd name="connsiteX155" fmla="*/ 38100 w 5595937"/>
              <a:gd name="connsiteY155" fmla="*/ 2238375 h 3043238"/>
              <a:gd name="connsiteX156" fmla="*/ 19050 w 5595937"/>
              <a:gd name="connsiteY156" fmla="*/ 2238375 h 3043238"/>
              <a:gd name="connsiteX157" fmla="*/ 19050 w 5595937"/>
              <a:gd name="connsiteY157" fmla="*/ 2376488 h 3043238"/>
              <a:gd name="connsiteX158" fmla="*/ 0 w 5595937"/>
              <a:gd name="connsiteY158" fmla="*/ 2376488 h 3043238"/>
              <a:gd name="connsiteX159" fmla="*/ 0 w 5595937"/>
              <a:gd name="connsiteY159" fmla="*/ 3043238 h 3043238"/>
              <a:gd name="connsiteX0" fmla="*/ 5595937 w 5595937"/>
              <a:gd name="connsiteY0" fmla="*/ 0 h 3043238"/>
              <a:gd name="connsiteX1" fmla="*/ 5348287 w 5595937"/>
              <a:gd name="connsiteY1" fmla="*/ 0 h 3043238"/>
              <a:gd name="connsiteX2" fmla="*/ 5348287 w 5595937"/>
              <a:gd name="connsiteY2" fmla="*/ 133350 h 3043238"/>
              <a:gd name="connsiteX3" fmla="*/ 5291137 w 5595937"/>
              <a:gd name="connsiteY3" fmla="*/ 133350 h 3043238"/>
              <a:gd name="connsiteX4" fmla="*/ 5291137 w 5595937"/>
              <a:gd name="connsiteY4" fmla="*/ 252413 h 3043238"/>
              <a:gd name="connsiteX5" fmla="*/ 5186362 w 5595937"/>
              <a:gd name="connsiteY5" fmla="*/ 252413 h 3043238"/>
              <a:gd name="connsiteX6" fmla="*/ 5186362 w 5595937"/>
              <a:gd name="connsiteY6" fmla="*/ 361950 h 3043238"/>
              <a:gd name="connsiteX7" fmla="*/ 5033962 w 5595937"/>
              <a:gd name="connsiteY7" fmla="*/ 361950 h 3043238"/>
              <a:gd name="connsiteX8" fmla="*/ 5033962 w 5595937"/>
              <a:gd name="connsiteY8" fmla="*/ 447675 h 3043238"/>
              <a:gd name="connsiteX9" fmla="*/ 4667250 w 5595937"/>
              <a:gd name="connsiteY9" fmla="*/ 447675 h 3043238"/>
              <a:gd name="connsiteX10" fmla="*/ 4667250 w 5595937"/>
              <a:gd name="connsiteY10" fmla="*/ 514350 h 3043238"/>
              <a:gd name="connsiteX11" fmla="*/ 4481512 w 5595937"/>
              <a:gd name="connsiteY11" fmla="*/ 514350 h 3043238"/>
              <a:gd name="connsiteX12" fmla="*/ 4481512 w 5595937"/>
              <a:gd name="connsiteY12" fmla="*/ 571500 h 3043238"/>
              <a:gd name="connsiteX13" fmla="*/ 4329112 w 5595937"/>
              <a:gd name="connsiteY13" fmla="*/ 571500 h 3043238"/>
              <a:gd name="connsiteX14" fmla="*/ 4329112 w 5595937"/>
              <a:gd name="connsiteY14" fmla="*/ 609600 h 3043238"/>
              <a:gd name="connsiteX15" fmla="*/ 4300537 w 5595937"/>
              <a:gd name="connsiteY15" fmla="*/ 609600 h 3043238"/>
              <a:gd name="connsiteX16" fmla="*/ 4300537 w 5595937"/>
              <a:gd name="connsiteY16" fmla="*/ 657225 h 3043238"/>
              <a:gd name="connsiteX17" fmla="*/ 4090987 w 5595937"/>
              <a:gd name="connsiteY17" fmla="*/ 657225 h 3043238"/>
              <a:gd name="connsiteX18" fmla="*/ 4090987 w 5595937"/>
              <a:gd name="connsiteY18" fmla="*/ 685800 h 3043238"/>
              <a:gd name="connsiteX19" fmla="*/ 4062412 w 5595937"/>
              <a:gd name="connsiteY19" fmla="*/ 685800 h 3043238"/>
              <a:gd name="connsiteX20" fmla="*/ 4062412 w 5595937"/>
              <a:gd name="connsiteY20" fmla="*/ 738188 h 3043238"/>
              <a:gd name="connsiteX21" fmla="*/ 4024312 w 5595937"/>
              <a:gd name="connsiteY21" fmla="*/ 738188 h 3043238"/>
              <a:gd name="connsiteX22" fmla="*/ 4024312 w 5595937"/>
              <a:gd name="connsiteY22" fmla="*/ 762000 h 3043238"/>
              <a:gd name="connsiteX23" fmla="*/ 3919537 w 5595937"/>
              <a:gd name="connsiteY23" fmla="*/ 762000 h 3043238"/>
              <a:gd name="connsiteX24" fmla="*/ 3919537 w 5595937"/>
              <a:gd name="connsiteY24" fmla="*/ 809625 h 3043238"/>
              <a:gd name="connsiteX25" fmla="*/ 3819525 w 5595937"/>
              <a:gd name="connsiteY25" fmla="*/ 809625 h 3043238"/>
              <a:gd name="connsiteX26" fmla="*/ 3819525 w 5595937"/>
              <a:gd name="connsiteY26" fmla="*/ 838200 h 3043238"/>
              <a:gd name="connsiteX27" fmla="*/ 3681412 w 5595937"/>
              <a:gd name="connsiteY27" fmla="*/ 838200 h 3043238"/>
              <a:gd name="connsiteX28" fmla="*/ 3681412 w 5595937"/>
              <a:gd name="connsiteY28" fmla="*/ 871538 h 3043238"/>
              <a:gd name="connsiteX29" fmla="*/ 3638550 w 5595937"/>
              <a:gd name="connsiteY29" fmla="*/ 871538 h 3043238"/>
              <a:gd name="connsiteX30" fmla="*/ 3638550 w 5595937"/>
              <a:gd name="connsiteY30" fmla="*/ 904875 h 3043238"/>
              <a:gd name="connsiteX31" fmla="*/ 3557587 w 5595937"/>
              <a:gd name="connsiteY31" fmla="*/ 904875 h 3043238"/>
              <a:gd name="connsiteX32" fmla="*/ 3557587 w 5595937"/>
              <a:gd name="connsiteY32" fmla="*/ 942975 h 3043238"/>
              <a:gd name="connsiteX33" fmla="*/ 3381375 w 5595937"/>
              <a:gd name="connsiteY33" fmla="*/ 942975 h 3043238"/>
              <a:gd name="connsiteX34" fmla="*/ 3381375 w 5595937"/>
              <a:gd name="connsiteY34" fmla="*/ 942975 h 3043238"/>
              <a:gd name="connsiteX35" fmla="*/ 3381375 w 5595937"/>
              <a:gd name="connsiteY35" fmla="*/ 981075 h 3043238"/>
              <a:gd name="connsiteX36" fmla="*/ 3319462 w 5595937"/>
              <a:gd name="connsiteY36" fmla="*/ 981075 h 3043238"/>
              <a:gd name="connsiteX37" fmla="*/ 3319462 w 5595937"/>
              <a:gd name="connsiteY37" fmla="*/ 1004888 h 3043238"/>
              <a:gd name="connsiteX38" fmla="*/ 3243262 w 5595937"/>
              <a:gd name="connsiteY38" fmla="*/ 1004888 h 3043238"/>
              <a:gd name="connsiteX39" fmla="*/ 3243262 w 5595937"/>
              <a:gd name="connsiteY39" fmla="*/ 1028700 h 3043238"/>
              <a:gd name="connsiteX40" fmla="*/ 3105150 w 5595937"/>
              <a:gd name="connsiteY40" fmla="*/ 1028700 h 3043238"/>
              <a:gd name="connsiteX41" fmla="*/ 3105150 w 5595937"/>
              <a:gd name="connsiteY41" fmla="*/ 1052513 h 3043238"/>
              <a:gd name="connsiteX42" fmla="*/ 3062287 w 5595937"/>
              <a:gd name="connsiteY42" fmla="*/ 1052513 h 3043238"/>
              <a:gd name="connsiteX43" fmla="*/ 3062287 w 5595937"/>
              <a:gd name="connsiteY43" fmla="*/ 1071563 h 3043238"/>
              <a:gd name="connsiteX44" fmla="*/ 2847975 w 5595937"/>
              <a:gd name="connsiteY44" fmla="*/ 1071563 h 3043238"/>
              <a:gd name="connsiteX45" fmla="*/ 2847975 w 5595937"/>
              <a:gd name="connsiteY45" fmla="*/ 1085850 h 3043238"/>
              <a:gd name="connsiteX46" fmla="*/ 2724150 w 5595937"/>
              <a:gd name="connsiteY46" fmla="*/ 1085850 h 3043238"/>
              <a:gd name="connsiteX47" fmla="*/ 2724150 w 5595937"/>
              <a:gd name="connsiteY47" fmla="*/ 1104900 h 3043238"/>
              <a:gd name="connsiteX48" fmla="*/ 2709862 w 5595937"/>
              <a:gd name="connsiteY48" fmla="*/ 1104900 h 3043238"/>
              <a:gd name="connsiteX49" fmla="*/ 2709862 w 5595937"/>
              <a:gd name="connsiteY49" fmla="*/ 1128713 h 3043238"/>
              <a:gd name="connsiteX50" fmla="*/ 2695575 w 5595937"/>
              <a:gd name="connsiteY50" fmla="*/ 1128713 h 3043238"/>
              <a:gd name="connsiteX51" fmla="*/ 2695575 w 5595937"/>
              <a:gd name="connsiteY51" fmla="*/ 1147763 h 3043238"/>
              <a:gd name="connsiteX52" fmla="*/ 2652712 w 5595937"/>
              <a:gd name="connsiteY52" fmla="*/ 1147763 h 3043238"/>
              <a:gd name="connsiteX53" fmla="*/ 2652712 w 5595937"/>
              <a:gd name="connsiteY53" fmla="*/ 1162050 h 3043238"/>
              <a:gd name="connsiteX54" fmla="*/ 2624137 w 5595937"/>
              <a:gd name="connsiteY54" fmla="*/ 1162050 h 3043238"/>
              <a:gd name="connsiteX55" fmla="*/ 2624137 w 5595937"/>
              <a:gd name="connsiteY55" fmla="*/ 1181100 h 3043238"/>
              <a:gd name="connsiteX56" fmla="*/ 2505075 w 5595937"/>
              <a:gd name="connsiteY56" fmla="*/ 1181100 h 3043238"/>
              <a:gd name="connsiteX57" fmla="*/ 2486025 w 5595937"/>
              <a:gd name="connsiteY57" fmla="*/ 1200150 h 3043238"/>
              <a:gd name="connsiteX58" fmla="*/ 2390775 w 5595937"/>
              <a:gd name="connsiteY58" fmla="*/ 1200150 h 3043238"/>
              <a:gd name="connsiteX59" fmla="*/ 2390775 w 5595937"/>
              <a:gd name="connsiteY59" fmla="*/ 1219200 h 3043238"/>
              <a:gd name="connsiteX60" fmla="*/ 2333625 w 5595937"/>
              <a:gd name="connsiteY60" fmla="*/ 1219200 h 3043238"/>
              <a:gd name="connsiteX61" fmla="*/ 2333625 w 5595937"/>
              <a:gd name="connsiteY61" fmla="*/ 1233488 h 3043238"/>
              <a:gd name="connsiteX62" fmla="*/ 2266950 w 5595937"/>
              <a:gd name="connsiteY62" fmla="*/ 1233488 h 3043238"/>
              <a:gd name="connsiteX63" fmla="*/ 2266950 w 5595937"/>
              <a:gd name="connsiteY63" fmla="*/ 1252538 h 3043238"/>
              <a:gd name="connsiteX64" fmla="*/ 2214562 w 5595937"/>
              <a:gd name="connsiteY64" fmla="*/ 1252538 h 3043238"/>
              <a:gd name="connsiteX65" fmla="*/ 2214562 w 5595937"/>
              <a:gd name="connsiteY65" fmla="*/ 1266825 h 3043238"/>
              <a:gd name="connsiteX66" fmla="*/ 2195512 w 5595937"/>
              <a:gd name="connsiteY66" fmla="*/ 1266825 h 3043238"/>
              <a:gd name="connsiteX67" fmla="*/ 2195512 w 5595937"/>
              <a:gd name="connsiteY67" fmla="*/ 1281113 h 3043238"/>
              <a:gd name="connsiteX68" fmla="*/ 2157412 w 5595937"/>
              <a:gd name="connsiteY68" fmla="*/ 1281113 h 3043238"/>
              <a:gd name="connsiteX69" fmla="*/ 2157412 w 5595937"/>
              <a:gd name="connsiteY69" fmla="*/ 1309688 h 3043238"/>
              <a:gd name="connsiteX70" fmla="*/ 2147887 w 5595937"/>
              <a:gd name="connsiteY70" fmla="*/ 1309688 h 3043238"/>
              <a:gd name="connsiteX71" fmla="*/ 2152650 w 5595937"/>
              <a:gd name="connsiteY71" fmla="*/ 1314451 h 3043238"/>
              <a:gd name="connsiteX72" fmla="*/ 2128837 w 5595937"/>
              <a:gd name="connsiteY72" fmla="*/ 1314451 h 3043238"/>
              <a:gd name="connsiteX73" fmla="*/ 2128837 w 5595937"/>
              <a:gd name="connsiteY73" fmla="*/ 1347788 h 3043238"/>
              <a:gd name="connsiteX74" fmla="*/ 2100262 w 5595937"/>
              <a:gd name="connsiteY74" fmla="*/ 1347788 h 3043238"/>
              <a:gd name="connsiteX75" fmla="*/ 2100262 w 5595937"/>
              <a:gd name="connsiteY75" fmla="*/ 1362075 h 3043238"/>
              <a:gd name="connsiteX76" fmla="*/ 1962150 w 5595937"/>
              <a:gd name="connsiteY76" fmla="*/ 1362075 h 3043238"/>
              <a:gd name="connsiteX77" fmla="*/ 1962150 w 5595937"/>
              <a:gd name="connsiteY77" fmla="*/ 1385888 h 3043238"/>
              <a:gd name="connsiteX78" fmla="*/ 1838325 w 5595937"/>
              <a:gd name="connsiteY78" fmla="*/ 1385888 h 3043238"/>
              <a:gd name="connsiteX79" fmla="*/ 1838325 w 5595937"/>
              <a:gd name="connsiteY79" fmla="*/ 1404938 h 3043238"/>
              <a:gd name="connsiteX80" fmla="*/ 1819275 w 5595937"/>
              <a:gd name="connsiteY80" fmla="*/ 1404938 h 3043238"/>
              <a:gd name="connsiteX81" fmla="*/ 1819275 w 5595937"/>
              <a:gd name="connsiteY81" fmla="*/ 1419225 h 3043238"/>
              <a:gd name="connsiteX82" fmla="*/ 1804987 w 5595937"/>
              <a:gd name="connsiteY82" fmla="*/ 1419225 h 3043238"/>
              <a:gd name="connsiteX83" fmla="*/ 1804987 w 5595937"/>
              <a:gd name="connsiteY83" fmla="*/ 1428750 h 3043238"/>
              <a:gd name="connsiteX84" fmla="*/ 1762125 w 5595937"/>
              <a:gd name="connsiteY84" fmla="*/ 1428750 h 3043238"/>
              <a:gd name="connsiteX85" fmla="*/ 1762125 w 5595937"/>
              <a:gd name="connsiteY85" fmla="*/ 1428750 h 3043238"/>
              <a:gd name="connsiteX86" fmla="*/ 1685925 w 5595937"/>
              <a:gd name="connsiteY86" fmla="*/ 1428750 h 3043238"/>
              <a:gd name="connsiteX87" fmla="*/ 1685925 w 5595937"/>
              <a:gd name="connsiteY87" fmla="*/ 1462088 h 3043238"/>
              <a:gd name="connsiteX88" fmla="*/ 1666875 w 5595937"/>
              <a:gd name="connsiteY88" fmla="*/ 1462088 h 3043238"/>
              <a:gd name="connsiteX89" fmla="*/ 1666875 w 5595937"/>
              <a:gd name="connsiteY89" fmla="*/ 1476375 h 3043238"/>
              <a:gd name="connsiteX90" fmla="*/ 1657350 w 5595937"/>
              <a:gd name="connsiteY90" fmla="*/ 1476375 h 3043238"/>
              <a:gd name="connsiteX91" fmla="*/ 1657350 w 5595937"/>
              <a:gd name="connsiteY91" fmla="*/ 1485900 h 3043238"/>
              <a:gd name="connsiteX92" fmla="*/ 1552575 w 5595937"/>
              <a:gd name="connsiteY92" fmla="*/ 1485900 h 3043238"/>
              <a:gd name="connsiteX93" fmla="*/ 1552575 w 5595937"/>
              <a:gd name="connsiteY93" fmla="*/ 1514475 h 3043238"/>
              <a:gd name="connsiteX94" fmla="*/ 1514475 w 5595937"/>
              <a:gd name="connsiteY94" fmla="*/ 1514475 h 3043238"/>
              <a:gd name="connsiteX95" fmla="*/ 1514475 w 5595937"/>
              <a:gd name="connsiteY95" fmla="*/ 1514475 h 3043238"/>
              <a:gd name="connsiteX96" fmla="*/ 1485900 w 5595937"/>
              <a:gd name="connsiteY96" fmla="*/ 1543050 h 3043238"/>
              <a:gd name="connsiteX97" fmla="*/ 1485900 w 5595937"/>
              <a:gd name="connsiteY97" fmla="*/ 1566863 h 3043238"/>
              <a:gd name="connsiteX98" fmla="*/ 1419225 w 5595937"/>
              <a:gd name="connsiteY98" fmla="*/ 1566863 h 3043238"/>
              <a:gd name="connsiteX99" fmla="*/ 1419225 w 5595937"/>
              <a:gd name="connsiteY99" fmla="*/ 1595438 h 3043238"/>
              <a:gd name="connsiteX100" fmla="*/ 1366837 w 5595937"/>
              <a:gd name="connsiteY100" fmla="*/ 1595438 h 3043238"/>
              <a:gd name="connsiteX101" fmla="*/ 1366837 w 5595937"/>
              <a:gd name="connsiteY101" fmla="*/ 1614488 h 3043238"/>
              <a:gd name="connsiteX102" fmla="*/ 1338262 w 5595937"/>
              <a:gd name="connsiteY102" fmla="*/ 1614488 h 3043238"/>
              <a:gd name="connsiteX103" fmla="*/ 1338262 w 5595937"/>
              <a:gd name="connsiteY103" fmla="*/ 1633538 h 3043238"/>
              <a:gd name="connsiteX104" fmla="*/ 1295400 w 5595937"/>
              <a:gd name="connsiteY104" fmla="*/ 1633538 h 3043238"/>
              <a:gd name="connsiteX105" fmla="*/ 1295400 w 5595937"/>
              <a:gd name="connsiteY105" fmla="*/ 1638300 h 3043238"/>
              <a:gd name="connsiteX106" fmla="*/ 1214437 w 5595937"/>
              <a:gd name="connsiteY106" fmla="*/ 1638300 h 3043238"/>
              <a:gd name="connsiteX107" fmla="*/ 1214437 w 5595937"/>
              <a:gd name="connsiteY107" fmla="*/ 1652588 h 3043238"/>
              <a:gd name="connsiteX108" fmla="*/ 1119187 w 5595937"/>
              <a:gd name="connsiteY108" fmla="*/ 1652588 h 3043238"/>
              <a:gd name="connsiteX109" fmla="*/ 1119187 w 5595937"/>
              <a:gd name="connsiteY109" fmla="*/ 1671638 h 3043238"/>
              <a:gd name="connsiteX110" fmla="*/ 1071562 w 5595937"/>
              <a:gd name="connsiteY110" fmla="*/ 1671638 h 3043238"/>
              <a:gd name="connsiteX111" fmla="*/ 1071562 w 5595937"/>
              <a:gd name="connsiteY111" fmla="*/ 1685925 h 3043238"/>
              <a:gd name="connsiteX112" fmla="*/ 1057275 w 5595937"/>
              <a:gd name="connsiteY112" fmla="*/ 1685925 h 3043238"/>
              <a:gd name="connsiteX113" fmla="*/ 1057275 w 5595937"/>
              <a:gd name="connsiteY113" fmla="*/ 1704975 h 3043238"/>
              <a:gd name="connsiteX114" fmla="*/ 957262 w 5595937"/>
              <a:gd name="connsiteY114" fmla="*/ 1704975 h 3043238"/>
              <a:gd name="connsiteX115" fmla="*/ 957262 w 5595937"/>
              <a:gd name="connsiteY115" fmla="*/ 1724025 h 3043238"/>
              <a:gd name="connsiteX116" fmla="*/ 942975 w 5595937"/>
              <a:gd name="connsiteY116" fmla="*/ 1724025 h 3043238"/>
              <a:gd name="connsiteX117" fmla="*/ 942975 w 5595937"/>
              <a:gd name="connsiteY117" fmla="*/ 1743075 h 3043238"/>
              <a:gd name="connsiteX118" fmla="*/ 914400 w 5595937"/>
              <a:gd name="connsiteY118" fmla="*/ 1743075 h 3043238"/>
              <a:gd name="connsiteX119" fmla="*/ 914400 w 5595937"/>
              <a:gd name="connsiteY119" fmla="*/ 1757363 h 3043238"/>
              <a:gd name="connsiteX120" fmla="*/ 809625 w 5595937"/>
              <a:gd name="connsiteY120" fmla="*/ 1757363 h 3043238"/>
              <a:gd name="connsiteX121" fmla="*/ 809625 w 5595937"/>
              <a:gd name="connsiteY121" fmla="*/ 1785938 h 3043238"/>
              <a:gd name="connsiteX122" fmla="*/ 785812 w 5595937"/>
              <a:gd name="connsiteY122" fmla="*/ 1785938 h 3043238"/>
              <a:gd name="connsiteX123" fmla="*/ 785812 w 5595937"/>
              <a:gd name="connsiteY123" fmla="*/ 1804988 h 3043238"/>
              <a:gd name="connsiteX124" fmla="*/ 747712 w 5595937"/>
              <a:gd name="connsiteY124" fmla="*/ 1804988 h 3043238"/>
              <a:gd name="connsiteX125" fmla="*/ 747712 w 5595937"/>
              <a:gd name="connsiteY125" fmla="*/ 1828800 h 3043238"/>
              <a:gd name="connsiteX126" fmla="*/ 619125 w 5595937"/>
              <a:gd name="connsiteY126" fmla="*/ 1828800 h 3043238"/>
              <a:gd name="connsiteX127" fmla="*/ 619125 w 5595937"/>
              <a:gd name="connsiteY127" fmla="*/ 1843088 h 3043238"/>
              <a:gd name="connsiteX128" fmla="*/ 604837 w 5595937"/>
              <a:gd name="connsiteY128" fmla="*/ 1843088 h 3043238"/>
              <a:gd name="connsiteX129" fmla="*/ 604837 w 5595937"/>
              <a:gd name="connsiteY129" fmla="*/ 1857375 h 3043238"/>
              <a:gd name="connsiteX130" fmla="*/ 561975 w 5595937"/>
              <a:gd name="connsiteY130" fmla="*/ 1857375 h 3043238"/>
              <a:gd name="connsiteX131" fmla="*/ 561975 w 5595937"/>
              <a:gd name="connsiteY131" fmla="*/ 1881188 h 3043238"/>
              <a:gd name="connsiteX132" fmla="*/ 485775 w 5595937"/>
              <a:gd name="connsiteY132" fmla="*/ 1881188 h 3043238"/>
              <a:gd name="connsiteX133" fmla="*/ 495300 w 5595937"/>
              <a:gd name="connsiteY133" fmla="*/ 1890713 h 3043238"/>
              <a:gd name="connsiteX134" fmla="*/ 457200 w 5595937"/>
              <a:gd name="connsiteY134" fmla="*/ 1890713 h 3043238"/>
              <a:gd name="connsiteX135" fmla="*/ 459581 w 5595937"/>
              <a:gd name="connsiteY135" fmla="*/ 1943100 h 3043238"/>
              <a:gd name="connsiteX136" fmla="*/ 371475 w 5595937"/>
              <a:gd name="connsiteY136" fmla="*/ 1931194 h 3043238"/>
              <a:gd name="connsiteX137" fmla="*/ 376237 w 5595937"/>
              <a:gd name="connsiteY137" fmla="*/ 1957388 h 3043238"/>
              <a:gd name="connsiteX138" fmla="*/ 295275 w 5595937"/>
              <a:gd name="connsiteY138" fmla="*/ 1957388 h 3043238"/>
              <a:gd name="connsiteX139" fmla="*/ 295275 w 5595937"/>
              <a:gd name="connsiteY139" fmla="*/ 1981200 h 3043238"/>
              <a:gd name="connsiteX140" fmla="*/ 271462 w 5595937"/>
              <a:gd name="connsiteY140" fmla="*/ 1981200 h 3043238"/>
              <a:gd name="connsiteX141" fmla="*/ 271462 w 5595937"/>
              <a:gd name="connsiteY141" fmla="*/ 2019300 h 3043238"/>
              <a:gd name="connsiteX142" fmla="*/ 252412 w 5595937"/>
              <a:gd name="connsiteY142" fmla="*/ 2019300 h 3043238"/>
              <a:gd name="connsiteX143" fmla="*/ 252412 w 5595937"/>
              <a:gd name="connsiteY143" fmla="*/ 2043113 h 3043238"/>
              <a:gd name="connsiteX144" fmla="*/ 219075 w 5595937"/>
              <a:gd name="connsiteY144" fmla="*/ 2043113 h 3043238"/>
              <a:gd name="connsiteX145" fmla="*/ 219075 w 5595937"/>
              <a:gd name="connsiteY145" fmla="*/ 2100263 h 3043238"/>
              <a:gd name="connsiteX146" fmla="*/ 166687 w 5595937"/>
              <a:gd name="connsiteY146" fmla="*/ 2100263 h 3043238"/>
              <a:gd name="connsiteX147" fmla="*/ 166687 w 5595937"/>
              <a:gd name="connsiteY147" fmla="*/ 2128838 h 3043238"/>
              <a:gd name="connsiteX148" fmla="*/ 123825 w 5595937"/>
              <a:gd name="connsiteY148" fmla="*/ 2131219 h 3043238"/>
              <a:gd name="connsiteX149" fmla="*/ 123825 w 5595937"/>
              <a:gd name="connsiteY149" fmla="*/ 2152650 h 3043238"/>
              <a:gd name="connsiteX150" fmla="*/ 100012 w 5595937"/>
              <a:gd name="connsiteY150" fmla="*/ 2152650 h 3043238"/>
              <a:gd name="connsiteX151" fmla="*/ 100012 w 5595937"/>
              <a:gd name="connsiteY151" fmla="*/ 2185988 h 3043238"/>
              <a:gd name="connsiteX152" fmla="*/ 66675 w 5595937"/>
              <a:gd name="connsiteY152" fmla="*/ 2185988 h 3043238"/>
              <a:gd name="connsiteX153" fmla="*/ 66675 w 5595937"/>
              <a:gd name="connsiteY153" fmla="*/ 2205038 h 3043238"/>
              <a:gd name="connsiteX154" fmla="*/ 38100 w 5595937"/>
              <a:gd name="connsiteY154" fmla="*/ 2205038 h 3043238"/>
              <a:gd name="connsiteX155" fmla="*/ 38100 w 5595937"/>
              <a:gd name="connsiteY155" fmla="*/ 2238375 h 3043238"/>
              <a:gd name="connsiteX156" fmla="*/ 19050 w 5595937"/>
              <a:gd name="connsiteY156" fmla="*/ 2238375 h 3043238"/>
              <a:gd name="connsiteX157" fmla="*/ 19050 w 5595937"/>
              <a:gd name="connsiteY157" fmla="*/ 2376488 h 3043238"/>
              <a:gd name="connsiteX158" fmla="*/ 0 w 5595937"/>
              <a:gd name="connsiteY158" fmla="*/ 2376488 h 3043238"/>
              <a:gd name="connsiteX159" fmla="*/ 0 w 5595937"/>
              <a:gd name="connsiteY159" fmla="*/ 3043238 h 3043238"/>
              <a:gd name="connsiteX0" fmla="*/ 5595937 w 5595937"/>
              <a:gd name="connsiteY0" fmla="*/ 0 h 3043238"/>
              <a:gd name="connsiteX1" fmla="*/ 5348287 w 5595937"/>
              <a:gd name="connsiteY1" fmla="*/ 0 h 3043238"/>
              <a:gd name="connsiteX2" fmla="*/ 5348287 w 5595937"/>
              <a:gd name="connsiteY2" fmla="*/ 133350 h 3043238"/>
              <a:gd name="connsiteX3" fmla="*/ 5291137 w 5595937"/>
              <a:gd name="connsiteY3" fmla="*/ 133350 h 3043238"/>
              <a:gd name="connsiteX4" fmla="*/ 5291137 w 5595937"/>
              <a:gd name="connsiteY4" fmla="*/ 252413 h 3043238"/>
              <a:gd name="connsiteX5" fmla="*/ 5186362 w 5595937"/>
              <a:gd name="connsiteY5" fmla="*/ 252413 h 3043238"/>
              <a:gd name="connsiteX6" fmla="*/ 5186362 w 5595937"/>
              <a:gd name="connsiteY6" fmla="*/ 361950 h 3043238"/>
              <a:gd name="connsiteX7" fmla="*/ 5033962 w 5595937"/>
              <a:gd name="connsiteY7" fmla="*/ 361950 h 3043238"/>
              <a:gd name="connsiteX8" fmla="*/ 5033962 w 5595937"/>
              <a:gd name="connsiteY8" fmla="*/ 447675 h 3043238"/>
              <a:gd name="connsiteX9" fmla="*/ 4667250 w 5595937"/>
              <a:gd name="connsiteY9" fmla="*/ 447675 h 3043238"/>
              <a:gd name="connsiteX10" fmla="*/ 4667250 w 5595937"/>
              <a:gd name="connsiteY10" fmla="*/ 514350 h 3043238"/>
              <a:gd name="connsiteX11" fmla="*/ 4481512 w 5595937"/>
              <a:gd name="connsiteY11" fmla="*/ 514350 h 3043238"/>
              <a:gd name="connsiteX12" fmla="*/ 4481512 w 5595937"/>
              <a:gd name="connsiteY12" fmla="*/ 571500 h 3043238"/>
              <a:gd name="connsiteX13" fmla="*/ 4329112 w 5595937"/>
              <a:gd name="connsiteY13" fmla="*/ 571500 h 3043238"/>
              <a:gd name="connsiteX14" fmla="*/ 4329112 w 5595937"/>
              <a:gd name="connsiteY14" fmla="*/ 609600 h 3043238"/>
              <a:gd name="connsiteX15" fmla="*/ 4300537 w 5595937"/>
              <a:gd name="connsiteY15" fmla="*/ 609600 h 3043238"/>
              <a:gd name="connsiteX16" fmla="*/ 4300537 w 5595937"/>
              <a:gd name="connsiteY16" fmla="*/ 657225 h 3043238"/>
              <a:gd name="connsiteX17" fmla="*/ 4090987 w 5595937"/>
              <a:gd name="connsiteY17" fmla="*/ 657225 h 3043238"/>
              <a:gd name="connsiteX18" fmla="*/ 4090987 w 5595937"/>
              <a:gd name="connsiteY18" fmla="*/ 685800 h 3043238"/>
              <a:gd name="connsiteX19" fmla="*/ 4062412 w 5595937"/>
              <a:gd name="connsiteY19" fmla="*/ 685800 h 3043238"/>
              <a:gd name="connsiteX20" fmla="*/ 4062412 w 5595937"/>
              <a:gd name="connsiteY20" fmla="*/ 738188 h 3043238"/>
              <a:gd name="connsiteX21" fmla="*/ 4024312 w 5595937"/>
              <a:gd name="connsiteY21" fmla="*/ 738188 h 3043238"/>
              <a:gd name="connsiteX22" fmla="*/ 4024312 w 5595937"/>
              <a:gd name="connsiteY22" fmla="*/ 762000 h 3043238"/>
              <a:gd name="connsiteX23" fmla="*/ 3919537 w 5595937"/>
              <a:gd name="connsiteY23" fmla="*/ 762000 h 3043238"/>
              <a:gd name="connsiteX24" fmla="*/ 3919537 w 5595937"/>
              <a:gd name="connsiteY24" fmla="*/ 809625 h 3043238"/>
              <a:gd name="connsiteX25" fmla="*/ 3819525 w 5595937"/>
              <a:gd name="connsiteY25" fmla="*/ 809625 h 3043238"/>
              <a:gd name="connsiteX26" fmla="*/ 3819525 w 5595937"/>
              <a:gd name="connsiteY26" fmla="*/ 838200 h 3043238"/>
              <a:gd name="connsiteX27" fmla="*/ 3681412 w 5595937"/>
              <a:gd name="connsiteY27" fmla="*/ 838200 h 3043238"/>
              <a:gd name="connsiteX28" fmla="*/ 3681412 w 5595937"/>
              <a:gd name="connsiteY28" fmla="*/ 871538 h 3043238"/>
              <a:gd name="connsiteX29" fmla="*/ 3638550 w 5595937"/>
              <a:gd name="connsiteY29" fmla="*/ 871538 h 3043238"/>
              <a:gd name="connsiteX30" fmla="*/ 3638550 w 5595937"/>
              <a:gd name="connsiteY30" fmla="*/ 904875 h 3043238"/>
              <a:gd name="connsiteX31" fmla="*/ 3557587 w 5595937"/>
              <a:gd name="connsiteY31" fmla="*/ 904875 h 3043238"/>
              <a:gd name="connsiteX32" fmla="*/ 3557587 w 5595937"/>
              <a:gd name="connsiteY32" fmla="*/ 942975 h 3043238"/>
              <a:gd name="connsiteX33" fmla="*/ 3381375 w 5595937"/>
              <a:gd name="connsiteY33" fmla="*/ 942975 h 3043238"/>
              <a:gd name="connsiteX34" fmla="*/ 3381375 w 5595937"/>
              <a:gd name="connsiteY34" fmla="*/ 942975 h 3043238"/>
              <a:gd name="connsiteX35" fmla="*/ 3381375 w 5595937"/>
              <a:gd name="connsiteY35" fmla="*/ 981075 h 3043238"/>
              <a:gd name="connsiteX36" fmla="*/ 3319462 w 5595937"/>
              <a:gd name="connsiteY36" fmla="*/ 981075 h 3043238"/>
              <a:gd name="connsiteX37" fmla="*/ 3319462 w 5595937"/>
              <a:gd name="connsiteY37" fmla="*/ 1004888 h 3043238"/>
              <a:gd name="connsiteX38" fmla="*/ 3243262 w 5595937"/>
              <a:gd name="connsiteY38" fmla="*/ 1004888 h 3043238"/>
              <a:gd name="connsiteX39" fmla="*/ 3243262 w 5595937"/>
              <a:gd name="connsiteY39" fmla="*/ 1028700 h 3043238"/>
              <a:gd name="connsiteX40" fmla="*/ 3105150 w 5595937"/>
              <a:gd name="connsiteY40" fmla="*/ 1028700 h 3043238"/>
              <a:gd name="connsiteX41" fmla="*/ 3105150 w 5595937"/>
              <a:gd name="connsiteY41" fmla="*/ 1052513 h 3043238"/>
              <a:gd name="connsiteX42" fmla="*/ 3062287 w 5595937"/>
              <a:gd name="connsiteY42" fmla="*/ 1052513 h 3043238"/>
              <a:gd name="connsiteX43" fmla="*/ 3062287 w 5595937"/>
              <a:gd name="connsiteY43" fmla="*/ 1071563 h 3043238"/>
              <a:gd name="connsiteX44" fmla="*/ 2847975 w 5595937"/>
              <a:gd name="connsiteY44" fmla="*/ 1071563 h 3043238"/>
              <a:gd name="connsiteX45" fmla="*/ 2847975 w 5595937"/>
              <a:gd name="connsiteY45" fmla="*/ 1085850 h 3043238"/>
              <a:gd name="connsiteX46" fmla="*/ 2724150 w 5595937"/>
              <a:gd name="connsiteY46" fmla="*/ 1085850 h 3043238"/>
              <a:gd name="connsiteX47" fmla="*/ 2724150 w 5595937"/>
              <a:gd name="connsiteY47" fmla="*/ 1104900 h 3043238"/>
              <a:gd name="connsiteX48" fmla="*/ 2709862 w 5595937"/>
              <a:gd name="connsiteY48" fmla="*/ 1104900 h 3043238"/>
              <a:gd name="connsiteX49" fmla="*/ 2709862 w 5595937"/>
              <a:gd name="connsiteY49" fmla="*/ 1128713 h 3043238"/>
              <a:gd name="connsiteX50" fmla="*/ 2695575 w 5595937"/>
              <a:gd name="connsiteY50" fmla="*/ 1128713 h 3043238"/>
              <a:gd name="connsiteX51" fmla="*/ 2695575 w 5595937"/>
              <a:gd name="connsiteY51" fmla="*/ 1147763 h 3043238"/>
              <a:gd name="connsiteX52" fmla="*/ 2652712 w 5595937"/>
              <a:gd name="connsiteY52" fmla="*/ 1147763 h 3043238"/>
              <a:gd name="connsiteX53" fmla="*/ 2652712 w 5595937"/>
              <a:gd name="connsiteY53" fmla="*/ 1162050 h 3043238"/>
              <a:gd name="connsiteX54" fmla="*/ 2624137 w 5595937"/>
              <a:gd name="connsiteY54" fmla="*/ 1162050 h 3043238"/>
              <a:gd name="connsiteX55" fmla="*/ 2624137 w 5595937"/>
              <a:gd name="connsiteY55" fmla="*/ 1181100 h 3043238"/>
              <a:gd name="connsiteX56" fmla="*/ 2505075 w 5595937"/>
              <a:gd name="connsiteY56" fmla="*/ 1181100 h 3043238"/>
              <a:gd name="connsiteX57" fmla="*/ 2486025 w 5595937"/>
              <a:gd name="connsiteY57" fmla="*/ 1200150 h 3043238"/>
              <a:gd name="connsiteX58" fmla="*/ 2390775 w 5595937"/>
              <a:gd name="connsiteY58" fmla="*/ 1200150 h 3043238"/>
              <a:gd name="connsiteX59" fmla="*/ 2390775 w 5595937"/>
              <a:gd name="connsiteY59" fmla="*/ 1219200 h 3043238"/>
              <a:gd name="connsiteX60" fmla="*/ 2333625 w 5595937"/>
              <a:gd name="connsiteY60" fmla="*/ 1219200 h 3043238"/>
              <a:gd name="connsiteX61" fmla="*/ 2333625 w 5595937"/>
              <a:gd name="connsiteY61" fmla="*/ 1233488 h 3043238"/>
              <a:gd name="connsiteX62" fmla="*/ 2266950 w 5595937"/>
              <a:gd name="connsiteY62" fmla="*/ 1233488 h 3043238"/>
              <a:gd name="connsiteX63" fmla="*/ 2266950 w 5595937"/>
              <a:gd name="connsiteY63" fmla="*/ 1252538 h 3043238"/>
              <a:gd name="connsiteX64" fmla="*/ 2214562 w 5595937"/>
              <a:gd name="connsiteY64" fmla="*/ 1252538 h 3043238"/>
              <a:gd name="connsiteX65" fmla="*/ 2214562 w 5595937"/>
              <a:gd name="connsiteY65" fmla="*/ 1266825 h 3043238"/>
              <a:gd name="connsiteX66" fmla="*/ 2195512 w 5595937"/>
              <a:gd name="connsiteY66" fmla="*/ 1266825 h 3043238"/>
              <a:gd name="connsiteX67" fmla="*/ 2195512 w 5595937"/>
              <a:gd name="connsiteY67" fmla="*/ 1281113 h 3043238"/>
              <a:gd name="connsiteX68" fmla="*/ 2157412 w 5595937"/>
              <a:gd name="connsiteY68" fmla="*/ 1281113 h 3043238"/>
              <a:gd name="connsiteX69" fmla="*/ 2157412 w 5595937"/>
              <a:gd name="connsiteY69" fmla="*/ 1309688 h 3043238"/>
              <a:gd name="connsiteX70" fmla="*/ 2147887 w 5595937"/>
              <a:gd name="connsiteY70" fmla="*/ 1309688 h 3043238"/>
              <a:gd name="connsiteX71" fmla="*/ 2152650 w 5595937"/>
              <a:gd name="connsiteY71" fmla="*/ 1314451 h 3043238"/>
              <a:gd name="connsiteX72" fmla="*/ 2128837 w 5595937"/>
              <a:gd name="connsiteY72" fmla="*/ 1314451 h 3043238"/>
              <a:gd name="connsiteX73" fmla="*/ 2128837 w 5595937"/>
              <a:gd name="connsiteY73" fmla="*/ 1347788 h 3043238"/>
              <a:gd name="connsiteX74" fmla="*/ 2100262 w 5595937"/>
              <a:gd name="connsiteY74" fmla="*/ 1347788 h 3043238"/>
              <a:gd name="connsiteX75" fmla="*/ 2100262 w 5595937"/>
              <a:gd name="connsiteY75" fmla="*/ 1362075 h 3043238"/>
              <a:gd name="connsiteX76" fmla="*/ 1962150 w 5595937"/>
              <a:gd name="connsiteY76" fmla="*/ 1362075 h 3043238"/>
              <a:gd name="connsiteX77" fmla="*/ 1962150 w 5595937"/>
              <a:gd name="connsiteY77" fmla="*/ 1385888 h 3043238"/>
              <a:gd name="connsiteX78" fmla="*/ 1838325 w 5595937"/>
              <a:gd name="connsiteY78" fmla="*/ 1385888 h 3043238"/>
              <a:gd name="connsiteX79" fmla="*/ 1838325 w 5595937"/>
              <a:gd name="connsiteY79" fmla="*/ 1404938 h 3043238"/>
              <a:gd name="connsiteX80" fmla="*/ 1819275 w 5595937"/>
              <a:gd name="connsiteY80" fmla="*/ 1404938 h 3043238"/>
              <a:gd name="connsiteX81" fmla="*/ 1819275 w 5595937"/>
              <a:gd name="connsiteY81" fmla="*/ 1419225 h 3043238"/>
              <a:gd name="connsiteX82" fmla="*/ 1804987 w 5595937"/>
              <a:gd name="connsiteY82" fmla="*/ 1419225 h 3043238"/>
              <a:gd name="connsiteX83" fmla="*/ 1804987 w 5595937"/>
              <a:gd name="connsiteY83" fmla="*/ 1428750 h 3043238"/>
              <a:gd name="connsiteX84" fmla="*/ 1762125 w 5595937"/>
              <a:gd name="connsiteY84" fmla="*/ 1428750 h 3043238"/>
              <a:gd name="connsiteX85" fmla="*/ 1762125 w 5595937"/>
              <a:gd name="connsiteY85" fmla="*/ 1428750 h 3043238"/>
              <a:gd name="connsiteX86" fmla="*/ 1685925 w 5595937"/>
              <a:gd name="connsiteY86" fmla="*/ 1428750 h 3043238"/>
              <a:gd name="connsiteX87" fmla="*/ 1685925 w 5595937"/>
              <a:gd name="connsiteY87" fmla="*/ 1462088 h 3043238"/>
              <a:gd name="connsiteX88" fmla="*/ 1666875 w 5595937"/>
              <a:gd name="connsiteY88" fmla="*/ 1462088 h 3043238"/>
              <a:gd name="connsiteX89" fmla="*/ 1666875 w 5595937"/>
              <a:gd name="connsiteY89" fmla="*/ 1476375 h 3043238"/>
              <a:gd name="connsiteX90" fmla="*/ 1657350 w 5595937"/>
              <a:gd name="connsiteY90" fmla="*/ 1476375 h 3043238"/>
              <a:gd name="connsiteX91" fmla="*/ 1657350 w 5595937"/>
              <a:gd name="connsiteY91" fmla="*/ 1485900 h 3043238"/>
              <a:gd name="connsiteX92" fmla="*/ 1552575 w 5595937"/>
              <a:gd name="connsiteY92" fmla="*/ 1485900 h 3043238"/>
              <a:gd name="connsiteX93" fmla="*/ 1552575 w 5595937"/>
              <a:gd name="connsiteY93" fmla="*/ 1514475 h 3043238"/>
              <a:gd name="connsiteX94" fmla="*/ 1514475 w 5595937"/>
              <a:gd name="connsiteY94" fmla="*/ 1514475 h 3043238"/>
              <a:gd name="connsiteX95" fmla="*/ 1514475 w 5595937"/>
              <a:gd name="connsiteY95" fmla="*/ 1514475 h 3043238"/>
              <a:gd name="connsiteX96" fmla="*/ 1485900 w 5595937"/>
              <a:gd name="connsiteY96" fmla="*/ 1543050 h 3043238"/>
              <a:gd name="connsiteX97" fmla="*/ 1485900 w 5595937"/>
              <a:gd name="connsiteY97" fmla="*/ 1566863 h 3043238"/>
              <a:gd name="connsiteX98" fmla="*/ 1419225 w 5595937"/>
              <a:gd name="connsiteY98" fmla="*/ 1566863 h 3043238"/>
              <a:gd name="connsiteX99" fmla="*/ 1419225 w 5595937"/>
              <a:gd name="connsiteY99" fmla="*/ 1595438 h 3043238"/>
              <a:gd name="connsiteX100" fmla="*/ 1366837 w 5595937"/>
              <a:gd name="connsiteY100" fmla="*/ 1595438 h 3043238"/>
              <a:gd name="connsiteX101" fmla="*/ 1366837 w 5595937"/>
              <a:gd name="connsiteY101" fmla="*/ 1614488 h 3043238"/>
              <a:gd name="connsiteX102" fmla="*/ 1338262 w 5595937"/>
              <a:gd name="connsiteY102" fmla="*/ 1614488 h 3043238"/>
              <a:gd name="connsiteX103" fmla="*/ 1338262 w 5595937"/>
              <a:gd name="connsiteY103" fmla="*/ 1633538 h 3043238"/>
              <a:gd name="connsiteX104" fmla="*/ 1295400 w 5595937"/>
              <a:gd name="connsiteY104" fmla="*/ 1633538 h 3043238"/>
              <a:gd name="connsiteX105" fmla="*/ 1295400 w 5595937"/>
              <a:gd name="connsiteY105" fmla="*/ 1638300 h 3043238"/>
              <a:gd name="connsiteX106" fmla="*/ 1214437 w 5595937"/>
              <a:gd name="connsiteY106" fmla="*/ 1638300 h 3043238"/>
              <a:gd name="connsiteX107" fmla="*/ 1214437 w 5595937"/>
              <a:gd name="connsiteY107" fmla="*/ 1652588 h 3043238"/>
              <a:gd name="connsiteX108" fmla="*/ 1119187 w 5595937"/>
              <a:gd name="connsiteY108" fmla="*/ 1652588 h 3043238"/>
              <a:gd name="connsiteX109" fmla="*/ 1119187 w 5595937"/>
              <a:gd name="connsiteY109" fmla="*/ 1671638 h 3043238"/>
              <a:gd name="connsiteX110" fmla="*/ 1071562 w 5595937"/>
              <a:gd name="connsiteY110" fmla="*/ 1671638 h 3043238"/>
              <a:gd name="connsiteX111" fmla="*/ 1071562 w 5595937"/>
              <a:gd name="connsiteY111" fmla="*/ 1685925 h 3043238"/>
              <a:gd name="connsiteX112" fmla="*/ 1057275 w 5595937"/>
              <a:gd name="connsiteY112" fmla="*/ 1685925 h 3043238"/>
              <a:gd name="connsiteX113" fmla="*/ 1057275 w 5595937"/>
              <a:gd name="connsiteY113" fmla="*/ 1704975 h 3043238"/>
              <a:gd name="connsiteX114" fmla="*/ 957262 w 5595937"/>
              <a:gd name="connsiteY114" fmla="*/ 1704975 h 3043238"/>
              <a:gd name="connsiteX115" fmla="*/ 957262 w 5595937"/>
              <a:gd name="connsiteY115" fmla="*/ 1724025 h 3043238"/>
              <a:gd name="connsiteX116" fmla="*/ 942975 w 5595937"/>
              <a:gd name="connsiteY116" fmla="*/ 1724025 h 3043238"/>
              <a:gd name="connsiteX117" fmla="*/ 942975 w 5595937"/>
              <a:gd name="connsiteY117" fmla="*/ 1743075 h 3043238"/>
              <a:gd name="connsiteX118" fmla="*/ 914400 w 5595937"/>
              <a:gd name="connsiteY118" fmla="*/ 1743075 h 3043238"/>
              <a:gd name="connsiteX119" fmla="*/ 914400 w 5595937"/>
              <a:gd name="connsiteY119" fmla="*/ 1757363 h 3043238"/>
              <a:gd name="connsiteX120" fmla="*/ 809625 w 5595937"/>
              <a:gd name="connsiteY120" fmla="*/ 1757363 h 3043238"/>
              <a:gd name="connsiteX121" fmla="*/ 809625 w 5595937"/>
              <a:gd name="connsiteY121" fmla="*/ 1785938 h 3043238"/>
              <a:gd name="connsiteX122" fmla="*/ 785812 w 5595937"/>
              <a:gd name="connsiteY122" fmla="*/ 1785938 h 3043238"/>
              <a:gd name="connsiteX123" fmla="*/ 785812 w 5595937"/>
              <a:gd name="connsiteY123" fmla="*/ 1804988 h 3043238"/>
              <a:gd name="connsiteX124" fmla="*/ 747712 w 5595937"/>
              <a:gd name="connsiteY124" fmla="*/ 1804988 h 3043238"/>
              <a:gd name="connsiteX125" fmla="*/ 747712 w 5595937"/>
              <a:gd name="connsiteY125" fmla="*/ 1828800 h 3043238"/>
              <a:gd name="connsiteX126" fmla="*/ 619125 w 5595937"/>
              <a:gd name="connsiteY126" fmla="*/ 1828800 h 3043238"/>
              <a:gd name="connsiteX127" fmla="*/ 619125 w 5595937"/>
              <a:gd name="connsiteY127" fmla="*/ 1843088 h 3043238"/>
              <a:gd name="connsiteX128" fmla="*/ 604837 w 5595937"/>
              <a:gd name="connsiteY128" fmla="*/ 1843088 h 3043238"/>
              <a:gd name="connsiteX129" fmla="*/ 604837 w 5595937"/>
              <a:gd name="connsiteY129" fmla="*/ 1857375 h 3043238"/>
              <a:gd name="connsiteX130" fmla="*/ 561975 w 5595937"/>
              <a:gd name="connsiteY130" fmla="*/ 1857375 h 3043238"/>
              <a:gd name="connsiteX131" fmla="*/ 561975 w 5595937"/>
              <a:gd name="connsiteY131" fmla="*/ 1881188 h 3043238"/>
              <a:gd name="connsiteX132" fmla="*/ 485775 w 5595937"/>
              <a:gd name="connsiteY132" fmla="*/ 1881188 h 3043238"/>
              <a:gd name="connsiteX133" fmla="*/ 495300 w 5595937"/>
              <a:gd name="connsiteY133" fmla="*/ 1890713 h 3043238"/>
              <a:gd name="connsiteX134" fmla="*/ 457200 w 5595937"/>
              <a:gd name="connsiteY134" fmla="*/ 1890713 h 3043238"/>
              <a:gd name="connsiteX135" fmla="*/ 459581 w 5595937"/>
              <a:gd name="connsiteY135" fmla="*/ 1931194 h 3043238"/>
              <a:gd name="connsiteX136" fmla="*/ 371475 w 5595937"/>
              <a:gd name="connsiteY136" fmla="*/ 1931194 h 3043238"/>
              <a:gd name="connsiteX137" fmla="*/ 376237 w 5595937"/>
              <a:gd name="connsiteY137" fmla="*/ 1957388 h 3043238"/>
              <a:gd name="connsiteX138" fmla="*/ 295275 w 5595937"/>
              <a:gd name="connsiteY138" fmla="*/ 1957388 h 3043238"/>
              <a:gd name="connsiteX139" fmla="*/ 295275 w 5595937"/>
              <a:gd name="connsiteY139" fmla="*/ 1981200 h 3043238"/>
              <a:gd name="connsiteX140" fmla="*/ 271462 w 5595937"/>
              <a:gd name="connsiteY140" fmla="*/ 1981200 h 3043238"/>
              <a:gd name="connsiteX141" fmla="*/ 271462 w 5595937"/>
              <a:gd name="connsiteY141" fmla="*/ 2019300 h 3043238"/>
              <a:gd name="connsiteX142" fmla="*/ 252412 w 5595937"/>
              <a:gd name="connsiteY142" fmla="*/ 2019300 h 3043238"/>
              <a:gd name="connsiteX143" fmla="*/ 252412 w 5595937"/>
              <a:gd name="connsiteY143" fmla="*/ 2043113 h 3043238"/>
              <a:gd name="connsiteX144" fmla="*/ 219075 w 5595937"/>
              <a:gd name="connsiteY144" fmla="*/ 2043113 h 3043238"/>
              <a:gd name="connsiteX145" fmla="*/ 219075 w 5595937"/>
              <a:gd name="connsiteY145" fmla="*/ 2100263 h 3043238"/>
              <a:gd name="connsiteX146" fmla="*/ 166687 w 5595937"/>
              <a:gd name="connsiteY146" fmla="*/ 2100263 h 3043238"/>
              <a:gd name="connsiteX147" fmla="*/ 166687 w 5595937"/>
              <a:gd name="connsiteY147" fmla="*/ 2128838 h 3043238"/>
              <a:gd name="connsiteX148" fmla="*/ 123825 w 5595937"/>
              <a:gd name="connsiteY148" fmla="*/ 2131219 h 3043238"/>
              <a:gd name="connsiteX149" fmla="*/ 123825 w 5595937"/>
              <a:gd name="connsiteY149" fmla="*/ 2152650 h 3043238"/>
              <a:gd name="connsiteX150" fmla="*/ 100012 w 5595937"/>
              <a:gd name="connsiteY150" fmla="*/ 2152650 h 3043238"/>
              <a:gd name="connsiteX151" fmla="*/ 100012 w 5595937"/>
              <a:gd name="connsiteY151" fmla="*/ 2185988 h 3043238"/>
              <a:gd name="connsiteX152" fmla="*/ 66675 w 5595937"/>
              <a:gd name="connsiteY152" fmla="*/ 2185988 h 3043238"/>
              <a:gd name="connsiteX153" fmla="*/ 66675 w 5595937"/>
              <a:gd name="connsiteY153" fmla="*/ 2205038 h 3043238"/>
              <a:gd name="connsiteX154" fmla="*/ 38100 w 5595937"/>
              <a:gd name="connsiteY154" fmla="*/ 2205038 h 3043238"/>
              <a:gd name="connsiteX155" fmla="*/ 38100 w 5595937"/>
              <a:gd name="connsiteY155" fmla="*/ 2238375 h 3043238"/>
              <a:gd name="connsiteX156" fmla="*/ 19050 w 5595937"/>
              <a:gd name="connsiteY156" fmla="*/ 2238375 h 3043238"/>
              <a:gd name="connsiteX157" fmla="*/ 19050 w 5595937"/>
              <a:gd name="connsiteY157" fmla="*/ 2376488 h 3043238"/>
              <a:gd name="connsiteX158" fmla="*/ 0 w 5595937"/>
              <a:gd name="connsiteY158" fmla="*/ 2376488 h 3043238"/>
              <a:gd name="connsiteX159" fmla="*/ 0 w 5595937"/>
              <a:gd name="connsiteY159" fmla="*/ 3043238 h 3043238"/>
              <a:gd name="connsiteX0" fmla="*/ 5595937 w 5595937"/>
              <a:gd name="connsiteY0" fmla="*/ 0 h 3043238"/>
              <a:gd name="connsiteX1" fmla="*/ 5348287 w 5595937"/>
              <a:gd name="connsiteY1" fmla="*/ 0 h 3043238"/>
              <a:gd name="connsiteX2" fmla="*/ 5348287 w 5595937"/>
              <a:gd name="connsiteY2" fmla="*/ 133350 h 3043238"/>
              <a:gd name="connsiteX3" fmla="*/ 5291137 w 5595937"/>
              <a:gd name="connsiteY3" fmla="*/ 133350 h 3043238"/>
              <a:gd name="connsiteX4" fmla="*/ 5291137 w 5595937"/>
              <a:gd name="connsiteY4" fmla="*/ 252413 h 3043238"/>
              <a:gd name="connsiteX5" fmla="*/ 5186362 w 5595937"/>
              <a:gd name="connsiteY5" fmla="*/ 252413 h 3043238"/>
              <a:gd name="connsiteX6" fmla="*/ 5186362 w 5595937"/>
              <a:gd name="connsiteY6" fmla="*/ 361950 h 3043238"/>
              <a:gd name="connsiteX7" fmla="*/ 5033962 w 5595937"/>
              <a:gd name="connsiteY7" fmla="*/ 361950 h 3043238"/>
              <a:gd name="connsiteX8" fmla="*/ 5033962 w 5595937"/>
              <a:gd name="connsiteY8" fmla="*/ 447675 h 3043238"/>
              <a:gd name="connsiteX9" fmla="*/ 4667250 w 5595937"/>
              <a:gd name="connsiteY9" fmla="*/ 447675 h 3043238"/>
              <a:gd name="connsiteX10" fmla="*/ 4667250 w 5595937"/>
              <a:gd name="connsiteY10" fmla="*/ 514350 h 3043238"/>
              <a:gd name="connsiteX11" fmla="*/ 4481512 w 5595937"/>
              <a:gd name="connsiteY11" fmla="*/ 514350 h 3043238"/>
              <a:gd name="connsiteX12" fmla="*/ 4481512 w 5595937"/>
              <a:gd name="connsiteY12" fmla="*/ 571500 h 3043238"/>
              <a:gd name="connsiteX13" fmla="*/ 4329112 w 5595937"/>
              <a:gd name="connsiteY13" fmla="*/ 571500 h 3043238"/>
              <a:gd name="connsiteX14" fmla="*/ 4329112 w 5595937"/>
              <a:gd name="connsiteY14" fmla="*/ 609600 h 3043238"/>
              <a:gd name="connsiteX15" fmla="*/ 4300537 w 5595937"/>
              <a:gd name="connsiteY15" fmla="*/ 609600 h 3043238"/>
              <a:gd name="connsiteX16" fmla="*/ 4300537 w 5595937"/>
              <a:gd name="connsiteY16" fmla="*/ 657225 h 3043238"/>
              <a:gd name="connsiteX17" fmla="*/ 4090987 w 5595937"/>
              <a:gd name="connsiteY17" fmla="*/ 657225 h 3043238"/>
              <a:gd name="connsiteX18" fmla="*/ 4090987 w 5595937"/>
              <a:gd name="connsiteY18" fmla="*/ 685800 h 3043238"/>
              <a:gd name="connsiteX19" fmla="*/ 4062412 w 5595937"/>
              <a:gd name="connsiteY19" fmla="*/ 685800 h 3043238"/>
              <a:gd name="connsiteX20" fmla="*/ 4062412 w 5595937"/>
              <a:gd name="connsiteY20" fmla="*/ 738188 h 3043238"/>
              <a:gd name="connsiteX21" fmla="*/ 4024312 w 5595937"/>
              <a:gd name="connsiteY21" fmla="*/ 738188 h 3043238"/>
              <a:gd name="connsiteX22" fmla="*/ 4024312 w 5595937"/>
              <a:gd name="connsiteY22" fmla="*/ 762000 h 3043238"/>
              <a:gd name="connsiteX23" fmla="*/ 3919537 w 5595937"/>
              <a:gd name="connsiteY23" fmla="*/ 762000 h 3043238"/>
              <a:gd name="connsiteX24" fmla="*/ 3919537 w 5595937"/>
              <a:gd name="connsiteY24" fmla="*/ 809625 h 3043238"/>
              <a:gd name="connsiteX25" fmla="*/ 3819525 w 5595937"/>
              <a:gd name="connsiteY25" fmla="*/ 809625 h 3043238"/>
              <a:gd name="connsiteX26" fmla="*/ 3819525 w 5595937"/>
              <a:gd name="connsiteY26" fmla="*/ 838200 h 3043238"/>
              <a:gd name="connsiteX27" fmla="*/ 3681412 w 5595937"/>
              <a:gd name="connsiteY27" fmla="*/ 838200 h 3043238"/>
              <a:gd name="connsiteX28" fmla="*/ 3681412 w 5595937"/>
              <a:gd name="connsiteY28" fmla="*/ 871538 h 3043238"/>
              <a:gd name="connsiteX29" fmla="*/ 3638550 w 5595937"/>
              <a:gd name="connsiteY29" fmla="*/ 871538 h 3043238"/>
              <a:gd name="connsiteX30" fmla="*/ 3638550 w 5595937"/>
              <a:gd name="connsiteY30" fmla="*/ 904875 h 3043238"/>
              <a:gd name="connsiteX31" fmla="*/ 3557587 w 5595937"/>
              <a:gd name="connsiteY31" fmla="*/ 904875 h 3043238"/>
              <a:gd name="connsiteX32" fmla="*/ 3557587 w 5595937"/>
              <a:gd name="connsiteY32" fmla="*/ 942975 h 3043238"/>
              <a:gd name="connsiteX33" fmla="*/ 3381375 w 5595937"/>
              <a:gd name="connsiteY33" fmla="*/ 942975 h 3043238"/>
              <a:gd name="connsiteX34" fmla="*/ 3381375 w 5595937"/>
              <a:gd name="connsiteY34" fmla="*/ 942975 h 3043238"/>
              <a:gd name="connsiteX35" fmla="*/ 3381375 w 5595937"/>
              <a:gd name="connsiteY35" fmla="*/ 981075 h 3043238"/>
              <a:gd name="connsiteX36" fmla="*/ 3319462 w 5595937"/>
              <a:gd name="connsiteY36" fmla="*/ 981075 h 3043238"/>
              <a:gd name="connsiteX37" fmla="*/ 3319462 w 5595937"/>
              <a:gd name="connsiteY37" fmla="*/ 1004888 h 3043238"/>
              <a:gd name="connsiteX38" fmla="*/ 3243262 w 5595937"/>
              <a:gd name="connsiteY38" fmla="*/ 1004888 h 3043238"/>
              <a:gd name="connsiteX39" fmla="*/ 3243262 w 5595937"/>
              <a:gd name="connsiteY39" fmla="*/ 1028700 h 3043238"/>
              <a:gd name="connsiteX40" fmla="*/ 3105150 w 5595937"/>
              <a:gd name="connsiteY40" fmla="*/ 1028700 h 3043238"/>
              <a:gd name="connsiteX41" fmla="*/ 3105150 w 5595937"/>
              <a:gd name="connsiteY41" fmla="*/ 1052513 h 3043238"/>
              <a:gd name="connsiteX42" fmla="*/ 3062287 w 5595937"/>
              <a:gd name="connsiteY42" fmla="*/ 1052513 h 3043238"/>
              <a:gd name="connsiteX43" fmla="*/ 3062287 w 5595937"/>
              <a:gd name="connsiteY43" fmla="*/ 1071563 h 3043238"/>
              <a:gd name="connsiteX44" fmla="*/ 2847975 w 5595937"/>
              <a:gd name="connsiteY44" fmla="*/ 1071563 h 3043238"/>
              <a:gd name="connsiteX45" fmla="*/ 2847975 w 5595937"/>
              <a:gd name="connsiteY45" fmla="*/ 1085850 h 3043238"/>
              <a:gd name="connsiteX46" fmla="*/ 2724150 w 5595937"/>
              <a:gd name="connsiteY46" fmla="*/ 1085850 h 3043238"/>
              <a:gd name="connsiteX47" fmla="*/ 2724150 w 5595937"/>
              <a:gd name="connsiteY47" fmla="*/ 1104900 h 3043238"/>
              <a:gd name="connsiteX48" fmla="*/ 2709862 w 5595937"/>
              <a:gd name="connsiteY48" fmla="*/ 1104900 h 3043238"/>
              <a:gd name="connsiteX49" fmla="*/ 2709862 w 5595937"/>
              <a:gd name="connsiteY49" fmla="*/ 1128713 h 3043238"/>
              <a:gd name="connsiteX50" fmla="*/ 2695575 w 5595937"/>
              <a:gd name="connsiteY50" fmla="*/ 1128713 h 3043238"/>
              <a:gd name="connsiteX51" fmla="*/ 2695575 w 5595937"/>
              <a:gd name="connsiteY51" fmla="*/ 1147763 h 3043238"/>
              <a:gd name="connsiteX52" fmla="*/ 2652712 w 5595937"/>
              <a:gd name="connsiteY52" fmla="*/ 1147763 h 3043238"/>
              <a:gd name="connsiteX53" fmla="*/ 2652712 w 5595937"/>
              <a:gd name="connsiteY53" fmla="*/ 1162050 h 3043238"/>
              <a:gd name="connsiteX54" fmla="*/ 2624137 w 5595937"/>
              <a:gd name="connsiteY54" fmla="*/ 1162050 h 3043238"/>
              <a:gd name="connsiteX55" fmla="*/ 2624137 w 5595937"/>
              <a:gd name="connsiteY55" fmla="*/ 1181100 h 3043238"/>
              <a:gd name="connsiteX56" fmla="*/ 2505075 w 5595937"/>
              <a:gd name="connsiteY56" fmla="*/ 1181100 h 3043238"/>
              <a:gd name="connsiteX57" fmla="*/ 2486025 w 5595937"/>
              <a:gd name="connsiteY57" fmla="*/ 1200150 h 3043238"/>
              <a:gd name="connsiteX58" fmla="*/ 2390775 w 5595937"/>
              <a:gd name="connsiteY58" fmla="*/ 1200150 h 3043238"/>
              <a:gd name="connsiteX59" fmla="*/ 2390775 w 5595937"/>
              <a:gd name="connsiteY59" fmla="*/ 1219200 h 3043238"/>
              <a:gd name="connsiteX60" fmla="*/ 2333625 w 5595937"/>
              <a:gd name="connsiteY60" fmla="*/ 1219200 h 3043238"/>
              <a:gd name="connsiteX61" fmla="*/ 2333625 w 5595937"/>
              <a:gd name="connsiteY61" fmla="*/ 1233488 h 3043238"/>
              <a:gd name="connsiteX62" fmla="*/ 2266950 w 5595937"/>
              <a:gd name="connsiteY62" fmla="*/ 1233488 h 3043238"/>
              <a:gd name="connsiteX63" fmla="*/ 2266950 w 5595937"/>
              <a:gd name="connsiteY63" fmla="*/ 1252538 h 3043238"/>
              <a:gd name="connsiteX64" fmla="*/ 2214562 w 5595937"/>
              <a:gd name="connsiteY64" fmla="*/ 1252538 h 3043238"/>
              <a:gd name="connsiteX65" fmla="*/ 2214562 w 5595937"/>
              <a:gd name="connsiteY65" fmla="*/ 1266825 h 3043238"/>
              <a:gd name="connsiteX66" fmla="*/ 2195512 w 5595937"/>
              <a:gd name="connsiteY66" fmla="*/ 1266825 h 3043238"/>
              <a:gd name="connsiteX67" fmla="*/ 2195512 w 5595937"/>
              <a:gd name="connsiteY67" fmla="*/ 1281113 h 3043238"/>
              <a:gd name="connsiteX68" fmla="*/ 2157412 w 5595937"/>
              <a:gd name="connsiteY68" fmla="*/ 1281113 h 3043238"/>
              <a:gd name="connsiteX69" fmla="*/ 2157412 w 5595937"/>
              <a:gd name="connsiteY69" fmla="*/ 1309688 h 3043238"/>
              <a:gd name="connsiteX70" fmla="*/ 2147887 w 5595937"/>
              <a:gd name="connsiteY70" fmla="*/ 1309688 h 3043238"/>
              <a:gd name="connsiteX71" fmla="*/ 2152650 w 5595937"/>
              <a:gd name="connsiteY71" fmla="*/ 1314451 h 3043238"/>
              <a:gd name="connsiteX72" fmla="*/ 2128837 w 5595937"/>
              <a:gd name="connsiteY72" fmla="*/ 1314451 h 3043238"/>
              <a:gd name="connsiteX73" fmla="*/ 2128837 w 5595937"/>
              <a:gd name="connsiteY73" fmla="*/ 1347788 h 3043238"/>
              <a:gd name="connsiteX74" fmla="*/ 2100262 w 5595937"/>
              <a:gd name="connsiteY74" fmla="*/ 1347788 h 3043238"/>
              <a:gd name="connsiteX75" fmla="*/ 2100262 w 5595937"/>
              <a:gd name="connsiteY75" fmla="*/ 1362075 h 3043238"/>
              <a:gd name="connsiteX76" fmla="*/ 1962150 w 5595937"/>
              <a:gd name="connsiteY76" fmla="*/ 1362075 h 3043238"/>
              <a:gd name="connsiteX77" fmla="*/ 1962150 w 5595937"/>
              <a:gd name="connsiteY77" fmla="*/ 1385888 h 3043238"/>
              <a:gd name="connsiteX78" fmla="*/ 1838325 w 5595937"/>
              <a:gd name="connsiteY78" fmla="*/ 1385888 h 3043238"/>
              <a:gd name="connsiteX79" fmla="*/ 1838325 w 5595937"/>
              <a:gd name="connsiteY79" fmla="*/ 1404938 h 3043238"/>
              <a:gd name="connsiteX80" fmla="*/ 1819275 w 5595937"/>
              <a:gd name="connsiteY80" fmla="*/ 1404938 h 3043238"/>
              <a:gd name="connsiteX81" fmla="*/ 1819275 w 5595937"/>
              <a:gd name="connsiteY81" fmla="*/ 1419225 h 3043238"/>
              <a:gd name="connsiteX82" fmla="*/ 1804987 w 5595937"/>
              <a:gd name="connsiteY82" fmla="*/ 1419225 h 3043238"/>
              <a:gd name="connsiteX83" fmla="*/ 1804987 w 5595937"/>
              <a:gd name="connsiteY83" fmla="*/ 1428750 h 3043238"/>
              <a:gd name="connsiteX84" fmla="*/ 1762125 w 5595937"/>
              <a:gd name="connsiteY84" fmla="*/ 1428750 h 3043238"/>
              <a:gd name="connsiteX85" fmla="*/ 1762125 w 5595937"/>
              <a:gd name="connsiteY85" fmla="*/ 1428750 h 3043238"/>
              <a:gd name="connsiteX86" fmla="*/ 1685925 w 5595937"/>
              <a:gd name="connsiteY86" fmla="*/ 1428750 h 3043238"/>
              <a:gd name="connsiteX87" fmla="*/ 1685925 w 5595937"/>
              <a:gd name="connsiteY87" fmla="*/ 1462088 h 3043238"/>
              <a:gd name="connsiteX88" fmla="*/ 1666875 w 5595937"/>
              <a:gd name="connsiteY88" fmla="*/ 1462088 h 3043238"/>
              <a:gd name="connsiteX89" fmla="*/ 1666875 w 5595937"/>
              <a:gd name="connsiteY89" fmla="*/ 1476375 h 3043238"/>
              <a:gd name="connsiteX90" fmla="*/ 1657350 w 5595937"/>
              <a:gd name="connsiteY90" fmla="*/ 1476375 h 3043238"/>
              <a:gd name="connsiteX91" fmla="*/ 1657350 w 5595937"/>
              <a:gd name="connsiteY91" fmla="*/ 1485900 h 3043238"/>
              <a:gd name="connsiteX92" fmla="*/ 1552575 w 5595937"/>
              <a:gd name="connsiteY92" fmla="*/ 1485900 h 3043238"/>
              <a:gd name="connsiteX93" fmla="*/ 1552575 w 5595937"/>
              <a:gd name="connsiteY93" fmla="*/ 1514475 h 3043238"/>
              <a:gd name="connsiteX94" fmla="*/ 1514475 w 5595937"/>
              <a:gd name="connsiteY94" fmla="*/ 1514475 h 3043238"/>
              <a:gd name="connsiteX95" fmla="*/ 1514475 w 5595937"/>
              <a:gd name="connsiteY95" fmla="*/ 1514475 h 3043238"/>
              <a:gd name="connsiteX96" fmla="*/ 1485900 w 5595937"/>
              <a:gd name="connsiteY96" fmla="*/ 1543050 h 3043238"/>
              <a:gd name="connsiteX97" fmla="*/ 1485900 w 5595937"/>
              <a:gd name="connsiteY97" fmla="*/ 1566863 h 3043238"/>
              <a:gd name="connsiteX98" fmla="*/ 1419225 w 5595937"/>
              <a:gd name="connsiteY98" fmla="*/ 1566863 h 3043238"/>
              <a:gd name="connsiteX99" fmla="*/ 1419225 w 5595937"/>
              <a:gd name="connsiteY99" fmla="*/ 1595438 h 3043238"/>
              <a:gd name="connsiteX100" fmla="*/ 1366837 w 5595937"/>
              <a:gd name="connsiteY100" fmla="*/ 1595438 h 3043238"/>
              <a:gd name="connsiteX101" fmla="*/ 1366837 w 5595937"/>
              <a:gd name="connsiteY101" fmla="*/ 1614488 h 3043238"/>
              <a:gd name="connsiteX102" fmla="*/ 1338262 w 5595937"/>
              <a:gd name="connsiteY102" fmla="*/ 1614488 h 3043238"/>
              <a:gd name="connsiteX103" fmla="*/ 1338262 w 5595937"/>
              <a:gd name="connsiteY103" fmla="*/ 1633538 h 3043238"/>
              <a:gd name="connsiteX104" fmla="*/ 1295400 w 5595937"/>
              <a:gd name="connsiteY104" fmla="*/ 1633538 h 3043238"/>
              <a:gd name="connsiteX105" fmla="*/ 1295400 w 5595937"/>
              <a:gd name="connsiteY105" fmla="*/ 1638300 h 3043238"/>
              <a:gd name="connsiteX106" fmla="*/ 1214437 w 5595937"/>
              <a:gd name="connsiteY106" fmla="*/ 1638300 h 3043238"/>
              <a:gd name="connsiteX107" fmla="*/ 1214437 w 5595937"/>
              <a:gd name="connsiteY107" fmla="*/ 1652588 h 3043238"/>
              <a:gd name="connsiteX108" fmla="*/ 1119187 w 5595937"/>
              <a:gd name="connsiteY108" fmla="*/ 1652588 h 3043238"/>
              <a:gd name="connsiteX109" fmla="*/ 1119187 w 5595937"/>
              <a:gd name="connsiteY109" fmla="*/ 1671638 h 3043238"/>
              <a:gd name="connsiteX110" fmla="*/ 1071562 w 5595937"/>
              <a:gd name="connsiteY110" fmla="*/ 1671638 h 3043238"/>
              <a:gd name="connsiteX111" fmla="*/ 1071562 w 5595937"/>
              <a:gd name="connsiteY111" fmla="*/ 1685925 h 3043238"/>
              <a:gd name="connsiteX112" fmla="*/ 1057275 w 5595937"/>
              <a:gd name="connsiteY112" fmla="*/ 1685925 h 3043238"/>
              <a:gd name="connsiteX113" fmla="*/ 1057275 w 5595937"/>
              <a:gd name="connsiteY113" fmla="*/ 1704975 h 3043238"/>
              <a:gd name="connsiteX114" fmla="*/ 957262 w 5595937"/>
              <a:gd name="connsiteY114" fmla="*/ 1704975 h 3043238"/>
              <a:gd name="connsiteX115" fmla="*/ 957262 w 5595937"/>
              <a:gd name="connsiteY115" fmla="*/ 1724025 h 3043238"/>
              <a:gd name="connsiteX116" fmla="*/ 942975 w 5595937"/>
              <a:gd name="connsiteY116" fmla="*/ 1724025 h 3043238"/>
              <a:gd name="connsiteX117" fmla="*/ 942975 w 5595937"/>
              <a:gd name="connsiteY117" fmla="*/ 1743075 h 3043238"/>
              <a:gd name="connsiteX118" fmla="*/ 914400 w 5595937"/>
              <a:gd name="connsiteY118" fmla="*/ 1743075 h 3043238"/>
              <a:gd name="connsiteX119" fmla="*/ 914400 w 5595937"/>
              <a:gd name="connsiteY119" fmla="*/ 1757363 h 3043238"/>
              <a:gd name="connsiteX120" fmla="*/ 809625 w 5595937"/>
              <a:gd name="connsiteY120" fmla="*/ 1757363 h 3043238"/>
              <a:gd name="connsiteX121" fmla="*/ 809625 w 5595937"/>
              <a:gd name="connsiteY121" fmla="*/ 1785938 h 3043238"/>
              <a:gd name="connsiteX122" fmla="*/ 785812 w 5595937"/>
              <a:gd name="connsiteY122" fmla="*/ 1785938 h 3043238"/>
              <a:gd name="connsiteX123" fmla="*/ 785812 w 5595937"/>
              <a:gd name="connsiteY123" fmla="*/ 1804988 h 3043238"/>
              <a:gd name="connsiteX124" fmla="*/ 747712 w 5595937"/>
              <a:gd name="connsiteY124" fmla="*/ 1804988 h 3043238"/>
              <a:gd name="connsiteX125" fmla="*/ 747712 w 5595937"/>
              <a:gd name="connsiteY125" fmla="*/ 1828800 h 3043238"/>
              <a:gd name="connsiteX126" fmla="*/ 619125 w 5595937"/>
              <a:gd name="connsiteY126" fmla="*/ 1828800 h 3043238"/>
              <a:gd name="connsiteX127" fmla="*/ 619125 w 5595937"/>
              <a:gd name="connsiteY127" fmla="*/ 1843088 h 3043238"/>
              <a:gd name="connsiteX128" fmla="*/ 604837 w 5595937"/>
              <a:gd name="connsiteY128" fmla="*/ 1843088 h 3043238"/>
              <a:gd name="connsiteX129" fmla="*/ 604837 w 5595937"/>
              <a:gd name="connsiteY129" fmla="*/ 1857375 h 3043238"/>
              <a:gd name="connsiteX130" fmla="*/ 561975 w 5595937"/>
              <a:gd name="connsiteY130" fmla="*/ 1857375 h 3043238"/>
              <a:gd name="connsiteX131" fmla="*/ 561975 w 5595937"/>
              <a:gd name="connsiteY131" fmla="*/ 1881188 h 3043238"/>
              <a:gd name="connsiteX132" fmla="*/ 485775 w 5595937"/>
              <a:gd name="connsiteY132" fmla="*/ 1881188 h 3043238"/>
              <a:gd name="connsiteX133" fmla="*/ 485775 w 5595937"/>
              <a:gd name="connsiteY133" fmla="*/ 1890713 h 3043238"/>
              <a:gd name="connsiteX134" fmla="*/ 457200 w 5595937"/>
              <a:gd name="connsiteY134" fmla="*/ 1890713 h 3043238"/>
              <a:gd name="connsiteX135" fmla="*/ 459581 w 5595937"/>
              <a:gd name="connsiteY135" fmla="*/ 1931194 h 3043238"/>
              <a:gd name="connsiteX136" fmla="*/ 371475 w 5595937"/>
              <a:gd name="connsiteY136" fmla="*/ 1931194 h 3043238"/>
              <a:gd name="connsiteX137" fmla="*/ 376237 w 5595937"/>
              <a:gd name="connsiteY137" fmla="*/ 1957388 h 3043238"/>
              <a:gd name="connsiteX138" fmla="*/ 295275 w 5595937"/>
              <a:gd name="connsiteY138" fmla="*/ 1957388 h 3043238"/>
              <a:gd name="connsiteX139" fmla="*/ 295275 w 5595937"/>
              <a:gd name="connsiteY139" fmla="*/ 1981200 h 3043238"/>
              <a:gd name="connsiteX140" fmla="*/ 271462 w 5595937"/>
              <a:gd name="connsiteY140" fmla="*/ 1981200 h 3043238"/>
              <a:gd name="connsiteX141" fmla="*/ 271462 w 5595937"/>
              <a:gd name="connsiteY141" fmla="*/ 2019300 h 3043238"/>
              <a:gd name="connsiteX142" fmla="*/ 252412 w 5595937"/>
              <a:gd name="connsiteY142" fmla="*/ 2019300 h 3043238"/>
              <a:gd name="connsiteX143" fmla="*/ 252412 w 5595937"/>
              <a:gd name="connsiteY143" fmla="*/ 2043113 h 3043238"/>
              <a:gd name="connsiteX144" fmla="*/ 219075 w 5595937"/>
              <a:gd name="connsiteY144" fmla="*/ 2043113 h 3043238"/>
              <a:gd name="connsiteX145" fmla="*/ 219075 w 5595937"/>
              <a:gd name="connsiteY145" fmla="*/ 2100263 h 3043238"/>
              <a:gd name="connsiteX146" fmla="*/ 166687 w 5595937"/>
              <a:gd name="connsiteY146" fmla="*/ 2100263 h 3043238"/>
              <a:gd name="connsiteX147" fmla="*/ 166687 w 5595937"/>
              <a:gd name="connsiteY147" fmla="*/ 2128838 h 3043238"/>
              <a:gd name="connsiteX148" fmla="*/ 123825 w 5595937"/>
              <a:gd name="connsiteY148" fmla="*/ 2131219 h 3043238"/>
              <a:gd name="connsiteX149" fmla="*/ 123825 w 5595937"/>
              <a:gd name="connsiteY149" fmla="*/ 2152650 h 3043238"/>
              <a:gd name="connsiteX150" fmla="*/ 100012 w 5595937"/>
              <a:gd name="connsiteY150" fmla="*/ 2152650 h 3043238"/>
              <a:gd name="connsiteX151" fmla="*/ 100012 w 5595937"/>
              <a:gd name="connsiteY151" fmla="*/ 2185988 h 3043238"/>
              <a:gd name="connsiteX152" fmla="*/ 66675 w 5595937"/>
              <a:gd name="connsiteY152" fmla="*/ 2185988 h 3043238"/>
              <a:gd name="connsiteX153" fmla="*/ 66675 w 5595937"/>
              <a:gd name="connsiteY153" fmla="*/ 2205038 h 3043238"/>
              <a:gd name="connsiteX154" fmla="*/ 38100 w 5595937"/>
              <a:gd name="connsiteY154" fmla="*/ 2205038 h 3043238"/>
              <a:gd name="connsiteX155" fmla="*/ 38100 w 5595937"/>
              <a:gd name="connsiteY155" fmla="*/ 2238375 h 3043238"/>
              <a:gd name="connsiteX156" fmla="*/ 19050 w 5595937"/>
              <a:gd name="connsiteY156" fmla="*/ 2238375 h 3043238"/>
              <a:gd name="connsiteX157" fmla="*/ 19050 w 5595937"/>
              <a:gd name="connsiteY157" fmla="*/ 2376488 h 3043238"/>
              <a:gd name="connsiteX158" fmla="*/ 0 w 5595937"/>
              <a:gd name="connsiteY158" fmla="*/ 2376488 h 3043238"/>
              <a:gd name="connsiteX159" fmla="*/ 0 w 5595937"/>
              <a:gd name="connsiteY159" fmla="*/ 3043238 h 3043238"/>
              <a:gd name="connsiteX0" fmla="*/ 5595937 w 5595937"/>
              <a:gd name="connsiteY0" fmla="*/ 0 h 3043238"/>
              <a:gd name="connsiteX1" fmla="*/ 5348287 w 5595937"/>
              <a:gd name="connsiteY1" fmla="*/ 0 h 3043238"/>
              <a:gd name="connsiteX2" fmla="*/ 5348287 w 5595937"/>
              <a:gd name="connsiteY2" fmla="*/ 133350 h 3043238"/>
              <a:gd name="connsiteX3" fmla="*/ 5291137 w 5595937"/>
              <a:gd name="connsiteY3" fmla="*/ 133350 h 3043238"/>
              <a:gd name="connsiteX4" fmla="*/ 5291137 w 5595937"/>
              <a:gd name="connsiteY4" fmla="*/ 252413 h 3043238"/>
              <a:gd name="connsiteX5" fmla="*/ 5186362 w 5595937"/>
              <a:gd name="connsiteY5" fmla="*/ 252413 h 3043238"/>
              <a:gd name="connsiteX6" fmla="*/ 5186362 w 5595937"/>
              <a:gd name="connsiteY6" fmla="*/ 361950 h 3043238"/>
              <a:gd name="connsiteX7" fmla="*/ 5033962 w 5595937"/>
              <a:gd name="connsiteY7" fmla="*/ 361950 h 3043238"/>
              <a:gd name="connsiteX8" fmla="*/ 5033962 w 5595937"/>
              <a:gd name="connsiteY8" fmla="*/ 447675 h 3043238"/>
              <a:gd name="connsiteX9" fmla="*/ 4667250 w 5595937"/>
              <a:gd name="connsiteY9" fmla="*/ 447675 h 3043238"/>
              <a:gd name="connsiteX10" fmla="*/ 4667250 w 5595937"/>
              <a:gd name="connsiteY10" fmla="*/ 514350 h 3043238"/>
              <a:gd name="connsiteX11" fmla="*/ 4481512 w 5595937"/>
              <a:gd name="connsiteY11" fmla="*/ 514350 h 3043238"/>
              <a:gd name="connsiteX12" fmla="*/ 4481512 w 5595937"/>
              <a:gd name="connsiteY12" fmla="*/ 571500 h 3043238"/>
              <a:gd name="connsiteX13" fmla="*/ 4329112 w 5595937"/>
              <a:gd name="connsiteY13" fmla="*/ 571500 h 3043238"/>
              <a:gd name="connsiteX14" fmla="*/ 4329112 w 5595937"/>
              <a:gd name="connsiteY14" fmla="*/ 609600 h 3043238"/>
              <a:gd name="connsiteX15" fmla="*/ 4300537 w 5595937"/>
              <a:gd name="connsiteY15" fmla="*/ 609600 h 3043238"/>
              <a:gd name="connsiteX16" fmla="*/ 4300537 w 5595937"/>
              <a:gd name="connsiteY16" fmla="*/ 657225 h 3043238"/>
              <a:gd name="connsiteX17" fmla="*/ 4090987 w 5595937"/>
              <a:gd name="connsiteY17" fmla="*/ 657225 h 3043238"/>
              <a:gd name="connsiteX18" fmla="*/ 4090987 w 5595937"/>
              <a:gd name="connsiteY18" fmla="*/ 685800 h 3043238"/>
              <a:gd name="connsiteX19" fmla="*/ 4062412 w 5595937"/>
              <a:gd name="connsiteY19" fmla="*/ 685800 h 3043238"/>
              <a:gd name="connsiteX20" fmla="*/ 4062412 w 5595937"/>
              <a:gd name="connsiteY20" fmla="*/ 738188 h 3043238"/>
              <a:gd name="connsiteX21" fmla="*/ 4024312 w 5595937"/>
              <a:gd name="connsiteY21" fmla="*/ 738188 h 3043238"/>
              <a:gd name="connsiteX22" fmla="*/ 4024312 w 5595937"/>
              <a:gd name="connsiteY22" fmla="*/ 762000 h 3043238"/>
              <a:gd name="connsiteX23" fmla="*/ 3919537 w 5595937"/>
              <a:gd name="connsiteY23" fmla="*/ 762000 h 3043238"/>
              <a:gd name="connsiteX24" fmla="*/ 3919537 w 5595937"/>
              <a:gd name="connsiteY24" fmla="*/ 809625 h 3043238"/>
              <a:gd name="connsiteX25" fmla="*/ 3819525 w 5595937"/>
              <a:gd name="connsiteY25" fmla="*/ 809625 h 3043238"/>
              <a:gd name="connsiteX26" fmla="*/ 3819525 w 5595937"/>
              <a:gd name="connsiteY26" fmla="*/ 838200 h 3043238"/>
              <a:gd name="connsiteX27" fmla="*/ 3681412 w 5595937"/>
              <a:gd name="connsiteY27" fmla="*/ 838200 h 3043238"/>
              <a:gd name="connsiteX28" fmla="*/ 3681412 w 5595937"/>
              <a:gd name="connsiteY28" fmla="*/ 871538 h 3043238"/>
              <a:gd name="connsiteX29" fmla="*/ 3638550 w 5595937"/>
              <a:gd name="connsiteY29" fmla="*/ 871538 h 3043238"/>
              <a:gd name="connsiteX30" fmla="*/ 3638550 w 5595937"/>
              <a:gd name="connsiteY30" fmla="*/ 904875 h 3043238"/>
              <a:gd name="connsiteX31" fmla="*/ 3557587 w 5595937"/>
              <a:gd name="connsiteY31" fmla="*/ 904875 h 3043238"/>
              <a:gd name="connsiteX32" fmla="*/ 3557587 w 5595937"/>
              <a:gd name="connsiteY32" fmla="*/ 942975 h 3043238"/>
              <a:gd name="connsiteX33" fmla="*/ 3381375 w 5595937"/>
              <a:gd name="connsiteY33" fmla="*/ 942975 h 3043238"/>
              <a:gd name="connsiteX34" fmla="*/ 3381375 w 5595937"/>
              <a:gd name="connsiteY34" fmla="*/ 942975 h 3043238"/>
              <a:gd name="connsiteX35" fmla="*/ 3381375 w 5595937"/>
              <a:gd name="connsiteY35" fmla="*/ 981075 h 3043238"/>
              <a:gd name="connsiteX36" fmla="*/ 3319462 w 5595937"/>
              <a:gd name="connsiteY36" fmla="*/ 981075 h 3043238"/>
              <a:gd name="connsiteX37" fmla="*/ 3319462 w 5595937"/>
              <a:gd name="connsiteY37" fmla="*/ 1004888 h 3043238"/>
              <a:gd name="connsiteX38" fmla="*/ 3243262 w 5595937"/>
              <a:gd name="connsiteY38" fmla="*/ 1004888 h 3043238"/>
              <a:gd name="connsiteX39" fmla="*/ 3243262 w 5595937"/>
              <a:gd name="connsiteY39" fmla="*/ 1028700 h 3043238"/>
              <a:gd name="connsiteX40" fmla="*/ 3105150 w 5595937"/>
              <a:gd name="connsiteY40" fmla="*/ 1028700 h 3043238"/>
              <a:gd name="connsiteX41" fmla="*/ 3105150 w 5595937"/>
              <a:gd name="connsiteY41" fmla="*/ 1052513 h 3043238"/>
              <a:gd name="connsiteX42" fmla="*/ 3062287 w 5595937"/>
              <a:gd name="connsiteY42" fmla="*/ 1052513 h 3043238"/>
              <a:gd name="connsiteX43" fmla="*/ 3062287 w 5595937"/>
              <a:gd name="connsiteY43" fmla="*/ 1071563 h 3043238"/>
              <a:gd name="connsiteX44" fmla="*/ 2847975 w 5595937"/>
              <a:gd name="connsiteY44" fmla="*/ 1071563 h 3043238"/>
              <a:gd name="connsiteX45" fmla="*/ 2847975 w 5595937"/>
              <a:gd name="connsiteY45" fmla="*/ 1085850 h 3043238"/>
              <a:gd name="connsiteX46" fmla="*/ 2724150 w 5595937"/>
              <a:gd name="connsiteY46" fmla="*/ 1085850 h 3043238"/>
              <a:gd name="connsiteX47" fmla="*/ 2724150 w 5595937"/>
              <a:gd name="connsiteY47" fmla="*/ 1104900 h 3043238"/>
              <a:gd name="connsiteX48" fmla="*/ 2709862 w 5595937"/>
              <a:gd name="connsiteY48" fmla="*/ 1104900 h 3043238"/>
              <a:gd name="connsiteX49" fmla="*/ 2709862 w 5595937"/>
              <a:gd name="connsiteY49" fmla="*/ 1128713 h 3043238"/>
              <a:gd name="connsiteX50" fmla="*/ 2695575 w 5595937"/>
              <a:gd name="connsiteY50" fmla="*/ 1128713 h 3043238"/>
              <a:gd name="connsiteX51" fmla="*/ 2695575 w 5595937"/>
              <a:gd name="connsiteY51" fmla="*/ 1147763 h 3043238"/>
              <a:gd name="connsiteX52" fmla="*/ 2652712 w 5595937"/>
              <a:gd name="connsiteY52" fmla="*/ 1147763 h 3043238"/>
              <a:gd name="connsiteX53" fmla="*/ 2652712 w 5595937"/>
              <a:gd name="connsiteY53" fmla="*/ 1162050 h 3043238"/>
              <a:gd name="connsiteX54" fmla="*/ 2624137 w 5595937"/>
              <a:gd name="connsiteY54" fmla="*/ 1162050 h 3043238"/>
              <a:gd name="connsiteX55" fmla="*/ 2624137 w 5595937"/>
              <a:gd name="connsiteY55" fmla="*/ 1181100 h 3043238"/>
              <a:gd name="connsiteX56" fmla="*/ 2505075 w 5595937"/>
              <a:gd name="connsiteY56" fmla="*/ 1181100 h 3043238"/>
              <a:gd name="connsiteX57" fmla="*/ 2486025 w 5595937"/>
              <a:gd name="connsiteY57" fmla="*/ 1200150 h 3043238"/>
              <a:gd name="connsiteX58" fmla="*/ 2390775 w 5595937"/>
              <a:gd name="connsiteY58" fmla="*/ 1200150 h 3043238"/>
              <a:gd name="connsiteX59" fmla="*/ 2390775 w 5595937"/>
              <a:gd name="connsiteY59" fmla="*/ 1219200 h 3043238"/>
              <a:gd name="connsiteX60" fmla="*/ 2333625 w 5595937"/>
              <a:gd name="connsiteY60" fmla="*/ 1219200 h 3043238"/>
              <a:gd name="connsiteX61" fmla="*/ 2333625 w 5595937"/>
              <a:gd name="connsiteY61" fmla="*/ 1233488 h 3043238"/>
              <a:gd name="connsiteX62" fmla="*/ 2266950 w 5595937"/>
              <a:gd name="connsiteY62" fmla="*/ 1233488 h 3043238"/>
              <a:gd name="connsiteX63" fmla="*/ 2266950 w 5595937"/>
              <a:gd name="connsiteY63" fmla="*/ 1252538 h 3043238"/>
              <a:gd name="connsiteX64" fmla="*/ 2214562 w 5595937"/>
              <a:gd name="connsiteY64" fmla="*/ 1252538 h 3043238"/>
              <a:gd name="connsiteX65" fmla="*/ 2214562 w 5595937"/>
              <a:gd name="connsiteY65" fmla="*/ 1266825 h 3043238"/>
              <a:gd name="connsiteX66" fmla="*/ 2195512 w 5595937"/>
              <a:gd name="connsiteY66" fmla="*/ 1266825 h 3043238"/>
              <a:gd name="connsiteX67" fmla="*/ 2195512 w 5595937"/>
              <a:gd name="connsiteY67" fmla="*/ 1281113 h 3043238"/>
              <a:gd name="connsiteX68" fmla="*/ 2157412 w 5595937"/>
              <a:gd name="connsiteY68" fmla="*/ 1281113 h 3043238"/>
              <a:gd name="connsiteX69" fmla="*/ 2157412 w 5595937"/>
              <a:gd name="connsiteY69" fmla="*/ 1309688 h 3043238"/>
              <a:gd name="connsiteX70" fmla="*/ 2147887 w 5595937"/>
              <a:gd name="connsiteY70" fmla="*/ 1309688 h 3043238"/>
              <a:gd name="connsiteX71" fmla="*/ 2152650 w 5595937"/>
              <a:gd name="connsiteY71" fmla="*/ 1314451 h 3043238"/>
              <a:gd name="connsiteX72" fmla="*/ 2128837 w 5595937"/>
              <a:gd name="connsiteY72" fmla="*/ 1314451 h 3043238"/>
              <a:gd name="connsiteX73" fmla="*/ 2128837 w 5595937"/>
              <a:gd name="connsiteY73" fmla="*/ 1347788 h 3043238"/>
              <a:gd name="connsiteX74" fmla="*/ 2100262 w 5595937"/>
              <a:gd name="connsiteY74" fmla="*/ 1347788 h 3043238"/>
              <a:gd name="connsiteX75" fmla="*/ 2100262 w 5595937"/>
              <a:gd name="connsiteY75" fmla="*/ 1362075 h 3043238"/>
              <a:gd name="connsiteX76" fmla="*/ 1962150 w 5595937"/>
              <a:gd name="connsiteY76" fmla="*/ 1362075 h 3043238"/>
              <a:gd name="connsiteX77" fmla="*/ 1962150 w 5595937"/>
              <a:gd name="connsiteY77" fmla="*/ 1385888 h 3043238"/>
              <a:gd name="connsiteX78" fmla="*/ 1838325 w 5595937"/>
              <a:gd name="connsiteY78" fmla="*/ 1385888 h 3043238"/>
              <a:gd name="connsiteX79" fmla="*/ 1838325 w 5595937"/>
              <a:gd name="connsiteY79" fmla="*/ 1404938 h 3043238"/>
              <a:gd name="connsiteX80" fmla="*/ 1819275 w 5595937"/>
              <a:gd name="connsiteY80" fmla="*/ 1404938 h 3043238"/>
              <a:gd name="connsiteX81" fmla="*/ 1819275 w 5595937"/>
              <a:gd name="connsiteY81" fmla="*/ 1419225 h 3043238"/>
              <a:gd name="connsiteX82" fmla="*/ 1804987 w 5595937"/>
              <a:gd name="connsiteY82" fmla="*/ 1419225 h 3043238"/>
              <a:gd name="connsiteX83" fmla="*/ 1804987 w 5595937"/>
              <a:gd name="connsiteY83" fmla="*/ 1428750 h 3043238"/>
              <a:gd name="connsiteX84" fmla="*/ 1762125 w 5595937"/>
              <a:gd name="connsiteY84" fmla="*/ 1428750 h 3043238"/>
              <a:gd name="connsiteX85" fmla="*/ 1762125 w 5595937"/>
              <a:gd name="connsiteY85" fmla="*/ 1428750 h 3043238"/>
              <a:gd name="connsiteX86" fmla="*/ 1685925 w 5595937"/>
              <a:gd name="connsiteY86" fmla="*/ 1428750 h 3043238"/>
              <a:gd name="connsiteX87" fmla="*/ 1685925 w 5595937"/>
              <a:gd name="connsiteY87" fmla="*/ 1462088 h 3043238"/>
              <a:gd name="connsiteX88" fmla="*/ 1666875 w 5595937"/>
              <a:gd name="connsiteY88" fmla="*/ 1462088 h 3043238"/>
              <a:gd name="connsiteX89" fmla="*/ 1666875 w 5595937"/>
              <a:gd name="connsiteY89" fmla="*/ 1476375 h 3043238"/>
              <a:gd name="connsiteX90" fmla="*/ 1657350 w 5595937"/>
              <a:gd name="connsiteY90" fmla="*/ 1476375 h 3043238"/>
              <a:gd name="connsiteX91" fmla="*/ 1657350 w 5595937"/>
              <a:gd name="connsiteY91" fmla="*/ 1485900 h 3043238"/>
              <a:gd name="connsiteX92" fmla="*/ 1552575 w 5595937"/>
              <a:gd name="connsiteY92" fmla="*/ 1485900 h 3043238"/>
              <a:gd name="connsiteX93" fmla="*/ 1552575 w 5595937"/>
              <a:gd name="connsiteY93" fmla="*/ 1514475 h 3043238"/>
              <a:gd name="connsiteX94" fmla="*/ 1514475 w 5595937"/>
              <a:gd name="connsiteY94" fmla="*/ 1514475 h 3043238"/>
              <a:gd name="connsiteX95" fmla="*/ 1514475 w 5595937"/>
              <a:gd name="connsiteY95" fmla="*/ 1514475 h 3043238"/>
              <a:gd name="connsiteX96" fmla="*/ 1485900 w 5595937"/>
              <a:gd name="connsiteY96" fmla="*/ 1543050 h 3043238"/>
              <a:gd name="connsiteX97" fmla="*/ 1485900 w 5595937"/>
              <a:gd name="connsiteY97" fmla="*/ 1566863 h 3043238"/>
              <a:gd name="connsiteX98" fmla="*/ 1419225 w 5595937"/>
              <a:gd name="connsiteY98" fmla="*/ 1566863 h 3043238"/>
              <a:gd name="connsiteX99" fmla="*/ 1419225 w 5595937"/>
              <a:gd name="connsiteY99" fmla="*/ 1595438 h 3043238"/>
              <a:gd name="connsiteX100" fmla="*/ 1366837 w 5595937"/>
              <a:gd name="connsiteY100" fmla="*/ 1595438 h 3043238"/>
              <a:gd name="connsiteX101" fmla="*/ 1366837 w 5595937"/>
              <a:gd name="connsiteY101" fmla="*/ 1614488 h 3043238"/>
              <a:gd name="connsiteX102" fmla="*/ 1338262 w 5595937"/>
              <a:gd name="connsiteY102" fmla="*/ 1614488 h 3043238"/>
              <a:gd name="connsiteX103" fmla="*/ 1338262 w 5595937"/>
              <a:gd name="connsiteY103" fmla="*/ 1633538 h 3043238"/>
              <a:gd name="connsiteX104" fmla="*/ 1295400 w 5595937"/>
              <a:gd name="connsiteY104" fmla="*/ 1633538 h 3043238"/>
              <a:gd name="connsiteX105" fmla="*/ 1295400 w 5595937"/>
              <a:gd name="connsiteY105" fmla="*/ 1638300 h 3043238"/>
              <a:gd name="connsiteX106" fmla="*/ 1214437 w 5595937"/>
              <a:gd name="connsiteY106" fmla="*/ 1638300 h 3043238"/>
              <a:gd name="connsiteX107" fmla="*/ 1214437 w 5595937"/>
              <a:gd name="connsiteY107" fmla="*/ 1652588 h 3043238"/>
              <a:gd name="connsiteX108" fmla="*/ 1119187 w 5595937"/>
              <a:gd name="connsiteY108" fmla="*/ 1652588 h 3043238"/>
              <a:gd name="connsiteX109" fmla="*/ 1119187 w 5595937"/>
              <a:gd name="connsiteY109" fmla="*/ 1671638 h 3043238"/>
              <a:gd name="connsiteX110" fmla="*/ 1071562 w 5595937"/>
              <a:gd name="connsiteY110" fmla="*/ 1671638 h 3043238"/>
              <a:gd name="connsiteX111" fmla="*/ 1071562 w 5595937"/>
              <a:gd name="connsiteY111" fmla="*/ 1685925 h 3043238"/>
              <a:gd name="connsiteX112" fmla="*/ 1057275 w 5595937"/>
              <a:gd name="connsiteY112" fmla="*/ 1685925 h 3043238"/>
              <a:gd name="connsiteX113" fmla="*/ 1057275 w 5595937"/>
              <a:gd name="connsiteY113" fmla="*/ 1704975 h 3043238"/>
              <a:gd name="connsiteX114" fmla="*/ 957262 w 5595937"/>
              <a:gd name="connsiteY114" fmla="*/ 1704975 h 3043238"/>
              <a:gd name="connsiteX115" fmla="*/ 957262 w 5595937"/>
              <a:gd name="connsiteY115" fmla="*/ 1724025 h 3043238"/>
              <a:gd name="connsiteX116" fmla="*/ 942975 w 5595937"/>
              <a:gd name="connsiteY116" fmla="*/ 1724025 h 3043238"/>
              <a:gd name="connsiteX117" fmla="*/ 942975 w 5595937"/>
              <a:gd name="connsiteY117" fmla="*/ 1743075 h 3043238"/>
              <a:gd name="connsiteX118" fmla="*/ 914400 w 5595937"/>
              <a:gd name="connsiteY118" fmla="*/ 1743075 h 3043238"/>
              <a:gd name="connsiteX119" fmla="*/ 914400 w 5595937"/>
              <a:gd name="connsiteY119" fmla="*/ 1757363 h 3043238"/>
              <a:gd name="connsiteX120" fmla="*/ 809625 w 5595937"/>
              <a:gd name="connsiteY120" fmla="*/ 1757363 h 3043238"/>
              <a:gd name="connsiteX121" fmla="*/ 809625 w 5595937"/>
              <a:gd name="connsiteY121" fmla="*/ 1785938 h 3043238"/>
              <a:gd name="connsiteX122" fmla="*/ 785812 w 5595937"/>
              <a:gd name="connsiteY122" fmla="*/ 1785938 h 3043238"/>
              <a:gd name="connsiteX123" fmla="*/ 785812 w 5595937"/>
              <a:gd name="connsiteY123" fmla="*/ 1804988 h 3043238"/>
              <a:gd name="connsiteX124" fmla="*/ 747712 w 5595937"/>
              <a:gd name="connsiteY124" fmla="*/ 1804988 h 3043238"/>
              <a:gd name="connsiteX125" fmla="*/ 747712 w 5595937"/>
              <a:gd name="connsiteY125" fmla="*/ 1828800 h 3043238"/>
              <a:gd name="connsiteX126" fmla="*/ 619125 w 5595937"/>
              <a:gd name="connsiteY126" fmla="*/ 1828800 h 3043238"/>
              <a:gd name="connsiteX127" fmla="*/ 619125 w 5595937"/>
              <a:gd name="connsiteY127" fmla="*/ 1843088 h 3043238"/>
              <a:gd name="connsiteX128" fmla="*/ 604837 w 5595937"/>
              <a:gd name="connsiteY128" fmla="*/ 1843088 h 3043238"/>
              <a:gd name="connsiteX129" fmla="*/ 604837 w 5595937"/>
              <a:gd name="connsiteY129" fmla="*/ 1857375 h 3043238"/>
              <a:gd name="connsiteX130" fmla="*/ 561975 w 5595937"/>
              <a:gd name="connsiteY130" fmla="*/ 1857375 h 3043238"/>
              <a:gd name="connsiteX131" fmla="*/ 561975 w 5595937"/>
              <a:gd name="connsiteY131" fmla="*/ 1881188 h 3043238"/>
              <a:gd name="connsiteX132" fmla="*/ 485775 w 5595937"/>
              <a:gd name="connsiteY132" fmla="*/ 1881188 h 3043238"/>
              <a:gd name="connsiteX133" fmla="*/ 485775 w 5595937"/>
              <a:gd name="connsiteY133" fmla="*/ 1890713 h 3043238"/>
              <a:gd name="connsiteX134" fmla="*/ 457200 w 5595937"/>
              <a:gd name="connsiteY134" fmla="*/ 1890713 h 3043238"/>
              <a:gd name="connsiteX135" fmla="*/ 459581 w 5595937"/>
              <a:gd name="connsiteY135" fmla="*/ 1931194 h 3043238"/>
              <a:gd name="connsiteX136" fmla="*/ 371475 w 5595937"/>
              <a:gd name="connsiteY136" fmla="*/ 1931194 h 3043238"/>
              <a:gd name="connsiteX137" fmla="*/ 376237 w 5595937"/>
              <a:gd name="connsiteY137" fmla="*/ 1957388 h 3043238"/>
              <a:gd name="connsiteX138" fmla="*/ 295275 w 5595937"/>
              <a:gd name="connsiteY138" fmla="*/ 1957388 h 3043238"/>
              <a:gd name="connsiteX139" fmla="*/ 295275 w 5595937"/>
              <a:gd name="connsiteY139" fmla="*/ 1981200 h 3043238"/>
              <a:gd name="connsiteX140" fmla="*/ 271462 w 5595937"/>
              <a:gd name="connsiteY140" fmla="*/ 1981200 h 3043238"/>
              <a:gd name="connsiteX141" fmla="*/ 271462 w 5595937"/>
              <a:gd name="connsiteY141" fmla="*/ 2019300 h 3043238"/>
              <a:gd name="connsiteX142" fmla="*/ 252412 w 5595937"/>
              <a:gd name="connsiteY142" fmla="*/ 2019300 h 3043238"/>
              <a:gd name="connsiteX143" fmla="*/ 252412 w 5595937"/>
              <a:gd name="connsiteY143" fmla="*/ 2043113 h 3043238"/>
              <a:gd name="connsiteX144" fmla="*/ 219075 w 5595937"/>
              <a:gd name="connsiteY144" fmla="*/ 2043113 h 3043238"/>
              <a:gd name="connsiteX145" fmla="*/ 219075 w 5595937"/>
              <a:gd name="connsiteY145" fmla="*/ 2100263 h 3043238"/>
              <a:gd name="connsiteX146" fmla="*/ 166687 w 5595937"/>
              <a:gd name="connsiteY146" fmla="*/ 2100263 h 3043238"/>
              <a:gd name="connsiteX147" fmla="*/ 166687 w 5595937"/>
              <a:gd name="connsiteY147" fmla="*/ 2128838 h 3043238"/>
              <a:gd name="connsiteX148" fmla="*/ 123825 w 5595937"/>
              <a:gd name="connsiteY148" fmla="*/ 2131219 h 3043238"/>
              <a:gd name="connsiteX149" fmla="*/ 123825 w 5595937"/>
              <a:gd name="connsiteY149" fmla="*/ 2152650 h 3043238"/>
              <a:gd name="connsiteX150" fmla="*/ 100012 w 5595937"/>
              <a:gd name="connsiteY150" fmla="*/ 2152650 h 3043238"/>
              <a:gd name="connsiteX151" fmla="*/ 100012 w 5595937"/>
              <a:gd name="connsiteY151" fmla="*/ 2185988 h 3043238"/>
              <a:gd name="connsiteX152" fmla="*/ 66675 w 5595937"/>
              <a:gd name="connsiteY152" fmla="*/ 2185988 h 3043238"/>
              <a:gd name="connsiteX153" fmla="*/ 66675 w 5595937"/>
              <a:gd name="connsiteY153" fmla="*/ 2205038 h 3043238"/>
              <a:gd name="connsiteX154" fmla="*/ 38100 w 5595937"/>
              <a:gd name="connsiteY154" fmla="*/ 2205038 h 3043238"/>
              <a:gd name="connsiteX155" fmla="*/ 38100 w 5595937"/>
              <a:gd name="connsiteY155" fmla="*/ 2238375 h 3043238"/>
              <a:gd name="connsiteX156" fmla="*/ 19050 w 5595937"/>
              <a:gd name="connsiteY156" fmla="*/ 2266950 h 3043238"/>
              <a:gd name="connsiteX157" fmla="*/ 19050 w 5595937"/>
              <a:gd name="connsiteY157" fmla="*/ 2376488 h 3043238"/>
              <a:gd name="connsiteX158" fmla="*/ 0 w 5595937"/>
              <a:gd name="connsiteY158" fmla="*/ 2376488 h 3043238"/>
              <a:gd name="connsiteX159" fmla="*/ 0 w 5595937"/>
              <a:gd name="connsiteY159" fmla="*/ 3043238 h 3043238"/>
              <a:gd name="connsiteX0" fmla="*/ 5595937 w 5595937"/>
              <a:gd name="connsiteY0" fmla="*/ 0 h 3043238"/>
              <a:gd name="connsiteX1" fmla="*/ 5348287 w 5595937"/>
              <a:gd name="connsiteY1" fmla="*/ 0 h 3043238"/>
              <a:gd name="connsiteX2" fmla="*/ 5348287 w 5595937"/>
              <a:gd name="connsiteY2" fmla="*/ 133350 h 3043238"/>
              <a:gd name="connsiteX3" fmla="*/ 5291137 w 5595937"/>
              <a:gd name="connsiteY3" fmla="*/ 133350 h 3043238"/>
              <a:gd name="connsiteX4" fmla="*/ 5291137 w 5595937"/>
              <a:gd name="connsiteY4" fmla="*/ 252413 h 3043238"/>
              <a:gd name="connsiteX5" fmla="*/ 5186362 w 5595937"/>
              <a:gd name="connsiteY5" fmla="*/ 252413 h 3043238"/>
              <a:gd name="connsiteX6" fmla="*/ 5186362 w 5595937"/>
              <a:gd name="connsiteY6" fmla="*/ 361950 h 3043238"/>
              <a:gd name="connsiteX7" fmla="*/ 5033962 w 5595937"/>
              <a:gd name="connsiteY7" fmla="*/ 361950 h 3043238"/>
              <a:gd name="connsiteX8" fmla="*/ 5033962 w 5595937"/>
              <a:gd name="connsiteY8" fmla="*/ 447675 h 3043238"/>
              <a:gd name="connsiteX9" fmla="*/ 4667250 w 5595937"/>
              <a:gd name="connsiteY9" fmla="*/ 447675 h 3043238"/>
              <a:gd name="connsiteX10" fmla="*/ 4667250 w 5595937"/>
              <a:gd name="connsiteY10" fmla="*/ 514350 h 3043238"/>
              <a:gd name="connsiteX11" fmla="*/ 4481512 w 5595937"/>
              <a:gd name="connsiteY11" fmla="*/ 514350 h 3043238"/>
              <a:gd name="connsiteX12" fmla="*/ 4481512 w 5595937"/>
              <a:gd name="connsiteY12" fmla="*/ 571500 h 3043238"/>
              <a:gd name="connsiteX13" fmla="*/ 4329112 w 5595937"/>
              <a:gd name="connsiteY13" fmla="*/ 571500 h 3043238"/>
              <a:gd name="connsiteX14" fmla="*/ 4329112 w 5595937"/>
              <a:gd name="connsiteY14" fmla="*/ 609600 h 3043238"/>
              <a:gd name="connsiteX15" fmla="*/ 4300537 w 5595937"/>
              <a:gd name="connsiteY15" fmla="*/ 609600 h 3043238"/>
              <a:gd name="connsiteX16" fmla="*/ 4300537 w 5595937"/>
              <a:gd name="connsiteY16" fmla="*/ 657225 h 3043238"/>
              <a:gd name="connsiteX17" fmla="*/ 4090987 w 5595937"/>
              <a:gd name="connsiteY17" fmla="*/ 657225 h 3043238"/>
              <a:gd name="connsiteX18" fmla="*/ 4090987 w 5595937"/>
              <a:gd name="connsiteY18" fmla="*/ 685800 h 3043238"/>
              <a:gd name="connsiteX19" fmla="*/ 4062412 w 5595937"/>
              <a:gd name="connsiteY19" fmla="*/ 685800 h 3043238"/>
              <a:gd name="connsiteX20" fmla="*/ 4062412 w 5595937"/>
              <a:gd name="connsiteY20" fmla="*/ 738188 h 3043238"/>
              <a:gd name="connsiteX21" fmla="*/ 4024312 w 5595937"/>
              <a:gd name="connsiteY21" fmla="*/ 738188 h 3043238"/>
              <a:gd name="connsiteX22" fmla="*/ 4024312 w 5595937"/>
              <a:gd name="connsiteY22" fmla="*/ 762000 h 3043238"/>
              <a:gd name="connsiteX23" fmla="*/ 3919537 w 5595937"/>
              <a:gd name="connsiteY23" fmla="*/ 762000 h 3043238"/>
              <a:gd name="connsiteX24" fmla="*/ 3919537 w 5595937"/>
              <a:gd name="connsiteY24" fmla="*/ 809625 h 3043238"/>
              <a:gd name="connsiteX25" fmla="*/ 3819525 w 5595937"/>
              <a:gd name="connsiteY25" fmla="*/ 809625 h 3043238"/>
              <a:gd name="connsiteX26" fmla="*/ 3819525 w 5595937"/>
              <a:gd name="connsiteY26" fmla="*/ 838200 h 3043238"/>
              <a:gd name="connsiteX27" fmla="*/ 3681412 w 5595937"/>
              <a:gd name="connsiteY27" fmla="*/ 838200 h 3043238"/>
              <a:gd name="connsiteX28" fmla="*/ 3681412 w 5595937"/>
              <a:gd name="connsiteY28" fmla="*/ 871538 h 3043238"/>
              <a:gd name="connsiteX29" fmla="*/ 3638550 w 5595937"/>
              <a:gd name="connsiteY29" fmla="*/ 871538 h 3043238"/>
              <a:gd name="connsiteX30" fmla="*/ 3638550 w 5595937"/>
              <a:gd name="connsiteY30" fmla="*/ 904875 h 3043238"/>
              <a:gd name="connsiteX31" fmla="*/ 3557587 w 5595937"/>
              <a:gd name="connsiteY31" fmla="*/ 904875 h 3043238"/>
              <a:gd name="connsiteX32" fmla="*/ 3557587 w 5595937"/>
              <a:gd name="connsiteY32" fmla="*/ 942975 h 3043238"/>
              <a:gd name="connsiteX33" fmla="*/ 3381375 w 5595937"/>
              <a:gd name="connsiteY33" fmla="*/ 942975 h 3043238"/>
              <a:gd name="connsiteX34" fmla="*/ 3381375 w 5595937"/>
              <a:gd name="connsiteY34" fmla="*/ 942975 h 3043238"/>
              <a:gd name="connsiteX35" fmla="*/ 3381375 w 5595937"/>
              <a:gd name="connsiteY35" fmla="*/ 981075 h 3043238"/>
              <a:gd name="connsiteX36" fmla="*/ 3319462 w 5595937"/>
              <a:gd name="connsiteY36" fmla="*/ 981075 h 3043238"/>
              <a:gd name="connsiteX37" fmla="*/ 3319462 w 5595937"/>
              <a:gd name="connsiteY37" fmla="*/ 1004888 h 3043238"/>
              <a:gd name="connsiteX38" fmla="*/ 3243262 w 5595937"/>
              <a:gd name="connsiteY38" fmla="*/ 1004888 h 3043238"/>
              <a:gd name="connsiteX39" fmla="*/ 3243262 w 5595937"/>
              <a:gd name="connsiteY39" fmla="*/ 1028700 h 3043238"/>
              <a:gd name="connsiteX40" fmla="*/ 3105150 w 5595937"/>
              <a:gd name="connsiteY40" fmla="*/ 1028700 h 3043238"/>
              <a:gd name="connsiteX41" fmla="*/ 3105150 w 5595937"/>
              <a:gd name="connsiteY41" fmla="*/ 1052513 h 3043238"/>
              <a:gd name="connsiteX42" fmla="*/ 3062287 w 5595937"/>
              <a:gd name="connsiteY42" fmla="*/ 1052513 h 3043238"/>
              <a:gd name="connsiteX43" fmla="*/ 3062287 w 5595937"/>
              <a:gd name="connsiteY43" fmla="*/ 1071563 h 3043238"/>
              <a:gd name="connsiteX44" fmla="*/ 2847975 w 5595937"/>
              <a:gd name="connsiteY44" fmla="*/ 1071563 h 3043238"/>
              <a:gd name="connsiteX45" fmla="*/ 2847975 w 5595937"/>
              <a:gd name="connsiteY45" fmla="*/ 1085850 h 3043238"/>
              <a:gd name="connsiteX46" fmla="*/ 2724150 w 5595937"/>
              <a:gd name="connsiteY46" fmla="*/ 1085850 h 3043238"/>
              <a:gd name="connsiteX47" fmla="*/ 2724150 w 5595937"/>
              <a:gd name="connsiteY47" fmla="*/ 1104900 h 3043238"/>
              <a:gd name="connsiteX48" fmla="*/ 2709862 w 5595937"/>
              <a:gd name="connsiteY48" fmla="*/ 1104900 h 3043238"/>
              <a:gd name="connsiteX49" fmla="*/ 2709862 w 5595937"/>
              <a:gd name="connsiteY49" fmla="*/ 1128713 h 3043238"/>
              <a:gd name="connsiteX50" fmla="*/ 2695575 w 5595937"/>
              <a:gd name="connsiteY50" fmla="*/ 1128713 h 3043238"/>
              <a:gd name="connsiteX51" fmla="*/ 2695575 w 5595937"/>
              <a:gd name="connsiteY51" fmla="*/ 1147763 h 3043238"/>
              <a:gd name="connsiteX52" fmla="*/ 2652712 w 5595937"/>
              <a:gd name="connsiteY52" fmla="*/ 1147763 h 3043238"/>
              <a:gd name="connsiteX53" fmla="*/ 2652712 w 5595937"/>
              <a:gd name="connsiteY53" fmla="*/ 1162050 h 3043238"/>
              <a:gd name="connsiteX54" fmla="*/ 2624137 w 5595937"/>
              <a:gd name="connsiteY54" fmla="*/ 1162050 h 3043238"/>
              <a:gd name="connsiteX55" fmla="*/ 2624137 w 5595937"/>
              <a:gd name="connsiteY55" fmla="*/ 1181100 h 3043238"/>
              <a:gd name="connsiteX56" fmla="*/ 2505075 w 5595937"/>
              <a:gd name="connsiteY56" fmla="*/ 1181100 h 3043238"/>
              <a:gd name="connsiteX57" fmla="*/ 2486025 w 5595937"/>
              <a:gd name="connsiteY57" fmla="*/ 1200150 h 3043238"/>
              <a:gd name="connsiteX58" fmla="*/ 2390775 w 5595937"/>
              <a:gd name="connsiteY58" fmla="*/ 1200150 h 3043238"/>
              <a:gd name="connsiteX59" fmla="*/ 2390775 w 5595937"/>
              <a:gd name="connsiteY59" fmla="*/ 1219200 h 3043238"/>
              <a:gd name="connsiteX60" fmla="*/ 2333625 w 5595937"/>
              <a:gd name="connsiteY60" fmla="*/ 1219200 h 3043238"/>
              <a:gd name="connsiteX61" fmla="*/ 2333625 w 5595937"/>
              <a:gd name="connsiteY61" fmla="*/ 1233488 h 3043238"/>
              <a:gd name="connsiteX62" fmla="*/ 2266950 w 5595937"/>
              <a:gd name="connsiteY62" fmla="*/ 1233488 h 3043238"/>
              <a:gd name="connsiteX63" fmla="*/ 2266950 w 5595937"/>
              <a:gd name="connsiteY63" fmla="*/ 1252538 h 3043238"/>
              <a:gd name="connsiteX64" fmla="*/ 2214562 w 5595937"/>
              <a:gd name="connsiteY64" fmla="*/ 1252538 h 3043238"/>
              <a:gd name="connsiteX65" fmla="*/ 2214562 w 5595937"/>
              <a:gd name="connsiteY65" fmla="*/ 1266825 h 3043238"/>
              <a:gd name="connsiteX66" fmla="*/ 2195512 w 5595937"/>
              <a:gd name="connsiteY66" fmla="*/ 1266825 h 3043238"/>
              <a:gd name="connsiteX67" fmla="*/ 2195512 w 5595937"/>
              <a:gd name="connsiteY67" fmla="*/ 1281113 h 3043238"/>
              <a:gd name="connsiteX68" fmla="*/ 2157412 w 5595937"/>
              <a:gd name="connsiteY68" fmla="*/ 1281113 h 3043238"/>
              <a:gd name="connsiteX69" fmla="*/ 2157412 w 5595937"/>
              <a:gd name="connsiteY69" fmla="*/ 1309688 h 3043238"/>
              <a:gd name="connsiteX70" fmla="*/ 2147887 w 5595937"/>
              <a:gd name="connsiteY70" fmla="*/ 1309688 h 3043238"/>
              <a:gd name="connsiteX71" fmla="*/ 2152650 w 5595937"/>
              <a:gd name="connsiteY71" fmla="*/ 1314451 h 3043238"/>
              <a:gd name="connsiteX72" fmla="*/ 2128837 w 5595937"/>
              <a:gd name="connsiteY72" fmla="*/ 1314451 h 3043238"/>
              <a:gd name="connsiteX73" fmla="*/ 2128837 w 5595937"/>
              <a:gd name="connsiteY73" fmla="*/ 1347788 h 3043238"/>
              <a:gd name="connsiteX74" fmla="*/ 2100262 w 5595937"/>
              <a:gd name="connsiteY74" fmla="*/ 1347788 h 3043238"/>
              <a:gd name="connsiteX75" fmla="*/ 2100262 w 5595937"/>
              <a:gd name="connsiteY75" fmla="*/ 1362075 h 3043238"/>
              <a:gd name="connsiteX76" fmla="*/ 1962150 w 5595937"/>
              <a:gd name="connsiteY76" fmla="*/ 1362075 h 3043238"/>
              <a:gd name="connsiteX77" fmla="*/ 1962150 w 5595937"/>
              <a:gd name="connsiteY77" fmla="*/ 1385888 h 3043238"/>
              <a:gd name="connsiteX78" fmla="*/ 1838325 w 5595937"/>
              <a:gd name="connsiteY78" fmla="*/ 1385888 h 3043238"/>
              <a:gd name="connsiteX79" fmla="*/ 1838325 w 5595937"/>
              <a:gd name="connsiteY79" fmla="*/ 1404938 h 3043238"/>
              <a:gd name="connsiteX80" fmla="*/ 1819275 w 5595937"/>
              <a:gd name="connsiteY80" fmla="*/ 1404938 h 3043238"/>
              <a:gd name="connsiteX81" fmla="*/ 1819275 w 5595937"/>
              <a:gd name="connsiteY81" fmla="*/ 1419225 h 3043238"/>
              <a:gd name="connsiteX82" fmla="*/ 1804987 w 5595937"/>
              <a:gd name="connsiteY82" fmla="*/ 1419225 h 3043238"/>
              <a:gd name="connsiteX83" fmla="*/ 1804987 w 5595937"/>
              <a:gd name="connsiteY83" fmla="*/ 1428750 h 3043238"/>
              <a:gd name="connsiteX84" fmla="*/ 1762125 w 5595937"/>
              <a:gd name="connsiteY84" fmla="*/ 1428750 h 3043238"/>
              <a:gd name="connsiteX85" fmla="*/ 1762125 w 5595937"/>
              <a:gd name="connsiteY85" fmla="*/ 1428750 h 3043238"/>
              <a:gd name="connsiteX86" fmla="*/ 1685925 w 5595937"/>
              <a:gd name="connsiteY86" fmla="*/ 1428750 h 3043238"/>
              <a:gd name="connsiteX87" fmla="*/ 1685925 w 5595937"/>
              <a:gd name="connsiteY87" fmla="*/ 1462088 h 3043238"/>
              <a:gd name="connsiteX88" fmla="*/ 1666875 w 5595937"/>
              <a:gd name="connsiteY88" fmla="*/ 1462088 h 3043238"/>
              <a:gd name="connsiteX89" fmla="*/ 1666875 w 5595937"/>
              <a:gd name="connsiteY89" fmla="*/ 1476375 h 3043238"/>
              <a:gd name="connsiteX90" fmla="*/ 1657350 w 5595937"/>
              <a:gd name="connsiteY90" fmla="*/ 1476375 h 3043238"/>
              <a:gd name="connsiteX91" fmla="*/ 1657350 w 5595937"/>
              <a:gd name="connsiteY91" fmla="*/ 1485900 h 3043238"/>
              <a:gd name="connsiteX92" fmla="*/ 1552575 w 5595937"/>
              <a:gd name="connsiteY92" fmla="*/ 1485900 h 3043238"/>
              <a:gd name="connsiteX93" fmla="*/ 1552575 w 5595937"/>
              <a:gd name="connsiteY93" fmla="*/ 1514475 h 3043238"/>
              <a:gd name="connsiteX94" fmla="*/ 1514475 w 5595937"/>
              <a:gd name="connsiteY94" fmla="*/ 1514475 h 3043238"/>
              <a:gd name="connsiteX95" fmla="*/ 1514475 w 5595937"/>
              <a:gd name="connsiteY95" fmla="*/ 1514475 h 3043238"/>
              <a:gd name="connsiteX96" fmla="*/ 1485900 w 5595937"/>
              <a:gd name="connsiteY96" fmla="*/ 1543050 h 3043238"/>
              <a:gd name="connsiteX97" fmla="*/ 1485900 w 5595937"/>
              <a:gd name="connsiteY97" fmla="*/ 1566863 h 3043238"/>
              <a:gd name="connsiteX98" fmla="*/ 1419225 w 5595937"/>
              <a:gd name="connsiteY98" fmla="*/ 1566863 h 3043238"/>
              <a:gd name="connsiteX99" fmla="*/ 1419225 w 5595937"/>
              <a:gd name="connsiteY99" fmla="*/ 1595438 h 3043238"/>
              <a:gd name="connsiteX100" fmla="*/ 1366837 w 5595937"/>
              <a:gd name="connsiteY100" fmla="*/ 1595438 h 3043238"/>
              <a:gd name="connsiteX101" fmla="*/ 1366837 w 5595937"/>
              <a:gd name="connsiteY101" fmla="*/ 1614488 h 3043238"/>
              <a:gd name="connsiteX102" fmla="*/ 1338262 w 5595937"/>
              <a:gd name="connsiteY102" fmla="*/ 1614488 h 3043238"/>
              <a:gd name="connsiteX103" fmla="*/ 1338262 w 5595937"/>
              <a:gd name="connsiteY103" fmla="*/ 1633538 h 3043238"/>
              <a:gd name="connsiteX104" fmla="*/ 1295400 w 5595937"/>
              <a:gd name="connsiteY104" fmla="*/ 1633538 h 3043238"/>
              <a:gd name="connsiteX105" fmla="*/ 1295400 w 5595937"/>
              <a:gd name="connsiteY105" fmla="*/ 1638300 h 3043238"/>
              <a:gd name="connsiteX106" fmla="*/ 1214437 w 5595937"/>
              <a:gd name="connsiteY106" fmla="*/ 1638300 h 3043238"/>
              <a:gd name="connsiteX107" fmla="*/ 1214437 w 5595937"/>
              <a:gd name="connsiteY107" fmla="*/ 1652588 h 3043238"/>
              <a:gd name="connsiteX108" fmla="*/ 1119187 w 5595937"/>
              <a:gd name="connsiteY108" fmla="*/ 1652588 h 3043238"/>
              <a:gd name="connsiteX109" fmla="*/ 1119187 w 5595937"/>
              <a:gd name="connsiteY109" fmla="*/ 1671638 h 3043238"/>
              <a:gd name="connsiteX110" fmla="*/ 1071562 w 5595937"/>
              <a:gd name="connsiteY110" fmla="*/ 1671638 h 3043238"/>
              <a:gd name="connsiteX111" fmla="*/ 1071562 w 5595937"/>
              <a:gd name="connsiteY111" fmla="*/ 1685925 h 3043238"/>
              <a:gd name="connsiteX112" fmla="*/ 1057275 w 5595937"/>
              <a:gd name="connsiteY112" fmla="*/ 1685925 h 3043238"/>
              <a:gd name="connsiteX113" fmla="*/ 1057275 w 5595937"/>
              <a:gd name="connsiteY113" fmla="*/ 1704975 h 3043238"/>
              <a:gd name="connsiteX114" fmla="*/ 957262 w 5595937"/>
              <a:gd name="connsiteY114" fmla="*/ 1704975 h 3043238"/>
              <a:gd name="connsiteX115" fmla="*/ 957262 w 5595937"/>
              <a:gd name="connsiteY115" fmla="*/ 1724025 h 3043238"/>
              <a:gd name="connsiteX116" fmla="*/ 942975 w 5595937"/>
              <a:gd name="connsiteY116" fmla="*/ 1724025 h 3043238"/>
              <a:gd name="connsiteX117" fmla="*/ 942975 w 5595937"/>
              <a:gd name="connsiteY117" fmla="*/ 1743075 h 3043238"/>
              <a:gd name="connsiteX118" fmla="*/ 914400 w 5595937"/>
              <a:gd name="connsiteY118" fmla="*/ 1743075 h 3043238"/>
              <a:gd name="connsiteX119" fmla="*/ 914400 w 5595937"/>
              <a:gd name="connsiteY119" fmla="*/ 1757363 h 3043238"/>
              <a:gd name="connsiteX120" fmla="*/ 809625 w 5595937"/>
              <a:gd name="connsiteY120" fmla="*/ 1757363 h 3043238"/>
              <a:gd name="connsiteX121" fmla="*/ 809625 w 5595937"/>
              <a:gd name="connsiteY121" fmla="*/ 1785938 h 3043238"/>
              <a:gd name="connsiteX122" fmla="*/ 785812 w 5595937"/>
              <a:gd name="connsiteY122" fmla="*/ 1785938 h 3043238"/>
              <a:gd name="connsiteX123" fmla="*/ 785812 w 5595937"/>
              <a:gd name="connsiteY123" fmla="*/ 1804988 h 3043238"/>
              <a:gd name="connsiteX124" fmla="*/ 747712 w 5595937"/>
              <a:gd name="connsiteY124" fmla="*/ 1804988 h 3043238"/>
              <a:gd name="connsiteX125" fmla="*/ 747712 w 5595937"/>
              <a:gd name="connsiteY125" fmla="*/ 1828800 h 3043238"/>
              <a:gd name="connsiteX126" fmla="*/ 619125 w 5595937"/>
              <a:gd name="connsiteY126" fmla="*/ 1828800 h 3043238"/>
              <a:gd name="connsiteX127" fmla="*/ 619125 w 5595937"/>
              <a:gd name="connsiteY127" fmla="*/ 1843088 h 3043238"/>
              <a:gd name="connsiteX128" fmla="*/ 604837 w 5595937"/>
              <a:gd name="connsiteY128" fmla="*/ 1843088 h 3043238"/>
              <a:gd name="connsiteX129" fmla="*/ 604837 w 5595937"/>
              <a:gd name="connsiteY129" fmla="*/ 1857375 h 3043238"/>
              <a:gd name="connsiteX130" fmla="*/ 561975 w 5595937"/>
              <a:gd name="connsiteY130" fmla="*/ 1857375 h 3043238"/>
              <a:gd name="connsiteX131" fmla="*/ 561975 w 5595937"/>
              <a:gd name="connsiteY131" fmla="*/ 1881188 h 3043238"/>
              <a:gd name="connsiteX132" fmla="*/ 485775 w 5595937"/>
              <a:gd name="connsiteY132" fmla="*/ 1881188 h 3043238"/>
              <a:gd name="connsiteX133" fmla="*/ 485775 w 5595937"/>
              <a:gd name="connsiteY133" fmla="*/ 1890713 h 3043238"/>
              <a:gd name="connsiteX134" fmla="*/ 457200 w 5595937"/>
              <a:gd name="connsiteY134" fmla="*/ 1890713 h 3043238"/>
              <a:gd name="connsiteX135" fmla="*/ 459581 w 5595937"/>
              <a:gd name="connsiteY135" fmla="*/ 1931194 h 3043238"/>
              <a:gd name="connsiteX136" fmla="*/ 371475 w 5595937"/>
              <a:gd name="connsiteY136" fmla="*/ 1931194 h 3043238"/>
              <a:gd name="connsiteX137" fmla="*/ 376237 w 5595937"/>
              <a:gd name="connsiteY137" fmla="*/ 1957388 h 3043238"/>
              <a:gd name="connsiteX138" fmla="*/ 295275 w 5595937"/>
              <a:gd name="connsiteY138" fmla="*/ 1957388 h 3043238"/>
              <a:gd name="connsiteX139" fmla="*/ 295275 w 5595937"/>
              <a:gd name="connsiteY139" fmla="*/ 1981200 h 3043238"/>
              <a:gd name="connsiteX140" fmla="*/ 271462 w 5595937"/>
              <a:gd name="connsiteY140" fmla="*/ 1981200 h 3043238"/>
              <a:gd name="connsiteX141" fmla="*/ 271462 w 5595937"/>
              <a:gd name="connsiteY141" fmla="*/ 2019300 h 3043238"/>
              <a:gd name="connsiteX142" fmla="*/ 252412 w 5595937"/>
              <a:gd name="connsiteY142" fmla="*/ 2019300 h 3043238"/>
              <a:gd name="connsiteX143" fmla="*/ 252412 w 5595937"/>
              <a:gd name="connsiteY143" fmla="*/ 2043113 h 3043238"/>
              <a:gd name="connsiteX144" fmla="*/ 219075 w 5595937"/>
              <a:gd name="connsiteY144" fmla="*/ 2043113 h 3043238"/>
              <a:gd name="connsiteX145" fmla="*/ 219075 w 5595937"/>
              <a:gd name="connsiteY145" fmla="*/ 2100263 h 3043238"/>
              <a:gd name="connsiteX146" fmla="*/ 166687 w 5595937"/>
              <a:gd name="connsiteY146" fmla="*/ 2100263 h 3043238"/>
              <a:gd name="connsiteX147" fmla="*/ 166687 w 5595937"/>
              <a:gd name="connsiteY147" fmla="*/ 2128838 h 3043238"/>
              <a:gd name="connsiteX148" fmla="*/ 123825 w 5595937"/>
              <a:gd name="connsiteY148" fmla="*/ 2131219 h 3043238"/>
              <a:gd name="connsiteX149" fmla="*/ 123825 w 5595937"/>
              <a:gd name="connsiteY149" fmla="*/ 2152650 h 3043238"/>
              <a:gd name="connsiteX150" fmla="*/ 100012 w 5595937"/>
              <a:gd name="connsiteY150" fmla="*/ 2152650 h 3043238"/>
              <a:gd name="connsiteX151" fmla="*/ 100012 w 5595937"/>
              <a:gd name="connsiteY151" fmla="*/ 2185988 h 3043238"/>
              <a:gd name="connsiteX152" fmla="*/ 66675 w 5595937"/>
              <a:gd name="connsiteY152" fmla="*/ 2185988 h 3043238"/>
              <a:gd name="connsiteX153" fmla="*/ 66675 w 5595937"/>
              <a:gd name="connsiteY153" fmla="*/ 2205038 h 3043238"/>
              <a:gd name="connsiteX154" fmla="*/ 38100 w 5595937"/>
              <a:gd name="connsiteY154" fmla="*/ 2205038 h 3043238"/>
              <a:gd name="connsiteX155" fmla="*/ 40481 w 5595937"/>
              <a:gd name="connsiteY155" fmla="*/ 2259806 h 3043238"/>
              <a:gd name="connsiteX156" fmla="*/ 19050 w 5595937"/>
              <a:gd name="connsiteY156" fmla="*/ 2266950 h 3043238"/>
              <a:gd name="connsiteX157" fmla="*/ 19050 w 5595937"/>
              <a:gd name="connsiteY157" fmla="*/ 2376488 h 3043238"/>
              <a:gd name="connsiteX158" fmla="*/ 0 w 5595937"/>
              <a:gd name="connsiteY158" fmla="*/ 2376488 h 3043238"/>
              <a:gd name="connsiteX159" fmla="*/ 0 w 5595937"/>
              <a:gd name="connsiteY159" fmla="*/ 3043238 h 3043238"/>
              <a:gd name="connsiteX0" fmla="*/ 5595937 w 5595937"/>
              <a:gd name="connsiteY0" fmla="*/ 0 h 3043238"/>
              <a:gd name="connsiteX1" fmla="*/ 5348287 w 5595937"/>
              <a:gd name="connsiteY1" fmla="*/ 0 h 3043238"/>
              <a:gd name="connsiteX2" fmla="*/ 5348287 w 5595937"/>
              <a:gd name="connsiteY2" fmla="*/ 133350 h 3043238"/>
              <a:gd name="connsiteX3" fmla="*/ 5291137 w 5595937"/>
              <a:gd name="connsiteY3" fmla="*/ 133350 h 3043238"/>
              <a:gd name="connsiteX4" fmla="*/ 5291137 w 5595937"/>
              <a:gd name="connsiteY4" fmla="*/ 252413 h 3043238"/>
              <a:gd name="connsiteX5" fmla="*/ 5186362 w 5595937"/>
              <a:gd name="connsiteY5" fmla="*/ 252413 h 3043238"/>
              <a:gd name="connsiteX6" fmla="*/ 5186362 w 5595937"/>
              <a:gd name="connsiteY6" fmla="*/ 361950 h 3043238"/>
              <a:gd name="connsiteX7" fmla="*/ 5033962 w 5595937"/>
              <a:gd name="connsiteY7" fmla="*/ 361950 h 3043238"/>
              <a:gd name="connsiteX8" fmla="*/ 5033962 w 5595937"/>
              <a:gd name="connsiteY8" fmla="*/ 447675 h 3043238"/>
              <a:gd name="connsiteX9" fmla="*/ 4667250 w 5595937"/>
              <a:gd name="connsiteY9" fmla="*/ 447675 h 3043238"/>
              <a:gd name="connsiteX10" fmla="*/ 4667250 w 5595937"/>
              <a:gd name="connsiteY10" fmla="*/ 514350 h 3043238"/>
              <a:gd name="connsiteX11" fmla="*/ 4481512 w 5595937"/>
              <a:gd name="connsiteY11" fmla="*/ 514350 h 3043238"/>
              <a:gd name="connsiteX12" fmla="*/ 4481512 w 5595937"/>
              <a:gd name="connsiteY12" fmla="*/ 571500 h 3043238"/>
              <a:gd name="connsiteX13" fmla="*/ 4329112 w 5595937"/>
              <a:gd name="connsiteY13" fmla="*/ 571500 h 3043238"/>
              <a:gd name="connsiteX14" fmla="*/ 4329112 w 5595937"/>
              <a:gd name="connsiteY14" fmla="*/ 609600 h 3043238"/>
              <a:gd name="connsiteX15" fmla="*/ 4300537 w 5595937"/>
              <a:gd name="connsiteY15" fmla="*/ 609600 h 3043238"/>
              <a:gd name="connsiteX16" fmla="*/ 4300537 w 5595937"/>
              <a:gd name="connsiteY16" fmla="*/ 657225 h 3043238"/>
              <a:gd name="connsiteX17" fmla="*/ 4090987 w 5595937"/>
              <a:gd name="connsiteY17" fmla="*/ 657225 h 3043238"/>
              <a:gd name="connsiteX18" fmla="*/ 4090987 w 5595937"/>
              <a:gd name="connsiteY18" fmla="*/ 685800 h 3043238"/>
              <a:gd name="connsiteX19" fmla="*/ 4062412 w 5595937"/>
              <a:gd name="connsiteY19" fmla="*/ 685800 h 3043238"/>
              <a:gd name="connsiteX20" fmla="*/ 4062412 w 5595937"/>
              <a:gd name="connsiteY20" fmla="*/ 738188 h 3043238"/>
              <a:gd name="connsiteX21" fmla="*/ 4024312 w 5595937"/>
              <a:gd name="connsiteY21" fmla="*/ 738188 h 3043238"/>
              <a:gd name="connsiteX22" fmla="*/ 4024312 w 5595937"/>
              <a:gd name="connsiteY22" fmla="*/ 762000 h 3043238"/>
              <a:gd name="connsiteX23" fmla="*/ 3919537 w 5595937"/>
              <a:gd name="connsiteY23" fmla="*/ 762000 h 3043238"/>
              <a:gd name="connsiteX24" fmla="*/ 3919537 w 5595937"/>
              <a:gd name="connsiteY24" fmla="*/ 809625 h 3043238"/>
              <a:gd name="connsiteX25" fmla="*/ 3819525 w 5595937"/>
              <a:gd name="connsiteY25" fmla="*/ 809625 h 3043238"/>
              <a:gd name="connsiteX26" fmla="*/ 3819525 w 5595937"/>
              <a:gd name="connsiteY26" fmla="*/ 838200 h 3043238"/>
              <a:gd name="connsiteX27" fmla="*/ 3681412 w 5595937"/>
              <a:gd name="connsiteY27" fmla="*/ 838200 h 3043238"/>
              <a:gd name="connsiteX28" fmla="*/ 3681412 w 5595937"/>
              <a:gd name="connsiteY28" fmla="*/ 871538 h 3043238"/>
              <a:gd name="connsiteX29" fmla="*/ 3638550 w 5595937"/>
              <a:gd name="connsiteY29" fmla="*/ 871538 h 3043238"/>
              <a:gd name="connsiteX30" fmla="*/ 3638550 w 5595937"/>
              <a:gd name="connsiteY30" fmla="*/ 904875 h 3043238"/>
              <a:gd name="connsiteX31" fmla="*/ 3557587 w 5595937"/>
              <a:gd name="connsiteY31" fmla="*/ 904875 h 3043238"/>
              <a:gd name="connsiteX32" fmla="*/ 3557587 w 5595937"/>
              <a:gd name="connsiteY32" fmla="*/ 942975 h 3043238"/>
              <a:gd name="connsiteX33" fmla="*/ 3381375 w 5595937"/>
              <a:gd name="connsiteY33" fmla="*/ 942975 h 3043238"/>
              <a:gd name="connsiteX34" fmla="*/ 3381375 w 5595937"/>
              <a:gd name="connsiteY34" fmla="*/ 942975 h 3043238"/>
              <a:gd name="connsiteX35" fmla="*/ 3381375 w 5595937"/>
              <a:gd name="connsiteY35" fmla="*/ 981075 h 3043238"/>
              <a:gd name="connsiteX36" fmla="*/ 3319462 w 5595937"/>
              <a:gd name="connsiteY36" fmla="*/ 981075 h 3043238"/>
              <a:gd name="connsiteX37" fmla="*/ 3319462 w 5595937"/>
              <a:gd name="connsiteY37" fmla="*/ 1004888 h 3043238"/>
              <a:gd name="connsiteX38" fmla="*/ 3243262 w 5595937"/>
              <a:gd name="connsiteY38" fmla="*/ 1004888 h 3043238"/>
              <a:gd name="connsiteX39" fmla="*/ 3243262 w 5595937"/>
              <a:gd name="connsiteY39" fmla="*/ 1028700 h 3043238"/>
              <a:gd name="connsiteX40" fmla="*/ 3105150 w 5595937"/>
              <a:gd name="connsiteY40" fmla="*/ 1028700 h 3043238"/>
              <a:gd name="connsiteX41" fmla="*/ 3105150 w 5595937"/>
              <a:gd name="connsiteY41" fmla="*/ 1052513 h 3043238"/>
              <a:gd name="connsiteX42" fmla="*/ 3062287 w 5595937"/>
              <a:gd name="connsiteY42" fmla="*/ 1052513 h 3043238"/>
              <a:gd name="connsiteX43" fmla="*/ 3062287 w 5595937"/>
              <a:gd name="connsiteY43" fmla="*/ 1071563 h 3043238"/>
              <a:gd name="connsiteX44" fmla="*/ 2847975 w 5595937"/>
              <a:gd name="connsiteY44" fmla="*/ 1071563 h 3043238"/>
              <a:gd name="connsiteX45" fmla="*/ 2847975 w 5595937"/>
              <a:gd name="connsiteY45" fmla="*/ 1085850 h 3043238"/>
              <a:gd name="connsiteX46" fmla="*/ 2724150 w 5595937"/>
              <a:gd name="connsiteY46" fmla="*/ 1085850 h 3043238"/>
              <a:gd name="connsiteX47" fmla="*/ 2724150 w 5595937"/>
              <a:gd name="connsiteY47" fmla="*/ 1104900 h 3043238"/>
              <a:gd name="connsiteX48" fmla="*/ 2709862 w 5595937"/>
              <a:gd name="connsiteY48" fmla="*/ 1104900 h 3043238"/>
              <a:gd name="connsiteX49" fmla="*/ 2709862 w 5595937"/>
              <a:gd name="connsiteY49" fmla="*/ 1128713 h 3043238"/>
              <a:gd name="connsiteX50" fmla="*/ 2695575 w 5595937"/>
              <a:gd name="connsiteY50" fmla="*/ 1128713 h 3043238"/>
              <a:gd name="connsiteX51" fmla="*/ 2695575 w 5595937"/>
              <a:gd name="connsiteY51" fmla="*/ 1147763 h 3043238"/>
              <a:gd name="connsiteX52" fmla="*/ 2652712 w 5595937"/>
              <a:gd name="connsiteY52" fmla="*/ 1147763 h 3043238"/>
              <a:gd name="connsiteX53" fmla="*/ 2652712 w 5595937"/>
              <a:gd name="connsiteY53" fmla="*/ 1162050 h 3043238"/>
              <a:gd name="connsiteX54" fmla="*/ 2624137 w 5595937"/>
              <a:gd name="connsiteY54" fmla="*/ 1162050 h 3043238"/>
              <a:gd name="connsiteX55" fmla="*/ 2624137 w 5595937"/>
              <a:gd name="connsiteY55" fmla="*/ 1181100 h 3043238"/>
              <a:gd name="connsiteX56" fmla="*/ 2505075 w 5595937"/>
              <a:gd name="connsiteY56" fmla="*/ 1181100 h 3043238"/>
              <a:gd name="connsiteX57" fmla="*/ 2486025 w 5595937"/>
              <a:gd name="connsiteY57" fmla="*/ 1200150 h 3043238"/>
              <a:gd name="connsiteX58" fmla="*/ 2390775 w 5595937"/>
              <a:gd name="connsiteY58" fmla="*/ 1200150 h 3043238"/>
              <a:gd name="connsiteX59" fmla="*/ 2390775 w 5595937"/>
              <a:gd name="connsiteY59" fmla="*/ 1219200 h 3043238"/>
              <a:gd name="connsiteX60" fmla="*/ 2333625 w 5595937"/>
              <a:gd name="connsiteY60" fmla="*/ 1219200 h 3043238"/>
              <a:gd name="connsiteX61" fmla="*/ 2333625 w 5595937"/>
              <a:gd name="connsiteY61" fmla="*/ 1233488 h 3043238"/>
              <a:gd name="connsiteX62" fmla="*/ 2266950 w 5595937"/>
              <a:gd name="connsiteY62" fmla="*/ 1233488 h 3043238"/>
              <a:gd name="connsiteX63" fmla="*/ 2266950 w 5595937"/>
              <a:gd name="connsiteY63" fmla="*/ 1252538 h 3043238"/>
              <a:gd name="connsiteX64" fmla="*/ 2214562 w 5595937"/>
              <a:gd name="connsiteY64" fmla="*/ 1252538 h 3043238"/>
              <a:gd name="connsiteX65" fmla="*/ 2214562 w 5595937"/>
              <a:gd name="connsiteY65" fmla="*/ 1266825 h 3043238"/>
              <a:gd name="connsiteX66" fmla="*/ 2195512 w 5595937"/>
              <a:gd name="connsiteY66" fmla="*/ 1266825 h 3043238"/>
              <a:gd name="connsiteX67" fmla="*/ 2195512 w 5595937"/>
              <a:gd name="connsiteY67" fmla="*/ 1281113 h 3043238"/>
              <a:gd name="connsiteX68" fmla="*/ 2157412 w 5595937"/>
              <a:gd name="connsiteY68" fmla="*/ 1281113 h 3043238"/>
              <a:gd name="connsiteX69" fmla="*/ 2157412 w 5595937"/>
              <a:gd name="connsiteY69" fmla="*/ 1309688 h 3043238"/>
              <a:gd name="connsiteX70" fmla="*/ 2147887 w 5595937"/>
              <a:gd name="connsiteY70" fmla="*/ 1309688 h 3043238"/>
              <a:gd name="connsiteX71" fmla="*/ 2152650 w 5595937"/>
              <a:gd name="connsiteY71" fmla="*/ 1314451 h 3043238"/>
              <a:gd name="connsiteX72" fmla="*/ 2128837 w 5595937"/>
              <a:gd name="connsiteY72" fmla="*/ 1314451 h 3043238"/>
              <a:gd name="connsiteX73" fmla="*/ 2128837 w 5595937"/>
              <a:gd name="connsiteY73" fmla="*/ 1347788 h 3043238"/>
              <a:gd name="connsiteX74" fmla="*/ 2100262 w 5595937"/>
              <a:gd name="connsiteY74" fmla="*/ 1347788 h 3043238"/>
              <a:gd name="connsiteX75" fmla="*/ 2100262 w 5595937"/>
              <a:gd name="connsiteY75" fmla="*/ 1362075 h 3043238"/>
              <a:gd name="connsiteX76" fmla="*/ 1962150 w 5595937"/>
              <a:gd name="connsiteY76" fmla="*/ 1362075 h 3043238"/>
              <a:gd name="connsiteX77" fmla="*/ 1962150 w 5595937"/>
              <a:gd name="connsiteY77" fmla="*/ 1385888 h 3043238"/>
              <a:gd name="connsiteX78" fmla="*/ 1838325 w 5595937"/>
              <a:gd name="connsiteY78" fmla="*/ 1385888 h 3043238"/>
              <a:gd name="connsiteX79" fmla="*/ 1838325 w 5595937"/>
              <a:gd name="connsiteY79" fmla="*/ 1404938 h 3043238"/>
              <a:gd name="connsiteX80" fmla="*/ 1819275 w 5595937"/>
              <a:gd name="connsiteY80" fmla="*/ 1404938 h 3043238"/>
              <a:gd name="connsiteX81" fmla="*/ 1819275 w 5595937"/>
              <a:gd name="connsiteY81" fmla="*/ 1419225 h 3043238"/>
              <a:gd name="connsiteX82" fmla="*/ 1804987 w 5595937"/>
              <a:gd name="connsiteY82" fmla="*/ 1419225 h 3043238"/>
              <a:gd name="connsiteX83" fmla="*/ 1804987 w 5595937"/>
              <a:gd name="connsiteY83" fmla="*/ 1428750 h 3043238"/>
              <a:gd name="connsiteX84" fmla="*/ 1762125 w 5595937"/>
              <a:gd name="connsiteY84" fmla="*/ 1428750 h 3043238"/>
              <a:gd name="connsiteX85" fmla="*/ 1762125 w 5595937"/>
              <a:gd name="connsiteY85" fmla="*/ 1428750 h 3043238"/>
              <a:gd name="connsiteX86" fmla="*/ 1685925 w 5595937"/>
              <a:gd name="connsiteY86" fmla="*/ 1428750 h 3043238"/>
              <a:gd name="connsiteX87" fmla="*/ 1685925 w 5595937"/>
              <a:gd name="connsiteY87" fmla="*/ 1462088 h 3043238"/>
              <a:gd name="connsiteX88" fmla="*/ 1666875 w 5595937"/>
              <a:gd name="connsiteY88" fmla="*/ 1462088 h 3043238"/>
              <a:gd name="connsiteX89" fmla="*/ 1666875 w 5595937"/>
              <a:gd name="connsiteY89" fmla="*/ 1476375 h 3043238"/>
              <a:gd name="connsiteX90" fmla="*/ 1657350 w 5595937"/>
              <a:gd name="connsiteY90" fmla="*/ 1476375 h 3043238"/>
              <a:gd name="connsiteX91" fmla="*/ 1657350 w 5595937"/>
              <a:gd name="connsiteY91" fmla="*/ 1485900 h 3043238"/>
              <a:gd name="connsiteX92" fmla="*/ 1552575 w 5595937"/>
              <a:gd name="connsiteY92" fmla="*/ 1485900 h 3043238"/>
              <a:gd name="connsiteX93" fmla="*/ 1552575 w 5595937"/>
              <a:gd name="connsiteY93" fmla="*/ 1514475 h 3043238"/>
              <a:gd name="connsiteX94" fmla="*/ 1514475 w 5595937"/>
              <a:gd name="connsiteY94" fmla="*/ 1514475 h 3043238"/>
              <a:gd name="connsiteX95" fmla="*/ 1514475 w 5595937"/>
              <a:gd name="connsiteY95" fmla="*/ 1514475 h 3043238"/>
              <a:gd name="connsiteX96" fmla="*/ 1485900 w 5595937"/>
              <a:gd name="connsiteY96" fmla="*/ 1543050 h 3043238"/>
              <a:gd name="connsiteX97" fmla="*/ 1485900 w 5595937"/>
              <a:gd name="connsiteY97" fmla="*/ 1566863 h 3043238"/>
              <a:gd name="connsiteX98" fmla="*/ 1419225 w 5595937"/>
              <a:gd name="connsiteY98" fmla="*/ 1566863 h 3043238"/>
              <a:gd name="connsiteX99" fmla="*/ 1419225 w 5595937"/>
              <a:gd name="connsiteY99" fmla="*/ 1595438 h 3043238"/>
              <a:gd name="connsiteX100" fmla="*/ 1366837 w 5595937"/>
              <a:gd name="connsiteY100" fmla="*/ 1595438 h 3043238"/>
              <a:gd name="connsiteX101" fmla="*/ 1366837 w 5595937"/>
              <a:gd name="connsiteY101" fmla="*/ 1614488 h 3043238"/>
              <a:gd name="connsiteX102" fmla="*/ 1338262 w 5595937"/>
              <a:gd name="connsiteY102" fmla="*/ 1614488 h 3043238"/>
              <a:gd name="connsiteX103" fmla="*/ 1338262 w 5595937"/>
              <a:gd name="connsiteY103" fmla="*/ 1633538 h 3043238"/>
              <a:gd name="connsiteX104" fmla="*/ 1295400 w 5595937"/>
              <a:gd name="connsiteY104" fmla="*/ 1633538 h 3043238"/>
              <a:gd name="connsiteX105" fmla="*/ 1295400 w 5595937"/>
              <a:gd name="connsiteY105" fmla="*/ 1638300 h 3043238"/>
              <a:gd name="connsiteX106" fmla="*/ 1214437 w 5595937"/>
              <a:gd name="connsiteY106" fmla="*/ 1638300 h 3043238"/>
              <a:gd name="connsiteX107" fmla="*/ 1214437 w 5595937"/>
              <a:gd name="connsiteY107" fmla="*/ 1652588 h 3043238"/>
              <a:gd name="connsiteX108" fmla="*/ 1119187 w 5595937"/>
              <a:gd name="connsiteY108" fmla="*/ 1652588 h 3043238"/>
              <a:gd name="connsiteX109" fmla="*/ 1119187 w 5595937"/>
              <a:gd name="connsiteY109" fmla="*/ 1671638 h 3043238"/>
              <a:gd name="connsiteX110" fmla="*/ 1071562 w 5595937"/>
              <a:gd name="connsiteY110" fmla="*/ 1671638 h 3043238"/>
              <a:gd name="connsiteX111" fmla="*/ 1071562 w 5595937"/>
              <a:gd name="connsiteY111" fmla="*/ 1685925 h 3043238"/>
              <a:gd name="connsiteX112" fmla="*/ 1057275 w 5595937"/>
              <a:gd name="connsiteY112" fmla="*/ 1685925 h 3043238"/>
              <a:gd name="connsiteX113" fmla="*/ 1057275 w 5595937"/>
              <a:gd name="connsiteY113" fmla="*/ 1704975 h 3043238"/>
              <a:gd name="connsiteX114" fmla="*/ 957262 w 5595937"/>
              <a:gd name="connsiteY114" fmla="*/ 1704975 h 3043238"/>
              <a:gd name="connsiteX115" fmla="*/ 957262 w 5595937"/>
              <a:gd name="connsiteY115" fmla="*/ 1724025 h 3043238"/>
              <a:gd name="connsiteX116" fmla="*/ 942975 w 5595937"/>
              <a:gd name="connsiteY116" fmla="*/ 1724025 h 3043238"/>
              <a:gd name="connsiteX117" fmla="*/ 942975 w 5595937"/>
              <a:gd name="connsiteY117" fmla="*/ 1743075 h 3043238"/>
              <a:gd name="connsiteX118" fmla="*/ 914400 w 5595937"/>
              <a:gd name="connsiteY118" fmla="*/ 1743075 h 3043238"/>
              <a:gd name="connsiteX119" fmla="*/ 914400 w 5595937"/>
              <a:gd name="connsiteY119" fmla="*/ 1757363 h 3043238"/>
              <a:gd name="connsiteX120" fmla="*/ 809625 w 5595937"/>
              <a:gd name="connsiteY120" fmla="*/ 1757363 h 3043238"/>
              <a:gd name="connsiteX121" fmla="*/ 809625 w 5595937"/>
              <a:gd name="connsiteY121" fmla="*/ 1785938 h 3043238"/>
              <a:gd name="connsiteX122" fmla="*/ 785812 w 5595937"/>
              <a:gd name="connsiteY122" fmla="*/ 1785938 h 3043238"/>
              <a:gd name="connsiteX123" fmla="*/ 785812 w 5595937"/>
              <a:gd name="connsiteY123" fmla="*/ 1804988 h 3043238"/>
              <a:gd name="connsiteX124" fmla="*/ 747712 w 5595937"/>
              <a:gd name="connsiteY124" fmla="*/ 1804988 h 3043238"/>
              <a:gd name="connsiteX125" fmla="*/ 747712 w 5595937"/>
              <a:gd name="connsiteY125" fmla="*/ 1828800 h 3043238"/>
              <a:gd name="connsiteX126" fmla="*/ 619125 w 5595937"/>
              <a:gd name="connsiteY126" fmla="*/ 1828800 h 3043238"/>
              <a:gd name="connsiteX127" fmla="*/ 619125 w 5595937"/>
              <a:gd name="connsiteY127" fmla="*/ 1843088 h 3043238"/>
              <a:gd name="connsiteX128" fmla="*/ 604837 w 5595937"/>
              <a:gd name="connsiteY128" fmla="*/ 1843088 h 3043238"/>
              <a:gd name="connsiteX129" fmla="*/ 604837 w 5595937"/>
              <a:gd name="connsiteY129" fmla="*/ 1857375 h 3043238"/>
              <a:gd name="connsiteX130" fmla="*/ 561975 w 5595937"/>
              <a:gd name="connsiteY130" fmla="*/ 1857375 h 3043238"/>
              <a:gd name="connsiteX131" fmla="*/ 561975 w 5595937"/>
              <a:gd name="connsiteY131" fmla="*/ 1881188 h 3043238"/>
              <a:gd name="connsiteX132" fmla="*/ 485775 w 5595937"/>
              <a:gd name="connsiteY132" fmla="*/ 1881188 h 3043238"/>
              <a:gd name="connsiteX133" fmla="*/ 485775 w 5595937"/>
              <a:gd name="connsiteY133" fmla="*/ 1890713 h 3043238"/>
              <a:gd name="connsiteX134" fmla="*/ 457200 w 5595937"/>
              <a:gd name="connsiteY134" fmla="*/ 1890713 h 3043238"/>
              <a:gd name="connsiteX135" fmla="*/ 459581 w 5595937"/>
              <a:gd name="connsiteY135" fmla="*/ 1931194 h 3043238"/>
              <a:gd name="connsiteX136" fmla="*/ 371475 w 5595937"/>
              <a:gd name="connsiteY136" fmla="*/ 1931194 h 3043238"/>
              <a:gd name="connsiteX137" fmla="*/ 376237 w 5595937"/>
              <a:gd name="connsiteY137" fmla="*/ 1957388 h 3043238"/>
              <a:gd name="connsiteX138" fmla="*/ 295275 w 5595937"/>
              <a:gd name="connsiteY138" fmla="*/ 1957388 h 3043238"/>
              <a:gd name="connsiteX139" fmla="*/ 295275 w 5595937"/>
              <a:gd name="connsiteY139" fmla="*/ 1981200 h 3043238"/>
              <a:gd name="connsiteX140" fmla="*/ 271462 w 5595937"/>
              <a:gd name="connsiteY140" fmla="*/ 1981200 h 3043238"/>
              <a:gd name="connsiteX141" fmla="*/ 271462 w 5595937"/>
              <a:gd name="connsiteY141" fmla="*/ 2019300 h 3043238"/>
              <a:gd name="connsiteX142" fmla="*/ 252412 w 5595937"/>
              <a:gd name="connsiteY142" fmla="*/ 2019300 h 3043238"/>
              <a:gd name="connsiteX143" fmla="*/ 252412 w 5595937"/>
              <a:gd name="connsiteY143" fmla="*/ 2043113 h 3043238"/>
              <a:gd name="connsiteX144" fmla="*/ 219075 w 5595937"/>
              <a:gd name="connsiteY144" fmla="*/ 2043113 h 3043238"/>
              <a:gd name="connsiteX145" fmla="*/ 219075 w 5595937"/>
              <a:gd name="connsiteY145" fmla="*/ 2100263 h 3043238"/>
              <a:gd name="connsiteX146" fmla="*/ 166687 w 5595937"/>
              <a:gd name="connsiteY146" fmla="*/ 2100263 h 3043238"/>
              <a:gd name="connsiteX147" fmla="*/ 166687 w 5595937"/>
              <a:gd name="connsiteY147" fmla="*/ 2128838 h 3043238"/>
              <a:gd name="connsiteX148" fmla="*/ 123825 w 5595937"/>
              <a:gd name="connsiteY148" fmla="*/ 2131219 h 3043238"/>
              <a:gd name="connsiteX149" fmla="*/ 123825 w 5595937"/>
              <a:gd name="connsiteY149" fmla="*/ 2152650 h 3043238"/>
              <a:gd name="connsiteX150" fmla="*/ 100012 w 5595937"/>
              <a:gd name="connsiteY150" fmla="*/ 2152650 h 3043238"/>
              <a:gd name="connsiteX151" fmla="*/ 100012 w 5595937"/>
              <a:gd name="connsiteY151" fmla="*/ 2185988 h 3043238"/>
              <a:gd name="connsiteX152" fmla="*/ 66675 w 5595937"/>
              <a:gd name="connsiteY152" fmla="*/ 2185988 h 3043238"/>
              <a:gd name="connsiteX153" fmla="*/ 66675 w 5595937"/>
              <a:gd name="connsiteY153" fmla="*/ 2205038 h 3043238"/>
              <a:gd name="connsiteX154" fmla="*/ 38100 w 5595937"/>
              <a:gd name="connsiteY154" fmla="*/ 2205038 h 3043238"/>
              <a:gd name="connsiteX155" fmla="*/ 35719 w 5595937"/>
              <a:gd name="connsiteY155" fmla="*/ 2266950 h 3043238"/>
              <a:gd name="connsiteX156" fmla="*/ 19050 w 5595937"/>
              <a:gd name="connsiteY156" fmla="*/ 2266950 h 3043238"/>
              <a:gd name="connsiteX157" fmla="*/ 19050 w 5595937"/>
              <a:gd name="connsiteY157" fmla="*/ 2376488 h 3043238"/>
              <a:gd name="connsiteX158" fmla="*/ 0 w 5595937"/>
              <a:gd name="connsiteY158" fmla="*/ 2376488 h 3043238"/>
              <a:gd name="connsiteX159" fmla="*/ 0 w 5595937"/>
              <a:gd name="connsiteY159" fmla="*/ 3043238 h 3043238"/>
              <a:gd name="connsiteX0" fmla="*/ 5595937 w 5595937"/>
              <a:gd name="connsiteY0" fmla="*/ 0 h 3043238"/>
              <a:gd name="connsiteX1" fmla="*/ 5348287 w 5595937"/>
              <a:gd name="connsiteY1" fmla="*/ 0 h 3043238"/>
              <a:gd name="connsiteX2" fmla="*/ 5348287 w 5595937"/>
              <a:gd name="connsiteY2" fmla="*/ 133350 h 3043238"/>
              <a:gd name="connsiteX3" fmla="*/ 5291137 w 5595937"/>
              <a:gd name="connsiteY3" fmla="*/ 133350 h 3043238"/>
              <a:gd name="connsiteX4" fmla="*/ 5291137 w 5595937"/>
              <a:gd name="connsiteY4" fmla="*/ 252413 h 3043238"/>
              <a:gd name="connsiteX5" fmla="*/ 5186362 w 5595937"/>
              <a:gd name="connsiteY5" fmla="*/ 252413 h 3043238"/>
              <a:gd name="connsiteX6" fmla="*/ 5186362 w 5595937"/>
              <a:gd name="connsiteY6" fmla="*/ 361950 h 3043238"/>
              <a:gd name="connsiteX7" fmla="*/ 5033962 w 5595937"/>
              <a:gd name="connsiteY7" fmla="*/ 361950 h 3043238"/>
              <a:gd name="connsiteX8" fmla="*/ 5033962 w 5595937"/>
              <a:gd name="connsiteY8" fmla="*/ 447675 h 3043238"/>
              <a:gd name="connsiteX9" fmla="*/ 4667250 w 5595937"/>
              <a:gd name="connsiteY9" fmla="*/ 447675 h 3043238"/>
              <a:gd name="connsiteX10" fmla="*/ 4667250 w 5595937"/>
              <a:gd name="connsiteY10" fmla="*/ 514350 h 3043238"/>
              <a:gd name="connsiteX11" fmla="*/ 4481512 w 5595937"/>
              <a:gd name="connsiteY11" fmla="*/ 514350 h 3043238"/>
              <a:gd name="connsiteX12" fmla="*/ 4481512 w 5595937"/>
              <a:gd name="connsiteY12" fmla="*/ 571500 h 3043238"/>
              <a:gd name="connsiteX13" fmla="*/ 4329112 w 5595937"/>
              <a:gd name="connsiteY13" fmla="*/ 571500 h 3043238"/>
              <a:gd name="connsiteX14" fmla="*/ 4329112 w 5595937"/>
              <a:gd name="connsiteY14" fmla="*/ 609600 h 3043238"/>
              <a:gd name="connsiteX15" fmla="*/ 4300537 w 5595937"/>
              <a:gd name="connsiteY15" fmla="*/ 609600 h 3043238"/>
              <a:gd name="connsiteX16" fmla="*/ 4300537 w 5595937"/>
              <a:gd name="connsiteY16" fmla="*/ 657225 h 3043238"/>
              <a:gd name="connsiteX17" fmla="*/ 4090987 w 5595937"/>
              <a:gd name="connsiteY17" fmla="*/ 657225 h 3043238"/>
              <a:gd name="connsiteX18" fmla="*/ 4090987 w 5595937"/>
              <a:gd name="connsiteY18" fmla="*/ 685800 h 3043238"/>
              <a:gd name="connsiteX19" fmla="*/ 4062412 w 5595937"/>
              <a:gd name="connsiteY19" fmla="*/ 685800 h 3043238"/>
              <a:gd name="connsiteX20" fmla="*/ 4062412 w 5595937"/>
              <a:gd name="connsiteY20" fmla="*/ 738188 h 3043238"/>
              <a:gd name="connsiteX21" fmla="*/ 4024312 w 5595937"/>
              <a:gd name="connsiteY21" fmla="*/ 738188 h 3043238"/>
              <a:gd name="connsiteX22" fmla="*/ 4024312 w 5595937"/>
              <a:gd name="connsiteY22" fmla="*/ 762000 h 3043238"/>
              <a:gd name="connsiteX23" fmla="*/ 3919537 w 5595937"/>
              <a:gd name="connsiteY23" fmla="*/ 762000 h 3043238"/>
              <a:gd name="connsiteX24" fmla="*/ 3919537 w 5595937"/>
              <a:gd name="connsiteY24" fmla="*/ 809625 h 3043238"/>
              <a:gd name="connsiteX25" fmla="*/ 3819525 w 5595937"/>
              <a:gd name="connsiteY25" fmla="*/ 809625 h 3043238"/>
              <a:gd name="connsiteX26" fmla="*/ 3819525 w 5595937"/>
              <a:gd name="connsiteY26" fmla="*/ 838200 h 3043238"/>
              <a:gd name="connsiteX27" fmla="*/ 3681412 w 5595937"/>
              <a:gd name="connsiteY27" fmla="*/ 838200 h 3043238"/>
              <a:gd name="connsiteX28" fmla="*/ 3681412 w 5595937"/>
              <a:gd name="connsiteY28" fmla="*/ 871538 h 3043238"/>
              <a:gd name="connsiteX29" fmla="*/ 3638550 w 5595937"/>
              <a:gd name="connsiteY29" fmla="*/ 871538 h 3043238"/>
              <a:gd name="connsiteX30" fmla="*/ 3638550 w 5595937"/>
              <a:gd name="connsiteY30" fmla="*/ 904875 h 3043238"/>
              <a:gd name="connsiteX31" fmla="*/ 3557587 w 5595937"/>
              <a:gd name="connsiteY31" fmla="*/ 904875 h 3043238"/>
              <a:gd name="connsiteX32" fmla="*/ 3557587 w 5595937"/>
              <a:gd name="connsiteY32" fmla="*/ 942975 h 3043238"/>
              <a:gd name="connsiteX33" fmla="*/ 3381375 w 5595937"/>
              <a:gd name="connsiteY33" fmla="*/ 942975 h 3043238"/>
              <a:gd name="connsiteX34" fmla="*/ 3381375 w 5595937"/>
              <a:gd name="connsiteY34" fmla="*/ 942975 h 3043238"/>
              <a:gd name="connsiteX35" fmla="*/ 3381375 w 5595937"/>
              <a:gd name="connsiteY35" fmla="*/ 981075 h 3043238"/>
              <a:gd name="connsiteX36" fmla="*/ 3319462 w 5595937"/>
              <a:gd name="connsiteY36" fmla="*/ 981075 h 3043238"/>
              <a:gd name="connsiteX37" fmla="*/ 3319462 w 5595937"/>
              <a:gd name="connsiteY37" fmla="*/ 1004888 h 3043238"/>
              <a:gd name="connsiteX38" fmla="*/ 3243262 w 5595937"/>
              <a:gd name="connsiteY38" fmla="*/ 1004888 h 3043238"/>
              <a:gd name="connsiteX39" fmla="*/ 3243262 w 5595937"/>
              <a:gd name="connsiteY39" fmla="*/ 1028700 h 3043238"/>
              <a:gd name="connsiteX40" fmla="*/ 3105150 w 5595937"/>
              <a:gd name="connsiteY40" fmla="*/ 1028700 h 3043238"/>
              <a:gd name="connsiteX41" fmla="*/ 3105150 w 5595937"/>
              <a:gd name="connsiteY41" fmla="*/ 1052513 h 3043238"/>
              <a:gd name="connsiteX42" fmla="*/ 3062287 w 5595937"/>
              <a:gd name="connsiteY42" fmla="*/ 1052513 h 3043238"/>
              <a:gd name="connsiteX43" fmla="*/ 3062287 w 5595937"/>
              <a:gd name="connsiteY43" fmla="*/ 1071563 h 3043238"/>
              <a:gd name="connsiteX44" fmla="*/ 2847975 w 5595937"/>
              <a:gd name="connsiteY44" fmla="*/ 1071563 h 3043238"/>
              <a:gd name="connsiteX45" fmla="*/ 2847975 w 5595937"/>
              <a:gd name="connsiteY45" fmla="*/ 1085850 h 3043238"/>
              <a:gd name="connsiteX46" fmla="*/ 2724150 w 5595937"/>
              <a:gd name="connsiteY46" fmla="*/ 1085850 h 3043238"/>
              <a:gd name="connsiteX47" fmla="*/ 2724150 w 5595937"/>
              <a:gd name="connsiteY47" fmla="*/ 1104900 h 3043238"/>
              <a:gd name="connsiteX48" fmla="*/ 2709862 w 5595937"/>
              <a:gd name="connsiteY48" fmla="*/ 1104900 h 3043238"/>
              <a:gd name="connsiteX49" fmla="*/ 2709862 w 5595937"/>
              <a:gd name="connsiteY49" fmla="*/ 1128713 h 3043238"/>
              <a:gd name="connsiteX50" fmla="*/ 2695575 w 5595937"/>
              <a:gd name="connsiteY50" fmla="*/ 1128713 h 3043238"/>
              <a:gd name="connsiteX51" fmla="*/ 2695575 w 5595937"/>
              <a:gd name="connsiteY51" fmla="*/ 1147763 h 3043238"/>
              <a:gd name="connsiteX52" fmla="*/ 2652712 w 5595937"/>
              <a:gd name="connsiteY52" fmla="*/ 1147763 h 3043238"/>
              <a:gd name="connsiteX53" fmla="*/ 2652712 w 5595937"/>
              <a:gd name="connsiteY53" fmla="*/ 1162050 h 3043238"/>
              <a:gd name="connsiteX54" fmla="*/ 2624137 w 5595937"/>
              <a:gd name="connsiteY54" fmla="*/ 1162050 h 3043238"/>
              <a:gd name="connsiteX55" fmla="*/ 2624137 w 5595937"/>
              <a:gd name="connsiteY55" fmla="*/ 1181100 h 3043238"/>
              <a:gd name="connsiteX56" fmla="*/ 2505075 w 5595937"/>
              <a:gd name="connsiteY56" fmla="*/ 1181100 h 3043238"/>
              <a:gd name="connsiteX57" fmla="*/ 2486025 w 5595937"/>
              <a:gd name="connsiteY57" fmla="*/ 1200150 h 3043238"/>
              <a:gd name="connsiteX58" fmla="*/ 2390775 w 5595937"/>
              <a:gd name="connsiteY58" fmla="*/ 1200150 h 3043238"/>
              <a:gd name="connsiteX59" fmla="*/ 2390775 w 5595937"/>
              <a:gd name="connsiteY59" fmla="*/ 1219200 h 3043238"/>
              <a:gd name="connsiteX60" fmla="*/ 2333625 w 5595937"/>
              <a:gd name="connsiteY60" fmla="*/ 1219200 h 3043238"/>
              <a:gd name="connsiteX61" fmla="*/ 2333625 w 5595937"/>
              <a:gd name="connsiteY61" fmla="*/ 1233488 h 3043238"/>
              <a:gd name="connsiteX62" fmla="*/ 2266950 w 5595937"/>
              <a:gd name="connsiteY62" fmla="*/ 1233488 h 3043238"/>
              <a:gd name="connsiteX63" fmla="*/ 2266950 w 5595937"/>
              <a:gd name="connsiteY63" fmla="*/ 1252538 h 3043238"/>
              <a:gd name="connsiteX64" fmla="*/ 2214562 w 5595937"/>
              <a:gd name="connsiteY64" fmla="*/ 1252538 h 3043238"/>
              <a:gd name="connsiteX65" fmla="*/ 2214562 w 5595937"/>
              <a:gd name="connsiteY65" fmla="*/ 1266825 h 3043238"/>
              <a:gd name="connsiteX66" fmla="*/ 2195512 w 5595937"/>
              <a:gd name="connsiteY66" fmla="*/ 1266825 h 3043238"/>
              <a:gd name="connsiteX67" fmla="*/ 2195512 w 5595937"/>
              <a:gd name="connsiteY67" fmla="*/ 1281113 h 3043238"/>
              <a:gd name="connsiteX68" fmla="*/ 2157412 w 5595937"/>
              <a:gd name="connsiteY68" fmla="*/ 1281113 h 3043238"/>
              <a:gd name="connsiteX69" fmla="*/ 2157412 w 5595937"/>
              <a:gd name="connsiteY69" fmla="*/ 1309688 h 3043238"/>
              <a:gd name="connsiteX70" fmla="*/ 2147887 w 5595937"/>
              <a:gd name="connsiteY70" fmla="*/ 1309688 h 3043238"/>
              <a:gd name="connsiteX71" fmla="*/ 2152650 w 5595937"/>
              <a:gd name="connsiteY71" fmla="*/ 1314451 h 3043238"/>
              <a:gd name="connsiteX72" fmla="*/ 2128837 w 5595937"/>
              <a:gd name="connsiteY72" fmla="*/ 1314451 h 3043238"/>
              <a:gd name="connsiteX73" fmla="*/ 2128837 w 5595937"/>
              <a:gd name="connsiteY73" fmla="*/ 1347788 h 3043238"/>
              <a:gd name="connsiteX74" fmla="*/ 2100262 w 5595937"/>
              <a:gd name="connsiteY74" fmla="*/ 1347788 h 3043238"/>
              <a:gd name="connsiteX75" fmla="*/ 2100262 w 5595937"/>
              <a:gd name="connsiteY75" fmla="*/ 1362075 h 3043238"/>
              <a:gd name="connsiteX76" fmla="*/ 1962150 w 5595937"/>
              <a:gd name="connsiteY76" fmla="*/ 1362075 h 3043238"/>
              <a:gd name="connsiteX77" fmla="*/ 1962150 w 5595937"/>
              <a:gd name="connsiteY77" fmla="*/ 1385888 h 3043238"/>
              <a:gd name="connsiteX78" fmla="*/ 1838325 w 5595937"/>
              <a:gd name="connsiteY78" fmla="*/ 1385888 h 3043238"/>
              <a:gd name="connsiteX79" fmla="*/ 1838325 w 5595937"/>
              <a:gd name="connsiteY79" fmla="*/ 1404938 h 3043238"/>
              <a:gd name="connsiteX80" fmla="*/ 1819275 w 5595937"/>
              <a:gd name="connsiteY80" fmla="*/ 1404938 h 3043238"/>
              <a:gd name="connsiteX81" fmla="*/ 1819275 w 5595937"/>
              <a:gd name="connsiteY81" fmla="*/ 1419225 h 3043238"/>
              <a:gd name="connsiteX82" fmla="*/ 1804987 w 5595937"/>
              <a:gd name="connsiteY82" fmla="*/ 1419225 h 3043238"/>
              <a:gd name="connsiteX83" fmla="*/ 1804987 w 5595937"/>
              <a:gd name="connsiteY83" fmla="*/ 1428750 h 3043238"/>
              <a:gd name="connsiteX84" fmla="*/ 1762125 w 5595937"/>
              <a:gd name="connsiteY84" fmla="*/ 1428750 h 3043238"/>
              <a:gd name="connsiteX85" fmla="*/ 1762125 w 5595937"/>
              <a:gd name="connsiteY85" fmla="*/ 1428750 h 3043238"/>
              <a:gd name="connsiteX86" fmla="*/ 1685925 w 5595937"/>
              <a:gd name="connsiteY86" fmla="*/ 1428750 h 3043238"/>
              <a:gd name="connsiteX87" fmla="*/ 1685925 w 5595937"/>
              <a:gd name="connsiteY87" fmla="*/ 1462088 h 3043238"/>
              <a:gd name="connsiteX88" fmla="*/ 1666875 w 5595937"/>
              <a:gd name="connsiteY88" fmla="*/ 1462088 h 3043238"/>
              <a:gd name="connsiteX89" fmla="*/ 1666875 w 5595937"/>
              <a:gd name="connsiteY89" fmla="*/ 1476375 h 3043238"/>
              <a:gd name="connsiteX90" fmla="*/ 1657350 w 5595937"/>
              <a:gd name="connsiteY90" fmla="*/ 1476375 h 3043238"/>
              <a:gd name="connsiteX91" fmla="*/ 1657350 w 5595937"/>
              <a:gd name="connsiteY91" fmla="*/ 1485900 h 3043238"/>
              <a:gd name="connsiteX92" fmla="*/ 1552575 w 5595937"/>
              <a:gd name="connsiteY92" fmla="*/ 1485900 h 3043238"/>
              <a:gd name="connsiteX93" fmla="*/ 1552575 w 5595937"/>
              <a:gd name="connsiteY93" fmla="*/ 1514475 h 3043238"/>
              <a:gd name="connsiteX94" fmla="*/ 1514475 w 5595937"/>
              <a:gd name="connsiteY94" fmla="*/ 1514475 h 3043238"/>
              <a:gd name="connsiteX95" fmla="*/ 1514475 w 5595937"/>
              <a:gd name="connsiteY95" fmla="*/ 1514475 h 3043238"/>
              <a:gd name="connsiteX96" fmla="*/ 1507331 w 5595937"/>
              <a:gd name="connsiteY96" fmla="*/ 1554956 h 3043238"/>
              <a:gd name="connsiteX97" fmla="*/ 1485900 w 5595937"/>
              <a:gd name="connsiteY97" fmla="*/ 1566863 h 3043238"/>
              <a:gd name="connsiteX98" fmla="*/ 1419225 w 5595937"/>
              <a:gd name="connsiteY98" fmla="*/ 1566863 h 3043238"/>
              <a:gd name="connsiteX99" fmla="*/ 1419225 w 5595937"/>
              <a:gd name="connsiteY99" fmla="*/ 1595438 h 3043238"/>
              <a:gd name="connsiteX100" fmla="*/ 1366837 w 5595937"/>
              <a:gd name="connsiteY100" fmla="*/ 1595438 h 3043238"/>
              <a:gd name="connsiteX101" fmla="*/ 1366837 w 5595937"/>
              <a:gd name="connsiteY101" fmla="*/ 1614488 h 3043238"/>
              <a:gd name="connsiteX102" fmla="*/ 1338262 w 5595937"/>
              <a:gd name="connsiteY102" fmla="*/ 1614488 h 3043238"/>
              <a:gd name="connsiteX103" fmla="*/ 1338262 w 5595937"/>
              <a:gd name="connsiteY103" fmla="*/ 1633538 h 3043238"/>
              <a:gd name="connsiteX104" fmla="*/ 1295400 w 5595937"/>
              <a:gd name="connsiteY104" fmla="*/ 1633538 h 3043238"/>
              <a:gd name="connsiteX105" fmla="*/ 1295400 w 5595937"/>
              <a:gd name="connsiteY105" fmla="*/ 1638300 h 3043238"/>
              <a:gd name="connsiteX106" fmla="*/ 1214437 w 5595937"/>
              <a:gd name="connsiteY106" fmla="*/ 1638300 h 3043238"/>
              <a:gd name="connsiteX107" fmla="*/ 1214437 w 5595937"/>
              <a:gd name="connsiteY107" fmla="*/ 1652588 h 3043238"/>
              <a:gd name="connsiteX108" fmla="*/ 1119187 w 5595937"/>
              <a:gd name="connsiteY108" fmla="*/ 1652588 h 3043238"/>
              <a:gd name="connsiteX109" fmla="*/ 1119187 w 5595937"/>
              <a:gd name="connsiteY109" fmla="*/ 1671638 h 3043238"/>
              <a:gd name="connsiteX110" fmla="*/ 1071562 w 5595937"/>
              <a:gd name="connsiteY110" fmla="*/ 1671638 h 3043238"/>
              <a:gd name="connsiteX111" fmla="*/ 1071562 w 5595937"/>
              <a:gd name="connsiteY111" fmla="*/ 1685925 h 3043238"/>
              <a:gd name="connsiteX112" fmla="*/ 1057275 w 5595937"/>
              <a:gd name="connsiteY112" fmla="*/ 1685925 h 3043238"/>
              <a:gd name="connsiteX113" fmla="*/ 1057275 w 5595937"/>
              <a:gd name="connsiteY113" fmla="*/ 1704975 h 3043238"/>
              <a:gd name="connsiteX114" fmla="*/ 957262 w 5595937"/>
              <a:gd name="connsiteY114" fmla="*/ 1704975 h 3043238"/>
              <a:gd name="connsiteX115" fmla="*/ 957262 w 5595937"/>
              <a:gd name="connsiteY115" fmla="*/ 1724025 h 3043238"/>
              <a:gd name="connsiteX116" fmla="*/ 942975 w 5595937"/>
              <a:gd name="connsiteY116" fmla="*/ 1724025 h 3043238"/>
              <a:gd name="connsiteX117" fmla="*/ 942975 w 5595937"/>
              <a:gd name="connsiteY117" fmla="*/ 1743075 h 3043238"/>
              <a:gd name="connsiteX118" fmla="*/ 914400 w 5595937"/>
              <a:gd name="connsiteY118" fmla="*/ 1743075 h 3043238"/>
              <a:gd name="connsiteX119" fmla="*/ 914400 w 5595937"/>
              <a:gd name="connsiteY119" fmla="*/ 1757363 h 3043238"/>
              <a:gd name="connsiteX120" fmla="*/ 809625 w 5595937"/>
              <a:gd name="connsiteY120" fmla="*/ 1757363 h 3043238"/>
              <a:gd name="connsiteX121" fmla="*/ 809625 w 5595937"/>
              <a:gd name="connsiteY121" fmla="*/ 1785938 h 3043238"/>
              <a:gd name="connsiteX122" fmla="*/ 785812 w 5595937"/>
              <a:gd name="connsiteY122" fmla="*/ 1785938 h 3043238"/>
              <a:gd name="connsiteX123" fmla="*/ 785812 w 5595937"/>
              <a:gd name="connsiteY123" fmla="*/ 1804988 h 3043238"/>
              <a:gd name="connsiteX124" fmla="*/ 747712 w 5595937"/>
              <a:gd name="connsiteY124" fmla="*/ 1804988 h 3043238"/>
              <a:gd name="connsiteX125" fmla="*/ 747712 w 5595937"/>
              <a:gd name="connsiteY125" fmla="*/ 1828800 h 3043238"/>
              <a:gd name="connsiteX126" fmla="*/ 619125 w 5595937"/>
              <a:gd name="connsiteY126" fmla="*/ 1828800 h 3043238"/>
              <a:gd name="connsiteX127" fmla="*/ 619125 w 5595937"/>
              <a:gd name="connsiteY127" fmla="*/ 1843088 h 3043238"/>
              <a:gd name="connsiteX128" fmla="*/ 604837 w 5595937"/>
              <a:gd name="connsiteY128" fmla="*/ 1843088 h 3043238"/>
              <a:gd name="connsiteX129" fmla="*/ 604837 w 5595937"/>
              <a:gd name="connsiteY129" fmla="*/ 1857375 h 3043238"/>
              <a:gd name="connsiteX130" fmla="*/ 561975 w 5595937"/>
              <a:gd name="connsiteY130" fmla="*/ 1857375 h 3043238"/>
              <a:gd name="connsiteX131" fmla="*/ 561975 w 5595937"/>
              <a:gd name="connsiteY131" fmla="*/ 1881188 h 3043238"/>
              <a:gd name="connsiteX132" fmla="*/ 485775 w 5595937"/>
              <a:gd name="connsiteY132" fmla="*/ 1881188 h 3043238"/>
              <a:gd name="connsiteX133" fmla="*/ 485775 w 5595937"/>
              <a:gd name="connsiteY133" fmla="*/ 1890713 h 3043238"/>
              <a:gd name="connsiteX134" fmla="*/ 457200 w 5595937"/>
              <a:gd name="connsiteY134" fmla="*/ 1890713 h 3043238"/>
              <a:gd name="connsiteX135" fmla="*/ 459581 w 5595937"/>
              <a:gd name="connsiteY135" fmla="*/ 1931194 h 3043238"/>
              <a:gd name="connsiteX136" fmla="*/ 371475 w 5595937"/>
              <a:gd name="connsiteY136" fmla="*/ 1931194 h 3043238"/>
              <a:gd name="connsiteX137" fmla="*/ 376237 w 5595937"/>
              <a:gd name="connsiteY137" fmla="*/ 1957388 h 3043238"/>
              <a:gd name="connsiteX138" fmla="*/ 295275 w 5595937"/>
              <a:gd name="connsiteY138" fmla="*/ 1957388 h 3043238"/>
              <a:gd name="connsiteX139" fmla="*/ 295275 w 5595937"/>
              <a:gd name="connsiteY139" fmla="*/ 1981200 h 3043238"/>
              <a:gd name="connsiteX140" fmla="*/ 271462 w 5595937"/>
              <a:gd name="connsiteY140" fmla="*/ 1981200 h 3043238"/>
              <a:gd name="connsiteX141" fmla="*/ 271462 w 5595937"/>
              <a:gd name="connsiteY141" fmla="*/ 2019300 h 3043238"/>
              <a:gd name="connsiteX142" fmla="*/ 252412 w 5595937"/>
              <a:gd name="connsiteY142" fmla="*/ 2019300 h 3043238"/>
              <a:gd name="connsiteX143" fmla="*/ 252412 w 5595937"/>
              <a:gd name="connsiteY143" fmla="*/ 2043113 h 3043238"/>
              <a:gd name="connsiteX144" fmla="*/ 219075 w 5595937"/>
              <a:gd name="connsiteY144" fmla="*/ 2043113 h 3043238"/>
              <a:gd name="connsiteX145" fmla="*/ 219075 w 5595937"/>
              <a:gd name="connsiteY145" fmla="*/ 2100263 h 3043238"/>
              <a:gd name="connsiteX146" fmla="*/ 166687 w 5595937"/>
              <a:gd name="connsiteY146" fmla="*/ 2100263 h 3043238"/>
              <a:gd name="connsiteX147" fmla="*/ 166687 w 5595937"/>
              <a:gd name="connsiteY147" fmla="*/ 2128838 h 3043238"/>
              <a:gd name="connsiteX148" fmla="*/ 123825 w 5595937"/>
              <a:gd name="connsiteY148" fmla="*/ 2131219 h 3043238"/>
              <a:gd name="connsiteX149" fmla="*/ 123825 w 5595937"/>
              <a:gd name="connsiteY149" fmla="*/ 2152650 h 3043238"/>
              <a:gd name="connsiteX150" fmla="*/ 100012 w 5595937"/>
              <a:gd name="connsiteY150" fmla="*/ 2152650 h 3043238"/>
              <a:gd name="connsiteX151" fmla="*/ 100012 w 5595937"/>
              <a:gd name="connsiteY151" fmla="*/ 2185988 h 3043238"/>
              <a:gd name="connsiteX152" fmla="*/ 66675 w 5595937"/>
              <a:gd name="connsiteY152" fmla="*/ 2185988 h 3043238"/>
              <a:gd name="connsiteX153" fmla="*/ 66675 w 5595937"/>
              <a:gd name="connsiteY153" fmla="*/ 2205038 h 3043238"/>
              <a:gd name="connsiteX154" fmla="*/ 38100 w 5595937"/>
              <a:gd name="connsiteY154" fmla="*/ 2205038 h 3043238"/>
              <a:gd name="connsiteX155" fmla="*/ 35719 w 5595937"/>
              <a:gd name="connsiteY155" fmla="*/ 2266950 h 3043238"/>
              <a:gd name="connsiteX156" fmla="*/ 19050 w 5595937"/>
              <a:gd name="connsiteY156" fmla="*/ 2266950 h 3043238"/>
              <a:gd name="connsiteX157" fmla="*/ 19050 w 5595937"/>
              <a:gd name="connsiteY157" fmla="*/ 2376488 h 3043238"/>
              <a:gd name="connsiteX158" fmla="*/ 0 w 5595937"/>
              <a:gd name="connsiteY158" fmla="*/ 2376488 h 3043238"/>
              <a:gd name="connsiteX159" fmla="*/ 0 w 5595937"/>
              <a:gd name="connsiteY159" fmla="*/ 3043238 h 3043238"/>
              <a:gd name="connsiteX0" fmla="*/ 5595937 w 5595937"/>
              <a:gd name="connsiteY0" fmla="*/ 0 h 3043238"/>
              <a:gd name="connsiteX1" fmla="*/ 5348287 w 5595937"/>
              <a:gd name="connsiteY1" fmla="*/ 0 h 3043238"/>
              <a:gd name="connsiteX2" fmla="*/ 5348287 w 5595937"/>
              <a:gd name="connsiteY2" fmla="*/ 133350 h 3043238"/>
              <a:gd name="connsiteX3" fmla="*/ 5291137 w 5595937"/>
              <a:gd name="connsiteY3" fmla="*/ 133350 h 3043238"/>
              <a:gd name="connsiteX4" fmla="*/ 5291137 w 5595937"/>
              <a:gd name="connsiteY4" fmla="*/ 252413 h 3043238"/>
              <a:gd name="connsiteX5" fmla="*/ 5186362 w 5595937"/>
              <a:gd name="connsiteY5" fmla="*/ 252413 h 3043238"/>
              <a:gd name="connsiteX6" fmla="*/ 5186362 w 5595937"/>
              <a:gd name="connsiteY6" fmla="*/ 361950 h 3043238"/>
              <a:gd name="connsiteX7" fmla="*/ 5033962 w 5595937"/>
              <a:gd name="connsiteY7" fmla="*/ 361950 h 3043238"/>
              <a:gd name="connsiteX8" fmla="*/ 5033962 w 5595937"/>
              <a:gd name="connsiteY8" fmla="*/ 447675 h 3043238"/>
              <a:gd name="connsiteX9" fmla="*/ 4667250 w 5595937"/>
              <a:gd name="connsiteY9" fmla="*/ 447675 h 3043238"/>
              <a:gd name="connsiteX10" fmla="*/ 4667250 w 5595937"/>
              <a:gd name="connsiteY10" fmla="*/ 514350 h 3043238"/>
              <a:gd name="connsiteX11" fmla="*/ 4481512 w 5595937"/>
              <a:gd name="connsiteY11" fmla="*/ 514350 h 3043238"/>
              <a:gd name="connsiteX12" fmla="*/ 4481512 w 5595937"/>
              <a:gd name="connsiteY12" fmla="*/ 571500 h 3043238"/>
              <a:gd name="connsiteX13" fmla="*/ 4329112 w 5595937"/>
              <a:gd name="connsiteY13" fmla="*/ 571500 h 3043238"/>
              <a:gd name="connsiteX14" fmla="*/ 4329112 w 5595937"/>
              <a:gd name="connsiteY14" fmla="*/ 609600 h 3043238"/>
              <a:gd name="connsiteX15" fmla="*/ 4300537 w 5595937"/>
              <a:gd name="connsiteY15" fmla="*/ 609600 h 3043238"/>
              <a:gd name="connsiteX16" fmla="*/ 4300537 w 5595937"/>
              <a:gd name="connsiteY16" fmla="*/ 657225 h 3043238"/>
              <a:gd name="connsiteX17" fmla="*/ 4090987 w 5595937"/>
              <a:gd name="connsiteY17" fmla="*/ 657225 h 3043238"/>
              <a:gd name="connsiteX18" fmla="*/ 4090987 w 5595937"/>
              <a:gd name="connsiteY18" fmla="*/ 685800 h 3043238"/>
              <a:gd name="connsiteX19" fmla="*/ 4062412 w 5595937"/>
              <a:gd name="connsiteY19" fmla="*/ 685800 h 3043238"/>
              <a:gd name="connsiteX20" fmla="*/ 4062412 w 5595937"/>
              <a:gd name="connsiteY20" fmla="*/ 738188 h 3043238"/>
              <a:gd name="connsiteX21" fmla="*/ 4024312 w 5595937"/>
              <a:gd name="connsiteY21" fmla="*/ 738188 h 3043238"/>
              <a:gd name="connsiteX22" fmla="*/ 4024312 w 5595937"/>
              <a:gd name="connsiteY22" fmla="*/ 762000 h 3043238"/>
              <a:gd name="connsiteX23" fmla="*/ 3919537 w 5595937"/>
              <a:gd name="connsiteY23" fmla="*/ 762000 h 3043238"/>
              <a:gd name="connsiteX24" fmla="*/ 3919537 w 5595937"/>
              <a:gd name="connsiteY24" fmla="*/ 809625 h 3043238"/>
              <a:gd name="connsiteX25" fmla="*/ 3819525 w 5595937"/>
              <a:gd name="connsiteY25" fmla="*/ 809625 h 3043238"/>
              <a:gd name="connsiteX26" fmla="*/ 3819525 w 5595937"/>
              <a:gd name="connsiteY26" fmla="*/ 838200 h 3043238"/>
              <a:gd name="connsiteX27" fmla="*/ 3681412 w 5595937"/>
              <a:gd name="connsiteY27" fmla="*/ 838200 h 3043238"/>
              <a:gd name="connsiteX28" fmla="*/ 3681412 w 5595937"/>
              <a:gd name="connsiteY28" fmla="*/ 871538 h 3043238"/>
              <a:gd name="connsiteX29" fmla="*/ 3638550 w 5595937"/>
              <a:gd name="connsiteY29" fmla="*/ 871538 h 3043238"/>
              <a:gd name="connsiteX30" fmla="*/ 3638550 w 5595937"/>
              <a:gd name="connsiteY30" fmla="*/ 904875 h 3043238"/>
              <a:gd name="connsiteX31" fmla="*/ 3557587 w 5595937"/>
              <a:gd name="connsiteY31" fmla="*/ 904875 h 3043238"/>
              <a:gd name="connsiteX32" fmla="*/ 3557587 w 5595937"/>
              <a:gd name="connsiteY32" fmla="*/ 942975 h 3043238"/>
              <a:gd name="connsiteX33" fmla="*/ 3381375 w 5595937"/>
              <a:gd name="connsiteY33" fmla="*/ 942975 h 3043238"/>
              <a:gd name="connsiteX34" fmla="*/ 3381375 w 5595937"/>
              <a:gd name="connsiteY34" fmla="*/ 942975 h 3043238"/>
              <a:gd name="connsiteX35" fmla="*/ 3381375 w 5595937"/>
              <a:gd name="connsiteY35" fmla="*/ 981075 h 3043238"/>
              <a:gd name="connsiteX36" fmla="*/ 3319462 w 5595937"/>
              <a:gd name="connsiteY36" fmla="*/ 981075 h 3043238"/>
              <a:gd name="connsiteX37" fmla="*/ 3319462 w 5595937"/>
              <a:gd name="connsiteY37" fmla="*/ 1004888 h 3043238"/>
              <a:gd name="connsiteX38" fmla="*/ 3243262 w 5595937"/>
              <a:gd name="connsiteY38" fmla="*/ 1004888 h 3043238"/>
              <a:gd name="connsiteX39" fmla="*/ 3243262 w 5595937"/>
              <a:gd name="connsiteY39" fmla="*/ 1028700 h 3043238"/>
              <a:gd name="connsiteX40" fmla="*/ 3105150 w 5595937"/>
              <a:gd name="connsiteY40" fmla="*/ 1028700 h 3043238"/>
              <a:gd name="connsiteX41" fmla="*/ 3105150 w 5595937"/>
              <a:gd name="connsiteY41" fmla="*/ 1052513 h 3043238"/>
              <a:gd name="connsiteX42" fmla="*/ 3062287 w 5595937"/>
              <a:gd name="connsiteY42" fmla="*/ 1052513 h 3043238"/>
              <a:gd name="connsiteX43" fmla="*/ 3062287 w 5595937"/>
              <a:gd name="connsiteY43" fmla="*/ 1071563 h 3043238"/>
              <a:gd name="connsiteX44" fmla="*/ 2847975 w 5595937"/>
              <a:gd name="connsiteY44" fmla="*/ 1071563 h 3043238"/>
              <a:gd name="connsiteX45" fmla="*/ 2847975 w 5595937"/>
              <a:gd name="connsiteY45" fmla="*/ 1085850 h 3043238"/>
              <a:gd name="connsiteX46" fmla="*/ 2724150 w 5595937"/>
              <a:gd name="connsiteY46" fmla="*/ 1085850 h 3043238"/>
              <a:gd name="connsiteX47" fmla="*/ 2724150 w 5595937"/>
              <a:gd name="connsiteY47" fmla="*/ 1104900 h 3043238"/>
              <a:gd name="connsiteX48" fmla="*/ 2709862 w 5595937"/>
              <a:gd name="connsiteY48" fmla="*/ 1104900 h 3043238"/>
              <a:gd name="connsiteX49" fmla="*/ 2709862 w 5595937"/>
              <a:gd name="connsiteY49" fmla="*/ 1128713 h 3043238"/>
              <a:gd name="connsiteX50" fmla="*/ 2695575 w 5595937"/>
              <a:gd name="connsiteY50" fmla="*/ 1128713 h 3043238"/>
              <a:gd name="connsiteX51" fmla="*/ 2695575 w 5595937"/>
              <a:gd name="connsiteY51" fmla="*/ 1147763 h 3043238"/>
              <a:gd name="connsiteX52" fmla="*/ 2652712 w 5595937"/>
              <a:gd name="connsiteY52" fmla="*/ 1147763 h 3043238"/>
              <a:gd name="connsiteX53" fmla="*/ 2652712 w 5595937"/>
              <a:gd name="connsiteY53" fmla="*/ 1162050 h 3043238"/>
              <a:gd name="connsiteX54" fmla="*/ 2624137 w 5595937"/>
              <a:gd name="connsiteY54" fmla="*/ 1162050 h 3043238"/>
              <a:gd name="connsiteX55" fmla="*/ 2624137 w 5595937"/>
              <a:gd name="connsiteY55" fmla="*/ 1181100 h 3043238"/>
              <a:gd name="connsiteX56" fmla="*/ 2505075 w 5595937"/>
              <a:gd name="connsiteY56" fmla="*/ 1181100 h 3043238"/>
              <a:gd name="connsiteX57" fmla="*/ 2486025 w 5595937"/>
              <a:gd name="connsiteY57" fmla="*/ 1200150 h 3043238"/>
              <a:gd name="connsiteX58" fmla="*/ 2390775 w 5595937"/>
              <a:gd name="connsiteY58" fmla="*/ 1200150 h 3043238"/>
              <a:gd name="connsiteX59" fmla="*/ 2390775 w 5595937"/>
              <a:gd name="connsiteY59" fmla="*/ 1219200 h 3043238"/>
              <a:gd name="connsiteX60" fmla="*/ 2333625 w 5595937"/>
              <a:gd name="connsiteY60" fmla="*/ 1219200 h 3043238"/>
              <a:gd name="connsiteX61" fmla="*/ 2333625 w 5595937"/>
              <a:gd name="connsiteY61" fmla="*/ 1233488 h 3043238"/>
              <a:gd name="connsiteX62" fmla="*/ 2266950 w 5595937"/>
              <a:gd name="connsiteY62" fmla="*/ 1233488 h 3043238"/>
              <a:gd name="connsiteX63" fmla="*/ 2266950 w 5595937"/>
              <a:gd name="connsiteY63" fmla="*/ 1252538 h 3043238"/>
              <a:gd name="connsiteX64" fmla="*/ 2214562 w 5595937"/>
              <a:gd name="connsiteY64" fmla="*/ 1252538 h 3043238"/>
              <a:gd name="connsiteX65" fmla="*/ 2214562 w 5595937"/>
              <a:gd name="connsiteY65" fmla="*/ 1266825 h 3043238"/>
              <a:gd name="connsiteX66" fmla="*/ 2195512 w 5595937"/>
              <a:gd name="connsiteY66" fmla="*/ 1266825 h 3043238"/>
              <a:gd name="connsiteX67" fmla="*/ 2195512 w 5595937"/>
              <a:gd name="connsiteY67" fmla="*/ 1281113 h 3043238"/>
              <a:gd name="connsiteX68" fmla="*/ 2157412 w 5595937"/>
              <a:gd name="connsiteY68" fmla="*/ 1281113 h 3043238"/>
              <a:gd name="connsiteX69" fmla="*/ 2157412 w 5595937"/>
              <a:gd name="connsiteY69" fmla="*/ 1309688 h 3043238"/>
              <a:gd name="connsiteX70" fmla="*/ 2147887 w 5595937"/>
              <a:gd name="connsiteY70" fmla="*/ 1309688 h 3043238"/>
              <a:gd name="connsiteX71" fmla="*/ 2152650 w 5595937"/>
              <a:gd name="connsiteY71" fmla="*/ 1314451 h 3043238"/>
              <a:gd name="connsiteX72" fmla="*/ 2128837 w 5595937"/>
              <a:gd name="connsiteY72" fmla="*/ 1314451 h 3043238"/>
              <a:gd name="connsiteX73" fmla="*/ 2128837 w 5595937"/>
              <a:gd name="connsiteY73" fmla="*/ 1347788 h 3043238"/>
              <a:gd name="connsiteX74" fmla="*/ 2100262 w 5595937"/>
              <a:gd name="connsiteY74" fmla="*/ 1347788 h 3043238"/>
              <a:gd name="connsiteX75" fmla="*/ 2100262 w 5595937"/>
              <a:gd name="connsiteY75" fmla="*/ 1362075 h 3043238"/>
              <a:gd name="connsiteX76" fmla="*/ 1962150 w 5595937"/>
              <a:gd name="connsiteY76" fmla="*/ 1362075 h 3043238"/>
              <a:gd name="connsiteX77" fmla="*/ 1962150 w 5595937"/>
              <a:gd name="connsiteY77" fmla="*/ 1385888 h 3043238"/>
              <a:gd name="connsiteX78" fmla="*/ 1838325 w 5595937"/>
              <a:gd name="connsiteY78" fmla="*/ 1385888 h 3043238"/>
              <a:gd name="connsiteX79" fmla="*/ 1838325 w 5595937"/>
              <a:gd name="connsiteY79" fmla="*/ 1404938 h 3043238"/>
              <a:gd name="connsiteX80" fmla="*/ 1819275 w 5595937"/>
              <a:gd name="connsiteY80" fmla="*/ 1404938 h 3043238"/>
              <a:gd name="connsiteX81" fmla="*/ 1819275 w 5595937"/>
              <a:gd name="connsiteY81" fmla="*/ 1419225 h 3043238"/>
              <a:gd name="connsiteX82" fmla="*/ 1804987 w 5595937"/>
              <a:gd name="connsiteY82" fmla="*/ 1419225 h 3043238"/>
              <a:gd name="connsiteX83" fmla="*/ 1804987 w 5595937"/>
              <a:gd name="connsiteY83" fmla="*/ 1428750 h 3043238"/>
              <a:gd name="connsiteX84" fmla="*/ 1762125 w 5595937"/>
              <a:gd name="connsiteY84" fmla="*/ 1428750 h 3043238"/>
              <a:gd name="connsiteX85" fmla="*/ 1762125 w 5595937"/>
              <a:gd name="connsiteY85" fmla="*/ 1428750 h 3043238"/>
              <a:gd name="connsiteX86" fmla="*/ 1685925 w 5595937"/>
              <a:gd name="connsiteY86" fmla="*/ 1428750 h 3043238"/>
              <a:gd name="connsiteX87" fmla="*/ 1685925 w 5595937"/>
              <a:gd name="connsiteY87" fmla="*/ 1462088 h 3043238"/>
              <a:gd name="connsiteX88" fmla="*/ 1666875 w 5595937"/>
              <a:gd name="connsiteY88" fmla="*/ 1462088 h 3043238"/>
              <a:gd name="connsiteX89" fmla="*/ 1666875 w 5595937"/>
              <a:gd name="connsiteY89" fmla="*/ 1476375 h 3043238"/>
              <a:gd name="connsiteX90" fmla="*/ 1657350 w 5595937"/>
              <a:gd name="connsiteY90" fmla="*/ 1476375 h 3043238"/>
              <a:gd name="connsiteX91" fmla="*/ 1657350 w 5595937"/>
              <a:gd name="connsiteY91" fmla="*/ 1485900 h 3043238"/>
              <a:gd name="connsiteX92" fmla="*/ 1552575 w 5595937"/>
              <a:gd name="connsiteY92" fmla="*/ 1485900 h 3043238"/>
              <a:gd name="connsiteX93" fmla="*/ 1552575 w 5595937"/>
              <a:gd name="connsiteY93" fmla="*/ 1514475 h 3043238"/>
              <a:gd name="connsiteX94" fmla="*/ 1514475 w 5595937"/>
              <a:gd name="connsiteY94" fmla="*/ 1514475 h 3043238"/>
              <a:gd name="connsiteX95" fmla="*/ 1514475 w 5595937"/>
              <a:gd name="connsiteY95" fmla="*/ 1514475 h 3043238"/>
              <a:gd name="connsiteX96" fmla="*/ 1476375 w 5595937"/>
              <a:gd name="connsiteY96" fmla="*/ 1540669 h 3043238"/>
              <a:gd name="connsiteX97" fmla="*/ 1485900 w 5595937"/>
              <a:gd name="connsiteY97" fmla="*/ 1566863 h 3043238"/>
              <a:gd name="connsiteX98" fmla="*/ 1419225 w 5595937"/>
              <a:gd name="connsiteY98" fmla="*/ 1566863 h 3043238"/>
              <a:gd name="connsiteX99" fmla="*/ 1419225 w 5595937"/>
              <a:gd name="connsiteY99" fmla="*/ 1595438 h 3043238"/>
              <a:gd name="connsiteX100" fmla="*/ 1366837 w 5595937"/>
              <a:gd name="connsiteY100" fmla="*/ 1595438 h 3043238"/>
              <a:gd name="connsiteX101" fmla="*/ 1366837 w 5595937"/>
              <a:gd name="connsiteY101" fmla="*/ 1614488 h 3043238"/>
              <a:gd name="connsiteX102" fmla="*/ 1338262 w 5595937"/>
              <a:gd name="connsiteY102" fmla="*/ 1614488 h 3043238"/>
              <a:gd name="connsiteX103" fmla="*/ 1338262 w 5595937"/>
              <a:gd name="connsiteY103" fmla="*/ 1633538 h 3043238"/>
              <a:gd name="connsiteX104" fmla="*/ 1295400 w 5595937"/>
              <a:gd name="connsiteY104" fmla="*/ 1633538 h 3043238"/>
              <a:gd name="connsiteX105" fmla="*/ 1295400 w 5595937"/>
              <a:gd name="connsiteY105" fmla="*/ 1638300 h 3043238"/>
              <a:gd name="connsiteX106" fmla="*/ 1214437 w 5595937"/>
              <a:gd name="connsiteY106" fmla="*/ 1638300 h 3043238"/>
              <a:gd name="connsiteX107" fmla="*/ 1214437 w 5595937"/>
              <a:gd name="connsiteY107" fmla="*/ 1652588 h 3043238"/>
              <a:gd name="connsiteX108" fmla="*/ 1119187 w 5595937"/>
              <a:gd name="connsiteY108" fmla="*/ 1652588 h 3043238"/>
              <a:gd name="connsiteX109" fmla="*/ 1119187 w 5595937"/>
              <a:gd name="connsiteY109" fmla="*/ 1671638 h 3043238"/>
              <a:gd name="connsiteX110" fmla="*/ 1071562 w 5595937"/>
              <a:gd name="connsiteY110" fmla="*/ 1671638 h 3043238"/>
              <a:gd name="connsiteX111" fmla="*/ 1071562 w 5595937"/>
              <a:gd name="connsiteY111" fmla="*/ 1685925 h 3043238"/>
              <a:gd name="connsiteX112" fmla="*/ 1057275 w 5595937"/>
              <a:gd name="connsiteY112" fmla="*/ 1685925 h 3043238"/>
              <a:gd name="connsiteX113" fmla="*/ 1057275 w 5595937"/>
              <a:gd name="connsiteY113" fmla="*/ 1704975 h 3043238"/>
              <a:gd name="connsiteX114" fmla="*/ 957262 w 5595937"/>
              <a:gd name="connsiteY114" fmla="*/ 1704975 h 3043238"/>
              <a:gd name="connsiteX115" fmla="*/ 957262 w 5595937"/>
              <a:gd name="connsiteY115" fmla="*/ 1724025 h 3043238"/>
              <a:gd name="connsiteX116" fmla="*/ 942975 w 5595937"/>
              <a:gd name="connsiteY116" fmla="*/ 1724025 h 3043238"/>
              <a:gd name="connsiteX117" fmla="*/ 942975 w 5595937"/>
              <a:gd name="connsiteY117" fmla="*/ 1743075 h 3043238"/>
              <a:gd name="connsiteX118" fmla="*/ 914400 w 5595937"/>
              <a:gd name="connsiteY118" fmla="*/ 1743075 h 3043238"/>
              <a:gd name="connsiteX119" fmla="*/ 914400 w 5595937"/>
              <a:gd name="connsiteY119" fmla="*/ 1757363 h 3043238"/>
              <a:gd name="connsiteX120" fmla="*/ 809625 w 5595937"/>
              <a:gd name="connsiteY120" fmla="*/ 1757363 h 3043238"/>
              <a:gd name="connsiteX121" fmla="*/ 809625 w 5595937"/>
              <a:gd name="connsiteY121" fmla="*/ 1785938 h 3043238"/>
              <a:gd name="connsiteX122" fmla="*/ 785812 w 5595937"/>
              <a:gd name="connsiteY122" fmla="*/ 1785938 h 3043238"/>
              <a:gd name="connsiteX123" fmla="*/ 785812 w 5595937"/>
              <a:gd name="connsiteY123" fmla="*/ 1804988 h 3043238"/>
              <a:gd name="connsiteX124" fmla="*/ 747712 w 5595937"/>
              <a:gd name="connsiteY124" fmla="*/ 1804988 h 3043238"/>
              <a:gd name="connsiteX125" fmla="*/ 747712 w 5595937"/>
              <a:gd name="connsiteY125" fmla="*/ 1828800 h 3043238"/>
              <a:gd name="connsiteX126" fmla="*/ 619125 w 5595937"/>
              <a:gd name="connsiteY126" fmla="*/ 1828800 h 3043238"/>
              <a:gd name="connsiteX127" fmla="*/ 619125 w 5595937"/>
              <a:gd name="connsiteY127" fmla="*/ 1843088 h 3043238"/>
              <a:gd name="connsiteX128" fmla="*/ 604837 w 5595937"/>
              <a:gd name="connsiteY128" fmla="*/ 1843088 h 3043238"/>
              <a:gd name="connsiteX129" fmla="*/ 604837 w 5595937"/>
              <a:gd name="connsiteY129" fmla="*/ 1857375 h 3043238"/>
              <a:gd name="connsiteX130" fmla="*/ 561975 w 5595937"/>
              <a:gd name="connsiteY130" fmla="*/ 1857375 h 3043238"/>
              <a:gd name="connsiteX131" fmla="*/ 561975 w 5595937"/>
              <a:gd name="connsiteY131" fmla="*/ 1881188 h 3043238"/>
              <a:gd name="connsiteX132" fmla="*/ 485775 w 5595937"/>
              <a:gd name="connsiteY132" fmla="*/ 1881188 h 3043238"/>
              <a:gd name="connsiteX133" fmla="*/ 485775 w 5595937"/>
              <a:gd name="connsiteY133" fmla="*/ 1890713 h 3043238"/>
              <a:gd name="connsiteX134" fmla="*/ 457200 w 5595937"/>
              <a:gd name="connsiteY134" fmla="*/ 1890713 h 3043238"/>
              <a:gd name="connsiteX135" fmla="*/ 459581 w 5595937"/>
              <a:gd name="connsiteY135" fmla="*/ 1931194 h 3043238"/>
              <a:gd name="connsiteX136" fmla="*/ 371475 w 5595937"/>
              <a:gd name="connsiteY136" fmla="*/ 1931194 h 3043238"/>
              <a:gd name="connsiteX137" fmla="*/ 376237 w 5595937"/>
              <a:gd name="connsiteY137" fmla="*/ 1957388 h 3043238"/>
              <a:gd name="connsiteX138" fmla="*/ 295275 w 5595937"/>
              <a:gd name="connsiteY138" fmla="*/ 1957388 h 3043238"/>
              <a:gd name="connsiteX139" fmla="*/ 295275 w 5595937"/>
              <a:gd name="connsiteY139" fmla="*/ 1981200 h 3043238"/>
              <a:gd name="connsiteX140" fmla="*/ 271462 w 5595937"/>
              <a:gd name="connsiteY140" fmla="*/ 1981200 h 3043238"/>
              <a:gd name="connsiteX141" fmla="*/ 271462 w 5595937"/>
              <a:gd name="connsiteY141" fmla="*/ 2019300 h 3043238"/>
              <a:gd name="connsiteX142" fmla="*/ 252412 w 5595937"/>
              <a:gd name="connsiteY142" fmla="*/ 2019300 h 3043238"/>
              <a:gd name="connsiteX143" fmla="*/ 252412 w 5595937"/>
              <a:gd name="connsiteY143" fmla="*/ 2043113 h 3043238"/>
              <a:gd name="connsiteX144" fmla="*/ 219075 w 5595937"/>
              <a:gd name="connsiteY144" fmla="*/ 2043113 h 3043238"/>
              <a:gd name="connsiteX145" fmla="*/ 219075 w 5595937"/>
              <a:gd name="connsiteY145" fmla="*/ 2100263 h 3043238"/>
              <a:gd name="connsiteX146" fmla="*/ 166687 w 5595937"/>
              <a:gd name="connsiteY146" fmla="*/ 2100263 h 3043238"/>
              <a:gd name="connsiteX147" fmla="*/ 166687 w 5595937"/>
              <a:gd name="connsiteY147" fmla="*/ 2128838 h 3043238"/>
              <a:gd name="connsiteX148" fmla="*/ 123825 w 5595937"/>
              <a:gd name="connsiteY148" fmla="*/ 2131219 h 3043238"/>
              <a:gd name="connsiteX149" fmla="*/ 123825 w 5595937"/>
              <a:gd name="connsiteY149" fmla="*/ 2152650 h 3043238"/>
              <a:gd name="connsiteX150" fmla="*/ 100012 w 5595937"/>
              <a:gd name="connsiteY150" fmla="*/ 2152650 h 3043238"/>
              <a:gd name="connsiteX151" fmla="*/ 100012 w 5595937"/>
              <a:gd name="connsiteY151" fmla="*/ 2185988 h 3043238"/>
              <a:gd name="connsiteX152" fmla="*/ 66675 w 5595937"/>
              <a:gd name="connsiteY152" fmla="*/ 2185988 h 3043238"/>
              <a:gd name="connsiteX153" fmla="*/ 66675 w 5595937"/>
              <a:gd name="connsiteY153" fmla="*/ 2205038 h 3043238"/>
              <a:gd name="connsiteX154" fmla="*/ 38100 w 5595937"/>
              <a:gd name="connsiteY154" fmla="*/ 2205038 h 3043238"/>
              <a:gd name="connsiteX155" fmla="*/ 35719 w 5595937"/>
              <a:gd name="connsiteY155" fmla="*/ 2266950 h 3043238"/>
              <a:gd name="connsiteX156" fmla="*/ 19050 w 5595937"/>
              <a:gd name="connsiteY156" fmla="*/ 2266950 h 3043238"/>
              <a:gd name="connsiteX157" fmla="*/ 19050 w 5595937"/>
              <a:gd name="connsiteY157" fmla="*/ 2376488 h 3043238"/>
              <a:gd name="connsiteX158" fmla="*/ 0 w 5595937"/>
              <a:gd name="connsiteY158" fmla="*/ 2376488 h 3043238"/>
              <a:gd name="connsiteX159" fmla="*/ 0 w 5595937"/>
              <a:gd name="connsiteY159" fmla="*/ 3043238 h 3043238"/>
              <a:gd name="connsiteX0" fmla="*/ 5595937 w 5595937"/>
              <a:gd name="connsiteY0" fmla="*/ 0 h 3043238"/>
              <a:gd name="connsiteX1" fmla="*/ 5348287 w 5595937"/>
              <a:gd name="connsiteY1" fmla="*/ 0 h 3043238"/>
              <a:gd name="connsiteX2" fmla="*/ 5348287 w 5595937"/>
              <a:gd name="connsiteY2" fmla="*/ 133350 h 3043238"/>
              <a:gd name="connsiteX3" fmla="*/ 5291137 w 5595937"/>
              <a:gd name="connsiteY3" fmla="*/ 133350 h 3043238"/>
              <a:gd name="connsiteX4" fmla="*/ 5291137 w 5595937"/>
              <a:gd name="connsiteY4" fmla="*/ 252413 h 3043238"/>
              <a:gd name="connsiteX5" fmla="*/ 5186362 w 5595937"/>
              <a:gd name="connsiteY5" fmla="*/ 252413 h 3043238"/>
              <a:gd name="connsiteX6" fmla="*/ 5186362 w 5595937"/>
              <a:gd name="connsiteY6" fmla="*/ 361950 h 3043238"/>
              <a:gd name="connsiteX7" fmla="*/ 5033962 w 5595937"/>
              <a:gd name="connsiteY7" fmla="*/ 361950 h 3043238"/>
              <a:gd name="connsiteX8" fmla="*/ 5033962 w 5595937"/>
              <a:gd name="connsiteY8" fmla="*/ 447675 h 3043238"/>
              <a:gd name="connsiteX9" fmla="*/ 4667250 w 5595937"/>
              <a:gd name="connsiteY9" fmla="*/ 447675 h 3043238"/>
              <a:gd name="connsiteX10" fmla="*/ 4667250 w 5595937"/>
              <a:gd name="connsiteY10" fmla="*/ 514350 h 3043238"/>
              <a:gd name="connsiteX11" fmla="*/ 4481512 w 5595937"/>
              <a:gd name="connsiteY11" fmla="*/ 514350 h 3043238"/>
              <a:gd name="connsiteX12" fmla="*/ 4481512 w 5595937"/>
              <a:gd name="connsiteY12" fmla="*/ 571500 h 3043238"/>
              <a:gd name="connsiteX13" fmla="*/ 4329112 w 5595937"/>
              <a:gd name="connsiteY13" fmla="*/ 571500 h 3043238"/>
              <a:gd name="connsiteX14" fmla="*/ 4329112 w 5595937"/>
              <a:gd name="connsiteY14" fmla="*/ 609600 h 3043238"/>
              <a:gd name="connsiteX15" fmla="*/ 4300537 w 5595937"/>
              <a:gd name="connsiteY15" fmla="*/ 609600 h 3043238"/>
              <a:gd name="connsiteX16" fmla="*/ 4300537 w 5595937"/>
              <a:gd name="connsiteY16" fmla="*/ 657225 h 3043238"/>
              <a:gd name="connsiteX17" fmla="*/ 4090987 w 5595937"/>
              <a:gd name="connsiteY17" fmla="*/ 657225 h 3043238"/>
              <a:gd name="connsiteX18" fmla="*/ 4090987 w 5595937"/>
              <a:gd name="connsiteY18" fmla="*/ 685800 h 3043238"/>
              <a:gd name="connsiteX19" fmla="*/ 4062412 w 5595937"/>
              <a:gd name="connsiteY19" fmla="*/ 685800 h 3043238"/>
              <a:gd name="connsiteX20" fmla="*/ 4062412 w 5595937"/>
              <a:gd name="connsiteY20" fmla="*/ 738188 h 3043238"/>
              <a:gd name="connsiteX21" fmla="*/ 4024312 w 5595937"/>
              <a:gd name="connsiteY21" fmla="*/ 738188 h 3043238"/>
              <a:gd name="connsiteX22" fmla="*/ 4024312 w 5595937"/>
              <a:gd name="connsiteY22" fmla="*/ 762000 h 3043238"/>
              <a:gd name="connsiteX23" fmla="*/ 3919537 w 5595937"/>
              <a:gd name="connsiteY23" fmla="*/ 762000 h 3043238"/>
              <a:gd name="connsiteX24" fmla="*/ 3919537 w 5595937"/>
              <a:gd name="connsiteY24" fmla="*/ 809625 h 3043238"/>
              <a:gd name="connsiteX25" fmla="*/ 3819525 w 5595937"/>
              <a:gd name="connsiteY25" fmla="*/ 809625 h 3043238"/>
              <a:gd name="connsiteX26" fmla="*/ 3819525 w 5595937"/>
              <a:gd name="connsiteY26" fmla="*/ 838200 h 3043238"/>
              <a:gd name="connsiteX27" fmla="*/ 3681412 w 5595937"/>
              <a:gd name="connsiteY27" fmla="*/ 838200 h 3043238"/>
              <a:gd name="connsiteX28" fmla="*/ 3681412 w 5595937"/>
              <a:gd name="connsiteY28" fmla="*/ 871538 h 3043238"/>
              <a:gd name="connsiteX29" fmla="*/ 3638550 w 5595937"/>
              <a:gd name="connsiteY29" fmla="*/ 871538 h 3043238"/>
              <a:gd name="connsiteX30" fmla="*/ 3638550 w 5595937"/>
              <a:gd name="connsiteY30" fmla="*/ 904875 h 3043238"/>
              <a:gd name="connsiteX31" fmla="*/ 3557587 w 5595937"/>
              <a:gd name="connsiteY31" fmla="*/ 904875 h 3043238"/>
              <a:gd name="connsiteX32" fmla="*/ 3557587 w 5595937"/>
              <a:gd name="connsiteY32" fmla="*/ 942975 h 3043238"/>
              <a:gd name="connsiteX33" fmla="*/ 3381375 w 5595937"/>
              <a:gd name="connsiteY33" fmla="*/ 942975 h 3043238"/>
              <a:gd name="connsiteX34" fmla="*/ 3381375 w 5595937"/>
              <a:gd name="connsiteY34" fmla="*/ 942975 h 3043238"/>
              <a:gd name="connsiteX35" fmla="*/ 3381375 w 5595937"/>
              <a:gd name="connsiteY35" fmla="*/ 981075 h 3043238"/>
              <a:gd name="connsiteX36" fmla="*/ 3319462 w 5595937"/>
              <a:gd name="connsiteY36" fmla="*/ 981075 h 3043238"/>
              <a:gd name="connsiteX37" fmla="*/ 3319462 w 5595937"/>
              <a:gd name="connsiteY37" fmla="*/ 1004888 h 3043238"/>
              <a:gd name="connsiteX38" fmla="*/ 3243262 w 5595937"/>
              <a:gd name="connsiteY38" fmla="*/ 1004888 h 3043238"/>
              <a:gd name="connsiteX39" fmla="*/ 3243262 w 5595937"/>
              <a:gd name="connsiteY39" fmla="*/ 1028700 h 3043238"/>
              <a:gd name="connsiteX40" fmla="*/ 3105150 w 5595937"/>
              <a:gd name="connsiteY40" fmla="*/ 1028700 h 3043238"/>
              <a:gd name="connsiteX41" fmla="*/ 3105150 w 5595937"/>
              <a:gd name="connsiteY41" fmla="*/ 1052513 h 3043238"/>
              <a:gd name="connsiteX42" fmla="*/ 3062287 w 5595937"/>
              <a:gd name="connsiteY42" fmla="*/ 1052513 h 3043238"/>
              <a:gd name="connsiteX43" fmla="*/ 3062287 w 5595937"/>
              <a:gd name="connsiteY43" fmla="*/ 1071563 h 3043238"/>
              <a:gd name="connsiteX44" fmla="*/ 2847975 w 5595937"/>
              <a:gd name="connsiteY44" fmla="*/ 1071563 h 3043238"/>
              <a:gd name="connsiteX45" fmla="*/ 2847975 w 5595937"/>
              <a:gd name="connsiteY45" fmla="*/ 1085850 h 3043238"/>
              <a:gd name="connsiteX46" fmla="*/ 2724150 w 5595937"/>
              <a:gd name="connsiteY46" fmla="*/ 1085850 h 3043238"/>
              <a:gd name="connsiteX47" fmla="*/ 2724150 w 5595937"/>
              <a:gd name="connsiteY47" fmla="*/ 1104900 h 3043238"/>
              <a:gd name="connsiteX48" fmla="*/ 2709862 w 5595937"/>
              <a:gd name="connsiteY48" fmla="*/ 1104900 h 3043238"/>
              <a:gd name="connsiteX49" fmla="*/ 2709862 w 5595937"/>
              <a:gd name="connsiteY49" fmla="*/ 1128713 h 3043238"/>
              <a:gd name="connsiteX50" fmla="*/ 2695575 w 5595937"/>
              <a:gd name="connsiteY50" fmla="*/ 1128713 h 3043238"/>
              <a:gd name="connsiteX51" fmla="*/ 2695575 w 5595937"/>
              <a:gd name="connsiteY51" fmla="*/ 1147763 h 3043238"/>
              <a:gd name="connsiteX52" fmla="*/ 2652712 w 5595937"/>
              <a:gd name="connsiteY52" fmla="*/ 1147763 h 3043238"/>
              <a:gd name="connsiteX53" fmla="*/ 2652712 w 5595937"/>
              <a:gd name="connsiteY53" fmla="*/ 1162050 h 3043238"/>
              <a:gd name="connsiteX54" fmla="*/ 2624137 w 5595937"/>
              <a:gd name="connsiteY54" fmla="*/ 1162050 h 3043238"/>
              <a:gd name="connsiteX55" fmla="*/ 2624137 w 5595937"/>
              <a:gd name="connsiteY55" fmla="*/ 1181100 h 3043238"/>
              <a:gd name="connsiteX56" fmla="*/ 2505075 w 5595937"/>
              <a:gd name="connsiteY56" fmla="*/ 1181100 h 3043238"/>
              <a:gd name="connsiteX57" fmla="*/ 2486025 w 5595937"/>
              <a:gd name="connsiteY57" fmla="*/ 1200150 h 3043238"/>
              <a:gd name="connsiteX58" fmla="*/ 2390775 w 5595937"/>
              <a:gd name="connsiteY58" fmla="*/ 1200150 h 3043238"/>
              <a:gd name="connsiteX59" fmla="*/ 2390775 w 5595937"/>
              <a:gd name="connsiteY59" fmla="*/ 1219200 h 3043238"/>
              <a:gd name="connsiteX60" fmla="*/ 2333625 w 5595937"/>
              <a:gd name="connsiteY60" fmla="*/ 1219200 h 3043238"/>
              <a:gd name="connsiteX61" fmla="*/ 2333625 w 5595937"/>
              <a:gd name="connsiteY61" fmla="*/ 1233488 h 3043238"/>
              <a:gd name="connsiteX62" fmla="*/ 2266950 w 5595937"/>
              <a:gd name="connsiteY62" fmla="*/ 1233488 h 3043238"/>
              <a:gd name="connsiteX63" fmla="*/ 2266950 w 5595937"/>
              <a:gd name="connsiteY63" fmla="*/ 1252538 h 3043238"/>
              <a:gd name="connsiteX64" fmla="*/ 2214562 w 5595937"/>
              <a:gd name="connsiteY64" fmla="*/ 1252538 h 3043238"/>
              <a:gd name="connsiteX65" fmla="*/ 2214562 w 5595937"/>
              <a:gd name="connsiteY65" fmla="*/ 1266825 h 3043238"/>
              <a:gd name="connsiteX66" fmla="*/ 2195512 w 5595937"/>
              <a:gd name="connsiteY66" fmla="*/ 1266825 h 3043238"/>
              <a:gd name="connsiteX67" fmla="*/ 2195512 w 5595937"/>
              <a:gd name="connsiteY67" fmla="*/ 1281113 h 3043238"/>
              <a:gd name="connsiteX68" fmla="*/ 2157412 w 5595937"/>
              <a:gd name="connsiteY68" fmla="*/ 1281113 h 3043238"/>
              <a:gd name="connsiteX69" fmla="*/ 2157412 w 5595937"/>
              <a:gd name="connsiteY69" fmla="*/ 1309688 h 3043238"/>
              <a:gd name="connsiteX70" fmla="*/ 2147887 w 5595937"/>
              <a:gd name="connsiteY70" fmla="*/ 1309688 h 3043238"/>
              <a:gd name="connsiteX71" fmla="*/ 2152650 w 5595937"/>
              <a:gd name="connsiteY71" fmla="*/ 1314451 h 3043238"/>
              <a:gd name="connsiteX72" fmla="*/ 2128837 w 5595937"/>
              <a:gd name="connsiteY72" fmla="*/ 1314451 h 3043238"/>
              <a:gd name="connsiteX73" fmla="*/ 2128837 w 5595937"/>
              <a:gd name="connsiteY73" fmla="*/ 1347788 h 3043238"/>
              <a:gd name="connsiteX74" fmla="*/ 2100262 w 5595937"/>
              <a:gd name="connsiteY74" fmla="*/ 1347788 h 3043238"/>
              <a:gd name="connsiteX75" fmla="*/ 2100262 w 5595937"/>
              <a:gd name="connsiteY75" fmla="*/ 1362075 h 3043238"/>
              <a:gd name="connsiteX76" fmla="*/ 1962150 w 5595937"/>
              <a:gd name="connsiteY76" fmla="*/ 1362075 h 3043238"/>
              <a:gd name="connsiteX77" fmla="*/ 1962150 w 5595937"/>
              <a:gd name="connsiteY77" fmla="*/ 1385888 h 3043238"/>
              <a:gd name="connsiteX78" fmla="*/ 1838325 w 5595937"/>
              <a:gd name="connsiteY78" fmla="*/ 1385888 h 3043238"/>
              <a:gd name="connsiteX79" fmla="*/ 1838325 w 5595937"/>
              <a:gd name="connsiteY79" fmla="*/ 1404938 h 3043238"/>
              <a:gd name="connsiteX80" fmla="*/ 1819275 w 5595937"/>
              <a:gd name="connsiteY80" fmla="*/ 1404938 h 3043238"/>
              <a:gd name="connsiteX81" fmla="*/ 1819275 w 5595937"/>
              <a:gd name="connsiteY81" fmla="*/ 1419225 h 3043238"/>
              <a:gd name="connsiteX82" fmla="*/ 1804987 w 5595937"/>
              <a:gd name="connsiteY82" fmla="*/ 1419225 h 3043238"/>
              <a:gd name="connsiteX83" fmla="*/ 1804987 w 5595937"/>
              <a:gd name="connsiteY83" fmla="*/ 1428750 h 3043238"/>
              <a:gd name="connsiteX84" fmla="*/ 1762125 w 5595937"/>
              <a:gd name="connsiteY84" fmla="*/ 1428750 h 3043238"/>
              <a:gd name="connsiteX85" fmla="*/ 1762125 w 5595937"/>
              <a:gd name="connsiteY85" fmla="*/ 1428750 h 3043238"/>
              <a:gd name="connsiteX86" fmla="*/ 1685925 w 5595937"/>
              <a:gd name="connsiteY86" fmla="*/ 1428750 h 3043238"/>
              <a:gd name="connsiteX87" fmla="*/ 1685925 w 5595937"/>
              <a:gd name="connsiteY87" fmla="*/ 1462088 h 3043238"/>
              <a:gd name="connsiteX88" fmla="*/ 1666875 w 5595937"/>
              <a:gd name="connsiteY88" fmla="*/ 1462088 h 3043238"/>
              <a:gd name="connsiteX89" fmla="*/ 1666875 w 5595937"/>
              <a:gd name="connsiteY89" fmla="*/ 1476375 h 3043238"/>
              <a:gd name="connsiteX90" fmla="*/ 1657350 w 5595937"/>
              <a:gd name="connsiteY90" fmla="*/ 1476375 h 3043238"/>
              <a:gd name="connsiteX91" fmla="*/ 1657350 w 5595937"/>
              <a:gd name="connsiteY91" fmla="*/ 1485900 h 3043238"/>
              <a:gd name="connsiteX92" fmla="*/ 1552575 w 5595937"/>
              <a:gd name="connsiteY92" fmla="*/ 1485900 h 3043238"/>
              <a:gd name="connsiteX93" fmla="*/ 1552575 w 5595937"/>
              <a:gd name="connsiteY93" fmla="*/ 1514475 h 3043238"/>
              <a:gd name="connsiteX94" fmla="*/ 1514475 w 5595937"/>
              <a:gd name="connsiteY94" fmla="*/ 1514475 h 3043238"/>
              <a:gd name="connsiteX95" fmla="*/ 1514475 w 5595937"/>
              <a:gd name="connsiteY95" fmla="*/ 1552575 h 3043238"/>
              <a:gd name="connsiteX96" fmla="*/ 1476375 w 5595937"/>
              <a:gd name="connsiteY96" fmla="*/ 1540669 h 3043238"/>
              <a:gd name="connsiteX97" fmla="*/ 1485900 w 5595937"/>
              <a:gd name="connsiteY97" fmla="*/ 1566863 h 3043238"/>
              <a:gd name="connsiteX98" fmla="*/ 1419225 w 5595937"/>
              <a:gd name="connsiteY98" fmla="*/ 1566863 h 3043238"/>
              <a:gd name="connsiteX99" fmla="*/ 1419225 w 5595937"/>
              <a:gd name="connsiteY99" fmla="*/ 1595438 h 3043238"/>
              <a:gd name="connsiteX100" fmla="*/ 1366837 w 5595937"/>
              <a:gd name="connsiteY100" fmla="*/ 1595438 h 3043238"/>
              <a:gd name="connsiteX101" fmla="*/ 1366837 w 5595937"/>
              <a:gd name="connsiteY101" fmla="*/ 1614488 h 3043238"/>
              <a:gd name="connsiteX102" fmla="*/ 1338262 w 5595937"/>
              <a:gd name="connsiteY102" fmla="*/ 1614488 h 3043238"/>
              <a:gd name="connsiteX103" fmla="*/ 1338262 w 5595937"/>
              <a:gd name="connsiteY103" fmla="*/ 1633538 h 3043238"/>
              <a:gd name="connsiteX104" fmla="*/ 1295400 w 5595937"/>
              <a:gd name="connsiteY104" fmla="*/ 1633538 h 3043238"/>
              <a:gd name="connsiteX105" fmla="*/ 1295400 w 5595937"/>
              <a:gd name="connsiteY105" fmla="*/ 1638300 h 3043238"/>
              <a:gd name="connsiteX106" fmla="*/ 1214437 w 5595937"/>
              <a:gd name="connsiteY106" fmla="*/ 1638300 h 3043238"/>
              <a:gd name="connsiteX107" fmla="*/ 1214437 w 5595937"/>
              <a:gd name="connsiteY107" fmla="*/ 1652588 h 3043238"/>
              <a:gd name="connsiteX108" fmla="*/ 1119187 w 5595937"/>
              <a:gd name="connsiteY108" fmla="*/ 1652588 h 3043238"/>
              <a:gd name="connsiteX109" fmla="*/ 1119187 w 5595937"/>
              <a:gd name="connsiteY109" fmla="*/ 1671638 h 3043238"/>
              <a:gd name="connsiteX110" fmla="*/ 1071562 w 5595937"/>
              <a:gd name="connsiteY110" fmla="*/ 1671638 h 3043238"/>
              <a:gd name="connsiteX111" fmla="*/ 1071562 w 5595937"/>
              <a:gd name="connsiteY111" fmla="*/ 1685925 h 3043238"/>
              <a:gd name="connsiteX112" fmla="*/ 1057275 w 5595937"/>
              <a:gd name="connsiteY112" fmla="*/ 1685925 h 3043238"/>
              <a:gd name="connsiteX113" fmla="*/ 1057275 w 5595937"/>
              <a:gd name="connsiteY113" fmla="*/ 1704975 h 3043238"/>
              <a:gd name="connsiteX114" fmla="*/ 957262 w 5595937"/>
              <a:gd name="connsiteY114" fmla="*/ 1704975 h 3043238"/>
              <a:gd name="connsiteX115" fmla="*/ 957262 w 5595937"/>
              <a:gd name="connsiteY115" fmla="*/ 1724025 h 3043238"/>
              <a:gd name="connsiteX116" fmla="*/ 942975 w 5595937"/>
              <a:gd name="connsiteY116" fmla="*/ 1724025 h 3043238"/>
              <a:gd name="connsiteX117" fmla="*/ 942975 w 5595937"/>
              <a:gd name="connsiteY117" fmla="*/ 1743075 h 3043238"/>
              <a:gd name="connsiteX118" fmla="*/ 914400 w 5595937"/>
              <a:gd name="connsiteY118" fmla="*/ 1743075 h 3043238"/>
              <a:gd name="connsiteX119" fmla="*/ 914400 w 5595937"/>
              <a:gd name="connsiteY119" fmla="*/ 1757363 h 3043238"/>
              <a:gd name="connsiteX120" fmla="*/ 809625 w 5595937"/>
              <a:gd name="connsiteY120" fmla="*/ 1757363 h 3043238"/>
              <a:gd name="connsiteX121" fmla="*/ 809625 w 5595937"/>
              <a:gd name="connsiteY121" fmla="*/ 1785938 h 3043238"/>
              <a:gd name="connsiteX122" fmla="*/ 785812 w 5595937"/>
              <a:gd name="connsiteY122" fmla="*/ 1785938 h 3043238"/>
              <a:gd name="connsiteX123" fmla="*/ 785812 w 5595937"/>
              <a:gd name="connsiteY123" fmla="*/ 1804988 h 3043238"/>
              <a:gd name="connsiteX124" fmla="*/ 747712 w 5595937"/>
              <a:gd name="connsiteY124" fmla="*/ 1804988 h 3043238"/>
              <a:gd name="connsiteX125" fmla="*/ 747712 w 5595937"/>
              <a:gd name="connsiteY125" fmla="*/ 1828800 h 3043238"/>
              <a:gd name="connsiteX126" fmla="*/ 619125 w 5595937"/>
              <a:gd name="connsiteY126" fmla="*/ 1828800 h 3043238"/>
              <a:gd name="connsiteX127" fmla="*/ 619125 w 5595937"/>
              <a:gd name="connsiteY127" fmla="*/ 1843088 h 3043238"/>
              <a:gd name="connsiteX128" fmla="*/ 604837 w 5595937"/>
              <a:gd name="connsiteY128" fmla="*/ 1843088 h 3043238"/>
              <a:gd name="connsiteX129" fmla="*/ 604837 w 5595937"/>
              <a:gd name="connsiteY129" fmla="*/ 1857375 h 3043238"/>
              <a:gd name="connsiteX130" fmla="*/ 561975 w 5595937"/>
              <a:gd name="connsiteY130" fmla="*/ 1857375 h 3043238"/>
              <a:gd name="connsiteX131" fmla="*/ 561975 w 5595937"/>
              <a:gd name="connsiteY131" fmla="*/ 1881188 h 3043238"/>
              <a:gd name="connsiteX132" fmla="*/ 485775 w 5595937"/>
              <a:gd name="connsiteY132" fmla="*/ 1881188 h 3043238"/>
              <a:gd name="connsiteX133" fmla="*/ 485775 w 5595937"/>
              <a:gd name="connsiteY133" fmla="*/ 1890713 h 3043238"/>
              <a:gd name="connsiteX134" fmla="*/ 457200 w 5595937"/>
              <a:gd name="connsiteY134" fmla="*/ 1890713 h 3043238"/>
              <a:gd name="connsiteX135" fmla="*/ 459581 w 5595937"/>
              <a:gd name="connsiteY135" fmla="*/ 1931194 h 3043238"/>
              <a:gd name="connsiteX136" fmla="*/ 371475 w 5595937"/>
              <a:gd name="connsiteY136" fmla="*/ 1931194 h 3043238"/>
              <a:gd name="connsiteX137" fmla="*/ 376237 w 5595937"/>
              <a:gd name="connsiteY137" fmla="*/ 1957388 h 3043238"/>
              <a:gd name="connsiteX138" fmla="*/ 295275 w 5595937"/>
              <a:gd name="connsiteY138" fmla="*/ 1957388 h 3043238"/>
              <a:gd name="connsiteX139" fmla="*/ 295275 w 5595937"/>
              <a:gd name="connsiteY139" fmla="*/ 1981200 h 3043238"/>
              <a:gd name="connsiteX140" fmla="*/ 271462 w 5595937"/>
              <a:gd name="connsiteY140" fmla="*/ 1981200 h 3043238"/>
              <a:gd name="connsiteX141" fmla="*/ 271462 w 5595937"/>
              <a:gd name="connsiteY141" fmla="*/ 2019300 h 3043238"/>
              <a:gd name="connsiteX142" fmla="*/ 252412 w 5595937"/>
              <a:gd name="connsiteY142" fmla="*/ 2019300 h 3043238"/>
              <a:gd name="connsiteX143" fmla="*/ 252412 w 5595937"/>
              <a:gd name="connsiteY143" fmla="*/ 2043113 h 3043238"/>
              <a:gd name="connsiteX144" fmla="*/ 219075 w 5595937"/>
              <a:gd name="connsiteY144" fmla="*/ 2043113 h 3043238"/>
              <a:gd name="connsiteX145" fmla="*/ 219075 w 5595937"/>
              <a:gd name="connsiteY145" fmla="*/ 2100263 h 3043238"/>
              <a:gd name="connsiteX146" fmla="*/ 166687 w 5595937"/>
              <a:gd name="connsiteY146" fmla="*/ 2100263 h 3043238"/>
              <a:gd name="connsiteX147" fmla="*/ 166687 w 5595937"/>
              <a:gd name="connsiteY147" fmla="*/ 2128838 h 3043238"/>
              <a:gd name="connsiteX148" fmla="*/ 123825 w 5595937"/>
              <a:gd name="connsiteY148" fmla="*/ 2131219 h 3043238"/>
              <a:gd name="connsiteX149" fmla="*/ 123825 w 5595937"/>
              <a:gd name="connsiteY149" fmla="*/ 2152650 h 3043238"/>
              <a:gd name="connsiteX150" fmla="*/ 100012 w 5595937"/>
              <a:gd name="connsiteY150" fmla="*/ 2152650 h 3043238"/>
              <a:gd name="connsiteX151" fmla="*/ 100012 w 5595937"/>
              <a:gd name="connsiteY151" fmla="*/ 2185988 h 3043238"/>
              <a:gd name="connsiteX152" fmla="*/ 66675 w 5595937"/>
              <a:gd name="connsiteY152" fmla="*/ 2185988 h 3043238"/>
              <a:gd name="connsiteX153" fmla="*/ 66675 w 5595937"/>
              <a:gd name="connsiteY153" fmla="*/ 2205038 h 3043238"/>
              <a:gd name="connsiteX154" fmla="*/ 38100 w 5595937"/>
              <a:gd name="connsiteY154" fmla="*/ 2205038 h 3043238"/>
              <a:gd name="connsiteX155" fmla="*/ 35719 w 5595937"/>
              <a:gd name="connsiteY155" fmla="*/ 2266950 h 3043238"/>
              <a:gd name="connsiteX156" fmla="*/ 19050 w 5595937"/>
              <a:gd name="connsiteY156" fmla="*/ 2266950 h 3043238"/>
              <a:gd name="connsiteX157" fmla="*/ 19050 w 5595937"/>
              <a:gd name="connsiteY157" fmla="*/ 2376488 h 3043238"/>
              <a:gd name="connsiteX158" fmla="*/ 0 w 5595937"/>
              <a:gd name="connsiteY158" fmla="*/ 2376488 h 3043238"/>
              <a:gd name="connsiteX159" fmla="*/ 0 w 5595937"/>
              <a:gd name="connsiteY159" fmla="*/ 3043238 h 3043238"/>
              <a:gd name="connsiteX0" fmla="*/ 5595937 w 5595937"/>
              <a:gd name="connsiteY0" fmla="*/ 0 h 3043238"/>
              <a:gd name="connsiteX1" fmla="*/ 5348287 w 5595937"/>
              <a:gd name="connsiteY1" fmla="*/ 0 h 3043238"/>
              <a:gd name="connsiteX2" fmla="*/ 5348287 w 5595937"/>
              <a:gd name="connsiteY2" fmla="*/ 133350 h 3043238"/>
              <a:gd name="connsiteX3" fmla="*/ 5291137 w 5595937"/>
              <a:gd name="connsiteY3" fmla="*/ 133350 h 3043238"/>
              <a:gd name="connsiteX4" fmla="*/ 5291137 w 5595937"/>
              <a:gd name="connsiteY4" fmla="*/ 252413 h 3043238"/>
              <a:gd name="connsiteX5" fmla="*/ 5186362 w 5595937"/>
              <a:gd name="connsiteY5" fmla="*/ 252413 h 3043238"/>
              <a:gd name="connsiteX6" fmla="*/ 5186362 w 5595937"/>
              <a:gd name="connsiteY6" fmla="*/ 361950 h 3043238"/>
              <a:gd name="connsiteX7" fmla="*/ 5033962 w 5595937"/>
              <a:gd name="connsiteY7" fmla="*/ 361950 h 3043238"/>
              <a:gd name="connsiteX8" fmla="*/ 5033962 w 5595937"/>
              <a:gd name="connsiteY8" fmla="*/ 447675 h 3043238"/>
              <a:gd name="connsiteX9" fmla="*/ 4667250 w 5595937"/>
              <a:gd name="connsiteY9" fmla="*/ 447675 h 3043238"/>
              <a:gd name="connsiteX10" fmla="*/ 4667250 w 5595937"/>
              <a:gd name="connsiteY10" fmla="*/ 514350 h 3043238"/>
              <a:gd name="connsiteX11" fmla="*/ 4481512 w 5595937"/>
              <a:gd name="connsiteY11" fmla="*/ 514350 h 3043238"/>
              <a:gd name="connsiteX12" fmla="*/ 4481512 w 5595937"/>
              <a:gd name="connsiteY12" fmla="*/ 571500 h 3043238"/>
              <a:gd name="connsiteX13" fmla="*/ 4329112 w 5595937"/>
              <a:gd name="connsiteY13" fmla="*/ 571500 h 3043238"/>
              <a:gd name="connsiteX14" fmla="*/ 4329112 w 5595937"/>
              <a:gd name="connsiteY14" fmla="*/ 609600 h 3043238"/>
              <a:gd name="connsiteX15" fmla="*/ 4300537 w 5595937"/>
              <a:gd name="connsiteY15" fmla="*/ 609600 h 3043238"/>
              <a:gd name="connsiteX16" fmla="*/ 4300537 w 5595937"/>
              <a:gd name="connsiteY16" fmla="*/ 657225 h 3043238"/>
              <a:gd name="connsiteX17" fmla="*/ 4090987 w 5595937"/>
              <a:gd name="connsiteY17" fmla="*/ 657225 h 3043238"/>
              <a:gd name="connsiteX18" fmla="*/ 4090987 w 5595937"/>
              <a:gd name="connsiteY18" fmla="*/ 685800 h 3043238"/>
              <a:gd name="connsiteX19" fmla="*/ 4062412 w 5595937"/>
              <a:gd name="connsiteY19" fmla="*/ 685800 h 3043238"/>
              <a:gd name="connsiteX20" fmla="*/ 4062412 w 5595937"/>
              <a:gd name="connsiteY20" fmla="*/ 738188 h 3043238"/>
              <a:gd name="connsiteX21" fmla="*/ 4024312 w 5595937"/>
              <a:gd name="connsiteY21" fmla="*/ 738188 h 3043238"/>
              <a:gd name="connsiteX22" fmla="*/ 4024312 w 5595937"/>
              <a:gd name="connsiteY22" fmla="*/ 762000 h 3043238"/>
              <a:gd name="connsiteX23" fmla="*/ 3919537 w 5595937"/>
              <a:gd name="connsiteY23" fmla="*/ 762000 h 3043238"/>
              <a:gd name="connsiteX24" fmla="*/ 3919537 w 5595937"/>
              <a:gd name="connsiteY24" fmla="*/ 809625 h 3043238"/>
              <a:gd name="connsiteX25" fmla="*/ 3819525 w 5595937"/>
              <a:gd name="connsiteY25" fmla="*/ 809625 h 3043238"/>
              <a:gd name="connsiteX26" fmla="*/ 3819525 w 5595937"/>
              <a:gd name="connsiteY26" fmla="*/ 838200 h 3043238"/>
              <a:gd name="connsiteX27" fmla="*/ 3681412 w 5595937"/>
              <a:gd name="connsiteY27" fmla="*/ 838200 h 3043238"/>
              <a:gd name="connsiteX28" fmla="*/ 3681412 w 5595937"/>
              <a:gd name="connsiteY28" fmla="*/ 871538 h 3043238"/>
              <a:gd name="connsiteX29" fmla="*/ 3638550 w 5595937"/>
              <a:gd name="connsiteY29" fmla="*/ 871538 h 3043238"/>
              <a:gd name="connsiteX30" fmla="*/ 3638550 w 5595937"/>
              <a:gd name="connsiteY30" fmla="*/ 904875 h 3043238"/>
              <a:gd name="connsiteX31" fmla="*/ 3557587 w 5595937"/>
              <a:gd name="connsiteY31" fmla="*/ 904875 h 3043238"/>
              <a:gd name="connsiteX32" fmla="*/ 3557587 w 5595937"/>
              <a:gd name="connsiteY32" fmla="*/ 942975 h 3043238"/>
              <a:gd name="connsiteX33" fmla="*/ 3381375 w 5595937"/>
              <a:gd name="connsiteY33" fmla="*/ 942975 h 3043238"/>
              <a:gd name="connsiteX34" fmla="*/ 3381375 w 5595937"/>
              <a:gd name="connsiteY34" fmla="*/ 942975 h 3043238"/>
              <a:gd name="connsiteX35" fmla="*/ 3381375 w 5595937"/>
              <a:gd name="connsiteY35" fmla="*/ 981075 h 3043238"/>
              <a:gd name="connsiteX36" fmla="*/ 3319462 w 5595937"/>
              <a:gd name="connsiteY36" fmla="*/ 981075 h 3043238"/>
              <a:gd name="connsiteX37" fmla="*/ 3319462 w 5595937"/>
              <a:gd name="connsiteY37" fmla="*/ 1004888 h 3043238"/>
              <a:gd name="connsiteX38" fmla="*/ 3243262 w 5595937"/>
              <a:gd name="connsiteY38" fmla="*/ 1004888 h 3043238"/>
              <a:gd name="connsiteX39" fmla="*/ 3243262 w 5595937"/>
              <a:gd name="connsiteY39" fmla="*/ 1028700 h 3043238"/>
              <a:gd name="connsiteX40" fmla="*/ 3105150 w 5595937"/>
              <a:gd name="connsiteY40" fmla="*/ 1028700 h 3043238"/>
              <a:gd name="connsiteX41" fmla="*/ 3105150 w 5595937"/>
              <a:gd name="connsiteY41" fmla="*/ 1052513 h 3043238"/>
              <a:gd name="connsiteX42" fmla="*/ 3062287 w 5595937"/>
              <a:gd name="connsiteY42" fmla="*/ 1052513 h 3043238"/>
              <a:gd name="connsiteX43" fmla="*/ 3062287 w 5595937"/>
              <a:gd name="connsiteY43" fmla="*/ 1071563 h 3043238"/>
              <a:gd name="connsiteX44" fmla="*/ 2847975 w 5595937"/>
              <a:gd name="connsiteY44" fmla="*/ 1071563 h 3043238"/>
              <a:gd name="connsiteX45" fmla="*/ 2847975 w 5595937"/>
              <a:gd name="connsiteY45" fmla="*/ 1085850 h 3043238"/>
              <a:gd name="connsiteX46" fmla="*/ 2724150 w 5595937"/>
              <a:gd name="connsiteY46" fmla="*/ 1085850 h 3043238"/>
              <a:gd name="connsiteX47" fmla="*/ 2724150 w 5595937"/>
              <a:gd name="connsiteY47" fmla="*/ 1104900 h 3043238"/>
              <a:gd name="connsiteX48" fmla="*/ 2709862 w 5595937"/>
              <a:gd name="connsiteY48" fmla="*/ 1104900 h 3043238"/>
              <a:gd name="connsiteX49" fmla="*/ 2709862 w 5595937"/>
              <a:gd name="connsiteY49" fmla="*/ 1128713 h 3043238"/>
              <a:gd name="connsiteX50" fmla="*/ 2695575 w 5595937"/>
              <a:gd name="connsiteY50" fmla="*/ 1128713 h 3043238"/>
              <a:gd name="connsiteX51" fmla="*/ 2695575 w 5595937"/>
              <a:gd name="connsiteY51" fmla="*/ 1147763 h 3043238"/>
              <a:gd name="connsiteX52" fmla="*/ 2652712 w 5595937"/>
              <a:gd name="connsiteY52" fmla="*/ 1147763 h 3043238"/>
              <a:gd name="connsiteX53" fmla="*/ 2652712 w 5595937"/>
              <a:gd name="connsiteY53" fmla="*/ 1162050 h 3043238"/>
              <a:gd name="connsiteX54" fmla="*/ 2624137 w 5595937"/>
              <a:gd name="connsiteY54" fmla="*/ 1162050 h 3043238"/>
              <a:gd name="connsiteX55" fmla="*/ 2624137 w 5595937"/>
              <a:gd name="connsiteY55" fmla="*/ 1181100 h 3043238"/>
              <a:gd name="connsiteX56" fmla="*/ 2505075 w 5595937"/>
              <a:gd name="connsiteY56" fmla="*/ 1181100 h 3043238"/>
              <a:gd name="connsiteX57" fmla="*/ 2486025 w 5595937"/>
              <a:gd name="connsiteY57" fmla="*/ 1200150 h 3043238"/>
              <a:gd name="connsiteX58" fmla="*/ 2390775 w 5595937"/>
              <a:gd name="connsiteY58" fmla="*/ 1200150 h 3043238"/>
              <a:gd name="connsiteX59" fmla="*/ 2390775 w 5595937"/>
              <a:gd name="connsiteY59" fmla="*/ 1219200 h 3043238"/>
              <a:gd name="connsiteX60" fmla="*/ 2333625 w 5595937"/>
              <a:gd name="connsiteY60" fmla="*/ 1219200 h 3043238"/>
              <a:gd name="connsiteX61" fmla="*/ 2333625 w 5595937"/>
              <a:gd name="connsiteY61" fmla="*/ 1233488 h 3043238"/>
              <a:gd name="connsiteX62" fmla="*/ 2266950 w 5595937"/>
              <a:gd name="connsiteY62" fmla="*/ 1233488 h 3043238"/>
              <a:gd name="connsiteX63" fmla="*/ 2266950 w 5595937"/>
              <a:gd name="connsiteY63" fmla="*/ 1252538 h 3043238"/>
              <a:gd name="connsiteX64" fmla="*/ 2214562 w 5595937"/>
              <a:gd name="connsiteY64" fmla="*/ 1252538 h 3043238"/>
              <a:gd name="connsiteX65" fmla="*/ 2214562 w 5595937"/>
              <a:gd name="connsiteY65" fmla="*/ 1266825 h 3043238"/>
              <a:gd name="connsiteX66" fmla="*/ 2195512 w 5595937"/>
              <a:gd name="connsiteY66" fmla="*/ 1266825 h 3043238"/>
              <a:gd name="connsiteX67" fmla="*/ 2195512 w 5595937"/>
              <a:gd name="connsiteY67" fmla="*/ 1281113 h 3043238"/>
              <a:gd name="connsiteX68" fmla="*/ 2157412 w 5595937"/>
              <a:gd name="connsiteY68" fmla="*/ 1281113 h 3043238"/>
              <a:gd name="connsiteX69" fmla="*/ 2157412 w 5595937"/>
              <a:gd name="connsiteY69" fmla="*/ 1309688 h 3043238"/>
              <a:gd name="connsiteX70" fmla="*/ 2147887 w 5595937"/>
              <a:gd name="connsiteY70" fmla="*/ 1309688 h 3043238"/>
              <a:gd name="connsiteX71" fmla="*/ 2152650 w 5595937"/>
              <a:gd name="connsiteY71" fmla="*/ 1314451 h 3043238"/>
              <a:gd name="connsiteX72" fmla="*/ 2128837 w 5595937"/>
              <a:gd name="connsiteY72" fmla="*/ 1314451 h 3043238"/>
              <a:gd name="connsiteX73" fmla="*/ 2128837 w 5595937"/>
              <a:gd name="connsiteY73" fmla="*/ 1347788 h 3043238"/>
              <a:gd name="connsiteX74" fmla="*/ 2100262 w 5595937"/>
              <a:gd name="connsiteY74" fmla="*/ 1347788 h 3043238"/>
              <a:gd name="connsiteX75" fmla="*/ 2100262 w 5595937"/>
              <a:gd name="connsiteY75" fmla="*/ 1362075 h 3043238"/>
              <a:gd name="connsiteX76" fmla="*/ 1962150 w 5595937"/>
              <a:gd name="connsiteY76" fmla="*/ 1362075 h 3043238"/>
              <a:gd name="connsiteX77" fmla="*/ 1962150 w 5595937"/>
              <a:gd name="connsiteY77" fmla="*/ 1385888 h 3043238"/>
              <a:gd name="connsiteX78" fmla="*/ 1838325 w 5595937"/>
              <a:gd name="connsiteY78" fmla="*/ 1385888 h 3043238"/>
              <a:gd name="connsiteX79" fmla="*/ 1838325 w 5595937"/>
              <a:gd name="connsiteY79" fmla="*/ 1404938 h 3043238"/>
              <a:gd name="connsiteX80" fmla="*/ 1819275 w 5595937"/>
              <a:gd name="connsiteY80" fmla="*/ 1404938 h 3043238"/>
              <a:gd name="connsiteX81" fmla="*/ 1819275 w 5595937"/>
              <a:gd name="connsiteY81" fmla="*/ 1419225 h 3043238"/>
              <a:gd name="connsiteX82" fmla="*/ 1804987 w 5595937"/>
              <a:gd name="connsiteY82" fmla="*/ 1419225 h 3043238"/>
              <a:gd name="connsiteX83" fmla="*/ 1804987 w 5595937"/>
              <a:gd name="connsiteY83" fmla="*/ 1428750 h 3043238"/>
              <a:gd name="connsiteX84" fmla="*/ 1762125 w 5595937"/>
              <a:gd name="connsiteY84" fmla="*/ 1428750 h 3043238"/>
              <a:gd name="connsiteX85" fmla="*/ 1762125 w 5595937"/>
              <a:gd name="connsiteY85" fmla="*/ 1428750 h 3043238"/>
              <a:gd name="connsiteX86" fmla="*/ 1685925 w 5595937"/>
              <a:gd name="connsiteY86" fmla="*/ 1428750 h 3043238"/>
              <a:gd name="connsiteX87" fmla="*/ 1685925 w 5595937"/>
              <a:gd name="connsiteY87" fmla="*/ 1462088 h 3043238"/>
              <a:gd name="connsiteX88" fmla="*/ 1666875 w 5595937"/>
              <a:gd name="connsiteY88" fmla="*/ 1462088 h 3043238"/>
              <a:gd name="connsiteX89" fmla="*/ 1666875 w 5595937"/>
              <a:gd name="connsiteY89" fmla="*/ 1476375 h 3043238"/>
              <a:gd name="connsiteX90" fmla="*/ 1657350 w 5595937"/>
              <a:gd name="connsiteY90" fmla="*/ 1476375 h 3043238"/>
              <a:gd name="connsiteX91" fmla="*/ 1657350 w 5595937"/>
              <a:gd name="connsiteY91" fmla="*/ 1485900 h 3043238"/>
              <a:gd name="connsiteX92" fmla="*/ 1552575 w 5595937"/>
              <a:gd name="connsiteY92" fmla="*/ 1485900 h 3043238"/>
              <a:gd name="connsiteX93" fmla="*/ 1552575 w 5595937"/>
              <a:gd name="connsiteY93" fmla="*/ 1514475 h 3043238"/>
              <a:gd name="connsiteX94" fmla="*/ 1514475 w 5595937"/>
              <a:gd name="connsiteY94" fmla="*/ 1514475 h 3043238"/>
              <a:gd name="connsiteX95" fmla="*/ 1514475 w 5595937"/>
              <a:gd name="connsiteY95" fmla="*/ 1547812 h 3043238"/>
              <a:gd name="connsiteX96" fmla="*/ 1476375 w 5595937"/>
              <a:gd name="connsiteY96" fmla="*/ 1540669 h 3043238"/>
              <a:gd name="connsiteX97" fmla="*/ 1485900 w 5595937"/>
              <a:gd name="connsiteY97" fmla="*/ 1566863 h 3043238"/>
              <a:gd name="connsiteX98" fmla="*/ 1419225 w 5595937"/>
              <a:gd name="connsiteY98" fmla="*/ 1566863 h 3043238"/>
              <a:gd name="connsiteX99" fmla="*/ 1419225 w 5595937"/>
              <a:gd name="connsiteY99" fmla="*/ 1595438 h 3043238"/>
              <a:gd name="connsiteX100" fmla="*/ 1366837 w 5595937"/>
              <a:gd name="connsiteY100" fmla="*/ 1595438 h 3043238"/>
              <a:gd name="connsiteX101" fmla="*/ 1366837 w 5595937"/>
              <a:gd name="connsiteY101" fmla="*/ 1614488 h 3043238"/>
              <a:gd name="connsiteX102" fmla="*/ 1338262 w 5595937"/>
              <a:gd name="connsiteY102" fmla="*/ 1614488 h 3043238"/>
              <a:gd name="connsiteX103" fmla="*/ 1338262 w 5595937"/>
              <a:gd name="connsiteY103" fmla="*/ 1633538 h 3043238"/>
              <a:gd name="connsiteX104" fmla="*/ 1295400 w 5595937"/>
              <a:gd name="connsiteY104" fmla="*/ 1633538 h 3043238"/>
              <a:gd name="connsiteX105" fmla="*/ 1295400 w 5595937"/>
              <a:gd name="connsiteY105" fmla="*/ 1638300 h 3043238"/>
              <a:gd name="connsiteX106" fmla="*/ 1214437 w 5595937"/>
              <a:gd name="connsiteY106" fmla="*/ 1638300 h 3043238"/>
              <a:gd name="connsiteX107" fmla="*/ 1214437 w 5595937"/>
              <a:gd name="connsiteY107" fmla="*/ 1652588 h 3043238"/>
              <a:gd name="connsiteX108" fmla="*/ 1119187 w 5595937"/>
              <a:gd name="connsiteY108" fmla="*/ 1652588 h 3043238"/>
              <a:gd name="connsiteX109" fmla="*/ 1119187 w 5595937"/>
              <a:gd name="connsiteY109" fmla="*/ 1671638 h 3043238"/>
              <a:gd name="connsiteX110" fmla="*/ 1071562 w 5595937"/>
              <a:gd name="connsiteY110" fmla="*/ 1671638 h 3043238"/>
              <a:gd name="connsiteX111" fmla="*/ 1071562 w 5595937"/>
              <a:gd name="connsiteY111" fmla="*/ 1685925 h 3043238"/>
              <a:gd name="connsiteX112" fmla="*/ 1057275 w 5595937"/>
              <a:gd name="connsiteY112" fmla="*/ 1685925 h 3043238"/>
              <a:gd name="connsiteX113" fmla="*/ 1057275 w 5595937"/>
              <a:gd name="connsiteY113" fmla="*/ 1704975 h 3043238"/>
              <a:gd name="connsiteX114" fmla="*/ 957262 w 5595937"/>
              <a:gd name="connsiteY114" fmla="*/ 1704975 h 3043238"/>
              <a:gd name="connsiteX115" fmla="*/ 957262 w 5595937"/>
              <a:gd name="connsiteY115" fmla="*/ 1724025 h 3043238"/>
              <a:gd name="connsiteX116" fmla="*/ 942975 w 5595937"/>
              <a:gd name="connsiteY116" fmla="*/ 1724025 h 3043238"/>
              <a:gd name="connsiteX117" fmla="*/ 942975 w 5595937"/>
              <a:gd name="connsiteY117" fmla="*/ 1743075 h 3043238"/>
              <a:gd name="connsiteX118" fmla="*/ 914400 w 5595937"/>
              <a:gd name="connsiteY118" fmla="*/ 1743075 h 3043238"/>
              <a:gd name="connsiteX119" fmla="*/ 914400 w 5595937"/>
              <a:gd name="connsiteY119" fmla="*/ 1757363 h 3043238"/>
              <a:gd name="connsiteX120" fmla="*/ 809625 w 5595937"/>
              <a:gd name="connsiteY120" fmla="*/ 1757363 h 3043238"/>
              <a:gd name="connsiteX121" fmla="*/ 809625 w 5595937"/>
              <a:gd name="connsiteY121" fmla="*/ 1785938 h 3043238"/>
              <a:gd name="connsiteX122" fmla="*/ 785812 w 5595937"/>
              <a:gd name="connsiteY122" fmla="*/ 1785938 h 3043238"/>
              <a:gd name="connsiteX123" fmla="*/ 785812 w 5595937"/>
              <a:gd name="connsiteY123" fmla="*/ 1804988 h 3043238"/>
              <a:gd name="connsiteX124" fmla="*/ 747712 w 5595937"/>
              <a:gd name="connsiteY124" fmla="*/ 1804988 h 3043238"/>
              <a:gd name="connsiteX125" fmla="*/ 747712 w 5595937"/>
              <a:gd name="connsiteY125" fmla="*/ 1828800 h 3043238"/>
              <a:gd name="connsiteX126" fmla="*/ 619125 w 5595937"/>
              <a:gd name="connsiteY126" fmla="*/ 1828800 h 3043238"/>
              <a:gd name="connsiteX127" fmla="*/ 619125 w 5595937"/>
              <a:gd name="connsiteY127" fmla="*/ 1843088 h 3043238"/>
              <a:gd name="connsiteX128" fmla="*/ 604837 w 5595937"/>
              <a:gd name="connsiteY128" fmla="*/ 1843088 h 3043238"/>
              <a:gd name="connsiteX129" fmla="*/ 604837 w 5595937"/>
              <a:gd name="connsiteY129" fmla="*/ 1857375 h 3043238"/>
              <a:gd name="connsiteX130" fmla="*/ 561975 w 5595937"/>
              <a:gd name="connsiteY130" fmla="*/ 1857375 h 3043238"/>
              <a:gd name="connsiteX131" fmla="*/ 561975 w 5595937"/>
              <a:gd name="connsiteY131" fmla="*/ 1881188 h 3043238"/>
              <a:gd name="connsiteX132" fmla="*/ 485775 w 5595937"/>
              <a:gd name="connsiteY132" fmla="*/ 1881188 h 3043238"/>
              <a:gd name="connsiteX133" fmla="*/ 485775 w 5595937"/>
              <a:gd name="connsiteY133" fmla="*/ 1890713 h 3043238"/>
              <a:gd name="connsiteX134" fmla="*/ 457200 w 5595937"/>
              <a:gd name="connsiteY134" fmla="*/ 1890713 h 3043238"/>
              <a:gd name="connsiteX135" fmla="*/ 459581 w 5595937"/>
              <a:gd name="connsiteY135" fmla="*/ 1931194 h 3043238"/>
              <a:gd name="connsiteX136" fmla="*/ 371475 w 5595937"/>
              <a:gd name="connsiteY136" fmla="*/ 1931194 h 3043238"/>
              <a:gd name="connsiteX137" fmla="*/ 376237 w 5595937"/>
              <a:gd name="connsiteY137" fmla="*/ 1957388 h 3043238"/>
              <a:gd name="connsiteX138" fmla="*/ 295275 w 5595937"/>
              <a:gd name="connsiteY138" fmla="*/ 1957388 h 3043238"/>
              <a:gd name="connsiteX139" fmla="*/ 295275 w 5595937"/>
              <a:gd name="connsiteY139" fmla="*/ 1981200 h 3043238"/>
              <a:gd name="connsiteX140" fmla="*/ 271462 w 5595937"/>
              <a:gd name="connsiteY140" fmla="*/ 1981200 h 3043238"/>
              <a:gd name="connsiteX141" fmla="*/ 271462 w 5595937"/>
              <a:gd name="connsiteY141" fmla="*/ 2019300 h 3043238"/>
              <a:gd name="connsiteX142" fmla="*/ 252412 w 5595937"/>
              <a:gd name="connsiteY142" fmla="*/ 2019300 h 3043238"/>
              <a:gd name="connsiteX143" fmla="*/ 252412 w 5595937"/>
              <a:gd name="connsiteY143" fmla="*/ 2043113 h 3043238"/>
              <a:gd name="connsiteX144" fmla="*/ 219075 w 5595937"/>
              <a:gd name="connsiteY144" fmla="*/ 2043113 h 3043238"/>
              <a:gd name="connsiteX145" fmla="*/ 219075 w 5595937"/>
              <a:gd name="connsiteY145" fmla="*/ 2100263 h 3043238"/>
              <a:gd name="connsiteX146" fmla="*/ 166687 w 5595937"/>
              <a:gd name="connsiteY146" fmla="*/ 2100263 h 3043238"/>
              <a:gd name="connsiteX147" fmla="*/ 166687 w 5595937"/>
              <a:gd name="connsiteY147" fmla="*/ 2128838 h 3043238"/>
              <a:gd name="connsiteX148" fmla="*/ 123825 w 5595937"/>
              <a:gd name="connsiteY148" fmla="*/ 2131219 h 3043238"/>
              <a:gd name="connsiteX149" fmla="*/ 123825 w 5595937"/>
              <a:gd name="connsiteY149" fmla="*/ 2152650 h 3043238"/>
              <a:gd name="connsiteX150" fmla="*/ 100012 w 5595937"/>
              <a:gd name="connsiteY150" fmla="*/ 2152650 h 3043238"/>
              <a:gd name="connsiteX151" fmla="*/ 100012 w 5595937"/>
              <a:gd name="connsiteY151" fmla="*/ 2185988 h 3043238"/>
              <a:gd name="connsiteX152" fmla="*/ 66675 w 5595937"/>
              <a:gd name="connsiteY152" fmla="*/ 2185988 h 3043238"/>
              <a:gd name="connsiteX153" fmla="*/ 66675 w 5595937"/>
              <a:gd name="connsiteY153" fmla="*/ 2205038 h 3043238"/>
              <a:gd name="connsiteX154" fmla="*/ 38100 w 5595937"/>
              <a:gd name="connsiteY154" fmla="*/ 2205038 h 3043238"/>
              <a:gd name="connsiteX155" fmla="*/ 35719 w 5595937"/>
              <a:gd name="connsiteY155" fmla="*/ 2266950 h 3043238"/>
              <a:gd name="connsiteX156" fmla="*/ 19050 w 5595937"/>
              <a:gd name="connsiteY156" fmla="*/ 2266950 h 3043238"/>
              <a:gd name="connsiteX157" fmla="*/ 19050 w 5595937"/>
              <a:gd name="connsiteY157" fmla="*/ 2376488 h 3043238"/>
              <a:gd name="connsiteX158" fmla="*/ 0 w 5595937"/>
              <a:gd name="connsiteY158" fmla="*/ 2376488 h 3043238"/>
              <a:gd name="connsiteX159" fmla="*/ 0 w 5595937"/>
              <a:gd name="connsiteY159" fmla="*/ 3043238 h 3043238"/>
              <a:gd name="connsiteX0" fmla="*/ 5595937 w 5595937"/>
              <a:gd name="connsiteY0" fmla="*/ 0 h 3043238"/>
              <a:gd name="connsiteX1" fmla="*/ 5348287 w 5595937"/>
              <a:gd name="connsiteY1" fmla="*/ 0 h 3043238"/>
              <a:gd name="connsiteX2" fmla="*/ 5348287 w 5595937"/>
              <a:gd name="connsiteY2" fmla="*/ 133350 h 3043238"/>
              <a:gd name="connsiteX3" fmla="*/ 5291137 w 5595937"/>
              <a:gd name="connsiteY3" fmla="*/ 133350 h 3043238"/>
              <a:gd name="connsiteX4" fmla="*/ 5291137 w 5595937"/>
              <a:gd name="connsiteY4" fmla="*/ 252413 h 3043238"/>
              <a:gd name="connsiteX5" fmla="*/ 5186362 w 5595937"/>
              <a:gd name="connsiteY5" fmla="*/ 252413 h 3043238"/>
              <a:gd name="connsiteX6" fmla="*/ 5186362 w 5595937"/>
              <a:gd name="connsiteY6" fmla="*/ 361950 h 3043238"/>
              <a:gd name="connsiteX7" fmla="*/ 5033962 w 5595937"/>
              <a:gd name="connsiteY7" fmla="*/ 361950 h 3043238"/>
              <a:gd name="connsiteX8" fmla="*/ 5033962 w 5595937"/>
              <a:gd name="connsiteY8" fmla="*/ 447675 h 3043238"/>
              <a:gd name="connsiteX9" fmla="*/ 4667250 w 5595937"/>
              <a:gd name="connsiteY9" fmla="*/ 447675 h 3043238"/>
              <a:gd name="connsiteX10" fmla="*/ 4667250 w 5595937"/>
              <a:gd name="connsiteY10" fmla="*/ 514350 h 3043238"/>
              <a:gd name="connsiteX11" fmla="*/ 4481512 w 5595937"/>
              <a:gd name="connsiteY11" fmla="*/ 514350 h 3043238"/>
              <a:gd name="connsiteX12" fmla="*/ 4481512 w 5595937"/>
              <a:gd name="connsiteY12" fmla="*/ 571500 h 3043238"/>
              <a:gd name="connsiteX13" fmla="*/ 4329112 w 5595937"/>
              <a:gd name="connsiteY13" fmla="*/ 571500 h 3043238"/>
              <a:gd name="connsiteX14" fmla="*/ 4329112 w 5595937"/>
              <a:gd name="connsiteY14" fmla="*/ 609600 h 3043238"/>
              <a:gd name="connsiteX15" fmla="*/ 4300537 w 5595937"/>
              <a:gd name="connsiteY15" fmla="*/ 609600 h 3043238"/>
              <a:gd name="connsiteX16" fmla="*/ 4300537 w 5595937"/>
              <a:gd name="connsiteY16" fmla="*/ 657225 h 3043238"/>
              <a:gd name="connsiteX17" fmla="*/ 4090987 w 5595937"/>
              <a:gd name="connsiteY17" fmla="*/ 657225 h 3043238"/>
              <a:gd name="connsiteX18" fmla="*/ 4090987 w 5595937"/>
              <a:gd name="connsiteY18" fmla="*/ 685800 h 3043238"/>
              <a:gd name="connsiteX19" fmla="*/ 4062412 w 5595937"/>
              <a:gd name="connsiteY19" fmla="*/ 685800 h 3043238"/>
              <a:gd name="connsiteX20" fmla="*/ 4062412 w 5595937"/>
              <a:gd name="connsiteY20" fmla="*/ 738188 h 3043238"/>
              <a:gd name="connsiteX21" fmla="*/ 4024312 w 5595937"/>
              <a:gd name="connsiteY21" fmla="*/ 738188 h 3043238"/>
              <a:gd name="connsiteX22" fmla="*/ 4024312 w 5595937"/>
              <a:gd name="connsiteY22" fmla="*/ 762000 h 3043238"/>
              <a:gd name="connsiteX23" fmla="*/ 3919537 w 5595937"/>
              <a:gd name="connsiteY23" fmla="*/ 762000 h 3043238"/>
              <a:gd name="connsiteX24" fmla="*/ 3919537 w 5595937"/>
              <a:gd name="connsiteY24" fmla="*/ 809625 h 3043238"/>
              <a:gd name="connsiteX25" fmla="*/ 3819525 w 5595937"/>
              <a:gd name="connsiteY25" fmla="*/ 809625 h 3043238"/>
              <a:gd name="connsiteX26" fmla="*/ 3819525 w 5595937"/>
              <a:gd name="connsiteY26" fmla="*/ 838200 h 3043238"/>
              <a:gd name="connsiteX27" fmla="*/ 3681412 w 5595937"/>
              <a:gd name="connsiteY27" fmla="*/ 838200 h 3043238"/>
              <a:gd name="connsiteX28" fmla="*/ 3681412 w 5595937"/>
              <a:gd name="connsiteY28" fmla="*/ 871538 h 3043238"/>
              <a:gd name="connsiteX29" fmla="*/ 3638550 w 5595937"/>
              <a:gd name="connsiteY29" fmla="*/ 871538 h 3043238"/>
              <a:gd name="connsiteX30" fmla="*/ 3638550 w 5595937"/>
              <a:gd name="connsiteY30" fmla="*/ 904875 h 3043238"/>
              <a:gd name="connsiteX31" fmla="*/ 3557587 w 5595937"/>
              <a:gd name="connsiteY31" fmla="*/ 904875 h 3043238"/>
              <a:gd name="connsiteX32" fmla="*/ 3557587 w 5595937"/>
              <a:gd name="connsiteY32" fmla="*/ 942975 h 3043238"/>
              <a:gd name="connsiteX33" fmla="*/ 3381375 w 5595937"/>
              <a:gd name="connsiteY33" fmla="*/ 942975 h 3043238"/>
              <a:gd name="connsiteX34" fmla="*/ 3381375 w 5595937"/>
              <a:gd name="connsiteY34" fmla="*/ 942975 h 3043238"/>
              <a:gd name="connsiteX35" fmla="*/ 3381375 w 5595937"/>
              <a:gd name="connsiteY35" fmla="*/ 981075 h 3043238"/>
              <a:gd name="connsiteX36" fmla="*/ 3319462 w 5595937"/>
              <a:gd name="connsiteY36" fmla="*/ 981075 h 3043238"/>
              <a:gd name="connsiteX37" fmla="*/ 3319462 w 5595937"/>
              <a:gd name="connsiteY37" fmla="*/ 1004888 h 3043238"/>
              <a:gd name="connsiteX38" fmla="*/ 3243262 w 5595937"/>
              <a:gd name="connsiteY38" fmla="*/ 1004888 h 3043238"/>
              <a:gd name="connsiteX39" fmla="*/ 3243262 w 5595937"/>
              <a:gd name="connsiteY39" fmla="*/ 1028700 h 3043238"/>
              <a:gd name="connsiteX40" fmla="*/ 3105150 w 5595937"/>
              <a:gd name="connsiteY40" fmla="*/ 1028700 h 3043238"/>
              <a:gd name="connsiteX41" fmla="*/ 3105150 w 5595937"/>
              <a:gd name="connsiteY41" fmla="*/ 1052513 h 3043238"/>
              <a:gd name="connsiteX42" fmla="*/ 3062287 w 5595937"/>
              <a:gd name="connsiteY42" fmla="*/ 1052513 h 3043238"/>
              <a:gd name="connsiteX43" fmla="*/ 3062287 w 5595937"/>
              <a:gd name="connsiteY43" fmla="*/ 1071563 h 3043238"/>
              <a:gd name="connsiteX44" fmla="*/ 2847975 w 5595937"/>
              <a:gd name="connsiteY44" fmla="*/ 1071563 h 3043238"/>
              <a:gd name="connsiteX45" fmla="*/ 2847975 w 5595937"/>
              <a:gd name="connsiteY45" fmla="*/ 1085850 h 3043238"/>
              <a:gd name="connsiteX46" fmla="*/ 2724150 w 5595937"/>
              <a:gd name="connsiteY46" fmla="*/ 1085850 h 3043238"/>
              <a:gd name="connsiteX47" fmla="*/ 2724150 w 5595937"/>
              <a:gd name="connsiteY47" fmla="*/ 1104900 h 3043238"/>
              <a:gd name="connsiteX48" fmla="*/ 2709862 w 5595937"/>
              <a:gd name="connsiteY48" fmla="*/ 1104900 h 3043238"/>
              <a:gd name="connsiteX49" fmla="*/ 2709862 w 5595937"/>
              <a:gd name="connsiteY49" fmla="*/ 1128713 h 3043238"/>
              <a:gd name="connsiteX50" fmla="*/ 2695575 w 5595937"/>
              <a:gd name="connsiteY50" fmla="*/ 1128713 h 3043238"/>
              <a:gd name="connsiteX51" fmla="*/ 2695575 w 5595937"/>
              <a:gd name="connsiteY51" fmla="*/ 1147763 h 3043238"/>
              <a:gd name="connsiteX52" fmla="*/ 2652712 w 5595937"/>
              <a:gd name="connsiteY52" fmla="*/ 1147763 h 3043238"/>
              <a:gd name="connsiteX53" fmla="*/ 2652712 w 5595937"/>
              <a:gd name="connsiteY53" fmla="*/ 1162050 h 3043238"/>
              <a:gd name="connsiteX54" fmla="*/ 2624137 w 5595937"/>
              <a:gd name="connsiteY54" fmla="*/ 1162050 h 3043238"/>
              <a:gd name="connsiteX55" fmla="*/ 2624137 w 5595937"/>
              <a:gd name="connsiteY55" fmla="*/ 1181100 h 3043238"/>
              <a:gd name="connsiteX56" fmla="*/ 2505075 w 5595937"/>
              <a:gd name="connsiteY56" fmla="*/ 1181100 h 3043238"/>
              <a:gd name="connsiteX57" fmla="*/ 2486025 w 5595937"/>
              <a:gd name="connsiteY57" fmla="*/ 1200150 h 3043238"/>
              <a:gd name="connsiteX58" fmla="*/ 2390775 w 5595937"/>
              <a:gd name="connsiteY58" fmla="*/ 1200150 h 3043238"/>
              <a:gd name="connsiteX59" fmla="*/ 2390775 w 5595937"/>
              <a:gd name="connsiteY59" fmla="*/ 1219200 h 3043238"/>
              <a:gd name="connsiteX60" fmla="*/ 2333625 w 5595937"/>
              <a:gd name="connsiteY60" fmla="*/ 1219200 h 3043238"/>
              <a:gd name="connsiteX61" fmla="*/ 2333625 w 5595937"/>
              <a:gd name="connsiteY61" fmla="*/ 1233488 h 3043238"/>
              <a:gd name="connsiteX62" fmla="*/ 2266950 w 5595937"/>
              <a:gd name="connsiteY62" fmla="*/ 1233488 h 3043238"/>
              <a:gd name="connsiteX63" fmla="*/ 2266950 w 5595937"/>
              <a:gd name="connsiteY63" fmla="*/ 1252538 h 3043238"/>
              <a:gd name="connsiteX64" fmla="*/ 2214562 w 5595937"/>
              <a:gd name="connsiteY64" fmla="*/ 1252538 h 3043238"/>
              <a:gd name="connsiteX65" fmla="*/ 2214562 w 5595937"/>
              <a:gd name="connsiteY65" fmla="*/ 1266825 h 3043238"/>
              <a:gd name="connsiteX66" fmla="*/ 2195512 w 5595937"/>
              <a:gd name="connsiteY66" fmla="*/ 1266825 h 3043238"/>
              <a:gd name="connsiteX67" fmla="*/ 2195512 w 5595937"/>
              <a:gd name="connsiteY67" fmla="*/ 1281113 h 3043238"/>
              <a:gd name="connsiteX68" fmla="*/ 2157412 w 5595937"/>
              <a:gd name="connsiteY68" fmla="*/ 1281113 h 3043238"/>
              <a:gd name="connsiteX69" fmla="*/ 2157412 w 5595937"/>
              <a:gd name="connsiteY69" fmla="*/ 1309688 h 3043238"/>
              <a:gd name="connsiteX70" fmla="*/ 2147887 w 5595937"/>
              <a:gd name="connsiteY70" fmla="*/ 1309688 h 3043238"/>
              <a:gd name="connsiteX71" fmla="*/ 2152650 w 5595937"/>
              <a:gd name="connsiteY71" fmla="*/ 1314451 h 3043238"/>
              <a:gd name="connsiteX72" fmla="*/ 2128837 w 5595937"/>
              <a:gd name="connsiteY72" fmla="*/ 1314451 h 3043238"/>
              <a:gd name="connsiteX73" fmla="*/ 2128837 w 5595937"/>
              <a:gd name="connsiteY73" fmla="*/ 1347788 h 3043238"/>
              <a:gd name="connsiteX74" fmla="*/ 2100262 w 5595937"/>
              <a:gd name="connsiteY74" fmla="*/ 1347788 h 3043238"/>
              <a:gd name="connsiteX75" fmla="*/ 2100262 w 5595937"/>
              <a:gd name="connsiteY75" fmla="*/ 1362075 h 3043238"/>
              <a:gd name="connsiteX76" fmla="*/ 1962150 w 5595937"/>
              <a:gd name="connsiteY76" fmla="*/ 1362075 h 3043238"/>
              <a:gd name="connsiteX77" fmla="*/ 1962150 w 5595937"/>
              <a:gd name="connsiteY77" fmla="*/ 1385888 h 3043238"/>
              <a:gd name="connsiteX78" fmla="*/ 1838325 w 5595937"/>
              <a:gd name="connsiteY78" fmla="*/ 1385888 h 3043238"/>
              <a:gd name="connsiteX79" fmla="*/ 1838325 w 5595937"/>
              <a:gd name="connsiteY79" fmla="*/ 1404938 h 3043238"/>
              <a:gd name="connsiteX80" fmla="*/ 1819275 w 5595937"/>
              <a:gd name="connsiteY80" fmla="*/ 1404938 h 3043238"/>
              <a:gd name="connsiteX81" fmla="*/ 1819275 w 5595937"/>
              <a:gd name="connsiteY81" fmla="*/ 1419225 h 3043238"/>
              <a:gd name="connsiteX82" fmla="*/ 1804987 w 5595937"/>
              <a:gd name="connsiteY82" fmla="*/ 1419225 h 3043238"/>
              <a:gd name="connsiteX83" fmla="*/ 1804987 w 5595937"/>
              <a:gd name="connsiteY83" fmla="*/ 1428750 h 3043238"/>
              <a:gd name="connsiteX84" fmla="*/ 1762125 w 5595937"/>
              <a:gd name="connsiteY84" fmla="*/ 1428750 h 3043238"/>
              <a:gd name="connsiteX85" fmla="*/ 1762125 w 5595937"/>
              <a:gd name="connsiteY85" fmla="*/ 1428750 h 3043238"/>
              <a:gd name="connsiteX86" fmla="*/ 1685925 w 5595937"/>
              <a:gd name="connsiteY86" fmla="*/ 1428750 h 3043238"/>
              <a:gd name="connsiteX87" fmla="*/ 1685925 w 5595937"/>
              <a:gd name="connsiteY87" fmla="*/ 1462088 h 3043238"/>
              <a:gd name="connsiteX88" fmla="*/ 1666875 w 5595937"/>
              <a:gd name="connsiteY88" fmla="*/ 1462088 h 3043238"/>
              <a:gd name="connsiteX89" fmla="*/ 1666875 w 5595937"/>
              <a:gd name="connsiteY89" fmla="*/ 1476375 h 3043238"/>
              <a:gd name="connsiteX90" fmla="*/ 1657350 w 5595937"/>
              <a:gd name="connsiteY90" fmla="*/ 1476375 h 3043238"/>
              <a:gd name="connsiteX91" fmla="*/ 1657350 w 5595937"/>
              <a:gd name="connsiteY91" fmla="*/ 1485900 h 3043238"/>
              <a:gd name="connsiteX92" fmla="*/ 1552575 w 5595937"/>
              <a:gd name="connsiteY92" fmla="*/ 1485900 h 3043238"/>
              <a:gd name="connsiteX93" fmla="*/ 1552575 w 5595937"/>
              <a:gd name="connsiteY93" fmla="*/ 1514475 h 3043238"/>
              <a:gd name="connsiteX94" fmla="*/ 1514475 w 5595937"/>
              <a:gd name="connsiteY94" fmla="*/ 1514475 h 3043238"/>
              <a:gd name="connsiteX95" fmla="*/ 1514475 w 5595937"/>
              <a:gd name="connsiteY95" fmla="*/ 1547812 h 3043238"/>
              <a:gd name="connsiteX96" fmla="*/ 1488281 w 5595937"/>
              <a:gd name="connsiteY96" fmla="*/ 1540669 h 3043238"/>
              <a:gd name="connsiteX97" fmla="*/ 1485900 w 5595937"/>
              <a:gd name="connsiteY97" fmla="*/ 1566863 h 3043238"/>
              <a:gd name="connsiteX98" fmla="*/ 1419225 w 5595937"/>
              <a:gd name="connsiteY98" fmla="*/ 1566863 h 3043238"/>
              <a:gd name="connsiteX99" fmla="*/ 1419225 w 5595937"/>
              <a:gd name="connsiteY99" fmla="*/ 1595438 h 3043238"/>
              <a:gd name="connsiteX100" fmla="*/ 1366837 w 5595937"/>
              <a:gd name="connsiteY100" fmla="*/ 1595438 h 3043238"/>
              <a:gd name="connsiteX101" fmla="*/ 1366837 w 5595937"/>
              <a:gd name="connsiteY101" fmla="*/ 1614488 h 3043238"/>
              <a:gd name="connsiteX102" fmla="*/ 1338262 w 5595937"/>
              <a:gd name="connsiteY102" fmla="*/ 1614488 h 3043238"/>
              <a:gd name="connsiteX103" fmla="*/ 1338262 w 5595937"/>
              <a:gd name="connsiteY103" fmla="*/ 1633538 h 3043238"/>
              <a:gd name="connsiteX104" fmla="*/ 1295400 w 5595937"/>
              <a:gd name="connsiteY104" fmla="*/ 1633538 h 3043238"/>
              <a:gd name="connsiteX105" fmla="*/ 1295400 w 5595937"/>
              <a:gd name="connsiteY105" fmla="*/ 1638300 h 3043238"/>
              <a:gd name="connsiteX106" fmla="*/ 1214437 w 5595937"/>
              <a:gd name="connsiteY106" fmla="*/ 1638300 h 3043238"/>
              <a:gd name="connsiteX107" fmla="*/ 1214437 w 5595937"/>
              <a:gd name="connsiteY107" fmla="*/ 1652588 h 3043238"/>
              <a:gd name="connsiteX108" fmla="*/ 1119187 w 5595937"/>
              <a:gd name="connsiteY108" fmla="*/ 1652588 h 3043238"/>
              <a:gd name="connsiteX109" fmla="*/ 1119187 w 5595937"/>
              <a:gd name="connsiteY109" fmla="*/ 1671638 h 3043238"/>
              <a:gd name="connsiteX110" fmla="*/ 1071562 w 5595937"/>
              <a:gd name="connsiteY110" fmla="*/ 1671638 h 3043238"/>
              <a:gd name="connsiteX111" fmla="*/ 1071562 w 5595937"/>
              <a:gd name="connsiteY111" fmla="*/ 1685925 h 3043238"/>
              <a:gd name="connsiteX112" fmla="*/ 1057275 w 5595937"/>
              <a:gd name="connsiteY112" fmla="*/ 1685925 h 3043238"/>
              <a:gd name="connsiteX113" fmla="*/ 1057275 w 5595937"/>
              <a:gd name="connsiteY113" fmla="*/ 1704975 h 3043238"/>
              <a:gd name="connsiteX114" fmla="*/ 957262 w 5595937"/>
              <a:gd name="connsiteY114" fmla="*/ 1704975 h 3043238"/>
              <a:gd name="connsiteX115" fmla="*/ 957262 w 5595937"/>
              <a:gd name="connsiteY115" fmla="*/ 1724025 h 3043238"/>
              <a:gd name="connsiteX116" fmla="*/ 942975 w 5595937"/>
              <a:gd name="connsiteY116" fmla="*/ 1724025 h 3043238"/>
              <a:gd name="connsiteX117" fmla="*/ 942975 w 5595937"/>
              <a:gd name="connsiteY117" fmla="*/ 1743075 h 3043238"/>
              <a:gd name="connsiteX118" fmla="*/ 914400 w 5595937"/>
              <a:gd name="connsiteY118" fmla="*/ 1743075 h 3043238"/>
              <a:gd name="connsiteX119" fmla="*/ 914400 w 5595937"/>
              <a:gd name="connsiteY119" fmla="*/ 1757363 h 3043238"/>
              <a:gd name="connsiteX120" fmla="*/ 809625 w 5595937"/>
              <a:gd name="connsiteY120" fmla="*/ 1757363 h 3043238"/>
              <a:gd name="connsiteX121" fmla="*/ 809625 w 5595937"/>
              <a:gd name="connsiteY121" fmla="*/ 1785938 h 3043238"/>
              <a:gd name="connsiteX122" fmla="*/ 785812 w 5595937"/>
              <a:gd name="connsiteY122" fmla="*/ 1785938 h 3043238"/>
              <a:gd name="connsiteX123" fmla="*/ 785812 w 5595937"/>
              <a:gd name="connsiteY123" fmla="*/ 1804988 h 3043238"/>
              <a:gd name="connsiteX124" fmla="*/ 747712 w 5595937"/>
              <a:gd name="connsiteY124" fmla="*/ 1804988 h 3043238"/>
              <a:gd name="connsiteX125" fmla="*/ 747712 w 5595937"/>
              <a:gd name="connsiteY125" fmla="*/ 1828800 h 3043238"/>
              <a:gd name="connsiteX126" fmla="*/ 619125 w 5595937"/>
              <a:gd name="connsiteY126" fmla="*/ 1828800 h 3043238"/>
              <a:gd name="connsiteX127" fmla="*/ 619125 w 5595937"/>
              <a:gd name="connsiteY127" fmla="*/ 1843088 h 3043238"/>
              <a:gd name="connsiteX128" fmla="*/ 604837 w 5595937"/>
              <a:gd name="connsiteY128" fmla="*/ 1843088 h 3043238"/>
              <a:gd name="connsiteX129" fmla="*/ 604837 w 5595937"/>
              <a:gd name="connsiteY129" fmla="*/ 1857375 h 3043238"/>
              <a:gd name="connsiteX130" fmla="*/ 561975 w 5595937"/>
              <a:gd name="connsiteY130" fmla="*/ 1857375 h 3043238"/>
              <a:gd name="connsiteX131" fmla="*/ 561975 w 5595937"/>
              <a:gd name="connsiteY131" fmla="*/ 1881188 h 3043238"/>
              <a:gd name="connsiteX132" fmla="*/ 485775 w 5595937"/>
              <a:gd name="connsiteY132" fmla="*/ 1881188 h 3043238"/>
              <a:gd name="connsiteX133" fmla="*/ 485775 w 5595937"/>
              <a:gd name="connsiteY133" fmla="*/ 1890713 h 3043238"/>
              <a:gd name="connsiteX134" fmla="*/ 457200 w 5595937"/>
              <a:gd name="connsiteY134" fmla="*/ 1890713 h 3043238"/>
              <a:gd name="connsiteX135" fmla="*/ 459581 w 5595937"/>
              <a:gd name="connsiteY135" fmla="*/ 1931194 h 3043238"/>
              <a:gd name="connsiteX136" fmla="*/ 371475 w 5595937"/>
              <a:gd name="connsiteY136" fmla="*/ 1931194 h 3043238"/>
              <a:gd name="connsiteX137" fmla="*/ 376237 w 5595937"/>
              <a:gd name="connsiteY137" fmla="*/ 1957388 h 3043238"/>
              <a:gd name="connsiteX138" fmla="*/ 295275 w 5595937"/>
              <a:gd name="connsiteY138" fmla="*/ 1957388 h 3043238"/>
              <a:gd name="connsiteX139" fmla="*/ 295275 w 5595937"/>
              <a:gd name="connsiteY139" fmla="*/ 1981200 h 3043238"/>
              <a:gd name="connsiteX140" fmla="*/ 271462 w 5595937"/>
              <a:gd name="connsiteY140" fmla="*/ 1981200 h 3043238"/>
              <a:gd name="connsiteX141" fmla="*/ 271462 w 5595937"/>
              <a:gd name="connsiteY141" fmla="*/ 2019300 h 3043238"/>
              <a:gd name="connsiteX142" fmla="*/ 252412 w 5595937"/>
              <a:gd name="connsiteY142" fmla="*/ 2019300 h 3043238"/>
              <a:gd name="connsiteX143" fmla="*/ 252412 w 5595937"/>
              <a:gd name="connsiteY143" fmla="*/ 2043113 h 3043238"/>
              <a:gd name="connsiteX144" fmla="*/ 219075 w 5595937"/>
              <a:gd name="connsiteY144" fmla="*/ 2043113 h 3043238"/>
              <a:gd name="connsiteX145" fmla="*/ 219075 w 5595937"/>
              <a:gd name="connsiteY145" fmla="*/ 2100263 h 3043238"/>
              <a:gd name="connsiteX146" fmla="*/ 166687 w 5595937"/>
              <a:gd name="connsiteY146" fmla="*/ 2100263 h 3043238"/>
              <a:gd name="connsiteX147" fmla="*/ 166687 w 5595937"/>
              <a:gd name="connsiteY147" fmla="*/ 2128838 h 3043238"/>
              <a:gd name="connsiteX148" fmla="*/ 123825 w 5595937"/>
              <a:gd name="connsiteY148" fmla="*/ 2131219 h 3043238"/>
              <a:gd name="connsiteX149" fmla="*/ 123825 w 5595937"/>
              <a:gd name="connsiteY149" fmla="*/ 2152650 h 3043238"/>
              <a:gd name="connsiteX150" fmla="*/ 100012 w 5595937"/>
              <a:gd name="connsiteY150" fmla="*/ 2152650 h 3043238"/>
              <a:gd name="connsiteX151" fmla="*/ 100012 w 5595937"/>
              <a:gd name="connsiteY151" fmla="*/ 2185988 h 3043238"/>
              <a:gd name="connsiteX152" fmla="*/ 66675 w 5595937"/>
              <a:gd name="connsiteY152" fmla="*/ 2185988 h 3043238"/>
              <a:gd name="connsiteX153" fmla="*/ 66675 w 5595937"/>
              <a:gd name="connsiteY153" fmla="*/ 2205038 h 3043238"/>
              <a:gd name="connsiteX154" fmla="*/ 38100 w 5595937"/>
              <a:gd name="connsiteY154" fmla="*/ 2205038 h 3043238"/>
              <a:gd name="connsiteX155" fmla="*/ 35719 w 5595937"/>
              <a:gd name="connsiteY155" fmla="*/ 2266950 h 3043238"/>
              <a:gd name="connsiteX156" fmla="*/ 19050 w 5595937"/>
              <a:gd name="connsiteY156" fmla="*/ 2266950 h 3043238"/>
              <a:gd name="connsiteX157" fmla="*/ 19050 w 5595937"/>
              <a:gd name="connsiteY157" fmla="*/ 2376488 h 3043238"/>
              <a:gd name="connsiteX158" fmla="*/ 0 w 5595937"/>
              <a:gd name="connsiteY158" fmla="*/ 2376488 h 3043238"/>
              <a:gd name="connsiteX159" fmla="*/ 0 w 5595937"/>
              <a:gd name="connsiteY159" fmla="*/ 3043238 h 3043238"/>
              <a:gd name="connsiteX0" fmla="*/ 5595937 w 5595937"/>
              <a:gd name="connsiteY0" fmla="*/ 0 h 3043238"/>
              <a:gd name="connsiteX1" fmla="*/ 5348287 w 5595937"/>
              <a:gd name="connsiteY1" fmla="*/ 0 h 3043238"/>
              <a:gd name="connsiteX2" fmla="*/ 5348287 w 5595937"/>
              <a:gd name="connsiteY2" fmla="*/ 133350 h 3043238"/>
              <a:gd name="connsiteX3" fmla="*/ 5291137 w 5595937"/>
              <a:gd name="connsiteY3" fmla="*/ 133350 h 3043238"/>
              <a:gd name="connsiteX4" fmla="*/ 5291137 w 5595937"/>
              <a:gd name="connsiteY4" fmla="*/ 252413 h 3043238"/>
              <a:gd name="connsiteX5" fmla="*/ 5186362 w 5595937"/>
              <a:gd name="connsiteY5" fmla="*/ 252413 h 3043238"/>
              <a:gd name="connsiteX6" fmla="*/ 5186362 w 5595937"/>
              <a:gd name="connsiteY6" fmla="*/ 361950 h 3043238"/>
              <a:gd name="connsiteX7" fmla="*/ 5033962 w 5595937"/>
              <a:gd name="connsiteY7" fmla="*/ 361950 h 3043238"/>
              <a:gd name="connsiteX8" fmla="*/ 5033962 w 5595937"/>
              <a:gd name="connsiteY8" fmla="*/ 447675 h 3043238"/>
              <a:gd name="connsiteX9" fmla="*/ 4667250 w 5595937"/>
              <a:gd name="connsiteY9" fmla="*/ 447675 h 3043238"/>
              <a:gd name="connsiteX10" fmla="*/ 4667250 w 5595937"/>
              <a:gd name="connsiteY10" fmla="*/ 514350 h 3043238"/>
              <a:gd name="connsiteX11" fmla="*/ 4481512 w 5595937"/>
              <a:gd name="connsiteY11" fmla="*/ 514350 h 3043238"/>
              <a:gd name="connsiteX12" fmla="*/ 4481512 w 5595937"/>
              <a:gd name="connsiteY12" fmla="*/ 571500 h 3043238"/>
              <a:gd name="connsiteX13" fmla="*/ 4329112 w 5595937"/>
              <a:gd name="connsiteY13" fmla="*/ 571500 h 3043238"/>
              <a:gd name="connsiteX14" fmla="*/ 4329112 w 5595937"/>
              <a:gd name="connsiteY14" fmla="*/ 609600 h 3043238"/>
              <a:gd name="connsiteX15" fmla="*/ 4300537 w 5595937"/>
              <a:gd name="connsiteY15" fmla="*/ 609600 h 3043238"/>
              <a:gd name="connsiteX16" fmla="*/ 4300537 w 5595937"/>
              <a:gd name="connsiteY16" fmla="*/ 657225 h 3043238"/>
              <a:gd name="connsiteX17" fmla="*/ 4090987 w 5595937"/>
              <a:gd name="connsiteY17" fmla="*/ 657225 h 3043238"/>
              <a:gd name="connsiteX18" fmla="*/ 4090987 w 5595937"/>
              <a:gd name="connsiteY18" fmla="*/ 685800 h 3043238"/>
              <a:gd name="connsiteX19" fmla="*/ 4062412 w 5595937"/>
              <a:gd name="connsiteY19" fmla="*/ 685800 h 3043238"/>
              <a:gd name="connsiteX20" fmla="*/ 4062412 w 5595937"/>
              <a:gd name="connsiteY20" fmla="*/ 738188 h 3043238"/>
              <a:gd name="connsiteX21" fmla="*/ 4024312 w 5595937"/>
              <a:gd name="connsiteY21" fmla="*/ 738188 h 3043238"/>
              <a:gd name="connsiteX22" fmla="*/ 4024312 w 5595937"/>
              <a:gd name="connsiteY22" fmla="*/ 762000 h 3043238"/>
              <a:gd name="connsiteX23" fmla="*/ 3919537 w 5595937"/>
              <a:gd name="connsiteY23" fmla="*/ 762000 h 3043238"/>
              <a:gd name="connsiteX24" fmla="*/ 3919537 w 5595937"/>
              <a:gd name="connsiteY24" fmla="*/ 809625 h 3043238"/>
              <a:gd name="connsiteX25" fmla="*/ 3819525 w 5595937"/>
              <a:gd name="connsiteY25" fmla="*/ 809625 h 3043238"/>
              <a:gd name="connsiteX26" fmla="*/ 3819525 w 5595937"/>
              <a:gd name="connsiteY26" fmla="*/ 838200 h 3043238"/>
              <a:gd name="connsiteX27" fmla="*/ 3681412 w 5595937"/>
              <a:gd name="connsiteY27" fmla="*/ 838200 h 3043238"/>
              <a:gd name="connsiteX28" fmla="*/ 3681412 w 5595937"/>
              <a:gd name="connsiteY28" fmla="*/ 871538 h 3043238"/>
              <a:gd name="connsiteX29" fmla="*/ 3638550 w 5595937"/>
              <a:gd name="connsiteY29" fmla="*/ 871538 h 3043238"/>
              <a:gd name="connsiteX30" fmla="*/ 3638550 w 5595937"/>
              <a:gd name="connsiteY30" fmla="*/ 904875 h 3043238"/>
              <a:gd name="connsiteX31" fmla="*/ 3557587 w 5595937"/>
              <a:gd name="connsiteY31" fmla="*/ 904875 h 3043238"/>
              <a:gd name="connsiteX32" fmla="*/ 3557587 w 5595937"/>
              <a:gd name="connsiteY32" fmla="*/ 942975 h 3043238"/>
              <a:gd name="connsiteX33" fmla="*/ 3381375 w 5595937"/>
              <a:gd name="connsiteY33" fmla="*/ 942975 h 3043238"/>
              <a:gd name="connsiteX34" fmla="*/ 3381375 w 5595937"/>
              <a:gd name="connsiteY34" fmla="*/ 942975 h 3043238"/>
              <a:gd name="connsiteX35" fmla="*/ 3381375 w 5595937"/>
              <a:gd name="connsiteY35" fmla="*/ 981075 h 3043238"/>
              <a:gd name="connsiteX36" fmla="*/ 3319462 w 5595937"/>
              <a:gd name="connsiteY36" fmla="*/ 981075 h 3043238"/>
              <a:gd name="connsiteX37" fmla="*/ 3319462 w 5595937"/>
              <a:gd name="connsiteY37" fmla="*/ 1004888 h 3043238"/>
              <a:gd name="connsiteX38" fmla="*/ 3243262 w 5595937"/>
              <a:gd name="connsiteY38" fmla="*/ 1004888 h 3043238"/>
              <a:gd name="connsiteX39" fmla="*/ 3243262 w 5595937"/>
              <a:gd name="connsiteY39" fmla="*/ 1028700 h 3043238"/>
              <a:gd name="connsiteX40" fmla="*/ 3105150 w 5595937"/>
              <a:gd name="connsiteY40" fmla="*/ 1028700 h 3043238"/>
              <a:gd name="connsiteX41" fmla="*/ 3105150 w 5595937"/>
              <a:gd name="connsiteY41" fmla="*/ 1052513 h 3043238"/>
              <a:gd name="connsiteX42" fmla="*/ 3062287 w 5595937"/>
              <a:gd name="connsiteY42" fmla="*/ 1052513 h 3043238"/>
              <a:gd name="connsiteX43" fmla="*/ 3062287 w 5595937"/>
              <a:gd name="connsiteY43" fmla="*/ 1071563 h 3043238"/>
              <a:gd name="connsiteX44" fmla="*/ 2847975 w 5595937"/>
              <a:gd name="connsiteY44" fmla="*/ 1071563 h 3043238"/>
              <a:gd name="connsiteX45" fmla="*/ 2847975 w 5595937"/>
              <a:gd name="connsiteY45" fmla="*/ 1085850 h 3043238"/>
              <a:gd name="connsiteX46" fmla="*/ 2724150 w 5595937"/>
              <a:gd name="connsiteY46" fmla="*/ 1085850 h 3043238"/>
              <a:gd name="connsiteX47" fmla="*/ 2724150 w 5595937"/>
              <a:gd name="connsiteY47" fmla="*/ 1104900 h 3043238"/>
              <a:gd name="connsiteX48" fmla="*/ 2709862 w 5595937"/>
              <a:gd name="connsiteY48" fmla="*/ 1104900 h 3043238"/>
              <a:gd name="connsiteX49" fmla="*/ 2709862 w 5595937"/>
              <a:gd name="connsiteY49" fmla="*/ 1128713 h 3043238"/>
              <a:gd name="connsiteX50" fmla="*/ 2695575 w 5595937"/>
              <a:gd name="connsiteY50" fmla="*/ 1128713 h 3043238"/>
              <a:gd name="connsiteX51" fmla="*/ 2695575 w 5595937"/>
              <a:gd name="connsiteY51" fmla="*/ 1147763 h 3043238"/>
              <a:gd name="connsiteX52" fmla="*/ 2652712 w 5595937"/>
              <a:gd name="connsiteY52" fmla="*/ 1147763 h 3043238"/>
              <a:gd name="connsiteX53" fmla="*/ 2652712 w 5595937"/>
              <a:gd name="connsiteY53" fmla="*/ 1162050 h 3043238"/>
              <a:gd name="connsiteX54" fmla="*/ 2624137 w 5595937"/>
              <a:gd name="connsiteY54" fmla="*/ 1162050 h 3043238"/>
              <a:gd name="connsiteX55" fmla="*/ 2624137 w 5595937"/>
              <a:gd name="connsiteY55" fmla="*/ 1181100 h 3043238"/>
              <a:gd name="connsiteX56" fmla="*/ 2505075 w 5595937"/>
              <a:gd name="connsiteY56" fmla="*/ 1181100 h 3043238"/>
              <a:gd name="connsiteX57" fmla="*/ 2486025 w 5595937"/>
              <a:gd name="connsiteY57" fmla="*/ 1200150 h 3043238"/>
              <a:gd name="connsiteX58" fmla="*/ 2390775 w 5595937"/>
              <a:gd name="connsiteY58" fmla="*/ 1200150 h 3043238"/>
              <a:gd name="connsiteX59" fmla="*/ 2390775 w 5595937"/>
              <a:gd name="connsiteY59" fmla="*/ 1219200 h 3043238"/>
              <a:gd name="connsiteX60" fmla="*/ 2333625 w 5595937"/>
              <a:gd name="connsiteY60" fmla="*/ 1219200 h 3043238"/>
              <a:gd name="connsiteX61" fmla="*/ 2333625 w 5595937"/>
              <a:gd name="connsiteY61" fmla="*/ 1233488 h 3043238"/>
              <a:gd name="connsiteX62" fmla="*/ 2266950 w 5595937"/>
              <a:gd name="connsiteY62" fmla="*/ 1233488 h 3043238"/>
              <a:gd name="connsiteX63" fmla="*/ 2266950 w 5595937"/>
              <a:gd name="connsiteY63" fmla="*/ 1252538 h 3043238"/>
              <a:gd name="connsiteX64" fmla="*/ 2214562 w 5595937"/>
              <a:gd name="connsiteY64" fmla="*/ 1252538 h 3043238"/>
              <a:gd name="connsiteX65" fmla="*/ 2214562 w 5595937"/>
              <a:gd name="connsiteY65" fmla="*/ 1266825 h 3043238"/>
              <a:gd name="connsiteX66" fmla="*/ 2195512 w 5595937"/>
              <a:gd name="connsiteY66" fmla="*/ 1266825 h 3043238"/>
              <a:gd name="connsiteX67" fmla="*/ 2195512 w 5595937"/>
              <a:gd name="connsiteY67" fmla="*/ 1281113 h 3043238"/>
              <a:gd name="connsiteX68" fmla="*/ 2157412 w 5595937"/>
              <a:gd name="connsiteY68" fmla="*/ 1281113 h 3043238"/>
              <a:gd name="connsiteX69" fmla="*/ 2157412 w 5595937"/>
              <a:gd name="connsiteY69" fmla="*/ 1309688 h 3043238"/>
              <a:gd name="connsiteX70" fmla="*/ 2147887 w 5595937"/>
              <a:gd name="connsiteY70" fmla="*/ 1309688 h 3043238"/>
              <a:gd name="connsiteX71" fmla="*/ 2152650 w 5595937"/>
              <a:gd name="connsiteY71" fmla="*/ 1314451 h 3043238"/>
              <a:gd name="connsiteX72" fmla="*/ 2128837 w 5595937"/>
              <a:gd name="connsiteY72" fmla="*/ 1314451 h 3043238"/>
              <a:gd name="connsiteX73" fmla="*/ 2128837 w 5595937"/>
              <a:gd name="connsiteY73" fmla="*/ 1347788 h 3043238"/>
              <a:gd name="connsiteX74" fmla="*/ 2100262 w 5595937"/>
              <a:gd name="connsiteY74" fmla="*/ 1347788 h 3043238"/>
              <a:gd name="connsiteX75" fmla="*/ 2100262 w 5595937"/>
              <a:gd name="connsiteY75" fmla="*/ 1362075 h 3043238"/>
              <a:gd name="connsiteX76" fmla="*/ 1962150 w 5595937"/>
              <a:gd name="connsiteY76" fmla="*/ 1362075 h 3043238"/>
              <a:gd name="connsiteX77" fmla="*/ 1962150 w 5595937"/>
              <a:gd name="connsiteY77" fmla="*/ 1385888 h 3043238"/>
              <a:gd name="connsiteX78" fmla="*/ 1838325 w 5595937"/>
              <a:gd name="connsiteY78" fmla="*/ 1385888 h 3043238"/>
              <a:gd name="connsiteX79" fmla="*/ 1838325 w 5595937"/>
              <a:gd name="connsiteY79" fmla="*/ 1404938 h 3043238"/>
              <a:gd name="connsiteX80" fmla="*/ 1819275 w 5595937"/>
              <a:gd name="connsiteY80" fmla="*/ 1404938 h 3043238"/>
              <a:gd name="connsiteX81" fmla="*/ 1819275 w 5595937"/>
              <a:gd name="connsiteY81" fmla="*/ 1419225 h 3043238"/>
              <a:gd name="connsiteX82" fmla="*/ 1804987 w 5595937"/>
              <a:gd name="connsiteY82" fmla="*/ 1419225 h 3043238"/>
              <a:gd name="connsiteX83" fmla="*/ 1804987 w 5595937"/>
              <a:gd name="connsiteY83" fmla="*/ 1428750 h 3043238"/>
              <a:gd name="connsiteX84" fmla="*/ 1762125 w 5595937"/>
              <a:gd name="connsiteY84" fmla="*/ 1428750 h 3043238"/>
              <a:gd name="connsiteX85" fmla="*/ 1762125 w 5595937"/>
              <a:gd name="connsiteY85" fmla="*/ 1428750 h 3043238"/>
              <a:gd name="connsiteX86" fmla="*/ 1685925 w 5595937"/>
              <a:gd name="connsiteY86" fmla="*/ 1428750 h 3043238"/>
              <a:gd name="connsiteX87" fmla="*/ 1685925 w 5595937"/>
              <a:gd name="connsiteY87" fmla="*/ 1462088 h 3043238"/>
              <a:gd name="connsiteX88" fmla="*/ 1666875 w 5595937"/>
              <a:gd name="connsiteY88" fmla="*/ 1462088 h 3043238"/>
              <a:gd name="connsiteX89" fmla="*/ 1666875 w 5595937"/>
              <a:gd name="connsiteY89" fmla="*/ 1476375 h 3043238"/>
              <a:gd name="connsiteX90" fmla="*/ 1657350 w 5595937"/>
              <a:gd name="connsiteY90" fmla="*/ 1476375 h 3043238"/>
              <a:gd name="connsiteX91" fmla="*/ 1657350 w 5595937"/>
              <a:gd name="connsiteY91" fmla="*/ 1485900 h 3043238"/>
              <a:gd name="connsiteX92" fmla="*/ 1552575 w 5595937"/>
              <a:gd name="connsiteY92" fmla="*/ 1485900 h 3043238"/>
              <a:gd name="connsiteX93" fmla="*/ 1552575 w 5595937"/>
              <a:gd name="connsiteY93" fmla="*/ 1514475 h 3043238"/>
              <a:gd name="connsiteX94" fmla="*/ 1514475 w 5595937"/>
              <a:gd name="connsiteY94" fmla="*/ 1514475 h 3043238"/>
              <a:gd name="connsiteX95" fmla="*/ 1514475 w 5595937"/>
              <a:gd name="connsiteY95" fmla="*/ 1547812 h 3043238"/>
              <a:gd name="connsiteX96" fmla="*/ 1488281 w 5595937"/>
              <a:gd name="connsiteY96" fmla="*/ 1552575 h 3043238"/>
              <a:gd name="connsiteX97" fmla="*/ 1485900 w 5595937"/>
              <a:gd name="connsiteY97" fmla="*/ 1566863 h 3043238"/>
              <a:gd name="connsiteX98" fmla="*/ 1419225 w 5595937"/>
              <a:gd name="connsiteY98" fmla="*/ 1566863 h 3043238"/>
              <a:gd name="connsiteX99" fmla="*/ 1419225 w 5595937"/>
              <a:gd name="connsiteY99" fmla="*/ 1595438 h 3043238"/>
              <a:gd name="connsiteX100" fmla="*/ 1366837 w 5595937"/>
              <a:gd name="connsiteY100" fmla="*/ 1595438 h 3043238"/>
              <a:gd name="connsiteX101" fmla="*/ 1366837 w 5595937"/>
              <a:gd name="connsiteY101" fmla="*/ 1614488 h 3043238"/>
              <a:gd name="connsiteX102" fmla="*/ 1338262 w 5595937"/>
              <a:gd name="connsiteY102" fmla="*/ 1614488 h 3043238"/>
              <a:gd name="connsiteX103" fmla="*/ 1338262 w 5595937"/>
              <a:gd name="connsiteY103" fmla="*/ 1633538 h 3043238"/>
              <a:gd name="connsiteX104" fmla="*/ 1295400 w 5595937"/>
              <a:gd name="connsiteY104" fmla="*/ 1633538 h 3043238"/>
              <a:gd name="connsiteX105" fmla="*/ 1295400 w 5595937"/>
              <a:gd name="connsiteY105" fmla="*/ 1638300 h 3043238"/>
              <a:gd name="connsiteX106" fmla="*/ 1214437 w 5595937"/>
              <a:gd name="connsiteY106" fmla="*/ 1638300 h 3043238"/>
              <a:gd name="connsiteX107" fmla="*/ 1214437 w 5595937"/>
              <a:gd name="connsiteY107" fmla="*/ 1652588 h 3043238"/>
              <a:gd name="connsiteX108" fmla="*/ 1119187 w 5595937"/>
              <a:gd name="connsiteY108" fmla="*/ 1652588 h 3043238"/>
              <a:gd name="connsiteX109" fmla="*/ 1119187 w 5595937"/>
              <a:gd name="connsiteY109" fmla="*/ 1671638 h 3043238"/>
              <a:gd name="connsiteX110" fmla="*/ 1071562 w 5595937"/>
              <a:gd name="connsiteY110" fmla="*/ 1671638 h 3043238"/>
              <a:gd name="connsiteX111" fmla="*/ 1071562 w 5595937"/>
              <a:gd name="connsiteY111" fmla="*/ 1685925 h 3043238"/>
              <a:gd name="connsiteX112" fmla="*/ 1057275 w 5595937"/>
              <a:gd name="connsiteY112" fmla="*/ 1685925 h 3043238"/>
              <a:gd name="connsiteX113" fmla="*/ 1057275 w 5595937"/>
              <a:gd name="connsiteY113" fmla="*/ 1704975 h 3043238"/>
              <a:gd name="connsiteX114" fmla="*/ 957262 w 5595937"/>
              <a:gd name="connsiteY114" fmla="*/ 1704975 h 3043238"/>
              <a:gd name="connsiteX115" fmla="*/ 957262 w 5595937"/>
              <a:gd name="connsiteY115" fmla="*/ 1724025 h 3043238"/>
              <a:gd name="connsiteX116" fmla="*/ 942975 w 5595937"/>
              <a:gd name="connsiteY116" fmla="*/ 1724025 h 3043238"/>
              <a:gd name="connsiteX117" fmla="*/ 942975 w 5595937"/>
              <a:gd name="connsiteY117" fmla="*/ 1743075 h 3043238"/>
              <a:gd name="connsiteX118" fmla="*/ 914400 w 5595937"/>
              <a:gd name="connsiteY118" fmla="*/ 1743075 h 3043238"/>
              <a:gd name="connsiteX119" fmla="*/ 914400 w 5595937"/>
              <a:gd name="connsiteY119" fmla="*/ 1757363 h 3043238"/>
              <a:gd name="connsiteX120" fmla="*/ 809625 w 5595937"/>
              <a:gd name="connsiteY120" fmla="*/ 1757363 h 3043238"/>
              <a:gd name="connsiteX121" fmla="*/ 809625 w 5595937"/>
              <a:gd name="connsiteY121" fmla="*/ 1785938 h 3043238"/>
              <a:gd name="connsiteX122" fmla="*/ 785812 w 5595937"/>
              <a:gd name="connsiteY122" fmla="*/ 1785938 h 3043238"/>
              <a:gd name="connsiteX123" fmla="*/ 785812 w 5595937"/>
              <a:gd name="connsiteY123" fmla="*/ 1804988 h 3043238"/>
              <a:gd name="connsiteX124" fmla="*/ 747712 w 5595937"/>
              <a:gd name="connsiteY124" fmla="*/ 1804988 h 3043238"/>
              <a:gd name="connsiteX125" fmla="*/ 747712 w 5595937"/>
              <a:gd name="connsiteY125" fmla="*/ 1828800 h 3043238"/>
              <a:gd name="connsiteX126" fmla="*/ 619125 w 5595937"/>
              <a:gd name="connsiteY126" fmla="*/ 1828800 h 3043238"/>
              <a:gd name="connsiteX127" fmla="*/ 619125 w 5595937"/>
              <a:gd name="connsiteY127" fmla="*/ 1843088 h 3043238"/>
              <a:gd name="connsiteX128" fmla="*/ 604837 w 5595937"/>
              <a:gd name="connsiteY128" fmla="*/ 1843088 h 3043238"/>
              <a:gd name="connsiteX129" fmla="*/ 604837 w 5595937"/>
              <a:gd name="connsiteY129" fmla="*/ 1857375 h 3043238"/>
              <a:gd name="connsiteX130" fmla="*/ 561975 w 5595937"/>
              <a:gd name="connsiteY130" fmla="*/ 1857375 h 3043238"/>
              <a:gd name="connsiteX131" fmla="*/ 561975 w 5595937"/>
              <a:gd name="connsiteY131" fmla="*/ 1881188 h 3043238"/>
              <a:gd name="connsiteX132" fmla="*/ 485775 w 5595937"/>
              <a:gd name="connsiteY132" fmla="*/ 1881188 h 3043238"/>
              <a:gd name="connsiteX133" fmla="*/ 485775 w 5595937"/>
              <a:gd name="connsiteY133" fmla="*/ 1890713 h 3043238"/>
              <a:gd name="connsiteX134" fmla="*/ 457200 w 5595937"/>
              <a:gd name="connsiteY134" fmla="*/ 1890713 h 3043238"/>
              <a:gd name="connsiteX135" fmla="*/ 459581 w 5595937"/>
              <a:gd name="connsiteY135" fmla="*/ 1931194 h 3043238"/>
              <a:gd name="connsiteX136" fmla="*/ 371475 w 5595937"/>
              <a:gd name="connsiteY136" fmla="*/ 1931194 h 3043238"/>
              <a:gd name="connsiteX137" fmla="*/ 376237 w 5595937"/>
              <a:gd name="connsiteY137" fmla="*/ 1957388 h 3043238"/>
              <a:gd name="connsiteX138" fmla="*/ 295275 w 5595937"/>
              <a:gd name="connsiteY138" fmla="*/ 1957388 h 3043238"/>
              <a:gd name="connsiteX139" fmla="*/ 295275 w 5595937"/>
              <a:gd name="connsiteY139" fmla="*/ 1981200 h 3043238"/>
              <a:gd name="connsiteX140" fmla="*/ 271462 w 5595937"/>
              <a:gd name="connsiteY140" fmla="*/ 1981200 h 3043238"/>
              <a:gd name="connsiteX141" fmla="*/ 271462 w 5595937"/>
              <a:gd name="connsiteY141" fmla="*/ 2019300 h 3043238"/>
              <a:gd name="connsiteX142" fmla="*/ 252412 w 5595937"/>
              <a:gd name="connsiteY142" fmla="*/ 2019300 h 3043238"/>
              <a:gd name="connsiteX143" fmla="*/ 252412 w 5595937"/>
              <a:gd name="connsiteY143" fmla="*/ 2043113 h 3043238"/>
              <a:gd name="connsiteX144" fmla="*/ 219075 w 5595937"/>
              <a:gd name="connsiteY144" fmla="*/ 2043113 h 3043238"/>
              <a:gd name="connsiteX145" fmla="*/ 219075 w 5595937"/>
              <a:gd name="connsiteY145" fmla="*/ 2100263 h 3043238"/>
              <a:gd name="connsiteX146" fmla="*/ 166687 w 5595937"/>
              <a:gd name="connsiteY146" fmla="*/ 2100263 h 3043238"/>
              <a:gd name="connsiteX147" fmla="*/ 166687 w 5595937"/>
              <a:gd name="connsiteY147" fmla="*/ 2128838 h 3043238"/>
              <a:gd name="connsiteX148" fmla="*/ 123825 w 5595937"/>
              <a:gd name="connsiteY148" fmla="*/ 2131219 h 3043238"/>
              <a:gd name="connsiteX149" fmla="*/ 123825 w 5595937"/>
              <a:gd name="connsiteY149" fmla="*/ 2152650 h 3043238"/>
              <a:gd name="connsiteX150" fmla="*/ 100012 w 5595937"/>
              <a:gd name="connsiteY150" fmla="*/ 2152650 h 3043238"/>
              <a:gd name="connsiteX151" fmla="*/ 100012 w 5595937"/>
              <a:gd name="connsiteY151" fmla="*/ 2185988 h 3043238"/>
              <a:gd name="connsiteX152" fmla="*/ 66675 w 5595937"/>
              <a:gd name="connsiteY152" fmla="*/ 2185988 h 3043238"/>
              <a:gd name="connsiteX153" fmla="*/ 66675 w 5595937"/>
              <a:gd name="connsiteY153" fmla="*/ 2205038 h 3043238"/>
              <a:gd name="connsiteX154" fmla="*/ 38100 w 5595937"/>
              <a:gd name="connsiteY154" fmla="*/ 2205038 h 3043238"/>
              <a:gd name="connsiteX155" fmla="*/ 35719 w 5595937"/>
              <a:gd name="connsiteY155" fmla="*/ 2266950 h 3043238"/>
              <a:gd name="connsiteX156" fmla="*/ 19050 w 5595937"/>
              <a:gd name="connsiteY156" fmla="*/ 2266950 h 3043238"/>
              <a:gd name="connsiteX157" fmla="*/ 19050 w 5595937"/>
              <a:gd name="connsiteY157" fmla="*/ 2376488 h 3043238"/>
              <a:gd name="connsiteX158" fmla="*/ 0 w 5595937"/>
              <a:gd name="connsiteY158" fmla="*/ 2376488 h 3043238"/>
              <a:gd name="connsiteX159" fmla="*/ 0 w 5595937"/>
              <a:gd name="connsiteY159" fmla="*/ 3043238 h 3043238"/>
              <a:gd name="connsiteX0" fmla="*/ 5595937 w 5595937"/>
              <a:gd name="connsiteY0" fmla="*/ 0 h 3043238"/>
              <a:gd name="connsiteX1" fmla="*/ 5348287 w 5595937"/>
              <a:gd name="connsiteY1" fmla="*/ 0 h 3043238"/>
              <a:gd name="connsiteX2" fmla="*/ 5348287 w 5595937"/>
              <a:gd name="connsiteY2" fmla="*/ 133350 h 3043238"/>
              <a:gd name="connsiteX3" fmla="*/ 5291137 w 5595937"/>
              <a:gd name="connsiteY3" fmla="*/ 133350 h 3043238"/>
              <a:gd name="connsiteX4" fmla="*/ 5291137 w 5595937"/>
              <a:gd name="connsiteY4" fmla="*/ 252413 h 3043238"/>
              <a:gd name="connsiteX5" fmla="*/ 5186362 w 5595937"/>
              <a:gd name="connsiteY5" fmla="*/ 252413 h 3043238"/>
              <a:gd name="connsiteX6" fmla="*/ 5186362 w 5595937"/>
              <a:gd name="connsiteY6" fmla="*/ 361950 h 3043238"/>
              <a:gd name="connsiteX7" fmla="*/ 5033962 w 5595937"/>
              <a:gd name="connsiteY7" fmla="*/ 361950 h 3043238"/>
              <a:gd name="connsiteX8" fmla="*/ 5033962 w 5595937"/>
              <a:gd name="connsiteY8" fmla="*/ 447675 h 3043238"/>
              <a:gd name="connsiteX9" fmla="*/ 4667250 w 5595937"/>
              <a:gd name="connsiteY9" fmla="*/ 447675 h 3043238"/>
              <a:gd name="connsiteX10" fmla="*/ 4667250 w 5595937"/>
              <a:gd name="connsiteY10" fmla="*/ 514350 h 3043238"/>
              <a:gd name="connsiteX11" fmla="*/ 4481512 w 5595937"/>
              <a:gd name="connsiteY11" fmla="*/ 514350 h 3043238"/>
              <a:gd name="connsiteX12" fmla="*/ 4481512 w 5595937"/>
              <a:gd name="connsiteY12" fmla="*/ 571500 h 3043238"/>
              <a:gd name="connsiteX13" fmla="*/ 4329112 w 5595937"/>
              <a:gd name="connsiteY13" fmla="*/ 571500 h 3043238"/>
              <a:gd name="connsiteX14" fmla="*/ 4329112 w 5595937"/>
              <a:gd name="connsiteY14" fmla="*/ 609600 h 3043238"/>
              <a:gd name="connsiteX15" fmla="*/ 4300537 w 5595937"/>
              <a:gd name="connsiteY15" fmla="*/ 609600 h 3043238"/>
              <a:gd name="connsiteX16" fmla="*/ 4300537 w 5595937"/>
              <a:gd name="connsiteY16" fmla="*/ 657225 h 3043238"/>
              <a:gd name="connsiteX17" fmla="*/ 4090987 w 5595937"/>
              <a:gd name="connsiteY17" fmla="*/ 657225 h 3043238"/>
              <a:gd name="connsiteX18" fmla="*/ 4090987 w 5595937"/>
              <a:gd name="connsiteY18" fmla="*/ 685800 h 3043238"/>
              <a:gd name="connsiteX19" fmla="*/ 4062412 w 5595937"/>
              <a:gd name="connsiteY19" fmla="*/ 685800 h 3043238"/>
              <a:gd name="connsiteX20" fmla="*/ 4062412 w 5595937"/>
              <a:gd name="connsiteY20" fmla="*/ 738188 h 3043238"/>
              <a:gd name="connsiteX21" fmla="*/ 4024312 w 5595937"/>
              <a:gd name="connsiteY21" fmla="*/ 738188 h 3043238"/>
              <a:gd name="connsiteX22" fmla="*/ 4024312 w 5595937"/>
              <a:gd name="connsiteY22" fmla="*/ 762000 h 3043238"/>
              <a:gd name="connsiteX23" fmla="*/ 3919537 w 5595937"/>
              <a:gd name="connsiteY23" fmla="*/ 762000 h 3043238"/>
              <a:gd name="connsiteX24" fmla="*/ 3919537 w 5595937"/>
              <a:gd name="connsiteY24" fmla="*/ 809625 h 3043238"/>
              <a:gd name="connsiteX25" fmla="*/ 3819525 w 5595937"/>
              <a:gd name="connsiteY25" fmla="*/ 809625 h 3043238"/>
              <a:gd name="connsiteX26" fmla="*/ 3819525 w 5595937"/>
              <a:gd name="connsiteY26" fmla="*/ 838200 h 3043238"/>
              <a:gd name="connsiteX27" fmla="*/ 3681412 w 5595937"/>
              <a:gd name="connsiteY27" fmla="*/ 838200 h 3043238"/>
              <a:gd name="connsiteX28" fmla="*/ 3681412 w 5595937"/>
              <a:gd name="connsiteY28" fmla="*/ 871538 h 3043238"/>
              <a:gd name="connsiteX29" fmla="*/ 3638550 w 5595937"/>
              <a:gd name="connsiteY29" fmla="*/ 871538 h 3043238"/>
              <a:gd name="connsiteX30" fmla="*/ 3638550 w 5595937"/>
              <a:gd name="connsiteY30" fmla="*/ 904875 h 3043238"/>
              <a:gd name="connsiteX31" fmla="*/ 3557587 w 5595937"/>
              <a:gd name="connsiteY31" fmla="*/ 904875 h 3043238"/>
              <a:gd name="connsiteX32" fmla="*/ 3557587 w 5595937"/>
              <a:gd name="connsiteY32" fmla="*/ 942975 h 3043238"/>
              <a:gd name="connsiteX33" fmla="*/ 3381375 w 5595937"/>
              <a:gd name="connsiteY33" fmla="*/ 942975 h 3043238"/>
              <a:gd name="connsiteX34" fmla="*/ 3381375 w 5595937"/>
              <a:gd name="connsiteY34" fmla="*/ 942975 h 3043238"/>
              <a:gd name="connsiteX35" fmla="*/ 3381375 w 5595937"/>
              <a:gd name="connsiteY35" fmla="*/ 981075 h 3043238"/>
              <a:gd name="connsiteX36" fmla="*/ 3319462 w 5595937"/>
              <a:gd name="connsiteY36" fmla="*/ 981075 h 3043238"/>
              <a:gd name="connsiteX37" fmla="*/ 3319462 w 5595937"/>
              <a:gd name="connsiteY37" fmla="*/ 1004888 h 3043238"/>
              <a:gd name="connsiteX38" fmla="*/ 3243262 w 5595937"/>
              <a:gd name="connsiteY38" fmla="*/ 1004888 h 3043238"/>
              <a:gd name="connsiteX39" fmla="*/ 3243262 w 5595937"/>
              <a:gd name="connsiteY39" fmla="*/ 1028700 h 3043238"/>
              <a:gd name="connsiteX40" fmla="*/ 3105150 w 5595937"/>
              <a:gd name="connsiteY40" fmla="*/ 1028700 h 3043238"/>
              <a:gd name="connsiteX41" fmla="*/ 3105150 w 5595937"/>
              <a:gd name="connsiteY41" fmla="*/ 1052513 h 3043238"/>
              <a:gd name="connsiteX42" fmla="*/ 3062287 w 5595937"/>
              <a:gd name="connsiteY42" fmla="*/ 1052513 h 3043238"/>
              <a:gd name="connsiteX43" fmla="*/ 3062287 w 5595937"/>
              <a:gd name="connsiteY43" fmla="*/ 1071563 h 3043238"/>
              <a:gd name="connsiteX44" fmla="*/ 2847975 w 5595937"/>
              <a:gd name="connsiteY44" fmla="*/ 1071563 h 3043238"/>
              <a:gd name="connsiteX45" fmla="*/ 2847975 w 5595937"/>
              <a:gd name="connsiteY45" fmla="*/ 1085850 h 3043238"/>
              <a:gd name="connsiteX46" fmla="*/ 2724150 w 5595937"/>
              <a:gd name="connsiteY46" fmla="*/ 1085850 h 3043238"/>
              <a:gd name="connsiteX47" fmla="*/ 2724150 w 5595937"/>
              <a:gd name="connsiteY47" fmla="*/ 1104900 h 3043238"/>
              <a:gd name="connsiteX48" fmla="*/ 2709862 w 5595937"/>
              <a:gd name="connsiteY48" fmla="*/ 1104900 h 3043238"/>
              <a:gd name="connsiteX49" fmla="*/ 2709862 w 5595937"/>
              <a:gd name="connsiteY49" fmla="*/ 1128713 h 3043238"/>
              <a:gd name="connsiteX50" fmla="*/ 2695575 w 5595937"/>
              <a:gd name="connsiteY50" fmla="*/ 1128713 h 3043238"/>
              <a:gd name="connsiteX51" fmla="*/ 2695575 w 5595937"/>
              <a:gd name="connsiteY51" fmla="*/ 1147763 h 3043238"/>
              <a:gd name="connsiteX52" fmla="*/ 2652712 w 5595937"/>
              <a:gd name="connsiteY52" fmla="*/ 1147763 h 3043238"/>
              <a:gd name="connsiteX53" fmla="*/ 2652712 w 5595937"/>
              <a:gd name="connsiteY53" fmla="*/ 1162050 h 3043238"/>
              <a:gd name="connsiteX54" fmla="*/ 2624137 w 5595937"/>
              <a:gd name="connsiteY54" fmla="*/ 1162050 h 3043238"/>
              <a:gd name="connsiteX55" fmla="*/ 2624137 w 5595937"/>
              <a:gd name="connsiteY55" fmla="*/ 1181100 h 3043238"/>
              <a:gd name="connsiteX56" fmla="*/ 2505075 w 5595937"/>
              <a:gd name="connsiteY56" fmla="*/ 1181100 h 3043238"/>
              <a:gd name="connsiteX57" fmla="*/ 2486025 w 5595937"/>
              <a:gd name="connsiteY57" fmla="*/ 1200150 h 3043238"/>
              <a:gd name="connsiteX58" fmla="*/ 2390775 w 5595937"/>
              <a:gd name="connsiteY58" fmla="*/ 1200150 h 3043238"/>
              <a:gd name="connsiteX59" fmla="*/ 2390775 w 5595937"/>
              <a:gd name="connsiteY59" fmla="*/ 1219200 h 3043238"/>
              <a:gd name="connsiteX60" fmla="*/ 2333625 w 5595937"/>
              <a:gd name="connsiteY60" fmla="*/ 1219200 h 3043238"/>
              <a:gd name="connsiteX61" fmla="*/ 2333625 w 5595937"/>
              <a:gd name="connsiteY61" fmla="*/ 1233488 h 3043238"/>
              <a:gd name="connsiteX62" fmla="*/ 2266950 w 5595937"/>
              <a:gd name="connsiteY62" fmla="*/ 1233488 h 3043238"/>
              <a:gd name="connsiteX63" fmla="*/ 2266950 w 5595937"/>
              <a:gd name="connsiteY63" fmla="*/ 1252538 h 3043238"/>
              <a:gd name="connsiteX64" fmla="*/ 2214562 w 5595937"/>
              <a:gd name="connsiteY64" fmla="*/ 1252538 h 3043238"/>
              <a:gd name="connsiteX65" fmla="*/ 2214562 w 5595937"/>
              <a:gd name="connsiteY65" fmla="*/ 1266825 h 3043238"/>
              <a:gd name="connsiteX66" fmla="*/ 2195512 w 5595937"/>
              <a:gd name="connsiteY66" fmla="*/ 1266825 h 3043238"/>
              <a:gd name="connsiteX67" fmla="*/ 2195512 w 5595937"/>
              <a:gd name="connsiteY67" fmla="*/ 1281113 h 3043238"/>
              <a:gd name="connsiteX68" fmla="*/ 2157412 w 5595937"/>
              <a:gd name="connsiteY68" fmla="*/ 1281113 h 3043238"/>
              <a:gd name="connsiteX69" fmla="*/ 2157412 w 5595937"/>
              <a:gd name="connsiteY69" fmla="*/ 1309688 h 3043238"/>
              <a:gd name="connsiteX70" fmla="*/ 2147887 w 5595937"/>
              <a:gd name="connsiteY70" fmla="*/ 1309688 h 3043238"/>
              <a:gd name="connsiteX71" fmla="*/ 2152650 w 5595937"/>
              <a:gd name="connsiteY71" fmla="*/ 1314451 h 3043238"/>
              <a:gd name="connsiteX72" fmla="*/ 2128837 w 5595937"/>
              <a:gd name="connsiteY72" fmla="*/ 1314451 h 3043238"/>
              <a:gd name="connsiteX73" fmla="*/ 2128837 w 5595937"/>
              <a:gd name="connsiteY73" fmla="*/ 1347788 h 3043238"/>
              <a:gd name="connsiteX74" fmla="*/ 2100262 w 5595937"/>
              <a:gd name="connsiteY74" fmla="*/ 1347788 h 3043238"/>
              <a:gd name="connsiteX75" fmla="*/ 2100262 w 5595937"/>
              <a:gd name="connsiteY75" fmla="*/ 1362075 h 3043238"/>
              <a:gd name="connsiteX76" fmla="*/ 1962150 w 5595937"/>
              <a:gd name="connsiteY76" fmla="*/ 1362075 h 3043238"/>
              <a:gd name="connsiteX77" fmla="*/ 1962150 w 5595937"/>
              <a:gd name="connsiteY77" fmla="*/ 1385888 h 3043238"/>
              <a:gd name="connsiteX78" fmla="*/ 1838325 w 5595937"/>
              <a:gd name="connsiteY78" fmla="*/ 1385888 h 3043238"/>
              <a:gd name="connsiteX79" fmla="*/ 1838325 w 5595937"/>
              <a:gd name="connsiteY79" fmla="*/ 1404938 h 3043238"/>
              <a:gd name="connsiteX80" fmla="*/ 1819275 w 5595937"/>
              <a:gd name="connsiteY80" fmla="*/ 1404938 h 3043238"/>
              <a:gd name="connsiteX81" fmla="*/ 1819275 w 5595937"/>
              <a:gd name="connsiteY81" fmla="*/ 1419225 h 3043238"/>
              <a:gd name="connsiteX82" fmla="*/ 1804987 w 5595937"/>
              <a:gd name="connsiteY82" fmla="*/ 1419225 h 3043238"/>
              <a:gd name="connsiteX83" fmla="*/ 1804987 w 5595937"/>
              <a:gd name="connsiteY83" fmla="*/ 1428750 h 3043238"/>
              <a:gd name="connsiteX84" fmla="*/ 1762125 w 5595937"/>
              <a:gd name="connsiteY84" fmla="*/ 1428750 h 3043238"/>
              <a:gd name="connsiteX85" fmla="*/ 1762125 w 5595937"/>
              <a:gd name="connsiteY85" fmla="*/ 1428750 h 3043238"/>
              <a:gd name="connsiteX86" fmla="*/ 1685925 w 5595937"/>
              <a:gd name="connsiteY86" fmla="*/ 1447800 h 3043238"/>
              <a:gd name="connsiteX87" fmla="*/ 1685925 w 5595937"/>
              <a:gd name="connsiteY87" fmla="*/ 1462088 h 3043238"/>
              <a:gd name="connsiteX88" fmla="*/ 1666875 w 5595937"/>
              <a:gd name="connsiteY88" fmla="*/ 1462088 h 3043238"/>
              <a:gd name="connsiteX89" fmla="*/ 1666875 w 5595937"/>
              <a:gd name="connsiteY89" fmla="*/ 1476375 h 3043238"/>
              <a:gd name="connsiteX90" fmla="*/ 1657350 w 5595937"/>
              <a:gd name="connsiteY90" fmla="*/ 1476375 h 3043238"/>
              <a:gd name="connsiteX91" fmla="*/ 1657350 w 5595937"/>
              <a:gd name="connsiteY91" fmla="*/ 1485900 h 3043238"/>
              <a:gd name="connsiteX92" fmla="*/ 1552575 w 5595937"/>
              <a:gd name="connsiteY92" fmla="*/ 1485900 h 3043238"/>
              <a:gd name="connsiteX93" fmla="*/ 1552575 w 5595937"/>
              <a:gd name="connsiteY93" fmla="*/ 1514475 h 3043238"/>
              <a:gd name="connsiteX94" fmla="*/ 1514475 w 5595937"/>
              <a:gd name="connsiteY94" fmla="*/ 1514475 h 3043238"/>
              <a:gd name="connsiteX95" fmla="*/ 1514475 w 5595937"/>
              <a:gd name="connsiteY95" fmla="*/ 1547812 h 3043238"/>
              <a:gd name="connsiteX96" fmla="*/ 1488281 w 5595937"/>
              <a:gd name="connsiteY96" fmla="*/ 1552575 h 3043238"/>
              <a:gd name="connsiteX97" fmla="*/ 1485900 w 5595937"/>
              <a:gd name="connsiteY97" fmla="*/ 1566863 h 3043238"/>
              <a:gd name="connsiteX98" fmla="*/ 1419225 w 5595937"/>
              <a:gd name="connsiteY98" fmla="*/ 1566863 h 3043238"/>
              <a:gd name="connsiteX99" fmla="*/ 1419225 w 5595937"/>
              <a:gd name="connsiteY99" fmla="*/ 1595438 h 3043238"/>
              <a:gd name="connsiteX100" fmla="*/ 1366837 w 5595937"/>
              <a:gd name="connsiteY100" fmla="*/ 1595438 h 3043238"/>
              <a:gd name="connsiteX101" fmla="*/ 1366837 w 5595937"/>
              <a:gd name="connsiteY101" fmla="*/ 1614488 h 3043238"/>
              <a:gd name="connsiteX102" fmla="*/ 1338262 w 5595937"/>
              <a:gd name="connsiteY102" fmla="*/ 1614488 h 3043238"/>
              <a:gd name="connsiteX103" fmla="*/ 1338262 w 5595937"/>
              <a:gd name="connsiteY103" fmla="*/ 1633538 h 3043238"/>
              <a:gd name="connsiteX104" fmla="*/ 1295400 w 5595937"/>
              <a:gd name="connsiteY104" fmla="*/ 1633538 h 3043238"/>
              <a:gd name="connsiteX105" fmla="*/ 1295400 w 5595937"/>
              <a:gd name="connsiteY105" fmla="*/ 1638300 h 3043238"/>
              <a:gd name="connsiteX106" fmla="*/ 1214437 w 5595937"/>
              <a:gd name="connsiteY106" fmla="*/ 1638300 h 3043238"/>
              <a:gd name="connsiteX107" fmla="*/ 1214437 w 5595937"/>
              <a:gd name="connsiteY107" fmla="*/ 1652588 h 3043238"/>
              <a:gd name="connsiteX108" fmla="*/ 1119187 w 5595937"/>
              <a:gd name="connsiteY108" fmla="*/ 1652588 h 3043238"/>
              <a:gd name="connsiteX109" fmla="*/ 1119187 w 5595937"/>
              <a:gd name="connsiteY109" fmla="*/ 1671638 h 3043238"/>
              <a:gd name="connsiteX110" fmla="*/ 1071562 w 5595937"/>
              <a:gd name="connsiteY110" fmla="*/ 1671638 h 3043238"/>
              <a:gd name="connsiteX111" fmla="*/ 1071562 w 5595937"/>
              <a:gd name="connsiteY111" fmla="*/ 1685925 h 3043238"/>
              <a:gd name="connsiteX112" fmla="*/ 1057275 w 5595937"/>
              <a:gd name="connsiteY112" fmla="*/ 1685925 h 3043238"/>
              <a:gd name="connsiteX113" fmla="*/ 1057275 w 5595937"/>
              <a:gd name="connsiteY113" fmla="*/ 1704975 h 3043238"/>
              <a:gd name="connsiteX114" fmla="*/ 957262 w 5595937"/>
              <a:gd name="connsiteY114" fmla="*/ 1704975 h 3043238"/>
              <a:gd name="connsiteX115" fmla="*/ 957262 w 5595937"/>
              <a:gd name="connsiteY115" fmla="*/ 1724025 h 3043238"/>
              <a:gd name="connsiteX116" fmla="*/ 942975 w 5595937"/>
              <a:gd name="connsiteY116" fmla="*/ 1724025 h 3043238"/>
              <a:gd name="connsiteX117" fmla="*/ 942975 w 5595937"/>
              <a:gd name="connsiteY117" fmla="*/ 1743075 h 3043238"/>
              <a:gd name="connsiteX118" fmla="*/ 914400 w 5595937"/>
              <a:gd name="connsiteY118" fmla="*/ 1743075 h 3043238"/>
              <a:gd name="connsiteX119" fmla="*/ 914400 w 5595937"/>
              <a:gd name="connsiteY119" fmla="*/ 1757363 h 3043238"/>
              <a:gd name="connsiteX120" fmla="*/ 809625 w 5595937"/>
              <a:gd name="connsiteY120" fmla="*/ 1757363 h 3043238"/>
              <a:gd name="connsiteX121" fmla="*/ 809625 w 5595937"/>
              <a:gd name="connsiteY121" fmla="*/ 1785938 h 3043238"/>
              <a:gd name="connsiteX122" fmla="*/ 785812 w 5595937"/>
              <a:gd name="connsiteY122" fmla="*/ 1785938 h 3043238"/>
              <a:gd name="connsiteX123" fmla="*/ 785812 w 5595937"/>
              <a:gd name="connsiteY123" fmla="*/ 1804988 h 3043238"/>
              <a:gd name="connsiteX124" fmla="*/ 747712 w 5595937"/>
              <a:gd name="connsiteY124" fmla="*/ 1804988 h 3043238"/>
              <a:gd name="connsiteX125" fmla="*/ 747712 w 5595937"/>
              <a:gd name="connsiteY125" fmla="*/ 1828800 h 3043238"/>
              <a:gd name="connsiteX126" fmla="*/ 619125 w 5595937"/>
              <a:gd name="connsiteY126" fmla="*/ 1828800 h 3043238"/>
              <a:gd name="connsiteX127" fmla="*/ 619125 w 5595937"/>
              <a:gd name="connsiteY127" fmla="*/ 1843088 h 3043238"/>
              <a:gd name="connsiteX128" fmla="*/ 604837 w 5595937"/>
              <a:gd name="connsiteY128" fmla="*/ 1843088 h 3043238"/>
              <a:gd name="connsiteX129" fmla="*/ 604837 w 5595937"/>
              <a:gd name="connsiteY129" fmla="*/ 1857375 h 3043238"/>
              <a:gd name="connsiteX130" fmla="*/ 561975 w 5595937"/>
              <a:gd name="connsiteY130" fmla="*/ 1857375 h 3043238"/>
              <a:gd name="connsiteX131" fmla="*/ 561975 w 5595937"/>
              <a:gd name="connsiteY131" fmla="*/ 1881188 h 3043238"/>
              <a:gd name="connsiteX132" fmla="*/ 485775 w 5595937"/>
              <a:gd name="connsiteY132" fmla="*/ 1881188 h 3043238"/>
              <a:gd name="connsiteX133" fmla="*/ 485775 w 5595937"/>
              <a:gd name="connsiteY133" fmla="*/ 1890713 h 3043238"/>
              <a:gd name="connsiteX134" fmla="*/ 457200 w 5595937"/>
              <a:gd name="connsiteY134" fmla="*/ 1890713 h 3043238"/>
              <a:gd name="connsiteX135" fmla="*/ 459581 w 5595937"/>
              <a:gd name="connsiteY135" fmla="*/ 1931194 h 3043238"/>
              <a:gd name="connsiteX136" fmla="*/ 371475 w 5595937"/>
              <a:gd name="connsiteY136" fmla="*/ 1931194 h 3043238"/>
              <a:gd name="connsiteX137" fmla="*/ 376237 w 5595937"/>
              <a:gd name="connsiteY137" fmla="*/ 1957388 h 3043238"/>
              <a:gd name="connsiteX138" fmla="*/ 295275 w 5595937"/>
              <a:gd name="connsiteY138" fmla="*/ 1957388 h 3043238"/>
              <a:gd name="connsiteX139" fmla="*/ 295275 w 5595937"/>
              <a:gd name="connsiteY139" fmla="*/ 1981200 h 3043238"/>
              <a:gd name="connsiteX140" fmla="*/ 271462 w 5595937"/>
              <a:gd name="connsiteY140" fmla="*/ 1981200 h 3043238"/>
              <a:gd name="connsiteX141" fmla="*/ 271462 w 5595937"/>
              <a:gd name="connsiteY141" fmla="*/ 2019300 h 3043238"/>
              <a:gd name="connsiteX142" fmla="*/ 252412 w 5595937"/>
              <a:gd name="connsiteY142" fmla="*/ 2019300 h 3043238"/>
              <a:gd name="connsiteX143" fmla="*/ 252412 w 5595937"/>
              <a:gd name="connsiteY143" fmla="*/ 2043113 h 3043238"/>
              <a:gd name="connsiteX144" fmla="*/ 219075 w 5595937"/>
              <a:gd name="connsiteY144" fmla="*/ 2043113 h 3043238"/>
              <a:gd name="connsiteX145" fmla="*/ 219075 w 5595937"/>
              <a:gd name="connsiteY145" fmla="*/ 2100263 h 3043238"/>
              <a:gd name="connsiteX146" fmla="*/ 166687 w 5595937"/>
              <a:gd name="connsiteY146" fmla="*/ 2100263 h 3043238"/>
              <a:gd name="connsiteX147" fmla="*/ 166687 w 5595937"/>
              <a:gd name="connsiteY147" fmla="*/ 2128838 h 3043238"/>
              <a:gd name="connsiteX148" fmla="*/ 123825 w 5595937"/>
              <a:gd name="connsiteY148" fmla="*/ 2131219 h 3043238"/>
              <a:gd name="connsiteX149" fmla="*/ 123825 w 5595937"/>
              <a:gd name="connsiteY149" fmla="*/ 2152650 h 3043238"/>
              <a:gd name="connsiteX150" fmla="*/ 100012 w 5595937"/>
              <a:gd name="connsiteY150" fmla="*/ 2152650 h 3043238"/>
              <a:gd name="connsiteX151" fmla="*/ 100012 w 5595937"/>
              <a:gd name="connsiteY151" fmla="*/ 2185988 h 3043238"/>
              <a:gd name="connsiteX152" fmla="*/ 66675 w 5595937"/>
              <a:gd name="connsiteY152" fmla="*/ 2185988 h 3043238"/>
              <a:gd name="connsiteX153" fmla="*/ 66675 w 5595937"/>
              <a:gd name="connsiteY153" fmla="*/ 2205038 h 3043238"/>
              <a:gd name="connsiteX154" fmla="*/ 38100 w 5595937"/>
              <a:gd name="connsiteY154" fmla="*/ 2205038 h 3043238"/>
              <a:gd name="connsiteX155" fmla="*/ 35719 w 5595937"/>
              <a:gd name="connsiteY155" fmla="*/ 2266950 h 3043238"/>
              <a:gd name="connsiteX156" fmla="*/ 19050 w 5595937"/>
              <a:gd name="connsiteY156" fmla="*/ 2266950 h 3043238"/>
              <a:gd name="connsiteX157" fmla="*/ 19050 w 5595937"/>
              <a:gd name="connsiteY157" fmla="*/ 2376488 h 3043238"/>
              <a:gd name="connsiteX158" fmla="*/ 0 w 5595937"/>
              <a:gd name="connsiteY158" fmla="*/ 2376488 h 3043238"/>
              <a:gd name="connsiteX159" fmla="*/ 0 w 5595937"/>
              <a:gd name="connsiteY159" fmla="*/ 3043238 h 3043238"/>
              <a:gd name="connsiteX0" fmla="*/ 5595937 w 5595937"/>
              <a:gd name="connsiteY0" fmla="*/ 0 h 3043238"/>
              <a:gd name="connsiteX1" fmla="*/ 5348287 w 5595937"/>
              <a:gd name="connsiteY1" fmla="*/ 0 h 3043238"/>
              <a:gd name="connsiteX2" fmla="*/ 5348287 w 5595937"/>
              <a:gd name="connsiteY2" fmla="*/ 133350 h 3043238"/>
              <a:gd name="connsiteX3" fmla="*/ 5291137 w 5595937"/>
              <a:gd name="connsiteY3" fmla="*/ 133350 h 3043238"/>
              <a:gd name="connsiteX4" fmla="*/ 5291137 w 5595937"/>
              <a:gd name="connsiteY4" fmla="*/ 252413 h 3043238"/>
              <a:gd name="connsiteX5" fmla="*/ 5186362 w 5595937"/>
              <a:gd name="connsiteY5" fmla="*/ 252413 h 3043238"/>
              <a:gd name="connsiteX6" fmla="*/ 5186362 w 5595937"/>
              <a:gd name="connsiteY6" fmla="*/ 361950 h 3043238"/>
              <a:gd name="connsiteX7" fmla="*/ 5033962 w 5595937"/>
              <a:gd name="connsiteY7" fmla="*/ 361950 h 3043238"/>
              <a:gd name="connsiteX8" fmla="*/ 5033962 w 5595937"/>
              <a:gd name="connsiteY8" fmla="*/ 447675 h 3043238"/>
              <a:gd name="connsiteX9" fmla="*/ 4667250 w 5595937"/>
              <a:gd name="connsiteY9" fmla="*/ 447675 h 3043238"/>
              <a:gd name="connsiteX10" fmla="*/ 4667250 w 5595937"/>
              <a:gd name="connsiteY10" fmla="*/ 514350 h 3043238"/>
              <a:gd name="connsiteX11" fmla="*/ 4481512 w 5595937"/>
              <a:gd name="connsiteY11" fmla="*/ 514350 h 3043238"/>
              <a:gd name="connsiteX12" fmla="*/ 4481512 w 5595937"/>
              <a:gd name="connsiteY12" fmla="*/ 571500 h 3043238"/>
              <a:gd name="connsiteX13" fmla="*/ 4329112 w 5595937"/>
              <a:gd name="connsiteY13" fmla="*/ 571500 h 3043238"/>
              <a:gd name="connsiteX14" fmla="*/ 4329112 w 5595937"/>
              <a:gd name="connsiteY14" fmla="*/ 609600 h 3043238"/>
              <a:gd name="connsiteX15" fmla="*/ 4300537 w 5595937"/>
              <a:gd name="connsiteY15" fmla="*/ 609600 h 3043238"/>
              <a:gd name="connsiteX16" fmla="*/ 4300537 w 5595937"/>
              <a:gd name="connsiteY16" fmla="*/ 657225 h 3043238"/>
              <a:gd name="connsiteX17" fmla="*/ 4090987 w 5595937"/>
              <a:gd name="connsiteY17" fmla="*/ 657225 h 3043238"/>
              <a:gd name="connsiteX18" fmla="*/ 4090987 w 5595937"/>
              <a:gd name="connsiteY18" fmla="*/ 685800 h 3043238"/>
              <a:gd name="connsiteX19" fmla="*/ 4062412 w 5595937"/>
              <a:gd name="connsiteY19" fmla="*/ 685800 h 3043238"/>
              <a:gd name="connsiteX20" fmla="*/ 4062412 w 5595937"/>
              <a:gd name="connsiteY20" fmla="*/ 738188 h 3043238"/>
              <a:gd name="connsiteX21" fmla="*/ 4024312 w 5595937"/>
              <a:gd name="connsiteY21" fmla="*/ 738188 h 3043238"/>
              <a:gd name="connsiteX22" fmla="*/ 4024312 w 5595937"/>
              <a:gd name="connsiteY22" fmla="*/ 762000 h 3043238"/>
              <a:gd name="connsiteX23" fmla="*/ 3919537 w 5595937"/>
              <a:gd name="connsiteY23" fmla="*/ 762000 h 3043238"/>
              <a:gd name="connsiteX24" fmla="*/ 3919537 w 5595937"/>
              <a:gd name="connsiteY24" fmla="*/ 809625 h 3043238"/>
              <a:gd name="connsiteX25" fmla="*/ 3819525 w 5595937"/>
              <a:gd name="connsiteY25" fmla="*/ 809625 h 3043238"/>
              <a:gd name="connsiteX26" fmla="*/ 3819525 w 5595937"/>
              <a:gd name="connsiteY26" fmla="*/ 838200 h 3043238"/>
              <a:gd name="connsiteX27" fmla="*/ 3681412 w 5595937"/>
              <a:gd name="connsiteY27" fmla="*/ 838200 h 3043238"/>
              <a:gd name="connsiteX28" fmla="*/ 3681412 w 5595937"/>
              <a:gd name="connsiteY28" fmla="*/ 871538 h 3043238"/>
              <a:gd name="connsiteX29" fmla="*/ 3638550 w 5595937"/>
              <a:gd name="connsiteY29" fmla="*/ 871538 h 3043238"/>
              <a:gd name="connsiteX30" fmla="*/ 3638550 w 5595937"/>
              <a:gd name="connsiteY30" fmla="*/ 904875 h 3043238"/>
              <a:gd name="connsiteX31" fmla="*/ 3557587 w 5595937"/>
              <a:gd name="connsiteY31" fmla="*/ 904875 h 3043238"/>
              <a:gd name="connsiteX32" fmla="*/ 3557587 w 5595937"/>
              <a:gd name="connsiteY32" fmla="*/ 942975 h 3043238"/>
              <a:gd name="connsiteX33" fmla="*/ 3381375 w 5595937"/>
              <a:gd name="connsiteY33" fmla="*/ 942975 h 3043238"/>
              <a:gd name="connsiteX34" fmla="*/ 3381375 w 5595937"/>
              <a:gd name="connsiteY34" fmla="*/ 942975 h 3043238"/>
              <a:gd name="connsiteX35" fmla="*/ 3381375 w 5595937"/>
              <a:gd name="connsiteY35" fmla="*/ 981075 h 3043238"/>
              <a:gd name="connsiteX36" fmla="*/ 3319462 w 5595937"/>
              <a:gd name="connsiteY36" fmla="*/ 981075 h 3043238"/>
              <a:gd name="connsiteX37" fmla="*/ 3319462 w 5595937"/>
              <a:gd name="connsiteY37" fmla="*/ 1004888 h 3043238"/>
              <a:gd name="connsiteX38" fmla="*/ 3243262 w 5595937"/>
              <a:gd name="connsiteY38" fmla="*/ 1004888 h 3043238"/>
              <a:gd name="connsiteX39" fmla="*/ 3243262 w 5595937"/>
              <a:gd name="connsiteY39" fmla="*/ 1028700 h 3043238"/>
              <a:gd name="connsiteX40" fmla="*/ 3105150 w 5595937"/>
              <a:gd name="connsiteY40" fmla="*/ 1028700 h 3043238"/>
              <a:gd name="connsiteX41" fmla="*/ 3105150 w 5595937"/>
              <a:gd name="connsiteY41" fmla="*/ 1052513 h 3043238"/>
              <a:gd name="connsiteX42" fmla="*/ 3062287 w 5595937"/>
              <a:gd name="connsiteY42" fmla="*/ 1052513 h 3043238"/>
              <a:gd name="connsiteX43" fmla="*/ 3062287 w 5595937"/>
              <a:gd name="connsiteY43" fmla="*/ 1071563 h 3043238"/>
              <a:gd name="connsiteX44" fmla="*/ 2847975 w 5595937"/>
              <a:gd name="connsiteY44" fmla="*/ 1071563 h 3043238"/>
              <a:gd name="connsiteX45" fmla="*/ 2847975 w 5595937"/>
              <a:gd name="connsiteY45" fmla="*/ 1085850 h 3043238"/>
              <a:gd name="connsiteX46" fmla="*/ 2724150 w 5595937"/>
              <a:gd name="connsiteY46" fmla="*/ 1085850 h 3043238"/>
              <a:gd name="connsiteX47" fmla="*/ 2724150 w 5595937"/>
              <a:gd name="connsiteY47" fmla="*/ 1104900 h 3043238"/>
              <a:gd name="connsiteX48" fmla="*/ 2709862 w 5595937"/>
              <a:gd name="connsiteY48" fmla="*/ 1104900 h 3043238"/>
              <a:gd name="connsiteX49" fmla="*/ 2709862 w 5595937"/>
              <a:gd name="connsiteY49" fmla="*/ 1128713 h 3043238"/>
              <a:gd name="connsiteX50" fmla="*/ 2695575 w 5595937"/>
              <a:gd name="connsiteY50" fmla="*/ 1128713 h 3043238"/>
              <a:gd name="connsiteX51" fmla="*/ 2695575 w 5595937"/>
              <a:gd name="connsiteY51" fmla="*/ 1147763 h 3043238"/>
              <a:gd name="connsiteX52" fmla="*/ 2652712 w 5595937"/>
              <a:gd name="connsiteY52" fmla="*/ 1147763 h 3043238"/>
              <a:gd name="connsiteX53" fmla="*/ 2652712 w 5595937"/>
              <a:gd name="connsiteY53" fmla="*/ 1162050 h 3043238"/>
              <a:gd name="connsiteX54" fmla="*/ 2624137 w 5595937"/>
              <a:gd name="connsiteY54" fmla="*/ 1162050 h 3043238"/>
              <a:gd name="connsiteX55" fmla="*/ 2624137 w 5595937"/>
              <a:gd name="connsiteY55" fmla="*/ 1181100 h 3043238"/>
              <a:gd name="connsiteX56" fmla="*/ 2505075 w 5595937"/>
              <a:gd name="connsiteY56" fmla="*/ 1181100 h 3043238"/>
              <a:gd name="connsiteX57" fmla="*/ 2486025 w 5595937"/>
              <a:gd name="connsiteY57" fmla="*/ 1200150 h 3043238"/>
              <a:gd name="connsiteX58" fmla="*/ 2390775 w 5595937"/>
              <a:gd name="connsiteY58" fmla="*/ 1200150 h 3043238"/>
              <a:gd name="connsiteX59" fmla="*/ 2390775 w 5595937"/>
              <a:gd name="connsiteY59" fmla="*/ 1219200 h 3043238"/>
              <a:gd name="connsiteX60" fmla="*/ 2333625 w 5595937"/>
              <a:gd name="connsiteY60" fmla="*/ 1219200 h 3043238"/>
              <a:gd name="connsiteX61" fmla="*/ 2333625 w 5595937"/>
              <a:gd name="connsiteY61" fmla="*/ 1233488 h 3043238"/>
              <a:gd name="connsiteX62" fmla="*/ 2266950 w 5595937"/>
              <a:gd name="connsiteY62" fmla="*/ 1233488 h 3043238"/>
              <a:gd name="connsiteX63" fmla="*/ 2266950 w 5595937"/>
              <a:gd name="connsiteY63" fmla="*/ 1252538 h 3043238"/>
              <a:gd name="connsiteX64" fmla="*/ 2214562 w 5595937"/>
              <a:gd name="connsiteY64" fmla="*/ 1252538 h 3043238"/>
              <a:gd name="connsiteX65" fmla="*/ 2214562 w 5595937"/>
              <a:gd name="connsiteY65" fmla="*/ 1266825 h 3043238"/>
              <a:gd name="connsiteX66" fmla="*/ 2195512 w 5595937"/>
              <a:gd name="connsiteY66" fmla="*/ 1266825 h 3043238"/>
              <a:gd name="connsiteX67" fmla="*/ 2195512 w 5595937"/>
              <a:gd name="connsiteY67" fmla="*/ 1281113 h 3043238"/>
              <a:gd name="connsiteX68" fmla="*/ 2157412 w 5595937"/>
              <a:gd name="connsiteY68" fmla="*/ 1281113 h 3043238"/>
              <a:gd name="connsiteX69" fmla="*/ 2157412 w 5595937"/>
              <a:gd name="connsiteY69" fmla="*/ 1309688 h 3043238"/>
              <a:gd name="connsiteX70" fmla="*/ 2147887 w 5595937"/>
              <a:gd name="connsiteY70" fmla="*/ 1309688 h 3043238"/>
              <a:gd name="connsiteX71" fmla="*/ 2152650 w 5595937"/>
              <a:gd name="connsiteY71" fmla="*/ 1314451 h 3043238"/>
              <a:gd name="connsiteX72" fmla="*/ 2128837 w 5595937"/>
              <a:gd name="connsiteY72" fmla="*/ 1314451 h 3043238"/>
              <a:gd name="connsiteX73" fmla="*/ 2128837 w 5595937"/>
              <a:gd name="connsiteY73" fmla="*/ 1347788 h 3043238"/>
              <a:gd name="connsiteX74" fmla="*/ 2100262 w 5595937"/>
              <a:gd name="connsiteY74" fmla="*/ 1347788 h 3043238"/>
              <a:gd name="connsiteX75" fmla="*/ 2100262 w 5595937"/>
              <a:gd name="connsiteY75" fmla="*/ 1362075 h 3043238"/>
              <a:gd name="connsiteX76" fmla="*/ 1962150 w 5595937"/>
              <a:gd name="connsiteY76" fmla="*/ 1362075 h 3043238"/>
              <a:gd name="connsiteX77" fmla="*/ 1962150 w 5595937"/>
              <a:gd name="connsiteY77" fmla="*/ 1385888 h 3043238"/>
              <a:gd name="connsiteX78" fmla="*/ 1838325 w 5595937"/>
              <a:gd name="connsiteY78" fmla="*/ 1385888 h 3043238"/>
              <a:gd name="connsiteX79" fmla="*/ 1838325 w 5595937"/>
              <a:gd name="connsiteY79" fmla="*/ 1404938 h 3043238"/>
              <a:gd name="connsiteX80" fmla="*/ 1819275 w 5595937"/>
              <a:gd name="connsiteY80" fmla="*/ 1404938 h 3043238"/>
              <a:gd name="connsiteX81" fmla="*/ 1819275 w 5595937"/>
              <a:gd name="connsiteY81" fmla="*/ 1419225 h 3043238"/>
              <a:gd name="connsiteX82" fmla="*/ 1804987 w 5595937"/>
              <a:gd name="connsiteY82" fmla="*/ 1419225 h 3043238"/>
              <a:gd name="connsiteX83" fmla="*/ 1804987 w 5595937"/>
              <a:gd name="connsiteY83" fmla="*/ 1428750 h 3043238"/>
              <a:gd name="connsiteX84" fmla="*/ 1762125 w 5595937"/>
              <a:gd name="connsiteY84" fmla="*/ 1428750 h 3043238"/>
              <a:gd name="connsiteX85" fmla="*/ 1757363 w 5595937"/>
              <a:gd name="connsiteY85" fmla="*/ 1450181 h 3043238"/>
              <a:gd name="connsiteX86" fmla="*/ 1685925 w 5595937"/>
              <a:gd name="connsiteY86" fmla="*/ 1447800 h 3043238"/>
              <a:gd name="connsiteX87" fmla="*/ 1685925 w 5595937"/>
              <a:gd name="connsiteY87" fmla="*/ 1462088 h 3043238"/>
              <a:gd name="connsiteX88" fmla="*/ 1666875 w 5595937"/>
              <a:gd name="connsiteY88" fmla="*/ 1462088 h 3043238"/>
              <a:gd name="connsiteX89" fmla="*/ 1666875 w 5595937"/>
              <a:gd name="connsiteY89" fmla="*/ 1476375 h 3043238"/>
              <a:gd name="connsiteX90" fmla="*/ 1657350 w 5595937"/>
              <a:gd name="connsiteY90" fmla="*/ 1476375 h 3043238"/>
              <a:gd name="connsiteX91" fmla="*/ 1657350 w 5595937"/>
              <a:gd name="connsiteY91" fmla="*/ 1485900 h 3043238"/>
              <a:gd name="connsiteX92" fmla="*/ 1552575 w 5595937"/>
              <a:gd name="connsiteY92" fmla="*/ 1485900 h 3043238"/>
              <a:gd name="connsiteX93" fmla="*/ 1552575 w 5595937"/>
              <a:gd name="connsiteY93" fmla="*/ 1514475 h 3043238"/>
              <a:gd name="connsiteX94" fmla="*/ 1514475 w 5595937"/>
              <a:gd name="connsiteY94" fmla="*/ 1514475 h 3043238"/>
              <a:gd name="connsiteX95" fmla="*/ 1514475 w 5595937"/>
              <a:gd name="connsiteY95" fmla="*/ 1547812 h 3043238"/>
              <a:gd name="connsiteX96" fmla="*/ 1488281 w 5595937"/>
              <a:gd name="connsiteY96" fmla="*/ 1552575 h 3043238"/>
              <a:gd name="connsiteX97" fmla="*/ 1485900 w 5595937"/>
              <a:gd name="connsiteY97" fmla="*/ 1566863 h 3043238"/>
              <a:gd name="connsiteX98" fmla="*/ 1419225 w 5595937"/>
              <a:gd name="connsiteY98" fmla="*/ 1566863 h 3043238"/>
              <a:gd name="connsiteX99" fmla="*/ 1419225 w 5595937"/>
              <a:gd name="connsiteY99" fmla="*/ 1595438 h 3043238"/>
              <a:gd name="connsiteX100" fmla="*/ 1366837 w 5595937"/>
              <a:gd name="connsiteY100" fmla="*/ 1595438 h 3043238"/>
              <a:gd name="connsiteX101" fmla="*/ 1366837 w 5595937"/>
              <a:gd name="connsiteY101" fmla="*/ 1614488 h 3043238"/>
              <a:gd name="connsiteX102" fmla="*/ 1338262 w 5595937"/>
              <a:gd name="connsiteY102" fmla="*/ 1614488 h 3043238"/>
              <a:gd name="connsiteX103" fmla="*/ 1338262 w 5595937"/>
              <a:gd name="connsiteY103" fmla="*/ 1633538 h 3043238"/>
              <a:gd name="connsiteX104" fmla="*/ 1295400 w 5595937"/>
              <a:gd name="connsiteY104" fmla="*/ 1633538 h 3043238"/>
              <a:gd name="connsiteX105" fmla="*/ 1295400 w 5595937"/>
              <a:gd name="connsiteY105" fmla="*/ 1638300 h 3043238"/>
              <a:gd name="connsiteX106" fmla="*/ 1214437 w 5595937"/>
              <a:gd name="connsiteY106" fmla="*/ 1638300 h 3043238"/>
              <a:gd name="connsiteX107" fmla="*/ 1214437 w 5595937"/>
              <a:gd name="connsiteY107" fmla="*/ 1652588 h 3043238"/>
              <a:gd name="connsiteX108" fmla="*/ 1119187 w 5595937"/>
              <a:gd name="connsiteY108" fmla="*/ 1652588 h 3043238"/>
              <a:gd name="connsiteX109" fmla="*/ 1119187 w 5595937"/>
              <a:gd name="connsiteY109" fmla="*/ 1671638 h 3043238"/>
              <a:gd name="connsiteX110" fmla="*/ 1071562 w 5595937"/>
              <a:gd name="connsiteY110" fmla="*/ 1671638 h 3043238"/>
              <a:gd name="connsiteX111" fmla="*/ 1071562 w 5595937"/>
              <a:gd name="connsiteY111" fmla="*/ 1685925 h 3043238"/>
              <a:gd name="connsiteX112" fmla="*/ 1057275 w 5595937"/>
              <a:gd name="connsiteY112" fmla="*/ 1685925 h 3043238"/>
              <a:gd name="connsiteX113" fmla="*/ 1057275 w 5595937"/>
              <a:gd name="connsiteY113" fmla="*/ 1704975 h 3043238"/>
              <a:gd name="connsiteX114" fmla="*/ 957262 w 5595937"/>
              <a:gd name="connsiteY114" fmla="*/ 1704975 h 3043238"/>
              <a:gd name="connsiteX115" fmla="*/ 957262 w 5595937"/>
              <a:gd name="connsiteY115" fmla="*/ 1724025 h 3043238"/>
              <a:gd name="connsiteX116" fmla="*/ 942975 w 5595937"/>
              <a:gd name="connsiteY116" fmla="*/ 1724025 h 3043238"/>
              <a:gd name="connsiteX117" fmla="*/ 942975 w 5595937"/>
              <a:gd name="connsiteY117" fmla="*/ 1743075 h 3043238"/>
              <a:gd name="connsiteX118" fmla="*/ 914400 w 5595937"/>
              <a:gd name="connsiteY118" fmla="*/ 1743075 h 3043238"/>
              <a:gd name="connsiteX119" fmla="*/ 914400 w 5595937"/>
              <a:gd name="connsiteY119" fmla="*/ 1757363 h 3043238"/>
              <a:gd name="connsiteX120" fmla="*/ 809625 w 5595937"/>
              <a:gd name="connsiteY120" fmla="*/ 1757363 h 3043238"/>
              <a:gd name="connsiteX121" fmla="*/ 809625 w 5595937"/>
              <a:gd name="connsiteY121" fmla="*/ 1785938 h 3043238"/>
              <a:gd name="connsiteX122" fmla="*/ 785812 w 5595937"/>
              <a:gd name="connsiteY122" fmla="*/ 1785938 h 3043238"/>
              <a:gd name="connsiteX123" fmla="*/ 785812 w 5595937"/>
              <a:gd name="connsiteY123" fmla="*/ 1804988 h 3043238"/>
              <a:gd name="connsiteX124" fmla="*/ 747712 w 5595937"/>
              <a:gd name="connsiteY124" fmla="*/ 1804988 h 3043238"/>
              <a:gd name="connsiteX125" fmla="*/ 747712 w 5595937"/>
              <a:gd name="connsiteY125" fmla="*/ 1828800 h 3043238"/>
              <a:gd name="connsiteX126" fmla="*/ 619125 w 5595937"/>
              <a:gd name="connsiteY126" fmla="*/ 1828800 h 3043238"/>
              <a:gd name="connsiteX127" fmla="*/ 619125 w 5595937"/>
              <a:gd name="connsiteY127" fmla="*/ 1843088 h 3043238"/>
              <a:gd name="connsiteX128" fmla="*/ 604837 w 5595937"/>
              <a:gd name="connsiteY128" fmla="*/ 1843088 h 3043238"/>
              <a:gd name="connsiteX129" fmla="*/ 604837 w 5595937"/>
              <a:gd name="connsiteY129" fmla="*/ 1857375 h 3043238"/>
              <a:gd name="connsiteX130" fmla="*/ 561975 w 5595937"/>
              <a:gd name="connsiteY130" fmla="*/ 1857375 h 3043238"/>
              <a:gd name="connsiteX131" fmla="*/ 561975 w 5595937"/>
              <a:gd name="connsiteY131" fmla="*/ 1881188 h 3043238"/>
              <a:gd name="connsiteX132" fmla="*/ 485775 w 5595937"/>
              <a:gd name="connsiteY132" fmla="*/ 1881188 h 3043238"/>
              <a:gd name="connsiteX133" fmla="*/ 485775 w 5595937"/>
              <a:gd name="connsiteY133" fmla="*/ 1890713 h 3043238"/>
              <a:gd name="connsiteX134" fmla="*/ 457200 w 5595937"/>
              <a:gd name="connsiteY134" fmla="*/ 1890713 h 3043238"/>
              <a:gd name="connsiteX135" fmla="*/ 459581 w 5595937"/>
              <a:gd name="connsiteY135" fmla="*/ 1931194 h 3043238"/>
              <a:gd name="connsiteX136" fmla="*/ 371475 w 5595937"/>
              <a:gd name="connsiteY136" fmla="*/ 1931194 h 3043238"/>
              <a:gd name="connsiteX137" fmla="*/ 376237 w 5595937"/>
              <a:gd name="connsiteY137" fmla="*/ 1957388 h 3043238"/>
              <a:gd name="connsiteX138" fmla="*/ 295275 w 5595937"/>
              <a:gd name="connsiteY138" fmla="*/ 1957388 h 3043238"/>
              <a:gd name="connsiteX139" fmla="*/ 295275 w 5595937"/>
              <a:gd name="connsiteY139" fmla="*/ 1981200 h 3043238"/>
              <a:gd name="connsiteX140" fmla="*/ 271462 w 5595937"/>
              <a:gd name="connsiteY140" fmla="*/ 1981200 h 3043238"/>
              <a:gd name="connsiteX141" fmla="*/ 271462 w 5595937"/>
              <a:gd name="connsiteY141" fmla="*/ 2019300 h 3043238"/>
              <a:gd name="connsiteX142" fmla="*/ 252412 w 5595937"/>
              <a:gd name="connsiteY142" fmla="*/ 2019300 h 3043238"/>
              <a:gd name="connsiteX143" fmla="*/ 252412 w 5595937"/>
              <a:gd name="connsiteY143" fmla="*/ 2043113 h 3043238"/>
              <a:gd name="connsiteX144" fmla="*/ 219075 w 5595937"/>
              <a:gd name="connsiteY144" fmla="*/ 2043113 h 3043238"/>
              <a:gd name="connsiteX145" fmla="*/ 219075 w 5595937"/>
              <a:gd name="connsiteY145" fmla="*/ 2100263 h 3043238"/>
              <a:gd name="connsiteX146" fmla="*/ 166687 w 5595937"/>
              <a:gd name="connsiteY146" fmla="*/ 2100263 h 3043238"/>
              <a:gd name="connsiteX147" fmla="*/ 166687 w 5595937"/>
              <a:gd name="connsiteY147" fmla="*/ 2128838 h 3043238"/>
              <a:gd name="connsiteX148" fmla="*/ 123825 w 5595937"/>
              <a:gd name="connsiteY148" fmla="*/ 2131219 h 3043238"/>
              <a:gd name="connsiteX149" fmla="*/ 123825 w 5595937"/>
              <a:gd name="connsiteY149" fmla="*/ 2152650 h 3043238"/>
              <a:gd name="connsiteX150" fmla="*/ 100012 w 5595937"/>
              <a:gd name="connsiteY150" fmla="*/ 2152650 h 3043238"/>
              <a:gd name="connsiteX151" fmla="*/ 100012 w 5595937"/>
              <a:gd name="connsiteY151" fmla="*/ 2185988 h 3043238"/>
              <a:gd name="connsiteX152" fmla="*/ 66675 w 5595937"/>
              <a:gd name="connsiteY152" fmla="*/ 2185988 h 3043238"/>
              <a:gd name="connsiteX153" fmla="*/ 66675 w 5595937"/>
              <a:gd name="connsiteY153" fmla="*/ 2205038 h 3043238"/>
              <a:gd name="connsiteX154" fmla="*/ 38100 w 5595937"/>
              <a:gd name="connsiteY154" fmla="*/ 2205038 h 3043238"/>
              <a:gd name="connsiteX155" fmla="*/ 35719 w 5595937"/>
              <a:gd name="connsiteY155" fmla="*/ 2266950 h 3043238"/>
              <a:gd name="connsiteX156" fmla="*/ 19050 w 5595937"/>
              <a:gd name="connsiteY156" fmla="*/ 2266950 h 3043238"/>
              <a:gd name="connsiteX157" fmla="*/ 19050 w 5595937"/>
              <a:gd name="connsiteY157" fmla="*/ 2376488 h 3043238"/>
              <a:gd name="connsiteX158" fmla="*/ 0 w 5595937"/>
              <a:gd name="connsiteY158" fmla="*/ 2376488 h 3043238"/>
              <a:gd name="connsiteX159" fmla="*/ 0 w 5595937"/>
              <a:gd name="connsiteY159" fmla="*/ 3043238 h 3043238"/>
              <a:gd name="connsiteX0" fmla="*/ 5595937 w 5595937"/>
              <a:gd name="connsiteY0" fmla="*/ 0 h 3043238"/>
              <a:gd name="connsiteX1" fmla="*/ 5348287 w 5595937"/>
              <a:gd name="connsiteY1" fmla="*/ 0 h 3043238"/>
              <a:gd name="connsiteX2" fmla="*/ 5348287 w 5595937"/>
              <a:gd name="connsiteY2" fmla="*/ 133350 h 3043238"/>
              <a:gd name="connsiteX3" fmla="*/ 5291137 w 5595937"/>
              <a:gd name="connsiteY3" fmla="*/ 133350 h 3043238"/>
              <a:gd name="connsiteX4" fmla="*/ 5291137 w 5595937"/>
              <a:gd name="connsiteY4" fmla="*/ 252413 h 3043238"/>
              <a:gd name="connsiteX5" fmla="*/ 5186362 w 5595937"/>
              <a:gd name="connsiteY5" fmla="*/ 252413 h 3043238"/>
              <a:gd name="connsiteX6" fmla="*/ 5186362 w 5595937"/>
              <a:gd name="connsiteY6" fmla="*/ 361950 h 3043238"/>
              <a:gd name="connsiteX7" fmla="*/ 5033962 w 5595937"/>
              <a:gd name="connsiteY7" fmla="*/ 361950 h 3043238"/>
              <a:gd name="connsiteX8" fmla="*/ 5033962 w 5595937"/>
              <a:gd name="connsiteY8" fmla="*/ 447675 h 3043238"/>
              <a:gd name="connsiteX9" fmla="*/ 4667250 w 5595937"/>
              <a:gd name="connsiteY9" fmla="*/ 447675 h 3043238"/>
              <a:gd name="connsiteX10" fmla="*/ 4667250 w 5595937"/>
              <a:gd name="connsiteY10" fmla="*/ 514350 h 3043238"/>
              <a:gd name="connsiteX11" fmla="*/ 4481512 w 5595937"/>
              <a:gd name="connsiteY11" fmla="*/ 514350 h 3043238"/>
              <a:gd name="connsiteX12" fmla="*/ 4481512 w 5595937"/>
              <a:gd name="connsiteY12" fmla="*/ 571500 h 3043238"/>
              <a:gd name="connsiteX13" fmla="*/ 4329112 w 5595937"/>
              <a:gd name="connsiteY13" fmla="*/ 571500 h 3043238"/>
              <a:gd name="connsiteX14" fmla="*/ 4329112 w 5595937"/>
              <a:gd name="connsiteY14" fmla="*/ 609600 h 3043238"/>
              <a:gd name="connsiteX15" fmla="*/ 4300537 w 5595937"/>
              <a:gd name="connsiteY15" fmla="*/ 609600 h 3043238"/>
              <a:gd name="connsiteX16" fmla="*/ 4300537 w 5595937"/>
              <a:gd name="connsiteY16" fmla="*/ 657225 h 3043238"/>
              <a:gd name="connsiteX17" fmla="*/ 4090987 w 5595937"/>
              <a:gd name="connsiteY17" fmla="*/ 657225 h 3043238"/>
              <a:gd name="connsiteX18" fmla="*/ 4090987 w 5595937"/>
              <a:gd name="connsiteY18" fmla="*/ 685800 h 3043238"/>
              <a:gd name="connsiteX19" fmla="*/ 4062412 w 5595937"/>
              <a:gd name="connsiteY19" fmla="*/ 685800 h 3043238"/>
              <a:gd name="connsiteX20" fmla="*/ 4062412 w 5595937"/>
              <a:gd name="connsiteY20" fmla="*/ 738188 h 3043238"/>
              <a:gd name="connsiteX21" fmla="*/ 4024312 w 5595937"/>
              <a:gd name="connsiteY21" fmla="*/ 738188 h 3043238"/>
              <a:gd name="connsiteX22" fmla="*/ 4024312 w 5595937"/>
              <a:gd name="connsiteY22" fmla="*/ 762000 h 3043238"/>
              <a:gd name="connsiteX23" fmla="*/ 3919537 w 5595937"/>
              <a:gd name="connsiteY23" fmla="*/ 762000 h 3043238"/>
              <a:gd name="connsiteX24" fmla="*/ 3919537 w 5595937"/>
              <a:gd name="connsiteY24" fmla="*/ 809625 h 3043238"/>
              <a:gd name="connsiteX25" fmla="*/ 3819525 w 5595937"/>
              <a:gd name="connsiteY25" fmla="*/ 809625 h 3043238"/>
              <a:gd name="connsiteX26" fmla="*/ 3819525 w 5595937"/>
              <a:gd name="connsiteY26" fmla="*/ 838200 h 3043238"/>
              <a:gd name="connsiteX27" fmla="*/ 3681412 w 5595937"/>
              <a:gd name="connsiteY27" fmla="*/ 838200 h 3043238"/>
              <a:gd name="connsiteX28" fmla="*/ 3681412 w 5595937"/>
              <a:gd name="connsiteY28" fmla="*/ 871538 h 3043238"/>
              <a:gd name="connsiteX29" fmla="*/ 3638550 w 5595937"/>
              <a:gd name="connsiteY29" fmla="*/ 871538 h 3043238"/>
              <a:gd name="connsiteX30" fmla="*/ 3638550 w 5595937"/>
              <a:gd name="connsiteY30" fmla="*/ 904875 h 3043238"/>
              <a:gd name="connsiteX31" fmla="*/ 3557587 w 5595937"/>
              <a:gd name="connsiteY31" fmla="*/ 904875 h 3043238"/>
              <a:gd name="connsiteX32" fmla="*/ 3557587 w 5595937"/>
              <a:gd name="connsiteY32" fmla="*/ 942975 h 3043238"/>
              <a:gd name="connsiteX33" fmla="*/ 3381375 w 5595937"/>
              <a:gd name="connsiteY33" fmla="*/ 942975 h 3043238"/>
              <a:gd name="connsiteX34" fmla="*/ 3381375 w 5595937"/>
              <a:gd name="connsiteY34" fmla="*/ 942975 h 3043238"/>
              <a:gd name="connsiteX35" fmla="*/ 3381375 w 5595937"/>
              <a:gd name="connsiteY35" fmla="*/ 981075 h 3043238"/>
              <a:gd name="connsiteX36" fmla="*/ 3319462 w 5595937"/>
              <a:gd name="connsiteY36" fmla="*/ 981075 h 3043238"/>
              <a:gd name="connsiteX37" fmla="*/ 3319462 w 5595937"/>
              <a:gd name="connsiteY37" fmla="*/ 1004888 h 3043238"/>
              <a:gd name="connsiteX38" fmla="*/ 3243262 w 5595937"/>
              <a:gd name="connsiteY38" fmla="*/ 1004888 h 3043238"/>
              <a:gd name="connsiteX39" fmla="*/ 3243262 w 5595937"/>
              <a:gd name="connsiteY39" fmla="*/ 1028700 h 3043238"/>
              <a:gd name="connsiteX40" fmla="*/ 3105150 w 5595937"/>
              <a:gd name="connsiteY40" fmla="*/ 1028700 h 3043238"/>
              <a:gd name="connsiteX41" fmla="*/ 3105150 w 5595937"/>
              <a:gd name="connsiteY41" fmla="*/ 1052513 h 3043238"/>
              <a:gd name="connsiteX42" fmla="*/ 3062287 w 5595937"/>
              <a:gd name="connsiteY42" fmla="*/ 1052513 h 3043238"/>
              <a:gd name="connsiteX43" fmla="*/ 3062287 w 5595937"/>
              <a:gd name="connsiteY43" fmla="*/ 1071563 h 3043238"/>
              <a:gd name="connsiteX44" fmla="*/ 2847975 w 5595937"/>
              <a:gd name="connsiteY44" fmla="*/ 1071563 h 3043238"/>
              <a:gd name="connsiteX45" fmla="*/ 2847975 w 5595937"/>
              <a:gd name="connsiteY45" fmla="*/ 1085850 h 3043238"/>
              <a:gd name="connsiteX46" fmla="*/ 2724150 w 5595937"/>
              <a:gd name="connsiteY46" fmla="*/ 1085850 h 3043238"/>
              <a:gd name="connsiteX47" fmla="*/ 2724150 w 5595937"/>
              <a:gd name="connsiteY47" fmla="*/ 1104900 h 3043238"/>
              <a:gd name="connsiteX48" fmla="*/ 2709862 w 5595937"/>
              <a:gd name="connsiteY48" fmla="*/ 1104900 h 3043238"/>
              <a:gd name="connsiteX49" fmla="*/ 2709862 w 5595937"/>
              <a:gd name="connsiteY49" fmla="*/ 1128713 h 3043238"/>
              <a:gd name="connsiteX50" fmla="*/ 2695575 w 5595937"/>
              <a:gd name="connsiteY50" fmla="*/ 1128713 h 3043238"/>
              <a:gd name="connsiteX51" fmla="*/ 2695575 w 5595937"/>
              <a:gd name="connsiteY51" fmla="*/ 1147763 h 3043238"/>
              <a:gd name="connsiteX52" fmla="*/ 2652712 w 5595937"/>
              <a:gd name="connsiteY52" fmla="*/ 1147763 h 3043238"/>
              <a:gd name="connsiteX53" fmla="*/ 2652712 w 5595937"/>
              <a:gd name="connsiteY53" fmla="*/ 1162050 h 3043238"/>
              <a:gd name="connsiteX54" fmla="*/ 2624137 w 5595937"/>
              <a:gd name="connsiteY54" fmla="*/ 1162050 h 3043238"/>
              <a:gd name="connsiteX55" fmla="*/ 2624137 w 5595937"/>
              <a:gd name="connsiteY55" fmla="*/ 1181100 h 3043238"/>
              <a:gd name="connsiteX56" fmla="*/ 2505075 w 5595937"/>
              <a:gd name="connsiteY56" fmla="*/ 1181100 h 3043238"/>
              <a:gd name="connsiteX57" fmla="*/ 2486025 w 5595937"/>
              <a:gd name="connsiteY57" fmla="*/ 1200150 h 3043238"/>
              <a:gd name="connsiteX58" fmla="*/ 2390775 w 5595937"/>
              <a:gd name="connsiteY58" fmla="*/ 1200150 h 3043238"/>
              <a:gd name="connsiteX59" fmla="*/ 2390775 w 5595937"/>
              <a:gd name="connsiteY59" fmla="*/ 1219200 h 3043238"/>
              <a:gd name="connsiteX60" fmla="*/ 2333625 w 5595937"/>
              <a:gd name="connsiteY60" fmla="*/ 1219200 h 3043238"/>
              <a:gd name="connsiteX61" fmla="*/ 2333625 w 5595937"/>
              <a:gd name="connsiteY61" fmla="*/ 1233488 h 3043238"/>
              <a:gd name="connsiteX62" fmla="*/ 2266950 w 5595937"/>
              <a:gd name="connsiteY62" fmla="*/ 1233488 h 3043238"/>
              <a:gd name="connsiteX63" fmla="*/ 2266950 w 5595937"/>
              <a:gd name="connsiteY63" fmla="*/ 1252538 h 3043238"/>
              <a:gd name="connsiteX64" fmla="*/ 2214562 w 5595937"/>
              <a:gd name="connsiteY64" fmla="*/ 1252538 h 3043238"/>
              <a:gd name="connsiteX65" fmla="*/ 2214562 w 5595937"/>
              <a:gd name="connsiteY65" fmla="*/ 1266825 h 3043238"/>
              <a:gd name="connsiteX66" fmla="*/ 2195512 w 5595937"/>
              <a:gd name="connsiteY66" fmla="*/ 1266825 h 3043238"/>
              <a:gd name="connsiteX67" fmla="*/ 2195512 w 5595937"/>
              <a:gd name="connsiteY67" fmla="*/ 1281113 h 3043238"/>
              <a:gd name="connsiteX68" fmla="*/ 2157412 w 5595937"/>
              <a:gd name="connsiteY68" fmla="*/ 1281113 h 3043238"/>
              <a:gd name="connsiteX69" fmla="*/ 2157412 w 5595937"/>
              <a:gd name="connsiteY69" fmla="*/ 1309688 h 3043238"/>
              <a:gd name="connsiteX70" fmla="*/ 2147887 w 5595937"/>
              <a:gd name="connsiteY70" fmla="*/ 1309688 h 3043238"/>
              <a:gd name="connsiteX71" fmla="*/ 2143125 w 5595937"/>
              <a:gd name="connsiteY71" fmla="*/ 1314451 h 3043238"/>
              <a:gd name="connsiteX72" fmla="*/ 2128837 w 5595937"/>
              <a:gd name="connsiteY72" fmla="*/ 1314451 h 3043238"/>
              <a:gd name="connsiteX73" fmla="*/ 2128837 w 5595937"/>
              <a:gd name="connsiteY73" fmla="*/ 1347788 h 3043238"/>
              <a:gd name="connsiteX74" fmla="*/ 2100262 w 5595937"/>
              <a:gd name="connsiteY74" fmla="*/ 1347788 h 3043238"/>
              <a:gd name="connsiteX75" fmla="*/ 2100262 w 5595937"/>
              <a:gd name="connsiteY75" fmla="*/ 1362075 h 3043238"/>
              <a:gd name="connsiteX76" fmla="*/ 1962150 w 5595937"/>
              <a:gd name="connsiteY76" fmla="*/ 1362075 h 3043238"/>
              <a:gd name="connsiteX77" fmla="*/ 1962150 w 5595937"/>
              <a:gd name="connsiteY77" fmla="*/ 1385888 h 3043238"/>
              <a:gd name="connsiteX78" fmla="*/ 1838325 w 5595937"/>
              <a:gd name="connsiteY78" fmla="*/ 1385888 h 3043238"/>
              <a:gd name="connsiteX79" fmla="*/ 1838325 w 5595937"/>
              <a:gd name="connsiteY79" fmla="*/ 1404938 h 3043238"/>
              <a:gd name="connsiteX80" fmla="*/ 1819275 w 5595937"/>
              <a:gd name="connsiteY80" fmla="*/ 1404938 h 3043238"/>
              <a:gd name="connsiteX81" fmla="*/ 1819275 w 5595937"/>
              <a:gd name="connsiteY81" fmla="*/ 1419225 h 3043238"/>
              <a:gd name="connsiteX82" fmla="*/ 1804987 w 5595937"/>
              <a:gd name="connsiteY82" fmla="*/ 1419225 h 3043238"/>
              <a:gd name="connsiteX83" fmla="*/ 1804987 w 5595937"/>
              <a:gd name="connsiteY83" fmla="*/ 1428750 h 3043238"/>
              <a:gd name="connsiteX84" fmla="*/ 1762125 w 5595937"/>
              <a:gd name="connsiteY84" fmla="*/ 1428750 h 3043238"/>
              <a:gd name="connsiteX85" fmla="*/ 1757363 w 5595937"/>
              <a:gd name="connsiteY85" fmla="*/ 1450181 h 3043238"/>
              <a:gd name="connsiteX86" fmla="*/ 1685925 w 5595937"/>
              <a:gd name="connsiteY86" fmla="*/ 1447800 h 3043238"/>
              <a:gd name="connsiteX87" fmla="*/ 1685925 w 5595937"/>
              <a:gd name="connsiteY87" fmla="*/ 1462088 h 3043238"/>
              <a:gd name="connsiteX88" fmla="*/ 1666875 w 5595937"/>
              <a:gd name="connsiteY88" fmla="*/ 1462088 h 3043238"/>
              <a:gd name="connsiteX89" fmla="*/ 1666875 w 5595937"/>
              <a:gd name="connsiteY89" fmla="*/ 1476375 h 3043238"/>
              <a:gd name="connsiteX90" fmla="*/ 1657350 w 5595937"/>
              <a:gd name="connsiteY90" fmla="*/ 1476375 h 3043238"/>
              <a:gd name="connsiteX91" fmla="*/ 1657350 w 5595937"/>
              <a:gd name="connsiteY91" fmla="*/ 1485900 h 3043238"/>
              <a:gd name="connsiteX92" fmla="*/ 1552575 w 5595937"/>
              <a:gd name="connsiteY92" fmla="*/ 1485900 h 3043238"/>
              <a:gd name="connsiteX93" fmla="*/ 1552575 w 5595937"/>
              <a:gd name="connsiteY93" fmla="*/ 1514475 h 3043238"/>
              <a:gd name="connsiteX94" fmla="*/ 1514475 w 5595937"/>
              <a:gd name="connsiteY94" fmla="*/ 1514475 h 3043238"/>
              <a:gd name="connsiteX95" fmla="*/ 1514475 w 5595937"/>
              <a:gd name="connsiteY95" fmla="*/ 1547812 h 3043238"/>
              <a:gd name="connsiteX96" fmla="*/ 1488281 w 5595937"/>
              <a:gd name="connsiteY96" fmla="*/ 1552575 h 3043238"/>
              <a:gd name="connsiteX97" fmla="*/ 1485900 w 5595937"/>
              <a:gd name="connsiteY97" fmla="*/ 1566863 h 3043238"/>
              <a:gd name="connsiteX98" fmla="*/ 1419225 w 5595937"/>
              <a:gd name="connsiteY98" fmla="*/ 1566863 h 3043238"/>
              <a:gd name="connsiteX99" fmla="*/ 1419225 w 5595937"/>
              <a:gd name="connsiteY99" fmla="*/ 1595438 h 3043238"/>
              <a:gd name="connsiteX100" fmla="*/ 1366837 w 5595937"/>
              <a:gd name="connsiteY100" fmla="*/ 1595438 h 3043238"/>
              <a:gd name="connsiteX101" fmla="*/ 1366837 w 5595937"/>
              <a:gd name="connsiteY101" fmla="*/ 1614488 h 3043238"/>
              <a:gd name="connsiteX102" fmla="*/ 1338262 w 5595937"/>
              <a:gd name="connsiteY102" fmla="*/ 1614488 h 3043238"/>
              <a:gd name="connsiteX103" fmla="*/ 1338262 w 5595937"/>
              <a:gd name="connsiteY103" fmla="*/ 1633538 h 3043238"/>
              <a:gd name="connsiteX104" fmla="*/ 1295400 w 5595937"/>
              <a:gd name="connsiteY104" fmla="*/ 1633538 h 3043238"/>
              <a:gd name="connsiteX105" fmla="*/ 1295400 w 5595937"/>
              <a:gd name="connsiteY105" fmla="*/ 1638300 h 3043238"/>
              <a:gd name="connsiteX106" fmla="*/ 1214437 w 5595937"/>
              <a:gd name="connsiteY106" fmla="*/ 1638300 h 3043238"/>
              <a:gd name="connsiteX107" fmla="*/ 1214437 w 5595937"/>
              <a:gd name="connsiteY107" fmla="*/ 1652588 h 3043238"/>
              <a:gd name="connsiteX108" fmla="*/ 1119187 w 5595937"/>
              <a:gd name="connsiteY108" fmla="*/ 1652588 h 3043238"/>
              <a:gd name="connsiteX109" fmla="*/ 1119187 w 5595937"/>
              <a:gd name="connsiteY109" fmla="*/ 1671638 h 3043238"/>
              <a:gd name="connsiteX110" fmla="*/ 1071562 w 5595937"/>
              <a:gd name="connsiteY110" fmla="*/ 1671638 h 3043238"/>
              <a:gd name="connsiteX111" fmla="*/ 1071562 w 5595937"/>
              <a:gd name="connsiteY111" fmla="*/ 1685925 h 3043238"/>
              <a:gd name="connsiteX112" fmla="*/ 1057275 w 5595937"/>
              <a:gd name="connsiteY112" fmla="*/ 1685925 h 3043238"/>
              <a:gd name="connsiteX113" fmla="*/ 1057275 w 5595937"/>
              <a:gd name="connsiteY113" fmla="*/ 1704975 h 3043238"/>
              <a:gd name="connsiteX114" fmla="*/ 957262 w 5595937"/>
              <a:gd name="connsiteY114" fmla="*/ 1704975 h 3043238"/>
              <a:gd name="connsiteX115" fmla="*/ 957262 w 5595937"/>
              <a:gd name="connsiteY115" fmla="*/ 1724025 h 3043238"/>
              <a:gd name="connsiteX116" fmla="*/ 942975 w 5595937"/>
              <a:gd name="connsiteY116" fmla="*/ 1724025 h 3043238"/>
              <a:gd name="connsiteX117" fmla="*/ 942975 w 5595937"/>
              <a:gd name="connsiteY117" fmla="*/ 1743075 h 3043238"/>
              <a:gd name="connsiteX118" fmla="*/ 914400 w 5595937"/>
              <a:gd name="connsiteY118" fmla="*/ 1743075 h 3043238"/>
              <a:gd name="connsiteX119" fmla="*/ 914400 w 5595937"/>
              <a:gd name="connsiteY119" fmla="*/ 1757363 h 3043238"/>
              <a:gd name="connsiteX120" fmla="*/ 809625 w 5595937"/>
              <a:gd name="connsiteY120" fmla="*/ 1757363 h 3043238"/>
              <a:gd name="connsiteX121" fmla="*/ 809625 w 5595937"/>
              <a:gd name="connsiteY121" fmla="*/ 1785938 h 3043238"/>
              <a:gd name="connsiteX122" fmla="*/ 785812 w 5595937"/>
              <a:gd name="connsiteY122" fmla="*/ 1785938 h 3043238"/>
              <a:gd name="connsiteX123" fmla="*/ 785812 w 5595937"/>
              <a:gd name="connsiteY123" fmla="*/ 1804988 h 3043238"/>
              <a:gd name="connsiteX124" fmla="*/ 747712 w 5595937"/>
              <a:gd name="connsiteY124" fmla="*/ 1804988 h 3043238"/>
              <a:gd name="connsiteX125" fmla="*/ 747712 w 5595937"/>
              <a:gd name="connsiteY125" fmla="*/ 1828800 h 3043238"/>
              <a:gd name="connsiteX126" fmla="*/ 619125 w 5595937"/>
              <a:gd name="connsiteY126" fmla="*/ 1828800 h 3043238"/>
              <a:gd name="connsiteX127" fmla="*/ 619125 w 5595937"/>
              <a:gd name="connsiteY127" fmla="*/ 1843088 h 3043238"/>
              <a:gd name="connsiteX128" fmla="*/ 604837 w 5595937"/>
              <a:gd name="connsiteY128" fmla="*/ 1843088 h 3043238"/>
              <a:gd name="connsiteX129" fmla="*/ 604837 w 5595937"/>
              <a:gd name="connsiteY129" fmla="*/ 1857375 h 3043238"/>
              <a:gd name="connsiteX130" fmla="*/ 561975 w 5595937"/>
              <a:gd name="connsiteY130" fmla="*/ 1857375 h 3043238"/>
              <a:gd name="connsiteX131" fmla="*/ 561975 w 5595937"/>
              <a:gd name="connsiteY131" fmla="*/ 1881188 h 3043238"/>
              <a:gd name="connsiteX132" fmla="*/ 485775 w 5595937"/>
              <a:gd name="connsiteY132" fmla="*/ 1881188 h 3043238"/>
              <a:gd name="connsiteX133" fmla="*/ 485775 w 5595937"/>
              <a:gd name="connsiteY133" fmla="*/ 1890713 h 3043238"/>
              <a:gd name="connsiteX134" fmla="*/ 457200 w 5595937"/>
              <a:gd name="connsiteY134" fmla="*/ 1890713 h 3043238"/>
              <a:gd name="connsiteX135" fmla="*/ 459581 w 5595937"/>
              <a:gd name="connsiteY135" fmla="*/ 1931194 h 3043238"/>
              <a:gd name="connsiteX136" fmla="*/ 371475 w 5595937"/>
              <a:gd name="connsiteY136" fmla="*/ 1931194 h 3043238"/>
              <a:gd name="connsiteX137" fmla="*/ 376237 w 5595937"/>
              <a:gd name="connsiteY137" fmla="*/ 1957388 h 3043238"/>
              <a:gd name="connsiteX138" fmla="*/ 295275 w 5595937"/>
              <a:gd name="connsiteY138" fmla="*/ 1957388 h 3043238"/>
              <a:gd name="connsiteX139" fmla="*/ 295275 w 5595937"/>
              <a:gd name="connsiteY139" fmla="*/ 1981200 h 3043238"/>
              <a:gd name="connsiteX140" fmla="*/ 271462 w 5595937"/>
              <a:gd name="connsiteY140" fmla="*/ 1981200 h 3043238"/>
              <a:gd name="connsiteX141" fmla="*/ 271462 w 5595937"/>
              <a:gd name="connsiteY141" fmla="*/ 2019300 h 3043238"/>
              <a:gd name="connsiteX142" fmla="*/ 252412 w 5595937"/>
              <a:gd name="connsiteY142" fmla="*/ 2019300 h 3043238"/>
              <a:gd name="connsiteX143" fmla="*/ 252412 w 5595937"/>
              <a:gd name="connsiteY143" fmla="*/ 2043113 h 3043238"/>
              <a:gd name="connsiteX144" fmla="*/ 219075 w 5595937"/>
              <a:gd name="connsiteY144" fmla="*/ 2043113 h 3043238"/>
              <a:gd name="connsiteX145" fmla="*/ 219075 w 5595937"/>
              <a:gd name="connsiteY145" fmla="*/ 2100263 h 3043238"/>
              <a:gd name="connsiteX146" fmla="*/ 166687 w 5595937"/>
              <a:gd name="connsiteY146" fmla="*/ 2100263 h 3043238"/>
              <a:gd name="connsiteX147" fmla="*/ 166687 w 5595937"/>
              <a:gd name="connsiteY147" fmla="*/ 2128838 h 3043238"/>
              <a:gd name="connsiteX148" fmla="*/ 123825 w 5595937"/>
              <a:gd name="connsiteY148" fmla="*/ 2131219 h 3043238"/>
              <a:gd name="connsiteX149" fmla="*/ 123825 w 5595937"/>
              <a:gd name="connsiteY149" fmla="*/ 2152650 h 3043238"/>
              <a:gd name="connsiteX150" fmla="*/ 100012 w 5595937"/>
              <a:gd name="connsiteY150" fmla="*/ 2152650 h 3043238"/>
              <a:gd name="connsiteX151" fmla="*/ 100012 w 5595937"/>
              <a:gd name="connsiteY151" fmla="*/ 2185988 h 3043238"/>
              <a:gd name="connsiteX152" fmla="*/ 66675 w 5595937"/>
              <a:gd name="connsiteY152" fmla="*/ 2185988 h 3043238"/>
              <a:gd name="connsiteX153" fmla="*/ 66675 w 5595937"/>
              <a:gd name="connsiteY153" fmla="*/ 2205038 h 3043238"/>
              <a:gd name="connsiteX154" fmla="*/ 38100 w 5595937"/>
              <a:gd name="connsiteY154" fmla="*/ 2205038 h 3043238"/>
              <a:gd name="connsiteX155" fmla="*/ 35719 w 5595937"/>
              <a:gd name="connsiteY155" fmla="*/ 2266950 h 3043238"/>
              <a:gd name="connsiteX156" fmla="*/ 19050 w 5595937"/>
              <a:gd name="connsiteY156" fmla="*/ 2266950 h 3043238"/>
              <a:gd name="connsiteX157" fmla="*/ 19050 w 5595937"/>
              <a:gd name="connsiteY157" fmla="*/ 2376488 h 3043238"/>
              <a:gd name="connsiteX158" fmla="*/ 0 w 5595937"/>
              <a:gd name="connsiteY158" fmla="*/ 2376488 h 3043238"/>
              <a:gd name="connsiteX159" fmla="*/ 0 w 5595937"/>
              <a:gd name="connsiteY159" fmla="*/ 3043238 h 3043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Lst>
            <a:rect l="l" t="t" r="r" b="b"/>
            <a:pathLst>
              <a:path w="5595937" h="3043238">
                <a:moveTo>
                  <a:pt x="5595937" y="0"/>
                </a:moveTo>
                <a:lnTo>
                  <a:pt x="5348287" y="0"/>
                </a:lnTo>
                <a:lnTo>
                  <a:pt x="5348287" y="133350"/>
                </a:lnTo>
                <a:lnTo>
                  <a:pt x="5291137" y="133350"/>
                </a:lnTo>
                <a:lnTo>
                  <a:pt x="5291137" y="252413"/>
                </a:lnTo>
                <a:lnTo>
                  <a:pt x="5186362" y="252413"/>
                </a:lnTo>
                <a:lnTo>
                  <a:pt x="5186362" y="361950"/>
                </a:lnTo>
                <a:lnTo>
                  <a:pt x="5033962" y="361950"/>
                </a:lnTo>
                <a:lnTo>
                  <a:pt x="5033962" y="447675"/>
                </a:lnTo>
                <a:lnTo>
                  <a:pt x="4667250" y="447675"/>
                </a:lnTo>
                <a:lnTo>
                  <a:pt x="4667250" y="514350"/>
                </a:lnTo>
                <a:lnTo>
                  <a:pt x="4481512" y="514350"/>
                </a:lnTo>
                <a:lnTo>
                  <a:pt x="4481512" y="571500"/>
                </a:lnTo>
                <a:lnTo>
                  <a:pt x="4329112" y="571500"/>
                </a:lnTo>
                <a:lnTo>
                  <a:pt x="4329112" y="609600"/>
                </a:lnTo>
                <a:lnTo>
                  <a:pt x="4300537" y="609600"/>
                </a:lnTo>
                <a:lnTo>
                  <a:pt x="4300537" y="657225"/>
                </a:lnTo>
                <a:lnTo>
                  <a:pt x="4090987" y="657225"/>
                </a:lnTo>
                <a:lnTo>
                  <a:pt x="4090987" y="685800"/>
                </a:lnTo>
                <a:lnTo>
                  <a:pt x="4062412" y="685800"/>
                </a:lnTo>
                <a:lnTo>
                  <a:pt x="4062412" y="738188"/>
                </a:lnTo>
                <a:lnTo>
                  <a:pt x="4024312" y="738188"/>
                </a:lnTo>
                <a:lnTo>
                  <a:pt x="4024312" y="762000"/>
                </a:lnTo>
                <a:lnTo>
                  <a:pt x="3919537" y="762000"/>
                </a:lnTo>
                <a:lnTo>
                  <a:pt x="3919537" y="809625"/>
                </a:lnTo>
                <a:lnTo>
                  <a:pt x="3819525" y="809625"/>
                </a:lnTo>
                <a:lnTo>
                  <a:pt x="3819525" y="838200"/>
                </a:lnTo>
                <a:lnTo>
                  <a:pt x="3681412" y="838200"/>
                </a:lnTo>
                <a:lnTo>
                  <a:pt x="3681412" y="871538"/>
                </a:lnTo>
                <a:lnTo>
                  <a:pt x="3638550" y="871538"/>
                </a:lnTo>
                <a:lnTo>
                  <a:pt x="3638550" y="904875"/>
                </a:lnTo>
                <a:lnTo>
                  <a:pt x="3557587" y="904875"/>
                </a:lnTo>
                <a:lnTo>
                  <a:pt x="3557587" y="942975"/>
                </a:lnTo>
                <a:lnTo>
                  <a:pt x="3381375" y="942975"/>
                </a:lnTo>
                <a:lnTo>
                  <a:pt x="3381375" y="942975"/>
                </a:lnTo>
                <a:lnTo>
                  <a:pt x="3381375" y="981075"/>
                </a:lnTo>
                <a:lnTo>
                  <a:pt x="3319462" y="981075"/>
                </a:lnTo>
                <a:lnTo>
                  <a:pt x="3319462" y="1004888"/>
                </a:lnTo>
                <a:lnTo>
                  <a:pt x="3243262" y="1004888"/>
                </a:lnTo>
                <a:lnTo>
                  <a:pt x="3243262" y="1028700"/>
                </a:lnTo>
                <a:lnTo>
                  <a:pt x="3105150" y="1028700"/>
                </a:lnTo>
                <a:lnTo>
                  <a:pt x="3105150" y="1052513"/>
                </a:lnTo>
                <a:lnTo>
                  <a:pt x="3062287" y="1052513"/>
                </a:lnTo>
                <a:lnTo>
                  <a:pt x="3062287" y="1071563"/>
                </a:lnTo>
                <a:lnTo>
                  <a:pt x="2847975" y="1071563"/>
                </a:lnTo>
                <a:lnTo>
                  <a:pt x="2847975" y="1085850"/>
                </a:lnTo>
                <a:lnTo>
                  <a:pt x="2724150" y="1085850"/>
                </a:lnTo>
                <a:lnTo>
                  <a:pt x="2724150" y="1104900"/>
                </a:lnTo>
                <a:lnTo>
                  <a:pt x="2709862" y="1104900"/>
                </a:lnTo>
                <a:lnTo>
                  <a:pt x="2709862" y="1128713"/>
                </a:lnTo>
                <a:lnTo>
                  <a:pt x="2695575" y="1128713"/>
                </a:lnTo>
                <a:lnTo>
                  <a:pt x="2695575" y="1147763"/>
                </a:lnTo>
                <a:lnTo>
                  <a:pt x="2652712" y="1147763"/>
                </a:lnTo>
                <a:lnTo>
                  <a:pt x="2652712" y="1162050"/>
                </a:lnTo>
                <a:lnTo>
                  <a:pt x="2624137" y="1162050"/>
                </a:lnTo>
                <a:lnTo>
                  <a:pt x="2624137" y="1181100"/>
                </a:lnTo>
                <a:lnTo>
                  <a:pt x="2505075" y="1181100"/>
                </a:lnTo>
                <a:lnTo>
                  <a:pt x="2486025" y="1200150"/>
                </a:lnTo>
                <a:lnTo>
                  <a:pt x="2390775" y="1200150"/>
                </a:lnTo>
                <a:lnTo>
                  <a:pt x="2390775" y="1219200"/>
                </a:lnTo>
                <a:lnTo>
                  <a:pt x="2333625" y="1219200"/>
                </a:lnTo>
                <a:lnTo>
                  <a:pt x="2333625" y="1233488"/>
                </a:lnTo>
                <a:lnTo>
                  <a:pt x="2266950" y="1233488"/>
                </a:lnTo>
                <a:lnTo>
                  <a:pt x="2266950" y="1252538"/>
                </a:lnTo>
                <a:lnTo>
                  <a:pt x="2214562" y="1252538"/>
                </a:lnTo>
                <a:lnTo>
                  <a:pt x="2214562" y="1266825"/>
                </a:lnTo>
                <a:lnTo>
                  <a:pt x="2195512" y="1266825"/>
                </a:lnTo>
                <a:lnTo>
                  <a:pt x="2195512" y="1281113"/>
                </a:lnTo>
                <a:lnTo>
                  <a:pt x="2157412" y="1281113"/>
                </a:lnTo>
                <a:lnTo>
                  <a:pt x="2157412" y="1309688"/>
                </a:lnTo>
                <a:lnTo>
                  <a:pt x="2147887" y="1309688"/>
                </a:lnTo>
                <a:lnTo>
                  <a:pt x="2143125" y="1314451"/>
                </a:lnTo>
                <a:lnTo>
                  <a:pt x="2128837" y="1314451"/>
                </a:lnTo>
                <a:lnTo>
                  <a:pt x="2128837" y="1347788"/>
                </a:lnTo>
                <a:lnTo>
                  <a:pt x="2100262" y="1347788"/>
                </a:lnTo>
                <a:lnTo>
                  <a:pt x="2100262" y="1362075"/>
                </a:lnTo>
                <a:lnTo>
                  <a:pt x="1962150" y="1362075"/>
                </a:lnTo>
                <a:lnTo>
                  <a:pt x="1962150" y="1385888"/>
                </a:lnTo>
                <a:lnTo>
                  <a:pt x="1838325" y="1385888"/>
                </a:lnTo>
                <a:lnTo>
                  <a:pt x="1838325" y="1404938"/>
                </a:lnTo>
                <a:lnTo>
                  <a:pt x="1819275" y="1404938"/>
                </a:lnTo>
                <a:lnTo>
                  <a:pt x="1819275" y="1419225"/>
                </a:lnTo>
                <a:lnTo>
                  <a:pt x="1804987" y="1419225"/>
                </a:lnTo>
                <a:lnTo>
                  <a:pt x="1804987" y="1428750"/>
                </a:lnTo>
                <a:lnTo>
                  <a:pt x="1762125" y="1428750"/>
                </a:lnTo>
                <a:lnTo>
                  <a:pt x="1757363" y="1450181"/>
                </a:lnTo>
                <a:lnTo>
                  <a:pt x="1685925" y="1447800"/>
                </a:lnTo>
                <a:lnTo>
                  <a:pt x="1685925" y="1462088"/>
                </a:lnTo>
                <a:lnTo>
                  <a:pt x="1666875" y="1462088"/>
                </a:lnTo>
                <a:lnTo>
                  <a:pt x="1666875" y="1476375"/>
                </a:lnTo>
                <a:lnTo>
                  <a:pt x="1657350" y="1476375"/>
                </a:lnTo>
                <a:lnTo>
                  <a:pt x="1657350" y="1485900"/>
                </a:lnTo>
                <a:lnTo>
                  <a:pt x="1552575" y="1485900"/>
                </a:lnTo>
                <a:lnTo>
                  <a:pt x="1552575" y="1514475"/>
                </a:lnTo>
                <a:lnTo>
                  <a:pt x="1514475" y="1514475"/>
                </a:lnTo>
                <a:lnTo>
                  <a:pt x="1514475" y="1547812"/>
                </a:lnTo>
                <a:lnTo>
                  <a:pt x="1488281" y="1552575"/>
                </a:lnTo>
                <a:lnTo>
                  <a:pt x="1485900" y="1566863"/>
                </a:lnTo>
                <a:lnTo>
                  <a:pt x="1419225" y="1566863"/>
                </a:lnTo>
                <a:lnTo>
                  <a:pt x="1419225" y="1595438"/>
                </a:lnTo>
                <a:lnTo>
                  <a:pt x="1366837" y="1595438"/>
                </a:lnTo>
                <a:lnTo>
                  <a:pt x="1366837" y="1614488"/>
                </a:lnTo>
                <a:lnTo>
                  <a:pt x="1338262" y="1614488"/>
                </a:lnTo>
                <a:lnTo>
                  <a:pt x="1338262" y="1633538"/>
                </a:lnTo>
                <a:lnTo>
                  <a:pt x="1295400" y="1633538"/>
                </a:lnTo>
                <a:lnTo>
                  <a:pt x="1295400" y="1638300"/>
                </a:lnTo>
                <a:lnTo>
                  <a:pt x="1214437" y="1638300"/>
                </a:lnTo>
                <a:lnTo>
                  <a:pt x="1214437" y="1652588"/>
                </a:lnTo>
                <a:lnTo>
                  <a:pt x="1119187" y="1652588"/>
                </a:lnTo>
                <a:lnTo>
                  <a:pt x="1119187" y="1671638"/>
                </a:lnTo>
                <a:lnTo>
                  <a:pt x="1071562" y="1671638"/>
                </a:lnTo>
                <a:lnTo>
                  <a:pt x="1071562" y="1685925"/>
                </a:lnTo>
                <a:lnTo>
                  <a:pt x="1057275" y="1685925"/>
                </a:lnTo>
                <a:lnTo>
                  <a:pt x="1057275" y="1704975"/>
                </a:lnTo>
                <a:lnTo>
                  <a:pt x="957262" y="1704975"/>
                </a:lnTo>
                <a:lnTo>
                  <a:pt x="957262" y="1724025"/>
                </a:lnTo>
                <a:lnTo>
                  <a:pt x="942975" y="1724025"/>
                </a:lnTo>
                <a:lnTo>
                  <a:pt x="942975" y="1743075"/>
                </a:lnTo>
                <a:lnTo>
                  <a:pt x="914400" y="1743075"/>
                </a:lnTo>
                <a:lnTo>
                  <a:pt x="914400" y="1757363"/>
                </a:lnTo>
                <a:lnTo>
                  <a:pt x="809625" y="1757363"/>
                </a:lnTo>
                <a:lnTo>
                  <a:pt x="809625" y="1785938"/>
                </a:lnTo>
                <a:lnTo>
                  <a:pt x="785812" y="1785938"/>
                </a:lnTo>
                <a:lnTo>
                  <a:pt x="785812" y="1804988"/>
                </a:lnTo>
                <a:lnTo>
                  <a:pt x="747712" y="1804988"/>
                </a:lnTo>
                <a:lnTo>
                  <a:pt x="747712" y="1828800"/>
                </a:lnTo>
                <a:lnTo>
                  <a:pt x="619125" y="1828800"/>
                </a:lnTo>
                <a:lnTo>
                  <a:pt x="619125" y="1843088"/>
                </a:lnTo>
                <a:lnTo>
                  <a:pt x="604837" y="1843088"/>
                </a:lnTo>
                <a:lnTo>
                  <a:pt x="604837" y="1857375"/>
                </a:lnTo>
                <a:lnTo>
                  <a:pt x="561975" y="1857375"/>
                </a:lnTo>
                <a:lnTo>
                  <a:pt x="561975" y="1881188"/>
                </a:lnTo>
                <a:lnTo>
                  <a:pt x="485775" y="1881188"/>
                </a:lnTo>
                <a:lnTo>
                  <a:pt x="485775" y="1890713"/>
                </a:lnTo>
                <a:lnTo>
                  <a:pt x="457200" y="1890713"/>
                </a:lnTo>
                <a:lnTo>
                  <a:pt x="459581" y="1931194"/>
                </a:lnTo>
                <a:lnTo>
                  <a:pt x="371475" y="1931194"/>
                </a:lnTo>
                <a:lnTo>
                  <a:pt x="376237" y="1957388"/>
                </a:lnTo>
                <a:lnTo>
                  <a:pt x="295275" y="1957388"/>
                </a:lnTo>
                <a:lnTo>
                  <a:pt x="295275" y="1981200"/>
                </a:lnTo>
                <a:lnTo>
                  <a:pt x="271462" y="1981200"/>
                </a:lnTo>
                <a:lnTo>
                  <a:pt x="271462" y="2019300"/>
                </a:lnTo>
                <a:lnTo>
                  <a:pt x="252412" y="2019300"/>
                </a:lnTo>
                <a:lnTo>
                  <a:pt x="252412" y="2043113"/>
                </a:lnTo>
                <a:lnTo>
                  <a:pt x="219075" y="2043113"/>
                </a:lnTo>
                <a:lnTo>
                  <a:pt x="219075" y="2100263"/>
                </a:lnTo>
                <a:lnTo>
                  <a:pt x="166687" y="2100263"/>
                </a:lnTo>
                <a:lnTo>
                  <a:pt x="166687" y="2128838"/>
                </a:lnTo>
                <a:lnTo>
                  <a:pt x="123825" y="2131219"/>
                </a:lnTo>
                <a:lnTo>
                  <a:pt x="123825" y="2152650"/>
                </a:lnTo>
                <a:lnTo>
                  <a:pt x="100012" y="2152650"/>
                </a:lnTo>
                <a:lnTo>
                  <a:pt x="100012" y="2185988"/>
                </a:lnTo>
                <a:lnTo>
                  <a:pt x="66675" y="2185988"/>
                </a:lnTo>
                <a:lnTo>
                  <a:pt x="66675" y="2205038"/>
                </a:lnTo>
                <a:lnTo>
                  <a:pt x="38100" y="2205038"/>
                </a:lnTo>
                <a:cubicBezTo>
                  <a:pt x="37306" y="2225675"/>
                  <a:pt x="36513" y="2246313"/>
                  <a:pt x="35719" y="2266950"/>
                </a:cubicBezTo>
                <a:lnTo>
                  <a:pt x="19050" y="2266950"/>
                </a:lnTo>
                <a:lnTo>
                  <a:pt x="19050" y="2376488"/>
                </a:lnTo>
                <a:lnTo>
                  <a:pt x="0" y="2376488"/>
                </a:lnTo>
                <a:lnTo>
                  <a:pt x="0" y="3043238"/>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spd="slow"/>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592D39E6-3A9B-DE79-1570-4DB60E94013C}"/>
              </a:ext>
            </a:extLst>
          </p:cNvPr>
          <p:cNvSpPr>
            <a:spLocks noGrp="1"/>
          </p:cNvSpPr>
          <p:nvPr>
            <p:ph type="title"/>
          </p:nvPr>
        </p:nvSpPr>
        <p:spPr/>
        <p:txBody>
          <a:bodyPr/>
          <a:lstStyle/>
          <a:p>
            <a:r>
              <a:rPr lang="en-US" sz="3600" dirty="0">
                <a:latin typeface="Lub Dub Medium" panose="020B0603030403020204" pitchFamily="34" charset="0"/>
              </a:rPr>
              <a:t>Cardiac Surgery—Left Atrial Appendage Exclusion/Excision</a:t>
            </a:r>
            <a:endParaRPr lang="en-US" dirty="0"/>
          </a:p>
        </p:txBody>
      </p:sp>
      <p:sp>
        <p:nvSpPr>
          <p:cNvPr id="9" name="Text Box 11">
            <a:extLst>
              <a:ext uri="{FF2B5EF4-FFF2-40B4-BE49-F238E27FC236}">
                <a16:creationId xmlns:a16="http://schemas.microsoft.com/office/drawing/2014/main" id="{99030290-BE26-29D0-F202-2BAB5A5E6359}"/>
              </a:ext>
            </a:extLst>
          </p:cNvPr>
          <p:cNvSpPr txBox="1">
            <a:spLocks noChangeArrowheads="1"/>
          </p:cNvSpPr>
          <p:nvPr/>
        </p:nvSpPr>
        <p:spPr bwMode="auto">
          <a:xfrm>
            <a:off x="414339" y="6385740"/>
            <a:ext cx="74090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2023 ACC/AHA/ACCP/HRS Guideline for the Diagnosis and Management of Atrial Fibrillation. </a:t>
            </a:r>
            <a:endPar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3" name="Content Placeholder 7">
            <a:extLst>
              <a:ext uri="{FF2B5EF4-FFF2-40B4-BE49-F238E27FC236}">
                <a16:creationId xmlns:a16="http://schemas.microsoft.com/office/drawing/2014/main" id="{79A2D3DC-4C7B-7382-6A6A-A5AF3F84A75F}"/>
              </a:ext>
            </a:extLst>
          </p:cNvPr>
          <p:cNvGraphicFramePr>
            <a:graphicFrameLocks/>
          </p:cNvGraphicFramePr>
          <p:nvPr>
            <p:extLst>
              <p:ext uri="{D42A27DB-BD31-4B8C-83A1-F6EECF244321}">
                <p14:modId xmlns:p14="http://schemas.microsoft.com/office/powerpoint/2010/main" val="1931499414"/>
              </p:ext>
            </p:extLst>
          </p:nvPr>
        </p:nvGraphicFramePr>
        <p:xfrm>
          <a:off x="719138" y="1600200"/>
          <a:ext cx="10787063" cy="2182432"/>
        </p:xfrm>
        <a:graphic>
          <a:graphicData uri="http://schemas.openxmlformats.org/drawingml/2006/table">
            <a:tbl>
              <a:tblPr firstRow="1" bandRow="1">
                <a:tableStyleId>{5C22544A-7EE6-4342-B048-85BDC9FD1C3A}</a:tableStyleId>
              </a:tblPr>
              <a:tblGrid>
                <a:gridCol w="1637501">
                  <a:extLst>
                    <a:ext uri="{9D8B030D-6E8A-4147-A177-3AD203B41FA5}">
                      <a16:colId xmlns:a16="http://schemas.microsoft.com/office/drawing/2014/main" val="20000"/>
                    </a:ext>
                  </a:extLst>
                </a:gridCol>
                <a:gridCol w="1637501">
                  <a:extLst>
                    <a:ext uri="{9D8B030D-6E8A-4147-A177-3AD203B41FA5}">
                      <a16:colId xmlns:a16="http://schemas.microsoft.com/office/drawing/2014/main" val="20001"/>
                    </a:ext>
                  </a:extLst>
                </a:gridCol>
                <a:gridCol w="7512061">
                  <a:extLst>
                    <a:ext uri="{9D8B030D-6E8A-4147-A177-3AD203B41FA5}">
                      <a16:colId xmlns:a16="http://schemas.microsoft.com/office/drawing/2014/main" val="20002"/>
                    </a:ext>
                  </a:extLst>
                </a:gridCol>
              </a:tblGrid>
              <a:tr h="325037">
                <a:tc gridSpan="3">
                  <a:txBody>
                    <a:bodyPr/>
                    <a:lstStyle/>
                    <a:p>
                      <a:pPr algn="ctr"/>
                      <a:r>
                        <a:rPr lang="en-US" sz="2000" dirty="0">
                          <a:latin typeface="+mn-lt"/>
                        </a:rPr>
                        <a:t>Recommended for Cardiac Surgery: LAA Exclusion/Excision</a:t>
                      </a:r>
                    </a:p>
                  </a:txBody>
                  <a:tcPr marL="121925" marR="121925" marT="60963" marB="60963"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hMerge="1">
                  <a:txBody>
                    <a:bodyPr/>
                    <a:lstStyle/>
                    <a:p>
                      <a:pPr marL="0" marR="0" algn="ctr">
                        <a:lnSpc>
                          <a:spcPct val="107000"/>
                        </a:lnSpc>
                        <a:spcBef>
                          <a:spcPts val="300"/>
                        </a:spcBef>
                        <a:spcAft>
                          <a:spcPts val="300"/>
                        </a:spcAft>
                      </a:pPr>
                      <a:endParaRPr lang="en-US" sz="2000" kern="100" dirty="0">
                        <a:effectLst/>
                        <a:latin typeface="+mn-lt"/>
                        <a:ea typeface="Times New Roman" panose="02020603050405020304" pitchFamily="18" charset="0"/>
                        <a:cs typeface="Arial" panose="020B0604020202020204" pitchFamily="34" charset="0"/>
                      </a:endParaRPr>
                    </a:p>
                  </a:txBody>
                  <a:tcPr marL="38100" marR="3810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hMerge="1">
                  <a:txBody>
                    <a:bodyPr/>
                    <a:lstStyle/>
                    <a:p>
                      <a:pPr marL="0" marR="0" algn="ctr">
                        <a:lnSpc>
                          <a:spcPct val="107000"/>
                        </a:lnSpc>
                        <a:spcBef>
                          <a:spcPts val="300"/>
                        </a:spcBef>
                        <a:spcAft>
                          <a:spcPts val="300"/>
                        </a:spcAft>
                      </a:pPr>
                      <a:endParaRPr lang="en-US" sz="2000" kern="100" dirty="0">
                        <a:effectLst/>
                        <a:latin typeface="+mn-lt"/>
                        <a:ea typeface="Times New Roman" panose="02020603050405020304" pitchFamily="18" charset="0"/>
                        <a:cs typeface="Arial" panose="020B0604020202020204" pitchFamily="34" charset="0"/>
                      </a:endParaRPr>
                    </a:p>
                  </a:txBody>
                  <a:tcPr marL="38100" marR="3810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10000"/>
                  </a:ext>
                </a:extLst>
              </a:tr>
              <a:tr h="465640">
                <a:tc>
                  <a:txBody>
                    <a:bodyPr/>
                    <a:lstStyle/>
                    <a:p>
                      <a:pPr algn="ctr"/>
                      <a:r>
                        <a:rPr lang="en-US" sz="2000" b="1" dirty="0">
                          <a:solidFill>
                            <a:schemeClr val="tx1"/>
                          </a:solidFill>
                          <a:latin typeface="+mn-lt"/>
                        </a:rPr>
                        <a:t>COR</a:t>
                      </a:r>
                    </a:p>
                  </a:txBody>
                  <a:tcPr marL="121925" marR="121925" marT="60963" marB="60963"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823B"/>
                    </a:solidFill>
                  </a:tcPr>
                </a:tc>
                <a:tc>
                  <a:txBody>
                    <a:bodyPr/>
                    <a:lstStyle/>
                    <a:p>
                      <a:pPr marL="0" marR="0" algn="ctr">
                        <a:lnSpc>
                          <a:spcPct val="107000"/>
                        </a:lnSpc>
                        <a:spcBef>
                          <a:spcPts val="300"/>
                        </a:spcBef>
                        <a:spcAft>
                          <a:spcPts val="300"/>
                        </a:spcAft>
                      </a:pPr>
                      <a:r>
                        <a:rPr lang="en-US" sz="2000" b="1" kern="100" dirty="0">
                          <a:solidFill>
                            <a:schemeClr val="tx1"/>
                          </a:solidFill>
                          <a:effectLst/>
                          <a:latin typeface="+mn-lt"/>
                          <a:ea typeface="Times New Roman" panose="02020603050405020304" pitchFamily="18" charset="0"/>
                          <a:cs typeface="Arial" panose="020B0604020202020204" pitchFamily="34" charset="0"/>
                        </a:rPr>
                        <a:t>LOE</a:t>
                      </a:r>
                    </a:p>
                  </a:txBody>
                  <a:tcPr marL="38100" marR="3810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15873"/>
                    </a:solidFill>
                  </a:tcPr>
                </a:tc>
                <a:tc>
                  <a:txBody>
                    <a:bodyPr/>
                    <a:lstStyle/>
                    <a:p>
                      <a:pPr marL="0" marR="0" algn="ctr">
                        <a:lnSpc>
                          <a:spcPct val="107000"/>
                        </a:lnSpc>
                        <a:spcBef>
                          <a:spcPts val="300"/>
                        </a:spcBef>
                        <a:spcAft>
                          <a:spcPts val="300"/>
                        </a:spcAft>
                      </a:pPr>
                      <a:r>
                        <a:rPr lang="en-US" sz="2000" b="1" kern="100" dirty="0">
                          <a:solidFill>
                            <a:schemeClr val="tx1"/>
                          </a:solidFill>
                          <a:effectLst/>
                          <a:latin typeface="+mn-lt"/>
                          <a:ea typeface="Times New Roman" panose="02020603050405020304" pitchFamily="18" charset="0"/>
                          <a:cs typeface="Arial" panose="020B0604020202020204" pitchFamily="34" charset="0"/>
                        </a:rPr>
                        <a:t>Recommendation</a:t>
                      </a:r>
                    </a:p>
                  </a:txBody>
                  <a:tcPr marL="38100" marR="3810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462411909"/>
                  </a:ext>
                </a:extLst>
              </a:tr>
              <a:tr h="465640">
                <a:tc>
                  <a:txBody>
                    <a:bodyPr/>
                    <a:lstStyle/>
                    <a:p>
                      <a:pPr marL="0" marR="0" algn="ctr">
                        <a:lnSpc>
                          <a:spcPct val="107000"/>
                        </a:lnSpc>
                        <a:spcBef>
                          <a:spcPts val="300"/>
                        </a:spcBef>
                        <a:spcAft>
                          <a:spcPts val="300"/>
                        </a:spcAft>
                      </a:pPr>
                      <a:r>
                        <a:rPr lang="en-US" sz="2000" kern="100" dirty="0">
                          <a:solidFill>
                            <a:schemeClr val="bg1"/>
                          </a:solidFill>
                          <a:effectLst/>
                          <a:latin typeface="+mn-lt"/>
                          <a:ea typeface="Times New Roman" panose="02020603050405020304" pitchFamily="18" charset="0"/>
                          <a:cs typeface="Arial" panose="020B0604020202020204" pitchFamily="34" charset="0"/>
                        </a:rPr>
                        <a:t>1</a:t>
                      </a:r>
                    </a:p>
                  </a:txBody>
                  <a:tcPr marL="38100" marR="3810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algn="ctr">
                        <a:lnSpc>
                          <a:spcPct val="107000"/>
                        </a:lnSpc>
                        <a:spcBef>
                          <a:spcPts val="300"/>
                        </a:spcBef>
                        <a:spcAft>
                          <a:spcPts val="300"/>
                        </a:spcAft>
                      </a:pPr>
                      <a:r>
                        <a:rPr lang="en-US" sz="2000" kern="100" dirty="0">
                          <a:solidFill>
                            <a:schemeClr val="bg1"/>
                          </a:solidFill>
                          <a:effectLst/>
                          <a:latin typeface="+mn-lt"/>
                          <a:ea typeface="Times New Roman" panose="02020603050405020304" pitchFamily="18" charset="0"/>
                          <a:cs typeface="Arial" panose="020B0604020202020204" pitchFamily="34" charset="0"/>
                        </a:rPr>
                        <a:t>A</a:t>
                      </a:r>
                    </a:p>
                  </a:txBody>
                  <a:tcPr marL="38100" marR="3810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algn="l">
                        <a:lnSpc>
                          <a:spcPct val="107000"/>
                        </a:lnSpc>
                        <a:spcBef>
                          <a:spcPts val="300"/>
                        </a:spcBef>
                        <a:spcAft>
                          <a:spcPts val="300"/>
                        </a:spcAft>
                      </a:pPr>
                      <a:r>
                        <a:rPr lang="en-US" sz="2000" kern="100" dirty="0">
                          <a:solidFill>
                            <a:schemeClr val="bg1"/>
                          </a:solidFill>
                          <a:effectLst/>
                          <a:latin typeface="+mn-lt"/>
                          <a:ea typeface="Times New Roman" panose="02020603050405020304" pitchFamily="18" charset="0"/>
                          <a:cs typeface="Arial" panose="020B0604020202020204" pitchFamily="34" charset="0"/>
                        </a:rPr>
                        <a:t>In patients with AF undergoing cardiac surgery with a CHA2Ds2-VASc score of </a:t>
                      </a:r>
                      <a:r>
                        <a:rPr lang="en-US" sz="2000" kern="10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≥or equivalent stroke risk, surgical LAA exclusions, in addition to continued anticoagulation, is indicated to reduce the risk of stroke and systemic embolism</a:t>
                      </a:r>
                      <a:endParaRPr lang="en-US" sz="2000" kern="100" dirty="0">
                        <a:solidFill>
                          <a:schemeClr val="bg1"/>
                        </a:solidFill>
                        <a:effectLst/>
                        <a:latin typeface="+mn-lt"/>
                        <a:ea typeface="Times New Roman" panose="02020603050405020304" pitchFamily="18" charset="0"/>
                        <a:cs typeface="Arial" panose="020B0604020202020204" pitchFamily="34" charset="0"/>
                      </a:endParaRPr>
                    </a:p>
                  </a:txBody>
                  <a:tcPr marL="38100" marR="3810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3014295610"/>
                  </a:ext>
                </a:extLst>
              </a:tr>
            </a:tbl>
          </a:graphicData>
        </a:graphic>
      </p:graphicFrame>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5">
            <a:extLst>
              <a:ext uri="{FF2B5EF4-FFF2-40B4-BE49-F238E27FC236}">
                <a16:creationId xmlns:a16="http://schemas.microsoft.com/office/drawing/2014/main" id="{2FF59882-BD1C-238E-B786-6DBCB252D7A4}"/>
              </a:ext>
            </a:extLst>
          </p:cNvPr>
          <p:cNvSpPr>
            <a:spLocks noGrp="1"/>
          </p:cNvSpPr>
          <p:nvPr>
            <p:ph type="title"/>
          </p:nvPr>
        </p:nvSpPr>
        <p:spPr/>
        <p:txBody>
          <a:bodyPr/>
          <a:lstStyle/>
          <a:p>
            <a:pPr defTabSz="761970" eaLnBrk="1" fontAlgn="auto" hangingPunct="1">
              <a:spcAft>
                <a:spcPts val="0"/>
              </a:spcAft>
              <a:defRPr/>
            </a:pPr>
            <a:r>
              <a:rPr lang="en-US" dirty="0">
                <a:latin typeface="+mj-lt"/>
              </a:rPr>
              <a:t>AF Catheter Ablation</a:t>
            </a:r>
          </a:p>
        </p:txBody>
      </p:sp>
      <p:sp>
        <p:nvSpPr>
          <p:cNvPr id="4" name="Text Box 11">
            <a:extLst>
              <a:ext uri="{FF2B5EF4-FFF2-40B4-BE49-F238E27FC236}">
                <a16:creationId xmlns:a16="http://schemas.microsoft.com/office/drawing/2014/main" id="{372648F8-40AB-82AF-D37E-0587F8D017E0}"/>
              </a:ext>
            </a:extLst>
          </p:cNvPr>
          <p:cNvSpPr txBox="1">
            <a:spLocks noChangeArrowheads="1"/>
          </p:cNvSpPr>
          <p:nvPr/>
        </p:nvSpPr>
        <p:spPr bwMode="auto">
          <a:xfrm>
            <a:off x="414339" y="6385740"/>
            <a:ext cx="74090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2023 ACC/AHA/ACCP/HRS Guideline for the Diagnosis and Management of Atrial Fibrillation. </a:t>
            </a:r>
            <a:endPar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5" name="Content Placeholder 7">
            <a:extLst>
              <a:ext uri="{FF2B5EF4-FFF2-40B4-BE49-F238E27FC236}">
                <a16:creationId xmlns:a16="http://schemas.microsoft.com/office/drawing/2014/main" id="{DDFAE824-FA31-B26A-225B-269775F2B2DD}"/>
              </a:ext>
            </a:extLst>
          </p:cNvPr>
          <p:cNvGraphicFramePr>
            <a:graphicFrameLocks/>
          </p:cNvGraphicFramePr>
          <p:nvPr>
            <p:extLst>
              <p:ext uri="{D42A27DB-BD31-4B8C-83A1-F6EECF244321}">
                <p14:modId xmlns:p14="http://schemas.microsoft.com/office/powerpoint/2010/main" val="1138960103"/>
              </p:ext>
            </p:extLst>
          </p:nvPr>
        </p:nvGraphicFramePr>
        <p:xfrm>
          <a:off x="719138" y="1600200"/>
          <a:ext cx="10787063" cy="3472498"/>
        </p:xfrm>
        <a:graphic>
          <a:graphicData uri="http://schemas.openxmlformats.org/drawingml/2006/table">
            <a:tbl>
              <a:tblPr firstRow="1" bandRow="1">
                <a:tableStyleId>{5C22544A-7EE6-4342-B048-85BDC9FD1C3A}</a:tableStyleId>
              </a:tblPr>
              <a:tblGrid>
                <a:gridCol w="1637501">
                  <a:extLst>
                    <a:ext uri="{9D8B030D-6E8A-4147-A177-3AD203B41FA5}">
                      <a16:colId xmlns:a16="http://schemas.microsoft.com/office/drawing/2014/main" val="20000"/>
                    </a:ext>
                  </a:extLst>
                </a:gridCol>
                <a:gridCol w="1637501">
                  <a:extLst>
                    <a:ext uri="{9D8B030D-6E8A-4147-A177-3AD203B41FA5}">
                      <a16:colId xmlns:a16="http://schemas.microsoft.com/office/drawing/2014/main" val="20001"/>
                    </a:ext>
                  </a:extLst>
                </a:gridCol>
                <a:gridCol w="7512061">
                  <a:extLst>
                    <a:ext uri="{9D8B030D-6E8A-4147-A177-3AD203B41FA5}">
                      <a16:colId xmlns:a16="http://schemas.microsoft.com/office/drawing/2014/main" val="20002"/>
                    </a:ext>
                  </a:extLst>
                </a:gridCol>
              </a:tblGrid>
              <a:tr h="325037">
                <a:tc gridSpan="3">
                  <a:txBody>
                    <a:bodyPr/>
                    <a:lstStyle/>
                    <a:p>
                      <a:pPr algn="ctr"/>
                      <a:r>
                        <a:rPr lang="en-US" sz="2000" dirty="0">
                          <a:latin typeface="+mn-lt"/>
                        </a:rPr>
                        <a:t>Recommended for AF Catheter Ablation</a:t>
                      </a:r>
                    </a:p>
                  </a:txBody>
                  <a:tcPr marL="121925" marR="121925" marT="60963" marB="60963"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hMerge="1">
                  <a:txBody>
                    <a:bodyPr/>
                    <a:lstStyle/>
                    <a:p>
                      <a:pPr marL="0" marR="0" algn="ctr">
                        <a:lnSpc>
                          <a:spcPct val="107000"/>
                        </a:lnSpc>
                        <a:spcBef>
                          <a:spcPts val="300"/>
                        </a:spcBef>
                        <a:spcAft>
                          <a:spcPts val="300"/>
                        </a:spcAft>
                      </a:pPr>
                      <a:endParaRPr lang="en-US" sz="2000" kern="100" dirty="0">
                        <a:effectLst/>
                        <a:latin typeface="+mn-lt"/>
                        <a:ea typeface="Times New Roman" panose="02020603050405020304" pitchFamily="18" charset="0"/>
                        <a:cs typeface="Arial" panose="020B0604020202020204" pitchFamily="34" charset="0"/>
                      </a:endParaRPr>
                    </a:p>
                  </a:txBody>
                  <a:tcPr marL="38100" marR="3810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hMerge="1">
                  <a:txBody>
                    <a:bodyPr/>
                    <a:lstStyle/>
                    <a:p>
                      <a:pPr marL="0" marR="0" algn="ctr">
                        <a:lnSpc>
                          <a:spcPct val="107000"/>
                        </a:lnSpc>
                        <a:spcBef>
                          <a:spcPts val="300"/>
                        </a:spcBef>
                        <a:spcAft>
                          <a:spcPts val="300"/>
                        </a:spcAft>
                      </a:pPr>
                      <a:endParaRPr lang="en-US" sz="2000" kern="100" dirty="0">
                        <a:effectLst/>
                        <a:latin typeface="+mn-lt"/>
                        <a:ea typeface="Times New Roman" panose="02020603050405020304" pitchFamily="18" charset="0"/>
                        <a:cs typeface="Arial" panose="020B0604020202020204" pitchFamily="34" charset="0"/>
                      </a:endParaRPr>
                    </a:p>
                  </a:txBody>
                  <a:tcPr marL="38100" marR="3810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10000"/>
                  </a:ext>
                </a:extLst>
              </a:tr>
              <a:tr h="465640">
                <a:tc>
                  <a:txBody>
                    <a:bodyPr/>
                    <a:lstStyle/>
                    <a:p>
                      <a:pPr algn="ctr"/>
                      <a:r>
                        <a:rPr lang="en-US" sz="2000" b="1" dirty="0">
                          <a:solidFill>
                            <a:schemeClr val="tx1"/>
                          </a:solidFill>
                          <a:latin typeface="+mn-lt"/>
                        </a:rPr>
                        <a:t>COR</a:t>
                      </a:r>
                    </a:p>
                  </a:txBody>
                  <a:tcPr marL="121925" marR="121925" marT="60963" marB="60963"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823B"/>
                    </a:solidFill>
                  </a:tcPr>
                </a:tc>
                <a:tc>
                  <a:txBody>
                    <a:bodyPr/>
                    <a:lstStyle/>
                    <a:p>
                      <a:pPr marL="0" marR="0" algn="ctr">
                        <a:lnSpc>
                          <a:spcPct val="107000"/>
                        </a:lnSpc>
                        <a:spcBef>
                          <a:spcPts val="300"/>
                        </a:spcBef>
                        <a:spcAft>
                          <a:spcPts val="300"/>
                        </a:spcAft>
                      </a:pPr>
                      <a:r>
                        <a:rPr lang="en-US" sz="2000" b="1" kern="100" dirty="0">
                          <a:solidFill>
                            <a:schemeClr val="tx1"/>
                          </a:solidFill>
                          <a:effectLst/>
                          <a:latin typeface="+mn-lt"/>
                          <a:ea typeface="Times New Roman" panose="02020603050405020304" pitchFamily="18" charset="0"/>
                          <a:cs typeface="Arial" panose="020B0604020202020204" pitchFamily="34" charset="0"/>
                        </a:rPr>
                        <a:t>LOE</a:t>
                      </a:r>
                    </a:p>
                  </a:txBody>
                  <a:tcPr marL="38100" marR="3810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15873"/>
                    </a:solidFill>
                  </a:tcPr>
                </a:tc>
                <a:tc>
                  <a:txBody>
                    <a:bodyPr/>
                    <a:lstStyle/>
                    <a:p>
                      <a:pPr marL="0" marR="0" algn="ctr">
                        <a:lnSpc>
                          <a:spcPct val="107000"/>
                        </a:lnSpc>
                        <a:spcBef>
                          <a:spcPts val="300"/>
                        </a:spcBef>
                        <a:spcAft>
                          <a:spcPts val="300"/>
                        </a:spcAft>
                      </a:pPr>
                      <a:r>
                        <a:rPr lang="en-US" sz="2000" b="1" kern="100" dirty="0">
                          <a:solidFill>
                            <a:schemeClr val="tx1"/>
                          </a:solidFill>
                          <a:effectLst/>
                          <a:latin typeface="+mn-lt"/>
                          <a:ea typeface="Times New Roman" panose="02020603050405020304" pitchFamily="18" charset="0"/>
                          <a:cs typeface="Arial" panose="020B0604020202020204" pitchFamily="34" charset="0"/>
                        </a:rPr>
                        <a:t>Recommendation</a:t>
                      </a:r>
                    </a:p>
                  </a:txBody>
                  <a:tcPr marL="38100" marR="3810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462411909"/>
                  </a:ext>
                </a:extLst>
              </a:tr>
              <a:tr h="465640">
                <a:tc>
                  <a:txBody>
                    <a:bodyPr/>
                    <a:lstStyle/>
                    <a:p>
                      <a:pPr marL="0" marR="0" algn="ctr">
                        <a:lnSpc>
                          <a:spcPct val="107000"/>
                        </a:lnSpc>
                        <a:spcBef>
                          <a:spcPts val="300"/>
                        </a:spcBef>
                        <a:spcAft>
                          <a:spcPts val="300"/>
                        </a:spcAft>
                      </a:pPr>
                      <a:r>
                        <a:rPr lang="en-US" sz="2000" kern="100" dirty="0">
                          <a:solidFill>
                            <a:schemeClr val="bg1"/>
                          </a:solidFill>
                          <a:effectLst/>
                          <a:latin typeface="+mn-lt"/>
                          <a:ea typeface="Times New Roman" panose="02020603050405020304" pitchFamily="18" charset="0"/>
                          <a:cs typeface="Arial" panose="020B0604020202020204" pitchFamily="34" charset="0"/>
                        </a:rPr>
                        <a:t>1</a:t>
                      </a:r>
                    </a:p>
                  </a:txBody>
                  <a:tcPr marL="38100" marR="3810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algn="ctr">
                        <a:lnSpc>
                          <a:spcPct val="107000"/>
                        </a:lnSpc>
                        <a:spcBef>
                          <a:spcPts val="300"/>
                        </a:spcBef>
                        <a:spcAft>
                          <a:spcPts val="300"/>
                        </a:spcAft>
                      </a:pPr>
                      <a:r>
                        <a:rPr lang="en-US" sz="2000" kern="100" dirty="0">
                          <a:solidFill>
                            <a:schemeClr val="bg1"/>
                          </a:solidFill>
                          <a:effectLst/>
                          <a:latin typeface="+mn-lt"/>
                          <a:ea typeface="Times New Roman" panose="02020603050405020304" pitchFamily="18" charset="0"/>
                          <a:cs typeface="Arial" panose="020B0604020202020204" pitchFamily="34" charset="0"/>
                        </a:rPr>
                        <a:t>A</a:t>
                      </a:r>
                    </a:p>
                  </a:txBody>
                  <a:tcPr marL="38100" marR="3810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algn="l">
                        <a:lnSpc>
                          <a:spcPct val="107000"/>
                        </a:lnSpc>
                        <a:spcBef>
                          <a:spcPts val="300"/>
                        </a:spcBef>
                        <a:spcAft>
                          <a:spcPts val="300"/>
                        </a:spcAft>
                      </a:pPr>
                      <a:r>
                        <a:rPr lang="en-US" sz="2000" kern="100" dirty="0">
                          <a:solidFill>
                            <a:schemeClr val="bg1"/>
                          </a:solidFill>
                          <a:effectLst/>
                          <a:latin typeface="+mn-lt"/>
                          <a:ea typeface="Times New Roman" panose="02020603050405020304" pitchFamily="18" charset="0"/>
                          <a:cs typeface="Arial" panose="020B0604020202020204" pitchFamily="34" charset="0"/>
                        </a:rPr>
                        <a:t>In patients with symptomatic AF in whom antiarrhythmic drugs have been ineffective, contraindicated, not tolerated or not preferred, and continued rhythm control is desired, catheter ablation is useful to improve symptoms</a:t>
                      </a:r>
                    </a:p>
                  </a:txBody>
                  <a:tcPr marL="38100" marR="3810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3014295610"/>
                  </a:ext>
                </a:extLst>
              </a:tr>
              <a:tr h="328723">
                <a:tc>
                  <a:txBody>
                    <a:bodyPr/>
                    <a:lstStyle/>
                    <a:p>
                      <a:pPr marL="0" marR="0" algn="ctr">
                        <a:lnSpc>
                          <a:spcPct val="107000"/>
                        </a:lnSpc>
                        <a:spcBef>
                          <a:spcPts val="300"/>
                        </a:spcBef>
                        <a:spcAft>
                          <a:spcPts val="300"/>
                        </a:spcAft>
                      </a:pPr>
                      <a:r>
                        <a:rPr lang="en-US" sz="2000" kern="100" dirty="0">
                          <a:solidFill>
                            <a:schemeClr val="bg1"/>
                          </a:solidFill>
                          <a:effectLst/>
                          <a:latin typeface="+mn-lt"/>
                          <a:ea typeface="Times New Roman" panose="02020603050405020304" pitchFamily="18" charset="0"/>
                          <a:cs typeface="Arial" panose="020B0604020202020204" pitchFamily="34" charset="0"/>
                        </a:rPr>
                        <a:t>1</a:t>
                      </a:r>
                    </a:p>
                  </a:txBody>
                  <a:tcPr marL="38100" marR="3810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algn="ctr">
                        <a:lnSpc>
                          <a:spcPct val="107000"/>
                        </a:lnSpc>
                        <a:spcBef>
                          <a:spcPts val="300"/>
                        </a:spcBef>
                        <a:spcAft>
                          <a:spcPts val="300"/>
                        </a:spcAft>
                      </a:pPr>
                      <a:r>
                        <a:rPr lang="en-US" sz="2000" kern="100" dirty="0">
                          <a:solidFill>
                            <a:schemeClr val="bg1"/>
                          </a:solidFill>
                          <a:effectLst/>
                          <a:latin typeface="+mn-lt"/>
                          <a:ea typeface="Times New Roman" panose="02020603050405020304" pitchFamily="18" charset="0"/>
                          <a:cs typeface="Arial" panose="020B0604020202020204" pitchFamily="34" charset="0"/>
                        </a:rPr>
                        <a:t>A</a:t>
                      </a:r>
                    </a:p>
                  </a:txBody>
                  <a:tcPr marL="38100" marR="3810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algn="l">
                        <a:lnSpc>
                          <a:spcPct val="107000"/>
                        </a:lnSpc>
                        <a:spcBef>
                          <a:spcPts val="300"/>
                        </a:spcBef>
                        <a:spcAft>
                          <a:spcPts val="300"/>
                        </a:spcAft>
                      </a:pPr>
                      <a:r>
                        <a:rPr lang="en-US" sz="2000" kern="100" dirty="0">
                          <a:solidFill>
                            <a:schemeClr val="bg1"/>
                          </a:solidFill>
                          <a:effectLst/>
                          <a:latin typeface="+mn-lt"/>
                          <a:ea typeface="Times New Roman" panose="02020603050405020304" pitchFamily="18" charset="0"/>
                          <a:cs typeface="Arial" panose="020B0604020202020204" pitchFamily="34" charset="0"/>
                        </a:rPr>
                        <a:t>In selected patients (generally younger with few comorbidities) with symptomatic paroxysmal AF in whom rhythm control is desired, catheter ablation is useful as first-line therapy to improve symptoms and reduce progression to persistent AF</a:t>
                      </a:r>
                    </a:p>
                  </a:txBody>
                  <a:tcPr marL="38100" marR="3810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174149856"/>
                  </a:ext>
                </a:extLst>
              </a:tr>
            </a:tbl>
          </a:graphicData>
        </a:graphic>
      </p:graphicFrame>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5">
            <a:extLst>
              <a:ext uri="{FF2B5EF4-FFF2-40B4-BE49-F238E27FC236}">
                <a16:creationId xmlns:a16="http://schemas.microsoft.com/office/drawing/2014/main" id="{23618F9C-276A-98E3-510C-EECCF5298631}"/>
              </a:ext>
            </a:extLst>
          </p:cNvPr>
          <p:cNvSpPr>
            <a:spLocks noGrp="1"/>
          </p:cNvSpPr>
          <p:nvPr>
            <p:ph type="title"/>
          </p:nvPr>
        </p:nvSpPr>
        <p:spPr/>
        <p:txBody>
          <a:bodyPr/>
          <a:lstStyle/>
          <a:p>
            <a:pPr defTabSz="761970" eaLnBrk="1" fontAlgn="auto" hangingPunct="1">
              <a:spcAft>
                <a:spcPts val="0"/>
              </a:spcAft>
              <a:defRPr/>
            </a:pPr>
            <a:r>
              <a:rPr lang="en-US" dirty="0">
                <a:latin typeface="+mj-lt"/>
              </a:rPr>
              <a:t>Anticoagulation Therapy After Catheter Ablation</a:t>
            </a:r>
          </a:p>
        </p:txBody>
      </p:sp>
      <p:sp>
        <p:nvSpPr>
          <p:cNvPr id="4" name="Text Box 11">
            <a:extLst>
              <a:ext uri="{FF2B5EF4-FFF2-40B4-BE49-F238E27FC236}">
                <a16:creationId xmlns:a16="http://schemas.microsoft.com/office/drawing/2014/main" id="{DF09D38D-91E6-779E-9D4B-23D99D8B3F5D}"/>
              </a:ext>
            </a:extLst>
          </p:cNvPr>
          <p:cNvSpPr txBox="1">
            <a:spLocks noChangeArrowheads="1"/>
          </p:cNvSpPr>
          <p:nvPr/>
        </p:nvSpPr>
        <p:spPr bwMode="auto">
          <a:xfrm>
            <a:off x="414339" y="6385740"/>
            <a:ext cx="74090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2023 ACC/AHA/ACCP/HRS Guideline for the Diagnosis and Management of Atrial Fibrillation. </a:t>
            </a:r>
            <a:endPar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6" name="Content Placeholder 7">
            <a:extLst>
              <a:ext uri="{FF2B5EF4-FFF2-40B4-BE49-F238E27FC236}">
                <a16:creationId xmlns:a16="http://schemas.microsoft.com/office/drawing/2014/main" id="{61910977-A001-EF6A-87E9-9A70396442DC}"/>
              </a:ext>
            </a:extLst>
          </p:cNvPr>
          <p:cNvGraphicFramePr>
            <a:graphicFrameLocks/>
          </p:cNvGraphicFramePr>
          <p:nvPr>
            <p:extLst>
              <p:ext uri="{D42A27DB-BD31-4B8C-83A1-F6EECF244321}">
                <p14:modId xmlns:p14="http://schemas.microsoft.com/office/powerpoint/2010/main" val="783472588"/>
              </p:ext>
            </p:extLst>
          </p:nvPr>
        </p:nvGraphicFramePr>
        <p:xfrm>
          <a:off x="719138" y="1600200"/>
          <a:ext cx="10787063" cy="1856296"/>
        </p:xfrm>
        <a:graphic>
          <a:graphicData uri="http://schemas.openxmlformats.org/drawingml/2006/table">
            <a:tbl>
              <a:tblPr firstRow="1" bandRow="1">
                <a:tableStyleId>{5C22544A-7EE6-4342-B048-85BDC9FD1C3A}</a:tableStyleId>
              </a:tblPr>
              <a:tblGrid>
                <a:gridCol w="1637501">
                  <a:extLst>
                    <a:ext uri="{9D8B030D-6E8A-4147-A177-3AD203B41FA5}">
                      <a16:colId xmlns:a16="http://schemas.microsoft.com/office/drawing/2014/main" val="20000"/>
                    </a:ext>
                  </a:extLst>
                </a:gridCol>
                <a:gridCol w="1637501">
                  <a:extLst>
                    <a:ext uri="{9D8B030D-6E8A-4147-A177-3AD203B41FA5}">
                      <a16:colId xmlns:a16="http://schemas.microsoft.com/office/drawing/2014/main" val="20001"/>
                    </a:ext>
                  </a:extLst>
                </a:gridCol>
                <a:gridCol w="7512061">
                  <a:extLst>
                    <a:ext uri="{9D8B030D-6E8A-4147-A177-3AD203B41FA5}">
                      <a16:colId xmlns:a16="http://schemas.microsoft.com/office/drawing/2014/main" val="20002"/>
                    </a:ext>
                  </a:extLst>
                </a:gridCol>
              </a:tblGrid>
              <a:tr h="325037">
                <a:tc gridSpan="3">
                  <a:txBody>
                    <a:bodyPr/>
                    <a:lstStyle/>
                    <a:p>
                      <a:pPr algn="ctr"/>
                      <a:r>
                        <a:rPr lang="en-US" sz="2000" dirty="0">
                          <a:latin typeface="+mn-lt"/>
                        </a:rPr>
                        <a:t> Recommendations for Anticoagulation Therapy Before and After Catheter Ablation</a:t>
                      </a:r>
                    </a:p>
                  </a:txBody>
                  <a:tcPr marL="121925" marR="121925" marT="60963" marB="60963"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hMerge="1">
                  <a:txBody>
                    <a:bodyPr/>
                    <a:lstStyle/>
                    <a:p>
                      <a:pPr marL="0" marR="0" algn="ctr">
                        <a:lnSpc>
                          <a:spcPct val="107000"/>
                        </a:lnSpc>
                        <a:spcBef>
                          <a:spcPts val="300"/>
                        </a:spcBef>
                        <a:spcAft>
                          <a:spcPts val="300"/>
                        </a:spcAft>
                      </a:pPr>
                      <a:endParaRPr lang="en-US" sz="2000" kern="100" dirty="0">
                        <a:effectLst/>
                        <a:latin typeface="+mn-lt"/>
                        <a:ea typeface="Times New Roman" panose="02020603050405020304" pitchFamily="18" charset="0"/>
                        <a:cs typeface="Arial" panose="020B0604020202020204" pitchFamily="34" charset="0"/>
                      </a:endParaRPr>
                    </a:p>
                  </a:txBody>
                  <a:tcPr marL="38100" marR="3810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hMerge="1">
                  <a:txBody>
                    <a:bodyPr/>
                    <a:lstStyle/>
                    <a:p>
                      <a:pPr marL="0" marR="0" algn="ctr">
                        <a:lnSpc>
                          <a:spcPct val="107000"/>
                        </a:lnSpc>
                        <a:spcBef>
                          <a:spcPts val="300"/>
                        </a:spcBef>
                        <a:spcAft>
                          <a:spcPts val="300"/>
                        </a:spcAft>
                      </a:pPr>
                      <a:endParaRPr lang="en-US" sz="2000" kern="100" dirty="0">
                        <a:effectLst/>
                        <a:latin typeface="+mn-lt"/>
                        <a:ea typeface="Times New Roman" panose="02020603050405020304" pitchFamily="18" charset="0"/>
                        <a:cs typeface="Arial" panose="020B0604020202020204" pitchFamily="34" charset="0"/>
                      </a:endParaRPr>
                    </a:p>
                  </a:txBody>
                  <a:tcPr marL="38100" marR="3810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10000"/>
                  </a:ext>
                </a:extLst>
              </a:tr>
              <a:tr h="465640">
                <a:tc>
                  <a:txBody>
                    <a:bodyPr/>
                    <a:lstStyle/>
                    <a:p>
                      <a:pPr algn="ctr"/>
                      <a:r>
                        <a:rPr lang="en-US" sz="2000" b="1" dirty="0">
                          <a:solidFill>
                            <a:schemeClr val="tx1"/>
                          </a:solidFill>
                          <a:latin typeface="+mn-lt"/>
                        </a:rPr>
                        <a:t>COR</a:t>
                      </a:r>
                    </a:p>
                  </a:txBody>
                  <a:tcPr marL="121925" marR="121925" marT="60963" marB="60963"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823B"/>
                    </a:solidFill>
                  </a:tcPr>
                </a:tc>
                <a:tc>
                  <a:txBody>
                    <a:bodyPr/>
                    <a:lstStyle/>
                    <a:p>
                      <a:pPr marL="0" marR="0" algn="ctr">
                        <a:lnSpc>
                          <a:spcPct val="107000"/>
                        </a:lnSpc>
                        <a:spcBef>
                          <a:spcPts val="300"/>
                        </a:spcBef>
                        <a:spcAft>
                          <a:spcPts val="300"/>
                        </a:spcAft>
                      </a:pPr>
                      <a:r>
                        <a:rPr lang="en-US" sz="2000" b="1" kern="100" dirty="0">
                          <a:solidFill>
                            <a:schemeClr val="tx1"/>
                          </a:solidFill>
                          <a:effectLst/>
                          <a:latin typeface="+mn-lt"/>
                          <a:ea typeface="Times New Roman" panose="02020603050405020304" pitchFamily="18" charset="0"/>
                          <a:cs typeface="Arial" panose="020B0604020202020204" pitchFamily="34" charset="0"/>
                        </a:rPr>
                        <a:t>LOE</a:t>
                      </a:r>
                    </a:p>
                  </a:txBody>
                  <a:tcPr marL="38100" marR="3810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2">
                        <a:lumMod val="75000"/>
                      </a:schemeClr>
                    </a:solidFill>
                  </a:tcPr>
                </a:tc>
                <a:tc>
                  <a:txBody>
                    <a:bodyPr/>
                    <a:lstStyle/>
                    <a:p>
                      <a:pPr marL="0" marR="0" algn="ctr">
                        <a:lnSpc>
                          <a:spcPct val="107000"/>
                        </a:lnSpc>
                        <a:spcBef>
                          <a:spcPts val="300"/>
                        </a:spcBef>
                        <a:spcAft>
                          <a:spcPts val="300"/>
                        </a:spcAft>
                      </a:pPr>
                      <a:r>
                        <a:rPr lang="en-US" sz="2000" b="1" kern="100" dirty="0">
                          <a:solidFill>
                            <a:schemeClr val="tx1"/>
                          </a:solidFill>
                          <a:effectLst/>
                          <a:latin typeface="+mn-lt"/>
                          <a:ea typeface="Times New Roman" panose="02020603050405020304" pitchFamily="18" charset="0"/>
                          <a:cs typeface="Arial" panose="020B0604020202020204" pitchFamily="34" charset="0"/>
                        </a:rPr>
                        <a:t>Recommendation</a:t>
                      </a:r>
                    </a:p>
                  </a:txBody>
                  <a:tcPr marL="38100" marR="3810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462411909"/>
                  </a:ext>
                </a:extLst>
              </a:tr>
              <a:tr h="465640">
                <a:tc>
                  <a:txBody>
                    <a:bodyPr/>
                    <a:lstStyle/>
                    <a:p>
                      <a:pPr marL="0" marR="0" algn="ctr">
                        <a:lnSpc>
                          <a:spcPct val="107000"/>
                        </a:lnSpc>
                        <a:spcBef>
                          <a:spcPts val="300"/>
                        </a:spcBef>
                        <a:spcAft>
                          <a:spcPts val="300"/>
                        </a:spcAft>
                      </a:pPr>
                      <a:r>
                        <a:rPr lang="en-US" sz="2000" kern="100" dirty="0">
                          <a:solidFill>
                            <a:schemeClr val="bg1"/>
                          </a:solidFill>
                          <a:effectLst/>
                          <a:latin typeface="+mn-lt"/>
                          <a:ea typeface="Times New Roman" panose="02020603050405020304" pitchFamily="18" charset="0"/>
                          <a:cs typeface="Arial" panose="020B0604020202020204" pitchFamily="34" charset="0"/>
                        </a:rPr>
                        <a:t>1</a:t>
                      </a:r>
                    </a:p>
                  </a:txBody>
                  <a:tcPr marL="38100" marR="3810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algn="ctr">
                        <a:lnSpc>
                          <a:spcPct val="107000"/>
                        </a:lnSpc>
                        <a:spcBef>
                          <a:spcPts val="300"/>
                        </a:spcBef>
                        <a:spcAft>
                          <a:spcPts val="300"/>
                        </a:spcAft>
                      </a:pPr>
                      <a:r>
                        <a:rPr lang="en-US" sz="2000" kern="100" dirty="0">
                          <a:solidFill>
                            <a:schemeClr val="bg1"/>
                          </a:solidFill>
                          <a:effectLst/>
                          <a:latin typeface="+mn-lt"/>
                          <a:ea typeface="Times New Roman" panose="02020603050405020304" pitchFamily="18" charset="0"/>
                          <a:cs typeface="Arial" panose="020B0604020202020204" pitchFamily="34" charset="0"/>
                        </a:rPr>
                        <a:t>B-NR</a:t>
                      </a:r>
                    </a:p>
                  </a:txBody>
                  <a:tcPr marL="38100" marR="3810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algn="l">
                        <a:lnSpc>
                          <a:spcPct val="107000"/>
                        </a:lnSpc>
                        <a:spcBef>
                          <a:spcPts val="300"/>
                        </a:spcBef>
                        <a:spcAft>
                          <a:spcPts val="300"/>
                        </a:spcAft>
                      </a:pPr>
                      <a:r>
                        <a:rPr lang="en-US" sz="2000" kern="100" dirty="0">
                          <a:solidFill>
                            <a:schemeClr val="bg1"/>
                          </a:solidFill>
                          <a:effectLst/>
                          <a:latin typeface="+mn-lt"/>
                          <a:ea typeface="Times New Roman" panose="02020603050405020304" pitchFamily="18" charset="0"/>
                          <a:cs typeface="Arial" panose="020B0604020202020204" pitchFamily="34" charset="0"/>
                        </a:rPr>
                        <a:t>In patients who have undergone catheter ablation of AF, continuation of longer-term oral anticoagulation should be dictated according to the patients’ stroke risk (eg, CHA2DS2-VASc score ≥2)</a:t>
                      </a:r>
                    </a:p>
                  </a:txBody>
                  <a:tcPr marL="38100" marR="3810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3014295610"/>
                  </a:ext>
                </a:extLst>
              </a:tr>
            </a:tbl>
          </a:graphicData>
        </a:graphic>
      </p:graphicFrame>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1" name="Straight Arrow Connector 30">
            <a:extLst>
              <a:ext uri="{FF2B5EF4-FFF2-40B4-BE49-F238E27FC236}">
                <a16:creationId xmlns:a16="http://schemas.microsoft.com/office/drawing/2014/main" id="{EF7884B7-3E7C-2B21-ACA2-0B8C175C06B5}"/>
              </a:ext>
            </a:extLst>
          </p:cNvPr>
          <p:cNvCxnSpPr>
            <a:cxnSpLocks/>
          </p:cNvCxnSpPr>
          <p:nvPr/>
        </p:nvCxnSpPr>
        <p:spPr bwMode="auto">
          <a:xfrm>
            <a:off x="6309981" y="4455485"/>
            <a:ext cx="0" cy="261075"/>
          </a:xfrm>
          <a:prstGeom prst="straightConnector1">
            <a:avLst/>
          </a:prstGeom>
          <a:noFill/>
          <a:ln w="28575" cap="flat" cmpd="sng" algn="ctr">
            <a:solidFill>
              <a:schemeClr val="bg1"/>
            </a:solidFill>
            <a:prstDash val="solid"/>
            <a:round/>
            <a:headEnd type="none" w="med" len="med"/>
            <a:tailEnd type="triangle"/>
          </a:ln>
          <a:effectLst/>
        </p:spPr>
      </p:cxnSp>
      <p:cxnSp>
        <p:nvCxnSpPr>
          <p:cNvPr id="29" name="Straight Arrow Connector 28">
            <a:extLst>
              <a:ext uri="{FF2B5EF4-FFF2-40B4-BE49-F238E27FC236}">
                <a16:creationId xmlns:a16="http://schemas.microsoft.com/office/drawing/2014/main" id="{D9B08399-F0AD-0512-F8E0-21EDC77712DC}"/>
              </a:ext>
            </a:extLst>
          </p:cNvPr>
          <p:cNvCxnSpPr>
            <a:cxnSpLocks/>
          </p:cNvCxnSpPr>
          <p:nvPr/>
        </p:nvCxnSpPr>
        <p:spPr bwMode="auto">
          <a:xfrm>
            <a:off x="6300018" y="3762520"/>
            <a:ext cx="0" cy="261075"/>
          </a:xfrm>
          <a:prstGeom prst="straightConnector1">
            <a:avLst/>
          </a:prstGeom>
          <a:noFill/>
          <a:ln w="28575" cap="flat" cmpd="sng" algn="ctr">
            <a:solidFill>
              <a:schemeClr val="bg1"/>
            </a:solidFill>
            <a:prstDash val="solid"/>
            <a:round/>
            <a:headEnd type="none" w="med" len="med"/>
            <a:tailEnd type="triangle"/>
          </a:ln>
          <a:effectLst/>
        </p:spPr>
      </p:cxnSp>
      <p:cxnSp>
        <p:nvCxnSpPr>
          <p:cNvPr id="23" name="Straight Connector 22">
            <a:extLst>
              <a:ext uri="{FF2B5EF4-FFF2-40B4-BE49-F238E27FC236}">
                <a16:creationId xmlns:a16="http://schemas.microsoft.com/office/drawing/2014/main" id="{2A690A67-49EC-8348-D7CC-4B331D41ECE2}"/>
              </a:ext>
            </a:extLst>
          </p:cNvPr>
          <p:cNvCxnSpPr>
            <a:cxnSpLocks/>
          </p:cNvCxnSpPr>
          <p:nvPr/>
        </p:nvCxnSpPr>
        <p:spPr bwMode="auto">
          <a:xfrm>
            <a:off x="1491360" y="5451231"/>
            <a:ext cx="0" cy="264423"/>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018B7353-BD6D-1661-9A32-83D9956CFECF}"/>
              </a:ext>
            </a:extLst>
          </p:cNvPr>
          <p:cNvCxnSpPr>
            <a:cxnSpLocks/>
          </p:cNvCxnSpPr>
          <p:nvPr/>
        </p:nvCxnSpPr>
        <p:spPr bwMode="auto">
          <a:xfrm>
            <a:off x="3430572" y="5451231"/>
            <a:ext cx="0" cy="264423"/>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Arrow Connector 20">
            <a:extLst>
              <a:ext uri="{FF2B5EF4-FFF2-40B4-BE49-F238E27FC236}">
                <a16:creationId xmlns:a16="http://schemas.microsoft.com/office/drawing/2014/main" id="{063CFAC7-6E04-BB0C-47FC-1AFBE977406C}"/>
              </a:ext>
            </a:extLst>
          </p:cNvPr>
          <p:cNvCxnSpPr>
            <a:cxnSpLocks/>
          </p:cNvCxnSpPr>
          <p:nvPr/>
        </p:nvCxnSpPr>
        <p:spPr bwMode="auto">
          <a:xfrm>
            <a:off x="3449246" y="4586023"/>
            <a:ext cx="0" cy="261075"/>
          </a:xfrm>
          <a:prstGeom prst="straightConnector1">
            <a:avLst/>
          </a:prstGeom>
          <a:noFill/>
          <a:ln w="28575" cap="flat" cmpd="sng" algn="ctr">
            <a:solidFill>
              <a:schemeClr val="bg1"/>
            </a:solidFill>
            <a:prstDash val="solid"/>
            <a:round/>
            <a:headEnd type="none" w="med" len="med"/>
            <a:tailEnd type="triangle"/>
          </a:ln>
          <a:effectLst/>
        </p:spPr>
      </p:cxnSp>
      <p:sp>
        <p:nvSpPr>
          <p:cNvPr id="22" name="TextBox 21">
            <a:extLst>
              <a:ext uri="{FF2B5EF4-FFF2-40B4-BE49-F238E27FC236}">
                <a16:creationId xmlns:a16="http://schemas.microsoft.com/office/drawing/2014/main" id="{E4180730-BCD9-2335-D7E0-B555B144F6D6}"/>
              </a:ext>
            </a:extLst>
          </p:cNvPr>
          <p:cNvSpPr txBox="1">
            <a:spLocks noChangeArrowheads="1"/>
          </p:cNvSpPr>
          <p:nvPr/>
        </p:nvSpPr>
        <p:spPr bwMode="auto">
          <a:xfrm>
            <a:off x="2843628" y="4837653"/>
            <a:ext cx="1187034" cy="738664"/>
          </a:xfrm>
          <a:prstGeom prst="rect">
            <a:avLst/>
          </a:prstGeom>
          <a:solidFill>
            <a:schemeClr val="accent5"/>
          </a:solidFill>
          <a:ln w="9525">
            <a:noFill/>
            <a:miter lim="800000"/>
            <a:headEnd/>
            <a:tailEnd/>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AF catheter ablation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(2a)</a:t>
            </a:r>
          </a:p>
        </p:txBody>
      </p:sp>
      <p:grpSp>
        <p:nvGrpSpPr>
          <p:cNvPr id="18" name="Group 17">
            <a:extLst>
              <a:ext uri="{FF2B5EF4-FFF2-40B4-BE49-F238E27FC236}">
                <a16:creationId xmlns:a16="http://schemas.microsoft.com/office/drawing/2014/main" id="{975FE83C-4CE0-28C8-7873-6828EA8B3CEA}"/>
              </a:ext>
            </a:extLst>
          </p:cNvPr>
          <p:cNvGrpSpPr/>
          <p:nvPr/>
        </p:nvGrpSpPr>
        <p:grpSpPr>
          <a:xfrm>
            <a:off x="1498395" y="3893058"/>
            <a:ext cx="1932177" cy="473817"/>
            <a:chOff x="2635355" y="1855848"/>
            <a:chExt cx="3840474" cy="538742"/>
          </a:xfrm>
        </p:grpSpPr>
        <p:sp>
          <p:nvSpPr>
            <p:cNvPr id="16" name="Freeform: Shape 15">
              <a:extLst>
                <a:ext uri="{FF2B5EF4-FFF2-40B4-BE49-F238E27FC236}">
                  <a16:creationId xmlns:a16="http://schemas.microsoft.com/office/drawing/2014/main" id="{56EB33F4-C564-FD93-BAE6-177784D86B3C}"/>
                </a:ext>
              </a:extLst>
            </p:cNvPr>
            <p:cNvSpPr/>
            <p:nvPr/>
          </p:nvSpPr>
          <p:spPr bwMode="auto">
            <a:xfrm>
              <a:off x="2635355" y="2212301"/>
              <a:ext cx="3840474" cy="182289"/>
            </a:xfrm>
            <a:custGeom>
              <a:avLst/>
              <a:gdLst>
                <a:gd name="connsiteX0" fmla="*/ 0 w 6217920"/>
                <a:gd name="connsiteY0" fmla="*/ 274320 h 287383"/>
                <a:gd name="connsiteX1" fmla="*/ 0 w 6217920"/>
                <a:gd name="connsiteY1" fmla="*/ 0 h 287383"/>
                <a:gd name="connsiteX2" fmla="*/ 6217920 w 6217920"/>
                <a:gd name="connsiteY2" fmla="*/ 0 h 287383"/>
                <a:gd name="connsiteX3" fmla="*/ 6217920 w 6217920"/>
                <a:gd name="connsiteY3" fmla="*/ 287383 h 287383"/>
              </a:gdLst>
              <a:ahLst/>
              <a:cxnLst>
                <a:cxn ang="0">
                  <a:pos x="connsiteX0" y="connsiteY0"/>
                </a:cxn>
                <a:cxn ang="0">
                  <a:pos x="connsiteX1" y="connsiteY1"/>
                </a:cxn>
                <a:cxn ang="0">
                  <a:pos x="connsiteX2" y="connsiteY2"/>
                </a:cxn>
                <a:cxn ang="0">
                  <a:pos x="connsiteX3" y="connsiteY3"/>
                </a:cxn>
              </a:cxnLst>
              <a:rect l="l" t="t" r="r" b="b"/>
              <a:pathLst>
                <a:path w="6217920" h="287383">
                  <a:moveTo>
                    <a:pt x="0" y="274320"/>
                  </a:moveTo>
                  <a:lnTo>
                    <a:pt x="0" y="0"/>
                  </a:lnTo>
                  <a:lnTo>
                    <a:pt x="6217920" y="0"/>
                  </a:lnTo>
                  <a:lnTo>
                    <a:pt x="6217920" y="287383"/>
                  </a:lnTo>
                </a:path>
              </a:pathLst>
            </a:custGeom>
            <a:noFill/>
            <a:ln w="28575">
              <a:solidFill>
                <a:schemeClr val="bg1"/>
              </a:solidFill>
              <a:miter lim="800000"/>
              <a:headEnd type="triangle" w="med" len="med"/>
              <a:tailEnd type="triangle" w="med" len="me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17" name="Straight Connector 16">
              <a:extLst>
                <a:ext uri="{FF2B5EF4-FFF2-40B4-BE49-F238E27FC236}">
                  <a16:creationId xmlns:a16="http://schemas.microsoft.com/office/drawing/2014/main" id="{FD5DA158-305D-C5A4-70F7-55A2D55CB198}"/>
                </a:ext>
              </a:extLst>
            </p:cNvPr>
            <p:cNvCxnSpPr/>
            <p:nvPr/>
          </p:nvCxnSpPr>
          <p:spPr bwMode="auto">
            <a:xfrm>
              <a:off x="4553079" y="1855848"/>
              <a:ext cx="0" cy="365237"/>
            </a:xfrm>
            <a:prstGeom prst="line">
              <a:avLst/>
            </a:prstGeom>
            <a:noFill/>
            <a:ln w="28575" cap="flat" cmpd="sng" algn="ctr">
              <a:solidFill>
                <a:schemeClr val="bg1"/>
              </a:solidFill>
              <a:prstDash val="solid"/>
              <a:round/>
              <a:headEnd type="none" w="med" len="med"/>
              <a:tailEnd type="none" w="med" len="med"/>
            </a:ln>
            <a:effectLst/>
          </p:spPr>
        </p:cxnSp>
      </p:grpSp>
      <p:sp>
        <p:nvSpPr>
          <p:cNvPr id="2" name="Title 1">
            <a:extLst>
              <a:ext uri="{FF2B5EF4-FFF2-40B4-BE49-F238E27FC236}">
                <a16:creationId xmlns:a16="http://schemas.microsoft.com/office/drawing/2014/main" id="{5FBAF582-4949-04C9-42B8-5DAF19252704}"/>
              </a:ext>
            </a:extLst>
          </p:cNvPr>
          <p:cNvSpPr>
            <a:spLocks noGrp="1"/>
          </p:cNvSpPr>
          <p:nvPr>
            <p:ph type="title"/>
          </p:nvPr>
        </p:nvSpPr>
        <p:spPr/>
        <p:txBody>
          <a:bodyPr/>
          <a:lstStyle/>
          <a:p>
            <a:r>
              <a:rPr lang="en-US" dirty="0"/>
              <a:t>Heart Failure and AF </a:t>
            </a:r>
          </a:p>
        </p:txBody>
      </p:sp>
      <p:sp>
        <p:nvSpPr>
          <p:cNvPr id="5" name="Text Box 11">
            <a:extLst>
              <a:ext uri="{FF2B5EF4-FFF2-40B4-BE49-F238E27FC236}">
                <a16:creationId xmlns:a16="http://schemas.microsoft.com/office/drawing/2014/main" id="{DFF66ACE-684F-6EC2-B755-0479DF5E58CE}"/>
              </a:ext>
            </a:extLst>
          </p:cNvPr>
          <p:cNvSpPr txBox="1">
            <a:spLocks noChangeArrowheads="1"/>
          </p:cNvSpPr>
          <p:nvPr/>
        </p:nvSpPr>
        <p:spPr bwMode="auto">
          <a:xfrm>
            <a:off x="414339" y="6385740"/>
            <a:ext cx="74090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2023 ACC/AHA/ACCP/HRS Guideline for the Diagnosis and Management of Atrial Fibrillation. </a:t>
            </a:r>
            <a:endPar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cxnSp>
        <p:nvCxnSpPr>
          <p:cNvPr id="7" name="Straight Arrow Connector 6">
            <a:extLst>
              <a:ext uri="{FF2B5EF4-FFF2-40B4-BE49-F238E27FC236}">
                <a16:creationId xmlns:a16="http://schemas.microsoft.com/office/drawing/2014/main" id="{3275CF59-C7AD-E43A-97D5-5E7FF69F9DC8}"/>
              </a:ext>
            </a:extLst>
          </p:cNvPr>
          <p:cNvCxnSpPr>
            <a:cxnSpLocks/>
          </p:cNvCxnSpPr>
          <p:nvPr/>
        </p:nvCxnSpPr>
        <p:spPr bwMode="auto">
          <a:xfrm>
            <a:off x="1498395" y="4588502"/>
            <a:ext cx="0" cy="261075"/>
          </a:xfrm>
          <a:prstGeom prst="straightConnector1">
            <a:avLst/>
          </a:prstGeom>
          <a:noFill/>
          <a:ln w="28575" cap="flat" cmpd="sng" algn="ctr">
            <a:solidFill>
              <a:schemeClr val="bg1"/>
            </a:solidFill>
            <a:prstDash val="solid"/>
            <a:round/>
            <a:headEnd type="none" w="med" len="med"/>
            <a:tailEnd type="triangle"/>
          </a:ln>
          <a:effectLst/>
        </p:spPr>
      </p:cxnSp>
      <p:sp>
        <p:nvSpPr>
          <p:cNvPr id="8" name="Freeform: Shape 7">
            <a:extLst>
              <a:ext uri="{FF2B5EF4-FFF2-40B4-BE49-F238E27FC236}">
                <a16:creationId xmlns:a16="http://schemas.microsoft.com/office/drawing/2014/main" id="{B5BAED55-98B8-55F7-1BF8-CB7B45218116}"/>
              </a:ext>
            </a:extLst>
          </p:cNvPr>
          <p:cNvSpPr/>
          <p:nvPr/>
        </p:nvSpPr>
        <p:spPr bwMode="auto">
          <a:xfrm>
            <a:off x="2482955" y="2059901"/>
            <a:ext cx="3840474" cy="182289"/>
          </a:xfrm>
          <a:custGeom>
            <a:avLst/>
            <a:gdLst>
              <a:gd name="connsiteX0" fmla="*/ 0 w 6217920"/>
              <a:gd name="connsiteY0" fmla="*/ 274320 h 287383"/>
              <a:gd name="connsiteX1" fmla="*/ 0 w 6217920"/>
              <a:gd name="connsiteY1" fmla="*/ 0 h 287383"/>
              <a:gd name="connsiteX2" fmla="*/ 6217920 w 6217920"/>
              <a:gd name="connsiteY2" fmla="*/ 0 h 287383"/>
              <a:gd name="connsiteX3" fmla="*/ 6217920 w 6217920"/>
              <a:gd name="connsiteY3" fmla="*/ 287383 h 287383"/>
            </a:gdLst>
            <a:ahLst/>
            <a:cxnLst>
              <a:cxn ang="0">
                <a:pos x="connsiteX0" y="connsiteY0"/>
              </a:cxn>
              <a:cxn ang="0">
                <a:pos x="connsiteX1" y="connsiteY1"/>
              </a:cxn>
              <a:cxn ang="0">
                <a:pos x="connsiteX2" y="connsiteY2"/>
              </a:cxn>
              <a:cxn ang="0">
                <a:pos x="connsiteX3" y="connsiteY3"/>
              </a:cxn>
            </a:cxnLst>
            <a:rect l="l" t="t" r="r" b="b"/>
            <a:pathLst>
              <a:path w="6217920" h="287383">
                <a:moveTo>
                  <a:pt x="0" y="274320"/>
                </a:moveTo>
                <a:lnTo>
                  <a:pt x="0" y="0"/>
                </a:lnTo>
                <a:lnTo>
                  <a:pt x="6217920" y="0"/>
                </a:lnTo>
                <a:lnTo>
                  <a:pt x="6217920" y="287383"/>
                </a:lnTo>
              </a:path>
            </a:pathLst>
          </a:custGeom>
          <a:noFill/>
          <a:ln w="28575">
            <a:solidFill>
              <a:schemeClr val="bg1"/>
            </a:solidFill>
            <a:miter lim="800000"/>
            <a:headEnd type="triangle" w="med" len="med"/>
            <a:tailEnd type="triangle" w="med" len="me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9" name="Straight Connector 8">
            <a:extLst>
              <a:ext uri="{FF2B5EF4-FFF2-40B4-BE49-F238E27FC236}">
                <a16:creationId xmlns:a16="http://schemas.microsoft.com/office/drawing/2014/main" id="{8E103D7A-A95E-55BC-3CD2-A88329BA1AA3}"/>
              </a:ext>
            </a:extLst>
          </p:cNvPr>
          <p:cNvCxnSpPr/>
          <p:nvPr/>
        </p:nvCxnSpPr>
        <p:spPr bwMode="auto">
          <a:xfrm>
            <a:off x="4400679" y="1703448"/>
            <a:ext cx="0" cy="365237"/>
          </a:xfrm>
          <a:prstGeom prst="line">
            <a:avLst/>
          </a:prstGeom>
          <a:noFill/>
          <a:ln w="28575" cap="flat" cmpd="sng" algn="ctr">
            <a:solidFill>
              <a:schemeClr val="bg1"/>
            </a:solidFill>
            <a:prstDash val="solid"/>
            <a:round/>
            <a:headEnd type="none" w="med" len="med"/>
            <a:tailEnd type="none" w="med" len="med"/>
          </a:ln>
          <a:effectLst/>
        </p:spPr>
      </p:cxnSp>
      <p:sp>
        <p:nvSpPr>
          <p:cNvPr id="12" name="TextBox 14">
            <a:extLst>
              <a:ext uri="{FF2B5EF4-FFF2-40B4-BE49-F238E27FC236}">
                <a16:creationId xmlns:a16="http://schemas.microsoft.com/office/drawing/2014/main" id="{EDFC27E0-C375-613B-B209-29A20FFC7056}"/>
              </a:ext>
            </a:extLst>
          </p:cNvPr>
          <p:cNvSpPr txBox="1">
            <a:spLocks noChangeArrowheads="1"/>
          </p:cNvSpPr>
          <p:nvPr/>
        </p:nvSpPr>
        <p:spPr bwMode="auto">
          <a:xfrm>
            <a:off x="719139" y="2242189"/>
            <a:ext cx="3557440" cy="1815882"/>
          </a:xfrm>
          <a:prstGeom prst="rect">
            <a:avLst/>
          </a:prstGeom>
          <a:solidFill>
            <a:schemeClr val="accent4"/>
          </a:solidFill>
          <a:ln w="9525">
            <a:noFill/>
            <a:miter lim="800000"/>
            <a:headEnd/>
            <a:tailEnd/>
          </a:ln>
        </p:spPr>
        <p:txBody>
          <a:bodyPr wrap="square">
            <a:spAutoFit/>
          </a:bodyPr>
          <a:lstStyle>
            <a:lvl1pPr marL="173038" indent="-173038">
              <a:defRPr sz="2400" b="1">
                <a:solidFill>
                  <a:schemeClr val="tx1"/>
                </a:solidFill>
                <a:latin typeface="Arial" panose="020B0604020202020204" pitchFamily="34" charset="0"/>
                <a:ea typeface="ＭＳ Ｐゴシック" panose="020B0600070205080204" pitchFamily="34" charset="-128"/>
              </a:defRPr>
            </a:lvl1pPr>
            <a:lvl2pPr>
              <a:defRPr sz="2400" b="1">
                <a:solidFill>
                  <a:schemeClr val="tx1"/>
                </a:solidFill>
                <a:latin typeface="Arial" panose="020B0604020202020204" pitchFamily="34" charset="0"/>
                <a:ea typeface="ＭＳ Ｐゴシック" panose="020B0600070205080204" pitchFamily="34" charset="-128"/>
              </a:defRPr>
            </a:lvl2pPr>
            <a:lvl3pPr>
              <a:defRPr sz="2400" b="1">
                <a:solidFill>
                  <a:schemeClr val="tx1"/>
                </a:solidFill>
                <a:latin typeface="Arial" panose="020B0604020202020204" pitchFamily="34" charset="0"/>
                <a:ea typeface="ＭＳ Ｐゴシック" panose="020B0600070205080204" pitchFamily="34" charset="-128"/>
              </a:defRPr>
            </a:lvl3pPr>
            <a:lvl4pPr>
              <a:defRPr sz="2400" b="1">
                <a:solidFill>
                  <a:schemeClr val="tx1"/>
                </a:solidFill>
                <a:latin typeface="Arial" panose="020B0604020202020204" pitchFamily="34" charset="0"/>
                <a:ea typeface="ＭＳ Ｐゴシック" panose="020B0600070205080204" pitchFamily="34" charset="-128"/>
              </a:defRPr>
            </a:lvl4pPr>
            <a:lvl5pPr>
              <a:defRPr sz="2400" b="1">
                <a:solidFill>
                  <a:schemeClr val="tx1"/>
                </a:solidFill>
                <a:latin typeface="Arial" panose="020B0604020202020204" pitchFamily="34" charset="0"/>
                <a:ea typeface="ＭＳ Ｐゴシック" panose="020B0600070205080204" pitchFamily="34" charset="-128"/>
              </a:defRPr>
            </a:lvl5pPr>
            <a:lvl6pPr marL="2274888" indent="1588"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6pPr>
            <a:lvl7pPr marL="2732088" indent="1588"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7pPr>
            <a:lvl8pPr marL="3189288" indent="1588"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8pPr>
            <a:lvl9pPr marL="3646488" indent="1588"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Likely to benefit from catheter ablation</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altLang="en-US" sz="14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AF-mediated CMP suspected</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altLang="en-US" sz="14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Earlier stage of HF</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altLang="en-US" sz="14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No significant ventricular scar on CMR</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altLang="en-US" sz="14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No or mild atrial fibrosis</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altLang="en-US" sz="14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Paroxysmal and early persistent AF</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altLang="en-US" sz="14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Younger patients without significant other comorbidities</a:t>
            </a:r>
          </a:p>
        </p:txBody>
      </p:sp>
      <p:sp>
        <p:nvSpPr>
          <p:cNvPr id="14" name="TextBox 19">
            <a:extLst>
              <a:ext uri="{FF2B5EF4-FFF2-40B4-BE49-F238E27FC236}">
                <a16:creationId xmlns:a16="http://schemas.microsoft.com/office/drawing/2014/main" id="{0394CA17-BBBE-71F1-3C84-69F226485654}"/>
              </a:ext>
            </a:extLst>
          </p:cNvPr>
          <p:cNvSpPr txBox="1">
            <a:spLocks noChangeArrowheads="1"/>
          </p:cNvSpPr>
          <p:nvPr/>
        </p:nvSpPr>
        <p:spPr bwMode="auto">
          <a:xfrm>
            <a:off x="891781" y="4373909"/>
            <a:ext cx="1187034" cy="307777"/>
          </a:xfrm>
          <a:prstGeom prst="rect">
            <a:avLst/>
          </a:prstGeom>
          <a:solidFill>
            <a:schemeClr val="accent4"/>
          </a:solidFill>
          <a:ln w="9525">
            <a:noFill/>
            <a:miter lim="800000"/>
            <a:headEnd/>
            <a:tailEnd/>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HFrEF</a:t>
            </a:r>
          </a:p>
        </p:txBody>
      </p:sp>
      <p:sp>
        <p:nvSpPr>
          <p:cNvPr id="15" name="TextBox 14">
            <a:extLst>
              <a:ext uri="{FF2B5EF4-FFF2-40B4-BE49-F238E27FC236}">
                <a16:creationId xmlns:a16="http://schemas.microsoft.com/office/drawing/2014/main" id="{368A730F-091D-0D6D-B50C-0DD3FCCBC6AD}"/>
              </a:ext>
            </a:extLst>
          </p:cNvPr>
          <p:cNvSpPr txBox="1">
            <a:spLocks noChangeArrowheads="1"/>
          </p:cNvSpPr>
          <p:nvPr/>
        </p:nvSpPr>
        <p:spPr bwMode="auto">
          <a:xfrm>
            <a:off x="4516741" y="2242189"/>
            <a:ext cx="3557440" cy="1600438"/>
          </a:xfrm>
          <a:prstGeom prst="rect">
            <a:avLst/>
          </a:prstGeom>
          <a:solidFill>
            <a:schemeClr val="accent3"/>
          </a:solidFill>
          <a:ln w="9525">
            <a:noFill/>
            <a:miter lim="800000"/>
            <a:headEnd/>
            <a:tailEnd/>
          </a:ln>
        </p:spPr>
        <p:txBody>
          <a:bodyPr wrap="square">
            <a:spAutoFit/>
          </a:bodyPr>
          <a:lstStyle>
            <a:lvl1pPr marL="173038" indent="-173038">
              <a:defRPr sz="2400" b="1">
                <a:solidFill>
                  <a:schemeClr val="tx1"/>
                </a:solidFill>
                <a:latin typeface="Arial" panose="020B0604020202020204" pitchFamily="34" charset="0"/>
                <a:ea typeface="ＭＳ Ｐゴシック" panose="020B0600070205080204" pitchFamily="34" charset="-128"/>
              </a:defRPr>
            </a:lvl1pPr>
            <a:lvl2pPr>
              <a:defRPr sz="2400" b="1">
                <a:solidFill>
                  <a:schemeClr val="tx1"/>
                </a:solidFill>
                <a:latin typeface="Arial" panose="020B0604020202020204" pitchFamily="34" charset="0"/>
                <a:ea typeface="ＭＳ Ｐゴシック" panose="020B0600070205080204" pitchFamily="34" charset="-128"/>
              </a:defRPr>
            </a:lvl2pPr>
            <a:lvl3pPr>
              <a:defRPr sz="2400" b="1">
                <a:solidFill>
                  <a:schemeClr val="tx1"/>
                </a:solidFill>
                <a:latin typeface="Arial" panose="020B0604020202020204" pitchFamily="34" charset="0"/>
                <a:ea typeface="ＭＳ Ｐゴシック" panose="020B0600070205080204" pitchFamily="34" charset="-128"/>
              </a:defRPr>
            </a:lvl3pPr>
            <a:lvl4pPr>
              <a:defRPr sz="2400" b="1">
                <a:solidFill>
                  <a:schemeClr val="tx1"/>
                </a:solidFill>
                <a:latin typeface="Arial" panose="020B0604020202020204" pitchFamily="34" charset="0"/>
                <a:ea typeface="ＭＳ Ｐゴシック" panose="020B0600070205080204" pitchFamily="34" charset="-128"/>
              </a:defRPr>
            </a:lvl4pPr>
            <a:lvl5pPr>
              <a:defRPr sz="2400" b="1">
                <a:solidFill>
                  <a:schemeClr val="tx1"/>
                </a:solidFill>
                <a:latin typeface="Arial" panose="020B0604020202020204" pitchFamily="34" charset="0"/>
                <a:ea typeface="ＭＳ Ｐゴシック" panose="020B0600070205080204" pitchFamily="34" charset="-128"/>
              </a:defRPr>
            </a:lvl5pPr>
            <a:lvl6pPr marL="2274888" indent="1588"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6pPr>
            <a:lvl7pPr marL="2732088" indent="1588"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7pPr>
            <a:lvl8pPr marL="3189288" indent="1588"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8pPr>
            <a:lvl9pPr marL="3646488" indent="1588"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Less likely to benefit from catheter ablation</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altLang="en-US" sz="14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Advanced HF</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altLang="en-US" sz="14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Significant ventricular scar on CMR</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altLang="en-US" sz="14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Severe atrial myopathy (dilation/fibrosis)</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altLang="en-US" sz="14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Long-standing persistent AF</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altLang="en-US" sz="14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Prior failed ablations</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altLang="en-US" sz="14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Advanced age or multiple comorbidities</a:t>
            </a:r>
          </a:p>
        </p:txBody>
      </p:sp>
      <p:sp>
        <p:nvSpPr>
          <p:cNvPr id="6" name="TextBox 5">
            <a:extLst>
              <a:ext uri="{FF2B5EF4-FFF2-40B4-BE49-F238E27FC236}">
                <a16:creationId xmlns:a16="http://schemas.microsoft.com/office/drawing/2014/main" id="{97F44E3B-97BF-2E8E-22D2-8FCF09917539}"/>
              </a:ext>
            </a:extLst>
          </p:cNvPr>
          <p:cNvSpPr txBox="1">
            <a:spLocks noChangeArrowheads="1"/>
          </p:cNvSpPr>
          <p:nvPr/>
        </p:nvSpPr>
        <p:spPr bwMode="auto">
          <a:xfrm>
            <a:off x="1082146" y="1600200"/>
            <a:ext cx="6637397" cy="307777"/>
          </a:xfrm>
          <a:prstGeom prst="rect">
            <a:avLst/>
          </a:prstGeom>
          <a:solidFill>
            <a:schemeClr val="accent1"/>
          </a:solidFill>
          <a:ln w="9525">
            <a:noFill/>
            <a:miter lim="800000"/>
            <a:headEnd/>
            <a:tailEnd/>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Heart Failure and AF: Evaluate if appropriate for rhythm control with catheter ablation</a:t>
            </a:r>
          </a:p>
        </p:txBody>
      </p:sp>
      <p:sp>
        <p:nvSpPr>
          <p:cNvPr id="19" name="TextBox 19">
            <a:extLst>
              <a:ext uri="{FF2B5EF4-FFF2-40B4-BE49-F238E27FC236}">
                <a16:creationId xmlns:a16="http://schemas.microsoft.com/office/drawing/2014/main" id="{B66B9275-C602-120E-7F54-48EA6BE05B2F}"/>
              </a:ext>
            </a:extLst>
          </p:cNvPr>
          <p:cNvSpPr txBox="1">
            <a:spLocks noChangeArrowheads="1"/>
          </p:cNvSpPr>
          <p:nvPr/>
        </p:nvSpPr>
        <p:spPr bwMode="auto">
          <a:xfrm>
            <a:off x="2841548" y="4372167"/>
            <a:ext cx="1187034" cy="307777"/>
          </a:xfrm>
          <a:prstGeom prst="rect">
            <a:avLst/>
          </a:prstGeom>
          <a:solidFill>
            <a:schemeClr val="accent4"/>
          </a:solidFill>
          <a:ln w="9525">
            <a:noFill/>
            <a:miter lim="800000"/>
            <a:headEnd/>
            <a:tailEnd/>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HFpEF</a:t>
            </a:r>
          </a:p>
        </p:txBody>
      </p:sp>
      <p:sp>
        <p:nvSpPr>
          <p:cNvPr id="20" name="TextBox 19">
            <a:extLst>
              <a:ext uri="{FF2B5EF4-FFF2-40B4-BE49-F238E27FC236}">
                <a16:creationId xmlns:a16="http://schemas.microsoft.com/office/drawing/2014/main" id="{30F3112E-8CF8-5E26-645F-591370EF510D}"/>
              </a:ext>
            </a:extLst>
          </p:cNvPr>
          <p:cNvSpPr txBox="1">
            <a:spLocks noChangeArrowheads="1"/>
          </p:cNvSpPr>
          <p:nvPr/>
        </p:nvSpPr>
        <p:spPr bwMode="auto">
          <a:xfrm>
            <a:off x="892777" y="4840132"/>
            <a:ext cx="1187034" cy="738664"/>
          </a:xfrm>
          <a:prstGeom prst="rect">
            <a:avLst/>
          </a:prstGeom>
          <a:solidFill>
            <a:schemeClr val="accent6"/>
          </a:solidFill>
          <a:ln w="9525">
            <a:noFill/>
            <a:miter lim="800000"/>
            <a:headEnd/>
            <a:tailEnd/>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AF catheter ablation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(1)</a:t>
            </a:r>
          </a:p>
        </p:txBody>
      </p:sp>
      <p:sp>
        <p:nvSpPr>
          <p:cNvPr id="26" name="Freeform: Shape 25">
            <a:extLst>
              <a:ext uri="{FF2B5EF4-FFF2-40B4-BE49-F238E27FC236}">
                <a16:creationId xmlns:a16="http://schemas.microsoft.com/office/drawing/2014/main" id="{6C80CE93-972E-2856-43C9-4B058C848E2A}"/>
              </a:ext>
            </a:extLst>
          </p:cNvPr>
          <p:cNvSpPr/>
          <p:nvPr/>
        </p:nvSpPr>
        <p:spPr bwMode="auto">
          <a:xfrm>
            <a:off x="1155315" y="5706355"/>
            <a:ext cx="2614827" cy="182289"/>
          </a:xfrm>
          <a:custGeom>
            <a:avLst/>
            <a:gdLst>
              <a:gd name="connsiteX0" fmla="*/ 0 w 6217920"/>
              <a:gd name="connsiteY0" fmla="*/ 274320 h 287383"/>
              <a:gd name="connsiteX1" fmla="*/ 0 w 6217920"/>
              <a:gd name="connsiteY1" fmla="*/ 0 h 287383"/>
              <a:gd name="connsiteX2" fmla="*/ 6217920 w 6217920"/>
              <a:gd name="connsiteY2" fmla="*/ 0 h 287383"/>
              <a:gd name="connsiteX3" fmla="*/ 6217920 w 6217920"/>
              <a:gd name="connsiteY3" fmla="*/ 287383 h 287383"/>
            </a:gdLst>
            <a:ahLst/>
            <a:cxnLst>
              <a:cxn ang="0">
                <a:pos x="connsiteX0" y="connsiteY0"/>
              </a:cxn>
              <a:cxn ang="0">
                <a:pos x="connsiteX1" y="connsiteY1"/>
              </a:cxn>
              <a:cxn ang="0">
                <a:pos x="connsiteX2" y="connsiteY2"/>
              </a:cxn>
              <a:cxn ang="0">
                <a:pos x="connsiteX3" y="connsiteY3"/>
              </a:cxn>
            </a:cxnLst>
            <a:rect l="l" t="t" r="r" b="b"/>
            <a:pathLst>
              <a:path w="6217920" h="287383">
                <a:moveTo>
                  <a:pt x="0" y="274320"/>
                </a:moveTo>
                <a:lnTo>
                  <a:pt x="0" y="0"/>
                </a:lnTo>
                <a:lnTo>
                  <a:pt x="6217920" y="0"/>
                </a:lnTo>
                <a:lnTo>
                  <a:pt x="6217920" y="287383"/>
                </a:lnTo>
              </a:path>
            </a:pathLst>
          </a:custGeom>
          <a:noFill/>
          <a:ln w="28575">
            <a:solidFill>
              <a:schemeClr val="bg1"/>
            </a:solidFill>
            <a:miter lim="800000"/>
            <a:headEnd type="triangle" w="med" len="med"/>
            <a:tailEnd type="triangle" w="med" len="me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 name="TextBox 19">
            <a:extLst>
              <a:ext uri="{FF2B5EF4-FFF2-40B4-BE49-F238E27FC236}">
                <a16:creationId xmlns:a16="http://schemas.microsoft.com/office/drawing/2014/main" id="{DBED446B-02AA-381B-A796-A8AA12DA8AD4}"/>
              </a:ext>
            </a:extLst>
          </p:cNvPr>
          <p:cNvSpPr txBox="1">
            <a:spLocks noChangeArrowheads="1"/>
          </p:cNvSpPr>
          <p:nvPr/>
        </p:nvSpPr>
        <p:spPr bwMode="auto">
          <a:xfrm>
            <a:off x="561798" y="5874246"/>
            <a:ext cx="1187034" cy="307777"/>
          </a:xfrm>
          <a:prstGeom prst="rect">
            <a:avLst/>
          </a:prstGeom>
          <a:solidFill>
            <a:schemeClr val="accent4"/>
          </a:solidFill>
          <a:ln w="9525">
            <a:noFill/>
            <a:miter lim="800000"/>
            <a:headEnd/>
            <a:tailEnd/>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No clinical AF</a:t>
            </a:r>
          </a:p>
        </p:txBody>
      </p:sp>
      <p:sp>
        <p:nvSpPr>
          <p:cNvPr id="28" name="TextBox 19">
            <a:extLst>
              <a:ext uri="{FF2B5EF4-FFF2-40B4-BE49-F238E27FC236}">
                <a16:creationId xmlns:a16="http://schemas.microsoft.com/office/drawing/2014/main" id="{68AFAEE4-A5DC-0CBA-1BCA-8DF072417D8F}"/>
              </a:ext>
            </a:extLst>
          </p:cNvPr>
          <p:cNvSpPr txBox="1">
            <a:spLocks noChangeArrowheads="1"/>
          </p:cNvSpPr>
          <p:nvPr/>
        </p:nvSpPr>
        <p:spPr bwMode="auto">
          <a:xfrm>
            <a:off x="3176625" y="5871767"/>
            <a:ext cx="1187034" cy="307777"/>
          </a:xfrm>
          <a:prstGeom prst="rect">
            <a:avLst/>
          </a:prstGeom>
          <a:solidFill>
            <a:schemeClr val="accent4"/>
          </a:solidFill>
          <a:ln w="9525">
            <a:noFill/>
            <a:miter lim="800000"/>
            <a:headEnd/>
            <a:tailEnd/>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Recurrent AF</a:t>
            </a:r>
          </a:p>
        </p:txBody>
      </p:sp>
      <p:sp>
        <p:nvSpPr>
          <p:cNvPr id="30" name="TextBox 29">
            <a:extLst>
              <a:ext uri="{FF2B5EF4-FFF2-40B4-BE49-F238E27FC236}">
                <a16:creationId xmlns:a16="http://schemas.microsoft.com/office/drawing/2014/main" id="{B95518D9-7987-7080-FA52-282C49A4E64F}"/>
              </a:ext>
            </a:extLst>
          </p:cNvPr>
          <p:cNvSpPr txBox="1">
            <a:spLocks noChangeArrowheads="1"/>
          </p:cNvSpPr>
          <p:nvPr/>
        </p:nvSpPr>
        <p:spPr bwMode="auto">
          <a:xfrm>
            <a:off x="4997381" y="4023595"/>
            <a:ext cx="2609607" cy="523220"/>
          </a:xfrm>
          <a:prstGeom prst="rect">
            <a:avLst/>
          </a:prstGeom>
          <a:solidFill>
            <a:schemeClr val="accent3"/>
          </a:solidFill>
          <a:ln w="9525">
            <a:noFill/>
            <a:miter lim="800000"/>
            <a:headEnd/>
            <a:tailEnd/>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Decision for pharmacological rhythm- vs rate-control strategy</a:t>
            </a:r>
          </a:p>
        </p:txBody>
      </p:sp>
      <p:sp>
        <p:nvSpPr>
          <p:cNvPr id="32" name="TextBox 31">
            <a:extLst>
              <a:ext uri="{FF2B5EF4-FFF2-40B4-BE49-F238E27FC236}">
                <a16:creationId xmlns:a16="http://schemas.microsoft.com/office/drawing/2014/main" id="{E4D3B5A7-2671-E5D0-66F6-F915B442A737}"/>
              </a:ext>
            </a:extLst>
          </p:cNvPr>
          <p:cNvSpPr txBox="1">
            <a:spLocks noChangeArrowheads="1"/>
          </p:cNvSpPr>
          <p:nvPr/>
        </p:nvSpPr>
        <p:spPr bwMode="auto">
          <a:xfrm>
            <a:off x="4997381" y="4713974"/>
            <a:ext cx="2609607" cy="954107"/>
          </a:xfrm>
          <a:prstGeom prst="rect">
            <a:avLst/>
          </a:prstGeom>
          <a:solidFill>
            <a:schemeClr val="accent3"/>
          </a:solidFill>
          <a:ln w="9525">
            <a:noFill/>
            <a:miter lim="800000"/>
            <a:headEnd/>
            <a:tailEnd/>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Pharmacological cardioversion and maintenance of sinus rhythm after cardioversion </a:t>
            </a:r>
            <a:br>
              <a:rPr kumimoji="0" lang="en-US" altLang="en-US" sz="14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br>
            <a:r>
              <a:rPr kumimoji="0" lang="en-US" altLang="en-US" sz="14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(See sections 8.2.3 and 8.3.1)</a:t>
            </a:r>
          </a:p>
        </p:txBody>
      </p:sp>
      <p:sp>
        <p:nvSpPr>
          <p:cNvPr id="33" name="TextBox 19">
            <a:extLst>
              <a:ext uri="{FF2B5EF4-FFF2-40B4-BE49-F238E27FC236}">
                <a16:creationId xmlns:a16="http://schemas.microsoft.com/office/drawing/2014/main" id="{EA16DED9-EAD3-11D4-5D46-FC5A8AF9F0BD}"/>
              </a:ext>
            </a:extLst>
          </p:cNvPr>
          <p:cNvSpPr txBox="1">
            <a:spLocks noChangeArrowheads="1"/>
          </p:cNvSpPr>
          <p:nvPr/>
        </p:nvSpPr>
        <p:spPr bwMode="auto">
          <a:xfrm>
            <a:off x="4611230" y="5871766"/>
            <a:ext cx="1392882" cy="307777"/>
          </a:xfrm>
          <a:prstGeom prst="rect">
            <a:avLst/>
          </a:prstGeom>
          <a:solidFill>
            <a:schemeClr val="accent4"/>
          </a:solidFill>
          <a:ln w="9525">
            <a:noFill/>
            <a:miter lim="800000"/>
            <a:headEnd/>
            <a:tailEnd/>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Repeat ablation</a:t>
            </a:r>
          </a:p>
        </p:txBody>
      </p:sp>
      <p:cxnSp>
        <p:nvCxnSpPr>
          <p:cNvPr id="34" name="Straight Arrow Connector 33">
            <a:extLst>
              <a:ext uri="{FF2B5EF4-FFF2-40B4-BE49-F238E27FC236}">
                <a16:creationId xmlns:a16="http://schemas.microsoft.com/office/drawing/2014/main" id="{B9698211-A3D6-E32C-328B-FC097F0ECF81}"/>
              </a:ext>
            </a:extLst>
          </p:cNvPr>
          <p:cNvCxnSpPr>
            <a:cxnSpLocks/>
          </p:cNvCxnSpPr>
          <p:nvPr/>
        </p:nvCxnSpPr>
        <p:spPr bwMode="auto">
          <a:xfrm>
            <a:off x="4370383" y="6031371"/>
            <a:ext cx="240162" cy="0"/>
          </a:xfrm>
          <a:prstGeom prst="straightConnector1">
            <a:avLst/>
          </a:prstGeom>
          <a:noFill/>
          <a:ln w="28575" cap="flat" cmpd="sng" algn="ctr">
            <a:solidFill>
              <a:schemeClr val="bg1"/>
            </a:solidFill>
            <a:prstDash val="solid"/>
            <a:round/>
            <a:headEnd type="none" w="med" len="med"/>
            <a:tailEnd type="triangle"/>
          </a:ln>
          <a:effectLst/>
        </p:spPr>
      </p:cxnSp>
      <p:sp>
        <p:nvSpPr>
          <p:cNvPr id="37" name="Freeform: Shape 36">
            <a:extLst>
              <a:ext uri="{FF2B5EF4-FFF2-40B4-BE49-F238E27FC236}">
                <a16:creationId xmlns:a16="http://schemas.microsoft.com/office/drawing/2014/main" id="{9D1A2DE8-FD24-788D-DAA7-81C0677EF0A0}"/>
              </a:ext>
            </a:extLst>
          </p:cNvPr>
          <p:cNvSpPr/>
          <p:nvPr/>
        </p:nvSpPr>
        <p:spPr bwMode="auto">
          <a:xfrm>
            <a:off x="4457698" y="4282888"/>
            <a:ext cx="537603" cy="1754841"/>
          </a:xfrm>
          <a:custGeom>
            <a:avLst/>
            <a:gdLst>
              <a:gd name="connsiteX0" fmla="*/ 0 w 504265"/>
              <a:gd name="connsiteY0" fmla="*/ 1754841 h 1754841"/>
              <a:gd name="connsiteX1" fmla="*/ 0 w 504265"/>
              <a:gd name="connsiteY1" fmla="*/ 0 h 1754841"/>
              <a:gd name="connsiteX2" fmla="*/ 504265 w 504265"/>
              <a:gd name="connsiteY2" fmla="*/ 0 h 1754841"/>
            </a:gdLst>
            <a:ahLst/>
            <a:cxnLst>
              <a:cxn ang="0">
                <a:pos x="connsiteX0" y="connsiteY0"/>
              </a:cxn>
              <a:cxn ang="0">
                <a:pos x="connsiteX1" y="connsiteY1"/>
              </a:cxn>
              <a:cxn ang="0">
                <a:pos x="connsiteX2" y="connsiteY2"/>
              </a:cxn>
            </a:cxnLst>
            <a:rect l="l" t="t" r="r" b="b"/>
            <a:pathLst>
              <a:path w="504265" h="1754841">
                <a:moveTo>
                  <a:pt x="0" y="1754841"/>
                </a:moveTo>
                <a:lnTo>
                  <a:pt x="0" y="0"/>
                </a:lnTo>
                <a:lnTo>
                  <a:pt x="504265" y="0"/>
                </a:lnTo>
              </a:path>
            </a:pathLst>
          </a:custGeom>
          <a:noFill/>
          <a:ln w="28575">
            <a:solidFill>
              <a:schemeClr val="bg1"/>
            </a:solidFill>
            <a:miter lim="800000"/>
            <a:headEnd type="none" w="med" len="med"/>
            <a:tailEnd type="triangle" w="med" len="me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38" name="Group 37">
            <a:extLst>
              <a:ext uri="{FF2B5EF4-FFF2-40B4-BE49-F238E27FC236}">
                <a16:creationId xmlns:a16="http://schemas.microsoft.com/office/drawing/2014/main" id="{BB9ED98E-E547-34AD-2506-CC9F3774CF30}"/>
              </a:ext>
            </a:extLst>
          </p:cNvPr>
          <p:cNvGrpSpPr/>
          <p:nvPr/>
        </p:nvGrpSpPr>
        <p:grpSpPr>
          <a:xfrm rot="16200000">
            <a:off x="6948124" y="3834492"/>
            <a:ext cx="2196514" cy="878785"/>
            <a:chOff x="2390546" y="1395387"/>
            <a:chExt cx="4365881" cy="999201"/>
          </a:xfrm>
        </p:grpSpPr>
        <p:sp>
          <p:nvSpPr>
            <p:cNvPr id="39" name="Freeform: Shape 38">
              <a:extLst>
                <a:ext uri="{FF2B5EF4-FFF2-40B4-BE49-F238E27FC236}">
                  <a16:creationId xmlns:a16="http://schemas.microsoft.com/office/drawing/2014/main" id="{98E40C7F-4823-2E14-11AC-5FC5F8C691BC}"/>
                </a:ext>
              </a:extLst>
            </p:cNvPr>
            <p:cNvSpPr/>
            <p:nvPr/>
          </p:nvSpPr>
          <p:spPr bwMode="auto">
            <a:xfrm>
              <a:off x="2390546" y="2210033"/>
              <a:ext cx="4365881" cy="184555"/>
            </a:xfrm>
            <a:custGeom>
              <a:avLst/>
              <a:gdLst>
                <a:gd name="connsiteX0" fmla="*/ 0 w 6217920"/>
                <a:gd name="connsiteY0" fmla="*/ 274320 h 287383"/>
                <a:gd name="connsiteX1" fmla="*/ 0 w 6217920"/>
                <a:gd name="connsiteY1" fmla="*/ 0 h 287383"/>
                <a:gd name="connsiteX2" fmla="*/ 6217920 w 6217920"/>
                <a:gd name="connsiteY2" fmla="*/ 0 h 287383"/>
                <a:gd name="connsiteX3" fmla="*/ 6217920 w 6217920"/>
                <a:gd name="connsiteY3" fmla="*/ 287383 h 287383"/>
              </a:gdLst>
              <a:ahLst/>
              <a:cxnLst>
                <a:cxn ang="0">
                  <a:pos x="connsiteX0" y="connsiteY0"/>
                </a:cxn>
                <a:cxn ang="0">
                  <a:pos x="connsiteX1" y="connsiteY1"/>
                </a:cxn>
                <a:cxn ang="0">
                  <a:pos x="connsiteX2" y="connsiteY2"/>
                </a:cxn>
                <a:cxn ang="0">
                  <a:pos x="connsiteX3" y="connsiteY3"/>
                </a:cxn>
              </a:cxnLst>
              <a:rect l="l" t="t" r="r" b="b"/>
              <a:pathLst>
                <a:path w="6217920" h="287383">
                  <a:moveTo>
                    <a:pt x="0" y="274320"/>
                  </a:moveTo>
                  <a:lnTo>
                    <a:pt x="0" y="0"/>
                  </a:lnTo>
                  <a:lnTo>
                    <a:pt x="6217920" y="0"/>
                  </a:lnTo>
                  <a:lnTo>
                    <a:pt x="6217920" y="287383"/>
                  </a:lnTo>
                </a:path>
              </a:pathLst>
            </a:custGeom>
            <a:noFill/>
            <a:ln w="28575">
              <a:solidFill>
                <a:schemeClr val="bg1"/>
              </a:solidFill>
              <a:miter lim="800000"/>
              <a:headEnd type="triangle" w="med" len="med"/>
              <a:tailEnd type="triangle" w="med" len="me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40" name="Straight Connector 39">
              <a:extLst>
                <a:ext uri="{FF2B5EF4-FFF2-40B4-BE49-F238E27FC236}">
                  <a16:creationId xmlns:a16="http://schemas.microsoft.com/office/drawing/2014/main" id="{2FDB350A-1809-DBA6-030A-2876AA6FDF3F}"/>
                </a:ext>
              </a:extLst>
            </p:cNvPr>
            <p:cNvCxnSpPr>
              <a:cxnSpLocks/>
              <a:stCxn id="30" idx="3"/>
            </p:cNvCxnSpPr>
            <p:nvPr/>
          </p:nvCxnSpPr>
          <p:spPr bwMode="auto">
            <a:xfrm rot="5400000" flipV="1">
              <a:off x="4139183" y="1807189"/>
              <a:ext cx="825697" cy="2093"/>
            </a:xfrm>
            <a:prstGeom prst="line">
              <a:avLst/>
            </a:prstGeom>
            <a:noFill/>
            <a:ln w="28575" cap="flat" cmpd="sng" algn="ctr">
              <a:solidFill>
                <a:schemeClr val="bg1"/>
              </a:solidFill>
              <a:prstDash val="solid"/>
              <a:round/>
              <a:headEnd type="none" w="med" len="med"/>
              <a:tailEnd type="none" w="med" len="med"/>
            </a:ln>
            <a:effectLst/>
          </p:spPr>
        </p:cxnSp>
      </p:grpSp>
      <p:sp>
        <p:nvSpPr>
          <p:cNvPr id="42" name="TextBox 41">
            <a:extLst>
              <a:ext uri="{FF2B5EF4-FFF2-40B4-BE49-F238E27FC236}">
                <a16:creationId xmlns:a16="http://schemas.microsoft.com/office/drawing/2014/main" id="{1D8327ED-34CD-D3E4-7C8F-3E114941FCAB}"/>
              </a:ext>
            </a:extLst>
          </p:cNvPr>
          <p:cNvSpPr txBox="1">
            <a:spLocks noChangeArrowheads="1"/>
          </p:cNvSpPr>
          <p:nvPr/>
        </p:nvSpPr>
        <p:spPr bwMode="auto">
          <a:xfrm>
            <a:off x="8485774" y="2601515"/>
            <a:ext cx="3020425" cy="1169551"/>
          </a:xfrm>
          <a:prstGeom prst="rect">
            <a:avLst/>
          </a:prstGeom>
          <a:solidFill>
            <a:schemeClr val="accent5"/>
          </a:solidFill>
          <a:ln w="9525">
            <a:noFill/>
            <a:miter lim="800000"/>
            <a:headEnd/>
            <a:tailEnd/>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HFrEF (LVEF ≤50%)</a:t>
            </a:r>
            <a:b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b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Uncontrolled rate + rhythm control failed or not appropriate:</a:t>
            </a:r>
            <a:b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br>
            <a:r>
              <a:rPr kumimoji="0" lang="en-US" altLang="en-US" sz="14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AV nodal ablation + pacing</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(2a)</a:t>
            </a:r>
          </a:p>
        </p:txBody>
      </p:sp>
      <p:sp>
        <p:nvSpPr>
          <p:cNvPr id="43" name="TextBox 42">
            <a:extLst>
              <a:ext uri="{FF2B5EF4-FFF2-40B4-BE49-F238E27FC236}">
                <a16:creationId xmlns:a16="http://schemas.microsoft.com/office/drawing/2014/main" id="{DDCA880E-AAF5-81D2-C911-ED69E4A8E0F0}"/>
              </a:ext>
            </a:extLst>
          </p:cNvPr>
          <p:cNvSpPr txBox="1">
            <a:spLocks noChangeArrowheads="1"/>
          </p:cNvSpPr>
          <p:nvPr/>
        </p:nvSpPr>
        <p:spPr bwMode="auto">
          <a:xfrm>
            <a:off x="8485775" y="3915641"/>
            <a:ext cx="3020425" cy="738664"/>
          </a:xfrm>
          <a:prstGeom prst="rect">
            <a:avLst/>
          </a:prstGeom>
          <a:solidFill>
            <a:schemeClr val="accent5">
              <a:lumMod val="60000"/>
              <a:lumOff val="40000"/>
            </a:schemeClr>
          </a:solidFill>
          <a:ln w="9525">
            <a:noFill/>
            <a:miter lim="800000"/>
            <a:headEnd/>
            <a:tailEnd/>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Left bundle or His bundle pacing as alternative to biventricular pacing</a:t>
            </a:r>
            <a:endParaRPr kumimoji="0" lang="en-US" altLang="en-US" sz="14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(2b)</a:t>
            </a:r>
          </a:p>
        </p:txBody>
      </p:sp>
      <p:sp>
        <p:nvSpPr>
          <p:cNvPr id="44" name="TextBox 43">
            <a:extLst>
              <a:ext uri="{FF2B5EF4-FFF2-40B4-BE49-F238E27FC236}">
                <a16:creationId xmlns:a16="http://schemas.microsoft.com/office/drawing/2014/main" id="{AAA3EF8E-516A-9807-7C01-27F3B091CF95}"/>
              </a:ext>
            </a:extLst>
          </p:cNvPr>
          <p:cNvSpPr txBox="1">
            <a:spLocks noChangeArrowheads="1"/>
          </p:cNvSpPr>
          <p:nvPr/>
        </p:nvSpPr>
        <p:spPr bwMode="auto">
          <a:xfrm>
            <a:off x="8485773" y="4807426"/>
            <a:ext cx="3020425" cy="1169551"/>
          </a:xfrm>
          <a:prstGeom prst="rect">
            <a:avLst/>
          </a:prstGeom>
          <a:solidFill>
            <a:schemeClr val="accent5"/>
          </a:solidFill>
          <a:ln w="9525">
            <a:noFill/>
            <a:miter lim="800000"/>
            <a:headEnd/>
            <a:tailEnd/>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Uncontrolled rate with biventricular pacing  in place without effective pacing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AV nodal ablation</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(2a)</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LongProperties xmlns="http://schemas.microsoft.com/office/2006/metadata/long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4bd0cd14-c8a3-4b99-a426-0091324fca26">
      <Terms xmlns="http://schemas.microsoft.com/office/infopath/2007/PartnerControls"/>
    </lcf76f155ced4ddcb4097134ff3c332f>
    <TaxCatchAll xmlns="22fd6914-46d4-4c7e-bbad-46e82841b69d" xsi:nil="true"/>
  </documentManagement>
</p:properties>
</file>

<file path=customXml/item4.xml><?xml version="1.0" encoding="utf-8"?>
<ct:contentTypeSchema xmlns:ct="http://schemas.microsoft.com/office/2006/metadata/contentType" xmlns:ma="http://schemas.microsoft.com/office/2006/metadata/properties/metaAttributes" ct:_="" ma:_="" ma:contentTypeName="Document" ma:contentTypeID="0x010100EFE99E6FEC35B24CAA8553D8B757CCDA" ma:contentTypeVersion="14" ma:contentTypeDescription="Create a new document." ma:contentTypeScope="" ma:versionID="d950a84dd85238c819cb619f436d261f">
  <xsd:schema xmlns:xsd="http://www.w3.org/2001/XMLSchema" xmlns:xs="http://www.w3.org/2001/XMLSchema" xmlns:p="http://schemas.microsoft.com/office/2006/metadata/properties" xmlns:ns2="4bd0cd14-c8a3-4b99-a426-0091324fca26" xmlns:ns3="22fd6914-46d4-4c7e-bbad-46e82841b69d" targetNamespace="http://schemas.microsoft.com/office/2006/metadata/properties" ma:root="true" ma:fieldsID="054b87768a8a358a7402cba779132b8b" ns2:_="" ns3:_="">
    <xsd:import namespace="4bd0cd14-c8a3-4b99-a426-0091324fca26"/>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3:SharedWithUsers" minOccurs="0"/>
                <xsd:element ref="ns3:SharedWithDetail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bd0cd14-c8a3-4b99-a426-0091324fca2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DateTaken" ma:index="20" nillable="true" ma:displayName="MediaServiceDateTaken" ma:hidden="true" ma:indexed="true" ma:internalName="MediaServiceDateTake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2.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3.xml><?xml version="1.0" encoding="utf-8"?>
<ds:datastoreItem xmlns:ds="http://schemas.openxmlformats.org/officeDocument/2006/customXml" ds:itemID="{5BA55BC3-5A03-47C2-8EC3-D964C3B5E779}">
  <ds:schemaRefs>
    <ds:schemaRef ds:uri="http://www.w3.org/XML/1998/namespace"/>
    <ds:schemaRef ds:uri="http://schemas.microsoft.com/office/2006/documentManagement/types"/>
    <ds:schemaRef ds:uri="http://purl.org/dc/elements/1.1/"/>
    <ds:schemaRef ds:uri="http://purl.org/dc/terms/"/>
    <ds:schemaRef ds:uri="http://purl.org/dc/dcmitype/"/>
    <ds:schemaRef ds:uri="http://schemas.microsoft.com/office/infopath/2007/PartnerControls"/>
    <ds:schemaRef ds:uri="http://schemas.openxmlformats.org/package/2006/metadata/core-properties"/>
    <ds:schemaRef ds:uri="22fd6914-46d4-4c7e-bbad-46e82841b69d"/>
    <ds:schemaRef ds:uri="4bd0cd14-c8a3-4b99-a426-0091324fca26"/>
    <ds:schemaRef ds:uri="http://schemas.microsoft.com/office/2006/metadata/properties"/>
  </ds:schemaRefs>
</ds:datastoreItem>
</file>

<file path=customXml/itemProps4.xml><?xml version="1.0" encoding="utf-8"?>
<ds:datastoreItem xmlns:ds="http://schemas.openxmlformats.org/officeDocument/2006/customXml" ds:itemID="{86DE08B3-A10B-45BA-B599-4F404AB11D4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bd0cd14-c8a3-4b99-a426-0091324fca26"/>
    <ds:schemaRef ds:uri="22fd6914-46d4-4c7e-bbad-46e82841b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6207</TotalTime>
  <Words>6175</Words>
  <Application>Microsoft Office PowerPoint</Application>
  <PresentationFormat>Widescreen</PresentationFormat>
  <Paragraphs>1271</Paragraphs>
  <Slides>41</Slides>
  <Notes>41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41</vt:i4>
      </vt:variant>
    </vt:vector>
  </HeadingPairs>
  <TitlesOfParts>
    <vt:vector size="52" baseType="lpstr">
      <vt:lpstr>MS PGothic</vt:lpstr>
      <vt:lpstr>Arial</vt:lpstr>
      <vt:lpstr>BlinkMacSystemFont</vt:lpstr>
      <vt:lpstr>Calibri</vt:lpstr>
      <vt:lpstr>Google Sans</vt:lpstr>
      <vt:lpstr>Lub Dub Medium</vt:lpstr>
      <vt:lpstr>Merriweather</vt:lpstr>
      <vt:lpstr>Roboto</vt:lpstr>
      <vt:lpstr>Source Sans Pro</vt:lpstr>
      <vt:lpstr>Wingdings</vt:lpstr>
      <vt:lpstr>2022_CCO_Template</vt:lpstr>
      <vt:lpstr>Charting a Course for Success: Navigating  New Guidelines in Atrial Fibrillation Management and Treatment </vt:lpstr>
      <vt:lpstr>About These Slides</vt:lpstr>
      <vt:lpstr>Faculty and Disclosures</vt:lpstr>
      <vt:lpstr>Learning Objectives</vt:lpstr>
      <vt:lpstr>3 Pillars of AF Management</vt:lpstr>
      <vt:lpstr>Effects of DOAC vs Warfarin for AF</vt:lpstr>
      <vt:lpstr>Estimated 71% RRR in Stroke With NOAC vs Control</vt:lpstr>
      <vt:lpstr>Use of Oral Anticoagulants in Older Adults With Newly Diagnosed AF (2010-2020)</vt:lpstr>
      <vt:lpstr>Contraindications to Anticoagulation From ORBIT-AF</vt:lpstr>
      <vt:lpstr>AVERROES: Apixaban to Prevent Stroke in Patients With AF Unsuitable for Vitamin K Antagonist Therapy</vt:lpstr>
      <vt:lpstr>Rivaroxaban Combination or Monotherapy for AF With Stable Coronary Disease: AFIRE Study </vt:lpstr>
      <vt:lpstr>Rivaroxaban Combination or Monotherapy for AF With Stable Coronary Disease: Key Outcomes</vt:lpstr>
      <vt:lpstr>A Novel Bleeding Risk Score for Patients With AF</vt:lpstr>
      <vt:lpstr>Major Bleeding Is a Major Problem</vt:lpstr>
      <vt:lpstr>ELAN: Early vs Late Initiation of Oral Anticoagulants for Stroke with AF</vt:lpstr>
      <vt:lpstr>ELDERCARE-AF: Low-Dose Edoxaban for Much Older Patients With AF</vt:lpstr>
      <vt:lpstr>ARISTOTLE: Apixaban vs Warfarin for Stroke Prevention  Across Age Strata </vt:lpstr>
      <vt:lpstr>Antithrombotic Therapy Selection for Older Patients With AF Who are at Risk of Falls</vt:lpstr>
      <vt:lpstr>Should Frail Patients on Warfarin Be Switched to DOAC?</vt:lpstr>
      <vt:lpstr>Biomarkers and Risk in AF by Quartiles of NT-proBNP and CHADS-VASc</vt:lpstr>
      <vt:lpstr>COMBINE-AF: DOACs vs Warfarin Across the Spectrum of Kidney Function</vt:lpstr>
      <vt:lpstr>Warfarin for Prevention of Stroke in Patients With AF and Advanced Kidney Disease </vt:lpstr>
      <vt:lpstr>Meta-analysis of DOACs for Patients With AF and CKD Receiving Dialysis</vt:lpstr>
      <vt:lpstr>Antithrombotic Options in Patients With AF</vt:lpstr>
      <vt:lpstr>ASSERT: Device-Detected Subclinical AF and Stroke </vt:lpstr>
      <vt:lpstr>Absolute Risk of Stroke in Patients With/without Subclinical AF vs With Clinical AF</vt:lpstr>
      <vt:lpstr>NOAH-AFNET 6: Anticoagulation in Patients With Device-Detected AF</vt:lpstr>
      <vt:lpstr>NOAH-AFNET 6: Anticoagulation in Patients With Device-Detected AF</vt:lpstr>
      <vt:lpstr>ARTESIA: Apixaban for Stroke Prevention in Patients With Subclinical AF</vt:lpstr>
      <vt:lpstr>ARTESIA: Apixaban for Stroke Prevention in Patients With Subclinical AF</vt:lpstr>
      <vt:lpstr>Primary Efficacy Analysis (ITT)</vt:lpstr>
      <vt:lpstr>Safety Analysis: Major Bleeding (On-Treatment)</vt:lpstr>
      <vt:lpstr>Meta-analysis of NOAH-AFNET 6 and ARTESiA Trials: Stroke or Systemic Embolism</vt:lpstr>
      <vt:lpstr>Antithrombotic Options in Patients With AF</vt:lpstr>
      <vt:lpstr>ARTESiA Results by Subgroup</vt:lpstr>
      <vt:lpstr>Proposed Approach: Irregular Rhythm Alert on Watch or BP Monitor, Without Clinical AF</vt:lpstr>
      <vt:lpstr>LAAOS III: Left Atrial Appendage Occlusion During Cardiac Surgery to Prevent Stroke</vt:lpstr>
      <vt:lpstr>Cardiac Surgery—Left Atrial Appendage Exclusion/Excision</vt:lpstr>
      <vt:lpstr>AF Catheter Ablation</vt:lpstr>
      <vt:lpstr>Anticoagulation Therapy After Catheter Ablation</vt:lpstr>
      <vt:lpstr>Heart Failure and AF </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Charting a Course for Success: Navigating New Guidelines in Atrial Fibrillation Management and Treatment</dc:title>
  <dc:creator>Preferred User</dc:creator>
  <cp:lastModifiedBy>Natalia Kolenko</cp:lastModifiedBy>
  <cp:revision>611</cp:revision>
  <cp:lastPrinted>2016-09-26T20:21:49Z</cp:lastPrinted>
  <dcterms:created xsi:type="dcterms:W3CDTF">2005-05-27T15:08:01Z</dcterms:created>
  <dcterms:modified xsi:type="dcterms:W3CDTF">2024-06-21T18:32:27Z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21dbe0da-0687-46ed-abba-29ef1267cc3e</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0x010100EFE99E6FEC35B24CAA8553D8B757CCDA</vt:lpwstr>
  </property>
  <property fmtid="{D5CDD505-2E9C-101B-9397-08002B2CF9AE}" pid="9" name="MediaServiceImageTags">
    <vt:lpwstr/>
  </property>
</Properties>
</file>