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6" r:id="rId5"/>
    <p:sldId id="558" r:id="rId6"/>
    <p:sldId id="567" r:id="rId7"/>
    <p:sldId id="2141411855" r:id="rId8"/>
    <p:sldId id="2141411857" r:id="rId9"/>
    <p:sldId id="549" r:id="rId10"/>
    <p:sldId id="550" r:id="rId11"/>
    <p:sldId id="2141411858" r:id="rId12"/>
    <p:sldId id="2141411859" r:id="rId13"/>
    <p:sldId id="551"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1A29FD2F-A5C7-3C72-4DD6-81720A41B40A}" name="Allison Weckerle" initials="AW" userId="S::aweckerle@cealliance.com::2aecc5db-e215-47aa-9eb4-82d4e2a56303" providerId="AD"/>
  <p188:author id="{1931278B-F88C-B647-E238-E070D7BE622A}" name="Anna Poppa" initials="AP" userId="Anna Poppa" providerId="None"/>
  <p188:author id="{67E39494-75B3-CF9E-6A44-82504F755C8B}" name="Dussadee Royal" initials="DR" userId="S::droyal@clinicaloptions.com::51beead8-6fa0-4b98-aeba-37044af35e17" providerId="AD"/>
  <p188:author id="{4576CDD3-0104-C7D9-F9C4-E83AFAC842EC}" name="Marie Becker" initials="MB" userId="d65aa0e91a5f4f86"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33"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DF65B-80C7-4A7D-A894-11F51DA90142}" v="556" dt="2025-06-04T15:25:32.076"/>
    <p1510:client id="{74F2F61C-2D5B-441A-8DB9-2B81835C101A}" v="11" dt="2025-06-04T15:48:13.158"/>
    <p1510:client id="{D581574A-4292-4E01-8F4E-956AFC2B8B42}" v="10" dt="2025-06-04T13:46:53.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03" autoAdjust="0"/>
    <p:restoredTop sz="84606" autoAdjust="0"/>
  </p:normalViewPr>
  <p:slideViewPr>
    <p:cSldViewPr snapToGrid="0">
      <p:cViewPr varScale="1">
        <p:scale>
          <a:sx n="66" d="100"/>
          <a:sy n="66" d="100"/>
        </p:scale>
        <p:origin x="440" y="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6711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18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6CB7-1BF6-8616-3E25-9C21EBF31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6017C-C9F0-014F-208D-E549011513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3F667-4954-AA05-0D69-B5D7ECE4DCCE}"/>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605DDE9C-1C70-7876-5A7F-EC934053964B}"/>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0269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1933780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NATALEE: Outcomes by Menopausal Status and Age From a Phase III Trial of Adjuvant Ribociclib + NSAI vs NSAI Alone in Patients With HR+/HER2-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69584"/>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04581"/>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75696" cy="4650686"/>
          </a:xfrm>
        </p:spPr>
        <p:txBody>
          <a:bodyPr/>
          <a:lstStyle/>
          <a:p>
            <a:r>
              <a:rPr lang="en-US" altLang="en-US" sz="2400" dirty="0"/>
              <a:t>Recurrence risk for patients with HR+/HER2- EBC persists despite survival benefits of adjuvant ET</a:t>
            </a:r>
            <a:r>
              <a:rPr lang="en-US" altLang="en-US" sz="2400" baseline="30000" dirty="0"/>
              <a:t>1</a:t>
            </a:r>
            <a:endParaRPr lang="en-US" altLang="en-US" sz="2400" dirty="0"/>
          </a:p>
          <a:p>
            <a:pPr lvl="1"/>
            <a:r>
              <a:rPr lang="en-US" altLang="en-US" sz="2200" dirty="0"/>
              <a:t>Recurrence risk is influenced by age and menopausal status</a:t>
            </a:r>
            <a:r>
              <a:rPr lang="en-US" altLang="en-US" sz="2200" baseline="30000" dirty="0"/>
              <a:t>2</a:t>
            </a:r>
            <a:endParaRPr lang="en-US" altLang="en-US" sz="2400" baseline="30000" dirty="0"/>
          </a:p>
          <a:p>
            <a:r>
              <a:rPr lang="en-US" altLang="en-US" sz="2400" dirty="0"/>
              <a:t>Phase III NATALEE trial reported significant iDFS benefit with ribociclib + NSAI vs NSAI alone in patients with stage II/III HR+/HER2- EBC at increased risk of recurrence</a:t>
            </a:r>
            <a:r>
              <a:rPr lang="en-US" altLang="en-US" sz="2400" baseline="30000" dirty="0"/>
              <a:t>3</a:t>
            </a:r>
          </a:p>
          <a:p>
            <a:pPr lvl="1"/>
            <a:r>
              <a:rPr lang="en-US" altLang="en-US" sz="2200" dirty="0"/>
              <a:t>4-yr iDFS (landmark analysis): </a:t>
            </a:r>
            <a:r>
              <a:rPr lang="en-GB" sz="2200" dirty="0"/>
              <a:t>88.5% vs 83.6% (absolute improvement of 4.9%)</a:t>
            </a:r>
            <a:r>
              <a:rPr lang="en-GB" sz="2200" baseline="30000" dirty="0"/>
              <a:t>4</a:t>
            </a:r>
            <a:endParaRPr lang="en-GB" sz="2200" dirty="0"/>
          </a:p>
          <a:p>
            <a:pPr lvl="1"/>
            <a:r>
              <a:rPr lang="en-GB" altLang="en-US" sz="2200" dirty="0"/>
              <a:t>Efficacy maintained across a broad population</a:t>
            </a:r>
            <a:r>
              <a:rPr lang="en-GB" altLang="en-US" sz="2200" baseline="30000" dirty="0"/>
              <a:t>4</a:t>
            </a:r>
            <a:endParaRPr lang="en-US" altLang="en-US" sz="2200" baseline="30000" dirty="0"/>
          </a:p>
          <a:p>
            <a:r>
              <a:rPr lang="en-US" altLang="en-US" sz="2400" dirty="0"/>
              <a:t>Current analysis from the NATALEE trial presents 4-yr efficacy, safety, and QoL data for ribociclib + NSAI vs NSAI alone by age and menopausal status</a:t>
            </a:r>
            <a:r>
              <a:rPr lang="en-US" altLang="en-US" sz="2400"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03453" y="6201074"/>
            <a:ext cx="8237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EBCTCG. Lancet. 2015;386:1341. 2. Zhu. Cancers (Basel). 2023;15:1917. 3. </a:t>
            </a:r>
            <a:r>
              <a:rPr lang="en-US" altLang="en-US" sz="1200" spc="-10" dirty="0">
                <a:solidFill>
                  <a:srgbClr val="455560"/>
                </a:solidFill>
                <a:latin typeface="Calibri" panose="020F0502020204030204" pitchFamily="34" charset="0"/>
              </a:rPr>
              <a:t>Slamon. NEJM. 2024;390:1080.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Fasching. ESMO 2024. Abstr LBA13. 5. Kalinsky. ASCO 2025. Abstr 516.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Study Design</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2000" dirty="0">
                <a:solidFill>
                  <a:srgbClr val="000000"/>
                </a:solidFill>
                <a:cs typeface="Calibri" panose="020F0502020204030204" pitchFamily="34" charset="0"/>
              </a:rPr>
              <a:t>International, open-label, randomized phase III trial (data cutoff: April 29, 2024)</a:t>
            </a: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dirty="0">
              <a:solidFill>
                <a:srgbClr val="000000"/>
              </a:solidFill>
              <a:cs typeface="Calibri" panose="020F0502020204030204" pitchFamily="34" charset="0"/>
            </a:endParaRPr>
          </a:p>
          <a:p>
            <a:pPr marL="0" indent="0" defTabSz="1219114" eaLnBrk="1" fontAlgn="auto" hangingPunct="1">
              <a:spcBef>
                <a:spcPts val="0"/>
              </a:spcBef>
              <a:spcAft>
                <a:spcPts val="0"/>
              </a:spcAft>
              <a:buNone/>
              <a:defRPr/>
            </a:pPr>
            <a:endParaRPr lang="en-US" sz="2000" dirty="0">
              <a:solidFill>
                <a:srgbClr val="000000"/>
              </a:solidFill>
              <a:cs typeface="Calibri" panose="020F0502020204030204" pitchFamily="34" charset="0"/>
            </a:endParaRPr>
          </a:p>
          <a:p>
            <a:pPr lvl="0" defTabSz="1219114" fontAlgn="auto">
              <a:buClr>
                <a:srgbClr val="000000"/>
              </a:buClr>
              <a:defRPr/>
            </a:pPr>
            <a:r>
              <a:rPr lang="en-US" sz="2000" b="1" dirty="0">
                <a:solidFill>
                  <a:srgbClr val="000000"/>
                </a:solidFill>
                <a:cs typeface="Calibri" panose="020F0502020204030204" pitchFamily="34" charset="0"/>
              </a:rPr>
              <a:t>Primary endpoint: </a:t>
            </a:r>
            <a:r>
              <a:rPr lang="en-US" sz="2000" dirty="0">
                <a:solidFill>
                  <a:srgbClr val="000000"/>
                </a:solidFill>
                <a:cs typeface="Calibri" panose="020F0502020204030204" pitchFamily="34" charset="0"/>
              </a:rPr>
              <a:t>iDFS (STEEP criteria)</a:t>
            </a:r>
          </a:p>
          <a:p>
            <a:pPr lvl="0" defTabSz="1219114" fontAlgn="auto">
              <a:buClr>
                <a:srgbClr val="000000"/>
              </a:buClr>
              <a:defRPr/>
            </a:pPr>
            <a:r>
              <a:rPr lang="en-US" sz="2000" b="1" dirty="0">
                <a:solidFill>
                  <a:srgbClr val="000000"/>
                </a:solidFill>
                <a:cs typeface="Calibri" panose="020F0502020204030204" pitchFamily="34" charset="0"/>
              </a:rPr>
              <a:t>Key secondary endpoints: </a:t>
            </a:r>
            <a:r>
              <a:rPr lang="en-GB" sz="2000" dirty="0">
                <a:solidFill>
                  <a:srgbClr val="000000"/>
                </a:solidFill>
                <a:cs typeface="Calibri" panose="020F0502020204030204" pitchFamily="34" charset="0"/>
              </a:rPr>
              <a:t>RFS, DDFS, OS, PROs, PK, safety</a:t>
            </a:r>
          </a:p>
          <a:p>
            <a:pPr lvl="0" defTabSz="1219114" fontAlgn="auto">
              <a:buClr>
                <a:srgbClr val="000000"/>
              </a:buClr>
              <a:defRPr/>
            </a:pPr>
            <a:r>
              <a:rPr lang="en-GB" sz="2000" dirty="0">
                <a:solidFill>
                  <a:srgbClr val="000000"/>
                </a:solidFill>
                <a:cs typeface="Calibri" panose="020F0502020204030204" pitchFamily="34" charset="0"/>
              </a:rPr>
              <a:t>Current analysis includes primary endpoint data and selected secondary endpoints (RFS, DDFS, PROs, safety)</a:t>
            </a:r>
            <a:endParaRPr lang="en-US" sz="200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6220851" y="2545026"/>
            <a:ext cx="3869436" cy="91440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Ribociclib</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 </a:t>
            </a:r>
            <a:r>
              <a:rPr kumimoji="0" lang="en-GB"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400 mg PO QD for 3 wk on/ 1 wk off for 3 yr +</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 </a:t>
            </a: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NSAI</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 for ≥5 yr</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(n = 2549)</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6220851" y="3543896"/>
            <a:ext cx="3869436" cy="91440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NSAI*</a:t>
            </a: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 for ≥5 yr</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mn-cs"/>
              </a:rPr>
              <a:t>(n = 2552)</a:t>
            </a:r>
          </a:p>
        </p:txBody>
      </p:sp>
      <p:sp>
        <p:nvSpPr>
          <p:cNvPr id="16" name="TextBox 15">
            <a:extLst>
              <a:ext uri="{FF2B5EF4-FFF2-40B4-BE49-F238E27FC236}">
                <a16:creationId xmlns:a16="http://schemas.microsoft.com/office/drawing/2014/main" id="{62B0CFF7-7B81-4A97-A1B2-4CEBFB63F8DC}"/>
              </a:ext>
            </a:extLst>
          </p:cNvPr>
          <p:cNvSpPr txBox="1"/>
          <p:nvPr/>
        </p:nvSpPr>
        <p:spPr>
          <a:xfrm>
            <a:off x="1491743" y="2545027"/>
            <a:ext cx="3975976" cy="2062103"/>
          </a:xfrm>
          <a:prstGeom prst="rect">
            <a:avLst/>
          </a:prstGeom>
          <a:noFill/>
          <a:ln w="28575">
            <a:solidFill>
              <a:schemeClr val="tx1"/>
            </a:solidFill>
          </a:ln>
        </p:spPr>
        <p:txBody>
          <a:bodyPr wrap="square" rtlCol="0">
            <a:spAutoFit/>
          </a:bodyPr>
          <a:lstStyle/>
          <a:p>
            <a:pPr marL="0" marR="0" lvl="0" indent="0" algn="ctr" defTabSz="1219114"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mn-cs"/>
              </a:rPr>
              <a:t>Pre/postmenopausal women and men with HR+/HER2- EBC;</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mn-cs"/>
              </a:rPr>
              <a:t> stage IIA (either N0 with grade 2 and </a:t>
            </a: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mn-cs"/>
              </a:rPr>
              <a:t>Ki-67 ≥20%, Oncotype DX </a:t>
            </a:r>
            <a:b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mn-cs"/>
              </a:rPr>
            </a:b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mn-cs"/>
              </a:rPr>
              <a:t>Breast RS ≥26, or high risk via genomic risk profiling; N0 with grade 3; or </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mn-cs"/>
              </a:rPr>
              <a:t>N1), stage IIB, or stage III disease;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mn-cs"/>
              </a:rPr>
              <a:t>prior ET ≤12 mo permitted</a:t>
            </a:r>
            <a:b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mn-cs"/>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mn-cs"/>
              </a:rPr>
              <a:t>(N = 5101)</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5474017" y="3608226"/>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5474017" y="2974622"/>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6220851" y="4426273"/>
            <a:ext cx="4135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3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mn-cs"/>
              </a:rPr>
              <a:t>*Letrozole or anastrozole. Men and premenopausal women also received goserelin.</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NCT03701334. Slamon. NEJM. 2024;390:1080. </a:t>
            </a:r>
            <a:r>
              <a:rPr lang="en-US" altLang="en-US" sz="1200" b="0" dirty="0">
                <a:solidFill>
                  <a:srgbClr val="455560"/>
                </a:solidFill>
                <a:latin typeface="Calibri" panose="020F0502020204030204" pitchFamily="34" charset="0"/>
                <a:cs typeface="Arial" panose="020B0604020202020204" pitchFamily="34" charset="0"/>
              </a:rPr>
              <a:t>Kalinsky. ASCO 2025. Abstr 516.</a:t>
            </a: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5677638" y="2459703"/>
            <a:ext cx="0" cy="567630"/>
          </a:xfrm>
          <a:prstGeom prst="line">
            <a:avLst/>
          </a:prstGeom>
          <a:noFill/>
          <a:ln w="28575">
            <a:solidFill>
              <a:srgbClr val="000000"/>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1650015" y="1936483"/>
            <a:ext cx="8183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stage (II vs III), menopausal status (men and premenopausal women vs postmenopausal women),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(neo)adjuvant CT (yes vs no), geographic location (N America/W Europe/Oceania vs RoW)</a:t>
            </a:r>
          </a:p>
        </p:txBody>
      </p:sp>
      <p:sp>
        <p:nvSpPr>
          <p:cNvPr id="4" name="Rectangle 3">
            <a:extLst>
              <a:ext uri="{FF2B5EF4-FFF2-40B4-BE49-F238E27FC236}">
                <a16:creationId xmlns:a16="http://schemas.microsoft.com/office/drawing/2014/main" id="{4F1CEE7E-3228-129A-D379-5020BB38E630}"/>
              </a:ext>
            </a:extLst>
          </p:cNvPr>
          <p:cNvSpPr/>
          <p:nvPr/>
        </p:nvSpPr>
        <p:spPr bwMode="auto">
          <a:xfrm>
            <a:off x="614949" y="5671108"/>
            <a:ext cx="10768838" cy="578798"/>
          </a:xfrm>
          <a:prstGeom prst="rect">
            <a:avLst/>
          </a:prstGeom>
          <a:noFill/>
          <a:ln w="38100">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53297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EAFDF-5AA9-CFC6-C189-E3B08D93BF6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31007526-9310-12DE-4A3A-5AB57BBC782D}"/>
              </a:ext>
            </a:extLst>
          </p:cNvPr>
          <p:cNvSpPr>
            <a:spLocks noGrp="1" noChangeArrowheads="1"/>
          </p:cNvSpPr>
          <p:nvPr>
            <p:ph type="title"/>
          </p:nvPr>
        </p:nvSpPr>
        <p:spPr/>
        <p:txBody>
          <a:bodyPr/>
          <a:lstStyle/>
          <a:p>
            <a:r>
              <a:rPr lang="en-US" dirty="0"/>
              <a:t>NATALEE: Baseline Characteristics </a:t>
            </a:r>
            <a:endParaRPr lang="en-US" altLang="en-US" dirty="0"/>
          </a:p>
        </p:txBody>
      </p:sp>
      <p:sp>
        <p:nvSpPr>
          <p:cNvPr id="3" name="Content Placeholder 2">
            <a:extLst>
              <a:ext uri="{FF2B5EF4-FFF2-40B4-BE49-F238E27FC236}">
                <a16:creationId xmlns:a16="http://schemas.microsoft.com/office/drawing/2014/main" id="{28D0EFC2-C5A8-0F8A-8240-2285A18CF9EA}"/>
              </a:ext>
            </a:extLst>
          </p:cNvPr>
          <p:cNvSpPr>
            <a:spLocks noGrp="1"/>
          </p:cNvSpPr>
          <p:nvPr>
            <p:ph idx="1"/>
          </p:nvPr>
        </p:nvSpPr>
        <p:spPr/>
        <p:txBody>
          <a:bodyPr/>
          <a:lstStyle/>
          <a:p>
            <a:endParaRPr lang="en-US" sz="1800" dirty="0"/>
          </a:p>
          <a:p>
            <a:endParaRPr lang="en-US" sz="1800" dirty="0"/>
          </a:p>
          <a:p>
            <a:endParaRPr lang="en-US" sz="1100" dirty="0"/>
          </a:p>
          <a:p>
            <a:endParaRPr lang="en-US" sz="1800" dirty="0"/>
          </a:p>
          <a:p>
            <a:endParaRPr lang="en-US" sz="1200" dirty="0"/>
          </a:p>
          <a:p>
            <a:endParaRPr lang="en-US" sz="1600" dirty="0"/>
          </a:p>
          <a:p>
            <a:pPr>
              <a:spcAft>
                <a:spcPts val="500"/>
              </a:spcAft>
            </a:pPr>
            <a:r>
              <a:rPr lang="en-US" sz="1800" dirty="0"/>
              <a:t>Postmenopausal status defined as 1 of the following:</a:t>
            </a:r>
          </a:p>
          <a:p>
            <a:pPr lvl="1">
              <a:spcBef>
                <a:spcPts val="600"/>
              </a:spcBef>
              <a:spcAft>
                <a:spcPts val="0"/>
              </a:spcAft>
            </a:pPr>
            <a:r>
              <a:rPr lang="en-US" sz="1600" dirty="0"/>
              <a:t>Bilateral oophorectomy</a:t>
            </a:r>
          </a:p>
          <a:p>
            <a:pPr lvl="1">
              <a:spcBef>
                <a:spcPts val="600"/>
              </a:spcBef>
              <a:spcAft>
                <a:spcPts val="0"/>
              </a:spcAft>
            </a:pPr>
            <a:r>
              <a:rPr lang="en-US" sz="1600" dirty="0"/>
              <a:t>Age ≥60 yr</a:t>
            </a:r>
          </a:p>
          <a:p>
            <a:pPr lvl="1">
              <a:spcBef>
                <a:spcPts val="600"/>
              </a:spcBef>
              <a:spcAft>
                <a:spcPts val="0"/>
              </a:spcAft>
            </a:pPr>
            <a:r>
              <a:rPr lang="en-US" sz="1600" dirty="0"/>
              <a:t>Age &lt;60 yr with ≥12 months of amenorrhea (not due to CT, tamoxifen, toremifene, or ovarian suppression) and FSH and plasma estradiol in the postmenopausal range</a:t>
            </a:r>
          </a:p>
          <a:p>
            <a:pPr lvl="2">
              <a:spcBef>
                <a:spcPts val="600"/>
              </a:spcBef>
              <a:spcAft>
                <a:spcPts val="0"/>
              </a:spcAft>
            </a:pPr>
            <a:r>
              <a:rPr lang="en-US" sz="1400" dirty="0"/>
              <a:t>Age &lt;60 yr and receiving tamoxifen or toremifene: FSH and plasma estradiol in the post menopausal range</a:t>
            </a:r>
          </a:p>
          <a:p>
            <a:r>
              <a:rPr lang="en-US" sz="1800" dirty="0"/>
              <a:t>Premenopausal status defined as patients who do not meet the criteria of postmenopausal status</a:t>
            </a:r>
          </a:p>
          <a:p>
            <a:endParaRPr lang="en-US" sz="1800" dirty="0"/>
          </a:p>
        </p:txBody>
      </p:sp>
      <p:sp>
        <p:nvSpPr>
          <p:cNvPr id="9221" name="Text Box 11">
            <a:extLst>
              <a:ext uri="{FF2B5EF4-FFF2-40B4-BE49-F238E27FC236}">
                <a16:creationId xmlns:a16="http://schemas.microsoft.com/office/drawing/2014/main" id="{720D9C49-F7CD-A30D-A08C-FB02E695AD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graphicFrame>
        <p:nvGraphicFramePr>
          <p:cNvPr id="2" name="Group 3">
            <a:extLst>
              <a:ext uri="{FF2B5EF4-FFF2-40B4-BE49-F238E27FC236}">
                <a16:creationId xmlns:a16="http://schemas.microsoft.com/office/drawing/2014/main" id="{C216F367-1080-03EA-BF17-B9123A3CCA34}"/>
              </a:ext>
            </a:extLst>
          </p:cNvPr>
          <p:cNvGraphicFramePr>
            <a:graphicFrameLocks/>
          </p:cNvGraphicFramePr>
          <p:nvPr>
            <p:extLst>
              <p:ext uri="{D42A27DB-BD31-4B8C-83A1-F6EECF244321}">
                <p14:modId xmlns:p14="http://schemas.microsoft.com/office/powerpoint/2010/main" val="118878520"/>
              </p:ext>
            </p:extLst>
          </p:nvPr>
        </p:nvGraphicFramePr>
        <p:xfrm>
          <a:off x="716848" y="1513047"/>
          <a:ext cx="10758303" cy="2468976"/>
        </p:xfrm>
        <a:graphic>
          <a:graphicData uri="http://schemas.openxmlformats.org/drawingml/2006/table">
            <a:tbl>
              <a:tblPr/>
              <a:tblGrid>
                <a:gridCol w="3447367">
                  <a:extLst>
                    <a:ext uri="{9D8B030D-6E8A-4147-A177-3AD203B41FA5}">
                      <a16:colId xmlns:a16="http://schemas.microsoft.com/office/drawing/2014/main" val="20000"/>
                    </a:ext>
                  </a:extLst>
                </a:gridCol>
                <a:gridCol w="3655468">
                  <a:extLst>
                    <a:ext uri="{9D8B030D-6E8A-4147-A177-3AD203B41FA5}">
                      <a16:colId xmlns:a16="http://schemas.microsoft.com/office/drawing/2014/main" val="20001"/>
                    </a:ext>
                  </a:extLst>
                </a:gridCol>
                <a:gridCol w="3655468">
                  <a:extLst>
                    <a:ext uri="{9D8B030D-6E8A-4147-A177-3AD203B41FA5}">
                      <a16:colId xmlns:a16="http://schemas.microsoft.com/office/drawing/2014/main" val="20002"/>
                    </a:ext>
                  </a:extLst>
                </a:gridCol>
              </a:tblGrid>
              <a:tr h="4250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Premenopausal Women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Postmenopausal Women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0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4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Ki-67 &gt;20%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0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217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N1-N3 nodal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T3/T4 tumors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bl>
          </a:graphicData>
        </a:graphic>
      </p:graphicFrame>
    </p:spTree>
    <p:extLst>
      <p:ext uri="{BB962C8B-B14F-4D97-AF65-F5344CB8AC3E}">
        <p14:creationId xmlns:p14="http://schemas.microsoft.com/office/powerpoint/2010/main" val="392461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iDFS by Menopausal Status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 Reproduced with permission.</a:t>
            </a:r>
          </a:p>
        </p:txBody>
      </p:sp>
      <p:sp>
        <p:nvSpPr>
          <p:cNvPr id="5" name="TextBox 4">
            <a:extLst>
              <a:ext uri="{FF2B5EF4-FFF2-40B4-BE49-F238E27FC236}">
                <a16:creationId xmlns:a16="http://schemas.microsoft.com/office/drawing/2014/main" id="{4B25E858-0157-62B9-3956-1F518C634611}"/>
              </a:ext>
            </a:extLst>
          </p:cNvPr>
          <p:cNvSpPr txBox="1"/>
          <p:nvPr/>
        </p:nvSpPr>
        <p:spPr bwMode="auto">
          <a:xfrm>
            <a:off x="1904900" y="1510837"/>
            <a:ext cx="346369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GB" b="1" dirty="0">
                <a:solidFill>
                  <a:schemeClr val="bg1"/>
                </a:solidFill>
                <a:latin typeface="Calibri" panose="020F0502020204030204" pitchFamily="34" charset="0"/>
              </a:rPr>
              <a:t>iDFS in Premenopausal Women</a:t>
            </a:r>
          </a:p>
        </p:txBody>
      </p:sp>
      <p:sp>
        <p:nvSpPr>
          <p:cNvPr id="6" name="TextBox 5">
            <a:extLst>
              <a:ext uri="{FF2B5EF4-FFF2-40B4-BE49-F238E27FC236}">
                <a16:creationId xmlns:a16="http://schemas.microsoft.com/office/drawing/2014/main" id="{CEAC779A-DDB9-3C41-3AF1-C844ADB6A49C}"/>
              </a:ext>
            </a:extLst>
          </p:cNvPr>
          <p:cNvSpPr txBox="1"/>
          <p:nvPr/>
        </p:nvSpPr>
        <p:spPr bwMode="auto">
          <a:xfrm>
            <a:off x="7348794" y="1510837"/>
            <a:ext cx="349894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GB" b="1" dirty="0">
                <a:solidFill>
                  <a:schemeClr val="bg1"/>
                </a:solidFill>
                <a:latin typeface="Calibri" panose="020F0502020204030204" pitchFamily="34" charset="0"/>
              </a:rPr>
              <a:t>iDFS in Postmenopausal Women</a:t>
            </a:r>
          </a:p>
        </p:txBody>
      </p:sp>
      <p:sp>
        <p:nvSpPr>
          <p:cNvPr id="7" name="Content Placeholder 2">
            <a:extLst>
              <a:ext uri="{FF2B5EF4-FFF2-40B4-BE49-F238E27FC236}">
                <a16:creationId xmlns:a16="http://schemas.microsoft.com/office/drawing/2014/main" id="{5968ABEA-60AE-ADEE-748D-1FFC4DD28259}"/>
              </a:ext>
            </a:extLst>
          </p:cNvPr>
          <p:cNvSpPr txBox="1">
            <a:spLocks/>
          </p:cNvSpPr>
          <p:nvPr/>
        </p:nvSpPr>
        <p:spPr bwMode="auto">
          <a:xfrm>
            <a:off x="657235" y="5449249"/>
            <a:ext cx="10877529" cy="64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spcBef>
                <a:spcPts val="0"/>
              </a:spcBef>
              <a:spcAft>
                <a:spcPts val="0"/>
              </a:spcAft>
              <a:defRPr/>
            </a:pPr>
            <a:r>
              <a:rPr lang="en-US" altLang="en-US" dirty="0"/>
              <a:t>Ribociclib + NSAI provided iDFS benefit vs NSAI alone in premenopausal and postmenopausal women</a:t>
            </a:r>
            <a:endParaRPr lang="en-US" b="1" kern="0" dirty="0">
              <a:solidFill>
                <a:srgbClr val="000000"/>
              </a:solidFill>
              <a:cs typeface="Calibri" panose="020F0502020204030204" pitchFamily="34" charset="0"/>
            </a:endParaRPr>
          </a:p>
        </p:txBody>
      </p:sp>
      <p:sp>
        <p:nvSpPr>
          <p:cNvPr id="2" name="TextBox 1">
            <a:extLst>
              <a:ext uri="{FF2B5EF4-FFF2-40B4-BE49-F238E27FC236}">
                <a16:creationId xmlns:a16="http://schemas.microsoft.com/office/drawing/2014/main" id="{441EABAA-3534-3F91-A893-AAEB40E267AA}"/>
              </a:ext>
            </a:extLst>
          </p:cNvPr>
          <p:cNvSpPr txBox="1"/>
          <p:nvPr/>
        </p:nvSpPr>
        <p:spPr bwMode="auto">
          <a:xfrm>
            <a:off x="2114350" y="4469253"/>
            <a:ext cx="315685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GB" sz="1600" b="1" dirty="0">
                <a:solidFill>
                  <a:schemeClr val="bg1"/>
                </a:solidFill>
                <a:latin typeface="Calibri" panose="020F0502020204030204" pitchFamily="34" charset="0"/>
              </a:rPr>
              <a:t>Mo</a:t>
            </a:r>
          </a:p>
        </p:txBody>
      </p:sp>
      <p:sp>
        <p:nvSpPr>
          <p:cNvPr id="3" name="TextBox 2">
            <a:extLst>
              <a:ext uri="{FF2B5EF4-FFF2-40B4-BE49-F238E27FC236}">
                <a16:creationId xmlns:a16="http://schemas.microsoft.com/office/drawing/2014/main" id="{656CDAD0-983B-6E31-879C-260AA50DA029}"/>
              </a:ext>
            </a:extLst>
          </p:cNvPr>
          <p:cNvSpPr txBox="1"/>
          <p:nvPr/>
        </p:nvSpPr>
        <p:spPr bwMode="auto">
          <a:xfrm>
            <a:off x="7637155" y="4469253"/>
            <a:ext cx="315685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GB" sz="1600" b="1" dirty="0">
                <a:solidFill>
                  <a:schemeClr val="bg1"/>
                </a:solidFill>
                <a:latin typeface="Calibri" panose="020F0502020204030204" pitchFamily="34" charset="0"/>
              </a:rPr>
              <a:t>Mo</a:t>
            </a:r>
          </a:p>
        </p:txBody>
      </p:sp>
      <p:sp>
        <p:nvSpPr>
          <p:cNvPr id="8" name="TextBox 7">
            <a:extLst>
              <a:ext uri="{FF2B5EF4-FFF2-40B4-BE49-F238E27FC236}">
                <a16:creationId xmlns:a16="http://schemas.microsoft.com/office/drawing/2014/main" id="{6FDC4990-FCF9-7BA6-CC84-E0D5C27B2C92}"/>
              </a:ext>
            </a:extLst>
          </p:cNvPr>
          <p:cNvSpPr txBox="1"/>
          <p:nvPr/>
        </p:nvSpPr>
        <p:spPr bwMode="auto">
          <a:xfrm rot="16200000">
            <a:off x="-238876" y="3030785"/>
            <a:ext cx="237676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GB" sz="1600" b="1" dirty="0">
                <a:solidFill>
                  <a:schemeClr val="bg1"/>
                </a:solidFill>
                <a:latin typeface="Calibri" panose="020F0502020204030204" pitchFamily="34" charset="0"/>
              </a:rPr>
              <a:t>iDFS (%)</a:t>
            </a:r>
          </a:p>
        </p:txBody>
      </p:sp>
      <p:sp>
        <p:nvSpPr>
          <p:cNvPr id="9" name="TextBox 8">
            <a:extLst>
              <a:ext uri="{FF2B5EF4-FFF2-40B4-BE49-F238E27FC236}">
                <a16:creationId xmlns:a16="http://schemas.microsoft.com/office/drawing/2014/main" id="{0FDF7E82-8DA1-F94B-DB97-EA10C1327646}"/>
              </a:ext>
            </a:extLst>
          </p:cNvPr>
          <p:cNvSpPr txBox="1"/>
          <p:nvPr/>
        </p:nvSpPr>
        <p:spPr bwMode="auto">
          <a:xfrm rot="16200000">
            <a:off x="5323610" y="2964448"/>
            <a:ext cx="2219325"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GB" sz="1600" b="1" dirty="0">
                <a:solidFill>
                  <a:schemeClr val="bg1"/>
                </a:solidFill>
                <a:latin typeface="Calibri" panose="020F0502020204030204" pitchFamily="34" charset="0"/>
              </a:rPr>
              <a:t>iDFS (%)</a:t>
            </a:r>
          </a:p>
        </p:txBody>
      </p:sp>
      <p:sp>
        <p:nvSpPr>
          <p:cNvPr id="12" name="TextBox 11">
            <a:extLst>
              <a:ext uri="{FF2B5EF4-FFF2-40B4-BE49-F238E27FC236}">
                <a16:creationId xmlns:a16="http://schemas.microsoft.com/office/drawing/2014/main" id="{D1666013-5EFA-7CC1-96B1-F310A83ACEBB}"/>
              </a:ext>
            </a:extLst>
          </p:cNvPr>
          <p:cNvSpPr txBox="1"/>
          <p:nvPr/>
        </p:nvSpPr>
        <p:spPr bwMode="auto">
          <a:xfrm>
            <a:off x="1466171" y="2944725"/>
            <a:ext cx="22174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follow-up: 44.2 Mo</a:t>
            </a:r>
          </a:p>
        </p:txBody>
      </p:sp>
      <p:sp>
        <p:nvSpPr>
          <p:cNvPr id="13" name="TextBox 12">
            <a:extLst>
              <a:ext uri="{FF2B5EF4-FFF2-40B4-BE49-F238E27FC236}">
                <a16:creationId xmlns:a16="http://schemas.microsoft.com/office/drawing/2014/main" id="{9D470510-9B88-2F8D-791B-6149BCE66857}"/>
              </a:ext>
            </a:extLst>
          </p:cNvPr>
          <p:cNvSpPr txBox="1"/>
          <p:nvPr/>
        </p:nvSpPr>
        <p:spPr bwMode="auto">
          <a:xfrm>
            <a:off x="3768277" y="1917438"/>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91.8%</a:t>
            </a:r>
          </a:p>
        </p:txBody>
      </p:sp>
      <p:sp>
        <p:nvSpPr>
          <p:cNvPr id="14" name="TextBox 13">
            <a:extLst>
              <a:ext uri="{FF2B5EF4-FFF2-40B4-BE49-F238E27FC236}">
                <a16:creationId xmlns:a16="http://schemas.microsoft.com/office/drawing/2014/main" id="{B315A29F-4B97-BEA1-3D96-A65CF3C47657}"/>
              </a:ext>
            </a:extLst>
          </p:cNvPr>
          <p:cNvSpPr txBox="1"/>
          <p:nvPr/>
        </p:nvSpPr>
        <p:spPr bwMode="auto">
          <a:xfrm>
            <a:off x="4553699" y="1950781"/>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90.6%</a:t>
            </a:r>
          </a:p>
        </p:txBody>
      </p:sp>
      <p:sp>
        <p:nvSpPr>
          <p:cNvPr id="15" name="TextBox 14">
            <a:extLst>
              <a:ext uri="{FF2B5EF4-FFF2-40B4-BE49-F238E27FC236}">
                <a16:creationId xmlns:a16="http://schemas.microsoft.com/office/drawing/2014/main" id="{64FB887D-D169-E42A-A27B-E156E7C070DA}"/>
              </a:ext>
            </a:extLst>
          </p:cNvPr>
          <p:cNvSpPr txBox="1"/>
          <p:nvPr/>
        </p:nvSpPr>
        <p:spPr bwMode="auto">
          <a:xfrm>
            <a:off x="3768277" y="2413037"/>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89.1%</a:t>
            </a:r>
          </a:p>
        </p:txBody>
      </p:sp>
      <p:sp>
        <p:nvSpPr>
          <p:cNvPr id="16" name="TextBox 15">
            <a:extLst>
              <a:ext uri="{FF2B5EF4-FFF2-40B4-BE49-F238E27FC236}">
                <a16:creationId xmlns:a16="http://schemas.microsoft.com/office/drawing/2014/main" id="{F732D283-C8B4-2C1D-3363-A005BB0ACDC1}"/>
              </a:ext>
            </a:extLst>
          </p:cNvPr>
          <p:cNvSpPr txBox="1"/>
          <p:nvPr/>
        </p:nvSpPr>
        <p:spPr bwMode="auto">
          <a:xfrm>
            <a:off x="4553699" y="2574815"/>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85.3%</a:t>
            </a:r>
          </a:p>
        </p:txBody>
      </p:sp>
      <p:sp>
        <p:nvSpPr>
          <p:cNvPr id="17" name="TextBox 16">
            <a:extLst>
              <a:ext uri="{FF2B5EF4-FFF2-40B4-BE49-F238E27FC236}">
                <a16:creationId xmlns:a16="http://schemas.microsoft.com/office/drawing/2014/main" id="{DC0FE0A5-B476-FC08-EAD4-D43D2160D357}"/>
              </a:ext>
            </a:extLst>
          </p:cNvPr>
          <p:cNvSpPr txBox="1"/>
          <p:nvPr/>
        </p:nvSpPr>
        <p:spPr bwMode="auto">
          <a:xfrm>
            <a:off x="4553699" y="2958420"/>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∆5.3%</a:t>
            </a:r>
          </a:p>
        </p:txBody>
      </p:sp>
      <p:sp>
        <p:nvSpPr>
          <p:cNvPr id="18" name="TextBox 17">
            <a:extLst>
              <a:ext uri="{FF2B5EF4-FFF2-40B4-BE49-F238E27FC236}">
                <a16:creationId xmlns:a16="http://schemas.microsoft.com/office/drawing/2014/main" id="{D4E5778F-E8E0-21CF-7B47-175E6AD7893B}"/>
              </a:ext>
            </a:extLst>
          </p:cNvPr>
          <p:cNvSpPr txBox="1"/>
          <p:nvPr/>
        </p:nvSpPr>
        <p:spPr bwMode="auto">
          <a:xfrm>
            <a:off x="3803005" y="2863111"/>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∆2.7%</a:t>
            </a:r>
          </a:p>
        </p:txBody>
      </p:sp>
      <p:sp>
        <p:nvSpPr>
          <p:cNvPr id="19" name="TextBox 18">
            <a:extLst>
              <a:ext uri="{FF2B5EF4-FFF2-40B4-BE49-F238E27FC236}">
                <a16:creationId xmlns:a16="http://schemas.microsoft.com/office/drawing/2014/main" id="{1465E7C6-20AB-6605-2032-9230D9ACF0E6}"/>
              </a:ext>
            </a:extLst>
          </p:cNvPr>
          <p:cNvSpPr txBox="1"/>
          <p:nvPr/>
        </p:nvSpPr>
        <p:spPr bwMode="auto">
          <a:xfrm>
            <a:off x="322280" y="4635358"/>
            <a:ext cx="1019174" cy="674031"/>
          </a:xfrm>
          <a:prstGeom prst="rect">
            <a:avLst/>
          </a:prstGeom>
          <a:noFill/>
          <a:ln>
            <a:noFill/>
          </a:ln>
        </p:spPr>
        <p:txBody>
          <a:bodyPr wrap="square" rtlCol="0">
            <a:spAutoFit/>
          </a:bodyPr>
          <a:lstStyle/>
          <a:p>
            <a:pPr algn="r">
              <a:lnSpc>
                <a:spcPct val="90000"/>
              </a:lnSpc>
              <a:spcAft>
                <a:spcPct val="0"/>
              </a:spcAft>
              <a:buClrTx/>
              <a:buFontTx/>
              <a:buNone/>
            </a:pPr>
            <a:r>
              <a:rPr lang="en-GB" sz="1400" b="1" dirty="0">
                <a:solidFill>
                  <a:schemeClr val="bg1"/>
                </a:solidFill>
                <a:latin typeface="Calibri" panose="020F0502020204030204" pitchFamily="34" charset="0"/>
              </a:rPr>
              <a:t>No. at Risk</a:t>
            </a:r>
          </a:p>
          <a:p>
            <a:pPr algn="r">
              <a:lnSpc>
                <a:spcPct val="90000"/>
              </a:lnSpc>
              <a:spcAft>
                <a:spcPct val="0"/>
              </a:spcAft>
              <a:buClrTx/>
              <a:buFontTx/>
              <a:buNone/>
            </a:pPr>
            <a:r>
              <a:rPr lang="en-GB" sz="1400" b="1" dirty="0">
                <a:solidFill>
                  <a:schemeClr val="accent1"/>
                </a:solidFill>
                <a:latin typeface="Calibri" panose="020F0502020204030204" pitchFamily="34" charset="0"/>
              </a:rPr>
              <a:t>RIB + NSAI</a:t>
            </a:r>
          </a:p>
          <a:p>
            <a:pPr algn="r">
              <a:lnSpc>
                <a:spcPct val="90000"/>
              </a:lnSpc>
              <a:spcAft>
                <a:spcPct val="0"/>
              </a:spcAft>
            </a:pPr>
            <a:r>
              <a:rPr lang="en-GB" sz="1400" b="1" dirty="0">
                <a:solidFill>
                  <a:schemeClr val="accent3"/>
                </a:solidFill>
                <a:latin typeface="Calibri" panose="020F0502020204030204" pitchFamily="34" charset="0"/>
              </a:rPr>
              <a:t>NSAI alone</a:t>
            </a:r>
          </a:p>
        </p:txBody>
      </p:sp>
      <p:grpSp>
        <p:nvGrpSpPr>
          <p:cNvPr id="33" name="Group 32">
            <a:extLst>
              <a:ext uri="{FF2B5EF4-FFF2-40B4-BE49-F238E27FC236}">
                <a16:creationId xmlns:a16="http://schemas.microsoft.com/office/drawing/2014/main" id="{3279F724-E09B-CBF9-10AC-7D9BE4921AD9}"/>
              </a:ext>
            </a:extLst>
          </p:cNvPr>
          <p:cNvGrpSpPr/>
          <p:nvPr/>
        </p:nvGrpSpPr>
        <p:grpSpPr>
          <a:xfrm>
            <a:off x="1346217" y="4279726"/>
            <a:ext cx="4649377" cy="338554"/>
            <a:chOff x="1346217" y="4279726"/>
            <a:chExt cx="4649377" cy="338554"/>
          </a:xfrm>
        </p:grpSpPr>
        <p:sp>
          <p:nvSpPr>
            <p:cNvPr id="21" name="TextBox 20">
              <a:extLst>
                <a:ext uri="{FF2B5EF4-FFF2-40B4-BE49-F238E27FC236}">
                  <a16:creationId xmlns:a16="http://schemas.microsoft.com/office/drawing/2014/main" id="{77DA3E94-E9FA-796C-693E-C08028D30979}"/>
                </a:ext>
              </a:extLst>
            </p:cNvPr>
            <p:cNvSpPr txBox="1"/>
            <p:nvPr/>
          </p:nvSpPr>
          <p:spPr bwMode="auto">
            <a:xfrm>
              <a:off x="1346217" y="42797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1003C4E8-257A-E120-E36C-F6CF3BB63755}"/>
                </a:ext>
              </a:extLst>
            </p:cNvPr>
            <p:cNvSpPr txBox="1"/>
            <p:nvPr/>
          </p:nvSpPr>
          <p:spPr bwMode="auto">
            <a:xfrm>
              <a:off x="1737095" y="42797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3" name="TextBox 22">
              <a:extLst>
                <a:ext uri="{FF2B5EF4-FFF2-40B4-BE49-F238E27FC236}">
                  <a16:creationId xmlns:a16="http://schemas.microsoft.com/office/drawing/2014/main" id="{3563026A-8244-D82D-0A3D-0163ABB96EC9}"/>
                </a:ext>
              </a:extLst>
            </p:cNvPr>
            <p:cNvSpPr txBox="1"/>
            <p:nvPr/>
          </p:nvSpPr>
          <p:spPr bwMode="auto">
            <a:xfrm>
              <a:off x="2084461"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94CFE770-8D37-829F-D8F9-9F3072D8C9A2}"/>
                </a:ext>
              </a:extLst>
            </p:cNvPr>
            <p:cNvSpPr txBox="1"/>
            <p:nvPr/>
          </p:nvSpPr>
          <p:spPr bwMode="auto">
            <a:xfrm>
              <a:off x="2470576"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5" name="TextBox 24">
              <a:extLst>
                <a:ext uri="{FF2B5EF4-FFF2-40B4-BE49-F238E27FC236}">
                  <a16:creationId xmlns:a16="http://schemas.microsoft.com/office/drawing/2014/main" id="{FCAF1D1F-9501-60E4-A8BF-6A7D930F7A10}"/>
                </a:ext>
              </a:extLst>
            </p:cNvPr>
            <p:cNvSpPr txBox="1"/>
            <p:nvPr/>
          </p:nvSpPr>
          <p:spPr bwMode="auto">
            <a:xfrm>
              <a:off x="2860075"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6" name="TextBox 25">
              <a:extLst>
                <a:ext uri="{FF2B5EF4-FFF2-40B4-BE49-F238E27FC236}">
                  <a16:creationId xmlns:a16="http://schemas.microsoft.com/office/drawing/2014/main" id="{3367709F-FC7E-46E4-B7B7-6F36E616082E}"/>
                </a:ext>
              </a:extLst>
            </p:cNvPr>
            <p:cNvSpPr txBox="1"/>
            <p:nvPr/>
          </p:nvSpPr>
          <p:spPr bwMode="auto">
            <a:xfrm>
              <a:off x="3250953"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7D399D26-D095-BFD2-7028-26CD4EB2C879}"/>
                </a:ext>
              </a:extLst>
            </p:cNvPr>
            <p:cNvSpPr txBox="1"/>
            <p:nvPr/>
          </p:nvSpPr>
          <p:spPr bwMode="auto">
            <a:xfrm>
              <a:off x="3650416"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8" name="TextBox 27">
              <a:extLst>
                <a:ext uri="{FF2B5EF4-FFF2-40B4-BE49-F238E27FC236}">
                  <a16:creationId xmlns:a16="http://schemas.microsoft.com/office/drawing/2014/main" id="{5E048BC1-FE55-9EC9-B1F8-A7DF46C0B240}"/>
                </a:ext>
              </a:extLst>
            </p:cNvPr>
            <p:cNvSpPr txBox="1"/>
            <p:nvPr/>
          </p:nvSpPr>
          <p:spPr bwMode="auto">
            <a:xfrm>
              <a:off x="4036531"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9" name="TextBox 28">
              <a:extLst>
                <a:ext uri="{FF2B5EF4-FFF2-40B4-BE49-F238E27FC236}">
                  <a16:creationId xmlns:a16="http://schemas.microsoft.com/office/drawing/2014/main" id="{648AF418-405D-37C3-9360-01FDF55E192F}"/>
                </a:ext>
              </a:extLst>
            </p:cNvPr>
            <p:cNvSpPr txBox="1"/>
            <p:nvPr/>
          </p:nvSpPr>
          <p:spPr bwMode="auto">
            <a:xfrm>
              <a:off x="4426082"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0" name="TextBox 29">
              <a:extLst>
                <a:ext uri="{FF2B5EF4-FFF2-40B4-BE49-F238E27FC236}">
                  <a16:creationId xmlns:a16="http://schemas.microsoft.com/office/drawing/2014/main" id="{AE0CACD3-4103-8037-06C1-8444EA914FE2}"/>
                </a:ext>
              </a:extLst>
            </p:cNvPr>
            <p:cNvSpPr txBox="1"/>
            <p:nvPr/>
          </p:nvSpPr>
          <p:spPr bwMode="auto">
            <a:xfrm>
              <a:off x="4816960"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31" name="TextBox 30">
              <a:extLst>
                <a:ext uri="{FF2B5EF4-FFF2-40B4-BE49-F238E27FC236}">
                  <a16:creationId xmlns:a16="http://schemas.microsoft.com/office/drawing/2014/main" id="{A845766E-8893-BF0F-307D-E09D2825F0D5}"/>
                </a:ext>
              </a:extLst>
            </p:cNvPr>
            <p:cNvSpPr txBox="1"/>
            <p:nvPr/>
          </p:nvSpPr>
          <p:spPr bwMode="auto">
            <a:xfrm>
              <a:off x="5216423"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5BD9B1F5-4A28-BEC5-B53D-D431E614D95B}"/>
                </a:ext>
              </a:extLst>
            </p:cNvPr>
            <p:cNvSpPr txBox="1"/>
            <p:nvPr/>
          </p:nvSpPr>
          <p:spPr bwMode="auto">
            <a:xfrm>
              <a:off x="5602538"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grpSp>
      <p:grpSp>
        <p:nvGrpSpPr>
          <p:cNvPr id="34" name="Group 33">
            <a:extLst>
              <a:ext uri="{FF2B5EF4-FFF2-40B4-BE49-F238E27FC236}">
                <a16:creationId xmlns:a16="http://schemas.microsoft.com/office/drawing/2014/main" id="{55C6D322-2584-C0D9-F0FB-099FA6BD5FF4}"/>
              </a:ext>
            </a:extLst>
          </p:cNvPr>
          <p:cNvGrpSpPr/>
          <p:nvPr/>
        </p:nvGrpSpPr>
        <p:grpSpPr>
          <a:xfrm>
            <a:off x="1215572" y="4829258"/>
            <a:ext cx="4721513" cy="480131"/>
            <a:chOff x="1215572" y="4279726"/>
            <a:chExt cx="4721513" cy="480131"/>
          </a:xfrm>
        </p:grpSpPr>
        <p:sp>
          <p:nvSpPr>
            <p:cNvPr id="35" name="TextBox 34">
              <a:extLst>
                <a:ext uri="{FF2B5EF4-FFF2-40B4-BE49-F238E27FC236}">
                  <a16:creationId xmlns:a16="http://schemas.microsoft.com/office/drawing/2014/main" id="{0EFD8F6D-4921-8430-6B2F-AD3A5E6F8CD8}"/>
                </a:ext>
              </a:extLst>
            </p:cNvPr>
            <p:cNvSpPr txBox="1"/>
            <p:nvPr/>
          </p:nvSpPr>
          <p:spPr bwMode="auto">
            <a:xfrm>
              <a:off x="1215572"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1115</a:t>
              </a:r>
            </a:p>
            <a:p>
              <a:pPr algn="ctr">
                <a:lnSpc>
                  <a:spcPct val="90000"/>
                </a:lnSpc>
                <a:spcAft>
                  <a:spcPct val="0"/>
                </a:spcAft>
                <a:buClrTx/>
                <a:buFontTx/>
                <a:buNone/>
              </a:pPr>
              <a:r>
                <a:rPr lang="en-US" sz="1400" dirty="0">
                  <a:solidFill>
                    <a:schemeClr val="bg1"/>
                  </a:solidFill>
                  <a:latin typeface="Calibri" panose="020F0502020204030204" pitchFamily="34" charset="0"/>
                </a:rPr>
                <a:t>1123</a:t>
              </a:r>
              <a:endParaRPr lang="en-US" sz="1400"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E1A52E4A-B15A-F5FB-C73F-1F0DE65C8A49}"/>
                </a:ext>
              </a:extLst>
            </p:cNvPr>
            <p:cNvSpPr txBox="1"/>
            <p:nvPr/>
          </p:nvSpPr>
          <p:spPr bwMode="auto">
            <a:xfrm>
              <a:off x="1606450"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1038</a:t>
              </a:r>
            </a:p>
            <a:p>
              <a:pPr algn="ctr">
                <a:lnSpc>
                  <a:spcPct val="90000"/>
                </a:lnSpc>
                <a:spcAft>
                  <a:spcPct val="0"/>
                </a:spcAft>
                <a:buClrTx/>
                <a:buFontTx/>
                <a:buNone/>
              </a:pPr>
              <a:r>
                <a:rPr lang="en-US" sz="1400" dirty="0">
                  <a:solidFill>
                    <a:schemeClr val="bg1"/>
                  </a:solidFill>
                  <a:latin typeface="Calibri" panose="020F0502020204030204" pitchFamily="34" charset="0"/>
                </a:rPr>
                <a:t>994</a:t>
              </a:r>
              <a:endParaRPr lang="en-US" sz="1400" b="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0BE7ACC5-A400-B94D-3562-B14AF50C49A1}"/>
                </a:ext>
              </a:extLst>
            </p:cNvPr>
            <p:cNvSpPr txBox="1"/>
            <p:nvPr/>
          </p:nvSpPr>
          <p:spPr bwMode="auto">
            <a:xfrm>
              <a:off x="2005913"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1013</a:t>
              </a:r>
            </a:p>
            <a:p>
              <a:pPr algn="ctr">
                <a:lnSpc>
                  <a:spcPct val="90000"/>
                </a:lnSpc>
                <a:spcAft>
                  <a:spcPct val="0"/>
                </a:spcAft>
                <a:buClrTx/>
                <a:buFontTx/>
                <a:buNone/>
              </a:pPr>
              <a:r>
                <a:rPr lang="en-US" sz="1400" dirty="0">
                  <a:solidFill>
                    <a:schemeClr val="bg1"/>
                  </a:solidFill>
                  <a:latin typeface="Calibri" panose="020F0502020204030204" pitchFamily="34" charset="0"/>
                </a:rPr>
                <a:t>974</a:t>
              </a:r>
              <a:endParaRPr lang="en-US" sz="1400"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993301D6-D283-028C-3A68-286E185CED3B}"/>
                </a:ext>
              </a:extLst>
            </p:cNvPr>
            <p:cNvSpPr txBox="1"/>
            <p:nvPr/>
          </p:nvSpPr>
          <p:spPr bwMode="auto">
            <a:xfrm>
              <a:off x="2437714"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987</a:t>
              </a:r>
            </a:p>
            <a:p>
              <a:pPr algn="ctr">
                <a:lnSpc>
                  <a:spcPct val="90000"/>
                </a:lnSpc>
                <a:spcAft>
                  <a:spcPct val="0"/>
                </a:spcAft>
                <a:buClrTx/>
                <a:buFontTx/>
                <a:buNone/>
              </a:pPr>
              <a:r>
                <a:rPr lang="en-US" sz="1400" dirty="0">
                  <a:solidFill>
                    <a:schemeClr val="bg1"/>
                  </a:solidFill>
                  <a:latin typeface="Calibri" panose="020F0502020204030204" pitchFamily="34" charset="0"/>
                </a:rPr>
                <a:t>932</a:t>
              </a:r>
              <a:endParaRPr lang="en-US" sz="14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B690F0C3-6F36-B7CE-1687-F1B1EAB3E4B1}"/>
                </a:ext>
              </a:extLst>
            </p:cNvPr>
            <p:cNvSpPr txBox="1"/>
            <p:nvPr/>
          </p:nvSpPr>
          <p:spPr bwMode="auto">
            <a:xfrm>
              <a:off x="2827213"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958</a:t>
              </a:r>
            </a:p>
            <a:p>
              <a:pPr algn="ctr">
                <a:lnSpc>
                  <a:spcPct val="90000"/>
                </a:lnSpc>
                <a:spcAft>
                  <a:spcPct val="0"/>
                </a:spcAft>
                <a:buClrTx/>
                <a:buFontTx/>
                <a:buNone/>
              </a:pPr>
              <a:r>
                <a:rPr lang="en-US" sz="1400" dirty="0">
                  <a:solidFill>
                    <a:schemeClr val="bg1"/>
                  </a:solidFill>
                  <a:latin typeface="Calibri" panose="020F0502020204030204" pitchFamily="34" charset="0"/>
                </a:rPr>
                <a:t>894</a:t>
              </a:r>
              <a:endParaRPr lang="en-US" sz="1400" b="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F6781872-9662-4508-EDCE-644EDC945AF3}"/>
                </a:ext>
              </a:extLst>
            </p:cNvPr>
            <p:cNvSpPr txBox="1"/>
            <p:nvPr/>
          </p:nvSpPr>
          <p:spPr bwMode="auto">
            <a:xfrm>
              <a:off x="3218091"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939</a:t>
              </a:r>
            </a:p>
            <a:p>
              <a:pPr algn="ctr">
                <a:lnSpc>
                  <a:spcPct val="90000"/>
                </a:lnSpc>
                <a:spcAft>
                  <a:spcPct val="0"/>
                </a:spcAft>
                <a:buClrTx/>
                <a:buFontTx/>
                <a:buNone/>
              </a:pPr>
              <a:r>
                <a:rPr lang="en-US" sz="1400" dirty="0">
                  <a:solidFill>
                    <a:schemeClr val="bg1"/>
                  </a:solidFill>
                  <a:latin typeface="Calibri" panose="020F0502020204030204" pitchFamily="34" charset="0"/>
                </a:rPr>
                <a:t>864</a:t>
              </a:r>
              <a:endParaRPr lang="en-US" sz="1400" b="0"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03EFEEB8-77AA-8521-E323-127C5652D199}"/>
                </a:ext>
              </a:extLst>
            </p:cNvPr>
            <p:cNvSpPr txBox="1"/>
            <p:nvPr/>
          </p:nvSpPr>
          <p:spPr bwMode="auto">
            <a:xfrm>
              <a:off x="3617554"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810</a:t>
              </a:r>
            </a:p>
            <a:p>
              <a:pPr algn="ctr">
                <a:lnSpc>
                  <a:spcPct val="90000"/>
                </a:lnSpc>
                <a:spcAft>
                  <a:spcPct val="0"/>
                </a:spcAft>
                <a:buClrTx/>
                <a:buFontTx/>
                <a:buNone/>
              </a:pPr>
              <a:r>
                <a:rPr lang="en-US" sz="1400" dirty="0">
                  <a:solidFill>
                    <a:schemeClr val="bg1"/>
                  </a:solidFill>
                  <a:latin typeface="Calibri" panose="020F0502020204030204" pitchFamily="34" charset="0"/>
                </a:rPr>
                <a:t>736</a:t>
              </a:r>
              <a:endParaRPr lang="en-US" sz="1400" b="0"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2C732FD5-A5E4-9339-2396-C98EFA7E7ED6}"/>
                </a:ext>
              </a:extLst>
            </p:cNvPr>
            <p:cNvSpPr txBox="1"/>
            <p:nvPr/>
          </p:nvSpPr>
          <p:spPr bwMode="auto">
            <a:xfrm>
              <a:off x="4003669"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646</a:t>
              </a:r>
            </a:p>
            <a:p>
              <a:pPr algn="ctr">
                <a:lnSpc>
                  <a:spcPct val="90000"/>
                </a:lnSpc>
                <a:spcAft>
                  <a:spcPct val="0"/>
                </a:spcAft>
                <a:buClrTx/>
                <a:buFontTx/>
                <a:buNone/>
              </a:pPr>
              <a:r>
                <a:rPr lang="en-US" sz="1400" dirty="0">
                  <a:solidFill>
                    <a:schemeClr val="bg1"/>
                  </a:solidFill>
                  <a:latin typeface="Calibri" panose="020F0502020204030204" pitchFamily="34" charset="0"/>
                </a:rPr>
                <a:t>592</a:t>
              </a:r>
              <a:endParaRPr lang="en-US" sz="1400"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96126AF4-652B-8E2E-84CA-06D4837E36EF}"/>
                </a:ext>
              </a:extLst>
            </p:cNvPr>
            <p:cNvSpPr txBox="1"/>
            <p:nvPr/>
          </p:nvSpPr>
          <p:spPr bwMode="auto">
            <a:xfrm>
              <a:off x="4393220"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375</a:t>
              </a:r>
            </a:p>
            <a:p>
              <a:pPr algn="ctr">
                <a:lnSpc>
                  <a:spcPct val="90000"/>
                </a:lnSpc>
                <a:spcAft>
                  <a:spcPct val="0"/>
                </a:spcAft>
                <a:buClrTx/>
                <a:buFontTx/>
                <a:buNone/>
              </a:pPr>
              <a:r>
                <a:rPr lang="en-US" sz="1400" dirty="0">
                  <a:solidFill>
                    <a:schemeClr val="bg1"/>
                  </a:solidFill>
                  <a:latin typeface="Calibri" panose="020F0502020204030204" pitchFamily="34" charset="0"/>
                </a:rPr>
                <a:t>350</a:t>
              </a:r>
              <a:endParaRPr lang="en-US" sz="1400" b="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6833D961-E990-CB52-4463-8E35913A4977}"/>
                </a:ext>
              </a:extLst>
            </p:cNvPr>
            <p:cNvSpPr txBox="1"/>
            <p:nvPr/>
          </p:nvSpPr>
          <p:spPr bwMode="auto">
            <a:xfrm>
              <a:off x="4829784" y="4279726"/>
              <a:ext cx="36740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59</a:t>
              </a:r>
            </a:p>
            <a:p>
              <a:pPr algn="ctr">
                <a:lnSpc>
                  <a:spcPct val="90000"/>
                </a:lnSpc>
                <a:spcAft>
                  <a:spcPct val="0"/>
                </a:spcAft>
                <a:buClrTx/>
                <a:buFontTx/>
                <a:buNone/>
              </a:pPr>
              <a:r>
                <a:rPr lang="en-US" sz="1400" dirty="0">
                  <a:solidFill>
                    <a:schemeClr val="bg1"/>
                  </a:solidFill>
                  <a:latin typeface="Calibri" panose="020F0502020204030204" pitchFamily="34" charset="0"/>
                </a:rPr>
                <a:t>52</a:t>
              </a:r>
              <a:endParaRPr lang="en-US" sz="1400"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1853658A-E71D-3279-36C6-7B3EC27AAF85}"/>
                </a:ext>
              </a:extLst>
            </p:cNvPr>
            <p:cNvSpPr txBox="1"/>
            <p:nvPr/>
          </p:nvSpPr>
          <p:spPr bwMode="auto">
            <a:xfrm>
              <a:off x="5274932" y="4279726"/>
              <a:ext cx="2760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a:t>
              </a:r>
            </a:p>
            <a:p>
              <a:pPr algn="ctr">
                <a:lnSpc>
                  <a:spcPct val="9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6B231DC7-73E0-0744-DF5B-38C5D8FB279F}"/>
                </a:ext>
              </a:extLst>
            </p:cNvPr>
            <p:cNvSpPr txBox="1"/>
            <p:nvPr/>
          </p:nvSpPr>
          <p:spPr bwMode="auto">
            <a:xfrm>
              <a:off x="5661047" y="4279726"/>
              <a:ext cx="2760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a:p>
              <a:pPr algn="ctr">
                <a:lnSpc>
                  <a:spcPct val="9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grpSp>
      <p:grpSp>
        <p:nvGrpSpPr>
          <p:cNvPr id="52" name="Group 51">
            <a:extLst>
              <a:ext uri="{FF2B5EF4-FFF2-40B4-BE49-F238E27FC236}">
                <a16:creationId xmlns:a16="http://schemas.microsoft.com/office/drawing/2014/main" id="{2FD8CB6D-F82C-1D86-56B4-51EF512E0D56}"/>
              </a:ext>
            </a:extLst>
          </p:cNvPr>
          <p:cNvGrpSpPr/>
          <p:nvPr/>
        </p:nvGrpSpPr>
        <p:grpSpPr>
          <a:xfrm>
            <a:off x="970737" y="1941254"/>
            <a:ext cx="497252" cy="2451609"/>
            <a:chOff x="869373" y="1941253"/>
            <a:chExt cx="497252" cy="2451609"/>
          </a:xfrm>
        </p:grpSpPr>
        <p:sp>
          <p:nvSpPr>
            <p:cNvPr id="20" name="TextBox 19">
              <a:extLst>
                <a:ext uri="{FF2B5EF4-FFF2-40B4-BE49-F238E27FC236}">
                  <a16:creationId xmlns:a16="http://schemas.microsoft.com/office/drawing/2014/main" id="{B5F9115E-4042-B706-6FF7-FB8750305684}"/>
                </a:ext>
              </a:extLst>
            </p:cNvPr>
            <p:cNvSpPr txBox="1"/>
            <p:nvPr/>
          </p:nvSpPr>
          <p:spPr bwMode="auto">
            <a:xfrm>
              <a:off x="869373" y="194125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AB75C27F-00A0-988C-D3F6-417543125DB1}"/>
                </a:ext>
              </a:extLst>
            </p:cNvPr>
            <p:cNvSpPr txBox="1"/>
            <p:nvPr/>
          </p:nvSpPr>
          <p:spPr bwMode="auto">
            <a:xfrm>
              <a:off x="973569" y="235062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DE49335F-7F20-A8F8-13A4-EA380C6DBECE}"/>
                </a:ext>
              </a:extLst>
            </p:cNvPr>
            <p:cNvSpPr txBox="1"/>
            <p:nvPr/>
          </p:nvSpPr>
          <p:spPr bwMode="auto">
            <a:xfrm>
              <a:off x="973569" y="27891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89CB8823-C233-A87A-AA84-0620CE01FAA6}"/>
                </a:ext>
              </a:extLst>
            </p:cNvPr>
            <p:cNvSpPr txBox="1"/>
            <p:nvPr/>
          </p:nvSpPr>
          <p:spPr bwMode="auto">
            <a:xfrm>
              <a:off x="973569" y="31985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3E5843B0-CE04-224B-D6FC-53EE9CF0E5E4}"/>
                </a:ext>
              </a:extLst>
            </p:cNvPr>
            <p:cNvSpPr txBox="1"/>
            <p:nvPr/>
          </p:nvSpPr>
          <p:spPr bwMode="auto">
            <a:xfrm>
              <a:off x="973569" y="36449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41C324E6-96D0-2F84-8A25-F38CF0B47AAB}"/>
                </a:ext>
              </a:extLst>
            </p:cNvPr>
            <p:cNvSpPr txBox="1"/>
            <p:nvPr/>
          </p:nvSpPr>
          <p:spPr bwMode="auto">
            <a:xfrm>
              <a:off x="1077764" y="405430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53" name="Freeform: Shape 52">
            <a:extLst>
              <a:ext uri="{FF2B5EF4-FFF2-40B4-BE49-F238E27FC236}">
                <a16:creationId xmlns:a16="http://schemas.microsoft.com/office/drawing/2014/main" id="{84D571A4-6371-62A4-9CA8-663D7F3D983C}"/>
              </a:ext>
            </a:extLst>
          </p:cNvPr>
          <p:cNvSpPr/>
          <p:nvPr/>
        </p:nvSpPr>
        <p:spPr bwMode="auto">
          <a:xfrm>
            <a:off x="1490662" y="2024063"/>
            <a:ext cx="4429125" cy="2219325"/>
          </a:xfrm>
          <a:custGeom>
            <a:avLst/>
            <a:gdLst>
              <a:gd name="connsiteX0" fmla="*/ 0 w 4548188"/>
              <a:gd name="connsiteY0" fmla="*/ 0 h 2219325"/>
              <a:gd name="connsiteX1" fmla="*/ 0 w 4548188"/>
              <a:gd name="connsiteY1" fmla="*/ 2219325 h 2219325"/>
              <a:gd name="connsiteX2" fmla="*/ 4548188 w 4548188"/>
              <a:gd name="connsiteY2" fmla="*/ 2219325 h 2219325"/>
            </a:gdLst>
            <a:ahLst/>
            <a:cxnLst>
              <a:cxn ang="0">
                <a:pos x="connsiteX0" y="connsiteY0"/>
              </a:cxn>
              <a:cxn ang="0">
                <a:pos x="connsiteX1" y="connsiteY1"/>
              </a:cxn>
              <a:cxn ang="0">
                <a:pos x="connsiteX2" y="connsiteY2"/>
              </a:cxn>
            </a:cxnLst>
            <a:rect l="l" t="t" r="r" b="b"/>
            <a:pathLst>
              <a:path w="4548188" h="2219325">
                <a:moveTo>
                  <a:pt x="0" y="0"/>
                </a:moveTo>
                <a:lnTo>
                  <a:pt x="0" y="2219325"/>
                </a:lnTo>
                <a:lnTo>
                  <a:pt x="4548188" y="2219325"/>
                </a:lnTo>
              </a:path>
            </a:pathLst>
          </a:custGeom>
          <a:noFill/>
          <a:ln w="28575">
            <a:solidFill>
              <a:schemeClr val="bg1"/>
            </a:solidFill>
            <a:miter lim="800000"/>
            <a:headEnd/>
            <a:tailEnd/>
          </a:ln>
        </p:spPr>
        <p:txBody>
          <a:bodyPr rtlCol="0" anchor="ctr"/>
          <a:lstStyle/>
          <a:p>
            <a:pPr algn="ctr"/>
            <a:endParaRPr lang="en-US"/>
          </a:p>
        </p:txBody>
      </p:sp>
      <p:grpSp>
        <p:nvGrpSpPr>
          <p:cNvPr id="9220" name="Group 9219">
            <a:extLst>
              <a:ext uri="{FF2B5EF4-FFF2-40B4-BE49-F238E27FC236}">
                <a16:creationId xmlns:a16="http://schemas.microsoft.com/office/drawing/2014/main" id="{E2B562E8-3C66-BDF3-2389-6F3FC813A005}"/>
              </a:ext>
            </a:extLst>
          </p:cNvPr>
          <p:cNvGrpSpPr/>
          <p:nvPr/>
        </p:nvGrpSpPr>
        <p:grpSpPr>
          <a:xfrm>
            <a:off x="1494749" y="4243389"/>
            <a:ext cx="4309964" cy="99160"/>
            <a:chOff x="1494749" y="3906670"/>
            <a:chExt cx="4309964" cy="532463"/>
          </a:xfrm>
        </p:grpSpPr>
        <p:cxnSp>
          <p:nvCxnSpPr>
            <p:cNvPr id="55" name="Straight Connector 54">
              <a:extLst>
                <a:ext uri="{FF2B5EF4-FFF2-40B4-BE49-F238E27FC236}">
                  <a16:creationId xmlns:a16="http://schemas.microsoft.com/office/drawing/2014/main" id="{C1759B9E-1442-B29D-534D-75F37E76E1F1}"/>
                </a:ext>
              </a:extLst>
            </p:cNvPr>
            <p:cNvCxnSpPr>
              <a:cxnSpLocks/>
            </p:cNvCxnSpPr>
            <p:nvPr/>
          </p:nvCxnSpPr>
          <p:spPr bwMode="auto">
            <a:xfrm>
              <a:off x="149474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C3E5ED9-96CA-5272-012B-68E8670F8D5E}"/>
                </a:ext>
              </a:extLst>
            </p:cNvPr>
            <p:cNvCxnSpPr>
              <a:cxnSpLocks/>
            </p:cNvCxnSpPr>
            <p:nvPr/>
          </p:nvCxnSpPr>
          <p:spPr bwMode="auto">
            <a:xfrm>
              <a:off x="188993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51CA34E-E6AD-B88D-BEF5-510C921BABAA}"/>
                </a:ext>
              </a:extLst>
            </p:cNvPr>
            <p:cNvCxnSpPr>
              <a:cxnSpLocks/>
            </p:cNvCxnSpPr>
            <p:nvPr/>
          </p:nvCxnSpPr>
          <p:spPr bwMode="auto">
            <a:xfrm>
              <a:off x="2285324"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BDC3894-7E5C-29B9-99E1-A242101305AE}"/>
                </a:ext>
              </a:extLst>
            </p:cNvPr>
            <p:cNvCxnSpPr>
              <a:cxnSpLocks/>
            </p:cNvCxnSpPr>
            <p:nvPr/>
          </p:nvCxnSpPr>
          <p:spPr bwMode="auto">
            <a:xfrm>
              <a:off x="268051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769B556-9AA8-BBE9-C1F1-6EEB9435C08E}"/>
                </a:ext>
              </a:extLst>
            </p:cNvPr>
            <p:cNvCxnSpPr>
              <a:cxnSpLocks/>
            </p:cNvCxnSpPr>
            <p:nvPr/>
          </p:nvCxnSpPr>
          <p:spPr bwMode="auto">
            <a:xfrm>
              <a:off x="3061614"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20DBF2C-338A-80CE-F046-C831247BF57A}"/>
                </a:ext>
              </a:extLst>
            </p:cNvPr>
            <p:cNvCxnSpPr>
              <a:cxnSpLocks/>
            </p:cNvCxnSpPr>
            <p:nvPr/>
          </p:nvCxnSpPr>
          <p:spPr bwMode="auto">
            <a:xfrm>
              <a:off x="345680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2F2D900-9B64-02C3-F0AB-4F611FA5413A}"/>
                </a:ext>
              </a:extLst>
            </p:cNvPr>
            <p:cNvCxnSpPr>
              <a:cxnSpLocks/>
            </p:cNvCxnSpPr>
            <p:nvPr/>
          </p:nvCxnSpPr>
          <p:spPr bwMode="auto">
            <a:xfrm>
              <a:off x="385218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A250050-2EE0-F65A-5785-8BFD37648AFC}"/>
                </a:ext>
              </a:extLst>
            </p:cNvPr>
            <p:cNvCxnSpPr>
              <a:cxnSpLocks/>
            </p:cNvCxnSpPr>
            <p:nvPr/>
          </p:nvCxnSpPr>
          <p:spPr bwMode="auto">
            <a:xfrm>
              <a:off x="424737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5759EEF-5996-B11C-C585-33274D1A08F8}"/>
                </a:ext>
              </a:extLst>
            </p:cNvPr>
            <p:cNvCxnSpPr>
              <a:cxnSpLocks/>
            </p:cNvCxnSpPr>
            <p:nvPr/>
          </p:nvCxnSpPr>
          <p:spPr bwMode="auto">
            <a:xfrm>
              <a:off x="461895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17CFF5A4-243A-567E-01A1-AEFA5418EFA9}"/>
                </a:ext>
              </a:extLst>
            </p:cNvPr>
            <p:cNvCxnSpPr>
              <a:cxnSpLocks/>
            </p:cNvCxnSpPr>
            <p:nvPr/>
          </p:nvCxnSpPr>
          <p:spPr bwMode="auto">
            <a:xfrm>
              <a:off x="5014138"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D8E03385-8CB3-E2A2-D2E1-B780EE35D981}"/>
                </a:ext>
              </a:extLst>
            </p:cNvPr>
            <p:cNvCxnSpPr>
              <a:cxnSpLocks/>
            </p:cNvCxnSpPr>
            <p:nvPr/>
          </p:nvCxnSpPr>
          <p:spPr bwMode="auto">
            <a:xfrm>
              <a:off x="540952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7ED98580-BA95-B896-FCC0-CCB16A0F85F4}"/>
                </a:ext>
              </a:extLst>
            </p:cNvPr>
            <p:cNvCxnSpPr>
              <a:cxnSpLocks/>
            </p:cNvCxnSpPr>
            <p:nvPr/>
          </p:nvCxnSpPr>
          <p:spPr bwMode="auto">
            <a:xfrm>
              <a:off x="5804713" y="3906670"/>
              <a:ext cx="0" cy="532463"/>
            </a:xfrm>
            <a:prstGeom prst="line">
              <a:avLst/>
            </a:prstGeom>
            <a:noFill/>
            <a:ln w="28575" cap="flat" cmpd="sng" algn="ctr">
              <a:solidFill>
                <a:schemeClr val="bg1"/>
              </a:solidFill>
              <a:prstDash val="solid"/>
              <a:round/>
              <a:headEnd type="none" w="med" len="med"/>
              <a:tailEnd type="none" w="med" len="med"/>
            </a:ln>
            <a:effectLst/>
          </p:spPr>
        </p:cxnSp>
      </p:grpSp>
      <p:grpSp>
        <p:nvGrpSpPr>
          <p:cNvPr id="9222" name="Group 9221">
            <a:extLst>
              <a:ext uri="{FF2B5EF4-FFF2-40B4-BE49-F238E27FC236}">
                <a16:creationId xmlns:a16="http://schemas.microsoft.com/office/drawing/2014/main" id="{BAB3385C-0BAC-80BA-CE34-F3451F6BF0FF}"/>
              </a:ext>
            </a:extLst>
          </p:cNvPr>
          <p:cNvGrpSpPr/>
          <p:nvPr/>
        </p:nvGrpSpPr>
        <p:grpSpPr>
          <a:xfrm rot="5400000">
            <a:off x="379250" y="3135390"/>
            <a:ext cx="2130278" cy="85725"/>
            <a:chOff x="3456801" y="3906670"/>
            <a:chExt cx="1952725" cy="532463"/>
          </a:xfrm>
        </p:grpSpPr>
        <p:cxnSp>
          <p:nvCxnSpPr>
            <p:cNvPr id="9228" name="Straight Connector 9227">
              <a:extLst>
                <a:ext uri="{FF2B5EF4-FFF2-40B4-BE49-F238E27FC236}">
                  <a16:creationId xmlns:a16="http://schemas.microsoft.com/office/drawing/2014/main" id="{6E29618F-4428-2CB9-BAFA-C2F55BE872CB}"/>
                </a:ext>
              </a:extLst>
            </p:cNvPr>
            <p:cNvCxnSpPr>
              <a:cxnSpLocks/>
            </p:cNvCxnSpPr>
            <p:nvPr/>
          </p:nvCxnSpPr>
          <p:spPr bwMode="auto">
            <a:xfrm>
              <a:off x="345680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217536CB-6334-0C34-2A82-A33B34882FF8}"/>
                </a:ext>
              </a:extLst>
            </p:cNvPr>
            <p:cNvCxnSpPr>
              <a:cxnSpLocks/>
            </p:cNvCxnSpPr>
            <p:nvPr/>
          </p:nvCxnSpPr>
          <p:spPr bwMode="auto">
            <a:xfrm>
              <a:off x="385218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842339D3-3902-C178-BD5A-3C96459DC056}"/>
                </a:ext>
              </a:extLst>
            </p:cNvPr>
            <p:cNvCxnSpPr>
              <a:cxnSpLocks/>
            </p:cNvCxnSpPr>
            <p:nvPr/>
          </p:nvCxnSpPr>
          <p:spPr bwMode="auto">
            <a:xfrm>
              <a:off x="424737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49AC05D0-39A4-00AF-EE79-D364FBD6561F}"/>
                </a:ext>
              </a:extLst>
            </p:cNvPr>
            <p:cNvCxnSpPr>
              <a:cxnSpLocks/>
            </p:cNvCxnSpPr>
            <p:nvPr/>
          </p:nvCxnSpPr>
          <p:spPr bwMode="auto">
            <a:xfrm>
              <a:off x="461895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2982D804-90C8-15E2-7802-3D7F680ADED5}"/>
                </a:ext>
              </a:extLst>
            </p:cNvPr>
            <p:cNvCxnSpPr>
              <a:cxnSpLocks/>
            </p:cNvCxnSpPr>
            <p:nvPr/>
          </p:nvCxnSpPr>
          <p:spPr bwMode="auto">
            <a:xfrm>
              <a:off x="5014138"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6921A682-5F47-5D33-2089-7E746ED4F280}"/>
                </a:ext>
              </a:extLst>
            </p:cNvPr>
            <p:cNvCxnSpPr>
              <a:cxnSpLocks/>
            </p:cNvCxnSpPr>
            <p:nvPr/>
          </p:nvCxnSpPr>
          <p:spPr bwMode="auto">
            <a:xfrm>
              <a:off x="5409526" y="3906670"/>
              <a:ext cx="0" cy="532463"/>
            </a:xfrm>
            <a:prstGeom prst="line">
              <a:avLst/>
            </a:prstGeom>
            <a:noFill/>
            <a:ln w="28575" cap="flat" cmpd="sng" algn="ctr">
              <a:solidFill>
                <a:schemeClr val="bg1"/>
              </a:solidFill>
              <a:prstDash val="solid"/>
              <a:round/>
              <a:headEnd type="none" w="med" len="med"/>
              <a:tailEnd type="none" w="med" len="med"/>
            </a:ln>
            <a:effectLst/>
          </p:spPr>
        </p:cxnSp>
      </p:grpSp>
      <p:cxnSp>
        <p:nvCxnSpPr>
          <p:cNvPr id="9236" name="Straight Connector 9235">
            <a:extLst>
              <a:ext uri="{FF2B5EF4-FFF2-40B4-BE49-F238E27FC236}">
                <a16:creationId xmlns:a16="http://schemas.microsoft.com/office/drawing/2014/main" id="{46D335AA-D174-4B16-ED55-51BFED7BADB3}"/>
              </a:ext>
            </a:extLst>
          </p:cNvPr>
          <p:cNvCxnSpPr/>
          <p:nvPr/>
        </p:nvCxnSpPr>
        <p:spPr bwMode="auto">
          <a:xfrm>
            <a:off x="3846943" y="1950781"/>
            <a:ext cx="0" cy="2292607"/>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37" name="Straight Connector 9236">
            <a:extLst>
              <a:ext uri="{FF2B5EF4-FFF2-40B4-BE49-F238E27FC236}">
                <a16:creationId xmlns:a16="http://schemas.microsoft.com/office/drawing/2014/main" id="{CDDB46D7-E81E-38C3-BF08-D51588390370}"/>
              </a:ext>
            </a:extLst>
          </p:cNvPr>
          <p:cNvCxnSpPr/>
          <p:nvPr/>
        </p:nvCxnSpPr>
        <p:spPr bwMode="auto">
          <a:xfrm>
            <a:off x="4618951" y="1950781"/>
            <a:ext cx="0" cy="2292607"/>
          </a:xfrm>
          <a:prstGeom prst="line">
            <a:avLst/>
          </a:prstGeom>
          <a:noFill/>
          <a:ln w="28575" cap="flat" cmpd="sng" algn="ctr">
            <a:solidFill>
              <a:schemeClr val="tx2">
                <a:lumMod val="90000"/>
              </a:schemeClr>
            </a:solidFill>
            <a:prstDash val="sysDash"/>
            <a:round/>
            <a:headEnd type="none" w="med" len="med"/>
            <a:tailEnd type="none" w="med" len="med"/>
          </a:ln>
          <a:effectLst/>
        </p:spPr>
      </p:cxnSp>
      <p:graphicFrame>
        <p:nvGraphicFramePr>
          <p:cNvPr id="11" name="Table 10">
            <a:extLst>
              <a:ext uri="{FF2B5EF4-FFF2-40B4-BE49-F238E27FC236}">
                <a16:creationId xmlns:a16="http://schemas.microsoft.com/office/drawing/2014/main" id="{51749A3E-A11C-1032-6149-F319D71A0F64}"/>
              </a:ext>
            </a:extLst>
          </p:cNvPr>
          <p:cNvGraphicFramePr>
            <a:graphicFrameLocks noGrp="1"/>
          </p:cNvGraphicFramePr>
          <p:nvPr>
            <p:extLst>
              <p:ext uri="{D42A27DB-BD31-4B8C-83A1-F6EECF244321}">
                <p14:modId xmlns:p14="http://schemas.microsoft.com/office/powerpoint/2010/main" val="3391556752"/>
              </p:ext>
            </p:extLst>
          </p:nvPr>
        </p:nvGraphicFramePr>
        <p:xfrm>
          <a:off x="1546871" y="3252502"/>
          <a:ext cx="4179756" cy="914400"/>
        </p:xfrm>
        <a:graphic>
          <a:graphicData uri="http://schemas.openxmlformats.org/drawingml/2006/table">
            <a:tbl>
              <a:tblPr firstRow="1" bandRow="1">
                <a:tableStyleId>{5C22544A-7EE6-4342-B048-85BDC9FD1C3A}</a:tableStyleId>
              </a:tblPr>
              <a:tblGrid>
                <a:gridCol w="1393252">
                  <a:extLst>
                    <a:ext uri="{9D8B030D-6E8A-4147-A177-3AD203B41FA5}">
                      <a16:colId xmlns:a16="http://schemas.microsoft.com/office/drawing/2014/main" val="3458480637"/>
                    </a:ext>
                  </a:extLst>
                </a:gridCol>
                <a:gridCol w="1393252">
                  <a:extLst>
                    <a:ext uri="{9D8B030D-6E8A-4147-A177-3AD203B41FA5}">
                      <a16:colId xmlns:a16="http://schemas.microsoft.com/office/drawing/2014/main" val="2937411699"/>
                    </a:ext>
                  </a:extLst>
                </a:gridCol>
                <a:gridCol w="1393252">
                  <a:extLst>
                    <a:ext uri="{9D8B030D-6E8A-4147-A177-3AD203B41FA5}">
                      <a16:colId xmlns:a16="http://schemas.microsoft.com/office/drawing/2014/main" val="2167123813"/>
                    </a:ext>
                  </a:extLst>
                </a:gridCol>
              </a:tblGrid>
              <a:tr h="214137">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t>RIB + NSAI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t>NSAI alone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276217238"/>
                  </a:ext>
                </a:extLst>
              </a:tr>
              <a:tr h="214137">
                <a:tc>
                  <a:txBody>
                    <a:bodyPr/>
                    <a:lstStyle/>
                    <a:p>
                      <a:r>
                        <a:rPr lang="en-US" sz="1400" dirty="0">
                          <a:solidFill>
                            <a:schemeClr val="bg1"/>
                          </a:solidFill>
                        </a:rPr>
                        <a:t>Events, n/N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99/1115 (8.9)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136/1123 (12.1)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19439712"/>
                  </a:ext>
                </a:extLst>
              </a:tr>
              <a:tr h="214137">
                <a:tc>
                  <a:txBody>
                    <a:bodyPr/>
                    <a:lstStyle/>
                    <a:p>
                      <a:r>
                        <a:rPr lang="en-US" sz="14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dirty="0">
                          <a:solidFill>
                            <a:schemeClr val="bg1"/>
                          </a:solidFill>
                        </a:rPr>
                        <a:t>0.671 (0.518-0.870)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18918024"/>
                  </a:ext>
                </a:extLst>
              </a:tr>
            </a:tbl>
          </a:graphicData>
        </a:graphic>
      </p:graphicFrame>
      <p:sp>
        <p:nvSpPr>
          <p:cNvPr id="9238" name="TextBox 9237">
            <a:extLst>
              <a:ext uri="{FF2B5EF4-FFF2-40B4-BE49-F238E27FC236}">
                <a16:creationId xmlns:a16="http://schemas.microsoft.com/office/drawing/2014/main" id="{08F4B06B-2376-1FED-7071-24DA28550DC7}"/>
              </a:ext>
            </a:extLst>
          </p:cNvPr>
          <p:cNvSpPr txBox="1"/>
          <p:nvPr/>
        </p:nvSpPr>
        <p:spPr bwMode="auto">
          <a:xfrm>
            <a:off x="5870740" y="4635358"/>
            <a:ext cx="1019174" cy="674031"/>
          </a:xfrm>
          <a:prstGeom prst="rect">
            <a:avLst/>
          </a:prstGeom>
          <a:noFill/>
          <a:ln>
            <a:noFill/>
          </a:ln>
        </p:spPr>
        <p:txBody>
          <a:bodyPr wrap="square" rtlCol="0">
            <a:spAutoFit/>
          </a:bodyPr>
          <a:lstStyle/>
          <a:p>
            <a:pPr algn="r">
              <a:lnSpc>
                <a:spcPct val="90000"/>
              </a:lnSpc>
              <a:spcAft>
                <a:spcPct val="0"/>
              </a:spcAft>
              <a:buClrTx/>
              <a:buFontTx/>
              <a:buNone/>
            </a:pPr>
            <a:r>
              <a:rPr lang="en-GB" sz="1400" b="1" dirty="0">
                <a:solidFill>
                  <a:schemeClr val="bg1"/>
                </a:solidFill>
                <a:latin typeface="Calibri" panose="020F0502020204030204" pitchFamily="34" charset="0"/>
              </a:rPr>
              <a:t>No. at Risk</a:t>
            </a:r>
          </a:p>
          <a:p>
            <a:pPr algn="r">
              <a:lnSpc>
                <a:spcPct val="90000"/>
              </a:lnSpc>
              <a:spcAft>
                <a:spcPct val="0"/>
              </a:spcAft>
              <a:buClrTx/>
              <a:buFontTx/>
              <a:buNone/>
            </a:pPr>
            <a:r>
              <a:rPr lang="en-GB" sz="1400" b="1" dirty="0">
                <a:solidFill>
                  <a:schemeClr val="accent1"/>
                </a:solidFill>
                <a:latin typeface="Calibri" panose="020F0502020204030204" pitchFamily="34" charset="0"/>
              </a:rPr>
              <a:t>RIB + NSAI</a:t>
            </a:r>
          </a:p>
          <a:p>
            <a:pPr algn="r">
              <a:lnSpc>
                <a:spcPct val="90000"/>
              </a:lnSpc>
              <a:spcAft>
                <a:spcPct val="0"/>
              </a:spcAft>
            </a:pPr>
            <a:r>
              <a:rPr lang="en-GB" sz="1400" b="1" dirty="0">
                <a:solidFill>
                  <a:schemeClr val="accent3"/>
                </a:solidFill>
                <a:latin typeface="Calibri" panose="020F0502020204030204" pitchFamily="34" charset="0"/>
              </a:rPr>
              <a:t>NSAI alone</a:t>
            </a:r>
          </a:p>
        </p:txBody>
      </p:sp>
      <p:grpSp>
        <p:nvGrpSpPr>
          <p:cNvPr id="9239" name="Group 9238">
            <a:extLst>
              <a:ext uri="{FF2B5EF4-FFF2-40B4-BE49-F238E27FC236}">
                <a16:creationId xmlns:a16="http://schemas.microsoft.com/office/drawing/2014/main" id="{92ABFA08-D3AB-1D2A-93FA-5C59C8499E4C}"/>
              </a:ext>
            </a:extLst>
          </p:cNvPr>
          <p:cNvGrpSpPr/>
          <p:nvPr/>
        </p:nvGrpSpPr>
        <p:grpSpPr>
          <a:xfrm>
            <a:off x="6894677" y="4279726"/>
            <a:ext cx="4649377" cy="338554"/>
            <a:chOff x="1346217" y="4279726"/>
            <a:chExt cx="4649377" cy="338554"/>
          </a:xfrm>
        </p:grpSpPr>
        <p:sp>
          <p:nvSpPr>
            <p:cNvPr id="9240" name="TextBox 9239">
              <a:extLst>
                <a:ext uri="{FF2B5EF4-FFF2-40B4-BE49-F238E27FC236}">
                  <a16:creationId xmlns:a16="http://schemas.microsoft.com/office/drawing/2014/main" id="{1B89B811-4C21-E741-5DE8-920FAC36CB76}"/>
                </a:ext>
              </a:extLst>
            </p:cNvPr>
            <p:cNvSpPr txBox="1"/>
            <p:nvPr/>
          </p:nvSpPr>
          <p:spPr bwMode="auto">
            <a:xfrm>
              <a:off x="1346217" y="42797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41" name="TextBox 9240">
              <a:extLst>
                <a:ext uri="{FF2B5EF4-FFF2-40B4-BE49-F238E27FC236}">
                  <a16:creationId xmlns:a16="http://schemas.microsoft.com/office/drawing/2014/main" id="{F4587049-E843-A8BD-0D4D-8C4A1598854E}"/>
                </a:ext>
              </a:extLst>
            </p:cNvPr>
            <p:cNvSpPr txBox="1"/>
            <p:nvPr/>
          </p:nvSpPr>
          <p:spPr bwMode="auto">
            <a:xfrm>
              <a:off x="1737095" y="42797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42" name="TextBox 9241">
              <a:extLst>
                <a:ext uri="{FF2B5EF4-FFF2-40B4-BE49-F238E27FC236}">
                  <a16:creationId xmlns:a16="http://schemas.microsoft.com/office/drawing/2014/main" id="{3C18AA56-89BA-A9BB-1300-4B19C287992C}"/>
                </a:ext>
              </a:extLst>
            </p:cNvPr>
            <p:cNvSpPr txBox="1"/>
            <p:nvPr/>
          </p:nvSpPr>
          <p:spPr bwMode="auto">
            <a:xfrm>
              <a:off x="2084461"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43" name="TextBox 9242">
              <a:extLst>
                <a:ext uri="{FF2B5EF4-FFF2-40B4-BE49-F238E27FC236}">
                  <a16:creationId xmlns:a16="http://schemas.microsoft.com/office/drawing/2014/main" id="{AF5D8219-D8F5-86B8-D4A5-CB27F0697BD5}"/>
                </a:ext>
              </a:extLst>
            </p:cNvPr>
            <p:cNvSpPr txBox="1"/>
            <p:nvPr/>
          </p:nvSpPr>
          <p:spPr bwMode="auto">
            <a:xfrm>
              <a:off x="2470576"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44" name="TextBox 9243">
              <a:extLst>
                <a:ext uri="{FF2B5EF4-FFF2-40B4-BE49-F238E27FC236}">
                  <a16:creationId xmlns:a16="http://schemas.microsoft.com/office/drawing/2014/main" id="{E2CE3D67-DC4D-C74F-D32D-A5631DEF7A5A}"/>
                </a:ext>
              </a:extLst>
            </p:cNvPr>
            <p:cNvSpPr txBox="1"/>
            <p:nvPr/>
          </p:nvSpPr>
          <p:spPr bwMode="auto">
            <a:xfrm>
              <a:off x="2860075"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45" name="TextBox 9244">
              <a:extLst>
                <a:ext uri="{FF2B5EF4-FFF2-40B4-BE49-F238E27FC236}">
                  <a16:creationId xmlns:a16="http://schemas.microsoft.com/office/drawing/2014/main" id="{A2DC1E2A-4DF7-C289-FBAE-42390C5DD8E8}"/>
                </a:ext>
              </a:extLst>
            </p:cNvPr>
            <p:cNvSpPr txBox="1"/>
            <p:nvPr/>
          </p:nvSpPr>
          <p:spPr bwMode="auto">
            <a:xfrm>
              <a:off x="3250953"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46" name="TextBox 9245">
              <a:extLst>
                <a:ext uri="{FF2B5EF4-FFF2-40B4-BE49-F238E27FC236}">
                  <a16:creationId xmlns:a16="http://schemas.microsoft.com/office/drawing/2014/main" id="{11592E40-E7BE-C134-56C3-1D98210FE8DB}"/>
                </a:ext>
              </a:extLst>
            </p:cNvPr>
            <p:cNvSpPr txBox="1"/>
            <p:nvPr/>
          </p:nvSpPr>
          <p:spPr bwMode="auto">
            <a:xfrm>
              <a:off x="3650416"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47" name="TextBox 9246">
              <a:extLst>
                <a:ext uri="{FF2B5EF4-FFF2-40B4-BE49-F238E27FC236}">
                  <a16:creationId xmlns:a16="http://schemas.microsoft.com/office/drawing/2014/main" id="{7A6E03E1-FACA-2E32-85BD-616D477055F9}"/>
                </a:ext>
              </a:extLst>
            </p:cNvPr>
            <p:cNvSpPr txBox="1"/>
            <p:nvPr/>
          </p:nvSpPr>
          <p:spPr bwMode="auto">
            <a:xfrm>
              <a:off x="4036531"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9248" name="TextBox 9247">
              <a:extLst>
                <a:ext uri="{FF2B5EF4-FFF2-40B4-BE49-F238E27FC236}">
                  <a16:creationId xmlns:a16="http://schemas.microsoft.com/office/drawing/2014/main" id="{8E50BF89-0352-86F9-6DC6-29736CBE1041}"/>
                </a:ext>
              </a:extLst>
            </p:cNvPr>
            <p:cNvSpPr txBox="1"/>
            <p:nvPr/>
          </p:nvSpPr>
          <p:spPr bwMode="auto">
            <a:xfrm>
              <a:off x="4426082"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9249" name="TextBox 9248">
              <a:extLst>
                <a:ext uri="{FF2B5EF4-FFF2-40B4-BE49-F238E27FC236}">
                  <a16:creationId xmlns:a16="http://schemas.microsoft.com/office/drawing/2014/main" id="{E7F8E2C6-A4F1-F761-EA56-8BA0D1EE3945}"/>
                </a:ext>
              </a:extLst>
            </p:cNvPr>
            <p:cNvSpPr txBox="1"/>
            <p:nvPr/>
          </p:nvSpPr>
          <p:spPr bwMode="auto">
            <a:xfrm>
              <a:off x="4816960"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9250" name="TextBox 9249">
              <a:extLst>
                <a:ext uri="{FF2B5EF4-FFF2-40B4-BE49-F238E27FC236}">
                  <a16:creationId xmlns:a16="http://schemas.microsoft.com/office/drawing/2014/main" id="{A516D442-DBC2-16FD-F71A-863C90B2F6BC}"/>
                </a:ext>
              </a:extLst>
            </p:cNvPr>
            <p:cNvSpPr txBox="1"/>
            <p:nvPr/>
          </p:nvSpPr>
          <p:spPr bwMode="auto">
            <a:xfrm>
              <a:off x="5216423"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51" name="TextBox 9250">
              <a:extLst>
                <a:ext uri="{FF2B5EF4-FFF2-40B4-BE49-F238E27FC236}">
                  <a16:creationId xmlns:a16="http://schemas.microsoft.com/office/drawing/2014/main" id="{14067B28-6F4F-6DF0-9FD7-27249CCCE40D}"/>
                </a:ext>
              </a:extLst>
            </p:cNvPr>
            <p:cNvSpPr txBox="1"/>
            <p:nvPr/>
          </p:nvSpPr>
          <p:spPr bwMode="auto">
            <a:xfrm>
              <a:off x="5602538" y="42797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grpSp>
      <p:grpSp>
        <p:nvGrpSpPr>
          <p:cNvPr id="9252" name="Group 9251">
            <a:extLst>
              <a:ext uri="{FF2B5EF4-FFF2-40B4-BE49-F238E27FC236}">
                <a16:creationId xmlns:a16="http://schemas.microsoft.com/office/drawing/2014/main" id="{7729A081-086C-287F-28FA-6A858652366C}"/>
              </a:ext>
            </a:extLst>
          </p:cNvPr>
          <p:cNvGrpSpPr/>
          <p:nvPr/>
        </p:nvGrpSpPr>
        <p:grpSpPr>
          <a:xfrm>
            <a:off x="6764032" y="4829258"/>
            <a:ext cx="4721513" cy="480131"/>
            <a:chOff x="1215572" y="4279726"/>
            <a:chExt cx="4721513" cy="480131"/>
          </a:xfrm>
        </p:grpSpPr>
        <p:sp>
          <p:nvSpPr>
            <p:cNvPr id="9253" name="TextBox 9252">
              <a:extLst>
                <a:ext uri="{FF2B5EF4-FFF2-40B4-BE49-F238E27FC236}">
                  <a16:creationId xmlns:a16="http://schemas.microsoft.com/office/drawing/2014/main" id="{D4FB49A9-11DF-FF44-0D50-CBF22452E412}"/>
                </a:ext>
              </a:extLst>
            </p:cNvPr>
            <p:cNvSpPr txBox="1"/>
            <p:nvPr/>
          </p:nvSpPr>
          <p:spPr bwMode="auto">
            <a:xfrm>
              <a:off x="1215572"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1424</a:t>
              </a:r>
            </a:p>
            <a:p>
              <a:pPr algn="ctr">
                <a:lnSpc>
                  <a:spcPct val="90000"/>
                </a:lnSpc>
                <a:spcAft>
                  <a:spcPct val="0"/>
                </a:spcAft>
                <a:buClrTx/>
                <a:buFontTx/>
                <a:buNone/>
              </a:pPr>
              <a:r>
                <a:rPr lang="en-US" sz="1400" dirty="0">
                  <a:solidFill>
                    <a:schemeClr val="bg1"/>
                  </a:solidFill>
                  <a:latin typeface="Calibri" panose="020F0502020204030204" pitchFamily="34" charset="0"/>
                </a:rPr>
                <a:t>1420</a:t>
              </a:r>
              <a:endParaRPr lang="en-US" sz="1400" b="0" dirty="0">
                <a:solidFill>
                  <a:schemeClr val="bg1"/>
                </a:solidFill>
                <a:latin typeface="Calibri" panose="020F0502020204030204" pitchFamily="34" charset="0"/>
              </a:endParaRPr>
            </a:p>
          </p:txBody>
        </p:sp>
        <p:sp>
          <p:nvSpPr>
            <p:cNvPr id="9254" name="TextBox 9253">
              <a:extLst>
                <a:ext uri="{FF2B5EF4-FFF2-40B4-BE49-F238E27FC236}">
                  <a16:creationId xmlns:a16="http://schemas.microsoft.com/office/drawing/2014/main" id="{1B2D175C-F112-E093-3BC4-35553AC5E5B1}"/>
                </a:ext>
              </a:extLst>
            </p:cNvPr>
            <p:cNvSpPr txBox="1"/>
            <p:nvPr/>
          </p:nvSpPr>
          <p:spPr bwMode="auto">
            <a:xfrm>
              <a:off x="1606450"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1305</a:t>
              </a:r>
            </a:p>
            <a:p>
              <a:pPr algn="ctr">
                <a:lnSpc>
                  <a:spcPct val="90000"/>
                </a:lnSpc>
                <a:spcAft>
                  <a:spcPct val="0"/>
                </a:spcAft>
                <a:buClrTx/>
                <a:buFontTx/>
                <a:buNone/>
              </a:pPr>
              <a:r>
                <a:rPr lang="en-US" sz="1400" dirty="0">
                  <a:solidFill>
                    <a:schemeClr val="bg1"/>
                  </a:solidFill>
                  <a:latin typeface="Calibri" panose="020F0502020204030204" pitchFamily="34" charset="0"/>
                </a:rPr>
                <a:t>1237</a:t>
              </a:r>
              <a:endParaRPr lang="en-US" sz="1400" b="0" dirty="0">
                <a:solidFill>
                  <a:schemeClr val="bg1"/>
                </a:solidFill>
                <a:latin typeface="Calibri" panose="020F0502020204030204" pitchFamily="34" charset="0"/>
              </a:endParaRPr>
            </a:p>
          </p:txBody>
        </p:sp>
        <p:sp>
          <p:nvSpPr>
            <p:cNvPr id="9255" name="TextBox 9254">
              <a:extLst>
                <a:ext uri="{FF2B5EF4-FFF2-40B4-BE49-F238E27FC236}">
                  <a16:creationId xmlns:a16="http://schemas.microsoft.com/office/drawing/2014/main" id="{251C6898-1690-68D2-7228-CE256F6A752D}"/>
                </a:ext>
              </a:extLst>
            </p:cNvPr>
            <p:cNvSpPr txBox="1"/>
            <p:nvPr/>
          </p:nvSpPr>
          <p:spPr bwMode="auto">
            <a:xfrm>
              <a:off x="2005913"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1254</a:t>
              </a:r>
            </a:p>
            <a:p>
              <a:pPr algn="ctr">
                <a:lnSpc>
                  <a:spcPct val="90000"/>
                </a:lnSpc>
                <a:spcAft>
                  <a:spcPct val="0"/>
                </a:spcAft>
                <a:buClrTx/>
                <a:buFontTx/>
                <a:buNone/>
              </a:pPr>
              <a:r>
                <a:rPr lang="en-US" sz="1400" dirty="0">
                  <a:solidFill>
                    <a:schemeClr val="bg1"/>
                  </a:solidFill>
                  <a:latin typeface="Calibri" panose="020F0502020204030204" pitchFamily="34" charset="0"/>
                </a:rPr>
                <a:t>1187</a:t>
              </a:r>
              <a:endParaRPr lang="en-US" sz="1400" b="0" dirty="0">
                <a:solidFill>
                  <a:schemeClr val="bg1"/>
                </a:solidFill>
                <a:latin typeface="Calibri" panose="020F0502020204030204" pitchFamily="34" charset="0"/>
              </a:endParaRPr>
            </a:p>
          </p:txBody>
        </p:sp>
        <p:sp>
          <p:nvSpPr>
            <p:cNvPr id="9256" name="TextBox 9255">
              <a:extLst>
                <a:ext uri="{FF2B5EF4-FFF2-40B4-BE49-F238E27FC236}">
                  <a16:creationId xmlns:a16="http://schemas.microsoft.com/office/drawing/2014/main" id="{EF0D5A2F-7BC8-65BA-0EFA-4D04CF2288DB}"/>
                </a:ext>
              </a:extLst>
            </p:cNvPr>
            <p:cNvSpPr txBox="1"/>
            <p:nvPr/>
          </p:nvSpPr>
          <p:spPr bwMode="auto">
            <a:xfrm>
              <a:off x="2392027"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1212</a:t>
              </a:r>
            </a:p>
            <a:p>
              <a:pPr algn="ctr">
                <a:lnSpc>
                  <a:spcPct val="90000"/>
                </a:lnSpc>
                <a:spcAft>
                  <a:spcPct val="0"/>
                </a:spcAft>
                <a:buClrTx/>
                <a:buFontTx/>
                <a:buNone/>
              </a:pPr>
              <a:r>
                <a:rPr lang="en-US" sz="1400" dirty="0">
                  <a:solidFill>
                    <a:schemeClr val="bg1"/>
                  </a:solidFill>
                  <a:latin typeface="Calibri" panose="020F0502020204030204" pitchFamily="34" charset="0"/>
                </a:rPr>
                <a:t>1143</a:t>
              </a:r>
              <a:endParaRPr lang="en-US" sz="1400" b="0" dirty="0">
                <a:solidFill>
                  <a:schemeClr val="bg1"/>
                </a:solidFill>
                <a:latin typeface="Calibri" panose="020F0502020204030204" pitchFamily="34" charset="0"/>
              </a:endParaRPr>
            </a:p>
          </p:txBody>
        </p:sp>
        <p:sp>
          <p:nvSpPr>
            <p:cNvPr id="9257" name="TextBox 9256">
              <a:extLst>
                <a:ext uri="{FF2B5EF4-FFF2-40B4-BE49-F238E27FC236}">
                  <a16:creationId xmlns:a16="http://schemas.microsoft.com/office/drawing/2014/main" id="{96A50901-BBE1-7E4A-1205-34514D53DA2E}"/>
                </a:ext>
              </a:extLst>
            </p:cNvPr>
            <p:cNvSpPr txBox="1"/>
            <p:nvPr/>
          </p:nvSpPr>
          <p:spPr bwMode="auto">
            <a:xfrm>
              <a:off x="2781526"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1167</a:t>
              </a:r>
            </a:p>
            <a:p>
              <a:pPr algn="ctr">
                <a:lnSpc>
                  <a:spcPct val="90000"/>
                </a:lnSpc>
                <a:spcAft>
                  <a:spcPct val="0"/>
                </a:spcAft>
                <a:buClrTx/>
                <a:buFontTx/>
                <a:buNone/>
              </a:pPr>
              <a:r>
                <a:rPr lang="en-US" sz="1400" dirty="0">
                  <a:solidFill>
                    <a:schemeClr val="bg1"/>
                  </a:solidFill>
                  <a:latin typeface="Calibri" panose="020F0502020204030204" pitchFamily="34" charset="0"/>
                </a:rPr>
                <a:t>1105</a:t>
              </a:r>
              <a:endParaRPr lang="en-US" sz="1400" b="0" dirty="0">
                <a:solidFill>
                  <a:schemeClr val="bg1"/>
                </a:solidFill>
                <a:latin typeface="Calibri" panose="020F0502020204030204" pitchFamily="34" charset="0"/>
              </a:endParaRPr>
            </a:p>
          </p:txBody>
        </p:sp>
        <p:sp>
          <p:nvSpPr>
            <p:cNvPr id="9258" name="TextBox 9257">
              <a:extLst>
                <a:ext uri="{FF2B5EF4-FFF2-40B4-BE49-F238E27FC236}">
                  <a16:creationId xmlns:a16="http://schemas.microsoft.com/office/drawing/2014/main" id="{4B995037-D2BF-C139-AE6B-E2FA4628EBA0}"/>
                </a:ext>
              </a:extLst>
            </p:cNvPr>
            <p:cNvSpPr txBox="1"/>
            <p:nvPr/>
          </p:nvSpPr>
          <p:spPr bwMode="auto">
            <a:xfrm>
              <a:off x="3172403"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dirty="0">
                  <a:solidFill>
                    <a:schemeClr val="bg1"/>
                  </a:solidFill>
                  <a:latin typeface="Calibri" panose="020F0502020204030204" pitchFamily="34" charset="0"/>
                </a:rPr>
                <a:t>1133</a:t>
              </a:r>
            </a:p>
            <a:p>
              <a:pPr algn="ctr">
                <a:lnSpc>
                  <a:spcPct val="90000"/>
                </a:lnSpc>
                <a:spcAft>
                  <a:spcPct val="0"/>
                </a:spcAft>
                <a:buClrTx/>
                <a:buFontTx/>
                <a:buNone/>
              </a:pPr>
              <a:r>
                <a:rPr lang="en-US" sz="1400" b="0" dirty="0">
                  <a:solidFill>
                    <a:schemeClr val="bg1"/>
                  </a:solidFill>
                  <a:latin typeface="Calibri" panose="020F0502020204030204" pitchFamily="34" charset="0"/>
                </a:rPr>
                <a:t>1064</a:t>
              </a:r>
            </a:p>
          </p:txBody>
        </p:sp>
        <p:sp>
          <p:nvSpPr>
            <p:cNvPr id="9259" name="TextBox 9258">
              <a:extLst>
                <a:ext uri="{FF2B5EF4-FFF2-40B4-BE49-F238E27FC236}">
                  <a16:creationId xmlns:a16="http://schemas.microsoft.com/office/drawing/2014/main" id="{A3032468-76A1-AAF3-05F9-580C2393256C}"/>
                </a:ext>
              </a:extLst>
            </p:cNvPr>
            <p:cNvSpPr txBox="1"/>
            <p:nvPr/>
          </p:nvSpPr>
          <p:spPr bwMode="auto">
            <a:xfrm>
              <a:off x="3571867" y="4279726"/>
              <a:ext cx="55015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1027</a:t>
              </a:r>
            </a:p>
            <a:p>
              <a:pPr algn="ctr">
                <a:lnSpc>
                  <a:spcPct val="90000"/>
                </a:lnSpc>
                <a:spcAft>
                  <a:spcPct val="0"/>
                </a:spcAft>
                <a:buClrTx/>
                <a:buFontTx/>
                <a:buNone/>
              </a:pPr>
              <a:r>
                <a:rPr lang="en-US" sz="1400" dirty="0">
                  <a:solidFill>
                    <a:schemeClr val="bg1"/>
                  </a:solidFill>
                  <a:latin typeface="Calibri" panose="020F0502020204030204" pitchFamily="34" charset="0"/>
                </a:rPr>
                <a:t>944</a:t>
              </a:r>
              <a:endParaRPr lang="en-US" sz="1400" b="0" dirty="0">
                <a:solidFill>
                  <a:schemeClr val="bg1"/>
                </a:solidFill>
                <a:latin typeface="Calibri" panose="020F0502020204030204" pitchFamily="34" charset="0"/>
              </a:endParaRPr>
            </a:p>
          </p:txBody>
        </p:sp>
        <p:sp>
          <p:nvSpPr>
            <p:cNvPr id="9260" name="TextBox 9259">
              <a:extLst>
                <a:ext uri="{FF2B5EF4-FFF2-40B4-BE49-F238E27FC236}">
                  <a16:creationId xmlns:a16="http://schemas.microsoft.com/office/drawing/2014/main" id="{0C1771EC-0F86-7BBA-2353-9D169B853EAD}"/>
                </a:ext>
              </a:extLst>
            </p:cNvPr>
            <p:cNvSpPr txBox="1"/>
            <p:nvPr/>
          </p:nvSpPr>
          <p:spPr bwMode="auto">
            <a:xfrm>
              <a:off x="4003669"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830</a:t>
              </a:r>
            </a:p>
            <a:p>
              <a:pPr algn="ctr">
                <a:lnSpc>
                  <a:spcPct val="90000"/>
                </a:lnSpc>
                <a:spcAft>
                  <a:spcPct val="0"/>
                </a:spcAft>
                <a:buClrTx/>
                <a:buFontTx/>
                <a:buNone/>
              </a:pPr>
              <a:r>
                <a:rPr lang="en-US" sz="1400" dirty="0">
                  <a:solidFill>
                    <a:schemeClr val="bg1"/>
                  </a:solidFill>
                  <a:latin typeface="Calibri" panose="020F0502020204030204" pitchFamily="34" charset="0"/>
                </a:rPr>
                <a:t>768</a:t>
              </a:r>
              <a:endParaRPr lang="en-US" sz="1400" b="0" dirty="0">
                <a:solidFill>
                  <a:schemeClr val="bg1"/>
                </a:solidFill>
                <a:latin typeface="Calibri" panose="020F0502020204030204" pitchFamily="34" charset="0"/>
              </a:endParaRPr>
            </a:p>
          </p:txBody>
        </p:sp>
        <p:sp>
          <p:nvSpPr>
            <p:cNvPr id="9261" name="TextBox 9260">
              <a:extLst>
                <a:ext uri="{FF2B5EF4-FFF2-40B4-BE49-F238E27FC236}">
                  <a16:creationId xmlns:a16="http://schemas.microsoft.com/office/drawing/2014/main" id="{9E9BC28A-ADC6-E403-53B4-47069F670233}"/>
                </a:ext>
              </a:extLst>
            </p:cNvPr>
            <p:cNvSpPr txBox="1"/>
            <p:nvPr/>
          </p:nvSpPr>
          <p:spPr bwMode="auto">
            <a:xfrm>
              <a:off x="4393219" y="4279726"/>
              <a:ext cx="45877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535</a:t>
              </a:r>
            </a:p>
            <a:p>
              <a:pPr algn="ctr">
                <a:lnSpc>
                  <a:spcPct val="90000"/>
                </a:lnSpc>
                <a:spcAft>
                  <a:spcPct val="0"/>
                </a:spcAft>
                <a:buClrTx/>
                <a:buFontTx/>
                <a:buNone/>
              </a:pPr>
              <a:r>
                <a:rPr lang="en-US" sz="1400" dirty="0">
                  <a:solidFill>
                    <a:schemeClr val="bg1"/>
                  </a:solidFill>
                  <a:latin typeface="Calibri" panose="020F0502020204030204" pitchFamily="34" charset="0"/>
                </a:rPr>
                <a:t>495</a:t>
              </a:r>
              <a:endParaRPr lang="en-US" sz="1400" b="0" dirty="0">
                <a:solidFill>
                  <a:schemeClr val="bg1"/>
                </a:solidFill>
                <a:latin typeface="Calibri" panose="020F0502020204030204" pitchFamily="34" charset="0"/>
              </a:endParaRPr>
            </a:p>
          </p:txBody>
        </p:sp>
        <p:sp>
          <p:nvSpPr>
            <p:cNvPr id="9262" name="TextBox 9261">
              <a:extLst>
                <a:ext uri="{FF2B5EF4-FFF2-40B4-BE49-F238E27FC236}">
                  <a16:creationId xmlns:a16="http://schemas.microsoft.com/office/drawing/2014/main" id="{EE86D3C6-011E-0A71-C91C-D3BDE8F4D81E}"/>
                </a:ext>
              </a:extLst>
            </p:cNvPr>
            <p:cNvSpPr txBox="1"/>
            <p:nvPr/>
          </p:nvSpPr>
          <p:spPr bwMode="auto">
            <a:xfrm>
              <a:off x="4829784" y="4279726"/>
              <a:ext cx="36740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96</a:t>
              </a:r>
            </a:p>
            <a:p>
              <a:pPr algn="ctr">
                <a:lnSpc>
                  <a:spcPct val="90000"/>
                </a:lnSpc>
                <a:spcAft>
                  <a:spcPct val="0"/>
                </a:spcAft>
                <a:buClrTx/>
                <a:buFontTx/>
                <a:buNone/>
              </a:pPr>
              <a:r>
                <a:rPr lang="en-US" sz="1400" dirty="0">
                  <a:solidFill>
                    <a:schemeClr val="bg1"/>
                  </a:solidFill>
                  <a:latin typeface="Calibri" panose="020F0502020204030204" pitchFamily="34" charset="0"/>
                </a:rPr>
                <a:t>96</a:t>
              </a:r>
              <a:endParaRPr lang="en-US" sz="1400" b="0" dirty="0">
                <a:solidFill>
                  <a:schemeClr val="bg1"/>
                </a:solidFill>
                <a:latin typeface="Calibri" panose="020F0502020204030204" pitchFamily="34" charset="0"/>
              </a:endParaRPr>
            </a:p>
          </p:txBody>
        </p:sp>
        <p:sp>
          <p:nvSpPr>
            <p:cNvPr id="9263" name="TextBox 9262">
              <a:extLst>
                <a:ext uri="{FF2B5EF4-FFF2-40B4-BE49-F238E27FC236}">
                  <a16:creationId xmlns:a16="http://schemas.microsoft.com/office/drawing/2014/main" id="{2014DCDC-22FC-E949-5C3D-C3E6C554E1A7}"/>
                </a:ext>
              </a:extLst>
            </p:cNvPr>
            <p:cNvSpPr txBox="1"/>
            <p:nvPr/>
          </p:nvSpPr>
          <p:spPr bwMode="auto">
            <a:xfrm>
              <a:off x="5274932" y="4279726"/>
              <a:ext cx="2760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a:p>
              <a:pPr algn="ctr">
                <a:lnSpc>
                  <a:spcPct val="90000"/>
                </a:lnSpc>
                <a:spcAft>
                  <a:spcPct val="0"/>
                </a:spcAft>
                <a:buClrTx/>
                <a:buFontTx/>
                <a:buNone/>
              </a:pPr>
              <a:r>
                <a:rPr lang="en-US" sz="1400" dirty="0">
                  <a:solidFill>
                    <a:schemeClr val="bg1"/>
                  </a:solidFill>
                  <a:latin typeface="Calibri" panose="020F0502020204030204" pitchFamily="34" charset="0"/>
                </a:rPr>
                <a:t>6</a:t>
              </a:r>
              <a:endParaRPr lang="en-US" sz="1400" b="0" dirty="0">
                <a:solidFill>
                  <a:schemeClr val="bg1"/>
                </a:solidFill>
                <a:latin typeface="Calibri" panose="020F0502020204030204" pitchFamily="34" charset="0"/>
              </a:endParaRPr>
            </a:p>
          </p:txBody>
        </p:sp>
        <p:sp>
          <p:nvSpPr>
            <p:cNvPr id="9264" name="TextBox 9263">
              <a:extLst>
                <a:ext uri="{FF2B5EF4-FFF2-40B4-BE49-F238E27FC236}">
                  <a16:creationId xmlns:a16="http://schemas.microsoft.com/office/drawing/2014/main" id="{34F8BFDF-270A-6097-0BEE-97D75568F8B6}"/>
                </a:ext>
              </a:extLst>
            </p:cNvPr>
            <p:cNvSpPr txBox="1"/>
            <p:nvPr/>
          </p:nvSpPr>
          <p:spPr bwMode="auto">
            <a:xfrm>
              <a:off x="5661047" y="4279726"/>
              <a:ext cx="27603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a:p>
              <a:pPr algn="ctr">
                <a:lnSpc>
                  <a:spcPct val="9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grpSp>
      <p:grpSp>
        <p:nvGrpSpPr>
          <p:cNvPr id="9265" name="Group 9264">
            <a:extLst>
              <a:ext uri="{FF2B5EF4-FFF2-40B4-BE49-F238E27FC236}">
                <a16:creationId xmlns:a16="http://schemas.microsoft.com/office/drawing/2014/main" id="{AD0D1595-8E03-FBDD-7A64-6AD2350E345F}"/>
              </a:ext>
            </a:extLst>
          </p:cNvPr>
          <p:cNvGrpSpPr/>
          <p:nvPr/>
        </p:nvGrpSpPr>
        <p:grpSpPr>
          <a:xfrm>
            <a:off x="6519197" y="1941254"/>
            <a:ext cx="497252" cy="2451609"/>
            <a:chOff x="869373" y="1941253"/>
            <a:chExt cx="497252" cy="2451609"/>
          </a:xfrm>
        </p:grpSpPr>
        <p:sp>
          <p:nvSpPr>
            <p:cNvPr id="9266" name="TextBox 9265">
              <a:extLst>
                <a:ext uri="{FF2B5EF4-FFF2-40B4-BE49-F238E27FC236}">
                  <a16:creationId xmlns:a16="http://schemas.microsoft.com/office/drawing/2014/main" id="{A0F90621-2369-3DB0-E7E9-2CB27974C9F8}"/>
                </a:ext>
              </a:extLst>
            </p:cNvPr>
            <p:cNvSpPr txBox="1"/>
            <p:nvPr/>
          </p:nvSpPr>
          <p:spPr bwMode="auto">
            <a:xfrm>
              <a:off x="869373" y="194125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67" name="TextBox 9266">
              <a:extLst>
                <a:ext uri="{FF2B5EF4-FFF2-40B4-BE49-F238E27FC236}">
                  <a16:creationId xmlns:a16="http://schemas.microsoft.com/office/drawing/2014/main" id="{78AE3B53-3A6E-FEE2-33CF-E852EE5EC799}"/>
                </a:ext>
              </a:extLst>
            </p:cNvPr>
            <p:cNvSpPr txBox="1"/>
            <p:nvPr/>
          </p:nvSpPr>
          <p:spPr bwMode="auto">
            <a:xfrm>
              <a:off x="973569" y="235062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68" name="TextBox 9267">
              <a:extLst>
                <a:ext uri="{FF2B5EF4-FFF2-40B4-BE49-F238E27FC236}">
                  <a16:creationId xmlns:a16="http://schemas.microsoft.com/office/drawing/2014/main" id="{B1F61AC9-F55E-4F06-DC90-44A73883A6F1}"/>
                </a:ext>
              </a:extLst>
            </p:cNvPr>
            <p:cNvSpPr txBox="1"/>
            <p:nvPr/>
          </p:nvSpPr>
          <p:spPr bwMode="auto">
            <a:xfrm>
              <a:off x="973569" y="27891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69" name="TextBox 9268">
              <a:extLst>
                <a:ext uri="{FF2B5EF4-FFF2-40B4-BE49-F238E27FC236}">
                  <a16:creationId xmlns:a16="http://schemas.microsoft.com/office/drawing/2014/main" id="{3C030382-524E-180B-FB78-F663AF452E17}"/>
                </a:ext>
              </a:extLst>
            </p:cNvPr>
            <p:cNvSpPr txBox="1"/>
            <p:nvPr/>
          </p:nvSpPr>
          <p:spPr bwMode="auto">
            <a:xfrm>
              <a:off x="973569" y="31985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70" name="TextBox 9269">
              <a:extLst>
                <a:ext uri="{FF2B5EF4-FFF2-40B4-BE49-F238E27FC236}">
                  <a16:creationId xmlns:a16="http://schemas.microsoft.com/office/drawing/2014/main" id="{89F8A1E0-5F80-FDFE-ACC1-0EC5D20C937B}"/>
                </a:ext>
              </a:extLst>
            </p:cNvPr>
            <p:cNvSpPr txBox="1"/>
            <p:nvPr/>
          </p:nvSpPr>
          <p:spPr bwMode="auto">
            <a:xfrm>
              <a:off x="973569" y="36449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71" name="TextBox 9270">
              <a:extLst>
                <a:ext uri="{FF2B5EF4-FFF2-40B4-BE49-F238E27FC236}">
                  <a16:creationId xmlns:a16="http://schemas.microsoft.com/office/drawing/2014/main" id="{254D5B53-7E34-0E48-159C-56712B3F912F}"/>
                </a:ext>
              </a:extLst>
            </p:cNvPr>
            <p:cNvSpPr txBox="1"/>
            <p:nvPr/>
          </p:nvSpPr>
          <p:spPr bwMode="auto">
            <a:xfrm>
              <a:off x="1077764" y="405430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9272" name="Freeform: Shape 9271">
            <a:extLst>
              <a:ext uri="{FF2B5EF4-FFF2-40B4-BE49-F238E27FC236}">
                <a16:creationId xmlns:a16="http://schemas.microsoft.com/office/drawing/2014/main" id="{2F394727-4080-E4C7-E091-48D4B2074549}"/>
              </a:ext>
            </a:extLst>
          </p:cNvPr>
          <p:cNvSpPr/>
          <p:nvPr/>
        </p:nvSpPr>
        <p:spPr bwMode="auto">
          <a:xfrm>
            <a:off x="7039122" y="2024063"/>
            <a:ext cx="4429125" cy="2219325"/>
          </a:xfrm>
          <a:custGeom>
            <a:avLst/>
            <a:gdLst>
              <a:gd name="connsiteX0" fmla="*/ 0 w 4548188"/>
              <a:gd name="connsiteY0" fmla="*/ 0 h 2219325"/>
              <a:gd name="connsiteX1" fmla="*/ 0 w 4548188"/>
              <a:gd name="connsiteY1" fmla="*/ 2219325 h 2219325"/>
              <a:gd name="connsiteX2" fmla="*/ 4548188 w 4548188"/>
              <a:gd name="connsiteY2" fmla="*/ 2219325 h 2219325"/>
            </a:gdLst>
            <a:ahLst/>
            <a:cxnLst>
              <a:cxn ang="0">
                <a:pos x="connsiteX0" y="connsiteY0"/>
              </a:cxn>
              <a:cxn ang="0">
                <a:pos x="connsiteX1" y="connsiteY1"/>
              </a:cxn>
              <a:cxn ang="0">
                <a:pos x="connsiteX2" y="connsiteY2"/>
              </a:cxn>
            </a:cxnLst>
            <a:rect l="l" t="t" r="r" b="b"/>
            <a:pathLst>
              <a:path w="4548188" h="2219325">
                <a:moveTo>
                  <a:pt x="0" y="0"/>
                </a:moveTo>
                <a:lnTo>
                  <a:pt x="0" y="2219325"/>
                </a:lnTo>
                <a:lnTo>
                  <a:pt x="4548188" y="2219325"/>
                </a:lnTo>
              </a:path>
            </a:pathLst>
          </a:custGeom>
          <a:noFill/>
          <a:ln w="28575">
            <a:solidFill>
              <a:schemeClr val="bg1"/>
            </a:solidFill>
            <a:miter lim="800000"/>
            <a:headEnd/>
            <a:tailEnd/>
          </a:ln>
        </p:spPr>
        <p:txBody>
          <a:bodyPr rtlCol="0" anchor="ctr"/>
          <a:lstStyle/>
          <a:p>
            <a:pPr algn="ctr"/>
            <a:endParaRPr lang="en-US"/>
          </a:p>
        </p:txBody>
      </p:sp>
      <p:grpSp>
        <p:nvGrpSpPr>
          <p:cNvPr id="9273" name="Group 9272">
            <a:extLst>
              <a:ext uri="{FF2B5EF4-FFF2-40B4-BE49-F238E27FC236}">
                <a16:creationId xmlns:a16="http://schemas.microsoft.com/office/drawing/2014/main" id="{284ECD6D-FA7F-2C3E-707E-C6905B1273DD}"/>
              </a:ext>
            </a:extLst>
          </p:cNvPr>
          <p:cNvGrpSpPr/>
          <p:nvPr/>
        </p:nvGrpSpPr>
        <p:grpSpPr>
          <a:xfrm>
            <a:off x="7043209" y="4243389"/>
            <a:ext cx="4309964" cy="99160"/>
            <a:chOff x="1494749" y="3906670"/>
            <a:chExt cx="4309964" cy="532463"/>
          </a:xfrm>
        </p:grpSpPr>
        <p:cxnSp>
          <p:nvCxnSpPr>
            <p:cNvPr id="9274" name="Straight Connector 9273">
              <a:extLst>
                <a:ext uri="{FF2B5EF4-FFF2-40B4-BE49-F238E27FC236}">
                  <a16:creationId xmlns:a16="http://schemas.microsoft.com/office/drawing/2014/main" id="{A8DBDB19-33AD-5511-994E-54DC6CA99B37}"/>
                </a:ext>
              </a:extLst>
            </p:cNvPr>
            <p:cNvCxnSpPr>
              <a:cxnSpLocks/>
            </p:cNvCxnSpPr>
            <p:nvPr/>
          </p:nvCxnSpPr>
          <p:spPr bwMode="auto">
            <a:xfrm>
              <a:off x="149474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39C22A84-EA00-8EB0-25E0-392D161C2D3B}"/>
                </a:ext>
              </a:extLst>
            </p:cNvPr>
            <p:cNvCxnSpPr>
              <a:cxnSpLocks/>
            </p:cNvCxnSpPr>
            <p:nvPr/>
          </p:nvCxnSpPr>
          <p:spPr bwMode="auto">
            <a:xfrm>
              <a:off x="188993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C37D3DDF-6764-E6F5-A642-0DD7AA0B416C}"/>
                </a:ext>
              </a:extLst>
            </p:cNvPr>
            <p:cNvCxnSpPr>
              <a:cxnSpLocks/>
            </p:cNvCxnSpPr>
            <p:nvPr/>
          </p:nvCxnSpPr>
          <p:spPr bwMode="auto">
            <a:xfrm>
              <a:off x="2285324"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5D635240-E85E-0593-D8D1-100421BEB9CA}"/>
                </a:ext>
              </a:extLst>
            </p:cNvPr>
            <p:cNvCxnSpPr>
              <a:cxnSpLocks/>
            </p:cNvCxnSpPr>
            <p:nvPr/>
          </p:nvCxnSpPr>
          <p:spPr bwMode="auto">
            <a:xfrm>
              <a:off x="268051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0E6DF7A-9E3F-CE2D-85F2-36469030BA16}"/>
                </a:ext>
              </a:extLst>
            </p:cNvPr>
            <p:cNvCxnSpPr>
              <a:cxnSpLocks/>
            </p:cNvCxnSpPr>
            <p:nvPr/>
          </p:nvCxnSpPr>
          <p:spPr bwMode="auto">
            <a:xfrm>
              <a:off x="3061614"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E696ABEE-B814-6878-DD81-394C3D20CD76}"/>
                </a:ext>
              </a:extLst>
            </p:cNvPr>
            <p:cNvCxnSpPr>
              <a:cxnSpLocks/>
            </p:cNvCxnSpPr>
            <p:nvPr/>
          </p:nvCxnSpPr>
          <p:spPr bwMode="auto">
            <a:xfrm>
              <a:off x="345680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EB668BFE-FBF5-C421-86E4-86BC5DF9DC6F}"/>
                </a:ext>
              </a:extLst>
            </p:cNvPr>
            <p:cNvCxnSpPr>
              <a:cxnSpLocks/>
            </p:cNvCxnSpPr>
            <p:nvPr/>
          </p:nvCxnSpPr>
          <p:spPr bwMode="auto">
            <a:xfrm>
              <a:off x="385218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AAD48EAE-4BA2-39BA-6A70-A5890F98F19A}"/>
                </a:ext>
              </a:extLst>
            </p:cNvPr>
            <p:cNvCxnSpPr>
              <a:cxnSpLocks/>
            </p:cNvCxnSpPr>
            <p:nvPr/>
          </p:nvCxnSpPr>
          <p:spPr bwMode="auto">
            <a:xfrm>
              <a:off x="424737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3020A703-2569-93E6-6B2B-8FF43E86588F}"/>
                </a:ext>
              </a:extLst>
            </p:cNvPr>
            <p:cNvCxnSpPr>
              <a:cxnSpLocks/>
            </p:cNvCxnSpPr>
            <p:nvPr/>
          </p:nvCxnSpPr>
          <p:spPr bwMode="auto">
            <a:xfrm>
              <a:off x="461895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D679DD93-E128-EA0D-8BB6-8115D6182B0C}"/>
                </a:ext>
              </a:extLst>
            </p:cNvPr>
            <p:cNvCxnSpPr>
              <a:cxnSpLocks/>
            </p:cNvCxnSpPr>
            <p:nvPr/>
          </p:nvCxnSpPr>
          <p:spPr bwMode="auto">
            <a:xfrm>
              <a:off x="5014138"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2F055705-9D8B-60FF-7547-17E87CAF682A}"/>
                </a:ext>
              </a:extLst>
            </p:cNvPr>
            <p:cNvCxnSpPr>
              <a:cxnSpLocks/>
            </p:cNvCxnSpPr>
            <p:nvPr/>
          </p:nvCxnSpPr>
          <p:spPr bwMode="auto">
            <a:xfrm>
              <a:off x="540952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FCB00019-2C1A-061B-5B8D-511414C566D8}"/>
                </a:ext>
              </a:extLst>
            </p:cNvPr>
            <p:cNvCxnSpPr>
              <a:cxnSpLocks/>
            </p:cNvCxnSpPr>
            <p:nvPr/>
          </p:nvCxnSpPr>
          <p:spPr bwMode="auto">
            <a:xfrm>
              <a:off x="5804713" y="3906670"/>
              <a:ext cx="0" cy="532463"/>
            </a:xfrm>
            <a:prstGeom prst="line">
              <a:avLst/>
            </a:prstGeom>
            <a:noFill/>
            <a:ln w="28575" cap="flat" cmpd="sng" algn="ctr">
              <a:solidFill>
                <a:schemeClr val="bg1"/>
              </a:solidFill>
              <a:prstDash val="solid"/>
              <a:round/>
              <a:headEnd type="none" w="med" len="med"/>
              <a:tailEnd type="none" w="med" len="med"/>
            </a:ln>
            <a:effectLst/>
          </p:spPr>
        </p:cxnSp>
      </p:grpSp>
      <p:grpSp>
        <p:nvGrpSpPr>
          <p:cNvPr id="9286" name="Group 9285">
            <a:extLst>
              <a:ext uri="{FF2B5EF4-FFF2-40B4-BE49-F238E27FC236}">
                <a16:creationId xmlns:a16="http://schemas.microsoft.com/office/drawing/2014/main" id="{570334B0-C8E8-08EE-F257-B42086ECBB63}"/>
              </a:ext>
            </a:extLst>
          </p:cNvPr>
          <p:cNvGrpSpPr/>
          <p:nvPr/>
        </p:nvGrpSpPr>
        <p:grpSpPr>
          <a:xfrm rot="5400000">
            <a:off x="5927710" y="3135390"/>
            <a:ext cx="2130278" cy="85725"/>
            <a:chOff x="3456801" y="3906670"/>
            <a:chExt cx="1952725" cy="532463"/>
          </a:xfrm>
        </p:grpSpPr>
        <p:cxnSp>
          <p:nvCxnSpPr>
            <p:cNvPr id="9287" name="Straight Connector 9286">
              <a:extLst>
                <a:ext uri="{FF2B5EF4-FFF2-40B4-BE49-F238E27FC236}">
                  <a16:creationId xmlns:a16="http://schemas.microsoft.com/office/drawing/2014/main" id="{F78477C4-7BBB-6958-65C0-01A3D3DA75EB}"/>
                </a:ext>
              </a:extLst>
            </p:cNvPr>
            <p:cNvCxnSpPr>
              <a:cxnSpLocks/>
            </p:cNvCxnSpPr>
            <p:nvPr/>
          </p:nvCxnSpPr>
          <p:spPr bwMode="auto">
            <a:xfrm>
              <a:off x="345680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FA9F2E3C-756E-77DD-9F73-EE05C8A4163F}"/>
                </a:ext>
              </a:extLst>
            </p:cNvPr>
            <p:cNvCxnSpPr>
              <a:cxnSpLocks/>
            </p:cNvCxnSpPr>
            <p:nvPr/>
          </p:nvCxnSpPr>
          <p:spPr bwMode="auto">
            <a:xfrm>
              <a:off x="3852189"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16040ADB-AD09-CF64-131A-D997CC7BAC3F}"/>
                </a:ext>
              </a:extLst>
            </p:cNvPr>
            <p:cNvCxnSpPr>
              <a:cxnSpLocks/>
            </p:cNvCxnSpPr>
            <p:nvPr/>
          </p:nvCxnSpPr>
          <p:spPr bwMode="auto">
            <a:xfrm>
              <a:off x="4247376"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0C195FDF-CA12-6BEC-E54B-A6F0599B6A3A}"/>
                </a:ext>
              </a:extLst>
            </p:cNvPr>
            <p:cNvCxnSpPr>
              <a:cxnSpLocks/>
            </p:cNvCxnSpPr>
            <p:nvPr/>
          </p:nvCxnSpPr>
          <p:spPr bwMode="auto">
            <a:xfrm>
              <a:off x="4618951"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9D887DDC-D471-5FD0-7F45-B4339913DEF9}"/>
                </a:ext>
              </a:extLst>
            </p:cNvPr>
            <p:cNvCxnSpPr>
              <a:cxnSpLocks/>
            </p:cNvCxnSpPr>
            <p:nvPr/>
          </p:nvCxnSpPr>
          <p:spPr bwMode="auto">
            <a:xfrm>
              <a:off x="5014138" y="3906670"/>
              <a:ext cx="0" cy="532463"/>
            </a:xfrm>
            <a:prstGeom prst="line">
              <a:avLst/>
            </a:prstGeom>
            <a:noFill/>
            <a:ln w="28575"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5F4F51B2-93F4-ED08-89D6-C6F8BAC51A66}"/>
                </a:ext>
              </a:extLst>
            </p:cNvPr>
            <p:cNvCxnSpPr>
              <a:cxnSpLocks/>
            </p:cNvCxnSpPr>
            <p:nvPr/>
          </p:nvCxnSpPr>
          <p:spPr bwMode="auto">
            <a:xfrm>
              <a:off x="5409526" y="3906670"/>
              <a:ext cx="0" cy="532463"/>
            </a:xfrm>
            <a:prstGeom prst="line">
              <a:avLst/>
            </a:prstGeom>
            <a:noFill/>
            <a:ln w="28575" cap="flat" cmpd="sng" algn="ctr">
              <a:solidFill>
                <a:schemeClr val="bg1"/>
              </a:solidFill>
              <a:prstDash val="solid"/>
              <a:round/>
              <a:headEnd type="none" w="med" len="med"/>
              <a:tailEnd type="none" w="med" len="med"/>
            </a:ln>
            <a:effectLst/>
          </p:spPr>
        </p:cxnSp>
      </p:grpSp>
      <p:sp>
        <p:nvSpPr>
          <p:cNvPr id="9293" name="TextBox 9292">
            <a:extLst>
              <a:ext uri="{FF2B5EF4-FFF2-40B4-BE49-F238E27FC236}">
                <a16:creationId xmlns:a16="http://schemas.microsoft.com/office/drawing/2014/main" id="{79714ED4-F944-AE15-614E-684418F43C4F}"/>
              </a:ext>
            </a:extLst>
          </p:cNvPr>
          <p:cNvSpPr txBox="1"/>
          <p:nvPr/>
        </p:nvSpPr>
        <p:spPr bwMode="auto">
          <a:xfrm>
            <a:off x="7031979" y="2944725"/>
            <a:ext cx="22174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follow-up: 44.2 Mo</a:t>
            </a:r>
          </a:p>
        </p:txBody>
      </p:sp>
      <p:sp>
        <p:nvSpPr>
          <p:cNvPr id="9294" name="TextBox 9293">
            <a:extLst>
              <a:ext uri="{FF2B5EF4-FFF2-40B4-BE49-F238E27FC236}">
                <a16:creationId xmlns:a16="http://schemas.microsoft.com/office/drawing/2014/main" id="{59D204E5-4F25-67E2-8844-D1827FC58B31}"/>
              </a:ext>
            </a:extLst>
          </p:cNvPr>
          <p:cNvSpPr txBox="1"/>
          <p:nvPr/>
        </p:nvSpPr>
        <p:spPr bwMode="auto">
          <a:xfrm>
            <a:off x="9330056" y="203375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89.8%</a:t>
            </a:r>
          </a:p>
        </p:txBody>
      </p:sp>
      <p:sp>
        <p:nvSpPr>
          <p:cNvPr id="9295" name="TextBox 9294">
            <a:extLst>
              <a:ext uri="{FF2B5EF4-FFF2-40B4-BE49-F238E27FC236}">
                <a16:creationId xmlns:a16="http://schemas.microsoft.com/office/drawing/2014/main" id="{52BE3990-7914-3A39-42A5-5853524439CB}"/>
              </a:ext>
            </a:extLst>
          </p:cNvPr>
          <p:cNvSpPr txBox="1"/>
          <p:nvPr/>
        </p:nvSpPr>
        <p:spPr bwMode="auto">
          <a:xfrm>
            <a:off x="10104356" y="2068379"/>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86.8%</a:t>
            </a:r>
          </a:p>
        </p:txBody>
      </p:sp>
      <p:sp>
        <p:nvSpPr>
          <p:cNvPr id="9296" name="TextBox 9295">
            <a:extLst>
              <a:ext uri="{FF2B5EF4-FFF2-40B4-BE49-F238E27FC236}">
                <a16:creationId xmlns:a16="http://schemas.microsoft.com/office/drawing/2014/main" id="{404B5650-7E82-1E99-E464-C612B2783C83}"/>
              </a:ext>
            </a:extLst>
          </p:cNvPr>
          <p:cNvSpPr txBox="1"/>
          <p:nvPr/>
        </p:nvSpPr>
        <p:spPr bwMode="auto">
          <a:xfrm>
            <a:off x="9330056" y="2539181"/>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87.3%</a:t>
            </a:r>
          </a:p>
        </p:txBody>
      </p:sp>
      <p:sp>
        <p:nvSpPr>
          <p:cNvPr id="9297" name="TextBox 9296">
            <a:extLst>
              <a:ext uri="{FF2B5EF4-FFF2-40B4-BE49-F238E27FC236}">
                <a16:creationId xmlns:a16="http://schemas.microsoft.com/office/drawing/2014/main" id="{D94F9498-B5CF-6DC3-77EB-8899A81D98F2}"/>
              </a:ext>
            </a:extLst>
          </p:cNvPr>
          <p:cNvSpPr txBox="1"/>
          <p:nvPr/>
        </p:nvSpPr>
        <p:spPr bwMode="auto">
          <a:xfrm>
            <a:off x="10104356" y="2603413"/>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82.2%</a:t>
            </a:r>
          </a:p>
        </p:txBody>
      </p:sp>
      <p:sp>
        <p:nvSpPr>
          <p:cNvPr id="9298" name="TextBox 9297">
            <a:extLst>
              <a:ext uri="{FF2B5EF4-FFF2-40B4-BE49-F238E27FC236}">
                <a16:creationId xmlns:a16="http://schemas.microsoft.com/office/drawing/2014/main" id="{ABA031D7-26D5-F00E-4EDE-7F6386796A59}"/>
              </a:ext>
            </a:extLst>
          </p:cNvPr>
          <p:cNvSpPr txBox="1"/>
          <p:nvPr/>
        </p:nvSpPr>
        <p:spPr bwMode="auto">
          <a:xfrm>
            <a:off x="10104356" y="3004820"/>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∆4.6%</a:t>
            </a:r>
          </a:p>
        </p:txBody>
      </p:sp>
      <p:sp>
        <p:nvSpPr>
          <p:cNvPr id="9299" name="TextBox 9298">
            <a:extLst>
              <a:ext uri="{FF2B5EF4-FFF2-40B4-BE49-F238E27FC236}">
                <a16:creationId xmlns:a16="http://schemas.microsoft.com/office/drawing/2014/main" id="{F9AD5D49-B748-DDCF-817B-B4F4E7632271}"/>
              </a:ext>
            </a:extLst>
          </p:cNvPr>
          <p:cNvSpPr txBox="1"/>
          <p:nvPr/>
        </p:nvSpPr>
        <p:spPr bwMode="auto">
          <a:xfrm>
            <a:off x="9353662" y="2907456"/>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∆2.5%</a:t>
            </a:r>
          </a:p>
        </p:txBody>
      </p:sp>
      <p:cxnSp>
        <p:nvCxnSpPr>
          <p:cNvPr id="9300" name="Straight Connector 9299">
            <a:extLst>
              <a:ext uri="{FF2B5EF4-FFF2-40B4-BE49-F238E27FC236}">
                <a16:creationId xmlns:a16="http://schemas.microsoft.com/office/drawing/2014/main" id="{0A723FA9-D956-256E-EEAB-A2B4328D62F0}"/>
              </a:ext>
            </a:extLst>
          </p:cNvPr>
          <p:cNvCxnSpPr/>
          <p:nvPr/>
        </p:nvCxnSpPr>
        <p:spPr bwMode="auto">
          <a:xfrm>
            <a:off x="9397600" y="2068379"/>
            <a:ext cx="0" cy="217500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01" name="Straight Connector 9300">
            <a:extLst>
              <a:ext uri="{FF2B5EF4-FFF2-40B4-BE49-F238E27FC236}">
                <a16:creationId xmlns:a16="http://schemas.microsoft.com/office/drawing/2014/main" id="{73012A4E-F7DE-3F14-64D4-C6A1C1220994}"/>
              </a:ext>
            </a:extLst>
          </p:cNvPr>
          <p:cNvCxnSpPr/>
          <p:nvPr/>
        </p:nvCxnSpPr>
        <p:spPr bwMode="auto">
          <a:xfrm>
            <a:off x="10169608" y="2068379"/>
            <a:ext cx="0" cy="2175009"/>
          </a:xfrm>
          <a:prstGeom prst="line">
            <a:avLst/>
          </a:prstGeom>
          <a:noFill/>
          <a:ln w="28575" cap="flat" cmpd="sng" algn="ctr">
            <a:solidFill>
              <a:schemeClr val="tx2">
                <a:lumMod val="90000"/>
              </a:schemeClr>
            </a:solidFill>
            <a:prstDash val="sysDash"/>
            <a:round/>
            <a:headEnd type="none" w="med" len="med"/>
            <a:tailEnd type="none" w="med" len="med"/>
          </a:ln>
          <a:effectLst/>
        </p:spPr>
      </p:cxnSp>
      <p:graphicFrame>
        <p:nvGraphicFramePr>
          <p:cNvPr id="9302" name="Table 9301">
            <a:extLst>
              <a:ext uri="{FF2B5EF4-FFF2-40B4-BE49-F238E27FC236}">
                <a16:creationId xmlns:a16="http://schemas.microsoft.com/office/drawing/2014/main" id="{C176E555-C67D-17EA-EAF6-BD547441138D}"/>
              </a:ext>
            </a:extLst>
          </p:cNvPr>
          <p:cNvGraphicFramePr>
            <a:graphicFrameLocks noGrp="1"/>
          </p:cNvGraphicFramePr>
          <p:nvPr>
            <p:extLst>
              <p:ext uri="{D42A27DB-BD31-4B8C-83A1-F6EECF244321}">
                <p14:modId xmlns:p14="http://schemas.microsoft.com/office/powerpoint/2010/main" val="3372359919"/>
              </p:ext>
            </p:extLst>
          </p:nvPr>
        </p:nvGraphicFramePr>
        <p:xfrm>
          <a:off x="7097528" y="3252502"/>
          <a:ext cx="4179756" cy="914400"/>
        </p:xfrm>
        <a:graphic>
          <a:graphicData uri="http://schemas.openxmlformats.org/drawingml/2006/table">
            <a:tbl>
              <a:tblPr firstRow="1" bandRow="1">
                <a:tableStyleId>{5C22544A-7EE6-4342-B048-85BDC9FD1C3A}</a:tableStyleId>
              </a:tblPr>
              <a:tblGrid>
                <a:gridCol w="1393252">
                  <a:extLst>
                    <a:ext uri="{9D8B030D-6E8A-4147-A177-3AD203B41FA5}">
                      <a16:colId xmlns:a16="http://schemas.microsoft.com/office/drawing/2014/main" val="3458480637"/>
                    </a:ext>
                  </a:extLst>
                </a:gridCol>
                <a:gridCol w="1393252">
                  <a:extLst>
                    <a:ext uri="{9D8B030D-6E8A-4147-A177-3AD203B41FA5}">
                      <a16:colId xmlns:a16="http://schemas.microsoft.com/office/drawing/2014/main" val="2937411699"/>
                    </a:ext>
                  </a:extLst>
                </a:gridCol>
                <a:gridCol w="1393252">
                  <a:extLst>
                    <a:ext uri="{9D8B030D-6E8A-4147-A177-3AD203B41FA5}">
                      <a16:colId xmlns:a16="http://schemas.microsoft.com/office/drawing/2014/main" val="2167123813"/>
                    </a:ext>
                  </a:extLst>
                </a:gridCol>
              </a:tblGrid>
              <a:tr h="214137">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t>RIB + NSAI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t>NSAI alone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276217238"/>
                  </a:ext>
                </a:extLst>
              </a:tr>
              <a:tr h="214137">
                <a:tc>
                  <a:txBody>
                    <a:bodyPr/>
                    <a:lstStyle/>
                    <a:p>
                      <a:r>
                        <a:rPr lang="en-US" sz="1400" dirty="0">
                          <a:solidFill>
                            <a:schemeClr val="bg1"/>
                          </a:solidFill>
                        </a:rPr>
                        <a:t>Events, n/N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164/1424 (11.5)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203/1420 (14.3)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19439712"/>
                  </a:ext>
                </a:extLst>
              </a:tr>
              <a:tr h="214137">
                <a:tc>
                  <a:txBody>
                    <a:bodyPr/>
                    <a:lstStyle/>
                    <a:p>
                      <a:r>
                        <a:rPr lang="en-US" sz="14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dirty="0">
                          <a:solidFill>
                            <a:schemeClr val="bg1"/>
                          </a:solidFill>
                        </a:rPr>
                        <a:t>0.746 (0.607-0.917)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18918024"/>
                  </a:ext>
                </a:extLst>
              </a:tr>
            </a:tbl>
          </a:graphicData>
        </a:graphic>
      </p:graphicFrame>
      <p:sp>
        <p:nvSpPr>
          <p:cNvPr id="9304" name="Freeform: Shape 9303">
            <a:extLst>
              <a:ext uri="{FF2B5EF4-FFF2-40B4-BE49-F238E27FC236}">
                <a16:creationId xmlns:a16="http://schemas.microsoft.com/office/drawing/2014/main" id="{D5A2B385-739F-0D4D-7554-7E7EA32EF598}"/>
              </a:ext>
            </a:extLst>
          </p:cNvPr>
          <p:cNvSpPr/>
          <p:nvPr/>
        </p:nvSpPr>
        <p:spPr bwMode="auto">
          <a:xfrm>
            <a:off x="7051675" y="2165350"/>
            <a:ext cx="3971925" cy="463550"/>
          </a:xfrm>
          <a:custGeom>
            <a:avLst/>
            <a:gdLst>
              <a:gd name="connsiteX0" fmla="*/ 3971925 w 3971925"/>
              <a:gd name="connsiteY0" fmla="*/ 463550 h 463550"/>
              <a:gd name="connsiteX1" fmla="*/ 3667125 w 3971925"/>
              <a:gd name="connsiteY1" fmla="*/ 463550 h 463550"/>
              <a:gd name="connsiteX2" fmla="*/ 3667125 w 3971925"/>
              <a:gd name="connsiteY2" fmla="*/ 320675 h 463550"/>
              <a:gd name="connsiteX3" fmla="*/ 3289300 w 3971925"/>
              <a:gd name="connsiteY3" fmla="*/ 320675 h 463550"/>
              <a:gd name="connsiteX4" fmla="*/ 3289300 w 3971925"/>
              <a:gd name="connsiteY4" fmla="*/ 311150 h 463550"/>
              <a:gd name="connsiteX5" fmla="*/ 3276600 w 3971925"/>
              <a:gd name="connsiteY5" fmla="*/ 311150 h 463550"/>
              <a:gd name="connsiteX6" fmla="*/ 3276600 w 3971925"/>
              <a:gd name="connsiteY6" fmla="*/ 292100 h 463550"/>
              <a:gd name="connsiteX7" fmla="*/ 3194050 w 3971925"/>
              <a:gd name="connsiteY7" fmla="*/ 292100 h 463550"/>
              <a:gd name="connsiteX8" fmla="*/ 3194050 w 3971925"/>
              <a:gd name="connsiteY8" fmla="*/ 279400 h 463550"/>
              <a:gd name="connsiteX9" fmla="*/ 3003550 w 3971925"/>
              <a:gd name="connsiteY9" fmla="*/ 279400 h 463550"/>
              <a:gd name="connsiteX10" fmla="*/ 3003550 w 3971925"/>
              <a:gd name="connsiteY10" fmla="*/ 276225 h 463550"/>
              <a:gd name="connsiteX11" fmla="*/ 2876550 w 3971925"/>
              <a:gd name="connsiteY11" fmla="*/ 276225 h 463550"/>
              <a:gd name="connsiteX12" fmla="*/ 2876550 w 3971925"/>
              <a:gd name="connsiteY12" fmla="*/ 263525 h 463550"/>
              <a:gd name="connsiteX13" fmla="*/ 2847975 w 3971925"/>
              <a:gd name="connsiteY13" fmla="*/ 263525 h 463550"/>
              <a:gd name="connsiteX14" fmla="*/ 2847975 w 3971925"/>
              <a:gd name="connsiteY14" fmla="*/ 257175 h 463550"/>
              <a:gd name="connsiteX15" fmla="*/ 2657475 w 3971925"/>
              <a:gd name="connsiteY15" fmla="*/ 257175 h 463550"/>
              <a:gd name="connsiteX16" fmla="*/ 2657475 w 3971925"/>
              <a:gd name="connsiteY16" fmla="*/ 244475 h 463550"/>
              <a:gd name="connsiteX17" fmla="*/ 2625725 w 3971925"/>
              <a:gd name="connsiteY17" fmla="*/ 244475 h 463550"/>
              <a:gd name="connsiteX18" fmla="*/ 2625725 w 3971925"/>
              <a:gd name="connsiteY18" fmla="*/ 238125 h 463550"/>
              <a:gd name="connsiteX19" fmla="*/ 2549525 w 3971925"/>
              <a:gd name="connsiteY19" fmla="*/ 238125 h 463550"/>
              <a:gd name="connsiteX20" fmla="*/ 2549525 w 3971925"/>
              <a:gd name="connsiteY20" fmla="*/ 231775 h 463550"/>
              <a:gd name="connsiteX21" fmla="*/ 2489200 w 3971925"/>
              <a:gd name="connsiteY21" fmla="*/ 231775 h 463550"/>
              <a:gd name="connsiteX22" fmla="*/ 2489200 w 3971925"/>
              <a:gd name="connsiteY22" fmla="*/ 222250 h 463550"/>
              <a:gd name="connsiteX23" fmla="*/ 2371725 w 3971925"/>
              <a:gd name="connsiteY23" fmla="*/ 222250 h 463550"/>
              <a:gd name="connsiteX24" fmla="*/ 2371725 w 3971925"/>
              <a:gd name="connsiteY24" fmla="*/ 219075 h 463550"/>
              <a:gd name="connsiteX25" fmla="*/ 2228850 w 3971925"/>
              <a:gd name="connsiteY25" fmla="*/ 219075 h 463550"/>
              <a:gd name="connsiteX26" fmla="*/ 2209800 w 3971925"/>
              <a:gd name="connsiteY26" fmla="*/ 206375 h 463550"/>
              <a:gd name="connsiteX27" fmla="*/ 1974850 w 3971925"/>
              <a:gd name="connsiteY27" fmla="*/ 206375 h 463550"/>
              <a:gd name="connsiteX28" fmla="*/ 1974850 w 3971925"/>
              <a:gd name="connsiteY28" fmla="*/ 200025 h 463550"/>
              <a:gd name="connsiteX29" fmla="*/ 1927225 w 3971925"/>
              <a:gd name="connsiteY29" fmla="*/ 200025 h 463550"/>
              <a:gd name="connsiteX30" fmla="*/ 1927225 w 3971925"/>
              <a:gd name="connsiteY30" fmla="*/ 200025 h 463550"/>
              <a:gd name="connsiteX31" fmla="*/ 1812925 w 3971925"/>
              <a:gd name="connsiteY31" fmla="*/ 200025 h 463550"/>
              <a:gd name="connsiteX32" fmla="*/ 1812925 w 3971925"/>
              <a:gd name="connsiteY32" fmla="*/ 180975 h 463550"/>
              <a:gd name="connsiteX33" fmla="*/ 1666875 w 3971925"/>
              <a:gd name="connsiteY33" fmla="*/ 180975 h 463550"/>
              <a:gd name="connsiteX34" fmla="*/ 1666875 w 3971925"/>
              <a:gd name="connsiteY34" fmla="*/ 174625 h 463550"/>
              <a:gd name="connsiteX35" fmla="*/ 1581150 w 3971925"/>
              <a:gd name="connsiteY35" fmla="*/ 174625 h 463550"/>
              <a:gd name="connsiteX36" fmla="*/ 1581150 w 3971925"/>
              <a:gd name="connsiteY36" fmla="*/ 165100 h 463550"/>
              <a:gd name="connsiteX37" fmla="*/ 1444625 w 3971925"/>
              <a:gd name="connsiteY37" fmla="*/ 165100 h 463550"/>
              <a:gd name="connsiteX38" fmla="*/ 1444625 w 3971925"/>
              <a:gd name="connsiteY38" fmla="*/ 149225 h 463550"/>
              <a:gd name="connsiteX39" fmla="*/ 1352550 w 3971925"/>
              <a:gd name="connsiteY39" fmla="*/ 149225 h 463550"/>
              <a:gd name="connsiteX40" fmla="*/ 1346200 w 3971925"/>
              <a:gd name="connsiteY40" fmla="*/ 149225 h 463550"/>
              <a:gd name="connsiteX41" fmla="*/ 1285875 w 3971925"/>
              <a:gd name="connsiteY41" fmla="*/ 149225 h 463550"/>
              <a:gd name="connsiteX42" fmla="*/ 1285875 w 3971925"/>
              <a:gd name="connsiteY42" fmla="*/ 130175 h 463550"/>
              <a:gd name="connsiteX43" fmla="*/ 1165225 w 3971925"/>
              <a:gd name="connsiteY43" fmla="*/ 130175 h 463550"/>
              <a:gd name="connsiteX44" fmla="*/ 1165225 w 3971925"/>
              <a:gd name="connsiteY44" fmla="*/ 120650 h 463550"/>
              <a:gd name="connsiteX45" fmla="*/ 1127125 w 3971925"/>
              <a:gd name="connsiteY45" fmla="*/ 120650 h 463550"/>
              <a:gd name="connsiteX46" fmla="*/ 1127125 w 3971925"/>
              <a:gd name="connsiteY46" fmla="*/ 107950 h 463550"/>
              <a:gd name="connsiteX47" fmla="*/ 1006475 w 3971925"/>
              <a:gd name="connsiteY47" fmla="*/ 107950 h 463550"/>
              <a:gd name="connsiteX48" fmla="*/ 1006475 w 3971925"/>
              <a:gd name="connsiteY48" fmla="*/ 98425 h 463550"/>
              <a:gd name="connsiteX49" fmla="*/ 831850 w 3971925"/>
              <a:gd name="connsiteY49" fmla="*/ 98425 h 463550"/>
              <a:gd name="connsiteX50" fmla="*/ 831850 w 3971925"/>
              <a:gd name="connsiteY50" fmla="*/ 85725 h 463550"/>
              <a:gd name="connsiteX51" fmla="*/ 796925 w 3971925"/>
              <a:gd name="connsiteY51" fmla="*/ 85725 h 463550"/>
              <a:gd name="connsiteX52" fmla="*/ 784225 w 3971925"/>
              <a:gd name="connsiteY52" fmla="*/ 73025 h 463550"/>
              <a:gd name="connsiteX53" fmla="*/ 711200 w 3971925"/>
              <a:gd name="connsiteY53" fmla="*/ 73025 h 463550"/>
              <a:gd name="connsiteX54" fmla="*/ 711200 w 3971925"/>
              <a:gd name="connsiteY54" fmla="*/ 66675 h 463550"/>
              <a:gd name="connsiteX55" fmla="*/ 619125 w 3971925"/>
              <a:gd name="connsiteY55" fmla="*/ 66675 h 463550"/>
              <a:gd name="connsiteX56" fmla="*/ 619125 w 3971925"/>
              <a:gd name="connsiteY56" fmla="*/ 57150 h 463550"/>
              <a:gd name="connsiteX57" fmla="*/ 539750 w 3971925"/>
              <a:gd name="connsiteY57" fmla="*/ 57150 h 463550"/>
              <a:gd name="connsiteX58" fmla="*/ 539750 w 3971925"/>
              <a:gd name="connsiteY58" fmla="*/ 44450 h 463550"/>
              <a:gd name="connsiteX59" fmla="*/ 384175 w 3971925"/>
              <a:gd name="connsiteY59" fmla="*/ 44450 h 463550"/>
              <a:gd name="connsiteX60" fmla="*/ 384175 w 3971925"/>
              <a:gd name="connsiteY60" fmla="*/ 38100 h 463550"/>
              <a:gd name="connsiteX61" fmla="*/ 263525 w 3971925"/>
              <a:gd name="connsiteY61" fmla="*/ 38100 h 463550"/>
              <a:gd name="connsiteX62" fmla="*/ 263525 w 3971925"/>
              <a:gd name="connsiteY62" fmla="*/ 19050 h 463550"/>
              <a:gd name="connsiteX63" fmla="*/ 158750 w 3971925"/>
              <a:gd name="connsiteY63" fmla="*/ 19050 h 463550"/>
              <a:gd name="connsiteX64" fmla="*/ 158750 w 3971925"/>
              <a:gd name="connsiteY64" fmla="*/ 6350 h 463550"/>
              <a:gd name="connsiteX65" fmla="*/ 79375 w 3971925"/>
              <a:gd name="connsiteY65" fmla="*/ 6350 h 463550"/>
              <a:gd name="connsiteX66" fmla="*/ 79375 w 3971925"/>
              <a:gd name="connsiteY66" fmla="*/ 0 h 463550"/>
              <a:gd name="connsiteX67" fmla="*/ 0 w 3971925"/>
              <a:gd name="connsiteY67" fmla="*/ 0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971925" h="463550">
                <a:moveTo>
                  <a:pt x="3971925" y="463550"/>
                </a:moveTo>
                <a:lnTo>
                  <a:pt x="3667125" y="463550"/>
                </a:lnTo>
                <a:lnTo>
                  <a:pt x="3667125" y="320675"/>
                </a:lnTo>
                <a:lnTo>
                  <a:pt x="3289300" y="320675"/>
                </a:lnTo>
                <a:lnTo>
                  <a:pt x="3289300" y="311150"/>
                </a:lnTo>
                <a:lnTo>
                  <a:pt x="3276600" y="311150"/>
                </a:lnTo>
                <a:lnTo>
                  <a:pt x="3276600" y="292100"/>
                </a:lnTo>
                <a:lnTo>
                  <a:pt x="3194050" y="292100"/>
                </a:lnTo>
                <a:lnTo>
                  <a:pt x="3194050" y="279400"/>
                </a:lnTo>
                <a:lnTo>
                  <a:pt x="3003550" y="279400"/>
                </a:lnTo>
                <a:lnTo>
                  <a:pt x="3003550" y="276225"/>
                </a:lnTo>
                <a:lnTo>
                  <a:pt x="2876550" y="276225"/>
                </a:lnTo>
                <a:lnTo>
                  <a:pt x="2876550" y="263525"/>
                </a:lnTo>
                <a:lnTo>
                  <a:pt x="2847975" y="263525"/>
                </a:lnTo>
                <a:lnTo>
                  <a:pt x="2847975" y="257175"/>
                </a:lnTo>
                <a:lnTo>
                  <a:pt x="2657475" y="257175"/>
                </a:lnTo>
                <a:lnTo>
                  <a:pt x="2657475" y="244475"/>
                </a:lnTo>
                <a:lnTo>
                  <a:pt x="2625725" y="244475"/>
                </a:lnTo>
                <a:lnTo>
                  <a:pt x="2625725" y="238125"/>
                </a:lnTo>
                <a:lnTo>
                  <a:pt x="2549525" y="238125"/>
                </a:lnTo>
                <a:lnTo>
                  <a:pt x="2549525" y="231775"/>
                </a:lnTo>
                <a:lnTo>
                  <a:pt x="2489200" y="231775"/>
                </a:lnTo>
                <a:lnTo>
                  <a:pt x="2489200" y="222250"/>
                </a:lnTo>
                <a:lnTo>
                  <a:pt x="2371725" y="222250"/>
                </a:lnTo>
                <a:lnTo>
                  <a:pt x="2371725" y="219075"/>
                </a:lnTo>
                <a:lnTo>
                  <a:pt x="2228850" y="219075"/>
                </a:lnTo>
                <a:lnTo>
                  <a:pt x="2209800" y="206375"/>
                </a:lnTo>
                <a:lnTo>
                  <a:pt x="1974850" y="206375"/>
                </a:lnTo>
                <a:lnTo>
                  <a:pt x="1974850" y="200025"/>
                </a:lnTo>
                <a:lnTo>
                  <a:pt x="1927225" y="200025"/>
                </a:lnTo>
                <a:lnTo>
                  <a:pt x="1927225" y="200025"/>
                </a:lnTo>
                <a:lnTo>
                  <a:pt x="1812925" y="200025"/>
                </a:lnTo>
                <a:lnTo>
                  <a:pt x="1812925" y="180975"/>
                </a:lnTo>
                <a:lnTo>
                  <a:pt x="1666875" y="180975"/>
                </a:lnTo>
                <a:lnTo>
                  <a:pt x="1666875" y="174625"/>
                </a:lnTo>
                <a:lnTo>
                  <a:pt x="1581150" y="174625"/>
                </a:lnTo>
                <a:lnTo>
                  <a:pt x="1581150" y="165100"/>
                </a:lnTo>
                <a:lnTo>
                  <a:pt x="1444625" y="165100"/>
                </a:lnTo>
                <a:lnTo>
                  <a:pt x="1444625" y="149225"/>
                </a:lnTo>
                <a:lnTo>
                  <a:pt x="1352550" y="149225"/>
                </a:lnTo>
                <a:lnTo>
                  <a:pt x="1346200" y="149225"/>
                </a:lnTo>
                <a:lnTo>
                  <a:pt x="1285875" y="149225"/>
                </a:lnTo>
                <a:lnTo>
                  <a:pt x="1285875" y="130175"/>
                </a:lnTo>
                <a:lnTo>
                  <a:pt x="1165225" y="130175"/>
                </a:lnTo>
                <a:lnTo>
                  <a:pt x="1165225" y="120650"/>
                </a:lnTo>
                <a:lnTo>
                  <a:pt x="1127125" y="120650"/>
                </a:lnTo>
                <a:lnTo>
                  <a:pt x="1127125" y="107950"/>
                </a:lnTo>
                <a:lnTo>
                  <a:pt x="1006475" y="107950"/>
                </a:lnTo>
                <a:lnTo>
                  <a:pt x="1006475" y="98425"/>
                </a:lnTo>
                <a:lnTo>
                  <a:pt x="831850" y="98425"/>
                </a:lnTo>
                <a:lnTo>
                  <a:pt x="831850" y="85725"/>
                </a:lnTo>
                <a:lnTo>
                  <a:pt x="796925" y="85725"/>
                </a:lnTo>
                <a:lnTo>
                  <a:pt x="784225" y="73025"/>
                </a:lnTo>
                <a:lnTo>
                  <a:pt x="711200" y="73025"/>
                </a:lnTo>
                <a:lnTo>
                  <a:pt x="711200" y="66675"/>
                </a:lnTo>
                <a:lnTo>
                  <a:pt x="619125" y="66675"/>
                </a:lnTo>
                <a:lnTo>
                  <a:pt x="619125" y="57150"/>
                </a:lnTo>
                <a:lnTo>
                  <a:pt x="539750" y="57150"/>
                </a:lnTo>
                <a:lnTo>
                  <a:pt x="539750" y="44450"/>
                </a:lnTo>
                <a:lnTo>
                  <a:pt x="384175" y="44450"/>
                </a:lnTo>
                <a:lnTo>
                  <a:pt x="384175" y="38100"/>
                </a:lnTo>
                <a:lnTo>
                  <a:pt x="263525" y="38100"/>
                </a:lnTo>
                <a:lnTo>
                  <a:pt x="263525" y="19050"/>
                </a:lnTo>
                <a:lnTo>
                  <a:pt x="158750" y="19050"/>
                </a:lnTo>
                <a:lnTo>
                  <a:pt x="158750" y="6350"/>
                </a:lnTo>
                <a:lnTo>
                  <a:pt x="79375" y="6350"/>
                </a:lnTo>
                <a:lnTo>
                  <a:pt x="7937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661" name="Group 9660">
            <a:extLst>
              <a:ext uri="{FF2B5EF4-FFF2-40B4-BE49-F238E27FC236}">
                <a16:creationId xmlns:a16="http://schemas.microsoft.com/office/drawing/2014/main" id="{98B5B5AA-67C7-B2EA-92EF-5A791EC69567}"/>
              </a:ext>
            </a:extLst>
          </p:cNvPr>
          <p:cNvGrpSpPr/>
          <p:nvPr/>
        </p:nvGrpSpPr>
        <p:grpSpPr>
          <a:xfrm>
            <a:off x="7046059" y="2129897"/>
            <a:ext cx="3991937" cy="534315"/>
            <a:chOff x="7046059" y="2129897"/>
            <a:chExt cx="3991937" cy="534315"/>
          </a:xfrm>
        </p:grpSpPr>
        <p:grpSp>
          <p:nvGrpSpPr>
            <p:cNvPr id="9310" name="Group 9309">
              <a:extLst>
                <a:ext uri="{FF2B5EF4-FFF2-40B4-BE49-F238E27FC236}">
                  <a16:creationId xmlns:a16="http://schemas.microsoft.com/office/drawing/2014/main" id="{D89D8837-FF86-D050-0ABF-D0E7823D8CAE}"/>
                </a:ext>
              </a:extLst>
            </p:cNvPr>
            <p:cNvGrpSpPr/>
            <p:nvPr/>
          </p:nvGrpSpPr>
          <p:grpSpPr>
            <a:xfrm>
              <a:off x="10967090" y="2593306"/>
              <a:ext cx="70906" cy="70906"/>
              <a:chOff x="7809442" y="1975911"/>
              <a:chExt cx="70906" cy="70906"/>
            </a:xfrm>
          </p:grpSpPr>
          <p:cxnSp>
            <p:nvCxnSpPr>
              <p:cNvPr id="9311" name="Straight Connector 9310">
                <a:extLst>
                  <a:ext uri="{FF2B5EF4-FFF2-40B4-BE49-F238E27FC236}">
                    <a16:creationId xmlns:a16="http://schemas.microsoft.com/office/drawing/2014/main" id="{00759D6A-787D-2F2A-5679-22EB077BA38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34DC2950-57B6-1673-042B-965F212234E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FF067CD8-8A84-4258-2D91-CED65E31E1EE}"/>
                </a:ext>
              </a:extLst>
            </p:cNvPr>
            <p:cNvGrpSpPr/>
            <p:nvPr/>
          </p:nvGrpSpPr>
          <p:grpSpPr>
            <a:xfrm>
              <a:off x="10941616" y="2593306"/>
              <a:ext cx="70906" cy="70906"/>
              <a:chOff x="7809442" y="1975911"/>
              <a:chExt cx="70906" cy="70906"/>
            </a:xfrm>
          </p:grpSpPr>
          <p:cxnSp>
            <p:nvCxnSpPr>
              <p:cNvPr id="9314" name="Straight Connector 9313">
                <a:extLst>
                  <a:ext uri="{FF2B5EF4-FFF2-40B4-BE49-F238E27FC236}">
                    <a16:creationId xmlns:a16="http://schemas.microsoft.com/office/drawing/2014/main" id="{1307F353-8AFD-0939-7E7C-A181332E05C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C3FE6E3-7157-89E6-6631-6BD3B5ACEDB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6" name="Group 9315">
              <a:extLst>
                <a:ext uri="{FF2B5EF4-FFF2-40B4-BE49-F238E27FC236}">
                  <a16:creationId xmlns:a16="http://schemas.microsoft.com/office/drawing/2014/main" id="{3A6B9ED9-FA33-E863-5F09-6598235490A3}"/>
                </a:ext>
              </a:extLst>
            </p:cNvPr>
            <p:cNvGrpSpPr/>
            <p:nvPr/>
          </p:nvGrpSpPr>
          <p:grpSpPr>
            <a:xfrm>
              <a:off x="10922844" y="2593306"/>
              <a:ext cx="70906" cy="70906"/>
              <a:chOff x="7809442" y="1975911"/>
              <a:chExt cx="70906" cy="70906"/>
            </a:xfrm>
          </p:grpSpPr>
          <p:cxnSp>
            <p:nvCxnSpPr>
              <p:cNvPr id="9317" name="Straight Connector 9316">
                <a:extLst>
                  <a:ext uri="{FF2B5EF4-FFF2-40B4-BE49-F238E27FC236}">
                    <a16:creationId xmlns:a16="http://schemas.microsoft.com/office/drawing/2014/main" id="{459B67CB-7F47-D1FE-C25F-351790D6F98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4F25553C-DF6B-0C56-7F6A-29E529F58C7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9" name="Group 9318">
              <a:extLst>
                <a:ext uri="{FF2B5EF4-FFF2-40B4-BE49-F238E27FC236}">
                  <a16:creationId xmlns:a16="http://schemas.microsoft.com/office/drawing/2014/main" id="{2FDDE7B3-038E-D897-DC04-0B210F75F567}"/>
                </a:ext>
              </a:extLst>
            </p:cNvPr>
            <p:cNvGrpSpPr/>
            <p:nvPr/>
          </p:nvGrpSpPr>
          <p:grpSpPr>
            <a:xfrm>
              <a:off x="10772384" y="2593306"/>
              <a:ext cx="70906" cy="70906"/>
              <a:chOff x="7809442" y="1975911"/>
              <a:chExt cx="70906" cy="70906"/>
            </a:xfrm>
          </p:grpSpPr>
          <p:cxnSp>
            <p:nvCxnSpPr>
              <p:cNvPr id="9320" name="Straight Connector 9319">
                <a:extLst>
                  <a:ext uri="{FF2B5EF4-FFF2-40B4-BE49-F238E27FC236}">
                    <a16:creationId xmlns:a16="http://schemas.microsoft.com/office/drawing/2014/main" id="{9B9094E3-36CD-160D-24D0-1B3CAD5AEDB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FC99DE41-E5A0-1B2E-0FB6-832FAA0BF68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2" name="Group 9321">
              <a:extLst>
                <a:ext uri="{FF2B5EF4-FFF2-40B4-BE49-F238E27FC236}">
                  <a16:creationId xmlns:a16="http://schemas.microsoft.com/office/drawing/2014/main" id="{4FE1357B-791B-A97D-4F38-F1453D086876}"/>
                </a:ext>
              </a:extLst>
            </p:cNvPr>
            <p:cNvGrpSpPr/>
            <p:nvPr/>
          </p:nvGrpSpPr>
          <p:grpSpPr>
            <a:xfrm>
              <a:off x="10748022" y="2593306"/>
              <a:ext cx="70906" cy="70906"/>
              <a:chOff x="7809442" y="1975911"/>
              <a:chExt cx="70906" cy="70906"/>
            </a:xfrm>
          </p:grpSpPr>
          <p:cxnSp>
            <p:nvCxnSpPr>
              <p:cNvPr id="9323" name="Straight Connector 9322">
                <a:extLst>
                  <a:ext uri="{FF2B5EF4-FFF2-40B4-BE49-F238E27FC236}">
                    <a16:creationId xmlns:a16="http://schemas.microsoft.com/office/drawing/2014/main" id="{02691191-648D-D43D-81BA-B5C25D2B17D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4B558CDB-529D-DE65-CC03-16AE53EFE66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E61B8A13-3FD7-EADF-57BE-C62FE8B64512}"/>
                </a:ext>
              </a:extLst>
            </p:cNvPr>
            <p:cNvGrpSpPr/>
            <p:nvPr/>
          </p:nvGrpSpPr>
          <p:grpSpPr>
            <a:xfrm>
              <a:off x="10708287" y="2593306"/>
              <a:ext cx="70906" cy="70906"/>
              <a:chOff x="7809442" y="1975911"/>
              <a:chExt cx="70906" cy="70906"/>
            </a:xfrm>
          </p:grpSpPr>
          <p:cxnSp>
            <p:nvCxnSpPr>
              <p:cNvPr id="9326" name="Straight Connector 9325">
                <a:extLst>
                  <a:ext uri="{FF2B5EF4-FFF2-40B4-BE49-F238E27FC236}">
                    <a16:creationId xmlns:a16="http://schemas.microsoft.com/office/drawing/2014/main" id="{B32E20D1-A51F-4E90-C98C-2310538912A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CEBFE27C-A894-C58A-C888-231E1767376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8" name="Group 9327">
              <a:extLst>
                <a:ext uri="{FF2B5EF4-FFF2-40B4-BE49-F238E27FC236}">
                  <a16:creationId xmlns:a16="http://schemas.microsoft.com/office/drawing/2014/main" id="{46B01841-B1B9-C16E-9F02-F265E33D7E60}"/>
                </a:ext>
              </a:extLst>
            </p:cNvPr>
            <p:cNvGrpSpPr/>
            <p:nvPr/>
          </p:nvGrpSpPr>
          <p:grpSpPr>
            <a:xfrm>
              <a:off x="10687993" y="2593306"/>
              <a:ext cx="70906" cy="70906"/>
              <a:chOff x="7809442" y="1975911"/>
              <a:chExt cx="70906" cy="70906"/>
            </a:xfrm>
          </p:grpSpPr>
          <p:cxnSp>
            <p:nvCxnSpPr>
              <p:cNvPr id="9329" name="Straight Connector 9328">
                <a:extLst>
                  <a:ext uri="{FF2B5EF4-FFF2-40B4-BE49-F238E27FC236}">
                    <a16:creationId xmlns:a16="http://schemas.microsoft.com/office/drawing/2014/main" id="{29D3151B-E444-147B-0180-496C2AC9681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C1A69BC7-2AD7-E210-6ED4-2EFD7817494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1" name="Group 9330">
              <a:extLst>
                <a:ext uri="{FF2B5EF4-FFF2-40B4-BE49-F238E27FC236}">
                  <a16:creationId xmlns:a16="http://schemas.microsoft.com/office/drawing/2014/main" id="{BF87C81A-B1E0-46B0-E00D-644C26272016}"/>
                </a:ext>
              </a:extLst>
            </p:cNvPr>
            <p:cNvGrpSpPr/>
            <p:nvPr/>
          </p:nvGrpSpPr>
          <p:grpSpPr>
            <a:xfrm>
              <a:off x="10671766" y="2445110"/>
              <a:ext cx="70906" cy="70906"/>
              <a:chOff x="7809442" y="1975911"/>
              <a:chExt cx="70906" cy="70906"/>
            </a:xfrm>
          </p:grpSpPr>
          <p:cxnSp>
            <p:nvCxnSpPr>
              <p:cNvPr id="9332" name="Straight Connector 9331">
                <a:extLst>
                  <a:ext uri="{FF2B5EF4-FFF2-40B4-BE49-F238E27FC236}">
                    <a16:creationId xmlns:a16="http://schemas.microsoft.com/office/drawing/2014/main" id="{80325300-0233-FCD5-55DB-D3E704B4D45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57046862-306E-EE23-6E44-BCE98290A54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50C1BA2B-443E-71C1-B76D-24A18A14BF52}"/>
                </a:ext>
              </a:extLst>
            </p:cNvPr>
            <p:cNvGrpSpPr/>
            <p:nvPr/>
          </p:nvGrpSpPr>
          <p:grpSpPr>
            <a:xfrm>
              <a:off x="10652540" y="2445110"/>
              <a:ext cx="70906" cy="70906"/>
              <a:chOff x="7809442" y="1975911"/>
              <a:chExt cx="70906" cy="70906"/>
            </a:xfrm>
          </p:grpSpPr>
          <p:cxnSp>
            <p:nvCxnSpPr>
              <p:cNvPr id="9335" name="Straight Connector 9334">
                <a:extLst>
                  <a:ext uri="{FF2B5EF4-FFF2-40B4-BE49-F238E27FC236}">
                    <a16:creationId xmlns:a16="http://schemas.microsoft.com/office/drawing/2014/main" id="{01B9BE66-ADFB-9066-03F3-F658D701BB9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A314439C-B15D-894B-1782-F32A2AB5B9E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7" name="Group 9336">
              <a:extLst>
                <a:ext uri="{FF2B5EF4-FFF2-40B4-BE49-F238E27FC236}">
                  <a16:creationId xmlns:a16="http://schemas.microsoft.com/office/drawing/2014/main" id="{E523B25C-F876-34A1-18BC-5B93B6E0EC92}"/>
                </a:ext>
              </a:extLst>
            </p:cNvPr>
            <p:cNvGrpSpPr/>
            <p:nvPr/>
          </p:nvGrpSpPr>
          <p:grpSpPr>
            <a:xfrm>
              <a:off x="10630432" y="2445110"/>
              <a:ext cx="70906" cy="70906"/>
              <a:chOff x="7809442" y="1975911"/>
              <a:chExt cx="70906" cy="70906"/>
            </a:xfrm>
          </p:grpSpPr>
          <p:cxnSp>
            <p:nvCxnSpPr>
              <p:cNvPr id="9338" name="Straight Connector 9337">
                <a:extLst>
                  <a:ext uri="{FF2B5EF4-FFF2-40B4-BE49-F238E27FC236}">
                    <a16:creationId xmlns:a16="http://schemas.microsoft.com/office/drawing/2014/main" id="{7F28499A-60E0-241C-44B4-6B4D5E6AE3D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37551A9C-9110-7543-58C3-B76D548D84A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40" name="Group 9339">
              <a:extLst>
                <a:ext uri="{FF2B5EF4-FFF2-40B4-BE49-F238E27FC236}">
                  <a16:creationId xmlns:a16="http://schemas.microsoft.com/office/drawing/2014/main" id="{040FCC12-97B6-7D5D-9882-AB5A0FC5F8CD}"/>
                </a:ext>
              </a:extLst>
            </p:cNvPr>
            <p:cNvGrpSpPr/>
            <p:nvPr/>
          </p:nvGrpSpPr>
          <p:grpSpPr>
            <a:xfrm>
              <a:off x="10606181" y="2445110"/>
              <a:ext cx="70906" cy="70906"/>
              <a:chOff x="7809442" y="1975911"/>
              <a:chExt cx="70906" cy="70906"/>
            </a:xfrm>
          </p:grpSpPr>
          <p:cxnSp>
            <p:nvCxnSpPr>
              <p:cNvPr id="9341" name="Straight Connector 9340">
                <a:extLst>
                  <a:ext uri="{FF2B5EF4-FFF2-40B4-BE49-F238E27FC236}">
                    <a16:creationId xmlns:a16="http://schemas.microsoft.com/office/drawing/2014/main" id="{CDE52FFD-0FE1-AA3F-D961-EAFA1A01626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1644D66-9ADC-0013-6C7D-600CA53534F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43" name="Group 9342">
              <a:extLst>
                <a:ext uri="{FF2B5EF4-FFF2-40B4-BE49-F238E27FC236}">
                  <a16:creationId xmlns:a16="http://schemas.microsoft.com/office/drawing/2014/main" id="{36F8D7CD-6286-F400-28DA-97E295472B94}"/>
                </a:ext>
              </a:extLst>
            </p:cNvPr>
            <p:cNvGrpSpPr/>
            <p:nvPr/>
          </p:nvGrpSpPr>
          <p:grpSpPr>
            <a:xfrm>
              <a:off x="10589512" y="2445110"/>
              <a:ext cx="70906" cy="70906"/>
              <a:chOff x="7809442" y="1975911"/>
              <a:chExt cx="70906" cy="70906"/>
            </a:xfrm>
          </p:grpSpPr>
          <p:cxnSp>
            <p:nvCxnSpPr>
              <p:cNvPr id="9344" name="Straight Connector 9343">
                <a:extLst>
                  <a:ext uri="{FF2B5EF4-FFF2-40B4-BE49-F238E27FC236}">
                    <a16:creationId xmlns:a16="http://schemas.microsoft.com/office/drawing/2014/main" id="{C165CF9C-B4DF-8360-0FC2-43CADC3AD2E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21A83329-C9A6-455E-C1A9-58434EB5E0A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A79A309A-29D3-78A5-DEE1-F2BF994F13FF}"/>
                </a:ext>
              </a:extLst>
            </p:cNvPr>
            <p:cNvGrpSpPr/>
            <p:nvPr/>
          </p:nvGrpSpPr>
          <p:grpSpPr>
            <a:xfrm>
              <a:off x="10570728" y="2445110"/>
              <a:ext cx="70906" cy="70906"/>
              <a:chOff x="7809442" y="1975911"/>
              <a:chExt cx="70906" cy="70906"/>
            </a:xfrm>
          </p:grpSpPr>
          <p:cxnSp>
            <p:nvCxnSpPr>
              <p:cNvPr id="9347" name="Straight Connector 9346">
                <a:extLst>
                  <a:ext uri="{FF2B5EF4-FFF2-40B4-BE49-F238E27FC236}">
                    <a16:creationId xmlns:a16="http://schemas.microsoft.com/office/drawing/2014/main" id="{4FBEDDE0-49BA-90E2-AAD5-CFD46D2A801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37186DA5-F344-3FAE-2533-F3FFD096E6D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3E1119AC-18BB-950E-5567-F1F0C5713616}"/>
                </a:ext>
              </a:extLst>
            </p:cNvPr>
            <p:cNvGrpSpPr/>
            <p:nvPr/>
          </p:nvGrpSpPr>
          <p:grpSpPr>
            <a:xfrm>
              <a:off x="10561151" y="2445110"/>
              <a:ext cx="70906" cy="70906"/>
              <a:chOff x="7809442" y="1975911"/>
              <a:chExt cx="70906" cy="70906"/>
            </a:xfrm>
          </p:grpSpPr>
          <p:cxnSp>
            <p:nvCxnSpPr>
              <p:cNvPr id="9350" name="Straight Connector 9349">
                <a:extLst>
                  <a:ext uri="{FF2B5EF4-FFF2-40B4-BE49-F238E27FC236}">
                    <a16:creationId xmlns:a16="http://schemas.microsoft.com/office/drawing/2014/main" id="{50878705-22CE-BAE5-E402-0A9835072BC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D4CC16F0-33E2-1C17-5513-D9BB59E1DB8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FB4C912F-C417-B7EE-D0AC-08B1B82DE56F}"/>
                </a:ext>
              </a:extLst>
            </p:cNvPr>
            <p:cNvGrpSpPr/>
            <p:nvPr/>
          </p:nvGrpSpPr>
          <p:grpSpPr>
            <a:xfrm>
              <a:off x="10525698" y="2445110"/>
              <a:ext cx="70906" cy="70906"/>
              <a:chOff x="7809442" y="1975911"/>
              <a:chExt cx="70906" cy="70906"/>
            </a:xfrm>
          </p:grpSpPr>
          <p:cxnSp>
            <p:nvCxnSpPr>
              <p:cNvPr id="9353" name="Straight Connector 9352">
                <a:extLst>
                  <a:ext uri="{FF2B5EF4-FFF2-40B4-BE49-F238E27FC236}">
                    <a16:creationId xmlns:a16="http://schemas.microsoft.com/office/drawing/2014/main" id="{2FDA056B-3DD2-999D-228C-4D02138AB6D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950736E0-4B53-0B0F-87B9-DB990B81CE7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89AE63DD-BC03-3E95-BCA2-201ECF1317CD}"/>
                </a:ext>
              </a:extLst>
            </p:cNvPr>
            <p:cNvGrpSpPr/>
            <p:nvPr/>
          </p:nvGrpSpPr>
          <p:grpSpPr>
            <a:xfrm>
              <a:off x="10504531" y="2445110"/>
              <a:ext cx="70906" cy="70906"/>
              <a:chOff x="7809442" y="1975911"/>
              <a:chExt cx="70906" cy="70906"/>
            </a:xfrm>
          </p:grpSpPr>
          <p:cxnSp>
            <p:nvCxnSpPr>
              <p:cNvPr id="9356" name="Straight Connector 9355">
                <a:extLst>
                  <a:ext uri="{FF2B5EF4-FFF2-40B4-BE49-F238E27FC236}">
                    <a16:creationId xmlns:a16="http://schemas.microsoft.com/office/drawing/2014/main" id="{A08B756C-E0BB-4647-AFDA-BB948BB3A3D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A1B239B1-CCE9-1250-971C-77FBA638524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ED653AFB-9FE3-5BF4-E302-6EBD4ACAB90E}"/>
                </a:ext>
              </a:extLst>
            </p:cNvPr>
            <p:cNvGrpSpPr/>
            <p:nvPr/>
          </p:nvGrpSpPr>
          <p:grpSpPr>
            <a:xfrm>
              <a:off x="10483102" y="2445110"/>
              <a:ext cx="70906" cy="70906"/>
              <a:chOff x="7809442" y="1975911"/>
              <a:chExt cx="70906" cy="70906"/>
            </a:xfrm>
          </p:grpSpPr>
          <p:cxnSp>
            <p:nvCxnSpPr>
              <p:cNvPr id="9359" name="Straight Connector 9358">
                <a:extLst>
                  <a:ext uri="{FF2B5EF4-FFF2-40B4-BE49-F238E27FC236}">
                    <a16:creationId xmlns:a16="http://schemas.microsoft.com/office/drawing/2014/main" id="{1F5FDE26-AA2A-8CE1-59C2-721A35BF62F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70B08292-3625-887E-9D86-2FF5B64DDEC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FAAD8644-A532-C2B4-68C3-822434556759}"/>
                </a:ext>
              </a:extLst>
            </p:cNvPr>
            <p:cNvGrpSpPr/>
            <p:nvPr/>
          </p:nvGrpSpPr>
          <p:grpSpPr>
            <a:xfrm>
              <a:off x="10463908" y="2445110"/>
              <a:ext cx="70906" cy="70906"/>
              <a:chOff x="7809442" y="1975911"/>
              <a:chExt cx="70906" cy="70906"/>
            </a:xfrm>
          </p:grpSpPr>
          <p:cxnSp>
            <p:nvCxnSpPr>
              <p:cNvPr id="9362" name="Straight Connector 9361">
                <a:extLst>
                  <a:ext uri="{FF2B5EF4-FFF2-40B4-BE49-F238E27FC236}">
                    <a16:creationId xmlns:a16="http://schemas.microsoft.com/office/drawing/2014/main" id="{422E78DB-48FF-71A0-ED46-89A352C2FFB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EBA13FEF-7503-3D0B-7187-E37B9FF66CA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06716E8F-38FD-CBFE-E249-2E088420A1CE}"/>
                </a:ext>
              </a:extLst>
            </p:cNvPr>
            <p:cNvGrpSpPr/>
            <p:nvPr/>
          </p:nvGrpSpPr>
          <p:grpSpPr>
            <a:xfrm>
              <a:off x="10439004" y="2445110"/>
              <a:ext cx="70906" cy="70906"/>
              <a:chOff x="7809442" y="1975911"/>
              <a:chExt cx="70906" cy="70906"/>
            </a:xfrm>
          </p:grpSpPr>
          <p:cxnSp>
            <p:nvCxnSpPr>
              <p:cNvPr id="9365" name="Straight Connector 9364">
                <a:extLst>
                  <a:ext uri="{FF2B5EF4-FFF2-40B4-BE49-F238E27FC236}">
                    <a16:creationId xmlns:a16="http://schemas.microsoft.com/office/drawing/2014/main" id="{F5318832-5882-04EE-BEDD-E3A0C6EBC82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A2ACF38B-9A4B-6E0A-3C89-ACCE25C5E49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720FB940-3EAD-8C9D-D78B-8D24F244A8B5}"/>
                </a:ext>
              </a:extLst>
            </p:cNvPr>
            <p:cNvGrpSpPr/>
            <p:nvPr/>
          </p:nvGrpSpPr>
          <p:grpSpPr>
            <a:xfrm>
              <a:off x="10416550" y="2445110"/>
              <a:ext cx="70906" cy="70906"/>
              <a:chOff x="7809442" y="1975911"/>
              <a:chExt cx="70906" cy="70906"/>
            </a:xfrm>
          </p:grpSpPr>
          <p:cxnSp>
            <p:nvCxnSpPr>
              <p:cNvPr id="9368" name="Straight Connector 9367">
                <a:extLst>
                  <a:ext uri="{FF2B5EF4-FFF2-40B4-BE49-F238E27FC236}">
                    <a16:creationId xmlns:a16="http://schemas.microsoft.com/office/drawing/2014/main" id="{8B57A119-C070-3B11-53F7-E4AD9AEBAB5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AA2DF65E-ABF6-373B-0303-CE4708967FB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2FD15F87-F3A4-101C-AC12-0ED8969B8857}"/>
                </a:ext>
              </a:extLst>
            </p:cNvPr>
            <p:cNvGrpSpPr/>
            <p:nvPr/>
          </p:nvGrpSpPr>
          <p:grpSpPr>
            <a:xfrm>
              <a:off x="10396408" y="2445110"/>
              <a:ext cx="70906" cy="70906"/>
              <a:chOff x="7809442" y="1975911"/>
              <a:chExt cx="70906" cy="70906"/>
            </a:xfrm>
          </p:grpSpPr>
          <p:cxnSp>
            <p:nvCxnSpPr>
              <p:cNvPr id="9371" name="Straight Connector 9370">
                <a:extLst>
                  <a:ext uri="{FF2B5EF4-FFF2-40B4-BE49-F238E27FC236}">
                    <a16:creationId xmlns:a16="http://schemas.microsoft.com/office/drawing/2014/main" id="{227BF0C2-9D94-93EF-E145-770BE7F4E9A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035A37F0-020A-F2D9-FBDD-5508DE88206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745FB845-3DC1-2E39-9EC1-06390AA1E6E4}"/>
                </a:ext>
              </a:extLst>
            </p:cNvPr>
            <p:cNvGrpSpPr/>
            <p:nvPr/>
          </p:nvGrpSpPr>
          <p:grpSpPr>
            <a:xfrm>
              <a:off x="10376335" y="2445110"/>
              <a:ext cx="70906" cy="70906"/>
              <a:chOff x="7809442" y="1975911"/>
              <a:chExt cx="70906" cy="70906"/>
            </a:xfrm>
          </p:grpSpPr>
          <p:cxnSp>
            <p:nvCxnSpPr>
              <p:cNvPr id="9374" name="Straight Connector 9373">
                <a:extLst>
                  <a:ext uri="{FF2B5EF4-FFF2-40B4-BE49-F238E27FC236}">
                    <a16:creationId xmlns:a16="http://schemas.microsoft.com/office/drawing/2014/main" id="{C1C5D774-F2C4-271B-8F5A-69F72881313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C5847323-F6F4-FEF7-6D7C-B2EC256AFF8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3DCB1342-3952-9DB2-130F-F3E3AB383D87}"/>
                </a:ext>
              </a:extLst>
            </p:cNvPr>
            <p:cNvGrpSpPr/>
            <p:nvPr/>
          </p:nvGrpSpPr>
          <p:grpSpPr>
            <a:xfrm>
              <a:off x="10354543" y="2445110"/>
              <a:ext cx="70906" cy="70906"/>
              <a:chOff x="7809442" y="1975911"/>
              <a:chExt cx="70906" cy="70906"/>
            </a:xfrm>
          </p:grpSpPr>
          <p:cxnSp>
            <p:nvCxnSpPr>
              <p:cNvPr id="9377" name="Straight Connector 9376">
                <a:extLst>
                  <a:ext uri="{FF2B5EF4-FFF2-40B4-BE49-F238E27FC236}">
                    <a16:creationId xmlns:a16="http://schemas.microsoft.com/office/drawing/2014/main" id="{E6A85D75-C5B1-FE9F-6A80-BD79045CC3F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E57485D6-2046-9F26-E64F-665A1550959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A86C2F1A-7CEB-F0CD-0CEB-A21E1FD1DA10}"/>
                </a:ext>
              </a:extLst>
            </p:cNvPr>
            <p:cNvGrpSpPr/>
            <p:nvPr/>
          </p:nvGrpSpPr>
          <p:grpSpPr>
            <a:xfrm>
              <a:off x="10335392" y="2445110"/>
              <a:ext cx="70906" cy="70906"/>
              <a:chOff x="7809442" y="1975911"/>
              <a:chExt cx="70906" cy="70906"/>
            </a:xfrm>
          </p:grpSpPr>
          <p:cxnSp>
            <p:nvCxnSpPr>
              <p:cNvPr id="9380" name="Straight Connector 9379">
                <a:extLst>
                  <a:ext uri="{FF2B5EF4-FFF2-40B4-BE49-F238E27FC236}">
                    <a16:creationId xmlns:a16="http://schemas.microsoft.com/office/drawing/2014/main" id="{C80C9DB5-37F5-3F50-C5F5-411D6CED343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21D08C2C-777E-1A71-3689-7FA6A63A8C0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9915216B-6A61-800D-3D20-FBAC4900A6D7}"/>
                </a:ext>
              </a:extLst>
            </p:cNvPr>
            <p:cNvGrpSpPr/>
            <p:nvPr/>
          </p:nvGrpSpPr>
          <p:grpSpPr>
            <a:xfrm>
              <a:off x="10234774" y="2416838"/>
              <a:ext cx="70906" cy="70906"/>
              <a:chOff x="7809442" y="1975911"/>
              <a:chExt cx="70906" cy="70906"/>
            </a:xfrm>
          </p:grpSpPr>
          <p:cxnSp>
            <p:nvCxnSpPr>
              <p:cNvPr id="9383" name="Straight Connector 9382">
                <a:extLst>
                  <a:ext uri="{FF2B5EF4-FFF2-40B4-BE49-F238E27FC236}">
                    <a16:creationId xmlns:a16="http://schemas.microsoft.com/office/drawing/2014/main" id="{08C85088-8A9E-933C-3D19-BEC9765B910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F72D92FD-1E15-0066-D159-12BC8178503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CF0E9500-E21D-6A8B-D5C2-C619A7DAC9CE}"/>
                </a:ext>
              </a:extLst>
            </p:cNvPr>
            <p:cNvGrpSpPr/>
            <p:nvPr/>
          </p:nvGrpSpPr>
          <p:grpSpPr>
            <a:xfrm>
              <a:off x="10213607" y="2407314"/>
              <a:ext cx="70906" cy="70906"/>
              <a:chOff x="7809442" y="1975911"/>
              <a:chExt cx="70906" cy="70906"/>
            </a:xfrm>
          </p:grpSpPr>
          <p:cxnSp>
            <p:nvCxnSpPr>
              <p:cNvPr id="9386" name="Straight Connector 9385">
                <a:extLst>
                  <a:ext uri="{FF2B5EF4-FFF2-40B4-BE49-F238E27FC236}">
                    <a16:creationId xmlns:a16="http://schemas.microsoft.com/office/drawing/2014/main" id="{4E958EF4-D8C6-1C64-0BA2-888E00A36E0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531E3477-5F78-DBC6-7DEE-F6A5747FAA0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3B38D067-B96C-21E1-090B-3E7E3FE41A93}"/>
                </a:ext>
              </a:extLst>
            </p:cNvPr>
            <p:cNvGrpSpPr/>
            <p:nvPr/>
          </p:nvGrpSpPr>
          <p:grpSpPr>
            <a:xfrm>
              <a:off x="10199321" y="2407314"/>
              <a:ext cx="70906" cy="70906"/>
              <a:chOff x="7809442" y="1975911"/>
              <a:chExt cx="70906" cy="70906"/>
            </a:xfrm>
          </p:grpSpPr>
          <p:cxnSp>
            <p:nvCxnSpPr>
              <p:cNvPr id="9389" name="Straight Connector 9388">
                <a:extLst>
                  <a:ext uri="{FF2B5EF4-FFF2-40B4-BE49-F238E27FC236}">
                    <a16:creationId xmlns:a16="http://schemas.microsoft.com/office/drawing/2014/main" id="{C0EACA1D-0B80-45D1-B6D0-20955E9E50F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FB52CBD3-11F0-1006-B472-4218E8643E6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04CE3B6A-8FB0-B858-3572-9205D033E0C3}"/>
                </a:ext>
              </a:extLst>
            </p:cNvPr>
            <p:cNvGrpSpPr/>
            <p:nvPr/>
          </p:nvGrpSpPr>
          <p:grpSpPr>
            <a:xfrm>
              <a:off x="10176752" y="2407314"/>
              <a:ext cx="70906" cy="70906"/>
              <a:chOff x="7809442" y="1975911"/>
              <a:chExt cx="70906" cy="70906"/>
            </a:xfrm>
          </p:grpSpPr>
          <p:cxnSp>
            <p:nvCxnSpPr>
              <p:cNvPr id="9392" name="Straight Connector 9391">
                <a:extLst>
                  <a:ext uri="{FF2B5EF4-FFF2-40B4-BE49-F238E27FC236}">
                    <a16:creationId xmlns:a16="http://schemas.microsoft.com/office/drawing/2014/main" id="{6E277191-E6A4-5D19-47B6-616F4DF7ECA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3700547C-CE31-C42F-41D7-2D772835FD2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8385E677-89BC-EE62-F779-DAEA9E7F85AD}"/>
                </a:ext>
              </a:extLst>
            </p:cNvPr>
            <p:cNvGrpSpPr/>
            <p:nvPr/>
          </p:nvGrpSpPr>
          <p:grpSpPr>
            <a:xfrm>
              <a:off x="10163868" y="2407314"/>
              <a:ext cx="70906" cy="70906"/>
              <a:chOff x="7809442" y="1975911"/>
              <a:chExt cx="70906" cy="70906"/>
            </a:xfrm>
          </p:grpSpPr>
          <p:cxnSp>
            <p:nvCxnSpPr>
              <p:cNvPr id="9395" name="Straight Connector 9394">
                <a:extLst>
                  <a:ext uri="{FF2B5EF4-FFF2-40B4-BE49-F238E27FC236}">
                    <a16:creationId xmlns:a16="http://schemas.microsoft.com/office/drawing/2014/main" id="{671E5B80-EDF6-6F3E-A885-3696EB473A3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4C2B0B09-203F-AAB1-F496-4C0FD217C1E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3AF63F1F-27DB-130C-284F-744B846F768D}"/>
                </a:ext>
              </a:extLst>
            </p:cNvPr>
            <p:cNvGrpSpPr/>
            <p:nvPr/>
          </p:nvGrpSpPr>
          <p:grpSpPr>
            <a:xfrm>
              <a:off x="10138917" y="2407314"/>
              <a:ext cx="70906" cy="70906"/>
              <a:chOff x="7809442" y="1975911"/>
              <a:chExt cx="70906" cy="70906"/>
            </a:xfrm>
          </p:grpSpPr>
          <p:cxnSp>
            <p:nvCxnSpPr>
              <p:cNvPr id="9398" name="Straight Connector 9397">
                <a:extLst>
                  <a:ext uri="{FF2B5EF4-FFF2-40B4-BE49-F238E27FC236}">
                    <a16:creationId xmlns:a16="http://schemas.microsoft.com/office/drawing/2014/main" id="{B796F473-C2E8-FB5D-9476-256E0ED90DB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A2E6F7DC-6DA0-65EB-F59F-297C809DB73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DEF16A78-92C3-6893-C1AD-4E8D40A8896C}"/>
                </a:ext>
              </a:extLst>
            </p:cNvPr>
            <p:cNvGrpSpPr/>
            <p:nvPr/>
          </p:nvGrpSpPr>
          <p:grpSpPr>
            <a:xfrm>
              <a:off x="10118642" y="2407314"/>
              <a:ext cx="70906" cy="70906"/>
              <a:chOff x="7809442" y="1975911"/>
              <a:chExt cx="70906" cy="70906"/>
            </a:xfrm>
          </p:grpSpPr>
          <p:cxnSp>
            <p:nvCxnSpPr>
              <p:cNvPr id="9401" name="Straight Connector 9400">
                <a:extLst>
                  <a:ext uri="{FF2B5EF4-FFF2-40B4-BE49-F238E27FC236}">
                    <a16:creationId xmlns:a16="http://schemas.microsoft.com/office/drawing/2014/main" id="{65937660-D1EE-713B-11B6-7F565322F4E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81E9D1CE-86E8-C1D8-73D9-98B292813CF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B973D000-619E-C526-99BA-180AC48E7FA7}"/>
                </a:ext>
              </a:extLst>
            </p:cNvPr>
            <p:cNvGrpSpPr/>
            <p:nvPr/>
          </p:nvGrpSpPr>
          <p:grpSpPr>
            <a:xfrm>
              <a:off x="10096321" y="2407314"/>
              <a:ext cx="70906" cy="70906"/>
              <a:chOff x="7809442" y="1975911"/>
              <a:chExt cx="70906" cy="70906"/>
            </a:xfrm>
          </p:grpSpPr>
          <p:cxnSp>
            <p:nvCxnSpPr>
              <p:cNvPr id="9404" name="Straight Connector 9403">
                <a:extLst>
                  <a:ext uri="{FF2B5EF4-FFF2-40B4-BE49-F238E27FC236}">
                    <a16:creationId xmlns:a16="http://schemas.microsoft.com/office/drawing/2014/main" id="{838443D4-C270-5257-169E-C8F53AED06E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059D58F8-57DA-11DE-0625-1F087700D41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B0B86998-257D-8C40-A74A-134A3C9776CE}"/>
                </a:ext>
              </a:extLst>
            </p:cNvPr>
            <p:cNvGrpSpPr/>
            <p:nvPr/>
          </p:nvGrpSpPr>
          <p:grpSpPr>
            <a:xfrm>
              <a:off x="10075600" y="2407314"/>
              <a:ext cx="70906" cy="70906"/>
              <a:chOff x="7809442" y="1975911"/>
              <a:chExt cx="70906" cy="70906"/>
            </a:xfrm>
          </p:grpSpPr>
          <p:cxnSp>
            <p:nvCxnSpPr>
              <p:cNvPr id="9407" name="Straight Connector 9406">
                <a:extLst>
                  <a:ext uri="{FF2B5EF4-FFF2-40B4-BE49-F238E27FC236}">
                    <a16:creationId xmlns:a16="http://schemas.microsoft.com/office/drawing/2014/main" id="{0F9D9669-BA56-E9A7-07AE-96A4204FE76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3B32CEEE-F9A4-229A-D367-650B8CCD041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C21FF759-86CB-43F1-6A97-F434661FC7E7}"/>
                </a:ext>
              </a:extLst>
            </p:cNvPr>
            <p:cNvGrpSpPr/>
            <p:nvPr/>
          </p:nvGrpSpPr>
          <p:grpSpPr>
            <a:xfrm>
              <a:off x="10056973" y="2407314"/>
              <a:ext cx="70906" cy="70906"/>
              <a:chOff x="7809442" y="1975911"/>
              <a:chExt cx="70906" cy="70906"/>
            </a:xfrm>
          </p:grpSpPr>
          <p:cxnSp>
            <p:nvCxnSpPr>
              <p:cNvPr id="9410" name="Straight Connector 9409">
                <a:extLst>
                  <a:ext uri="{FF2B5EF4-FFF2-40B4-BE49-F238E27FC236}">
                    <a16:creationId xmlns:a16="http://schemas.microsoft.com/office/drawing/2014/main" id="{9C0A5AFA-4245-9FE2-81E5-E0E8AD257BA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1D2A68F2-B41B-C6B0-8EDE-BCE9783B51C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3CE484F9-57B5-6681-0727-A5E4026B332A}"/>
                </a:ext>
              </a:extLst>
            </p:cNvPr>
            <p:cNvGrpSpPr/>
            <p:nvPr/>
          </p:nvGrpSpPr>
          <p:grpSpPr>
            <a:xfrm>
              <a:off x="10038299" y="2407314"/>
              <a:ext cx="70906" cy="70906"/>
              <a:chOff x="7809442" y="1975911"/>
              <a:chExt cx="70906" cy="70906"/>
            </a:xfrm>
          </p:grpSpPr>
          <p:cxnSp>
            <p:nvCxnSpPr>
              <p:cNvPr id="9413" name="Straight Connector 9412">
                <a:extLst>
                  <a:ext uri="{FF2B5EF4-FFF2-40B4-BE49-F238E27FC236}">
                    <a16:creationId xmlns:a16="http://schemas.microsoft.com/office/drawing/2014/main" id="{D574D7D0-08FB-557C-CC9D-5EB1FE8165E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75DDE543-E226-6D66-C866-C78C7D1BDE5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5E9D2950-D514-4539-98EC-EC116C46C4EB}"/>
                </a:ext>
              </a:extLst>
            </p:cNvPr>
            <p:cNvGrpSpPr/>
            <p:nvPr/>
          </p:nvGrpSpPr>
          <p:grpSpPr>
            <a:xfrm>
              <a:off x="10018680" y="2397253"/>
              <a:ext cx="70906" cy="70906"/>
              <a:chOff x="7809442" y="1975911"/>
              <a:chExt cx="70906" cy="70906"/>
            </a:xfrm>
          </p:grpSpPr>
          <p:cxnSp>
            <p:nvCxnSpPr>
              <p:cNvPr id="9416" name="Straight Connector 9415">
                <a:extLst>
                  <a:ext uri="{FF2B5EF4-FFF2-40B4-BE49-F238E27FC236}">
                    <a16:creationId xmlns:a16="http://schemas.microsoft.com/office/drawing/2014/main" id="{E64D8762-175E-C9B8-59EB-CDA63534B58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650DCBBB-379A-767D-F0AA-3F6F9F8DB17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A54F89F7-B837-231C-FAB7-4C2005C72E1F}"/>
                </a:ext>
              </a:extLst>
            </p:cNvPr>
            <p:cNvGrpSpPr/>
            <p:nvPr/>
          </p:nvGrpSpPr>
          <p:grpSpPr>
            <a:xfrm>
              <a:off x="10000101" y="2397253"/>
              <a:ext cx="70906" cy="70906"/>
              <a:chOff x="7809442" y="1975911"/>
              <a:chExt cx="70906" cy="70906"/>
            </a:xfrm>
          </p:grpSpPr>
          <p:cxnSp>
            <p:nvCxnSpPr>
              <p:cNvPr id="9419" name="Straight Connector 9418">
                <a:extLst>
                  <a:ext uri="{FF2B5EF4-FFF2-40B4-BE49-F238E27FC236}">
                    <a16:creationId xmlns:a16="http://schemas.microsoft.com/office/drawing/2014/main" id="{EBC5261B-1D54-F189-7284-40528A1CC4F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2E8F9FF1-D672-3149-920B-41BBF435289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D8DD7EE2-F6D7-A271-0A5F-E47763F4C922}"/>
                </a:ext>
              </a:extLst>
            </p:cNvPr>
            <p:cNvGrpSpPr/>
            <p:nvPr/>
          </p:nvGrpSpPr>
          <p:grpSpPr>
            <a:xfrm>
              <a:off x="9980846" y="2397253"/>
              <a:ext cx="70906" cy="70906"/>
              <a:chOff x="7809442" y="1975911"/>
              <a:chExt cx="70906" cy="70906"/>
            </a:xfrm>
          </p:grpSpPr>
          <p:cxnSp>
            <p:nvCxnSpPr>
              <p:cNvPr id="9422" name="Straight Connector 9421">
                <a:extLst>
                  <a:ext uri="{FF2B5EF4-FFF2-40B4-BE49-F238E27FC236}">
                    <a16:creationId xmlns:a16="http://schemas.microsoft.com/office/drawing/2014/main" id="{ECFAAD0F-E427-351E-A54E-27BD221DBA8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1A31700-A833-995C-3C5D-CB27C7423E6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E3AD531A-4ACA-DCF2-7FA7-1AA4D32E73F1}"/>
                </a:ext>
              </a:extLst>
            </p:cNvPr>
            <p:cNvGrpSpPr/>
            <p:nvPr/>
          </p:nvGrpSpPr>
          <p:grpSpPr>
            <a:xfrm>
              <a:off x="9960018" y="2397253"/>
              <a:ext cx="70906" cy="70906"/>
              <a:chOff x="7809442" y="1975911"/>
              <a:chExt cx="70906" cy="70906"/>
            </a:xfrm>
          </p:grpSpPr>
          <p:cxnSp>
            <p:nvCxnSpPr>
              <p:cNvPr id="9425" name="Straight Connector 9424">
                <a:extLst>
                  <a:ext uri="{FF2B5EF4-FFF2-40B4-BE49-F238E27FC236}">
                    <a16:creationId xmlns:a16="http://schemas.microsoft.com/office/drawing/2014/main" id="{C8FE4145-3B21-78D7-0F36-A45E351F5CF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2DA9B6F2-306A-106C-C0AC-DFE1C8A35BE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79F8DB3E-3669-DED5-D710-9FDD7E8B7D55}"/>
                </a:ext>
              </a:extLst>
            </p:cNvPr>
            <p:cNvGrpSpPr/>
            <p:nvPr/>
          </p:nvGrpSpPr>
          <p:grpSpPr>
            <a:xfrm>
              <a:off x="9939830" y="2397253"/>
              <a:ext cx="70906" cy="70906"/>
              <a:chOff x="7809442" y="1975911"/>
              <a:chExt cx="70906" cy="70906"/>
            </a:xfrm>
          </p:grpSpPr>
          <p:cxnSp>
            <p:nvCxnSpPr>
              <p:cNvPr id="9428" name="Straight Connector 9427">
                <a:extLst>
                  <a:ext uri="{FF2B5EF4-FFF2-40B4-BE49-F238E27FC236}">
                    <a16:creationId xmlns:a16="http://schemas.microsoft.com/office/drawing/2014/main" id="{437EEAEA-A072-7113-61C5-D0091E9E0DA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FFD432DB-270E-767F-B7FE-D53F2738FCC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2E463080-C2DD-533D-FA66-8FDB01A8143F}"/>
                </a:ext>
              </a:extLst>
            </p:cNvPr>
            <p:cNvGrpSpPr/>
            <p:nvPr/>
          </p:nvGrpSpPr>
          <p:grpSpPr>
            <a:xfrm>
              <a:off x="9922052" y="2397253"/>
              <a:ext cx="70906" cy="70906"/>
              <a:chOff x="7809442" y="1975911"/>
              <a:chExt cx="70906" cy="70906"/>
            </a:xfrm>
          </p:grpSpPr>
          <p:cxnSp>
            <p:nvCxnSpPr>
              <p:cNvPr id="9431" name="Straight Connector 9430">
                <a:extLst>
                  <a:ext uri="{FF2B5EF4-FFF2-40B4-BE49-F238E27FC236}">
                    <a16:creationId xmlns:a16="http://schemas.microsoft.com/office/drawing/2014/main" id="{5173AF67-5499-D5A7-A184-0E4242EBAB6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AB735E07-3A3C-E697-ADE7-5C6B216DFE6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4D70645A-5FD5-C9EB-337E-7A26278F7CA9}"/>
                </a:ext>
              </a:extLst>
            </p:cNvPr>
            <p:cNvGrpSpPr/>
            <p:nvPr/>
          </p:nvGrpSpPr>
          <p:grpSpPr>
            <a:xfrm>
              <a:off x="9904609" y="2397253"/>
              <a:ext cx="70906" cy="70906"/>
              <a:chOff x="7809442" y="1975911"/>
              <a:chExt cx="70906" cy="70906"/>
            </a:xfrm>
          </p:grpSpPr>
          <p:cxnSp>
            <p:nvCxnSpPr>
              <p:cNvPr id="9434" name="Straight Connector 9433">
                <a:extLst>
                  <a:ext uri="{FF2B5EF4-FFF2-40B4-BE49-F238E27FC236}">
                    <a16:creationId xmlns:a16="http://schemas.microsoft.com/office/drawing/2014/main" id="{AF942E4A-AA39-DB49-CC80-7E797491A1C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315D3CC3-6D9C-2624-DABE-4454990663B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9C8C0CFE-7019-C878-8217-CCE762BEE1C0}"/>
                </a:ext>
              </a:extLst>
            </p:cNvPr>
            <p:cNvGrpSpPr/>
            <p:nvPr/>
          </p:nvGrpSpPr>
          <p:grpSpPr>
            <a:xfrm>
              <a:off x="9854487" y="2382967"/>
              <a:ext cx="70906" cy="70906"/>
              <a:chOff x="7809442" y="1975911"/>
              <a:chExt cx="70906" cy="70906"/>
            </a:xfrm>
          </p:grpSpPr>
          <p:cxnSp>
            <p:nvCxnSpPr>
              <p:cNvPr id="9437" name="Straight Connector 9436">
                <a:extLst>
                  <a:ext uri="{FF2B5EF4-FFF2-40B4-BE49-F238E27FC236}">
                    <a16:creationId xmlns:a16="http://schemas.microsoft.com/office/drawing/2014/main" id="{6D854636-5992-8786-8D26-C8A927544AB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84542BB1-B970-FBA0-DC7E-3704D0A97A1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23845C4D-9AC8-012D-E314-7C2FAC16DD85}"/>
                </a:ext>
              </a:extLst>
            </p:cNvPr>
            <p:cNvGrpSpPr/>
            <p:nvPr/>
          </p:nvGrpSpPr>
          <p:grpSpPr>
            <a:xfrm>
              <a:off x="9834173" y="2382967"/>
              <a:ext cx="70906" cy="70906"/>
              <a:chOff x="7809442" y="1975911"/>
              <a:chExt cx="70906" cy="70906"/>
            </a:xfrm>
          </p:grpSpPr>
          <p:cxnSp>
            <p:nvCxnSpPr>
              <p:cNvPr id="9440" name="Straight Connector 9439">
                <a:extLst>
                  <a:ext uri="{FF2B5EF4-FFF2-40B4-BE49-F238E27FC236}">
                    <a16:creationId xmlns:a16="http://schemas.microsoft.com/office/drawing/2014/main" id="{04DF2C12-DA25-E0BD-922E-D59347B489E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47796AFA-66C9-360F-D5B7-A03FF05F751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FE386166-2268-95E7-2BC2-15B6F01E31E6}"/>
                </a:ext>
              </a:extLst>
            </p:cNvPr>
            <p:cNvGrpSpPr/>
            <p:nvPr/>
          </p:nvGrpSpPr>
          <p:grpSpPr>
            <a:xfrm>
              <a:off x="9813006" y="2382967"/>
              <a:ext cx="70906" cy="70906"/>
              <a:chOff x="7809442" y="1975911"/>
              <a:chExt cx="70906" cy="70906"/>
            </a:xfrm>
          </p:grpSpPr>
          <p:cxnSp>
            <p:nvCxnSpPr>
              <p:cNvPr id="9443" name="Straight Connector 9442">
                <a:extLst>
                  <a:ext uri="{FF2B5EF4-FFF2-40B4-BE49-F238E27FC236}">
                    <a16:creationId xmlns:a16="http://schemas.microsoft.com/office/drawing/2014/main" id="{6B974A75-03EA-9078-FBF8-420468F718D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C4221E31-E709-0030-B045-B88470CD1FD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09F4798F-96A9-1A92-6651-AB8936CBC526}"/>
                </a:ext>
              </a:extLst>
            </p:cNvPr>
            <p:cNvGrpSpPr/>
            <p:nvPr/>
          </p:nvGrpSpPr>
          <p:grpSpPr>
            <a:xfrm>
              <a:off x="9763267" y="2382967"/>
              <a:ext cx="70906" cy="70906"/>
              <a:chOff x="7809442" y="1975911"/>
              <a:chExt cx="70906" cy="70906"/>
            </a:xfrm>
          </p:grpSpPr>
          <p:cxnSp>
            <p:nvCxnSpPr>
              <p:cNvPr id="9449" name="Straight Connector 9448">
                <a:extLst>
                  <a:ext uri="{FF2B5EF4-FFF2-40B4-BE49-F238E27FC236}">
                    <a16:creationId xmlns:a16="http://schemas.microsoft.com/office/drawing/2014/main" id="{8CD2E02E-F445-616B-CAB9-9A13B4B7A9F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F959E4AF-D81A-7E88-455F-DF186EE9376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F8DBBB3C-675B-D078-BDCE-974F6FCA0303}"/>
                </a:ext>
              </a:extLst>
            </p:cNvPr>
            <p:cNvGrpSpPr/>
            <p:nvPr/>
          </p:nvGrpSpPr>
          <p:grpSpPr>
            <a:xfrm>
              <a:off x="9748151" y="2382967"/>
              <a:ext cx="70906" cy="70906"/>
              <a:chOff x="7809442" y="1975911"/>
              <a:chExt cx="70906" cy="70906"/>
            </a:xfrm>
          </p:grpSpPr>
          <p:cxnSp>
            <p:nvCxnSpPr>
              <p:cNvPr id="9452" name="Straight Connector 9451">
                <a:extLst>
                  <a:ext uri="{FF2B5EF4-FFF2-40B4-BE49-F238E27FC236}">
                    <a16:creationId xmlns:a16="http://schemas.microsoft.com/office/drawing/2014/main" id="{8967F4A8-09B1-4647-B466-8869B35DC12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911733FD-16FE-E97A-0870-1BBE48957AD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8AD725A2-DED4-6214-5F83-9F7BB0467DF4}"/>
                </a:ext>
              </a:extLst>
            </p:cNvPr>
            <p:cNvGrpSpPr/>
            <p:nvPr/>
          </p:nvGrpSpPr>
          <p:grpSpPr>
            <a:xfrm>
              <a:off x="9729723" y="2382967"/>
              <a:ext cx="70906" cy="70906"/>
              <a:chOff x="7809442" y="1975911"/>
              <a:chExt cx="70906" cy="70906"/>
            </a:xfrm>
          </p:grpSpPr>
          <p:cxnSp>
            <p:nvCxnSpPr>
              <p:cNvPr id="9455" name="Straight Connector 9454">
                <a:extLst>
                  <a:ext uri="{FF2B5EF4-FFF2-40B4-BE49-F238E27FC236}">
                    <a16:creationId xmlns:a16="http://schemas.microsoft.com/office/drawing/2014/main" id="{6BEEA673-8F2E-3013-FB47-13A288ABE40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AD7BDB4D-5D42-127B-14C1-2A3B791ED9C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57" name="Group 9456">
              <a:extLst>
                <a:ext uri="{FF2B5EF4-FFF2-40B4-BE49-F238E27FC236}">
                  <a16:creationId xmlns:a16="http://schemas.microsoft.com/office/drawing/2014/main" id="{E5DA05D7-B638-EE13-8155-5E5D7F20FA95}"/>
                </a:ext>
              </a:extLst>
            </p:cNvPr>
            <p:cNvGrpSpPr/>
            <p:nvPr/>
          </p:nvGrpSpPr>
          <p:grpSpPr>
            <a:xfrm>
              <a:off x="9712698" y="2382967"/>
              <a:ext cx="70906" cy="70906"/>
              <a:chOff x="7809442" y="1975911"/>
              <a:chExt cx="70906" cy="70906"/>
            </a:xfrm>
          </p:grpSpPr>
          <p:cxnSp>
            <p:nvCxnSpPr>
              <p:cNvPr id="9458" name="Straight Connector 9457">
                <a:extLst>
                  <a:ext uri="{FF2B5EF4-FFF2-40B4-BE49-F238E27FC236}">
                    <a16:creationId xmlns:a16="http://schemas.microsoft.com/office/drawing/2014/main" id="{669C918D-2230-DCB9-1608-2394AA61ACD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5DBCF4C6-6E6A-7A2B-D467-D0998F784DA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60" name="Group 9459">
              <a:extLst>
                <a:ext uri="{FF2B5EF4-FFF2-40B4-BE49-F238E27FC236}">
                  <a16:creationId xmlns:a16="http://schemas.microsoft.com/office/drawing/2014/main" id="{91F52EED-8A15-C623-CF19-F0AA7C6E2BC1}"/>
                </a:ext>
              </a:extLst>
            </p:cNvPr>
            <p:cNvGrpSpPr/>
            <p:nvPr/>
          </p:nvGrpSpPr>
          <p:grpSpPr>
            <a:xfrm>
              <a:off x="9689508" y="2382967"/>
              <a:ext cx="70906" cy="70906"/>
              <a:chOff x="7809442" y="1975911"/>
              <a:chExt cx="70906" cy="70906"/>
            </a:xfrm>
          </p:grpSpPr>
          <p:cxnSp>
            <p:nvCxnSpPr>
              <p:cNvPr id="9461" name="Straight Connector 9460">
                <a:extLst>
                  <a:ext uri="{FF2B5EF4-FFF2-40B4-BE49-F238E27FC236}">
                    <a16:creationId xmlns:a16="http://schemas.microsoft.com/office/drawing/2014/main" id="{0C1C3402-E0D3-C915-B309-378CE4BE4B9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66E7E64E-B6AD-0FD2-6972-5C5056F116F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63" name="Group 9462">
              <a:extLst>
                <a:ext uri="{FF2B5EF4-FFF2-40B4-BE49-F238E27FC236}">
                  <a16:creationId xmlns:a16="http://schemas.microsoft.com/office/drawing/2014/main" id="{2813310D-3B37-3377-34E3-2A990F04EAE1}"/>
                </a:ext>
              </a:extLst>
            </p:cNvPr>
            <p:cNvGrpSpPr/>
            <p:nvPr/>
          </p:nvGrpSpPr>
          <p:grpSpPr>
            <a:xfrm>
              <a:off x="9665748" y="2377584"/>
              <a:ext cx="70906" cy="70906"/>
              <a:chOff x="7809442" y="1975911"/>
              <a:chExt cx="70906" cy="70906"/>
            </a:xfrm>
          </p:grpSpPr>
          <p:cxnSp>
            <p:nvCxnSpPr>
              <p:cNvPr id="9464" name="Straight Connector 9463">
                <a:extLst>
                  <a:ext uri="{FF2B5EF4-FFF2-40B4-BE49-F238E27FC236}">
                    <a16:creationId xmlns:a16="http://schemas.microsoft.com/office/drawing/2014/main" id="{229B316E-71D7-AA33-D961-844A011A54F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DBB4AD2A-EBD5-97A8-9374-C6C345FF844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66" name="Group 9465">
              <a:extLst>
                <a:ext uri="{FF2B5EF4-FFF2-40B4-BE49-F238E27FC236}">
                  <a16:creationId xmlns:a16="http://schemas.microsoft.com/office/drawing/2014/main" id="{B2A50F77-0EAF-1AFC-84C2-B734166E3004}"/>
                </a:ext>
              </a:extLst>
            </p:cNvPr>
            <p:cNvGrpSpPr/>
            <p:nvPr/>
          </p:nvGrpSpPr>
          <p:grpSpPr>
            <a:xfrm>
              <a:off x="9647533" y="2368423"/>
              <a:ext cx="70906" cy="70906"/>
              <a:chOff x="7809442" y="1975911"/>
              <a:chExt cx="70906" cy="70906"/>
            </a:xfrm>
          </p:grpSpPr>
          <p:cxnSp>
            <p:nvCxnSpPr>
              <p:cNvPr id="9467" name="Straight Connector 9466">
                <a:extLst>
                  <a:ext uri="{FF2B5EF4-FFF2-40B4-BE49-F238E27FC236}">
                    <a16:creationId xmlns:a16="http://schemas.microsoft.com/office/drawing/2014/main" id="{FE575CDC-3CB1-E4F6-9AD1-470F64E5D4D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57FC32B5-4190-25BE-36B9-AF714A77E17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69" name="Group 9468">
              <a:extLst>
                <a:ext uri="{FF2B5EF4-FFF2-40B4-BE49-F238E27FC236}">
                  <a16:creationId xmlns:a16="http://schemas.microsoft.com/office/drawing/2014/main" id="{5B663ABD-9224-6D48-5809-DCBCDF1B7819}"/>
                </a:ext>
              </a:extLst>
            </p:cNvPr>
            <p:cNvGrpSpPr/>
            <p:nvPr/>
          </p:nvGrpSpPr>
          <p:grpSpPr>
            <a:xfrm>
              <a:off x="9630295" y="2355343"/>
              <a:ext cx="70906" cy="70906"/>
              <a:chOff x="7809442" y="1975911"/>
              <a:chExt cx="70906" cy="70906"/>
            </a:xfrm>
          </p:grpSpPr>
          <p:cxnSp>
            <p:nvCxnSpPr>
              <p:cNvPr id="9470" name="Straight Connector 9469">
                <a:extLst>
                  <a:ext uri="{FF2B5EF4-FFF2-40B4-BE49-F238E27FC236}">
                    <a16:creationId xmlns:a16="http://schemas.microsoft.com/office/drawing/2014/main" id="{D1AE90DA-9E3C-3679-D71B-1CC8BF13F57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66D26D53-750C-4298-F1A4-14E6EC02F05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72" name="Group 9471">
              <a:extLst>
                <a:ext uri="{FF2B5EF4-FFF2-40B4-BE49-F238E27FC236}">
                  <a16:creationId xmlns:a16="http://schemas.microsoft.com/office/drawing/2014/main" id="{41732D90-8F08-9707-9D2B-5DF134B1AB53}"/>
                </a:ext>
              </a:extLst>
            </p:cNvPr>
            <p:cNvGrpSpPr/>
            <p:nvPr/>
          </p:nvGrpSpPr>
          <p:grpSpPr>
            <a:xfrm>
              <a:off x="9601571" y="2355343"/>
              <a:ext cx="70906" cy="70906"/>
              <a:chOff x="7809442" y="1975911"/>
              <a:chExt cx="70906" cy="70906"/>
            </a:xfrm>
          </p:grpSpPr>
          <p:cxnSp>
            <p:nvCxnSpPr>
              <p:cNvPr id="9473" name="Straight Connector 9472">
                <a:extLst>
                  <a:ext uri="{FF2B5EF4-FFF2-40B4-BE49-F238E27FC236}">
                    <a16:creationId xmlns:a16="http://schemas.microsoft.com/office/drawing/2014/main" id="{230BA298-B2BD-4814-F61D-F18B355D2AD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CCD05487-BEA5-D997-113E-5E8F5F43EA2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75" name="Group 9474">
              <a:extLst>
                <a:ext uri="{FF2B5EF4-FFF2-40B4-BE49-F238E27FC236}">
                  <a16:creationId xmlns:a16="http://schemas.microsoft.com/office/drawing/2014/main" id="{2848C107-3D61-A088-9752-0FF5639C141B}"/>
                </a:ext>
              </a:extLst>
            </p:cNvPr>
            <p:cNvGrpSpPr/>
            <p:nvPr/>
          </p:nvGrpSpPr>
          <p:grpSpPr>
            <a:xfrm>
              <a:off x="9576627" y="2355343"/>
              <a:ext cx="70906" cy="70906"/>
              <a:chOff x="7809442" y="1975911"/>
              <a:chExt cx="70906" cy="70906"/>
            </a:xfrm>
          </p:grpSpPr>
          <p:cxnSp>
            <p:nvCxnSpPr>
              <p:cNvPr id="9476" name="Straight Connector 9475">
                <a:extLst>
                  <a:ext uri="{FF2B5EF4-FFF2-40B4-BE49-F238E27FC236}">
                    <a16:creationId xmlns:a16="http://schemas.microsoft.com/office/drawing/2014/main" id="{DCEC33E2-65FD-AB5A-01FB-FA4212488E7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EEDC2485-F728-F9DD-A203-6C05949582E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78" name="Group 9477">
              <a:extLst>
                <a:ext uri="{FF2B5EF4-FFF2-40B4-BE49-F238E27FC236}">
                  <a16:creationId xmlns:a16="http://schemas.microsoft.com/office/drawing/2014/main" id="{06016036-FCB9-3FFF-40B7-3A023A56629D}"/>
                </a:ext>
              </a:extLst>
            </p:cNvPr>
            <p:cNvGrpSpPr/>
            <p:nvPr/>
          </p:nvGrpSpPr>
          <p:grpSpPr>
            <a:xfrm>
              <a:off x="9561092" y="2355343"/>
              <a:ext cx="70906" cy="70906"/>
              <a:chOff x="7809442" y="1975911"/>
              <a:chExt cx="70906" cy="70906"/>
            </a:xfrm>
          </p:grpSpPr>
          <p:cxnSp>
            <p:nvCxnSpPr>
              <p:cNvPr id="9479" name="Straight Connector 9478">
                <a:extLst>
                  <a:ext uri="{FF2B5EF4-FFF2-40B4-BE49-F238E27FC236}">
                    <a16:creationId xmlns:a16="http://schemas.microsoft.com/office/drawing/2014/main" id="{6FEAC297-8968-23C2-F22A-08D68E775C9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42BCD687-DD08-25CE-1872-24D7A491E54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1" name="Group 9480">
              <a:extLst>
                <a:ext uri="{FF2B5EF4-FFF2-40B4-BE49-F238E27FC236}">
                  <a16:creationId xmlns:a16="http://schemas.microsoft.com/office/drawing/2014/main" id="{179719A9-370F-D5CE-C076-1EA0600ED40F}"/>
                </a:ext>
              </a:extLst>
            </p:cNvPr>
            <p:cNvGrpSpPr/>
            <p:nvPr/>
          </p:nvGrpSpPr>
          <p:grpSpPr>
            <a:xfrm>
              <a:off x="9538436" y="2355343"/>
              <a:ext cx="70906" cy="70906"/>
              <a:chOff x="7809442" y="1975911"/>
              <a:chExt cx="70906" cy="70906"/>
            </a:xfrm>
          </p:grpSpPr>
          <p:cxnSp>
            <p:nvCxnSpPr>
              <p:cNvPr id="9482" name="Straight Connector 9481">
                <a:extLst>
                  <a:ext uri="{FF2B5EF4-FFF2-40B4-BE49-F238E27FC236}">
                    <a16:creationId xmlns:a16="http://schemas.microsoft.com/office/drawing/2014/main" id="{7C0EE4CF-7564-CF4C-7CC1-EB64E26935E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486CACE0-BF73-281A-3D13-8A04BAA0B4A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4" name="Group 9483">
              <a:extLst>
                <a:ext uri="{FF2B5EF4-FFF2-40B4-BE49-F238E27FC236}">
                  <a16:creationId xmlns:a16="http://schemas.microsoft.com/office/drawing/2014/main" id="{68DB7F6B-152B-E8C8-0DC0-2AC7F2B86778}"/>
                </a:ext>
              </a:extLst>
            </p:cNvPr>
            <p:cNvGrpSpPr/>
            <p:nvPr/>
          </p:nvGrpSpPr>
          <p:grpSpPr>
            <a:xfrm>
              <a:off x="9518469" y="2355343"/>
              <a:ext cx="70906" cy="70906"/>
              <a:chOff x="7809442" y="1975911"/>
              <a:chExt cx="70906" cy="70906"/>
            </a:xfrm>
          </p:grpSpPr>
          <p:cxnSp>
            <p:nvCxnSpPr>
              <p:cNvPr id="9485" name="Straight Connector 9484">
                <a:extLst>
                  <a:ext uri="{FF2B5EF4-FFF2-40B4-BE49-F238E27FC236}">
                    <a16:creationId xmlns:a16="http://schemas.microsoft.com/office/drawing/2014/main" id="{E844AC7F-9520-A05C-7671-E9862CA67E2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F4E9309D-3CAF-4647-B85B-F1586A4BA35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87" name="Group 9486">
              <a:extLst>
                <a:ext uri="{FF2B5EF4-FFF2-40B4-BE49-F238E27FC236}">
                  <a16:creationId xmlns:a16="http://schemas.microsoft.com/office/drawing/2014/main" id="{30ABEB07-33FF-7EE0-F956-1D0FEE3D8C60}"/>
                </a:ext>
              </a:extLst>
            </p:cNvPr>
            <p:cNvGrpSpPr/>
            <p:nvPr/>
          </p:nvGrpSpPr>
          <p:grpSpPr>
            <a:xfrm>
              <a:off x="9496263" y="2346665"/>
              <a:ext cx="70906" cy="70906"/>
              <a:chOff x="7809442" y="1975911"/>
              <a:chExt cx="70906" cy="70906"/>
            </a:xfrm>
          </p:grpSpPr>
          <p:cxnSp>
            <p:nvCxnSpPr>
              <p:cNvPr id="9488" name="Straight Connector 9487">
                <a:extLst>
                  <a:ext uri="{FF2B5EF4-FFF2-40B4-BE49-F238E27FC236}">
                    <a16:creationId xmlns:a16="http://schemas.microsoft.com/office/drawing/2014/main" id="{B1C27A6F-17C3-A6A9-E975-03E9406CF18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715888AE-6D92-C1A0-374D-02EB7B2451E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0" name="Group 9489">
              <a:extLst>
                <a:ext uri="{FF2B5EF4-FFF2-40B4-BE49-F238E27FC236}">
                  <a16:creationId xmlns:a16="http://schemas.microsoft.com/office/drawing/2014/main" id="{70444AA3-0221-32B5-01D1-2DCECECCAE27}"/>
                </a:ext>
              </a:extLst>
            </p:cNvPr>
            <p:cNvGrpSpPr/>
            <p:nvPr/>
          </p:nvGrpSpPr>
          <p:grpSpPr>
            <a:xfrm>
              <a:off x="9474849" y="2342697"/>
              <a:ext cx="70906" cy="70906"/>
              <a:chOff x="7809442" y="1975911"/>
              <a:chExt cx="70906" cy="70906"/>
            </a:xfrm>
          </p:grpSpPr>
          <p:cxnSp>
            <p:nvCxnSpPr>
              <p:cNvPr id="9491" name="Straight Connector 9490">
                <a:extLst>
                  <a:ext uri="{FF2B5EF4-FFF2-40B4-BE49-F238E27FC236}">
                    <a16:creationId xmlns:a16="http://schemas.microsoft.com/office/drawing/2014/main" id="{E63CEA38-4A50-8DC1-0674-CCDAEC43999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CBD5DA2F-5AA4-5DF0-13C3-08D495A87DB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3" name="Group 9492">
              <a:extLst>
                <a:ext uri="{FF2B5EF4-FFF2-40B4-BE49-F238E27FC236}">
                  <a16:creationId xmlns:a16="http://schemas.microsoft.com/office/drawing/2014/main" id="{D3683685-1A53-873C-7743-8F936A8C1E91}"/>
                </a:ext>
              </a:extLst>
            </p:cNvPr>
            <p:cNvGrpSpPr/>
            <p:nvPr/>
          </p:nvGrpSpPr>
          <p:grpSpPr>
            <a:xfrm>
              <a:off x="9454706" y="2342697"/>
              <a:ext cx="70906" cy="70906"/>
              <a:chOff x="7809442" y="1975911"/>
              <a:chExt cx="70906" cy="70906"/>
            </a:xfrm>
          </p:grpSpPr>
          <p:cxnSp>
            <p:nvCxnSpPr>
              <p:cNvPr id="9494" name="Straight Connector 9493">
                <a:extLst>
                  <a:ext uri="{FF2B5EF4-FFF2-40B4-BE49-F238E27FC236}">
                    <a16:creationId xmlns:a16="http://schemas.microsoft.com/office/drawing/2014/main" id="{2B2F59AE-DC8E-16B9-B5CA-341B29FED11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DB385133-30F4-10DE-9417-898CFE4803D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6" name="Group 9495">
              <a:extLst>
                <a:ext uri="{FF2B5EF4-FFF2-40B4-BE49-F238E27FC236}">
                  <a16:creationId xmlns:a16="http://schemas.microsoft.com/office/drawing/2014/main" id="{B4532A1A-043C-B884-D030-84E0F84E813C}"/>
                </a:ext>
              </a:extLst>
            </p:cNvPr>
            <p:cNvGrpSpPr/>
            <p:nvPr/>
          </p:nvGrpSpPr>
          <p:grpSpPr>
            <a:xfrm>
              <a:off x="9431706" y="2342697"/>
              <a:ext cx="70906" cy="70906"/>
              <a:chOff x="7809442" y="1975911"/>
              <a:chExt cx="70906" cy="70906"/>
            </a:xfrm>
          </p:grpSpPr>
          <p:cxnSp>
            <p:nvCxnSpPr>
              <p:cNvPr id="9497" name="Straight Connector 9496">
                <a:extLst>
                  <a:ext uri="{FF2B5EF4-FFF2-40B4-BE49-F238E27FC236}">
                    <a16:creationId xmlns:a16="http://schemas.microsoft.com/office/drawing/2014/main" id="{30323500-32D1-360B-B347-36AC80F5228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9B44FC0F-66F7-CDD5-AA19-1CF409E79B4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99" name="Group 9498">
              <a:extLst>
                <a:ext uri="{FF2B5EF4-FFF2-40B4-BE49-F238E27FC236}">
                  <a16:creationId xmlns:a16="http://schemas.microsoft.com/office/drawing/2014/main" id="{EE578694-132B-0116-4089-62F8B37BAD39}"/>
                </a:ext>
              </a:extLst>
            </p:cNvPr>
            <p:cNvGrpSpPr/>
            <p:nvPr/>
          </p:nvGrpSpPr>
          <p:grpSpPr>
            <a:xfrm>
              <a:off x="9406086" y="2342697"/>
              <a:ext cx="70906" cy="70906"/>
              <a:chOff x="7809442" y="1975911"/>
              <a:chExt cx="70906" cy="70906"/>
            </a:xfrm>
          </p:grpSpPr>
          <p:cxnSp>
            <p:nvCxnSpPr>
              <p:cNvPr id="9500" name="Straight Connector 9499">
                <a:extLst>
                  <a:ext uri="{FF2B5EF4-FFF2-40B4-BE49-F238E27FC236}">
                    <a16:creationId xmlns:a16="http://schemas.microsoft.com/office/drawing/2014/main" id="{EDFB9217-95A0-E935-13FE-F5CF8E9FFBC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7FAA7779-48B5-5364-2DB2-2634A56F1AD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F303C398-D648-9F43-9D45-22F03A25A044}"/>
                </a:ext>
              </a:extLst>
            </p:cNvPr>
            <p:cNvGrpSpPr/>
            <p:nvPr/>
          </p:nvGrpSpPr>
          <p:grpSpPr>
            <a:xfrm>
              <a:off x="9385163" y="2342697"/>
              <a:ext cx="70906" cy="70906"/>
              <a:chOff x="7809442" y="1975911"/>
              <a:chExt cx="70906" cy="70906"/>
            </a:xfrm>
          </p:grpSpPr>
          <p:cxnSp>
            <p:nvCxnSpPr>
              <p:cNvPr id="9503" name="Straight Connector 9502">
                <a:extLst>
                  <a:ext uri="{FF2B5EF4-FFF2-40B4-BE49-F238E27FC236}">
                    <a16:creationId xmlns:a16="http://schemas.microsoft.com/office/drawing/2014/main" id="{3DDD6C11-825F-B139-1849-F8B6B595C8B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85E157F9-1A66-F03D-8F99-771A23EEEA0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5" name="Group 9504">
              <a:extLst>
                <a:ext uri="{FF2B5EF4-FFF2-40B4-BE49-F238E27FC236}">
                  <a16:creationId xmlns:a16="http://schemas.microsoft.com/office/drawing/2014/main" id="{BAB28190-9C65-3B1D-6829-1AC20B25B121}"/>
                </a:ext>
              </a:extLst>
            </p:cNvPr>
            <p:cNvGrpSpPr/>
            <p:nvPr/>
          </p:nvGrpSpPr>
          <p:grpSpPr>
            <a:xfrm>
              <a:off x="9362147" y="2342697"/>
              <a:ext cx="70906" cy="70906"/>
              <a:chOff x="7809442" y="1975911"/>
              <a:chExt cx="70906" cy="70906"/>
            </a:xfrm>
          </p:grpSpPr>
          <p:cxnSp>
            <p:nvCxnSpPr>
              <p:cNvPr id="9506" name="Straight Connector 9505">
                <a:extLst>
                  <a:ext uri="{FF2B5EF4-FFF2-40B4-BE49-F238E27FC236}">
                    <a16:creationId xmlns:a16="http://schemas.microsoft.com/office/drawing/2014/main" id="{4E1C97D1-E877-93A9-FC36-148AFBD04AB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3E7B1C5E-D3F6-9984-EC8E-6D2562A20FD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8" name="Group 9507">
              <a:extLst>
                <a:ext uri="{FF2B5EF4-FFF2-40B4-BE49-F238E27FC236}">
                  <a16:creationId xmlns:a16="http://schemas.microsoft.com/office/drawing/2014/main" id="{A90697D8-8A00-3154-55F7-54D4493119BA}"/>
                </a:ext>
              </a:extLst>
            </p:cNvPr>
            <p:cNvGrpSpPr/>
            <p:nvPr/>
          </p:nvGrpSpPr>
          <p:grpSpPr>
            <a:xfrm>
              <a:off x="9343328" y="2342697"/>
              <a:ext cx="70906" cy="70906"/>
              <a:chOff x="7809442" y="1975911"/>
              <a:chExt cx="70906" cy="70906"/>
            </a:xfrm>
          </p:grpSpPr>
          <p:cxnSp>
            <p:nvCxnSpPr>
              <p:cNvPr id="9509" name="Straight Connector 9508">
                <a:extLst>
                  <a:ext uri="{FF2B5EF4-FFF2-40B4-BE49-F238E27FC236}">
                    <a16:creationId xmlns:a16="http://schemas.microsoft.com/office/drawing/2014/main" id="{8BD656AA-E313-B591-6AC6-DD9CA275319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CB4CBA58-A948-CEA5-18BE-D9EBB525390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1" name="Group 9510">
              <a:extLst>
                <a:ext uri="{FF2B5EF4-FFF2-40B4-BE49-F238E27FC236}">
                  <a16:creationId xmlns:a16="http://schemas.microsoft.com/office/drawing/2014/main" id="{72F93519-470A-C7E6-B6F3-392899350115}"/>
                </a:ext>
              </a:extLst>
            </p:cNvPr>
            <p:cNvGrpSpPr/>
            <p:nvPr/>
          </p:nvGrpSpPr>
          <p:grpSpPr>
            <a:xfrm>
              <a:off x="9322971" y="2342697"/>
              <a:ext cx="70906" cy="70906"/>
              <a:chOff x="7809442" y="1975911"/>
              <a:chExt cx="70906" cy="70906"/>
            </a:xfrm>
          </p:grpSpPr>
          <p:cxnSp>
            <p:nvCxnSpPr>
              <p:cNvPr id="9512" name="Straight Connector 9511">
                <a:extLst>
                  <a:ext uri="{FF2B5EF4-FFF2-40B4-BE49-F238E27FC236}">
                    <a16:creationId xmlns:a16="http://schemas.microsoft.com/office/drawing/2014/main" id="{1D065CCE-FE4F-8037-51FE-8216C79B9BE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B0F2C551-7E26-B561-2E11-FFAC9AFEBDC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4" name="Group 9513">
              <a:extLst>
                <a:ext uri="{FF2B5EF4-FFF2-40B4-BE49-F238E27FC236}">
                  <a16:creationId xmlns:a16="http://schemas.microsoft.com/office/drawing/2014/main" id="{7AB35470-49B6-1149-DC1D-CD7CA6005FAE}"/>
                </a:ext>
              </a:extLst>
            </p:cNvPr>
            <p:cNvGrpSpPr/>
            <p:nvPr/>
          </p:nvGrpSpPr>
          <p:grpSpPr>
            <a:xfrm>
              <a:off x="9302446" y="2342697"/>
              <a:ext cx="70906" cy="70906"/>
              <a:chOff x="7809442" y="1975911"/>
              <a:chExt cx="70906" cy="70906"/>
            </a:xfrm>
          </p:grpSpPr>
          <p:cxnSp>
            <p:nvCxnSpPr>
              <p:cNvPr id="9515" name="Straight Connector 9514">
                <a:extLst>
                  <a:ext uri="{FF2B5EF4-FFF2-40B4-BE49-F238E27FC236}">
                    <a16:creationId xmlns:a16="http://schemas.microsoft.com/office/drawing/2014/main" id="{86EDA237-F578-B5D2-94AA-684B4895145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16" name="Straight Connector 9515">
                <a:extLst>
                  <a:ext uri="{FF2B5EF4-FFF2-40B4-BE49-F238E27FC236}">
                    <a16:creationId xmlns:a16="http://schemas.microsoft.com/office/drawing/2014/main" id="{287DD2AB-B2F6-3EDC-9E19-B44A97EA743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17" name="Group 9516">
              <a:extLst>
                <a:ext uri="{FF2B5EF4-FFF2-40B4-BE49-F238E27FC236}">
                  <a16:creationId xmlns:a16="http://schemas.microsoft.com/office/drawing/2014/main" id="{BD07DBA9-5572-4E12-69AF-1DA131CA66ED}"/>
                </a:ext>
              </a:extLst>
            </p:cNvPr>
            <p:cNvGrpSpPr/>
            <p:nvPr/>
          </p:nvGrpSpPr>
          <p:grpSpPr>
            <a:xfrm>
              <a:off x="9280164" y="2342697"/>
              <a:ext cx="70906" cy="70906"/>
              <a:chOff x="7809442" y="1975911"/>
              <a:chExt cx="70906" cy="70906"/>
            </a:xfrm>
          </p:grpSpPr>
          <p:cxnSp>
            <p:nvCxnSpPr>
              <p:cNvPr id="9518" name="Straight Connector 9517">
                <a:extLst>
                  <a:ext uri="{FF2B5EF4-FFF2-40B4-BE49-F238E27FC236}">
                    <a16:creationId xmlns:a16="http://schemas.microsoft.com/office/drawing/2014/main" id="{6C6B463B-FF3E-7672-DC28-54B85B71EA8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56AAC68C-96AB-6C7F-6183-70EF56580D5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0" name="Group 9519">
              <a:extLst>
                <a:ext uri="{FF2B5EF4-FFF2-40B4-BE49-F238E27FC236}">
                  <a16:creationId xmlns:a16="http://schemas.microsoft.com/office/drawing/2014/main" id="{01F995B0-9525-579D-8D2E-990B53D7A153}"/>
                </a:ext>
              </a:extLst>
            </p:cNvPr>
            <p:cNvGrpSpPr/>
            <p:nvPr/>
          </p:nvGrpSpPr>
          <p:grpSpPr>
            <a:xfrm>
              <a:off x="9261529" y="2342697"/>
              <a:ext cx="70906" cy="70906"/>
              <a:chOff x="7809442" y="1975911"/>
              <a:chExt cx="70906" cy="70906"/>
            </a:xfrm>
          </p:grpSpPr>
          <p:cxnSp>
            <p:nvCxnSpPr>
              <p:cNvPr id="9521" name="Straight Connector 9520">
                <a:extLst>
                  <a:ext uri="{FF2B5EF4-FFF2-40B4-BE49-F238E27FC236}">
                    <a16:creationId xmlns:a16="http://schemas.microsoft.com/office/drawing/2014/main" id="{EE247417-F4FF-36CF-3784-835FD0C2559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66C1D5D3-01E5-33E2-60CA-373B606C1D4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3" name="Group 9522">
              <a:extLst>
                <a:ext uri="{FF2B5EF4-FFF2-40B4-BE49-F238E27FC236}">
                  <a16:creationId xmlns:a16="http://schemas.microsoft.com/office/drawing/2014/main" id="{68F90BD3-A3B3-427C-1501-8D62C8490AE8}"/>
                </a:ext>
              </a:extLst>
            </p:cNvPr>
            <p:cNvGrpSpPr/>
            <p:nvPr/>
          </p:nvGrpSpPr>
          <p:grpSpPr>
            <a:xfrm>
              <a:off x="9208108" y="2328360"/>
              <a:ext cx="70906" cy="70906"/>
              <a:chOff x="7809442" y="1975911"/>
              <a:chExt cx="70906" cy="70906"/>
            </a:xfrm>
          </p:grpSpPr>
          <p:cxnSp>
            <p:nvCxnSpPr>
              <p:cNvPr id="9524" name="Straight Connector 9523">
                <a:extLst>
                  <a:ext uri="{FF2B5EF4-FFF2-40B4-BE49-F238E27FC236}">
                    <a16:creationId xmlns:a16="http://schemas.microsoft.com/office/drawing/2014/main" id="{9B689FDF-AAC9-61C4-AD00-43B00A845DC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E17C7EB1-163A-7886-E448-CCE7E7588DA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6" name="Group 9525">
              <a:extLst>
                <a:ext uri="{FF2B5EF4-FFF2-40B4-BE49-F238E27FC236}">
                  <a16:creationId xmlns:a16="http://schemas.microsoft.com/office/drawing/2014/main" id="{E0206C57-FA10-BC86-7C4B-B7775D63014B}"/>
                </a:ext>
              </a:extLst>
            </p:cNvPr>
            <p:cNvGrpSpPr/>
            <p:nvPr/>
          </p:nvGrpSpPr>
          <p:grpSpPr>
            <a:xfrm>
              <a:off x="9187406" y="2328360"/>
              <a:ext cx="70906" cy="70906"/>
              <a:chOff x="7809442" y="1975911"/>
              <a:chExt cx="70906" cy="70906"/>
            </a:xfrm>
          </p:grpSpPr>
          <p:cxnSp>
            <p:nvCxnSpPr>
              <p:cNvPr id="9527" name="Straight Connector 9526">
                <a:extLst>
                  <a:ext uri="{FF2B5EF4-FFF2-40B4-BE49-F238E27FC236}">
                    <a16:creationId xmlns:a16="http://schemas.microsoft.com/office/drawing/2014/main" id="{772EFF45-42D6-CB60-116C-15AB6020353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88D3FD4A-BB08-AA67-0C6A-16DA0961623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29" name="Group 9528">
              <a:extLst>
                <a:ext uri="{FF2B5EF4-FFF2-40B4-BE49-F238E27FC236}">
                  <a16:creationId xmlns:a16="http://schemas.microsoft.com/office/drawing/2014/main" id="{001637B1-8A50-9278-8221-A99106510CE7}"/>
                </a:ext>
              </a:extLst>
            </p:cNvPr>
            <p:cNvGrpSpPr/>
            <p:nvPr/>
          </p:nvGrpSpPr>
          <p:grpSpPr>
            <a:xfrm>
              <a:off x="9166779" y="2328360"/>
              <a:ext cx="70906" cy="70906"/>
              <a:chOff x="7809442" y="1975911"/>
              <a:chExt cx="70906" cy="70906"/>
            </a:xfrm>
          </p:grpSpPr>
          <p:cxnSp>
            <p:nvCxnSpPr>
              <p:cNvPr id="9530" name="Straight Connector 9529">
                <a:extLst>
                  <a:ext uri="{FF2B5EF4-FFF2-40B4-BE49-F238E27FC236}">
                    <a16:creationId xmlns:a16="http://schemas.microsoft.com/office/drawing/2014/main" id="{2FBFA4B8-1C8F-4D66-4374-A3642CB8F80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36E97DC7-A56F-68E2-3E15-B52E4B48074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2" name="Group 9531">
              <a:extLst>
                <a:ext uri="{FF2B5EF4-FFF2-40B4-BE49-F238E27FC236}">
                  <a16:creationId xmlns:a16="http://schemas.microsoft.com/office/drawing/2014/main" id="{6D5AB785-1171-FC13-03C1-B737C2E7F3B6}"/>
                </a:ext>
              </a:extLst>
            </p:cNvPr>
            <p:cNvGrpSpPr/>
            <p:nvPr/>
          </p:nvGrpSpPr>
          <p:grpSpPr>
            <a:xfrm>
              <a:off x="9148583" y="2328360"/>
              <a:ext cx="70906" cy="70906"/>
              <a:chOff x="7809442" y="1975911"/>
              <a:chExt cx="70906" cy="70906"/>
            </a:xfrm>
          </p:grpSpPr>
          <p:cxnSp>
            <p:nvCxnSpPr>
              <p:cNvPr id="9533" name="Straight Connector 9532">
                <a:extLst>
                  <a:ext uri="{FF2B5EF4-FFF2-40B4-BE49-F238E27FC236}">
                    <a16:creationId xmlns:a16="http://schemas.microsoft.com/office/drawing/2014/main" id="{F24B7E16-6F0B-B9BC-144E-0981D25B6AA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74E01CC1-DDFA-3F8A-075B-98E6DF98D2F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5" name="Group 9534">
              <a:extLst>
                <a:ext uri="{FF2B5EF4-FFF2-40B4-BE49-F238E27FC236}">
                  <a16:creationId xmlns:a16="http://schemas.microsoft.com/office/drawing/2014/main" id="{280230A8-2D2D-81A6-4244-4CC02A3053EC}"/>
                </a:ext>
              </a:extLst>
            </p:cNvPr>
            <p:cNvGrpSpPr/>
            <p:nvPr/>
          </p:nvGrpSpPr>
          <p:grpSpPr>
            <a:xfrm>
              <a:off x="9127841" y="2328360"/>
              <a:ext cx="70906" cy="70906"/>
              <a:chOff x="7809442" y="1975911"/>
              <a:chExt cx="70906" cy="70906"/>
            </a:xfrm>
          </p:grpSpPr>
          <p:cxnSp>
            <p:nvCxnSpPr>
              <p:cNvPr id="9536" name="Straight Connector 9535">
                <a:extLst>
                  <a:ext uri="{FF2B5EF4-FFF2-40B4-BE49-F238E27FC236}">
                    <a16:creationId xmlns:a16="http://schemas.microsoft.com/office/drawing/2014/main" id="{0EECBF1D-71CF-12E7-3CA3-C16A68843AF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CEB1C662-D7B3-DD0B-62AE-5677F536C22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38" name="Group 9537">
              <a:extLst>
                <a:ext uri="{FF2B5EF4-FFF2-40B4-BE49-F238E27FC236}">
                  <a16:creationId xmlns:a16="http://schemas.microsoft.com/office/drawing/2014/main" id="{67FE68BB-0426-ABD2-BEBC-A36A9857F90D}"/>
                </a:ext>
              </a:extLst>
            </p:cNvPr>
            <p:cNvGrpSpPr/>
            <p:nvPr/>
          </p:nvGrpSpPr>
          <p:grpSpPr>
            <a:xfrm>
              <a:off x="9076317" y="2328360"/>
              <a:ext cx="70906" cy="70906"/>
              <a:chOff x="7809442" y="1975911"/>
              <a:chExt cx="70906" cy="70906"/>
            </a:xfrm>
          </p:grpSpPr>
          <p:cxnSp>
            <p:nvCxnSpPr>
              <p:cNvPr id="9539" name="Straight Connector 9538">
                <a:extLst>
                  <a:ext uri="{FF2B5EF4-FFF2-40B4-BE49-F238E27FC236}">
                    <a16:creationId xmlns:a16="http://schemas.microsoft.com/office/drawing/2014/main" id="{1D8657B3-EDA9-5A67-BB69-3BB16DB769B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EA40BC46-19FA-6FF5-D050-15C83548A14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1" name="Group 9540">
              <a:extLst>
                <a:ext uri="{FF2B5EF4-FFF2-40B4-BE49-F238E27FC236}">
                  <a16:creationId xmlns:a16="http://schemas.microsoft.com/office/drawing/2014/main" id="{54B695D5-7815-BB2B-3830-D1D5DA97292B}"/>
                </a:ext>
              </a:extLst>
            </p:cNvPr>
            <p:cNvGrpSpPr/>
            <p:nvPr/>
          </p:nvGrpSpPr>
          <p:grpSpPr>
            <a:xfrm>
              <a:off x="9056679" y="2328360"/>
              <a:ext cx="70906" cy="70906"/>
              <a:chOff x="7809442" y="1975911"/>
              <a:chExt cx="70906" cy="70906"/>
            </a:xfrm>
          </p:grpSpPr>
          <p:cxnSp>
            <p:nvCxnSpPr>
              <p:cNvPr id="9542" name="Straight Connector 9541">
                <a:extLst>
                  <a:ext uri="{FF2B5EF4-FFF2-40B4-BE49-F238E27FC236}">
                    <a16:creationId xmlns:a16="http://schemas.microsoft.com/office/drawing/2014/main" id="{31F121EE-04AB-99B1-D722-FA38DE20F64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43" name="Straight Connector 9542">
                <a:extLst>
                  <a:ext uri="{FF2B5EF4-FFF2-40B4-BE49-F238E27FC236}">
                    <a16:creationId xmlns:a16="http://schemas.microsoft.com/office/drawing/2014/main" id="{8006D7A8-07C7-97EC-B4EE-AA4C05A1DCA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4" name="Group 9543">
              <a:extLst>
                <a:ext uri="{FF2B5EF4-FFF2-40B4-BE49-F238E27FC236}">
                  <a16:creationId xmlns:a16="http://schemas.microsoft.com/office/drawing/2014/main" id="{7BAA3F49-AE53-61FC-58FD-C5BC323967B2}"/>
                </a:ext>
              </a:extLst>
            </p:cNvPr>
            <p:cNvGrpSpPr/>
            <p:nvPr/>
          </p:nvGrpSpPr>
          <p:grpSpPr>
            <a:xfrm>
              <a:off x="8890122" y="2321585"/>
              <a:ext cx="70906" cy="70906"/>
              <a:chOff x="7809442" y="1975911"/>
              <a:chExt cx="70906" cy="70906"/>
            </a:xfrm>
          </p:grpSpPr>
          <p:cxnSp>
            <p:nvCxnSpPr>
              <p:cNvPr id="9545" name="Straight Connector 9544">
                <a:extLst>
                  <a:ext uri="{FF2B5EF4-FFF2-40B4-BE49-F238E27FC236}">
                    <a16:creationId xmlns:a16="http://schemas.microsoft.com/office/drawing/2014/main" id="{943643E2-699B-60E3-290E-A972C40F8F0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46" name="Straight Connector 9545">
                <a:extLst>
                  <a:ext uri="{FF2B5EF4-FFF2-40B4-BE49-F238E27FC236}">
                    <a16:creationId xmlns:a16="http://schemas.microsoft.com/office/drawing/2014/main" id="{2FA5ACB8-D17A-5833-43FF-7EE12990A85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47" name="Group 9546">
              <a:extLst>
                <a:ext uri="{FF2B5EF4-FFF2-40B4-BE49-F238E27FC236}">
                  <a16:creationId xmlns:a16="http://schemas.microsoft.com/office/drawing/2014/main" id="{F6964E29-159D-4AF9-EE6C-F19467949365}"/>
                </a:ext>
              </a:extLst>
            </p:cNvPr>
            <p:cNvGrpSpPr/>
            <p:nvPr/>
          </p:nvGrpSpPr>
          <p:grpSpPr>
            <a:xfrm>
              <a:off x="8845478" y="2311390"/>
              <a:ext cx="70906" cy="70906"/>
              <a:chOff x="7809442" y="1975911"/>
              <a:chExt cx="70906" cy="70906"/>
            </a:xfrm>
          </p:grpSpPr>
          <p:cxnSp>
            <p:nvCxnSpPr>
              <p:cNvPr id="9548" name="Straight Connector 9547">
                <a:extLst>
                  <a:ext uri="{FF2B5EF4-FFF2-40B4-BE49-F238E27FC236}">
                    <a16:creationId xmlns:a16="http://schemas.microsoft.com/office/drawing/2014/main" id="{9FB1FDDE-4534-A90E-46EB-E03F8C95118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49" name="Straight Connector 9548">
                <a:extLst>
                  <a:ext uri="{FF2B5EF4-FFF2-40B4-BE49-F238E27FC236}">
                    <a16:creationId xmlns:a16="http://schemas.microsoft.com/office/drawing/2014/main" id="{43F14E73-456C-C368-2B2D-E8A5F570A0D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0" name="Group 9549">
              <a:extLst>
                <a:ext uri="{FF2B5EF4-FFF2-40B4-BE49-F238E27FC236}">
                  <a16:creationId xmlns:a16="http://schemas.microsoft.com/office/drawing/2014/main" id="{150D82CC-57CC-F35D-5BD0-A93E7DB7D590}"/>
                </a:ext>
              </a:extLst>
            </p:cNvPr>
            <p:cNvGrpSpPr/>
            <p:nvPr/>
          </p:nvGrpSpPr>
          <p:grpSpPr>
            <a:xfrm>
              <a:off x="8822578" y="2298864"/>
              <a:ext cx="70906" cy="70906"/>
              <a:chOff x="7809442" y="1975911"/>
              <a:chExt cx="70906" cy="70906"/>
            </a:xfrm>
          </p:grpSpPr>
          <p:cxnSp>
            <p:nvCxnSpPr>
              <p:cNvPr id="9551" name="Straight Connector 9550">
                <a:extLst>
                  <a:ext uri="{FF2B5EF4-FFF2-40B4-BE49-F238E27FC236}">
                    <a16:creationId xmlns:a16="http://schemas.microsoft.com/office/drawing/2014/main" id="{7308FF6A-BB26-3ED7-5930-61EB867712A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2276E141-5155-F265-819B-26C5D9D11C0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3" name="Group 9552">
              <a:extLst>
                <a:ext uri="{FF2B5EF4-FFF2-40B4-BE49-F238E27FC236}">
                  <a16:creationId xmlns:a16="http://schemas.microsoft.com/office/drawing/2014/main" id="{96582B14-5345-4FFB-4D83-80FBFC629CFA}"/>
                </a:ext>
              </a:extLst>
            </p:cNvPr>
            <p:cNvGrpSpPr/>
            <p:nvPr/>
          </p:nvGrpSpPr>
          <p:grpSpPr>
            <a:xfrm>
              <a:off x="8800501" y="2298193"/>
              <a:ext cx="70906" cy="70906"/>
              <a:chOff x="7809442" y="1975911"/>
              <a:chExt cx="70906" cy="70906"/>
            </a:xfrm>
          </p:grpSpPr>
          <p:cxnSp>
            <p:nvCxnSpPr>
              <p:cNvPr id="9554" name="Straight Connector 9553">
                <a:extLst>
                  <a:ext uri="{FF2B5EF4-FFF2-40B4-BE49-F238E27FC236}">
                    <a16:creationId xmlns:a16="http://schemas.microsoft.com/office/drawing/2014/main" id="{F9CFEF9D-118C-4B85-9029-24E22F9F68E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209E9E7B-DF8E-C792-75D0-F6C780B6D69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6" name="Group 9555">
              <a:extLst>
                <a:ext uri="{FF2B5EF4-FFF2-40B4-BE49-F238E27FC236}">
                  <a16:creationId xmlns:a16="http://schemas.microsoft.com/office/drawing/2014/main" id="{B088B861-D95D-D1BC-B3AD-64FA235FADB9}"/>
                </a:ext>
              </a:extLst>
            </p:cNvPr>
            <p:cNvGrpSpPr/>
            <p:nvPr/>
          </p:nvGrpSpPr>
          <p:grpSpPr>
            <a:xfrm>
              <a:off x="8708716" y="2300574"/>
              <a:ext cx="70906" cy="70906"/>
              <a:chOff x="7809442" y="1975911"/>
              <a:chExt cx="70906" cy="70906"/>
            </a:xfrm>
          </p:grpSpPr>
          <p:cxnSp>
            <p:nvCxnSpPr>
              <p:cNvPr id="9557" name="Straight Connector 9556">
                <a:extLst>
                  <a:ext uri="{FF2B5EF4-FFF2-40B4-BE49-F238E27FC236}">
                    <a16:creationId xmlns:a16="http://schemas.microsoft.com/office/drawing/2014/main" id="{D7C1ED58-751B-08E7-7035-78605B48F06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0481DEA6-3F8A-8B37-5857-727CD57949B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59" name="Group 9558">
              <a:extLst>
                <a:ext uri="{FF2B5EF4-FFF2-40B4-BE49-F238E27FC236}">
                  <a16:creationId xmlns:a16="http://schemas.microsoft.com/office/drawing/2014/main" id="{0B6B3804-F145-F191-5720-3C366810EEBD}"/>
                </a:ext>
              </a:extLst>
            </p:cNvPr>
            <p:cNvGrpSpPr/>
            <p:nvPr/>
          </p:nvGrpSpPr>
          <p:grpSpPr>
            <a:xfrm>
              <a:off x="8604481" y="2284090"/>
              <a:ext cx="70906" cy="70906"/>
              <a:chOff x="7809442" y="1975911"/>
              <a:chExt cx="70906" cy="70906"/>
            </a:xfrm>
          </p:grpSpPr>
          <p:cxnSp>
            <p:nvCxnSpPr>
              <p:cNvPr id="9560" name="Straight Connector 9559">
                <a:extLst>
                  <a:ext uri="{FF2B5EF4-FFF2-40B4-BE49-F238E27FC236}">
                    <a16:creationId xmlns:a16="http://schemas.microsoft.com/office/drawing/2014/main" id="{A239BB56-3235-34D6-F4ED-BE433BFAD3E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FC40DFDD-EC9C-4FD2-ECD5-00FFECCC6EA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2" name="Group 9561">
              <a:extLst>
                <a:ext uri="{FF2B5EF4-FFF2-40B4-BE49-F238E27FC236}">
                  <a16:creationId xmlns:a16="http://schemas.microsoft.com/office/drawing/2014/main" id="{D84F75E2-9350-3264-D274-63747B0864A0}"/>
                </a:ext>
              </a:extLst>
            </p:cNvPr>
            <p:cNvGrpSpPr/>
            <p:nvPr/>
          </p:nvGrpSpPr>
          <p:grpSpPr>
            <a:xfrm>
              <a:off x="8569028" y="2284090"/>
              <a:ext cx="70906" cy="70906"/>
              <a:chOff x="7809442" y="1975911"/>
              <a:chExt cx="70906" cy="70906"/>
            </a:xfrm>
          </p:grpSpPr>
          <p:cxnSp>
            <p:nvCxnSpPr>
              <p:cNvPr id="9563" name="Straight Connector 9562">
                <a:extLst>
                  <a:ext uri="{FF2B5EF4-FFF2-40B4-BE49-F238E27FC236}">
                    <a16:creationId xmlns:a16="http://schemas.microsoft.com/office/drawing/2014/main" id="{A487677C-C87D-BBF1-91C6-96A37DD7CB5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DFF568F0-D3A9-C8E9-81EE-E0F69348287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5" name="Group 9564">
              <a:extLst>
                <a:ext uri="{FF2B5EF4-FFF2-40B4-BE49-F238E27FC236}">
                  <a16:creationId xmlns:a16="http://schemas.microsoft.com/office/drawing/2014/main" id="{A153D454-1671-457B-B6FF-9DB5E15CC34D}"/>
                </a:ext>
              </a:extLst>
            </p:cNvPr>
            <p:cNvGrpSpPr/>
            <p:nvPr/>
          </p:nvGrpSpPr>
          <p:grpSpPr>
            <a:xfrm>
              <a:off x="8533575" y="2284090"/>
              <a:ext cx="70906" cy="70906"/>
              <a:chOff x="7809442" y="1975911"/>
              <a:chExt cx="70906" cy="70906"/>
            </a:xfrm>
          </p:grpSpPr>
          <p:cxnSp>
            <p:nvCxnSpPr>
              <p:cNvPr id="9566" name="Straight Connector 9565">
                <a:extLst>
                  <a:ext uri="{FF2B5EF4-FFF2-40B4-BE49-F238E27FC236}">
                    <a16:creationId xmlns:a16="http://schemas.microsoft.com/office/drawing/2014/main" id="{82C88919-785C-47A2-EFFC-1BD0394B2A3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8E4E2089-772C-D017-C921-45A694E3C9F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68" name="Group 9567">
              <a:extLst>
                <a:ext uri="{FF2B5EF4-FFF2-40B4-BE49-F238E27FC236}">
                  <a16:creationId xmlns:a16="http://schemas.microsoft.com/office/drawing/2014/main" id="{09300B44-F377-1165-59EF-68B739D8B1B2}"/>
                </a:ext>
              </a:extLst>
            </p:cNvPr>
            <p:cNvGrpSpPr/>
            <p:nvPr/>
          </p:nvGrpSpPr>
          <p:grpSpPr>
            <a:xfrm>
              <a:off x="8522596" y="2284090"/>
              <a:ext cx="70906" cy="70906"/>
              <a:chOff x="7809442" y="1975911"/>
              <a:chExt cx="70906" cy="70906"/>
            </a:xfrm>
          </p:grpSpPr>
          <p:cxnSp>
            <p:nvCxnSpPr>
              <p:cNvPr id="9569" name="Straight Connector 9568">
                <a:extLst>
                  <a:ext uri="{FF2B5EF4-FFF2-40B4-BE49-F238E27FC236}">
                    <a16:creationId xmlns:a16="http://schemas.microsoft.com/office/drawing/2014/main" id="{EAF3FE55-D749-4DDA-2026-8B6922E7EAC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B887698-A3B9-BB95-8662-95BB86CD20D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1" name="Group 9570">
              <a:extLst>
                <a:ext uri="{FF2B5EF4-FFF2-40B4-BE49-F238E27FC236}">
                  <a16:creationId xmlns:a16="http://schemas.microsoft.com/office/drawing/2014/main" id="{E86A8712-BF93-68CC-3E88-50BB6928E4C3}"/>
                </a:ext>
              </a:extLst>
            </p:cNvPr>
            <p:cNvGrpSpPr/>
            <p:nvPr/>
          </p:nvGrpSpPr>
          <p:grpSpPr>
            <a:xfrm>
              <a:off x="8458417" y="2274721"/>
              <a:ext cx="70906" cy="70906"/>
              <a:chOff x="7809442" y="1975911"/>
              <a:chExt cx="70906" cy="70906"/>
            </a:xfrm>
          </p:grpSpPr>
          <p:cxnSp>
            <p:nvCxnSpPr>
              <p:cNvPr id="9572" name="Straight Connector 9571">
                <a:extLst>
                  <a:ext uri="{FF2B5EF4-FFF2-40B4-BE49-F238E27FC236}">
                    <a16:creationId xmlns:a16="http://schemas.microsoft.com/office/drawing/2014/main" id="{9319B907-C8E1-3BAE-476B-D466BC94D0A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1448E086-81C6-C2AE-3D2E-392FB3D298C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4" name="Group 9573">
              <a:extLst>
                <a:ext uri="{FF2B5EF4-FFF2-40B4-BE49-F238E27FC236}">
                  <a16:creationId xmlns:a16="http://schemas.microsoft.com/office/drawing/2014/main" id="{9E188523-BE92-D28B-E85D-82AD1FF2DBBC}"/>
                </a:ext>
              </a:extLst>
            </p:cNvPr>
            <p:cNvGrpSpPr/>
            <p:nvPr/>
          </p:nvGrpSpPr>
          <p:grpSpPr>
            <a:xfrm>
              <a:off x="8440612" y="2274721"/>
              <a:ext cx="70906" cy="70906"/>
              <a:chOff x="7809442" y="1975911"/>
              <a:chExt cx="70906" cy="70906"/>
            </a:xfrm>
          </p:grpSpPr>
          <p:cxnSp>
            <p:nvCxnSpPr>
              <p:cNvPr id="9575" name="Straight Connector 9574">
                <a:extLst>
                  <a:ext uri="{FF2B5EF4-FFF2-40B4-BE49-F238E27FC236}">
                    <a16:creationId xmlns:a16="http://schemas.microsoft.com/office/drawing/2014/main" id="{11EB9A4B-B1B1-C76A-0E1C-9BF380A0DF4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F31A0723-3080-64C8-8B8B-D3E562C1CB8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77" name="Group 9576">
              <a:extLst>
                <a:ext uri="{FF2B5EF4-FFF2-40B4-BE49-F238E27FC236}">
                  <a16:creationId xmlns:a16="http://schemas.microsoft.com/office/drawing/2014/main" id="{A8369721-2542-4C26-F96C-11987F1CBE05}"/>
                </a:ext>
              </a:extLst>
            </p:cNvPr>
            <p:cNvGrpSpPr/>
            <p:nvPr/>
          </p:nvGrpSpPr>
          <p:grpSpPr>
            <a:xfrm>
              <a:off x="8389411" y="2274721"/>
              <a:ext cx="70906" cy="70906"/>
              <a:chOff x="7809442" y="1975911"/>
              <a:chExt cx="70906" cy="70906"/>
            </a:xfrm>
          </p:grpSpPr>
          <p:cxnSp>
            <p:nvCxnSpPr>
              <p:cNvPr id="9578" name="Straight Connector 9577">
                <a:extLst>
                  <a:ext uri="{FF2B5EF4-FFF2-40B4-BE49-F238E27FC236}">
                    <a16:creationId xmlns:a16="http://schemas.microsoft.com/office/drawing/2014/main" id="{F3FFD280-C182-87E3-C06F-3B7EBC9BD45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79" name="Straight Connector 9578">
                <a:extLst>
                  <a:ext uri="{FF2B5EF4-FFF2-40B4-BE49-F238E27FC236}">
                    <a16:creationId xmlns:a16="http://schemas.microsoft.com/office/drawing/2014/main" id="{308F5A6C-274E-6440-7CB5-CF8EC7A16B8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0" name="Group 9579">
              <a:extLst>
                <a:ext uri="{FF2B5EF4-FFF2-40B4-BE49-F238E27FC236}">
                  <a16:creationId xmlns:a16="http://schemas.microsoft.com/office/drawing/2014/main" id="{B7A83510-56B5-2412-7640-C531919FFCA0}"/>
                </a:ext>
              </a:extLst>
            </p:cNvPr>
            <p:cNvGrpSpPr/>
            <p:nvPr/>
          </p:nvGrpSpPr>
          <p:grpSpPr>
            <a:xfrm>
              <a:off x="8368244" y="2274721"/>
              <a:ext cx="70906" cy="70906"/>
              <a:chOff x="7809442" y="1975911"/>
              <a:chExt cx="70906" cy="70906"/>
            </a:xfrm>
          </p:grpSpPr>
          <p:cxnSp>
            <p:nvCxnSpPr>
              <p:cNvPr id="9581" name="Straight Connector 9580">
                <a:extLst>
                  <a:ext uri="{FF2B5EF4-FFF2-40B4-BE49-F238E27FC236}">
                    <a16:creationId xmlns:a16="http://schemas.microsoft.com/office/drawing/2014/main" id="{635FD977-9D55-D319-7048-D2BBF78CF8A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82" name="Straight Connector 9581">
                <a:extLst>
                  <a:ext uri="{FF2B5EF4-FFF2-40B4-BE49-F238E27FC236}">
                    <a16:creationId xmlns:a16="http://schemas.microsoft.com/office/drawing/2014/main" id="{7AE01365-D3F8-7083-B817-DB8A8D21C21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3" name="Group 9582">
              <a:extLst>
                <a:ext uri="{FF2B5EF4-FFF2-40B4-BE49-F238E27FC236}">
                  <a16:creationId xmlns:a16="http://schemas.microsoft.com/office/drawing/2014/main" id="{58C4BD40-2302-4DD1-1239-E9E2E6AD5081}"/>
                </a:ext>
              </a:extLst>
            </p:cNvPr>
            <p:cNvGrpSpPr/>
            <p:nvPr/>
          </p:nvGrpSpPr>
          <p:grpSpPr>
            <a:xfrm>
              <a:off x="8324390" y="2258558"/>
              <a:ext cx="70906" cy="70906"/>
              <a:chOff x="7809442" y="1975911"/>
              <a:chExt cx="70906" cy="70906"/>
            </a:xfrm>
          </p:grpSpPr>
          <p:cxnSp>
            <p:nvCxnSpPr>
              <p:cNvPr id="9584" name="Straight Connector 9583">
                <a:extLst>
                  <a:ext uri="{FF2B5EF4-FFF2-40B4-BE49-F238E27FC236}">
                    <a16:creationId xmlns:a16="http://schemas.microsoft.com/office/drawing/2014/main" id="{1973C92B-B4E7-6A5D-8B27-1DF3DF55D90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85" name="Straight Connector 9584">
                <a:extLst>
                  <a:ext uri="{FF2B5EF4-FFF2-40B4-BE49-F238E27FC236}">
                    <a16:creationId xmlns:a16="http://schemas.microsoft.com/office/drawing/2014/main" id="{DDE99D18-D791-6BF6-5615-A1F7E049DDB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6" name="Group 9585">
              <a:extLst>
                <a:ext uri="{FF2B5EF4-FFF2-40B4-BE49-F238E27FC236}">
                  <a16:creationId xmlns:a16="http://schemas.microsoft.com/office/drawing/2014/main" id="{B73F2131-C08F-3CBF-107D-6EDF26D6E0D0}"/>
                </a:ext>
              </a:extLst>
            </p:cNvPr>
            <p:cNvGrpSpPr/>
            <p:nvPr/>
          </p:nvGrpSpPr>
          <p:grpSpPr>
            <a:xfrm>
              <a:off x="8289925" y="2258558"/>
              <a:ext cx="70906" cy="70906"/>
              <a:chOff x="7809442" y="1975911"/>
              <a:chExt cx="70906" cy="70906"/>
            </a:xfrm>
          </p:grpSpPr>
          <p:cxnSp>
            <p:nvCxnSpPr>
              <p:cNvPr id="9587" name="Straight Connector 9586">
                <a:extLst>
                  <a:ext uri="{FF2B5EF4-FFF2-40B4-BE49-F238E27FC236}">
                    <a16:creationId xmlns:a16="http://schemas.microsoft.com/office/drawing/2014/main" id="{9A69D631-00B8-D387-B61C-44643D740A8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88" name="Straight Connector 9587">
                <a:extLst>
                  <a:ext uri="{FF2B5EF4-FFF2-40B4-BE49-F238E27FC236}">
                    <a16:creationId xmlns:a16="http://schemas.microsoft.com/office/drawing/2014/main" id="{799D1D1F-8896-C6EB-720B-0440A6F116A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89" name="Group 9588">
              <a:extLst>
                <a:ext uri="{FF2B5EF4-FFF2-40B4-BE49-F238E27FC236}">
                  <a16:creationId xmlns:a16="http://schemas.microsoft.com/office/drawing/2014/main" id="{F2B04482-E492-E749-2273-7685D3E215C5}"/>
                </a:ext>
              </a:extLst>
            </p:cNvPr>
            <p:cNvGrpSpPr/>
            <p:nvPr/>
          </p:nvGrpSpPr>
          <p:grpSpPr>
            <a:xfrm>
              <a:off x="8265712" y="2250260"/>
              <a:ext cx="70906" cy="70906"/>
              <a:chOff x="7809442" y="1975911"/>
              <a:chExt cx="70906" cy="70906"/>
            </a:xfrm>
          </p:grpSpPr>
          <p:cxnSp>
            <p:nvCxnSpPr>
              <p:cNvPr id="9590" name="Straight Connector 9589">
                <a:extLst>
                  <a:ext uri="{FF2B5EF4-FFF2-40B4-BE49-F238E27FC236}">
                    <a16:creationId xmlns:a16="http://schemas.microsoft.com/office/drawing/2014/main" id="{D898844D-0373-6007-F9B6-48381C02675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91" name="Straight Connector 9590">
                <a:extLst>
                  <a:ext uri="{FF2B5EF4-FFF2-40B4-BE49-F238E27FC236}">
                    <a16:creationId xmlns:a16="http://schemas.microsoft.com/office/drawing/2014/main" id="{48A641F4-26C9-2E4D-3DE3-0E8BEF4B6A5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2" name="Group 9591">
              <a:extLst>
                <a:ext uri="{FF2B5EF4-FFF2-40B4-BE49-F238E27FC236}">
                  <a16:creationId xmlns:a16="http://schemas.microsoft.com/office/drawing/2014/main" id="{7781EE6E-A865-02B3-B9C5-0F40916A5E4E}"/>
                </a:ext>
              </a:extLst>
            </p:cNvPr>
            <p:cNvGrpSpPr/>
            <p:nvPr/>
          </p:nvGrpSpPr>
          <p:grpSpPr>
            <a:xfrm>
              <a:off x="8139815" y="2239268"/>
              <a:ext cx="70906" cy="70906"/>
              <a:chOff x="7809442" y="1975911"/>
              <a:chExt cx="70906" cy="70906"/>
            </a:xfrm>
          </p:grpSpPr>
          <p:cxnSp>
            <p:nvCxnSpPr>
              <p:cNvPr id="9593" name="Straight Connector 9592">
                <a:extLst>
                  <a:ext uri="{FF2B5EF4-FFF2-40B4-BE49-F238E27FC236}">
                    <a16:creationId xmlns:a16="http://schemas.microsoft.com/office/drawing/2014/main" id="{ABE37725-D66E-9002-0874-E62403BF260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94" name="Straight Connector 9593">
                <a:extLst>
                  <a:ext uri="{FF2B5EF4-FFF2-40B4-BE49-F238E27FC236}">
                    <a16:creationId xmlns:a16="http://schemas.microsoft.com/office/drawing/2014/main" id="{375AFD2A-763B-7B48-A7A0-F12006E4A65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5" name="Group 9594">
              <a:extLst>
                <a:ext uri="{FF2B5EF4-FFF2-40B4-BE49-F238E27FC236}">
                  <a16:creationId xmlns:a16="http://schemas.microsoft.com/office/drawing/2014/main" id="{D8801B4F-DDFE-52CF-5298-3CC231806C52}"/>
                </a:ext>
              </a:extLst>
            </p:cNvPr>
            <p:cNvGrpSpPr/>
            <p:nvPr/>
          </p:nvGrpSpPr>
          <p:grpSpPr>
            <a:xfrm>
              <a:off x="8117738" y="2236887"/>
              <a:ext cx="70906" cy="70906"/>
              <a:chOff x="7809442" y="1975911"/>
              <a:chExt cx="70906" cy="70906"/>
            </a:xfrm>
          </p:grpSpPr>
          <p:cxnSp>
            <p:nvCxnSpPr>
              <p:cNvPr id="9596" name="Straight Connector 9595">
                <a:extLst>
                  <a:ext uri="{FF2B5EF4-FFF2-40B4-BE49-F238E27FC236}">
                    <a16:creationId xmlns:a16="http://schemas.microsoft.com/office/drawing/2014/main" id="{3573BF58-93D8-D358-D55B-963C72A5B10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597" name="Straight Connector 9596">
                <a:extLst>
                  <a:ext uri="{FF2B5EF4-FFF2-40B4-BE49-F238E27FC236}">
                    <a16:creationId xmlns:a16="http://schemas.microsoft.com/office/drawing/2014/main" id="{CC413A2F-C5F4-FBB3-4D5C-C283D24936E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98" name="Group 9597">
              <a:extLst>
                <a:ext uri="{FF2B5EF4-FFF2-40B4-BE49-F238E27FC236}">
                  <a16:creationId xmlns:a16="http://schemas.microsoft.com/office/drawing/2014/main" id="{FDFB8AB9-4059-313A-F8B1-A17784234D69}"/>
                </a:ext>
              </a:extLst>
            </p:cNvPr>
            <p:cNvGrpSpPr/>
            <p:nvPr/>
          </p:nvGrpSpPr>
          <p:grpSpPr>
            <a:xfrm>
              <a:off x="8028056" y="2224147"/>
              <a:ext cx="70906" cy="70906"/>
              <a:chOff x="7809442" y="1975911"/>
              <a:chExt cx="70906" cy="70906"/>
            </a:xfrm>
          </p:grpSpPr>
          <p:cxnSp>
            <p:nvCxnSpPr>
              <p:cNvPr id="9599" name="Straight Connector 9598">
                <a:extLst>
                  <a:ext uri="{FF2B5EF4-FFF2-40B4-BE49-F238E27FC236}">
                    <a16:creationId xmlns:a16="http://schemas.microsoft.com/office/drawing/2014/main" id="{FAC430C4-0101-E675-58E4-6240432FB71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00" name="Straight Connector 9599">
                <a:extLst>
                  <a:ext uri="{FF2B5EF4-FFF2-40B4-BE49-F238E27FC236}">
                    <a16:creationId xmlns:a16="http://schemas.microsoft.com/office/drawing/2014/main" id="{FDE3EE6E-3423-9DB8-6025-0FD32C8D4D1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1" name="Group 9600">
              <a:extLst>
                <a:ext uri="{FF2B5EF4-FFF2-40B4-BE49-F238E27FC236}">
                  <a16:creationId xmlns:a16="http://schemas.microsoft.com/office/drawing/2014/main" id="{F4E02AE9-4E94-4A52-82E1-6B700340E499}"/>
                </a:ext>
              </a:extLst>
            </p:cNvPr>
            <p:cNvGrpSpPr/>
            <p:nvPr/>
          </p:nvGrpSpPr>
          <p:grpSpPr>
            <a:xfrm>
              <a:off x="7967132" y="2224147"/>
              <a:ext cx="70906" cy="70906"/>
              <a:chOff x="7809442" y="1975911"/>
              <a:chExt cx="70906" cy="70906"/>
            </a:xfrm>
          </p:grpSpPr>
          <p:cxnSp>
            <p:nvCxnSpPr>
              <p:cNvPr id="9602" name="Straight Connector 9601">
                <a:extLst>
                  <a:ext uri="{FF2B5EF4-FFF2-40B4-BE49-F238E27FC236}">
                    <a16:creationId xmlns:a16="http://schemas.microsoft.com/office/drawing/2014/main" id="{9F4D71CD-3FBA-5518-A4D1-862D610388E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03" name="Straight Connector 9602">
                <a:extLst>
                  <a:ext uri="{FF2B5EF4-FFF2-40B4-BE49-F238E27FC236}">
                    <a16:creationId xmlns:a16="http://schemas.microsoft.com/office/drawing/2014/main" id="{FF0F864A-2F46-865C-9E87-110729EF543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4" name="Group 9603">
              <a:extLst>
                <a:ext uri="{FF2B5EF4-FFF2-40B4-BE49-F238E27FC236}">
                  <a16:creationId xmlns:a16="http://schemas.microsoft.com/office/drawing/2014/main" id="{DE2BBD45-F549-8AD4-6E8A-D9EAEA2AABD6}"/>
                </a:ext>
              </a:extLst>
            </p:cNvPr>
            <p:cNvGrpSpPr/>
            <p:nvPr/>
          </p:nvGrpSpPr>
          <p:grpSpPr>
            <a:xfrm>
              <a:off x="7931679" y="2220233"/>
              <a:ext cx="70906" cy="70906"/>
              <a:chOff x="7809442" y="1975911"/>
              <a:chExt cx="70906" cy="70906"/>
            </a:xfrm>
          </p:grpSpPr>
          <p:cxnSp>
            <p:nvCxnSpPr>
              <p:cNvPr id="9605" name="Straight Connector 9604">
                <a:extLst>
                  <a:ext uri="{FF2B5EF4-FFF2-40B4-BE49-F238E27FC236}">
                    <a16:creationId xmlns:a16="http://schemas.microsoft.com/office/drawing/2014/main" id="{BE13DD2F-CE8F-589A-FBC7-F84CB54B6AB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06" name="Straight Connector 9605">
                <a:extLst>
                  <a:ext uri="{FF2B5EF4-FFF2-40B4-BE49-F238E27FC236}">
                    <a16:creationId xmlns:a16="http://schemas.microsoft.com/office/drawing/2014/main" id="{CF33E517-9DA0-5E55-C4FD-51E46B00AFE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07" name="Group 9606">
              <a:extLst>
                <a:ext uri="{FF2B5EF4-FFF2-40B4-BE49-F238E27FC236}">
                  <a16:creationId xmlns:a16="http://schemas.microsoft.com/office/drawing/2014/main" id="{647BAF08-6E5F-9128-D3E1-2F0807395367}"/>
                </a:ext>
              </a:extLst>
            </p:cNvPr>
            <p:cNvGrpSpPr/>
            <p:nvPr/>
          </p:nvGrpSpPr>
          <p:grpSpPr>
            <a:xfrm>
              <a:off x="7905486" y="2221481"/>
              <a:ext cx="70906" cy="70906"/>
              <a:chOff x="7809442" y="1975911"/>
              <a:chExt cx="70906" cy="70906"/>
            </a:xfrm>
          </p:grpSpPr>
          <p:cxnSp>
            <p:nvCxnSpPr>
              <p:cNvPr id="9608" name="Straight Connector 9607">
                <a:extLst>
                  <a:ext uri="{FF2B5EF4-FFF2-40B4-BE49-F238E27FC236}">
                    <a16:creationId xmlns:a16="http://schemas.microsoft.com/office/drawing/2014/main" id="{3D182D4B-0EC7-3984-967B-2F87FF68E54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09" name="Straight Connector 9608">
                <a:extLst>
                  <a:ext uri="{FF2B5EF4-FFF2-40B4-BE49-F238E27FC236}">
                    <a16:creationId xmlns:a16="http://schemas.microsoft.com/office/drawing/2014/main" id="{506230D4-4186-A990-9F2C-8A65A517113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10" name="Group 9609">
              <a:extLst>
                <a:ext uri="{FF2B5EF4-FFF2-40B4-BE49-F238E27FC236}">
                  <a16:creationId xmlns:a16="http://schemas.microsoft.com/office/drawing/2014/main" id="{FD450A7B-5C3A-8C37-7A9F-B7E1331085EB}"/>
                </a:ext>
              </a:extLst>
            </p:cNvPr>
            <p:cNvGrpSpPr/>
            <p:nvPr/>
          </p:nvGrpSpPr>
          <p:grpSpPr>
            <a:xfrm>
              <a:off x="7886436" y="2220233"/>
              <a:ext cx="70906" cy="70906"/>
              <a:chOff x="7809442" y="1975911"/>
              <a:chExt cx="70906" cy="70906"/>
            </a:xfrm>
          </p:grpSpPr>
          <p:cxnSp>
            <p:nvCxnSpPr>
              <p:cNvPr id="9611" name="Straight Connector 9610">
                <a:extLst>
                  <a:ext uri="{FF2B5EF4-FFF2-40B4-BE49-F238E27FC236}">
                    <a16:creationId xmlns:a16="http://schemas.microsoft.com/office/drawing/2014/main" id="{DC5E91A9-DE6E-F932-7BA9-E23BD624A9F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12" name="Straight Connector 9611">
                <a:extLst>
                  <a:ext uri="{FF2B5EF4-FFF2-40B4-BE49-F238E27FC236}">
                    <a16:creationId xmlns:a16="http://schemas.microsoft.com/office/drawing/2014/main" id="{D93143B2-C5C3-6A14-E8B0-5112ABB3E35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13" name="Group 9612">
              <a:extLst>
                <a:ext uri="{FF2B5EF4-FFF2-40B4-BE49-F238E27FC236}">
                  <a16:creationId xmlns:a16="http://schemas.microsoft.com/office/drawing/2014/main" id="{2DE12B71-5D6E-198D-20C0-FEE40A5D86AA}"/>
                </a:ext>
              </a:extLst>
            </p:cNvPr>
            <p:cNvGrpSpPr/>
            <p:nvPr/>
          </p:nvGrpSpPr>
          <p:grpSpPr>
            <a:xfrm>
              <a:off x="7776899" y="2197127"/>
              <a:ext cx="70906" cy="70906"/>
              <a:chOff x="7809442" y="1975911"/>
              <a:chExt cx="70906" cy="70906"/>
            </a:xfrm>
          </p:grpSpPr>
          <p:cxnSp>
            <p:nvCxnSpPr>
              <p:cNvPr id="9614" name="Straight Connector 9613">
                <a:extLst>
                  <a:ext uri="{FF2B5EF4-FFF2-40B4-BE49-F238E27FC236}">
                    <a16:creationId xmlns:a16="http://schemas.microsoft.com/office/drawing/2014/main" id="{5C6DEB3F-12FC-FAE0-586E-3CB8FCE05FF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15" name="Straight Connector 9614">
                <a:extLst>
                  <a:ext uri="{FF2B5EF4-FFF2-40B4-BE49-F238E27FC236}">
                    <a16:creationId xmlns:a16="http://schemas.microsoft.com/office/drawing/2014/main" id="{735560BF-2F01-AE36-A25C-C6AEF11589B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16" name="Group 9615">
              <a:extLst>
                <a:ext uri="{FF2B5EF4-FFF2-40B4-BE49-F238E27FC236}">
                  <a16:creationId xmlns:a16="http://schemas.microsoft.com/office/drawing/2014/main" id="{1A6963EE-345C-7B5D-4EDA-89263AEA9C0B}"/>
                </a:ext>
              </a:extLst>
            </p:cNvPr>
            <p:cNvGrpSpPr/>
            <p:nvPr/>
          </p:nvGrpSpPr>
          <p:grpSpPr>
            <a:xfrm>
              <a:off x="7759275" y="2197127"/>
              <a:ext cx="70906" cy="70906"/>
              <a:chOff x="7809442" y="1975911"/>
              <a:chExt cx="70906" cy="70906"/>
            </a:xfrm>
          </p:grpSpPr>
          <p:cxnSp>
            <p:nvCxnSpPr>
              <p:cNvPr id="9617" name="Straight Connector 9616">
                <a:extLst>
                  <a:ext uri="{FF2B5EF4-FFF2-40B4-BE49-F238E27FC236}">
                    <a16:creationId xmlns:a16="http://schemas.microsoft.com/office/drawing/2014/main" id="{030BF74A-F942-614C-07BF-B042E7DAA07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4CF519AF-A997-5865-8A77-9CD1D13A179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19" name="Group 9618">
              <a:extLst>
                <a:ext uri="{FF2B5EF4-FFF2-40B4-BE49-F238E27FC236}">
                  <a16:creationId xmlns:a16="http://schemas.microsoft.com/office/drawing/2014/main" id="{7CEAC950-BDF3-5C42-E554-3372A01639C5}"/>
                </a:ext>
              </a:extLst>
            </p:cNvPr>
            <p:cNvGrpSpPr/>
            <p:nvPr/>
          </p:nvGrpSpPr>
          <p:grpSpPr>
            <a:xfrm>
              <a:off x="7737844" y="2184861"/>
              <a:ext cx="70906" cy="70906"/>
              <a:chOff x="7809442" y="1975911"/>
              <a:chExt cx="70906" cy="70906"/>
            </a:xfrm>
          </p:grpSpPr>
          <p:cxnSp>
            <p:nvCxnSpPr>
              <p:cNvPr id="9620" name="Straight Connector 9619">
                <a:extLst>
                  <a:ext uri="{FF2B5EF4-FFF2-40B4-BE49-F238E27FC236}">
                    <a16:creationId xmlns:a16="http://schemas.microsoft.com/office/drawing/2014/main" id="{D356C027-5EE1-4C85-BCD2-D92738A2F93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DFB1CE45-9BF4-4F82-4953-6CAEF460A4A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22" name="Group 9621">
              <a:extLst>
                <a:ext uri="{FF2B5EF4-FFF2-40B4-BE49-F238E27FC236}">
                  <a16:creationId xmlns:a16="http://schemas.microsoft.com/office/drawing/2014/main" id="{05FCED4B-0151-E402-262F-CF492CF6D385}"/>
                </a:ext>
              </a:extLst>
            </p:cNvPr>
            <p:cNvGrpSpPr/>
            <p:nvPr/>
          </p:nvGrpSpPr>
          <p:grpSpPr>
            <a:xfrm>
              <a:off x="7690028" y="2184861"/>
              <a:ext cx="70906" cy="70906"/>
              <a:chOff x="7809442" y="1975911"/>
              <a:chExt cx="70906" cy="70906"/>
            </a:xfrm>
          </p:grpSpPr>
          <p:cxnSp>
            <p:nvCxnSpPr>
              <p:cNvPr id="9623" name="Straight Connector 9622">
                <a:extLst>
                  <a:ext uri="{FF2B5EF4-FFF2-40B4-BE49-F238E27FC236}">
                    <a16:creationId xmlns:a16="http://schemas.microsoft.com/office/drawing/2014/main" id="{6AA8A0A0-6D4E-7BAA-E46E-623D9A861BB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24" name="Straight Connector 9623">
                <a:extLst>
                  <a:ext uri="{FF2B5EF4-FFF2-40B4-BE49-F238E27FC236}">
                    <a16:creationId xmlns:a16="http://schemas.microsoft.com/office/drawing/2014/main" id="{B99786F8-6780-65DF-0621-A570C4B31F3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25" name="Group 9624">
              <a:extLst>
                <a:ext uri="{FF2B5EF4-FFF2-40B4-BE49-F238E27FC236}">
                  <a16:creationId xmlns:a16="http://schemas.microsoft.com/office/drawing/2014/main" id="{DEBD5D57-F00E-7387-634E-E7E26767D5BD}"/>
                </a:ext>
              </a:extLst>
            </p:cNvPr>
            <p:cNvGrpSpPr/>
            <p:nvPr/>
          </p:nvGrpSpPr>
          <p:grpSpPr>
            <a:xfrm>
              <a:off x="7654575" y="2184861"/>
              <a:ext cx="70906" cy="70906"/>
              <a:chOff x="7809442" y="1975911"/>
              <a:chExt cx="70906" cy="70906"/>
            </a:xfrm>
          </p:grpSpPr>
          <p:cxnSp>
            <p:nvCxnSpPr>
              <p:cNvPr id="9626" name="Straight Connector 9625">
                <a:extLst>
                  <a:ext uri="{FF2B5EF4-FFF2-40B4-BE49-F238E27FC236}">
                    <a16:creationId xmlns:a16="http://schemas.microsoft.com/office/drawing/2014/main" id="{C9DD235B-167E-99EC-CF1A-3265FA75F9C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27" name="Straight Connector 9626">
                <a:extLst>
                  <a:ext uri="{FF2B5EF4-FFF2-40B4-BE49-F238E27FC236}">
                    <a16:creationId xmlns:a16="http://schemas.microsoft.com/office/drawing/2014/main" id="{EE6E3CB8-2DA0-E3E4-A81E-0E1812D2012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28" name="Group 9627">
              <a:extLst>
                <a:ext uri="{FF2B5EF4-FFF2-40B4-BE49-F238E27FC236}">
                  <a16:creationId xmlns:a16="http://schemas.microsoft.com/office/drawing/2014/main" id="{9C1F841E-D28F-7484-5683-0D7DB13FBD16}"/>
                </a:ext>
              </a:extLst>
            </p:cNvPr>
            <p:cNvGrpSpPr/>
            <p:nvPr/>
          </p:nvGrpSpPr>
          <p:grpSpPr>
            <a:xfrm>
              <a:off x="7637155" y="2184861"/>
              <a:ext cx="70906" cy="70906"/>
              <a:chOff x="7809442" y="1975911"/>
              <a:chExt cx="70906" cy="70906"/>
            </a:xfrm>
          </p:grpSpPr>
          <p:cxnSp>
            <p:nvCxnSpPr>
              <p:cNvPr id="9629" name="Straight Connector 9628">
                <a:extLst>
                  <a:ext uri="{FF2B5EF4-FFF2-40B4-BE49-F238E27FC236}">
                    <a16:creationId xmlns:a16="http://schemas.microsoft.com/office/drawing/2014/main" id="{EF42CA3D-0DC9-A9B6-8FF5-E04724713C1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30" name="Straight Connector 9629">
                <a:extLst>
                  <a:ext uri="{FF2B5EF4-FFF2-40B4-BE49-F238E27FC236}">
                    <a16:creationId xmlns:a16="http://schemas.microsoft.com/office/drawing/2014/main" id="{EAA9BBB5-B348-8AF6-F251-AF9F11D26DD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D6F20B9C-81E0-E51C-3474-1634C89A0776}"/>
                </a:ext>
              </a:extLst>
            </p:cNvPr>
            <p:cNvGrpSpPr/>
            <p:nvPr/>
          </p:nvGrpSpPr>
          <p:grpSpPr>
            <a:xfrm>
              <a:off x="7534743" y="2160541"/>
              <a:ext cx="70906" cy="70906"/>
              <a:chOff x="7809442" y="1975911"/>
              <a:chExt cx="70906" cy="70906"/>
            </a:xfrm>
          </p:grpSpPr>
          <p:cxnSp>
            <p:nvCxnSpPr>
              <p:cNvPr id="9632" name="Straight Connector 9631">
                <a:extLst>
                  <a:ext uri="{FF2B5EF4-FFF2-40B4-BE49-F238E27FC236}">
                    <a16:creationId xmlns:a16="http://schemas.microsoft.com/office/drawing/2014/main" id="{6647984D-C3A8-4088-BFF7-5DF469DC6EC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AB5AF257-EAA8-5078-2A28-740BD1D3DB9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34" name="Group 9633">
              <a:extLst>
                <a:ext uri="{FF2B5EF4-FFF2-40B4-BE49-F238E27FC236}">
                  <a16:creationId xmlns:a16="http://schemas.microsoft.com/office/drawing/2014/main" id="{12B2F768-E4A1-3D07-10B3-09F48CF6FEC0}"/>
                </a:ext>
              </a:extLst>
            </p:cNvPr>
            <p:cNvGrpSpPr/>
            <p:nvPr/>
          </p:nvGrpSpPr>
          <p:grpSpPr>
            <a:xfrm>
              <a:off x="7482949" y="2160541"/>
              <a:ext cx="70906" cy="70906"/>
              <a:chOff x="7809442" y="1975911"/>
              <a:chExt cx="70906" cy="70906"/>
            </a:xfrm>
          </p:grpSpPr>
          <p:cxnSp>
            <p:nvCxnSpPr>
              <p:cNvPr id="9635" name="Straight Connector 9634">
                <a:extLst>
                  <a:ext uri="{FF2B5EF4-FFF2-40B4-BE49-F238E27FC236}">
                    <a16:creationId xmlns:a16="http://schemas.microsoft.com/office/drawing/2014/main" id="{9C9F3A90-7726-B499-BE75-78C7F2B8D27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B09F8E72-41C5-5F57-AE1A-6BE9CA7F9BF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37" name="Group 9636">
              <a:extLst>
                <a:ext uri="{FF2B5EF4-FFF2-40B4-BE49-F238E27FC236}">
                  <a16:creationId xmlns:a16="http://schemas.microsoft.com/office/drawing/2014/main" id="{F95BA35F-A12D-0F36-0A9D-7853939CDBC2}"/>
                </a:ext>
              </a:extLst>
            </p:cNvPr>
            <p:cNvGrpSpPr/>
            <p:nvPr/>
          </p:nvGrpSpPr>
          <p:grpSpPr>
            <a:xfrm>
              <a:off x="7399490" y="2160541"/>
              <a:ext cx="70906" cy="70906"/>
              <a:chOff x="7809442" y="1975911"/>
              <a:chExt cx="70906" cy="70906"/>
            </a:xfrm>
          </p:grpSpPr>
          <p:cxnSp>
            <p:nvCxnSpPr>
              <p:cNvPr id="9638" name="Straight Connector 9637">
                <a:extLst>
                  <a:ext uri="{FF2B5EF4-FFF2-40B4-BE49-F238E27FC236}">
                    <a16:creationId xmlns:a16="http://schemas.microsoft.com/office/drawing/2014/main" id="{D0000CFD-230A-0BE2-4DE0-D9E7D8498E0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39" name="Straight Connector 9638">
                <a:extLst>
                  <a:ext uri="{FF2B5EF4-FFF2-40B4-BE49-F238E27FC236}">
                    <a16:creationId xmlns:a16="http://schemas.microsoft.com/office/drawing/2014/main" id="{8D7AD2D6-B97A-1764-787B-2B0FC7F685D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40" name="Group 9639">
              <a:extLst>
                <a:ext uri="{FF2B5EF4-FFF2-40B4-BE49-F238E27FC236}">
                  <a16:creationId xmlns:a16="http://schemas.microsoft.com/office/drawing/2014/main" id="{6669BA4A-C2B2-3CAE-17C7-3132C8611BA6}"/>
                </a:ext>
              </a:extLst>
            </p:cNvPr>
            <p:cNvGrpSpPr/>
            <p:nvPr/>
          </p:nvGrpSpPr>
          <p:grpSpPr>
            <a:xfrm>
              <a:off x="7374557" y="2160541"/>
              <a:ext cx="70906" cy="70906"/>
              <a:chOff x="7809442" y="1975911"/>
              <a:chExt cx="70906" cy="70906"/>
            </a:xfrm>
          </p:grpSpPr>
          <p:cxnSp>
            <p:nvCxnSpPr>
              <p:cNvPr id="9641" name="Straight Connector 9640">
                <a:extLst>
                  <a:ext uri="{FF2B5EF4-FFF2-40B4-BE49-F238E27FC236}">
                    <a16:creationId xmlns:a16="http://schemas.microsoft.com/office/drawing/2014/main" id="{0903215C-A43D-00DB-5163-DB50F2D97C3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D9EC7171-3AB6-1390-F3A4-3A053365AD9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43" name="Group 9642">
              <a:extLst>
                <a:ext uri="{FF2B5EF4-FFF2-40B4-BE49-F238E27FC236}">
                  <a16:creationId xmlns:a16="http://schemas.microsoft.com/office/drawing/2014/main" id="{5CDB1BF1-19FF-B3F5-2B13-4286D85B762F}"/>
                </a:ext>
              </a:extLst>
            </p:cNvPr>
            <p:cNvGrpSpPr/>
            <p:nvPr/>
          </p:nvGrpSpPr>
          <p:grpSpPr>
            <a:xfrm>
              <a:off x="7348794" y="2160541"/>
              <a:ext cx="70906" cy="70906"/>
              <a:chOff x="7809442" y="1975911"/>
              <a:chExt cx="70906" cy="70906"/>
            </a:xfrm>
          </p:grpSpPr>
          <p:cxnSp>
            <p:nvCxnSpPr>
              <p:cNvPr id="9644" name="Straight Connector 9643">
                <a:extLst>
                  <a:ext uri="{FF2B5EF4-FFF2-40B4-BE49-F238E27FC236}">
                    <a16:creationId xmlns:a16="http://schemas.microsoft.com/office/drawing/2014/main" id="{A46E8924-580E-78CC-988E-2021C0BB7DD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45" name="Straight Connector 9644">
                <a:extLst>
                  <a:ext uri="{FF2B5EF4-FFF2-40B4-BE49-F238E27FC236}">
                    <a16:creationId xmlns:a16="http://schemas.microsoft.com/office/drawing/2014/main" id="{515AD78A-6C7C-E78A-E2D6-5C81C2E3E97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46" name="Group 9645">
              <a:extLst>
                <a:ext uri="{FF2B5EF4-FFF2-40B4-BE49-F238E27FC236}">
                  <a16:creationId xmlns:a16="http://schemas.microsoft.com/office/drawing/2014/main" id="{237410A9-3FBA-ABB7-3310-5EB8EC21E0A8}"/>
                </a:ext>
              </a:extLst>
            </p:cNvPr>
            <p:cNvGrpSpPr/>
            <p:nvPr/>
          </p:nvGrpSpPr>
          <p:grpSpPr>
            <a:xfrm>
              <a:off x="7273852" y="2146261"/>
              <a:ext cx="70906" cy="70906"/>
              <a:chOff x="7809442" y="1975911"/>
              <a:chExt cx="70906" cy="70906"/>
            </a:xfrm>
          </p:grpSpPr>
          <p:cxnSp>
            <p:nvCxnSpPr>
              <p:cNvPr id="9647" name="Straight Connector 9646">
                <a:extLst>
                  <a:ext uri="{FF2B5EF4-FFF2-40B4-BE49-F238E27FC236}">
                    <a16:creationId xmlns:a16="http://schemas.microsoft.com/office/drawing/2014/main" id="{6B3BD7A9-DE66-CB6C-EDCE-2167A13F4FB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B17EEC16-3C25-BA55-BC08-64630625E37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49" name="Group 9648">
              <a:extLst>
                <a:ext uri="{FF2B5EF4-FFF2-40B4-BE49-F238E27FC236}">
                  <a16:creationId xmlns:a16="http://schemas.microsoft.com/office/drawing/2014/main" id="{97E0151A-F987-F2F2-ABEA-522C74641A71}"/>
                </a:ext>
              </a:extLst>
            </p:cNvPr>
            <p:cNvGrpSpPr/>
            <p:nvPr/>
          </p:nvGrpSpPr>
          <p:grpSpPr>
            <a:xfrm>
              <a:off x="7246128" y="2146261"/>
              <a:ext cx="70906" cy="70906"/>
              <a:chOff x="7809442" y="1975911"/>
              <a:chExt cx="70906" cy="70906"/>
            </a:xfrm>
          </p:grpSpPr>
          <p:cxnSp>
            <p:nvCxnSpPr>
              <p:cNvPr id="9650" name="Straight Connector 9649">
                <a:extLst>
                  <a:ext uri="{FF2B5EF4-FFF2-40B4-BE49-F238E27FC236}">
                    <a16:creationId xmlns:a16="http://schemas.microsoft.com/office/drawing/2014/main" id="{31247B70-619F-2C8C-A77D-F892C0B608B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51" name="Straight Connector 9650">
                <a:extLst>
                  <a:ext uri="{FF2B5EF4-FFF2-40B4-BE49-F238E27FC236}">
                    <a16:creationId xmlns:a16="http://schemas.microsoft.com/office/drawing/2014/main" id="{455B1BB6-AF92-96EF-5D71-78DB8E54AF6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52" name="Group 9651">
              <a:extLst>
                <a:ext uri="{FF2B5EF4-FFF2-40B4-BE49-F238E27FC236}">
                  <a16:creationId xmlns:a16="http://schemas.microsoft.com/office/drawing/2014/main" id="{B4619C3B-D4F8-48A9-FB89-058EDC025BF6}"/>
                </a:ext>
              </a:extLst>
            </p:cNvPr>
            <p:cNvGrpSpPr/>
            <p:nvPr/>
          </p:nvGrpSpPr>
          <p:grpSpPr>
            <a:xfrm>
              <a:off x="7216416" y="2146261"/>
              <a:ext cx="70906" cy="70906"/>
              <a:chOff x="7809442" y="1975911"/>
              <a:chExt cx="70906" cy="70906"/>
            </a:xfrm>
          </p:grpSpPr>
          <p:cxnSp>
            <p:nvCxnSpPr>
              <p:cNvPr id="9653" name="Straight Connector 9652">
                <a:extLst>
                  <a:ext uri="{FF2B5EF4-FFF2-40B4-BE49-F238E27FC236}">
                    <a16:creationId xmlns:a16="http://schemas.microsoft.com/office/drawing/2014/main" id="{7FDBEE48-6142-4FB6-90DA-71F73A15E22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54" name="Straight Connector 9653">
                <a:extLst>
                  <a:ext uri="{FF2B5EF4-FFF2-40B4-BE49-F238E27FC236}">
                    <a16:creationId xmlns:a16="http://schemas.microsoft.com/office/drawing/2014/main" id="{052C1021-7150-D54E-2027-1284BA17A72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55" name="Group 9654">
              <a:extLst>
                <a:ext uri="{FF2B5EF4-FFF2-40B4-BE49-F238E27FC236}">
                  <a16:creationId xmlns:a16="http://schemas.microsoft.com/office/drawing/2014/main" id="{1F972966-B79F-390A-11CE-94D3ECA3944F}"/>
                </a:ext>
              </a:extLst>
            </p:cNvPr>
            <p:cNvGrpSpPr/>
            <p:nvPr/>
          </p:nvGrpSpPr>
          <p:grpSpPr>
            <a:xfrm>
              <a:off x="7199747" y="2146261"/>
              <a:ext cx="70906" cy="70906"/>
              <a:chOff x="7809442" y="1975911"/>
              <a:chExt cx="70906" cy="70906"/>
            </a:xfrm>
          </p:grpSpPr>
          <p:cxnSp>
            <p:nvCxnSpPr>
              <p:cNvPr id="9656" name="Straight Connector 9655">
                <a:extLst>
                  <a:ext uri="{FF2B5EF4-FFF2-40B4-BE49-F238E27FC236}">
                    <a16:creationId xmlns:a16="http://schemas.microsoft.com/office/drawing/2014/main" id="{94A2249C-9432-25CE-8953-BDA6756161F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57" name="Straight Connector 9656">
                <a:extLst>
                  <a:ext uri="{FF2B5EF4-FFF2-40B4-BE49-F238E27FC236}">
                    <a16:creationId xmlns:a16="http://schemas.microsoft.com/office/drawing/2014/main" id="{C3D193D6-5BAE-FAB4-7D93-A3DE01611DB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58" name="Group 9657">
              <a:extLst>
                <a:ext uri="{FF2B5EF4-FFF2-40B4-BE49-F238E27FC236}">
                  <a16:creationId xmlns:a16="http://schemas.microsoft.com/office/drawing/2014/main" id="{79E1E015-BE7F-85CB-534A-7B7F7B56430F}"/>
                </a:ext>
              </a:extLst>
            </p:cNvPr>
            <p:cNvGrpSpPr/>
            <p:nvPr/>
          </p:nvGrpSpPr>
          <p:grpSpPr>
            <a:xfrm>
              <a:off x="7046059" y="2129897"/>
              <a:ext cx="70906" cy="70906"/>
              <a:chOff x="7809442" y="1975911"/>
              <a:chExt cx="70906" cy="70906"/>
            </a:xfrm>
          </p:grpSpPr>
          <p:cxnSp>
            <p:nvCxnSpPr>
              <p:cNvPr id="9659" name="Straight Connector 9658">
                <a:extLst>
                  <a:ext uri="{FF2B5EF4-FFF2-40B4-BE49-F238E27FC236}">
                    <a16:creationId xmlns:a16="http://schemas.microsoft.com/office/drawing/2014/main" id="{333A93D8-B1ED-BB4A-B3BB-94A2C62B665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7B547403-0843-753D-9013-786A5E2FE6D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sp>
        <p:nvSpPr>
          <p:cNvPr id="9663" name="Freeform: Shape 9662">
            <a:extLst>
              <a:ext uri="{FF2B5EF4-FFF2-40B4-BE49-F238E27FC236}">
                <a16:creationId xmlns:a16="http://schemas.microsoft.com/office/drawing/2014/main" id="{EBF8E675-30B3-6235-D33F-C0B77865B32C}"/>
              </a:ext>
            </a:extLst>
          </p:cNvPr>
          <p:cNvSpPr/>
          <p:nvPr/>
        </p:nvSpPr>
        <p:spPr bwMode="auto">
          <a:xfrm>
            <a:off x="7061200" y="2181225"/>
            <a:ext cx="4089400" cy="419100"/>
          </a:xfrm>
          <a:custGeom>
            <a:avLst/>
            <a:gdLst>
              <a:gd name="connsiteX0" fmla="*/ 4089400 w 4089400"/>
              <a:gd name="connsiteY0" fmla="*/ 419100 h 419100"/>
              <a:gd name="connsiteX1" fmla="*/ 3578225 w 4089400"/>
              <a:gd name="connsiteY1" fmla="*/ 419100 h 419100"/>
              <a:gd name="connsiteX2" fmla="*/ 3559175 w 4089400"/>
              <a:gd name="connsiteY2" fmla="*/ 396875 h 419100"/>
              <a:gd name="connsiteX3" fmla="*/ 3384550 w 4089400"/>
              <a:gd name="connsiteY3" fmla="*/ 396875 h 419100"/>
              <a:gd name="connsiteX4" fmla="*/ 3340100 w 4089400"/>
              <a:gd name="connsiteY4" fmla="*/ 365125 h 419100"/>
              <a:gd name="connsiteX5" fmla="*/ 3086100 w 4089400"/>
              <a:gd name="connsiteY5" fmla="*/ 365125 h 419100"/>
              <a:gd name="connsiteX6" fmla="*/ 3086100 w 4089400"/>
              <a:gd name="connsiteY6" fmla="*/ 349250 h 419100"/>
              <a:gd name="connsiteX7" fmla="*/ 2895600 w 4089400"/>
              <a:gd name="connsiteY7" fmla="*/ 349250 h 419100"/>
              <a:gd name="connsiteX8" fmla="*/ 2895600 w 4089400"/>
              <a:gd name="connsiteY8" fmla="*/ 333375 h 419100"/>
              <a:gd name="connsiteX9" fmla="*/ 2876550 w 4089400"/>
              <a:gd name="connsiteY9" fmla="*/ 333375 h 419100"/>
              <a:gd name="connsiteX10" fmla="*/ 2876550 w 4089400"/>
              <a:gd name="connsiteY10" fmla="*/ 317500 h 419100"/>
              <a:gd name="connsiteX11" fmla="*/ 2682875 w 4089400"/>
              <a:gd name="connsiteY11" fmla="*/ 317500 h 419100"/>
              <a:gd name="connsiteX12" fmla="*/ 2682875 w 4089400"/>
              <a:gd name="connsiteY12" fmla="*/ 301625 h 419100"/>
              <a:gd name="connsiteX13" fmla="*/ 2527300 w 4089400"/>
              <a:gd name="connsiteY13" fmla="*/ 301625 h 419100"/>
              <a:gd name="connsiteX14" fmla="*/ 2527300 w 4089400"/>
              <a:gd name="connsiteY14" fmla="*/ 282575 h 419100"/>
              <a:gd name="connsiteX15" fmla="*/ 2444750 w 4089400"/>
              <a:gd name="connsiteY15" fmla="*/ 282575 h 419100"/>
              <a:gd name="connsiteX16" fmla="*/ 2444750 w 4089400"/>
              <a:gd name="connsiteY16" fmla="*/ 279400 h 419100"/>
              <a:gd name="connsiteX17" fmla="*/ 2374900 w 4089400"/>
              <a:gd name="connsiteY17" fmla="*/ 279400 h 419100"/>
              <a:gd name="connsiteX18" fmla="*/ 2352675 w 4089400"/>
              <a:gd name="connsiteY18" fmla="*/ 260350 h 419100"/>
              <a:gd name="connsiteX19" fmla="*/ 2190750 w 4089400"/>
              <a:gd name="connsiteY19" fmla="*/ 260350 h 419100"/>
              <a:gd name="connsiteX20" fmla="*/ 2181225 w 4089400"/>
              <a:gd name="connsiteY20" fmla="*/ 244475 h 419100"/>
              <a:gd name="connsiteX21" fmla="*/ 2019300 w 4089400"/>
              <a:gd name="connsiteY21" fmla="*/ 244475 h 419100"/>
              <a:gd name="connsiteX22" fmla="*/ 2019300 w 4089400"/>
              <a:gd name="connsiteY22" fmla="*/ 238125 h 419100"/>
              <a:gd name="connsiteX23" fmla="*/ 2019300 w 4089400"/>
              <a:gd name="connsiteY23" fmla="*/ 231775 h 419100"/>
              <a:gd name="connsiteX24" fmla="*/ 1993900 w 4089400"/>
              <a:gd name="connsiteY24" fmla="*/ 231775 h 419100"/>
              <a:gd name="connsiteX25" fmla="*/ 1993900 w 4089400"/>
              <a:gd name="connsiteY25" fmla="*/ 219075 h 419100"/>
              <a:gd name="connsiteX26" fmla="*/ 1876425 w 4089400"/>
              <a:gd name="connsiteY26" fmla="*/ 219075 h 419100"/>
              <a:gd name="connsiteX27" fmla="*/ 1879600 w 4089400"/>
              <a:gd name="connsiteY27" fmla="*/ 215900 h 419100"/>
              <a:gd name="connsiteX28" fmla="*/ 1825625 w 4089400"/>
              <a:gd name="connsiteY28" fmla="*/ 215900 h 419100"/>
              <a:gd name="connsiteX29" fmla="*/ 1825625 w 4089400"/>
              <a:gd name="connsiteY29" fmla="*/ 200025 h 419100"/>
              <a:gd name="connsiteX30" fmla="*/ 1701800 w 4089400"/>
              <a:gd name="connsiteY30" fmla="*/ 200025 h 419100"/>
              <a:gd name="connsiteX31" fmla="*/ 1701800 w 4089400"/>
              <a:gd name="connsiteY31" fmla="*/ 193675 h 419100"/>
              <a:gd name="connsiteX32" fmla="*/ 1612900 w 4089400"/>
              <a:gd name="connsiteY32" fmla="*/ 193675 h 419100"/>
              <a:gd name="connsiteX33" fmla="*/ 1612900 w 4089400"/>
              <a:gd name="connsiteY33" fmla="*/ 184150 h 419100"/>
              <a:gd name="connsiteX34" fmla="*/ 1543050 w 4089400"/>
              <a:gd name="connsiteY34" fmla="*/ 184150 h 419100"/>
              <a:gd name="connsiteX35" fmla="*/ 1543050 w 4089400"/>
              <a:gd name="connsiteY35" fmla="*/ 171450 h 419100"/>
              <a:gd name="connsiteX36" fmla="*/ 1387475 w 4089400"/>
              <a:gd name="connsiteY36" fmla="*/ 171450 h 419100"/>
              <a:gd name="connsiteX37" fmla="*/ 1387475 w 4089400"/>
              <a:gd name="connsiteY37" fmla="*/ 161925 h 419100"/>
              <a:gd name="connsiteX38" fmla="*/ 1304925 w 4089400"/>
              <a:gd name="connsiteY38" fmla="*/ 161925 h 419100"/>
              <a:gd name="connsiteX39" fmla="*/ 1304925 w 4089400"/>
              <a:gd name="connsiteY39" fmla="*/ 152400 h 419100"/>
              <a:gd name="connsiteX40" fmla="*/ 1235075 w 4089400"/>
              <a:gd name="connsiteY40" fmla="*/ 152400 h 419100"/>
              <a:gd name="connsiteX41" fmla="*/ 1235075 w 4089400"/>
              <a:gd name="connsiteY41" fmla="*/ 146050 h 419100"/>
              <a:gd name="connsiteX42" fmla="*/ 1181100 w 4089400"/>
              <a:gd name="connsiteY42" fmla="*/ 146050 h 419100"/>
              <a:gd name="connsiteX43" fmla="*/ 1158875 w 4089400"/>
              <a:gd name="connsiteY43" fmla="*/ 146050 h 419100"/>
              <a:gd name="connsiteX44" fmla="*/ 1158875 w 4089400"/>
              <a:gd name="connsiteY44" fmla="*/ 136525 h 419100"/>
              <a:gd name="connsiteX45" fmla="*/ 1060450 w 4089400"/>
              <a:gd name="connsiteY45" fmla="*/ 136525 h 419100"/>
              <a:gd name="connsiteX46" fmla="*/ 1060450 w 4089400"/>
              <a:gd name="connsiteY46" fmla="*/ 117475 h 419100"/>
              <a:gd name="connsiteX47" fmla="*/ 1022350 w 4089400"/>
              <a:gd name="connsiteY47" fmla="*/ 117475 h 419100"/>
              <a:gd name="connsiteX48" fmla="*/ 1022350 w 4089400"/>
              <a:gd name="connsiteY48" fmla="*/ 104775 h 419100"/>
              <a:gd name="connsiteX49" fmla="*/ 965200 w 4089400"/>
              <a:gd name="connsiteY49" fmla="*/ 104775 h 419100"/>
              <a:gd name="connsiteX50" fmla="*/ 955675 w 4089400"/>
              <a:gd name="connsiteY50" fmla="*/ 95250 h 419100"/>
              <a:gd name="connsiteX51" fmla="*/ 730250 w 4089400"/>
              <a:gd name="connsiteY51" fmla="*/ 95250 h 419100"/>
              <a:gd name="connsiteX52" fmla="*/ 730250 w 4089400"/>
              <a:gd name="connsiteY52" fmla="*/ 82550 h 419100"/>
              <a:gd name="connsiteX53" fmla="*/ 698500 w 4089400"/>
              <a:gd name="connsiteY53" fmla="*/ 82550 h 419100"/>
              <a:gd name="connsiteX54" fmla="*/ 692150 w 4089400"/>
              <a:gd name="connsiteY54" fmla="*/ 76200 h 419100"/>
              <a:gd name="connsiteX55" fmla="*/ 533400 w 4089400"/>
              <a:gd name="connsiteY55" fmla="*/ 76200 h 419100"/>
              <a:gd name="connsiteX56" fmla="*/ 533400 w 4089400"/>
              <a:gd name="connsiteY56" fmla="*/ 60325 h 419100"/>
              <a:gd name="connsiteX57" fmla="*/ 511175 w 4089400"/>
              <a:gd name="connsiteY57" fmla="*/ 60325 h 419100"/>
              <a:gd name="connsiteX58" fmla="*/ 511175 w 4089400"/>
              <a:gd name="connsiteY58" fmla="*/ 53975 h 419100"/>
              <a:gd name="connsiteX59" fmla="*/ 355600 w 4089400"/>
              <a:gd name="connsiteY59" fmla="*/ 53975 h 419100"/>
              <a:gd name="connsiteX60" fmla="*/ 355600 w 4089400"/>
              <a:gd name="connsiteY60" fmla="*/ 38100 h 419100"/>
              <a:gd name="connsiteX61" fmla="*/ 263525 w 4089400"/>
              <a:gd name="connsiteY61" fmla="*/ 38100 h 419100"/>
              <a:gd name="connsiteX62" fmla="*/ 263525 w 4089400"/>
              <a:gd name="connsiteY62" fmla="*/ 25400 h 419100"/>
              <a:gd name="connsiteX63" fmla="*/ 123825 w 4089400"/>
              <a:gd name="connsiteY63" fmla="*/ 25400 h 419100"/>
              <a:gd name="connsiteX64" fmla="*/ 123825 w 4089400"/>
              <a:gd name="connsiteY64" fmla="*/ 9525 h 419100"/>
              <a:gd name="connsiteX65" fmla="*/ 79375 w 4089400"/>
              <a:gd name="connsiteY65" fmla="*/ 9525 h 419100"/>
              <a:gd name="connsiteX66" fmla="*/ 69850 w 4089400"/>
              <a:gd name="connsiteY66" fmla="*/ 0 h 419100"/>
              <a:gd name="connsiteX67" fmla="*/ 0 w 4089400"/>
              <a:gd name="connsiteY67"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089400" h="419100">
                <a:moveTo>
                  <a:pt x="4089400" y="419100"/>
                </a:moveTo>
                <a:lnTo>
                  <a:pt x="3578225" y="419100"/>
                </a:lnTo>
                <a:lnTo>
                  <a:pt x="3559175" y="396875"/>
                </a:lnTo>
                <a:lnTo>
                  <a:pt x="3384550" y="396875"/>
                </a:lnTo>
                <a:lnTo>
                  <a:pt x="3340100" y="365125"/>
                </a:lnTo>
                <a:lnTo>
                  <a:pt x="3086100" y="365125"/>
                </a:lnTo>
                <a:lnTo>
                  <a:pt x="3086100" y="349250"/>
                </a:lnTo>
                <a:lnTo>
                  <a:pt x="2895600" y="349250"/>
                </a:lnTo>
                <a:lnTo>
                  <a:pt x="2895600" y="333375"/>
                </a:lnTo>
                <a:lnTo>
                  <a:pt x="2876550" y="333375"/>
                </a:lnTo>
                <a:lnTo>
                  <a:pt x="2876550" y="317500"/>
                </a:lnTo>
                <a:lnTo>
                  <a:pt x="2682875" y="317500"/>
                </a:lnTo>
                <a:lnTo>
                  <a:pt x="2682875" y="301625"/>
                </a:lnTo>
                <a:lnTo>
                  <a:pt x="2527300" y="301625"/>
                </a:lnTo>
                <a:lnTo>
                  <a:pt x="2527300" y="282575"/>
                </a:lnTo>
                <a:lnTo>
                  <a:pt x="2444750" y="282575"/>
                </a:lnTo>
                <a:lnTo>
                  <a:pt x="2444750" y="279400"/>
                </a:lnTo>
                <a:lnTo>
                  <a:pt x="2374900" y="279400"/>
                </a:lnTo>
                <a:lnTo>
                  <a:pt x="2352675" y="260350"/>
                </a:lnTo>
                <a:lnTo>
                  <a:pt x="2190750" y="260350"/>
                </a:lnTo>
                <a:lnTo>
                  <a:pt x="2181225" y="244475"/>
                </a:lnTo>
                <a:lnTo>
                  <a:pt x="2019300" y="244475"/>
                </a:lnTo>
                <a:lnTo>
                  <a:pt x="2019300" y="238125"/>
                </a:lnTo>
                <a:lnTo>
                  <a:pt x="2019300" y="231775"/>
                </a:lnTo>
                <a:lnTo>
                  <a:pt x="1993900" y="231775"/>
                </a:lnTo>
                <a:lnTo>
                  <a:pt x="1993900" y="219075"/>
                </a:lnTo>
                <a:lnTo>
                  <a:pt x="1876425" y="219075"/>
                </a:lnTo>
                <a:lnTo>
                  <a:pt x="1879600" y="215900"/>
                </a:lnTo>
                <a:lnTo>
                  <a:pt x="1825625" y="215900"/>
                </a:lnTo>
                <a:lnTo>
                  <a:pt x="1825625" y="200025"/>
                </a:lnTo>
                <a:lnTo>
                  <a:pt x="1701800" y="200025"/>
                </a:lnTo>
                <a:lnTo>
                  <a:pt x="1701800" y="193675"/>
                </a:lnTo>
                <a:lnTo>
                  <a:pt x="1612900" y="193675"/>
                </a:lnTo>
                <a:lnTo>
                  <a:pt x="1612900" y="184150"/>
                </a:lnTo>
                <a:lnTo>
                  <a:pt x="1543050" y="184150"/>
                </a:lnTo>
                <a:lnTo>
                  <a:pt x="1543050" y="171450"/>
                </a:lnTo>
                <a:lnTo>
                  <a:pt x="1387475" y="171450"/>
                </a:lnTo>
                <a:lnTo>
                  <a:pt x="1387475" y="161925"/>
                </a:lnTo>
                <a:lnTo>
                  <a:pt x="1304925" y="161925"/>
                </a:lnTo>
                <a:lnTo>
                  <a:pt x="1304925" y="152400"/>
                </a:lnTo>
                <a:lnTo>
                  <a:pt x="1235075" y="152400"/>
                </a:lnTo>
                <a:lnTo>
                  <a:pt x="1235075" y="146050"/>
                </a:lnTo>
                <a:lnTo>
                  <a:pt x="1181100" y="146050"/>
                </a:lnTo>
                <a:lnTo>
                  <a:pt x="1158875" y="146050"/>
                </a:lnTo>
                <a:lnTo>
                  <a:pt x="1158875" y="136525"/>
                </a:lnTo>
                <a:lnTo>
                  <a:pt x="1060450" y="136525"/>
                </a:lnTo>
                <a:lnTo>
                  <a:pt x="1060450" y="117475"/>
                </a:lnTo>
                <a:lnTo>
                  <a:pt x="1022350" y="117475"/>
                </a:lnTo>
                <a:lnTo>
                  <a:pt x="1022350" y="104775"/>
                </a:lnTo>
                <a:lnTo>
                  <a:pt x="965200" y="104775"/>
                </a:lnTo>
                <a:lnTo>
                  <a:pt x="955675" y="95250"/>
                </a:lnTo>
                <a:lnTo>
                  <a:pt x="730250" y="95250"/>
                </a:lnTo>
                <a:lnTo>
                  <a:pt x="730250" y="82550"/>
                </a:lnTo>
                <a:lnTo>
                  <a:pt x="698500" y="82550"/>
                </a:lnTo>
                <a:lnTo>
                  <a:pt x="692150" y="76200"/>
                </a:lnTo>
                <a:lnTo>
                  <a:pt x="533400" y="76200"/>
                </a:lnTo>
                <a:lnTo>
                  <a:pt x="533400" y="60325"/>
                </a:lnTo>
                <a:lnTo>
                  <a:pt x="511175" y="60325"/>
                </a:lnTo>
                <a:lnTo>
                  <a:pt x="511175" y="53975"/>
                </a:lnTo>
                <a:lnTo>
                  <a:pt x="355600" y="53975"/>
                </a:lnTo>
                <a:lnTo>
                  <a:pt x="355600" y="38100"/>
                </a:lnTo>
                <a:lnTo>
                  <a:pt x="263525" y="38100"/>
                </a:lnTo>
                <a:lnTo>
                  <a:pt x="263525" y="25400"/>
                </a:lnTo>
                <a:lnTo>
                  <a:pt x="123825" y="25400"/>
                </a:lnTo>
                <a:lnTo>
                  <a:pt x="123825" y="9525"/>
                </a:lnTo>
                <a:lnTo>
                  <a:pt x="79375" y="9525"/>
                </a:lnTo>
                <a:lnTo>
                  <a:pt x="698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950" name="Group 9949">
            <a:extLst>
              <a:ext uri="{FF2B5EF4-FFF2-40B4-BE49-F238E27FC236}">
                <a16:creationId xmlns:a16="http://schemas.microsoft.com/office/drawing/2014/main" id="{32C8F900-5CAD-1926-66E8-DD998B67FD9D}"/>
              </a:ext>
            </a:extLst>
          </p:cNvPr>
          <p:cNvGrpSpPr/>
          <p:nvPr/>
        </p:nvGrpSpPr>
        <p:grpSpPr>
          <a:xfrm>
            <a:off x="7081512" y="2152650"/>
            <a:ext cx="4097732" cy="479040"/>
            <a:chOff x="7081512" y="2152650"/>
            <a:chExt cx="4097732" cy="479040"/>
          </a:xfrm>
        </p:grpSpPr>
        <p:grpSp>
          <p:nvGrpSpPr>
            <p:cNvPr id="9664" name="Group 9663">
              <a:extLst>
                <a:ext uri="{FF2B5EF4-FFF2-40B4-BE49-F238E27FC236}">
                  <a16:creationId xmlns:a16="http://schemas.microsoft.com/office/drawing/2014/main" id="{F01EDAE3-4CDF-B13A-3593-4F91602BAC1E}"/>
                </a:ext>
              </a:extLst>
            </p:cNvPr>
            <p:cNvGrpSpPr/>
            <p:nvPr/>
          </p:nvGrpSpPr>
          <p:grpSpPr>
            <a:xfrm>
              <a:off x="7081512" y="2152650"/>
              <a:ext cx="70906" cy="70906"/>
              <a:chOff x="7809442" y="1975911"/>
              <a:chExt cx="70906" cy="70906"/>
            </a:xfrm>
          </p:grpSpPr>
          <p:cxnSp>
            <p:nvCxnSpPr>
              <p:cNvPr id="9665" name="Straight Connector 9664">
                <a:extLst>
                  <a:ext uri="{FF2B5EF4-FFF2-40B4-BE49-F238E27FC236}">
                    <a16:creationId xmlns:a16="http://schemas.microsoft.com/office/drawing/2014/main" id="{6D2287F0-71EE-0D4A-F849-10FE3599D18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66" name="Straight Connector 9665">
                <a:extLst>
                  <a:ext uri="{FF2B5EF4-FFF2-40B4-BE49-F238E27FC236}">
                    <a16:creationId xmlns:a16="http://schemas.microsoft.com/office/drawing/2014/main" id="{8FED2DE6-CED5-9E4E-C168-DF6DD52F030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7" name="Group 9666">
              <a:extLst>
                <a:ext uri="{FF2B5EF4-FFF2-40B4-BE49-F238E27FC236}">
                  <a16:creationId xmlns:a16="http://schemas.microsoft.com/office/drawing/2014/main" id="{7EE12020-B2BA-27D8-F697-6C22695E79B2}"/>
                </a:ext>
              </a:extLst>
            </p:cNvPr>
            <p:cNvGrpSpPr/>
            <p:nvPr/>
          </p:nvGrpSpPr>
          <p:grpSpPr>
            <a:xfrm>
              <a:off x="7106462" y="2152650"/>
              <a:ext cx="70906" cy="70906"/>
              <a:chOff x="7809442" y="1975911"/>
              <a:chExt cx="70906" cy="70906"/>
            </a:xfrm>
          </p:grpSpPr>
          <p:cxnSp>
            <p:nvCxnSpPr>
              <p:cNvPr id="9668" name="Straight Connector 9667">
                <a:extLst>
                  <a:ext uri="{FF2B5EF4-FFF2-40B4-BE49-F238E27FC236}">
                    <a16:creationId xmlns:a16="http://schemas.microsoft.com/office/drawing/2014/main" id="{DD06B308-64C6-1184-3FAF-B6E12BFC757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69" name="Straight Connector 9668">
                <a:extLst>
                  <a:ext uri="{FF2B5EF4-FFF2-40B4-BE49-F238E27FC236}">
                    <a16:creationId xmlns:a16="http://schemas.microsoft.com/office/drawing/2014/main" id="{427ECD59-8688-AE36-8955-81E15876481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0" name="Group 9669">
              <a:extLst>
                <a:ext uri="{FF2B5EF4-FFF2-40B4-BE49-F238E27FC236}">
                  <a16:creationId xmlns:a16="http://schemas.microsoft.com/office/drawing/2014/main" id="{6E7E2E03-895B-65C3-3E42-2F2A3F98611A}"/>
                </a:ext>
              </a:extLst>
            </p:cNvPr>
            <p:cNvGrpSpPr/>
            <p:nvPr/>
          </p:nvGrpSpPr>
          <p:grpSpPr>
            <a:xfrm>
              <a:off x="7152653" y="2166406"/>
              <a:ext cx="70906" cy="70906"/>
              <a:chOff x="7809442" y="1975911"/>
              <a:chExt cx="70906" cy="70906"/>
            </a:xfrm>
          </p:grpSpPr>
          <p:cxnSp>
            <p:nvCxnSpPr>
              <p:cNvPr id="9671" name="Straight Connector 9670">
                <a:extLst>
                  <a:ext uri="{FF2B5EF4-FFF2-40B4-BE49-F238E27FC236}">
                    <a16:creationId xmlns:a16="http://schemas.microsoft.com/office/drawing/2014/main" id="{20E0A959-5647-B908-5B50-1BB8C391094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72" name="Straight Connector 9671">
                <a:extLst>
                  <a:ext uri="{FF2B5EF4-FFF2-40B4-BE49-F238E27FC236}">
                    <a16:creationId xmlns:a16="http://schemas.microsoft.com/office/drawing/2014/main" id="{4422588E-D43A-23ED-0A31-9D3A108728D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3" name="Group 9672">
              <a:extLst>
                <a:ext uri="{FF2B5EF4-FFF2-40B4-BE49-F238E27FC236}">
                  <a16:creationId xmlns:a16="http://schemas.microsoft.com/office/drawing/2014/main" id="{A062C32C-2B41-3B42-7CBB-368FF6D7B2EB}"/>
                </a:ext>
              </a:extLst>
            </p:cNvPr>
            <p:cNvGrpSpPr/>
            <p:nvPr/>
          </p:nvGrpSpPr>
          <p:grpSpPr>
            <a:xfrm>
              <a:off x="7180963" y="2166406"/>
              <a:ext cx="70906" cy="70906"/>
              <a:chOff x="7809442" y="1975911"/>
              <a:chExt cx="70906" cy="70906"/>
            </a:xfrm>
          </p:grpSpPr>
          <p:cxnSp>
            <p:nvCxnSpPr>
              <p:cNvPr id="9674" name="Straight Connector 9673">
                <a:extLst>
                  <a:ext uri="{FF2B5EF4-FFF2-40B4-BE49-F238E27FC236}">
                    <a16:creationId xmlns:a16="http://schemas.microsoft.com/office/drawing/2014/main" id="{E3D2B175-C1C6-AC22-4658-2F6B137BC70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75" name="Straight Connector 9674">
                <a:extLst>
                  <a:ext uri="{FF2B5EF4-FFF2-40B4-BE49-F238E27FC236}">
                    <a16:creationId xmlns:a16="http://schemas.microsoft.com/office/drawing/2014/main" id="{2E7BB3E5-7C65-9E53-8B26-6BDE3F65FC4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6" name="Group 9675">
              <a:extLst>
                <a:ext uri="{FF2B5EF4-FFF2-40B4-BE49-F238E27FC236}">
                  <a16:creationId xmlns:a16="http://schemas.microsoft.com/office/drawing/2014/main" id="{DDD8A8A5-7DB9-180A-71B3-F9CF018DF82F}"/>
                </a:ext>
              </a:extLst>
            </p:cNvPr>
            <p:cNvGrpSpPr/>
            <p:nvPr/>
          </p:nvGrpSpPr>
          <p:grpSpPr>
            <a:xfrm>
              <a:off x="7216416" y="2166406"/>
              <a:ext cx="70906" cy="70906"/>
              <a:chOff x="7809442" y="1975911"/>
              <a:chExt cx="70906" cy="70906"/>
            </a:xfrm>
          </p:grpSpPr>
          <p:cxnSp>
            <p:nvCxnSpPr>
              <p:cNvPr id="9677" name="Straight Connector 9676">
                <a:extLst>
                  <a:ext uri="{FF2B5EF4-FFF2-40B4-BE49-F238E27FC236}">
                    <a16:creationId xmlns:a16="http://schemas.microsoft.com/office/drawing/2014/main" id="{9EA13A74-67EA-CF3E-417D-1D14EA9BB42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78" name="Straight Connector 9677">
                <a:extLst>
                  <a:ext uri="{FF2B5EF4-FFF2-40B4-BE49-F238E27FC236}">
                    <a16:creationId xmlns:a16="http://schemas.microsoft.com/office/drawing/2014/main" id="{B55B21BD-2E85-C1A8-59D7-8591EEF50B0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DBF9C999-C866-C278-F3ED-6461B65B9AC4}"/>
                </a:ext>
              </a:extLst>
            </p:cNvPr>
            <p:cNvGrpSpPr/>
            <p:nvPr/>
          </p:nvGrpSpPr>
          <p:grpSpPr>
            <a:xfrm>
              <a:off x="7273852" y="2170804"/>
              <a:ext cx="70906" cy="70906"/>
              <a:chOff x="7809442" y="1975911"/>
              <a:chExt cx="70906" cy="70906"/>
            </a:xfrm>
          </p:grpSpPr>
          <p:cxnSp>
            <p:nvCxnSpPr>
              <p:cNvPr id="9688" name="Straight Connector 9687">
                <a:extLst>
                  <a:ext uri="{FF2B5EF4-FFF2-40B4-BE49-F238E27FC236}">
                    <a16:creationId xmlns:a16="http://schemas.microsoft.com/office/drawing/2014/main" id="{9D8CEF83-86A7-C933-7B19-B66550CCE3C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699F57F6-B6E2-1C3E-3EFE-7D2750BDAC6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0" name="Group 9689">
              <a:extLst>
                <a:ext uri="{FF2B5EF4-FFF2-40B4-BE49-F238E27FC236}">
                  <a16:creationId xmlns:a16="http://schemas.microsoft.com/office/drawing/2014/main" id="{28C18A21-5583-0B45-B7D1-794556B06639}"/>
                </a:ext>
              </a:extLst>
            </p:cNvPr>
            <p:cNvGrpSpPr/>
            <p:nvPr/>
          </p:nvGrpSpPr>
          <p:grpSpPr>
            <a:xfrm>
              <a:off x="7339104" y="2195994"/>
              <a:ext cx="70906" cy="70906"/>
              <a:chOff x="7809442" y="1975911"/>
              <a:chExt cx="70906" cy="70906"/>
            </a:xfrm>
          </p:grpSpPr>
          <p:cxnSp>
            <p:nvCxnSpPr>
              <p:cNvPr id="9691" name="Straight Connector 9690">
                <a:extLst>
                  <a:ext uri="{FF2B5EF4-FFF2-40B4-BE49-F238E27FC236}">
                    <a16:creationId xmlns:a16="http://schemas.microsoft.com/office/drawing/2014/main" id="{3F5FB0F7-4B19-348C-73E5-45C89597149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A116E82C-185C-54B6-D1D8-8D9B9E56322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3" name="Group 9692">
              <a:extLst>
                <a:ext uri="{FF2B5EF4-FFF2-40B4-BE49-F238E27FC236}">
                  <a16:creationId xmlns:a16="http://schemas.microsoft.com/office/drawing/2014/main" id="{21F176FF-C6C9-2122-D8D6-810140E5223A}"/>
                </a:ext>
              </a:extLst>
            </p:cNvPr>
            <p:cNvGrpSpPr/>
            <p:nvPr/>
          </p:nvGrpSpPr>
          <p:grpSpPr>
            <a:xfrm>
              <a:off x="7412043" y="2203815"/>
              <a:ext cx="70906" cy="70906"/>
              <a:chOff x="7809442" y="1975911"/>
              <a:chExt cx="70906" cy="70906"/>
            </a:xfrm>
          </p:grpSpPr>
          <p:cxnSp>
            <p:nvCxnSpPr>
              <p:cNvPr id="9694" name="Straight Connector 9693">
                <a:extLst>
                  <a:ext uri="{FF2B5EF4-FFF2-40B4-BE49-F238E27FC236}">
                    <a16:creationId xmlns:a16="http://schemas.microsoft.com/office/drawing/2014/main" id="{F575D52F-0854-747D-0656-4EA0D5FAB5A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872AE4B1-D357-0255-C971-5D946195AA0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6" name="Group 9695">
              <a:extLst>
                <a:ext uri="{FF2B5EF4-FFF2-40B4-BE49-F238E27FC236}">
                  <a16:creationId xmlns:a16="http://schemas.microsoft.com/office/drawing/2014/main" id="{66DC803F-8B6D-9479-A10E-F64F9584B52A}"/>
                </a:ext>
              </a:extLst>
            </p:cNvPr>
            <p:cNvGrpSpPr/>
            <p:nvPr/>
          </p:nvGrpSpPr>
          <p:grpSpPr>
            <a:xfrm>
              <a:off x="7434943" y="2203815"/>
              <a:ext cx="70906" cy="70906"/>
              <a:chOff x="7809442" y="1975911"/>
              <a:chExt cx="70906" cy="70906"/>
            </a:xfrm>
          </p:grpSpPr>
          <p:cxnSp>
            <p:nvCxnSpPr>
              <p:cNvPr id="9697" name="Straight Connector 9696">
                <a:extLst>
                  <a:ext uri="{FF2B5EF4-FFF2-40B4-BE49-F238E27FC236}">
                    <a16:creationId xmlns:a16="http://schemas.microsoft.com/office/drawing/2014/main" id="{190841EF-670B-8048-37DE-FCEFB8DE3E6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FD3369CE-AB34-7B80-8501-9B79BF3DE2B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727201B4-2394-9339-05B6-FD8B7503C2D2}"/>
                </a:ext>
              </a:extLst>
            </p:cNvPr>
            <p:cNvGrpSpPr/>
            <p:nvPr/>
          </p:nvGrpSpPr>
          <p:grpSpPr>
            <a:xfrm>
              <a:off x="7739742" y="2238153"/>
              <a:ext cx="70906" cy="70906"/>
              <a:chOff x="7809442" y="1975911"/>
              <a:chExt cx="70906" cy="70906"/>
            </a:xfrm>
          </p:grpSpPr>
          <p:cxnSp>
            <p:nvCxnSpPr>
              <p:cNvPr id="9700" name="Straight Connector 9699">
                <a:extLst>
                  <a:ext uri="{FF2B5EF4-FFF2-40B4-BE49-F238E27FC236}">
                    <a16:creationId xmlns:a16="http://schemas.microsoft.com/office/drawing/2014/main" id="{CC70F154-63B6-E807-C237-CB28D08818B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FADEBCAD-5387-46D5-B0A1-DA4A9742367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9684794B-1F8A-84B6-CD3D-C9E83CE91929}"/>
                </a:ext>
              </a:extLst>
            </p:cNvPr>
            <p:cNvGrpSpPr/>
            <p:nvPr/>
          </p:nvGrpSpPr>
          <p:grpSpPr>
            <a:xfrm>
              <a:off x="7768799" y="2242807"/>
              <a:ext cx="70906" cy="70906"/>
              <a:chOff x="7809442" y="1975911"/>
              <a:chExt cx="70906" cy="70906"/>
            </a:xfrm>
          </p:grpSpPr>
          <p:cxnSp>
            <p:nvCxnSpPr>
              <p:cNvPr id="9703" name="Straight Connector 9702">
                <a:extLst>
                  <a:ext uri="{FF2B5EF4-FFF2-40B4-BE49-F238E27FC236}">
                    <a16:creationId xmlns:a16="http://schemas.microsoft.com/office/drawing/2014/main" id="{859E7F8B-7D10-D6C6-550B-ED583A9E579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7706D680-EAEF-0948-CA65-07DBA973029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0A568C92-FDA8-CAA3-B9B0-08C042BAD159}"/>
                </a:ext>
              </a:extLst>
            </p:cNvPr>
            <p:cNvGrpSpPr/>
            <p:nvPr/>
          </p:nvGrpSpPr>
          <p:grpSpPr>
            <a:xfrm>
              <a:off x="7830181" y="2239268"/>
              <a:ext cx="70906" cy="70906"/>
              <a:chOff x="7809442" y="1975911"/>
              <a:chExt cx="70906" cy="70906"/>
            </a:xfrm>
          </p:grpSpPr>
          <p:cxnSp>
            <p:nvCxnSpPr>
              <p:cNvPr id="9706" name="Straight Connector 9705">
                <a:extLst>
                  <a:ext uri="{FF2B5EF4-FFF2-40B4-BE49-F238E27FC236}">
                    <a16:creationId xmlns:a16="http://schemas.microsoft.com/office/drawing/2014/main" id="{132FE1E0-DE3E-C0B0-ED9A-10104E31DA1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ED57900C-EF46-FF65-7AE4-1D6B7F62259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CB60C9CA-C614-5E97-0E66-A39B1918659A}"/>
                </a:ext>
              </a:extLst>
            </p:cNvPr>
            <p:cNvGrpSpPr/>
            <p:nvPr/>
          </p:nvGrpSpPr>
          <p:grpSpPr>
            <a:xfrm>
              <a:off x="7858756" y="2239268"/>
              <a:ext cx="70906" cy="70906"/>
              <a:chOff x="7809442" y="1975911"/>
              <a:chExt cx="70906" cy="70906"/>
            </a:xfrm>
          </p:grpSpPr>
          <p:cxnSp>
            <p:nvCxnSpPr>
              <p:cNvPr id="9709" name="Straight Connector 9708">
                <a:extLst>
                  <a:ext uri="{FF2B5EF4-FFF2-40B4-BE49-F238E27FC236}">
                    <a16:creationId xmlns:a16="http://schemas.microsoft.com/office/drawing/2014/main" id="{0767CADF-58A7-82F9-E5C6-BF0320E1CF5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D21AAD45-4DAD-FACB-0BBE-3C379501B95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CC9D3619-0E39-E9F9-F104-3B81C017E5D4}"/>
                </a:ext>
              </a:extLst>
            </p:cNvPr>
            <p:cNvGrpSpPr/>
            <p:nvPr/>
          </p:nvGrpSpPr>
          <p:grpSpPr>
            <a:xfrm>
              <a:off x="7906380" y="2244030"/>
              <a:ext cx="70906" cy="70906"/>
              <a:chOff x="7809442" y="1975911"/>
              <a:chExt cx="70906" cy="70906"/>
            </a:xfrm>
          </p:grpSpPr>
          <p:cxnSp>
            <p:nvCxnSpPr>
              <p:cNvPr id="9712" name="Straight Connector 9711">
                <a:extLst>
                  <a:ext uri="{FF2B5EF4-FFF2-40B4-BE49-F238E27FC236}">
                    <a16:creationId xmlns:a16="http://schemas.microsoft.com/office/drawing/2014/main" id="{8D875C26-B36D-7DF5-0FDD-4E431FDB538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723687CC-5E43-28C9-9E57-624B5E9EF4A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5" name="Group 9714">
              <a:extLst>
                <a:ext uri="{FF2B5EF4-FFF2-40B4-BE49-F238E27FC236}">
                  <a16:creationId xmlns:a16="http://schemas.microsoft.com/office/drawing/2014/main" id="{9A32F66D-A0BB-734F-E8A9-FB56D57091D5}"/>
                </a:ext>
              </a:extLst>
            </p:cNvPr>
            <p:cNvGrpSpPr/>
            <p:nvPr/>
          </p:nvGrpSpPr>
          <p:grpSpPr>
            <a:xfrm>
              <a:off x="7932574" y="2244030"/>
              <a:ext cx="70906" cy="70906"/>
              <a:chOff x="7809442" y="1975911"/>
              <a:chExt cx="70906" cy="70906"/>
            </a:xfrm>
          </p:grpSpPr>
          <p:cxnSp>
            <p:nvCxnSpPr>
              <p:cNvPr id="9716" name="Straight Connector 9715">
                <a:extLst>
                  <a:ext uri="{FF2B5EF4-FFF2-40B4-BE49-F238E27FC236}">
                    <a16:creationId xmlns:a16="http://schemas.microsoft.com/office/drawing/2014/main" id="{40F0F691-5D71-FE98-3934-7CF3D9ECEBB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3EC26E8D-4D39-809F-F138-1132F61619A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8" name="Group 9717">
              <a:extLst>
                <a:ext uri="{FF2B5EF4-FFF2-40B4-BE49-F238E27FC236}">
                  <a16:creationId xmlns:a16="http://schemas.microsoft.com/office/drawing/2014/main" id="{36237BCA-15C9-DB90-B715-C3090ACD5695}"/>
                </a:ext>
              </a:extLst>
            </p:cNvPr>
            <p:cNvGrpSpPr/>
            <p:nvPr/>
          </p:nvGrpSpPr>
          <p:grpSpPr>
            <a:xfrm>
              <a:off x="7995965" y="2258558"/>
              <a:ext cx="70906" cy="70906"/>
              <a:chOff x="7809442" y="1975911"/>
              <a:chExt cx="70906" cy="70906"/>
            </a:xfrm>
          </p:grpSpPr>
          <p:cxnSp>
            <p:nvCxnSpPr>
              <p:cNvPr id="9719" name="Straight Connector 9718">
                <a:extLst>
                  <a:ext uri="{FF2B5EF4-FFF2-40B4-BE49-F238E27FC236}">
                    <a16:creationId xmlns:a16="http://schemas.microsoft.com/office/drawing/2014/main" id="{23A3A821-B883-4D87-84F6-3FA02D22941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20" name="Straight Connector 9719">
                <a:extLst>
                  <a:ext uri="{FF2B5EF4-FFF2-40B4-BE49-F238E27FC236}">
                    <a16:creationId xmlns:a16="http://schemas.microsoft.com/office/drawing/2014/main" id="{9717AD95-667D-C7EE-E925-2EB52371CAF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1" name="Group 9720">
              <a:extLst>
                <a:ext uri="{FF2B5EF4-FFF2-40B4-BE49-F238E27FC236}">
                  <a16:creationId xmlns:a16="http://schemas.microsoft.com/office/drawing/2014/main" id="{1625C80E-DEB2-11A8-03EA-E986757255A6}"/>
                </a:ext>
              </a:extLst>
            </p:cNvPr>
            <p:cNvGrpSpPr/>
            <p:nvPr/>
          </p:nvGrpSpPr>
          <p:grpSpPr>
            <a:xfrm>
              <a:off x="8344513" y="2307890"/>
              <a:ext cx="70906" cy="70906"/>
              <a:chOff x="7809442" y="1975911"/>
              <a:chExt cx="70906" cy="70906"/>
            </a:xfrm>
          </p:grpSpPr>
          <p:cxnSp>
            <p:nvCxnSpPr>
              <p:cNvPr id="9722" name="Straight Connector 9721">
                <a:extLst>
                  <a:ext uri="{FF2B5EF4-FFF2-40B4-BE49-F238E27FC236}">
                    <a16:creationId xmlns:a16="http://schemas.microsoft.com/office/drawing/2014/main" id="{4B5004FE-3EEB-220F-7EE2-1F3F53D7473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23" name="Straight Connector 9722">
                <a:extLst>
                  <a:ext uri="{FF2B5EF4-FFF2-40B4-BE49-F238E27FC236}">
                    <a16:creationId xmlns:a16="http://schemas.microsoft.com/office/drawing/2014/main" id="{1FB5912D-BC31-0B43-1C22-40459A8A4E0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4" name="Group 9723">
              <a:extLst>
                <a:ext uri="{FF2B5EF4-FFF2-40B4-BE49-F238E27FC236}">
                  <a16:creationId xmlns:a16="http://schemas.microsoft.com/office/drawing/2014/main" id="{49AF8033-C095-580C-EC4E-6166E7A96AD3}"/>
                </a:ext>
              </a:extLst>
            </p:cNvPr>
            <p:cNvGrpSpPr/>
            <p:nvPr/>
          </p:nvGrpSpPr>
          <p:grpSpPr>
            <a:xfrm>
              <a:off x="8382347" y="2307890"/>
              <a:ext cx="70906" cy="70906"/>
              <a:chOff x="7809442" y="1975911"/>
              <a:chExt cx="70906" cy="70906"/>
            </a:xfrm>
          </p:grpSpPr>
          <p:cxnSp>
            <p:nvCxnSpPr>
              <p:cNvPr id="9725" name="Straight Connector 9724">
                <a:extLst>
                  <a:ext uri="{FF2B5EF4-FFF2-40B4-BE49-F238E27FC236}">
                    <a16:creationId xmlns:a16="http://schemas.microsoft.com/office/drawing/2014/main" id="{14694482-3FE7-18E8-0552-95D11D855CB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26" name="Straight Connector 9725">
                <a:extLst>
                  <a:ext uri="{FF2B5EF4-FFF2-40B4-BE49-F238E27FC236}">
                    <a16:creationId xmlns:a16="http://schemas.microsoft.com/office/drawing/2014/main" id="{1BEA620A-331E-A8BD-AB30-DB4D63C6615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7" name="Group 9726">
              <a:extLst>
                <a:ext uri="{FF2B5EF4-FFF2-40B4-BE49-F238E27FC236}">
                  <a16:creationId xmlns:a16="http://schemas.microsoft.com/office/drawing/2014/main" id="{1C28F60C-4CEB-1469-F5EB-1CACC3CDFFDF}"/>
                </a:ext>
              </a:extLst>
            </p:cNvPr>
            <p:cNvGrpSpPr/>
            <p:nvPr/>
          </p:nvGrpSpPr>
          <p:grpSpPr>
            <a:xfrm>
              <a:off x="8440612" y="2313483"/>
              <a:ext cx="70906" cy="70906"/>
              <a:chOff x="7809442" y="1975911"/>
              <a:chExt cx="70906" cy="70906"/>
            </a:xfrm>
          </p:grpSpPr>
          <p:cxnSp>
            <p:nvCxnSpPr>
              <p:cNvPr id="9728" name="Straight Connector 9727">
                <a:extLst>
                  <a:ext uri="{FF2B5EF4-FFF2-40B4-BE49-F238E27FC236}">
                    <a16:creationId xmlns:a16="http://schemas.microsoft.com/office/drawing/2014/main" id="{014CBE55-B82B-1D76-7BC4-7E142F8AEC8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29" name="Straight Connector 9728">
                <a:extLst>
                  <a:ext uri="{FF2B5EF4-FFF2-40B4-BE49-F238E27FC236}">
                    <a16:creationId xmlns:a16="http://schemas.microsoft.com/office/drawing/2014/main" id="{7A9C8948-DB25-F182-2057-DABE61A7B24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0" name="Group 9729">
              <a:extLst>
                <a:ext uri="{FF2B5EF4-FFF2-40B4-BE49-F238E27FC236}">
                  <a16:creationId xmlns:a16="http://schemas.microsoft.com/office/drawing/2014/main" id="{D4588605-A910-94A0-9FB7-B737CFE53CEF}"/>
                </a:ext>
              </a:extLst>
            </p:cNvPr>
            <p:cNvGrpSpPr/>
            <p:nvPr/>
          </p:nvGrpSpPr>
          <p:grpSpPr>
            <a:xfrm>
              <a:off x="8472703" y="2315071"/>
              <a:ext cx="70906" cy="70906"/>
              <a:chOff x="7809442" y="1975911"/>
              <a:chExt cx="70906" cy="70906"/>
            </a:xfrm>
          </p:grpSpPr>
          <p:cxnSp>
            <p:nvCxnSpPr>
              <p:cNvPr id="9731" name="Straight Connector 9730">
                <a:extLst>
                  <a:ext uri="{FF2B5EF4-FFF2-40B4-BE49-F238E27FC236}">
                    <a16:creationId xmlns:a16="http://schemas.microsoft.com/office/drawing/2014/main" id="{1B71E8DF-5ABC-22BC-5103-255BA69EC03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32" name="Straight Connector 9731">
                <a:extLst>
                  <a:ext uri="{FF2B5EF4-FFF2-40B4-BE49-F238E27FC236}">
                    <a16:creationId xmlns:a16="http://schemas.microsoft.com/office/drawing/2014/main" id="{C59F5BAC-8E91-7A16-9657-99995B408E3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3" name="Group 9732">
              <a:extLst>
                <a:ext uri="{FF2B5EF4-FFF2-40B4-BE49-F238E27FC236}">
                  <a16:creationId xmlns:a16="http://schemas.microsoft.com/office/drawing/2014/main" id="{F45ABD25-961A-6BCB-D2A1-C4B996FC34AE}"/>
                </a:ext>
              </a:extLst>
            </p:cNvPr>
            <p:cNvGrpSpPr/>
            <p:nvPr/>
          </p:nvGrpSpPr>
          <p:grpSpPr>
            <a:xfrm>
              <a:off x="8487143" y="2315071"/>
              <a:ext cx="70906" cy="70906"/>
              <a:chOff x="7809442" y="1975911"/>
              <a:chExt cx="70906" cy="70906"/>
            </a:xfrm>
          </p:grpSpPr>
          <p:cxnSp>
            <p:nvCxnSpPr>
              <p:cNvPr id="9734" name="Straight Connector 9733">
                <a:extLst>
                  <a:ext uri="{FF2B5EF4-FFF2-40B4-BE49-F238E27FC236}">
                    <a16:creationId xmlns:a16="http://schemas.microsoft.com/office/drawing/2014/main" id="{5F663944-F66F-FAF8-BB6C-091F41A9A43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35" name="Straight Connector 9734">
                <a:extLst>
                  <a:ext uri="{FF2B5EF4-FFF2-40B4-BE49-F238E27FC236}">
                    <a16:creationId xmlns:a16="http://schemas.microsoft.com/office/drawing/2014/main" id="{504CC821-68CE-A6F9-7FC6-92F82D51CB7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6" name="Group 9735">
              <a:extLst>
                <a:ext uri="{FF2B5EF4-FFF2-40B4-BE49-F238E27FC236}">
                  <a16:creationId xmlns:a16="http://schemas.microsoft.com/office/drawing/2014/main" id="{AFE8058E-BF4F-4252-C993-C54659C94853}"/>
                </a:ext>
              </a:extLst>
            </p:cNvPr>
            <p:cNvGrpSpPr/>
            <p:nvPr/>
          </p:nvGrpSpPr>
          <p:grpSpPr>
            <a:xfrm>
              <a:off x="8508156" y="2315071"/>
              <a:ext cx="70906" cy="70906"/>
              <a:chOff x="7809442" y="1975911"/>
              <a:chExt cx="70906" cy="70906"/>
            </a:xfrm>
          </p:grpSpPr>
          <p:cxnSp>
            <p:nvCxnSpPr>
              <p:cNvPr id="9737" name="Straight Connector 9736">
                <a:extLst>
                  <a:ext uri="{FF2B5EF4-FFF2-40B4-BE49-F238E27FC236}">
                    <a16:creationId xmlns:a16="http://schemas.microsoft.com/office/drawing/2014/main" id="{6F3B4E05-14C8-511B-217F-37383521BBC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38" name="Straight Connector 9737">
                <a:extLst>
                  <a:ext uri="{FF2B5EF4-FFF2-40B4-BE49-F238E27FC236}">
                    <a16:creationId xmlns:a16="http://schemas.microsoft.com/office/drawing/2014/main" id="{6CE0FD35-D1B0-5D6C-4FC1-99F52587E77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9" name="Group 9738">
              <a:extLst>
                <a:ext uri="{FF2B5EF4-FFF2-40B4-BE49-F238E27FC236}">
                  <a16:creationId xmlns:a16="http://schemas.microsoft.com/office/drawing/2014/main" id="{0A0B8F7B-0080-997C-7B57-A4767F7B10F9}"/>
                </a:ext>
              </a:extLst>
            </p:cNvPr>
            <p:cNvGrpSpPr/>
            <p:nvPr/>
          </p:nvGrpSpPr>
          <p:grpSpPr>
            <a:xfrm>
              <a:off x="8587848" y="2326630"/>
              <a:ext cx="70906" cy="70906"/>
              <a:chOff x="7809442" y="1975911"/>
              <a:chExt cx="70906" cy="70906"/>
            </a:xfrm>
          </p:grpSpPr>
          <p:cxnSp>
            <p:nvCxnSpPr>
              <p:cNvPr id="9740" name="Straight Connector 9739">
                <a:extLst>
                  <a:ext uri="{FF2B5EF4-FFF2-40B4-BE49-F238E27FC236}">
                    <a16:creationId xmlns:a16="http://schemas.microsoft.com/office/drawing/2014/main" id="{5607142E-5F70-26F9-A3C3-74A2E3FFC93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41" name="Straight Connector 9740">
                <a:extLst>
                  <a:ext uri="{FF2B5EF4-FFF2-40B4-BE49-F238E27FC236}">
                    <a16:creationId xmlns:a16="http://schemas.microsoft.com/office/drawing/2014/main" id="{04C03785-6EBD-7F51-DA57-6A15DCD6137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2" name="Group 9741">
              <a:extLst>
                <a:ext uri="{FF2B5EF4-FFF2-40B4-BE49-F238E27FC236}">
                  <a16:creationId xmlns:a16="http://schemas.microsoft.com/office/drawing/2014/main" id="{5B02719E-C0CF-8395-3544-D743A45CBFDD}"/>
                </a:ext>
              </a:extLst>
            </p:cNvPr>
            <p:cNvGrpSpPr/>
            <p:nvPr/>
          </p:nvGrpSpPr>
          <p:grpSpPr>
            <a:xfrm>
              <a:off x="8672025" y="2342131"/>
              <a:ext cx="70906" cy="70906"/>
              <a:chOff x="7809442" y="1975911"/>
              <a:chExt cx="70906" cy="70906"/>
            </a:xfrm>
          </p:grpSpPr>
          <p:cxnSp>
            <p:nvCxnSpPr>
              <p:cNvPr id="9743" name="Straight Connector 9742">
                <a:extLst>
                  <a:ext uri="{FF2B5EF4-FFF2-40B4-BE49-F238E27FC236}">
                    <a16:creationId xmlns:a16="http://schemas.microsoft.com/office/drawing/2014/main" id="{F816A9BC-5A2E-0EFF-7C49-C448CFF7819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44" name="Straight Connector 9743">
                <a:extLst>
                  <a:ext uri="{FF2B5EF4-FFF2-40B4-BE49-F238E27FC236}">
                    <a16:creationId xmlns:a16="http://schemas.microsoft.com/office/drawing/2014/main" id="{D3B816D9-9B72-7BBD-CB47-BEB9933678B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5" name="Group 9744">
              <a:extLst>
                <a:ext uri="{FF2B5EF4-FFF2-40B4-BE49-F238E27FC236}">
                  <a16:creationId xmlns:a16="http://schemas.microsoft.com/office/drawing/2014/main" id="{610FCEE7-5E6D-4A44-549C-FBDE9E7D11D6}"/>
                </a:ext>
              </a:extLst>
            </p:cNvPr>
            <p:cNvGrpSpPr/>
            <p:nvPr/>
          </p:nvGrpSpPr>
          <p:grpSpPr>
            <a:xfrm>
              <a:off x="8812861" y="2352941"/>
              <a:ext cx="70906" cy="70906"/>
              <a:chOff x="7809442" y="1975911"/>
              <a:chExt cx="70906" cy="70906"/>
            </a:xfrm>
          </p:grpSpPr>
          <p:cxnSp>
            <p:nvCxnSpPr>
              <p:cNvPr id="9746" name="Straight Connector 9745">
                <a:extLst>
                  <a:ext uri="{FF2B5EF4-FFF2-40B4-BE49-F238E27FC236}">
                    <a16:creationId xmlns:a16="http://schemas.microsoft.com/office/drawing/2014/main" id="{B6565E66-C0E7-8FC1-AAC0-0A64F252437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47" name="Straight Connector 9746">
                <a:extLst>
                  <a:ext uri="{FF2B5EF4-FFF2-40B4-BE49-F238E27FC236}">
                    <a16:creationId xmlns:a16="http://schemas.microsoft.com/office/drawing/2014/main" id="{297EDC3E-EB67-9AEC-3B46-BBADD6EEA97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8" name="Group 9747">
              <a:extLst>
                <a:ext uri="{FF2B5EF4-FFF2-40B4-BE49-F238E27FC236}">
                  <a16:creationId xmlns:a16="http://schemas.microsoft.com/office/drawing/2014/main" id="{BFF7338F-5097-9DB2-9D5E-9C13E4AE9A1B}"/>
                </a:ext>
              </a:extLst>
            </p:cNvPr>
            <p:cNvGrpSpPr/>
            <p:nvPr/>
          </p:nvGrpSpPr>
          <p:grpSpPr>
            <a:xfrm>
              <a:off x="8961028" y="2368907"/>
              <a:ext cx="70906" cy="70906"/>
              <a:chOff x="7809442" y="1975911"/>
              <a:chExt cx="70906" cy="70906"/>
            </a:xfrm>
          </p:grpSpPr>
          <p:cxnSp>
            <p:nvCxnSpPr>
              <p:cNvPr id="9749" name="Straight Connector 9748">
                <a:extLst>
                  <a:ext uri="{FF2B5EF4-FFF2-40B4-BE49-F238E27FC236}">
                    <a16:creationId xmlns:a16="http://schemas.microsoft.com/office/drawing/2014/main" id="{E092D097-5CD7-1F1D-C8D1-212D007FCC3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50" name="Straight Connector 9749">
                <a:extLst>
                  <a:ext uri="{FF2B5EF4-FFF2-40B4-BE49-F238E27FC236}">
                    <a16:creationId xmlns:a16="http://schemas.microsoft.com/office/drawing/2014/main" id="{597991F1-F803-3C80-06C3-F38BBD4502F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51" name="Group 9750">
              <a:extLst>
                <a:ext uri="{FF2B5EF4-FFF2-40B4-BE49-F238E27FC236}">
                  <a16:creationId xmlns:a16="http://schemas.microsoft.com/office/drawing/2014/main" id="{71F186AE-B39B-3981-7AD5-C5A262CFAE85}"/>
                </a:ext>
              </a:extLst>
            </p:cNvPr>
            <p:cNvGrpSpPr/>
            <p:nvPr/>
          </p:nvGrpSpPr>
          <p:grpSpPr>
            <a:xfrm>
              <a:off x="9079953" y="2390775"/>
              <a:ext cx="70906" cy="70906"/>
              <a:chOff x="7809442" y="1975911"/>
              <a:chExt cx="70906" cy="70906"/>
            </a:xfrm>
          </p:grpSpPr>
          <p:cxnSp>
            <p:nvCxnSpPr>
              <p:cNvPr id="9752" name="Straight Connector 9751">
                <a:extLst>
                  <a:ext uri="{FF2B5EF4-FFF2-40B4-BE49-F238E27FC236}">
                    <a16:creationId xmlns:a16="http://schemas.microsoft.com/office/drawing/2014/main" id="{7B7B5DFE-70C9-162E-C35D-B966E7266C7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53" name="Straight Connector 9752">
                <a:extLst>
                  <a:ext uri="{FF2B5EF4-FFF2-40B4-BE49-F238E27FC236}">
                    <a16:creationId xmlns:a16="http://schemas.microsoft.com/office/drawing/2014/main" id="{9B54847C-1A2C-36CF-8092-2504D685F4F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57" name="Group 9756">
              <a:extLst>
                <a:ext uri="{FF2B5EF4-FFF2-40B4-BE49-F238E27FC236}">
                  <a16:creationId xmlns:a16="http://schemas.microsoft.com/office/drawing/2014/main" id="{3E67D2C2-E124-EE98-D0EA-D91FA9303222}"/>
                </a:ext>
              </a:extLst>
            </p:cNvPr>
            <p:cNvGrpSpPr/>
            <p:nvPr/>
          </p:nvGrpSpPr>
          <p:grpSpPr>
            <a:xfrm>
              <a:off x="9098266" y="2390775"/>
              <a:ext cx="70906" cy="70906"/>
              <a:chOff x="7809442" y="1975911"/>
              <a:chExt cx="70906" cy="70906"/>
            </a:xfrm>
          </p:grpSpPr>
          <p:cxnSp>
            <p:nvCxnSpPr>
              <p:cNvPr id="9758" name="Straight Connector 9757">
                <a:extLst>
                  <a:ext uri="{FF2B5EF4-FFF2-40B4-BE49-F238E27FC236}">
                    <a16:creationId xmlns:a16="http://schemas.microsoft.com/office/drawing/2014/main" id="{052BACFF-AFF2-965C-79B1-D70937EEB4D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59" name="Straight Connector 9758">
                <a:extLst>
                  <a:ext uri="{FF2B5EF4-FFF2-40B4-BE49-F238E27FC236}">
                    <a16:creationId xmlns:a16="http://schemas.microsoft.com/office/drawing/2014/main" id="{59BF1B6D-757A-EA36-778B-59A51415FD6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0" name="Group 9759">
              <a:extLst>
                <a:ext uri="{FF2B5EF4-FFF2-40B4-BE49-F238E27FC236}">
                  <a16:creationId xmlns:a16="http://schemas.microsoft.com/office/drawing/2014/main" id="{305485BF-4CDA-7808-342F-E91535D6E0BB}"/>
                </a:ext>
              </a:extLst>
            </p:cNvPr>
            <p:cNvGrpSpPr/>
            <p:nvPr/>
          </p:nvGrpSpPr>
          <p:grpSpPr>
            <a:xfrm>
              <a:off x="9116500" y="2390775"/>
              <a:ext cx="70906" cy="70906"/>
              <a:chOff x="7809442" y="1975911"/>
              <a:chExt cx="70906" cy="70906"/>
            </a:xfrm>
          </p:grpSpPr>
          <p:cxnSp>
            <p:nvCxnSpPr>
              <p:cNvPr id="9761" name="Straight Connector 9760">
                <a:extLst>
                  <a:ext uri="{FF2B5EF4-FFF2-40B4-BE49-F238E27FC236}">
                    <a16:creationId xmlns:a16="http://schemas.microsoft.com/office/drawing/2014/main" id="{82F8A817-900A-584F-F3AB-4D4661B08BB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62" name="Straight Connector 9761">
                <a:extLst>
                  <a:ext uri="{FF2B5EF4-FFF2-40B4-BE49-F238E27FC236}">
                    <a16:creationId xmlns:a16="http://schemas.microsoft.com/office/drawing/2014/main" id="{59581B2D-F8A3-EE47-74AB-A365C95A283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3" name="Group 9762">
              <a:extLst>
                <a:ext uri="{FF2B5EF4-FFF2-40B4-BE49-F238E27FC236}">
                  <a16:creationId xmlns:a16="http://schemas.microsoft.com/office/drawing/2014/main" id="{C429F351-40C9-2A5A-BFD1-8081828A8F29}"/>
                </a:ext>
              </a:extLst>
            </p:cNvPr>
            <p:cNvGrpSpPr/>
            <p:nvPr/>
          </p:nvGrpSpPr>
          <p:grpSpPr>
            <a:xfrm>
              <a:off x="9143861" y="2390775"/>
              <a:ext cx="70906" cy="70906"/>
              <a:chOff x="7809442" y="1975911"/>
              <a:chExt cx="70906" cy="70906"/>
            </a:xfrm>
          </p:grpSpPr>
          <p:cxnSp>
            <p:nvCxnSpPr>
              <p:cNvPr id="9764" name="Straight Connector 9763">
                <a:extLst>
                  <a:ext uri="{FF2B5EF4-FFF2-40B4-BE49-F238E27FC236}">
                    <a16:creationId xmlns:a16="http://schemas.microsoft.com/office/drawing/2014/main" id="{47C91EFD-3BFE-95BF-1822-625319DC740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65" name="Straight Connector 9764">
                <a:extLst>
                  <a:ext uri="{FF2B5EF4-FFF2-40B4-BE49-F238E27FC236}">
                    <a16:creationId xmlns:a16="http://schemas.microsoft.com/office/drawing/2014/main" id="{375998B1-2AD7-D56C-9F52-E1B8D8F5E8D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6" name="Group 9765">
              <a:extLst>
                <a:ext uri="{FF2B5EF4-FFF2-40B4-BE49-F238E27FC236}">
                  <a16:creationId xmlns:a16="http://schemas.microsoft.com/office/drawing/2014/main" id="{300045F1-24AB-BC9B-65BB-87407A178506}"/>
                </a:ext>
              </a:extLst>
            </p:cNvPr>
            <p:cNvGrpSpPr/>
            <p:nvPr/>
          </p:nvGrpSpPr>
          <p:grpSpPr>
            <a:xfrm>
              <a:off x="9160911" y="2390775"/>
              <a:ext cx="70906" cy="70906"/>
              <a:chOff x="7809442" y="1975911"/>
              <a:chExt cx="70906" cy="70906"/>
            </a:xfrm>
          </p:grpSpPr>
          <p:cxnSp>
            <p:nvCxnSpPr>
              <p:cNvPr id="9767" name="Straight Connector 9766">
                <a:extLst>
                  <a:ext uri="{FF2B5EF4-FFF2-40B4-BE49-F238E27FC236}">
                    <a16:creationId xmlns:a16="http://schemas.microsoft.com/office/drawing/2014/main" id="{8620A78B-1BEA-C770-AA2A-9FEBFBBD829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68" name="Straight Connector 9767">
                <a:extLst>
                  <a:ext uri="{FF2B5EF4-FFF2-40B4-BE49-F238E27FC236}">
                    <a16:creationId xmlns:a16="http://schemas.microsoft.com/office/drawing/2014/main" id="{27B6D6F3-3163-2A37-4775-A8315E38587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9" name="Group 9768">
              <a:extLst>
                <a:ext uri="{FF2B5EF4-FFF2-40B4-BE49-F238E27FC236}">
                  <a16:creationId xmlns:a16="http://schemas.microsoft.com/office/drawing/2014/main" id="{FE9FE17B-4908-CE48-3CAB-9414F198C005}"/>
                </a:ext>
              </a:extLst>
            </p:cNvPr>
            <p:cNvGrpSpPr/>
            <p:nvPr/>
          </p:nvGrpSpPr>
          <p:grpSpPr>
            <a:xfrm>
              <a:off x="9178540" y="2390775"/>
              <a:ext cx="70906" cy="70906"/>
              <a:chOff x="7809442" y="1975911"/>
              <a:chExt cx="70906" cy="70906"/>
            </a:xfrm>
          </p:grpSpPr>
          <p:cxnSp>
            <p:nvCxnSpPr>
              <p:cNvPr id="9770" name="Straight Connector 9769">
                <a:extLst>
                  <a:ext uri="{FF2B5EF4-FFF2-40B4-BE49-F238E27FC236}">
                    <a16:creationId xmlns:a16="http://schemas.microsoft.com/office/drawing/2014/main" id="{4ADEC879-D0CC-5F7A-EE62-B989B93BA55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71" name="Straight Connector 9770">
                <a:extLst>
                  <a:ext uri="{FF2B5EF4-FFF2-40B4-BE49-F238E27FC236}">
                    <a16:creationId xmlns:a16="http://schemas.microsoft.com/office/drawing/2014/main" id="{C09A2BF5-5A31-F519-32BD-ACF39DB498B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2" name="Group 9771">
              <a:extLst>
                <a:ext uri="{FF2B5EF4-FFF2-40B4-BE49-F238E27FC236}">
                  <a16:creationId xmlns:a16="http://schemas.microsoft.com/office/drawing/2014/main" id="{AC3FB6CC-2D71-6270-6E84-590E67DE6AB9}"/>
                </a:ext>
              </a:extLst>
            </p:cNvPr>
            <p:cNvGrpSpPr/>
            <p:nvPr/>
          </p:nvGrpSpPr>
          <p:grpSpPr>
            <a:xfrm>
              <a:off x="9235147" y="2404360"/>
              <a:ext cx="70906" cy="70906"/>
              <a:chOff x="7809442" y="1975911"/>
              <a:chExt cx="70906" cy="70906"/>
            </a:xfrm>
          </p:grpSpPr>
          <p:cxnSp>
            <p:nvCxnSpPr>
              <p:cNvPr id="9773" name="Straight Connector 9772">
                <a:extLst>
                  <a:ext uri="{FF2B5EF4-FFF2-40B4-BE49-F238E27FC236}">
                    <a16:creationId xmlns:a16="http://schemas.microsoft.com/office/drawing/2014/main" id="{32E740BD-8007-27AF-A271-61B55765956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74" name="Straight Connector 9773">
                <a:extLst>
                  <a:ext uri="{FF2B5EF4-FFF2-40B4-BE49-F238E27FC236}">
                    <a16:creationId xmlns:a16="http://schemas.microsoft.com/office/drawing/2014/main" id="{7DC2A94A-3696-D480-D435-3978FB7A788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5" name="Group 9774">
              <a:extLst>
                <a:ext uri="{FF2B5EF4-FFF2-40B4-BE49-F238E27FC236}">
                  <a16:creationId xmlns:a16="http://schemas.microsoft.com/office/drawing/2014/main" id="{4711DBAD-E361-B111-67CE-4E3433248780}"/>
                </a:ext>
              </a:extLst>
            </p:cNvPr>
            <p:cNvGrpSpPr/>
            <p:nvPr/>
          </p:nvGrpSpPr>
          <p:grpSpPr>
            <a:xfrm>
              <a:off x="9253377" y="2404360"/>
              <a:ext cx="70906" cy="70906"/>
              <a:chOff x="7809442" y="1975911"/>
              <a:chExt cx="70906" cy="70906"/>
            </a:xfrm>
          </p:grpSpPr>
          <p:cxnSp>
            <p:nvCxnSpPr>
              <p:cNvPr id="9776" name="Straight Connector 9775">
                <a:extLst>
                  <a:ext uri="{FF2B5EF4-FFF2-40B4-BE49-F238E27FC236}">
                    <a16:creationId xmlns:a16="http://schemas.microsoft.com/office/drawing/2014/main" id="{41436345-79B9-D3B7-CB5B-2B10B7D4E10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77" name="Straight Connector 9776">
                <a:extLst>
                  <a:ext uri="{FF2B5EF4-FFF2-40B4-BE49-F238E27FC236}">
                    <a16:creationId xmlns:a16="http://schemas.microsoft.com/office/drawing/2014/main" id="{EC98F95B-8F2D-321B-3F7F-82AF8671626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8" name="Group 9777">
              <a:extLst>
                <a:ext uri="{FF2B5EF4-FFF2-40B4-BE49-F238E27FC236}">
                  <a16:creationId xmlns:a16="http://schemas.microsoft.com/office/drawing/2014/main" id="{D26AC1D8-D68E-A71B-7E4B-1F7D06EB1FC5}"/>
                </a:ext>
              </a:extLst>
            </p:cNvPr>
            <p:cNvGrpSpPr/>
            <p:nvPr/>
          </p:nvGrpSpPr>
          <p:grpSpPr>
            <a:xfrm>
              <a:off x="9274453" y="2404360"/>
              <a:ext cx="70906" cy="70906"/>
              <a:chOff x="7809442" y="1975911"/>
              <a:chExt cx="70906" cy="70906"/>
            </a:xfrm>
          </p:grpSpPr>
          <p:cxnSp>
            <p:nvCxnSpPr>
              <p:cNvPr id="9779" name="Straight Connector 9778">
                <a:extLst>
                  <a:ext uri="{FF2B5EF4-FFF2-40B4-BE49-F238E27FC236}">
                    <a16:creationId xmlns:a16="http://schemas.microsoft.com/office/drawing/2014/main" id="{34A5D785-CBE8-1BEA-C31A-FFD9FABA0A6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80" name="Straight Connector 9779">
                <a:extLst>
                  <a:ext uri="{FF2B5EF4-FFF2-40B4-BE49-F238E27FC236}">
                    <a16:creationId xmlns:a16="http://schemas.microsoft.com/office/drawing/2014/main" id="{EA0634A3-65E5-E341-1A3F-A8E4FC60740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1" name="Group 9780">
              <a:extLst>
                <a:ext uri="{FF2B5EF4-FFF2-40B4-BE49-F238E27FC236}">
                  <a16:creationId xmlns:a16="http://schemas.microsoft.com/office/drawing/2014/main" id="{9C8CFBAB-E94E-558D-1843-A2B7980DE01F}"/>
                </a:ext>
              </a:extLst>
            </p:cNvPr>
            <p:cNvGrpSpPr/>
            <p:nvPr/>
          </p:nvGrpSpPr>
          <p:grpSpPr>
            <a:xfrm>
              <a:off x="9292922" y="2404901"/>
              <a:ext cx="70906" cy="70906"/>
              <a:chOff x="7809442" y="1975911"/>
              <a:chExt cx="70906" cy="70906"/>
            </a:xfrm>
          </p:grpSpPr>
          <p:cxnSp>
            <p:nvCxnSpPr>
              <p:cNvPr id="9782" name="Straight Connector 9781">
                <a:extLst>
                  <a:ext uri="{FF2B5EF4-FFF2-40B4-BE49-F238E27FC236}">
                    <a16:creationId xmlns:a16="http://schemas.microsoft.com/office/drawing/2014/main" id="{EBFA594C-0C89-909A-AD14-4938DAA5B90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83" name="Straight Connector 9782">
                <a:extLst>
                  <a:ext uri="{FF2B5EF4-FFF2-40B4-BE49-F238E27FC236}">
                    <a16:creationId xmlns:a16="http://schemas.microsoft.com/office/drawing/2014/main" id="{BFB2ED9F-EDF4-834A-61AF-1ECFA92DA59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4" name="Group 9783">
              <a:extLst>
                <a:ext uri="{FF2B5EF4-FFF2-40B4-BE49-F238E27FC236}">
                  <a16:creationId xmlns:a16="http://schemas.microsoft.com/office/drawing/2014/main" id="{F838CCCA-BE1D-A994-55B9-909611B5D51F}"/>
                </a:ext>
              </a:extLst>
            </p:cNvPr>
            <p:cNvGrpSpPr/>
            <p:nvPr/>
          </p:nvGrpSpPr>
          <p:grpSpPr>
            <a:xfrm>
              <a:off x="9311173" y="2404901"/>
              <a:ext cx="70906" cy="70906"/>
              <a:chOff x="7809442" y="1975911"/>
              <a:chExt cx="70906" cy="70906"/>
            </a:xfrm>
          </p:grpSpPr>
          <p:cxnSp>
            <p:nvCxnSpPr>
              <p:cNvPr id="9785" name="Straight Connector 9784">
                <a:extLst>
                  <a:ext uri="{FF2B5EF4-FFF2-40B4-BE49-F238E27FC236}">
                    <a16:creationId xmlns:a16="http://schemas.microsoft.com/office/drawing/2014/main" id="{FE4A18D8-9770-9B87-FA5E-EB70E149205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86" name="Straight Connector 9785">
                <a:extLst>
                  <a:ext uri="{FF2B5EF4-FFF2-40B4-BE49-F238E27FC236}">
                    <a16:creationId xmlns:a16="http://schemas.microsoft.com/office/drawing/2014/main" id="{280D4B3D-D632-B0E2-80D6-6D3AF9C3323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7" name="Group 9786">
              <a:extLst>
                <a:ext uri="{FF2B5EF4-FFF2-40B4-BE49-F238E27FC236}">
                  <a16:creationId xmlns:a16="http://schemas.microsoft.com/office/drawing/2014/main" id="{0B3FFB91-905C-5D36-5CE7-5BF8E47905DC}"/>
                </a:ext>
              </a:extLst>
            </p:cNvPr>
            <p:cNvGrpSpPr/>
            <p:nvPr/>
          </p:nvGrpSpPr>
          <p:grpSpPr>
            <a:xfrm>
              <a:off x="9353662" y="2404901"/>
              <a:ext cx="70906" cy="70906"/>
              <a:chOff x="7809442" y="1975911"/>
              <a:chExt cx="70906" cy="70906"/>
            </a:xfrm>
          </p:grpSpPr>
          <p:cxnSp>
            <p:nvCxnSpPr>
              <p:cNvPr id="9788" name="Straight Connector 9787">
                <a:extLst>
                  <a:ext uri="{FF2B5EF4-FFF2-40B4-BE49-F238E27FC236}">
                    <a16:creationId xmlns:a16="http://schemas.microsoft.com/office/drawing/2014/main" id="{A92D04C6-EB29-A5AA-FAAE-090CC90E2DC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89" name="Straight Connector 9788">
                <a:extLst>
                  <a:ext uri="{FF2B5EF4-FFF2-40B4-BE49-F238E27FC236}">
                    <a16:creationId xmlns:a16="http://schemas.microsoft.com/office/drawing/2014/main" id="{23013E32-2855-B746-6E8C-BCA38A3701E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0" name="Group 9789">
              <a:extLst>
                <a:ext uri="{FF2B5EF4-FFF2-40B4-BE49-F238E27FC236}">
                  <a16:creationId xmlns:a16="http://schemas.microsoft.com/office/drawing/2014/main" id="{995022FE-061B-F6F7-F925-AB777549ED0F}"/>
                </a:ext>
              </a:extLst>
            </p:cNvPr>
            <p:cNvGrpSpPr/>
            <p:nvPr/>
          </p:nvGrpSpPr>
          <p:grpSpPr>
            <a:xfrm>
              <a:off x="9397600" y="2413037"/>
              <a:ext cx="70906" cy="70906"/>
              <a:chOff x="7809442" y="1975911"/>
              <a:chExt cx="70906" cy="70906"/>
            </a:xfrm>
          </p:grpSpPr>
          <p:cxnSp>
            <p:nvCxnSpPr>
              <p:cNvPr id="9791" name="Straight Connector 9790">
                <a:extLst>
                  <a:ext uri="{FF2B5EF4-FFF2-40B4-BE49-F238E27FC236}">
                    <a16:creationId xmlns:a16="http://schemas.microsoft.com/office/drawing/2014/main" id="{7CB686D1-8378-0554-704F-1A060BFB039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92" name="Straight Connector 9791">
                <a:extLst>
                  <a:ext uri="{FF2B5EF4-FFF2-40B4-BE49-F238E27FC236}">
                    <a16:creationId xmlns:a16="http://schemas.microsoft.com/office/drawing/2014/main" id="{AE2E820C-736C-54E2-ECDC-10A04F9938D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3" name="Group 9792">
              <a:extLst>
                <a:ext uri="{FF2B5EF4-FFF2-40B4-BE49-F238E27FC236}">
                  <a16:creationId xmlns:a16="http://schemas.microsoft.com/office/drawing/2014/main" id="{100EC810-3240-7ADA-CBE3-1B9B293A9D1B}"/>
                </a:ext>
              </a:extLst>
            </p:cNvPr>
            <p:cNvGrpSpPr/>
            <p:nvPr/>
          </p:nvGrpSpPr>
          <p:grpSpPr>
            <a:xfrm>
              <a:off x="9413229" y="2417662"/>
              <a:ext cx="70906" cy="70906"/>
              <a:chOff x="7809442" y="1975911"/>
              <a:chExt cx="70906" cy="70906"/>
            </a:xfrm>
          </p:grpSpPr>
          <p:cxnSp>
            <p:nvCxnSpPr>
              <p:cNvPr id="9794" name="Straight Connector 9793">
                <a:extLst>
                  <a:ext uri="{FF2B5EF4-FFF2-40B4-BE49-F238E27FC236}">
                    <a16:creationId xmlns:a16="http://schemas.microsoft.com/office/drawing/2014/main" id="{12C2512C-BCDD-CFB7-E5FF-1E8C654EC81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95" name="Straight Connector 9794">
                <a:extLst>
                  <a:ext uri="{FF2B5EF4-FFF2-40B4-BE49-F238E27FC236}">
                    <a16:creationId xmlns:a16="http://schemas.microsoft.com/office/drawing/2014/main" id="{D68549F1-5C73-CD9C-4816-F06EF626EAA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6" name="Group 9795">
              <a:extLst>
                <a:ext uri="{FF2B5EF4-FFF2-40B4-BE49-F238E27FC236}">
                  <a16:creationId xmlns:a16="http://schemas.microsoft.com/office/drawing/2014/main" id="{AB016BA0-B1F4-21D6-61D2-B240106DAAB9}"/>
                </a:ext>
              </a:extLst>
            </p:cNvPr>
            <p:cNvGrpSpPr/>
            <p:nvPr/>
          </p:nvGrpSpPr>
          <p:grpSpPr>
            <a:xfrm>
              <a:off x="9427313" y="2417662"/>
              <a:ext cx="70906" cy="70906"/>
              <a:chOff x="7809442" y="1975911"/>
              <a:chExt cx="70906" cy="70906"/>
            </a:xfrm>
          </p:grpSpPr>
          <p:cxnSp>
            <p:nvCxnSpPr>
              <p:cNvPr id="9797" name="Straight Connector 9796">
                <a:extLst>
                  <a:ext uri="{FF2B5EF4-FFF2-40B4-BE49-F238E27FC236}">
                    <a16:creationId xmlns:a16="http://schemas.microsoft.com/office/drawing/2014/main" id="{CDCE42FC-9733-6364-C542-0CABBA373E6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798" name="Straight Connector 9797">
                <a:extLst>
                  <a:ext uri="{FF2B5EF4-FFF2-40B4-BE49-F238E27FC236}">
                    <a16:creationId xmlns:a16="http://schemas.microsoft.com/office/drawing/2014/main" id="{F4B06009-0BC7-F3B3-D783-94CF660ED92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9" name="Group 9798">
              <a:extLst>
                <a:ext uri="{FF2B5EF4-FFF2-40B4-BE49-F238E27FC236}">
                  <a16:creationId xmlns:a16="http://schemas.microsoft.com/office/drawing/2014/main" id="{0E21663A-9192-78ED-8709-203D4CC62F8F}"/>
                </a:ext>
              </a:extLst>
            </p:cNvPr>
            <p:cNvGrpSpPr/>
            <p:nvPr/>
          </p:nvGrpSpPr>
          <p:grpSpPr>
            <a:xfrm>
              <a:off x="9450065" y="2417662"/>
              <a:ext cx="70906" cy="70906"/>
              <a:chOff x="7809442" y="1975911"/>
              <a:chExt cx="70906" cy="70906"/>
            </a:xfrm>
          </p:grpSpPr>
          <p:cxnSp>
            <p:nvCxnSpPr>
              <p:cNvPr id="9800" name="Straight Connector 9799">
                <a:extLst>
                  <a:ext uri="{FF2B5EF4-FFF2-40B4-BE49-F238E27FC236}">
                    <a16:creationId xmlns:a16="http://schemas.microsoft.com/office/drawing/2014/main" id="{7630506D-2A53-7030-808D-73FAE5163C1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01" name="Straight Connector 9800">
                <a:extLst>
                  <a:ext uri="{FF2B5EF4-FFF2-40B4-BE49-F238E27FC236}">
                    <a16:creationId xmlns:a16="http://schemas.microsoft.com/office/drawing/2014/main" id="{678288F7-9334-12A1-97BD-14E3AB7EC46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2" name="Group 9801">
              <a:extLst>
                <a:ext uri="{FF2B5EF4-FFF2-40B4-BE49-F238E27FC236}">
                  <a16:creationId xmlns:a16="http://schemas.microsoft.com/office/drawing/2014/main" id="{47E2B18F-9EA9-EB6F-5BEE-1ACFDC6DC966}"/>
                </a:ext>
              </a:extLst>
            </p:cNvPr>
            <p:cNvGrpSpPr/>
            <p:nvPr/>
          </p:nvGrpSpPr>
          <p:grpSpPr>
            <a:xfrm>
              <a:off x="9485518" y="2417662"/>
              <a:ext cx="70906" cy="70906"/>
              <a:chOff x="7809442" y="1975911"/>
              <a:chExt cx="70906" cy="70906"/>
            </a:xfrm>
          </p:grpSpPr>
          <p:cxnSp>
            <p:nvCxnSpPr>
              <p:cNvPr id="9803" name="Straight Connector 9802">
                <a:extLst>
                  <a:ext uri="{FF2B5EF4-FFF2-40B4-BE49-F238E27FC236}">
                    <a16:creationId xmlns:a16="http://schemas.microsoft.com/office/drawing/2014/main" id="{22346F5E-60F7-55AF-D0BD-7F3400856F0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04" name="Straight Connector 9803">
                <a:extLst>
                  <a:ext uri="{FF2B5EF4-FFF2-40B4-BE49-F238E27FC236}">
                    <a16:creationId xmlns:a16="http://schemas.microsoft.com/office/drawing/2014/main" id="{A813C657-D0D1-CC87-73E3-D24F40B6A4E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5" name="Group 9804">
              <a:extLst>
                <a:ext uri="{FF2B5EF4-FFF2-40B4-BE49-F238E27FC236}">
                  <a16:creationId xmlns:a16="http://schemas.microsoft.com/office/drawing/2014/main" id="{8CA4AAE7-0700-DE49-057D-07891D2C0C98}"/>
                </a:ext>
              </a:extLst>
            </p:cNvPr>
            <p:cNvGrpSpPr/>
            <p:nvPr/>
          </p:nvGrpSpPr>
          <p:grpSpPr>
            <a:xfrm>
              <a:off x="9512815" y="2417662"/>
              <a:ext cx="70906" cy="70906"/>
              <a:chOff x="7809442" y="1975911"/>
              <a:chExt cx="70906" cy="70906"/>
            </a:xfrm>
          </p:grpSpPr>
          <p:cxnSp>
            <p:nvCxnSpPr>
              <p:cNvPr id="9806" name="Straight Connector 9805">
                <a:extLst>
                  <a:ext uri="{FF2B5EF4-FFF2-40B4-BE49-F238E27FC236}">
                    <a16:creationId xmlns:a16="http://schemas.microsoft.com/office/drawing/2014/main" id="{9A01B743-4B04-E55C-F97C-7AF8F7A2CE8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05B93562-1B61-9AC2-D434-DAA4E430EB2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8" name="Group 9807">
              <a:extLst>
                <a:ext uri="{FF2B5EF4-FFF2-40B4-BE49-F238E27FC236}">
                  <a16:creationId xmlns:a16="http://schemas.microsoft.com/office/drawing/2014/main" id="{F7011F3F-DA6A-1692-3446-E62640CE146E}"/>
                </a:ext>
              </a:extLst>
            </p:cNvPr>
            <p:cNvGrpSpPr/>
            <p:nvPr/>
          </p:nvGrpSpPr>
          <p:grpSpPr>
            <a:xfrm>
              <a:off x="9526954" y="2417662"/>
              <a:ext cx="70906" cy="70906"/>
              <a:chOff x="7809442" y="1975911"/>
              <a:chExt cx="70906" cy="70906"/>
            </a:xfrm>
          </p:grpSpPr>
          <p:cxnSp>
            <p:nvCxnSpPr>
              <p:cNvPr id="9809" name="Straight Connector 9808">
                <a:extLst>
                  <a:ext uri="{FF2B5EF4-FFF2-40B4-BE49-F238E27FC236}">
                    <a16:creationId xmlns:a16="http://schemas.microsoft.com/office/drawing/2014/main" id="{3A7D4795-9B0E-ACB5-3DB0-98807D5EE95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590E83AD-12F5-2764-E3B6-8C5BBEA43DE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11" name="Group 9810">
              <a:extLst>
                <a:ext uri="{FF2B5EF4-FFF2-40B4-BE49-F238E27FC236}">
                  <a16:creationId xmlns:a16="http://schemas.microsoft.com/office/drawing/2014/main" id="{0FDFB371-2CFA-7C18-B2FA-908374E73F31}"/>
                </a:ext>
              </a:extLst>
            </p:cNvPr>
            <p:cNvGrpSpPr/>
            <p:nvPr/>
          </p:nvGrpSpPr>
          <p:grpSpPr>
            <a:xfrm>
              <a:off x="9548268" y="2425147"/>
              <a:ext cx="70906" cy="70906"/>
              <a:chOff x="7809442" y="1975911"/>
              <a:chExt cx="70906" cy="70906"/>
            </a:xfrm>
          </p:grpSpPr>
          <p:cxnSp>
            <p:nvCxnSpPr>
              <p:cNvPr id="9812" name="Straight Connector 9811">
                <a:extLst>
                  <a:ext uri="{FF2B5EF4-FFF2-40B4-BE49-F238E27FC236}">
                    <a16:creationId xmlns:a16="http://schemas.microsoft.com/office/drawing/2014/main" id="{66290AC2-3482-C308-EC56-D57EE545141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03C5DD6F-CD17-1198-FB51-C2E305A53CD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14" name="Group 9813">
              <a:extLst>
                <a:ext uri="{FF2B5EF4-FFF2-40B4-BE49-F238E27FC236}">
                  <a16:creationId xmlns:a16="http://schemas.microsoft.com/office/drawing/2014/main" id="{FCF72FD1-3188-7858-706D-27DDAAB8E338}"/>
                </a:ext>
              </a:extLst>
            </p:cNvPr>
            <p:cNvGrpSpPr/>
            <p:nvPr/>
          </p:nvGrpSpPr>
          <p:grpSpPr>
            <a:xfrm>
              <a:off x="9562407" y="2438799"/>
              <a:ext cx="70906" cy="70906"/>
              <a:chOff x="7809442" y="1975911"/>
              <a:chExt cx="70906" cy="70906"/>
            </a:xfrm>
          </p:grpSpPr>
          <p:cxnSp>
            <p:nvCxnSpPr>
              <p:cNvPr id="9815" name="Straight Connector 9814">
                <a:extLst>
                  <a:ext uri="{FF2B5EF4-FFF2-40B4-BE49-F238E27FC236}">
                    <a16:creationId xmlns:a16="http://schemas.microsoft.com/office/drawing/2014/main" id="{A82BF43A-F42B-A260-8E53-3CF90F6E0A4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268BE179-D582-CC7E-D67D-2FB2738D406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17" name="Group 9816">
              <a:extLst>
                <a:ext uri="{FF2B5EF4-FFF2-40B4-BE49-F238E27FC236}">
                  <a16:creationId xmlns:a16="http://schemas.microsoft.com/office/drawing/2014/main" id="{9E81093A-EC2E-462F-1676-78F15437BA39}"/>
                </a:ext>
              </a:extLst>
            </p:cNvPr>
            <p:cNvGrpSpPr/>
            <p:nvPr/>
          </p:nvGrpSpPr>
          <p:grpSpPr>
            <a:xfrm>
              <a:off x="9576627" y="2438498"/>
              <a:ext cx="70906" cy="70906"/>
              <a:chOff x="7809442" y="1975911"/>
              <a:chExt cx="70906" cy="70906"/>
            </a:xfrm>
          </p:grpSpPr>
          <p:cxnSp>
            <p:nvCxnSpPr>
              <p:cNvPr id="9818" name="Straight Connector 9817">
                <a:extLst>
                  <a:ext uri="{FF2B5EF4-FFF2-40B4-BE49-F238E27FC236}">
                    <a16:creationId xmlns:a16="http://schemas.microsoft.com/office/drawing/2014/main" id="{41B85AD9-055E-DE9A-0C8A-32969083FED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E42BBC25-5C3F-78BD-2A13-5FCFE620B84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20" name="Group 9819">
              <a:extLst>
                <a:ext uri="{FF2B5EF4-FFF2-40B4-BE49-F238E27FC236}">
                  <a16:creationId xmlns:a16="http://schemas.microsoft.com/office/drawing/2014/main" id="{8A655BDA-B557-4807-C191-574CC6D54041}"/>
                </a:ext>
              </a:extLst>
            </p:cNvPr>
            <p:cNvGrpSpPr/>
            <p:nvPr/>
          </p:nvGrpSpPr>
          <p:grpSpPr>
            <a:xfrm>
              <a:off x="9608326" y="2438498"/>
              <a:ext cx="70906" cy="70906"/>
              <a:chOff x="7809442" y="1975911"/>
              <a:chExt cx="70906" cy="70906"/>
            </a:xfrm>
          </p:grpSpPr>
          <p:cxnSp>
            <p:nvCxnSpPr>
              <p:cNvPr id="9821" name="Straight Connector 9820">
                <a:extLst>
                  <a:ext uri="{FF2B5EF4-FFF2-40B4-BE49-F238E27FC236}">
                    <a16:creationId xmlns:a16="http://schemas.microsoft.com/office/drawing/2014/main" id="{3A17A9EE-B262-41BF-18FA-F498B624B91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22" name="Straight Connector 9821">
                <a:extLst>
                  <a:ext uri="{FF2B5EF4-FFF2-40B4-BE49-F238E27FC236}">
                    <a16:creationId xmlns:a16="http://schemas.microsoft.com/office/drawing/2014/main" id="{BBE93B7E-820A-AE34-9AEA-82CCD9EE143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23" name="Group 9822">
              <a:extLst>
                <a:ext uri="{FF2B5EF4-FFF2-40B4-BE49-F238E27FC236}">
                  <a16:creationId xmlns:a16="http://schemas.microsoft.com/office/drawing/2014/main" id="{21AEB79C-3731-7196-F19F-F982F271A44A}"/>
                </a:ext>
              </a:extLst>
            </p:cNvPr>
            <p:cNvGrpSpPr/>
            <p:nvPr/>
          </p:nvGrpSpPr>
          <p:grpSpPr>
            <a:xfrm>
              <a:off x="9630295" y="2438498"/>
              <a:ext cx="70906" cy="70906"/>
              <a:chOff x="7809442" y="1975911"/>
              <a:chExt cx="70906" cy="70906"/>
            </a:xfrm>
          </p:grpSpPr>
          <p:cxnSp>
            <p:nvCxnSpPr>
              <p:cNvPr id="9824" name="Straight Connector 9823">
                <a:extLst>
                  <a:ext uri="{FF2B5EF4-FFF2-40B4-BE49-F238E27FC236}">
                    <a16:creationId xmlns:a16="http://schemas.microsoft.com/office/drawing/2014/main" id="{7DD94441-51E3-E7EB-440D-CF4954DC773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25" name="Straight Connector 9824">
                <a:extLst>
                  <a:ext uri="{FF2B5EF4-FFF2-40B4-BE49-F238E27FC236}">
                    <a16:creationId xmlns:a16="http://schemas.microsoft.com/office/drawing/2014/main" id="{BFAD8160-41F9-5C92-D444-3FB5DDBCA11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26" name="Group 9825">
              <a:extLst>
                <a:ext uri="{FF2B5EF4-FFF2-40B4-BE49-F238E27FC236}">
                  <a16:creationId xmlns:a16="http://schemas.microsoft.com/office/drawing/2014/main" id="{A13D7047-EBDB-2854-2EF2-0A72B2580B0D}"/>
                </a:ext>
              </a:extLst>
            </p:cNvPr>
            <p:cNvGrpSpPr/>
            <p:nvPr/>
          </p:nvGrpSpPr>
          <p:grpSpPr>
            <a:xfrm>
              <a:off x="9665748" y="2445934"/>
              <a:ext cx="70906" cy="70906"/>
              <a:chOff x="7809442" y="1975911"/>
              <a:chExt cx="70906" cy="70906"/>
            </a:xfrm>
          </p:grpSpPr>
          <p:cxnSp>
            <p:nvCxnSpPr>
              <p:cNvPr id="9827" name="Straight Connector 9826">
                <a:extLst>
                  <a:ext uri="{FF2B5EF4-FFF2-40B4-BE49-F238E27FC236}">
                    <a16:creationId xmlns:a16="http://schemas.microsoft.com/office/drawing/2014/main" id="{CE101CA8-C374-A202-ED75-4A9803E0BCE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28" name="Straight Connector 9827">
                <a:extLst>
                  <a:ext uri="{FF2B5EF4-FFF2-40B4-BE49-F238E27FC236}">
                    <a16:creationId xmlns:a16="http://schemas.microsoft.com/office/drawing/2014/main" id="{F46EEA96-65AD-FAF1-800E-10A850775DC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29" name="Group 9828">
              <a:extLst>
                <a:ext uri="{FF2B5EF4-FFF2-40B4-BE49-F238E27FC236}">
                  <a16:creationId xmlns:a16="http://schemas.microsoft.com/office/drawing/2014/main" id="{8EF8372D-C9C0-4F26-3E0E-A79D6F2586F4}"/>
                </a:ext>
              </a:extLst>
            </p:cNvPr>
            <p:cNvGrpSpPr/>
            <p:nvPr/>
          </p:nvGrpSpPr>
          <p:grpSpPr>
            <a:xfrm>
              <a:off x="9680072" y="2445352"/>
              <a:ext cx="70906" cy="70906"/>
              <a:chOff x="7809442" y="1975911"/>
              <a:chExt cx="70906" cy="70906"/>
            </a:xfrm>
          </p:grpSpPr>
          <p:cxnSp>
            <p:nvCxnSpPr>
              <p:cNvPr id="9830" name="Straight Connector 9829">
                <a:extLst>
                  <a:ext uri="{FF2B5EF4-FFF2-40B4-BE49-F238E27FC236}">
                    <a16:creationId xmlns:a16="http://schemas.microsoft.com/office/drawing/2014/main" id="{450F9334-6E38-F95B-8BFE-E3C7B0A0E60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31" name="Straight Connector 9830">
                <a:extLst>
                  <a:ext uri="{FF2B5EF4-FFF2-40B4-BE49-F238E27FC236}">
                    <a16:creationId xmlns:a16="http://schemas.microsoft.com/office/drawing/2014/main" id="{53DA105B-97F1-5650-A12F-34DD852AC77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32" name="Group 9831">
              <a:extLst>
                <a:ext uri="{FF2B5EF4-FFF2-40B4-BE49-F238E27FC236}">
                  <a16:creationId xmlns:a16="http://schemas.microsoft.com/office/drawing/2014/main" id="{50FF4D09-8CA8-EE83-DAF8-36A17E08B74D}"/>
                </a:ext>
              </a:extLst>
            </p:cNvPr>
            <p:cNvGrpSpPr/>
            <p:nvPr/>
          </p:nvGrpSpPr>
          <p:grpSpPr>
            <a:xfrm>
              <a:off x="9712698" y="2448324"/>
              <a:ext cx="70906" cy="70906"/>
              <a:chOff x="7809442" y="1975911"/>
              <a:chExt cx="70906" cy="70906"/>
            </a:xfrm>
          </p:grpSpPr>
          <p:cxnSp>
            <p:nvCxnSpPr>
              <p:cNvPr id="9833" name="Straight Connector 9832">
                <a:extLst>
                  <a:ext uri="{FF2B5EF4-FFF2-40B4-BE49-F238E27FC236}">
                    <a16:creationId xmlns:a16="http://schemas.microsoft.com/office/drawing/2014/main" id="{99AF0FDF-9B70-8C78-9D40-CEED1CD5F79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34" name="Straight Connector 9833">
                <a:extLst>
                  <a:ext uri="{FF2B5EF4-FFF2-40B4-BE49-F238E27FC236}">
                    <a16:creationId xmlns:a16="http://schemas.microsoft.com/office/drawing/2014/main" id="{9D5B79C4-0D78-8CCF-16E0-9685F58307E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35" name="Group 9834">
              <a:extLst>
                <a:ext uri="{FF2B5EF4-FFF2-40B4-BE49-F238E27FC236}">
                  <a16:creationId xmlns:a16="http://schemas.microsoft.com/office/drawing/2014/main" id="{5B38A451-7EB4-A39C-F635-397344E53650}"/>
                </a:ext>
              </a:extLst>
            </p:cNvPr>
            <p:cNvGrpSpPr/>
            <p:nvPr/>
          </p:nvGrpSpPr>
          <p:grpSpPr>
            <a:xfrm>
              <a:off x="9724961" y="2453115"/>
              <a:ext cx="70906" cy="70906"/>
              <a:chOff x="7809442" y="1975911"/>
              <a:chExt cx="70906" cy="70906"/>
            </a:xfrm>
          </p:grpSpPr>
          <p:cxnSp>
            <p:nvCxnSpPr>
              <p:cNvPr id="9836" name="Straight Connector 9835">
                <a:extLst>
                  <a:ext uri="{FF2B5EF4-FFF2-40B4-BE49-F238E27FC236}">
                    <a16:creationId xmlns:a16="http://schemas.microsoft.com/office/drawing/2014/main" id="{489C336A-4C31-25B6-D4E3-F4B482492FC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37" name="Straight Connector 9836">
                <a:extLst>
                  <a:ext uri="{FF2B5EF4-FFF2-40B4-BE49-F238E27FC236}">
                    <a16:creationId xmlns:a16="http://schemas.microsoft.com/office/drawing/2014/main" id="{3099CF8A-FEBD-A077-83CA-9D8772E0F83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38" name="Group 9837">
              <a:extLst>
                <a:ext uri="{FF2B5EF4-FFF2-40B4-BE49-F238E27FC236}">
                  <a16:creationId xmlns:a16="http://schemas.microsoft.com/office/drawing/2014/main" id="{AC49F488-FE87-873B-068B-647E4F2B53FB}"/>
                </a:ext>
              </a:extLst>
            </p:cNvPr>
            <p:cNvGrpSpPr/>
            <p:nvPr/>
          </p:nvGrpSpPr>
          <p:grpSpPr>
            <a:xfrm>
              <a:off x="9763267" y="2450705"/>
              <a:ext cx="70906" cy="70906"/>
              <a:chOff x="7809442" y="1975911"/>
              <a:chExt cx="70906" cy="70906"/>
            </a:xfrm>
          </p:grpSpPr>
          <p:cxnSp>
            <p:nvCxnSpPr>
              <p:cNvPr id="9839" name="Straight Connector 9838">
                <a:extLst>
                  <a:ext uri="{FF2B5EF4-FFF2-40B4-BE49-F238E27FC236}">
                    <a16:creationId xmlns:a16="http://schemas.microsoft.com/office/drawing/2014/main" id="{9E6EFF0B-BB75-FFAC-13A5-9AD8C5D7B0E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40" name="Straight Connector 9839">
                <a:extLst>
                  <a:ext uri="{FF2B5EF4-FFF2-40B4-BE49-F238E27FC236}">
                    <a16:creationId xmlns:a16="http://schemas.microsoft.com/office/drawing/2014/main" id="{1F04614A-7383-7322-9E6B-AEEC2E59D44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41" name="Group 9840">
              <a:extLst>
                <a:ext uri="{FF2B5EF4-FFF2-40B4-BE49-F238E27FC236}">
                  <a16:creationId xmlns:a16="http://schemas.microsoft.com/office/drawing/2014/main" id="{EA51D5F6-89D6-E2AD-47F9-E97FB1C2DEAD}"/>
                </a:ext>
              </a:extLst>
            </p:cNvPr>
            <p:cNvGrpSpPr/>
            <p:nvPr/>
          </p:nvGrpSpPr>
          <p:grpSpPr>
            <a:xfrm>
              <a:off x="9781055" y="2450705"/>
              <a:ext cx="70906" cy="70906"/>
              <a:chOff x="7809442" y="1975911"/>
              <a:chExt cx="70906" cy="70906"/>
            </a:xfrm>
          </p:grpSpPr>
          <p:cxnSp>
            <p:nvCxnSpPr>
              <p:cNvPr id="9842" name="Straight Connector 9841">
                <a:extLst>
                  <a:ext uri="{FF2B5EF4-FFF2-40B4-BE49-F238E27FC236}">
                    <a16:creationId xmlns:a16="http://schemas.microsoft.com/office/drawing/2014/main" id="{A6CFF8A4-45EF-5542-38C6-5406E69FD73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43" name="Straight Connector 9842">
                <a:extLst>
                  <a:ext uri="{FF2B5EF4-FFF2-40B4-BE49-F238E27FC236}">
                    <a16:creationId xmlns:a16="http://schemas.microsoft.com/office/drawing/2014/main" id="{CDC669B3-4B81-5ECA-683A-A9DB708A672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44" name="Group 9843">
              <a:extLst>
                <a:ext uri="{FF2B5EF4-FFF2-40B4-BE49-F238E27FC236}">
                  <a16:creationId xmlns:a16="http://schemas.microsoft.com/office/drawing/2014/main" id="{ABC7735D-D3A0-6DAA-66B8-D9E95B4652E0}"/>
                </a:ext>
              </a:extLst>
            </p:cNvPr>
            <p:cNvGrpSpPr/>
            <p:nvPr/>
          </p:nvGrpSpPr>
          <p:grpSpPr>
            <a:xfrm>
              <a:off x="9834173" y="2453115"/>
              <a:ext cx="70906" cy="70906"/>
              <a:chOff x="7809442" y="1975911"/>
              <a:chExt cx="70906" cy="70906"/>
            </a:xfrm>
          </p:grpSpPr>
          <p:cxnSp>
            <p:nvCxnSpPr>
              <p:cNvPr id="9845" name="Straight Connector 9844">
                <a:extLst>
                  <a:ext uri="{FF2B5EF4-FFF2-40B4-BE49-F238E27FC236}">
                    <a16:creationId xmlns:a16="http://schemas.microsoft.com/office/drawing/2014/main" id="{08C0E56F-4246-F718-0FAB-94240E51043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46" name="Straight Connector 9845">
                <a:extLst>
                  <a:ext uri="{FF2B5EF4-FFF2-40B4-BE49-F238E27FC236}">
                    <a16:creationId xmlns:a16="http://schemas.microsoft.com/office/drawing/2014/main" id="{1477C02F-ECDD-3F20-2742-629740F44F8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47" name="Group 9846">
              <a:extLst>
                <a:ext uri="{FF2B5EF4-FFF2-40B4-BE49-F238E27FC236}">
                  <a16:creationId xmlns:a16="http://schemas.microsoft.com/office/drawing/2014/main" id="{C9426C8C-7BED-571D-376B-B37996F098D9}"/>
                </a:ext>
              </a:extLst>
            </p:cNvPr>
            <p:cNvGrpSpPr/>
            <p:nvPr/>
          </p:nvGrpSpPr>
          <p:grpSpPr>
            <a:xfrm>
              <a:off x="9880416" y="2456369"/>
              <a:ext cx="70906" cy="70906"/>
              <a:chOff x="7809442" y="1975911"/>
              <a:chExt cx="70906" cy="70906"/>
            </a:xfrm>
          </p:grpSpPr>
          <p:cxnSp>
            <p:nvCxnSpPr>
              <p:cNvPr id="9848" name="Straight Connector 9847">
                <a:extLst>
                  <a:ext uri="{FF2B5EF4-FFF2-40B4-BE49-F238E27FC236}">
                    <a16:creationId xmlns:a16="http://schemas.microsoft.com/office/drawing/2014/main" id="{21E24D07-575C-5B8E-3A3A-8924D67A9ED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49" name="Straight Connector 9848">
                <a:extLst>
                  <a:ext uri="{FF2B5EF4-FFF2-40B4-BE49-F238E27FC236}">
                    <a16:creationId xmlns:a16="http://schemas.microsoft.com/office/drawing/2014/main" id="{81F2302B-4C35-DE53-09D1-20540D02AEB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50" name="Group 9849">
              <a:extLst>
                <a:ext uri="{FF2B5EF4-FFF2-40B4-BE49-F238E27FC236}">
                  <a16:creationId xmlns:a16="http://schemas.microsoft.com/office/drawing/2014/main" id="{2F98680E-C713-F04B-0FA6-202AEA403B76}"/>
                </a:ext>
              </a:extLst>
            </p:cNvPr>
            <p:cNvGrpSpPr/>
            <p:nvPr/>
          </p:nvGrpSpPr>
          <p:grpSpPr>
            <a:xfrm>
              <a:off x="9930005" y="2486149"/>
              <a:ext cx="70906" cy="70906"/>
              <a:chOff x="7809442" y="1975911"/>
              <a:chExt cx="70906" cy="70906"/>
            </a:xfrm>
          </p:grpSpPr>
          <p:cxnSp>
            <p:nvCxnSpPr>
              <p:cNvPr id="9851" name="Straight Connector 9850">
                <a:extLst>
                  <a:ext uri="{FF2B5EF4-FFF2-40B4-BE49-F238E27FC236}">
                    <a16:creationId xmlns:a16="http://schemas.microsoft.com/office/drawing/2014/main" id="{7CA5B322-951B-DAE7-05D9-155787C6358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52" name="Straight Connector 9851">
                <a:extLst>
                  <a:ext uri="{FF2B5EF4-FFF2-40B4-BE49-F238E27FC236}">
                    <a16:creationId xmlns:a16="http://schemas.microsoft.com/office/drawing/2014/main" id="{27D00E5B-A842-B887-B406-E8DC5109994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53" name="Group 9852">
              <a:extLst>
                <a:ext uri="{FF2B5EF4-FFF2-40B4-BE49-F238E27FC236}">
                  <a16:creationId xmlns:a16="http://schemas.microsoft.com/office/drawing/2014/main" id="{655B8557-9C20-3A15-8FE3-DC14B1D4813C}"/>
                </a:ext>
              </a:extLst>
            </p:cNvPr>
            <p:cNvGrpSpPr/>
            <p:nvPr/>
          </p:nvGrpSpPr>
          <p:grpSpPr>
            <a:xfrm>
              <a:off x="9947981" y="2486149"/>
              <a:ext cx="70906" cy="70906"/>
              <a:chOff x="7809442" y="1975911"/>
              <a:chExt cx="70906" cy="70906"/>
            </a:xfrm>
          </p:grpSpPr>
          <p:cxnSp>
            <p:nvCxnSpPr>
              <p:cNvPr id="9854" name="Straight Connector 9853">
                <a:extLst>
                  <a:ext uri="{FF2B5EF4-FFF2-40B4-BE49-F238E27FC236}">
                    <a16:creationId xmlns:a16="http://schemas.microsoft.com/office/drawing/2014/main" id="{588424EE-5495-28F5-70FA-352DC33288D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55" name="Straight Connector 9854">
                <a:extLst>
                  <a:ext uri="{FF2B5EF4-FFF2-40B4-BE49-F238E27FC236}">
                    <a16:creationId xmlns:a16="http://schemas.microsoft.com/office/drawing/2014/main" id="{EFBF0F67-D3CD-61FA-5972-784AA841100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56" name="Group 9855">
              <a:extLst>
                <a:ext uri="{FF2B5EF4-FFF2-40B4-BE49-F238E27FC236}">
                  <a16:creationId xmlns:a16="http://schemas.microsoft.com/office/drawing/2014/main" id="{5337771B-A8E7-C957-282B-93FA303B3E37}"/>
                </a:ext>
              </a:extLst>
            </p:cNvPr>
            <p:cNvGrpSpPr/>
            <p:nvPr/>
          </p:nvGrpSpPr>
          <p:grpSpPr>
            <a:xfrm>
              <a:off x="9968372" y="2489296"/>
              <a:ext cx="70906" cy="70906"/>
              <a:chOff x="7809442" y="1975911"/>
              <a:chExt cx="70906" cy="70906"/>
            </a:xfrm>
          </p:grpSpPr>
          <p:cxnSp>
            <p:nvCxnSpPr>
              <p:cNvPr id="9857" name="Straight Connector 9856">
                <a:extLst>
                  <a:ext uri="{FF2B5EF4-FFF2-40B4-BE49-F238E27FC236}">
                    <a16:creationId xmlns:a16="http://schemas.microsoft.com/office/drawing/2014/main" id="{DFD092A1-BC94-EA37-B16D-8ACD353957D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58" name="Straight Connector 9857">
                <a:extLst>
                  <a:ext uri="{FF2B5EF4-FFF2-40B4-BE49-F238E27FC236}">
                    <a16:creationId xmlns:a16="http://schemas.microsoft.com/office/drawing/2014/main" id="{8C24F37E-03AA-42C0-49A1-4E72B2FB5BD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59" name="Group 9858">
              <a:extLst>
                <a:ext uri="{FF2B5EF4-FFF2-40B4-BE49-F238E27FC236}">
                  <a16:creationId xmlns:a16="http://schemas.microsoft.com/office/drawing/2014/main" id="{E168D1F8-F6A6-DD55-8AB3-9302333C9A7D}"/>
                </a:ext>
              </a:extLst>
            </p:cNvPr>
            <p:cNvGrpSpPr/>
            <p:nvPr/>
          </p:nvGrpSpPr>
          <p:grpSpPr>
            <a:xfrm>
              <a:off x="9991542" y="2489296"/>
              <a:ext cx="70906" cy="70906"/>
              <a:chOff x="7809442" y="1975911"/>
              <a:chExt cx="70906" cy="70906"/>
            </a:xfrm>
          </p:grpSpPr>
          <p:cxnSp>
            <p:nvCxnSpPr>
              <p:cNvPr id="9860" name="Straight Connector 9859">
                <a:extLst>
                  <a:ext uri="{FF2B5EF4-FFF2-40B4-BE49-F238E27FC236}">
                    <a16:creationId xmlns:a16="http://schemas.microsoft.com/office/drawing/2014/main" id="{1F0653A6-E618-E953-2243-CCD3B4B45D2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61" name="Straight Connector 9860">
                <a:extLst>
                  <a:ext uri="{FF2B5EF4-FFF2-40B4-BE49-F238E27FC236}">
                    <a16:creationId xmlns:a16="http://schemas.microsoft.com/office/drawing/2014/main" id="{25AFA16E-03B8-8BD5-27E0-C5C867D1D06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62" name="Group 9861">
              <a:extLst>
                <a:ext uri="{FF2B5EF4-FFF2-40B4-BE49-F238E27FC236}">
                  <a16:creationId xmlns:a16="http://schemas.microsoft.com/office/drawing/2014/main" id="{001BE467-19DE-11C7-8099-E28D558B2427}"/>
                </a:ext>
              </a:extLst>
            </p:cNvPr>
            <p:cNvGrpSpPr/>
            <p:nvPr/>
          </p:nvGrpSpPr>
          <p:grpSpPr>
            <a:xfrm>
              <a:off x="10016299" y="2489296"/>
              <a:ext cx="70906" cy="70906"/>
              <a:chOff x="7809442" y="1975911"/>
              <a:chExt cx="70906" cy="70906"/>
            </a:xfrm>
          </p:grpSpPr>
          <p:cxnSp>
            <p:nvCxnSpPr>
              <p:cNvPr id="9863" name="Straight Connector 9862">
                <a:extLst>
                  <a:ext uri="{FF2B5EF4-FFF2-40B4-BE49-F238E27FC236}">
                    <a16:creationId xmlns:a16="http://schemas.microsoft.com/office/drawing/2014/main" id="{BF414038-BDDD-2A64-272F-3FA81A4023D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64" name="Straight Connector 9863">
                <a:extLst>
                  <a:ext uri="{FF2B5EF4-FFF2-40B4-BE49-F238E27FC236}">
                    <a16:creationId xmlns:a16="http://schemas.microsoft.com/office/drawing/2014/main" id="{4C312D0A-8070-4F8B-331E-EE774C643AC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65" name="Group 9864">
              <a:extLst>
                <a:ext uri="{FF2B5EF4-FFF2-40B4-BE49-F238E27FC236}">
                  <a16:creationId xmlns:a16="http://schemas.microsoft.com/office/drawing/2014/main" id="{079FC9C7-FFA9-8381-5E19-E9735E9D9370}"/>
                </a:ext>
              </a:extLst>
            </p:cNvPr>
            <p:cNvGrpSpPr/>
            <p:nvPr/>
          </p:nvGrpSpPr>
          <p:grpSpPr>
            <a:xfrm>
              <a:off x="10066076" y="2489296"/>
              <a:ext cx="70906" cy="70906"/>
              <a:chOff x="7809442" y="1975911"/>
              <a:chExt cx="70906" cy="70906"/>
            </a:xfrm>
          </p:grpSpPr>
          <p:cxnSp>
            <p:nvCxnSpPr>
              <p:cNvPr id="9866" name="Straight Connector 9865">
                <a:extLst>
                  <a:ext uri="{FF2B5EF4-FFF2-40B4-BE49-F238E27FC236}">
                    <a16:creationId xmlns:a16="http://schemas.microsoft.com/office/drawing/2014/main" id="{6A4A1F19-1003-EDD4-4D00-1CDAD84EF06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07AACB34-0C4F-53A5-B155-79F0F56D265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68" name="Group 9867">
              <a:extLst>
                <a:ext uri="{FF2B5EF4-FFF2-40B4-BE49-F238E27FC236}">
                  <a16:creationId xmlns:a16="http://schemas.microsoft.com/office/drawing/2014/main" id="{12010C58-B6F9-DB29-F35C-7369C247F364}"/>
                </a:ext>
              </a:extLst>
            </p:cNvPr>
            <p:cNvGrpSpPr/>
            <p:nvPr/>
          </p:nvGrpSpPr>
          <p:grpSpPr>
            <a:xfrm>
              <a:off x="10091742" y="2489296"/>
              <a:ext cx="70906" cy="70906"/>
              <a:chOff x="7809442" y="1975911"/>
              <a:chExt cx="70906" cy="70906"/>
            </a:xfrm>
          </p:grpSpPr>
          <p:cxnSp>
            <p:nvCxnSpPr>
              <p:cNvPr id="9869" name="Straight Connector 9868">
                <a:extLst>
                  <a:ext uri="{FF2B5EF4-FFF2-40B4-BE49-F238E27FC236}">
                    <a16:creationId xmlns:a16="http://schemas.microsoft.com/office/drawing/2014/main" id="{5C1E14E2-9335-2775-6D8F-1CAB52E5439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70" name="Straight Connector 9869">
                <a:extLst>
                  <a:ext uri="{FF2B5EF4-FFF2-40B4-BE49-F238E27FC236}">
                    <a16:creationId xmlns:a16="http://schemas.microsoft.com/office/drawing/2014/main" id="{ABB69482-EE8A-C707-364E-77C05DE01A2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71" name="Group 9870">
              <a:extLst>
                <a:ext uri="{FF2B5EF4-FFF2-40B4-BE49-F238E27FC236}">
                  <a16:creationId xmlns:a16="http://schemas.microsoft.com/office/drawing/2014/main" id="{ABD49577-5133-A3DA-E16C-A0426CF8F854}"/>
                </a:ext>
              </a:extLst>
            </p:cNvPr>
            <p:cNvGrpSpPr/>
            <p:nvPr/>
          </p:nvGrpSpPr>
          <p:grpSpPr>
            <a:xfrm>
              <a:off x="10165613" y="2503771"/>
              <a:ext cx="70906" cy="70906"/>
              <a:chOff x="7809442" y="1975911"/>
              <a:chExt cx="70906" cy="70906"/>
            </a:xfrm>
          </p:grpSpPr>
          <p:cxnSp>
            <p:nvCxnSpPr>
              <p:cNvPr id="9872" name="Straight Connector 9871">
                <a:extLst>
                  <a:ext uri="{FF2B5EF4-FFF2-40B4-BE49-F238E27FC236}">
                    <a16:creationId xmlns:a16="http://schemas.microsoft.com/office/drawing/2014/main" id="{AC80D458-B6F9-6867-BB6F-EF8E7B03585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73" name="Straight Connector 9872">
                <a:extLst>
                  <a:ext uri="{FF2B5EF4-FFF2-40B4-BE49-F238E27FC236}">
                    <a16:creationId xmlns:a16="http://schemas.microsoft.com/office/drawing/2014/main" id="{A0516ACE-1B50-7172-F758-C5C7079F6FF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74" name="Group 9873">
              <a:extLst>
                <a:ext uri="{FF2B5EF4-FFF2-40B4-BE49-F238E27FC236}">
                  <a16:creationId xmlns:a16="http://schemas.microsoft.com/office/drawing/2014/main" id="{AB24D334-CFDB-EB35-0339-54001823FC3E}"/>
                </a:ext>
              </a:extLst>
            </p:cNvPr>
            <p:cNvGrpSpPr/>
            <p:nvPr/>
          </p:nvGrpSpPr>
          <p:grpSpPr>
            <a:xfrm>
              <a:off x="10190409" y="2503771"/>
              <a:ext cx="70906" cy="70906"/>
              <a:chOff x="7809442" y="1975911"/>
              <a:chExt cx="70906" cy="70906"/>
            </a:xfrm>
          </p:grpSpPr>
          <p:cxnSp>
            <p:nvCxnSpPr>
              <p:cNvPr id="9875" name="Straight Connector 9874">
                <a:extLst>
                  <a:ext uri="{FF2B5EF4-FFF2-40B4-BE49-F238E27FC236}">
                    <a16:creationId xmlns:a16="http://schemas.microsoft.com/office/drawing/2014/main" id="{7EC64657-CA19-458F-CFCD-8E04CAC3EE3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DE05A95E-8B7F-666B-286B-10B6CA989A7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77" name="Group 9876">
              <a:extLst>
                <a:ext uri="{FF2B5EF4-FFF2-40B4-BE49-F238E27FC236}">
                  <a16:creationId xmlns:a16="http://schemas.microsoft.com/office/drawing/2014/main" id="{9EF98A4D-27ED-6251-D119-AF2D5825E9BD}"/>
                </a:ext>
              </a:extLst>
            </p:cNvPr>
            <p:cNvGrpSpPr/>
            <p:nvPr/>
          </p:nvGrpSpPr>
          <p:grpSpPr>
            <a:xfrm>
              <a:off x="10208170" y="2503771"/>
              <a:ext cx="70906" cy="70906"/>
              <a:chOff x="7809442" y="1975911"/>
              <a:chExt cx="70906" cy="70906"/>
            </a:xfrm>
          </p:grpSpPr>
          <p:cxnSp>
            <p:nvCxnSpPr>
              <p:cNvPr id="9878" name="Straight Connector 9877">
                <a:extLst>
                  <a:ext uri="{FF2B5EF4-FFF2-40B4-BE49-F238E27FC236}">
                    <a16:creationId xmlns:a16="http://schemas.microsoft.com/office/drawing/2014/main" id="{EC110022-2886-04FD-BD2F-54F915083C7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AB05DD92-CD93-A601-018C-67D30DACBA2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80" name="Group 9879">
              <a:extLst>
                <a:ext uri="{FF2B5EF4-FFF2-40B4-BE49-F238E27FC236}">
                  <a16:creationId xmlns:a16="http://schemas.microsoft.com/office/drawing/2014/main" id="{625304F5-6B23-5C99-DEA4-C3DAC7139C4B}"/>
                </a:ext>
              </a:extLst>
            </p:cNvPr>
            <p:cNvGrpSpPr/>
            <p:nvPr/>
          </p:nvGrpSpPr>
          <p:grpSpPr>
            <a:xfrm>
              <a:off x="10248016" y="2503771"/>
              <a:ext cx="70906" cy="70906"/>
              <a:chOff x="7809442" y="1975911"/>
              <a:chExt cx="70906" cy="70906"/>
            </a:xfrm>
          </p:grpSpPr>
          <p:cxnSp>
            <p:nvCxnSpPr>
              <p:cNvPr id="9881" name="Straight Connector 9880">
                <a:extLst>
                  <a:ext uri="{FF2B5EF4-FFF2-40B4-BE49-F238E27FC236}">
                    <a16:creationId xmlns:a16="http://schemas.microsoft.com/office/drawing/2014/main" id="{1DE90C2D-CA86-7FD7-1666-D32AD54C7E0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C47D579D-A09D-A383-64BD-FA477D2B970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83" name="Group 9882">
              <a:extLst>
                <a:ext uri="{FF2B5EF4-FFF2-40B4-BE49-F238E27FC236}">
                  <a16:creationId xmlns:a16="http://schemas.microsoft.com/office/drawing/2014/main" id="{C852A82C-DBBE-DF1E-0036-AE0873D8D017}"/>
                </a:ext>
              </a:extLst>
            </p:cNvPr>
            <p:cNvGrpSpPr/>
            <p:nvPr/>
          </p:nvGrpSpPr>
          <p:grpSpPr>
            <a:xfrm>
              <a:off x="10268271" y="2503771"/>
              <a:ext cx="70906" cy="70906"/>
              <a:chOff x="7809442" y="1975911"/>
              <a:chExt cx="70906" cy="70906"/>
            </a:xfrm>
          </p:grpSpPr>
          <p:cxnSp>
            <p:nvCxnSpPr>
              <p:cNvPr id="9884" name="Straight Connector 9883">
                <a:extLst>
                  <a:ext uri="{FF2B5EF4-FFF2-40B4-BE49-F238E27FC236}">
                    <a16:creationId xmlns:a16="http://schemas.microsoft.com/office/drawing/2014/main" id="{0D19C787-0E2D-73C9-9715-C03CD088589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85" name="Straight Connector 9884">
                <a:extLst>
                  <a:ext uri="{FF2B5EF4-FFF2-40B4-BE49-F238E27FC236}">
                    <a16:creationId xmlns:a16="http://schemas.microsoft.com/office/drawing/2014/main" id="{8060AD3E-79D5-0BA4-E532-4A10E093891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86" name="Group 9885">
              <a:extLst>
                <a:ext uri="{FF2B5EF4-FFF2-40B4-BE49-F238E27FC236}">
                  <a16:creationId xmlns:a16="http://schemas.microsoft.com/office/drawing/2014/main" id="{19B17233-5F4A-40A9-7061-896157367361}"/>
                </a:ext>
              </a:extLst>
            </p:cNvPr>
            <p:cNvGrpSpPr/>
            <p:nvPr/>
          </p:nvGrpSpPr>
          <p:grpSpPr>
            <a:xfrm>
              <a:off x="10291058" y="2503771"/>
              <a:ext cx="70906" cy="70906"/>
              <a:chOff x="7809442" y="1975911"/>
              <a:chExt cx="70906" cy="70906"/>
            </a:xfrm>
          </p:grpSpPr>
          <p:cxnSp>
            <p:nvCxnSpPr>
              <p:cNvPr id="9887" name="Straight Connector 9886">
                <a:extLst>
                  <a:ext uri="{FF2B5EF4-FFF2-40B4-BE49-F238E27FC236}">
                    <a16:creationId xmlns:a16="http://schemas.microsoft.com/office/drawing/2014/main" id="{C5EE79E3-C64F-82BA-9521-694E33AD064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16D5F515-F8D2-05FD-EFB2-15C1BBC10C3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89" name="Group 9888">
              <a:extLst>
                <a:ext uri="{FF2B5EF4-FFF2-40B4-BE49-F238E27FC236}">
                  <a16:creationId xmlns:a16="http://schemas.microsoft.com/office/drawing/2014/main" id="{E8B90133-5DA8-4222-C185-D8EF5BA7FE86}"/>
                </a:ext>
              </a:extLst>
            </p:cNvPr>
            <p:cNvGrpSpPr/>
            <p:nvPr/>
          </p:nvGrpSpPr>
          <p:grpSpPr>
            <a:xfrm>
              <a:off x="10314160" y="2503771"/>
              <a:ext cx="70906" cy="70906"/>
              <a:chOff x="7809442" y="1975911"/>
              <a:chExt cx="70906" cy="70906"/>
            </a:xfrm>
          </p:grpSpPr>
          <p:cxnSp>
            <p:nvCxnSpPr>
              <p:cNvPr id="9890" name="Straight Connector 9889">
                <a:extLst>
                  <a:ext uri="{FF2B5EF4-FFF2-40B4-BE49-F238E27FC236}">
                    <a16:creationId xmlns:a16="http://schemas.microsoft.com/office/drawing/2014/main" id="{2F2763AC-D72D-9EE7-E906-43DCC6251BF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91" name="Straight Connector 9890">
                <a:extLst>
                  <a:ext uri="{FF2B5EF4-FFF2-40B4-BE49-F238E27FC236}">
                    <a16:creationId xmlns:a16="http://schemas.microsoft.com/office/drawing/2014/main" id="{899E069A-FE5B-5AB9-600C-E13DA226B79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92" name="Group 9891">
              <a:extLst>
                <a:ext uri="{FF2B5EF4-FFF2-40B4-BE49-F238E27FC236}">
                  <a16:creationId xmlns:a16="http://schemas.microsoft.com/office/drawing/2014/main" id="{7878CD7F-671D-1CEC-440A-B69E3E29166C}"/>
                </a:ext>
              </a:extLst>
            </p:cNvPr>
            <p:cNvGrpSpPr/>
            <p:nvPr/>
          </p:nvGrpSpPr>
          <p:grpSpPr>
            <a:xfrm>
              <a:off x="10334038" y="2503771"/>
              <a:ext cx="70906" cy="70906"/>
              <a:chOff x="7809442" y="1975911"/>
              <a:chExt cx="70906" cy="70906"/>
            </a:xfrm>
          </p:grpSpPr>
          <p:cxnSp>
            <p:nvCxnSpPr>
              <p:cNvPr id="9893" name="Straight Connector 9892">
                <a:extLst>
                  <a:ext uri="{FF2B5EF4-FFF2-40B4-BE49-F238E27FC236}">
                    <a16:creationId xmlns:a16="http://schemas.microsoft.com/office/drawing/2014/main" id="{9F273E84-A7CF-C35E-C933-CB90E497B05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94" name="Straight Connector 9893">
                <a:extLst>
                  <a:ext uri="{FF2B5EF4-FFF2-40B4-BE49-F238E27FC236}">
                    <a16:creationId xmlns:a16="http://schemas.microsoft.com/office/drawing/2014/main" id="{B91D260E-1E0D-B804-461A-66BD5894702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95" name="Group 9894">
              <a:extLst>
                <a:ext uri="{FF2B5EF4-FFF2-40B4-BE49-F238E27FC236}">
                  <a16:creationId xmlns:a16="http://schemas.microsoft.com/office/drawing/2014/main" id="{109CD35B-FA9B-3C2E-6C04-3F65016ED9E7}"/>
                </a:ext>
              </a:extLst>
            </p:cNvPr>
            <p:cNvGrpSpPr/>
            <p:nvPr/>
          </p:nvGrpSpPr>
          <p:grpSpPr>
            <a:xfrm>
              <a:off x="10369491" y="2505413"/>
              <a:ext cx="70906" cy="70906"/>
              <a:chOff x="7809442" y="1975911"/>
              <a:chExt cx="70906" cy="70906"/>
            </a:xfrm>
          </p:grpSpPr>
          <p:cxnSp>
            <p:nvCxnSpPr>
              <p:cNvPr id="9896" name="Straight Connector 9895">
                <a:extLst>
                  <a:ext uri="{FF2B5EF4-FFF2-40B4-BE49-F238E27FC236}">
                    <a16:creationId xmlns:a16="http://schemas.microsoft.com/office/drawing/2014/main" id="{D56D66E9-0EE2-BCD2-53B3-1FE6A806ADB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897" name="Straight Connector 9896">
                <a:extLst>
                  <a:ext uri="{FF2B5EF4-FFF2-40B4-BE49-F238E27FC236}">
                    <a16:creationId xmlns:a16="http://schemas.microsoft.com/office/drawing/2014/main" id="{49C9ED9D-7C06-4681-C873-FA3CDD489CC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98" name="Group 9897">
              <a:extLst>
                <a:ext uri="{FF2B5EF4-FFF2-40B4-BE49-F238E27FC236}">
                  <a16:creationId xmlns:a16="http://schemas.microsoft.com/office/drawing/2014/main" id="{B0BD6CDE-C7CE-3022-5A99-61D24386F7D0}"/>
                </a:ext>
              </a:extLst>
            </p:cNvPr>
            <p:cNvGrpSpPr/>
            <p:nvPr/>
          </p:nvGrpSpPr>
          <p:grpSpPr>
            <a:xfrm>
              <a:off x="10391646" y="2523035"/>
              <a:ext cx="70906" cy="70906"/>
              <a:chOff x="7809442" y="1975911"/>
              <a:chExt cx="70906" cy="70906"/>
            </a:xfrm>
          </p:grpSpPr>
          <p:cxnSp>
            <p:nvCxnSpPr>
              <p:cNvPr id="9899" name="Straight Connector 9898">
                <a:extLst>
                  <a:ext uri="{FF2B5EF4-FFF2-40B4-BE49-F238E27FC236}">
                    <a16:creationId xmlns:a16="http://schemas.microsoft.com/office/drawing/2014/main" id="{1446402F-BAB6-43BD-B81C-EC6C6DE25A1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00" name="Straight Connector 9899">
                <a:extLst>
                  <a:ext uri="{FF2B5EF4-FFF2-40B4-BE49-F238E27FC236}">
                    <a16:creationId xmlns:a16="http://schemas.microsoft.com/office/drawing/2014/main" id="{9ABAFAE4-1F95-DC48-AEFD-0430AFBDF8D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874AE1AE-61D1-AD7F-2249-60D1335F3336}"/>
                </a:ext>
              </a:extLst>
            </p:cNvPr>
            <p:cNvGrpSpPr/>
            <p:nvPr/>
          </p:nvGrpSpPr>
          <p:grpSpPr>
            <a:xfrm>
              <a:off x="10416550" y="2534426"/>
              <a:ext cx="70906" cy="70906"/>
              <a:chOff x="7809442" y="1975911"/>
              <a:chExt cx="70906" cy="70906"/>
            </a:xfrm>
          </p:grpSpPr>
          <p:cxnSp>
            <p:nvCxnSpPr>
              <p:cNvPr id="9902" name="Straight Connector 9901">
                <a:extLst>
                  <a:ext uri="{FF2B5EF4-FFF2-40B4-BE49-F238E27FC236}">
                    <a16:creationId xmlns:a16="http://schemas.microsoft.com/office/drawing/2014/main" id="{BB2DA19D-7462-5682-1C0A-353B66C7E9F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03" name="Straight Connector 9902">
                <a:extLst>
                  <a:ext uri="{FF2B5EF4-FFF2-40B4-BE49-F238E27FC236}">
                    <a16:creationId xmlns:a16="http://schemas.microsoft.com/office/drawing/2014/main" id="{1E1AEB92-BA73-2FED-1458-0BE27410FD4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21AB1A06-44EF-46D3-3447-F86DFB7B6FB4}"/>
                </a:ext>
              </a:extLst>
            </p:cNvPr>
            <p:cNvGrpSpPr/>
            <p:nvPr/>
          </p:nvGrpSpPr>
          <p:grpSpPr>
            <a:xfrm>
              <a:off x="10437017" y="2540154"/>
              <a:ext cx="70906" cy="70906"/>
              <a:chOff x="7809442" y="1975911"/>
              <a:chExt cx="70906" cy="70906"/>
            </a:xfrm>
          </p:grpSpPr>
          <p:cxnSp>
            <p:nvCxnSpPr>
              <p:cNvPr id="9905" name="Straight Connector 9904">
                <a:extLst>
                  <a:ext uri="{FF2B5EF4-FFF2-40B4-BE49-F238E27FC236}">
                    <a16:creationId xmlns:a16="http://schemas.microsoft.com/office/drawing/2014/main" id="{417EA050-2F4E-5FC1-69C2-D168C70E2F4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06" name="Straight Connector 9905">
                <a:extLst>
                  <a:ext uri="{FF2B5EF4-FFF2-40B4-BE49-F238E27FC236}">
                    <a16:creationId xmlns:a16="http://schemas.microsoft.com/office/drawing/2014/main" id="{43F37F06-D98F-8DC7-9C8A-225A119EEE0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CD72D5E1-1146-5FAE-D0AA-733AD1299D47}"/>
                </a:ext>
              </a:extLst>
            </p:cNvPr>
            <p:cNvGrpSpPr/>
            <p:nvPr/>
          </p:nvGrpSpPr>
          <p:grpSpPr>
            <a:xfrm>
              <a:off x="10456728" y="2540154"/>
              <a:ext cx="70906" cy="70906"/>
              <a:chOff x="7809442" y="1975911"/>
              <a:chExt cx="70906" cy="70906"/>
            </a:xfrm>
          </p:grpSpPr>
          <p:cxnSp>
            <p:nvCxnSpPr>
              <p:cNvPr id="9908" name="Straight Connector 9907">
                <a:extLst>
                  <a:ext uri="{FF2B5EF4-FFF2-40B4-BE49-F238E27FC236}">
                    <a16:creationId xmlns:a16="http://schemas.microsoft.com/office/drawing/2014/main" id="{7FD770D4-B7CE-122A-50AB-2AC000880EE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09" name="Straight Connector 9908">
                <a:extLst>
                  <a:ext uri="{FF2B5EF4-FFF2-40B4-BE49-F238E27FC236}">
                    <a16:creationId xmlns:a16="http://schemas.microsoft.com/office/drawing/2014/main" id="{D4A183D3-DBA9-5FE9-55B2-CC7E821C875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4" name="Group 9913">
              <a:extLst>
                <a:ext uri="{FF2B5EF4-FFF2-40B4-BE49-F238E27FC236}">
                  <a16:creationId xmlns:a16="http://schemas.microsoft.com/office/drawing/2014/main" id="{E70310AE-D937-4527-AB37-8AFE3ACCA886}"/>
                </a:ext>
              </a:extLst>
            </p:cNvPr>
            <p:cNvGrpSpPr/>
            <p:nvPr/>
          </p:nvGrpSpPr>
          <p:grpSpPr>
            <a:xfrm>
              <a:off x="10474851" y="2540154"/>
              <a:ext cx="70906" cy="70906"/>
              <a:chOff x="7809442" y="1975911"/>
              <a:chExt cx="70906" cy="70906"/>
            </a:xfrm>
          </p:grpSpPr>
          <p:cxnSp>
            <p:nvCxnSpPr>
              <p:cNvPr id="9915" name="Straight Connector 9914">
                <a:extLst>
                  <a:ext uri="{FF2B5EF4-FFF2-40B4-BE49-F238E27FC236}">
                    <a16:creationId xmlns:a16="http://schemas.microsoft.com/office/drawing/2014/main" id="{DD4E5905-16E2-B072-4D53-A291BE0E9C0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16" name="Straight Connector 9915">
                <a:extLst>
                  <a:ext uri="{FF2B5EF4-FFF2-40B4-BE49-F238E27FC236}">
                    <a16:creationId xmlns:a16="http://schemas.microsoft.com/office/drawing/2014/main" id="{F6C649FF-560D-229D-05F9-25378A6B1ED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17" name="Group 9916">
              <a:extLst>
                <a:ext uri="{FF2B5EF4-FFF2-40B4-BE49-F238E27FC236}">
                  <a16:creationId xmlns:a16="http://schemas.microsoft.com/office/drawing/2014/main" id="{39FA246B-5C7B-D689-D39C-45D9939F9161}"/>
                </a:ext>
              </a:extLst>
            </p:cNvPr>
            <p:cNvGrpSpPr/>
            <p:nvPr/>
          </p:nvGrpSpPr>
          <p:grpSpPr>
            <a:xfrm>
              <a:off x="10518475" y="2540154"/>
              <a:ext cx="70906" cy="70906"/>
              <a:chOff x="7809442" y="1975911"/>
              <a:chExt cx="70906" cy="70906"/>
            </a:xfrm>
          </p:grpSpPr>
          <p:cxnSp>
            <p:nvCxnSpPr>
              <p:cNvPr id="9918" name="Straight Connector 9917">
                <a:extLst>
                  <a:ext uri="{FF2B5EF4-FFF2-40B4-BE49-F238E27FC236}">
                    <a16:creationId xmlns:a16="http://schemas.microsoft.com/office/drawing/2014/main" id="{547F493E-135D-34C3-AA6B-AB32805F1AE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19" name="Straight Connector 9918">
                <a:extLst>
                  <a:ext uri="{FF2B5EF4-FFF2-40B4-BE49-F238E27FC236}">
                    <a16:creationId xmlns:a16="http://schemas.microsoft.com/office/drawing/2014/main" id="{B23BE7F7-962D-A755-51A0-6FDF7170A9B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0" name="Group 9919">
              <a:extLst>
                <a:ext uri="{FF2B5EF4-FFF2-40B4-BE49-F238E27FC236}">
                  <a16:creationId xmlns:a16="http://schemas.microsoft.com/office/drawing/2014/main" id="{D2B83101-D7C4-E78A-EEBD-3385721D15FA}"/>
                </a:ext>
              </a:extLst>
            </p:cNvPr>
            <p:cNvGrpSpPr/>
            <p:nvPr/>
          </p:nvGrpSpPr>
          <p:grpSpPr>
            <a:xfrm>
              <a:off x="10535275" y="2540154"/>
              <a:ext cx="70906" cy="70906"/>
              <a:chOff x="7809442" y="1975911"/>
              <a:chExt cx="70906" cy="70906"/>
            </a:xfrm>
          </p:grpSpPr>
          <p:cxnSp>
            <p:nvCxnSpPr>
              <p:cNvPr id="9921" name="Straight Connector 9920">
                <a:extLst>
                  <a:ext uri="{FF2B5EF4-FFF2-40B4-BE49-F238E27FC236}">
                    <a16:creationId xmlns:a16="http://schemas.microsoft.com/office/drawing/2014/main" id="{D75F9345-0257-3482-A419-D3934B7FC16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22" name="Straight Connector 9921">
                <a:extLst>
                  <a:ext uri="{FF2B5EF4-FFF2-40B4-BE49-F238E27FC236}">
                    <a16:creationId xmlns:a16="http://schemas.microsoft.com/office/drawing/2014/main" id="{9EBACC6C-F7F4-807E-206B-7594ECBDED2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3" name="Group 9922">
              <a:extLst>
                <a:ext uri="{FF2B5EF4-FFF2-40B4-BE49-F238E27FC236}">
                  <a16:creationId xmlns:a16="http://schemas.microsoft.com/office/drawing/2014/main" id="{FE7F3212-A203-E455-F2CB-E9471E78BDDF}"/>
                </a:ext>
              </a:extLst>
            </p:cNvPr>
            <p:cNvGrpSpPr/>
            <p:nvPr/>
          </p:nvGrpSpPr>
          <p:grpSpPr>
            <a:xfrm>
              <a:off x="10561151" y="2540154"/>
              <a:ext cx="70906" cy="70906"/>
              <a:chOff x="7809442" y="1975911"/>
              <a:chExt cx="70906" cy="70906"/>
            </a:xfrm>
          </p:grpSpPr>
          <p:cxnSp>
            <p:nvCxnSpPr>
              <p:cNvPr id="9924" name="Straight Connector 9923">
                <a:extLst>
                  <a:ext uri="{FF2B5EF4-FFF2-40B4-BE49-F238E27FC236}">
                    <a16:creationId xmlns:a16="http://schemas.microsoft.com/office/drawing/2014/main" id="{FAC783F6-02B6-5860-CCD6-0F37A52A6AC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25" name="Straight Connector 9924">
                <a:extLst>
                  <a:ext uri="{FF2B5EF4-FFF2-40B4-BE49-F238E27FC236}">
                    <a16:creationId xmlns:a16="http://schemas.microsoft.com/office/drawing/2014/main" id="{5B6414A6-CB13-ECEF-CF61-25D4D902520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6" name="Group 9925">
              <a:extLst>
                <a:ext uri="{FF2B5EF4-FFF2-40B4-BE49-F238E27FC236}">
                  <a16:creationId xmlns:a16="http://schemas.microsoft.com/office/drawing/2014/main" id="{4D70EA3A-EEB2-1BC8-9420-4D5862307A90}"/>
                </a:ext>
              </a:extLst>
            </p:cNvPr>
            <p:cNvGrpSpPr/>
            <p:nvPr/>
          </p:nvGrpSpPr>
          <p:grpSpPr>
            <a:xfrm>
              <a:off x="10582238" y="2549473"/>
              <a:ext cx="70906" cy="70906"/>
              <a:chOff x="7809442" y="1975911"/>
              <a:chExt cx="70906" cy="70906"/>
            </a:xfrm>
          </p:grpSpPr>
          <p:cxnSp>
            <p:nvCxnSpPr>
              <p:cNvPr id="9927" name="Straight Connector 9926">
                <a:extLst>
                  <a:ext uri="{FF2B5EF4-FFF2-40B4-BE49-F238E27FC236}">
                    <a16:creationId xmlns:a16="http://schemas.microsoft.com/office/drawing/2014/main" id="{72E5C1A1-D0E5-E133-3027-AB7FE9AE309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28" name="Straight Connector 9927">
                <a:extLst>
                  <a:ext uri="{FF2B5EF4-FFF2-40B4-BE49-F238E27FC236}">
                    <a16:creationId xmlns:a16="http://schemas.microsoft.com/office/drawing/2014/main" id="{AC0750ED-8220-AA95-399E-9EDD6EBEF99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9" name="Group 9928">
              <a:extLst>
                <a:ext uri="{FF2B5EF4-FFF2-40B4-BE49-F238E27FC236}">
                  <a16:creationId xmlns:a16="http://schemas.microsoft.com/office/drawing/2014/main" id="{3404B693-9780-A78D-0680-4FDA9A22833A}"/>
                </a:ext>
              </a:extLst>
            </p:cNvPr>
            <p:cNvGrpSpPr/>
            <p:nvPr/>
          </p:nvGrpSpPr>
          <p:grpSpPr>
            <a:xfrm>
              <a:off x="10604221" y="2555439"/>
              <a:ext cx="70906" cy="70906"/>
              <a:chOff x="7809442" y="1975911"/>
              <a:chExt cx="70906" cy="70906"/>
            </a:xfrm>
          </p:grpSpPr>
          <p:cxnSp>
            <p:nvCxnSpPr>
              <p:cNvPr id="9930" name="Straight Connector 9929">
                <a:extLst>
                  <a:ext uri="{FF2B5EF4-FFF2-40B4-BE49-F238E27FC236}">
                    <a16:creationId xmlns:a16="http://schemas.microsoft.com/office/drawing/2014/main" id="{DD12616B-ECBD-09F1-26D1-C31631FE932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31" name="Straight Connector 9930">
                <a:extLst>
                  <a:ext uri="{FF2B5EF4-FFF2-40B4-BE49-F238E27FC236}">
                    <a16:creationId xmlns:a16="http://schemas.microsoft.com/office/drawing/2014/main" id="{B9242B33-A37B-D049-5D73-C572493D382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2" name="Group 9931">
              <a:extLst>
                <a:ext uri="{FF2B5EF4-FFF2-40B4-BE49-F238E27FC236}">
                  <a16:creationId xmlns:a16="http://schemas.microsoft.com/office/drawing/2014/main" id="{784F47F0-7D79-DD25-97BB-304CF98DD7EC}"/>
                </a:ext>
              </a:extLst>
            </p:cNvPr>
            <p:cNvGrpSpPr/>
            <p:nvPr/>
          </p:nvGrpSpPr>
          <p:grpSpPr>
            <a:xfrm>
              <a:off x="10626611" y="2560784"/>
              <a:ext cx="70906" cy="70906"/>
              <a:chOff x="7809442" y="1975911"/>
              <a:chExt cx="70906" cy="70906"/>
            </a:xfrm>
          </p:grpSpPr>
          <p:cxnSp>
            <p:nvCxnSpPr>
              <p:cNvPr id="9933" name="Straight Connector 9932">
                <a:extLst>
                  <a:ext uri="{FF2B5EF4-FFF2-40B4-BE49-F238E27FC236}">
                    <a16:creationId xmlns:a16="http://schemas.microsoft.com/office/drawing/2014/main" id="{71C3C58D-66D6-9935-588E-B7557469D87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34" name="Straight Connector 9933">
                <a:extLst>
                  <a:ext uri="{FF2B5EF4-FFF2-40B4-BE49-F238E27FC236}">
                    <a16:creationId xmlns:a16="http://schemas.microsoft.com/office/drawing/2014/main" id="{AC1A5248-8A46-4C86-10DA-E85308D8EAF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5" name="Group 9934">
              <a:extLst>
                <a:ext uri="{FF2B5EF4-FFF2-40B4-BE49-F238E27FC236}">
                  <a16:creationId xmlns:a16="http://schemas.microsoft.com/office/drawing/2014/main" id="{D04FCC23-04A0-335D-23CF-F6C491425EF8}"/>
                </a:ext>
              </a:extLst>
            </p:cNvPr>
            <p:cNvGrpSpPr/>
            <p:nvPr/>
          </p:nvGrpSpPr>
          <p:grpSpPr>
            <a:xfrm>
              <a:off x="10735266" y="2560784"/>
              <a:ext cx="70906" cy="70906"/>
              <a:chOff x="7809442" y="1975911"/>
              <a:chExt cx="70906" cy="70906"/>
            </a:xfrm>
          </p:grpSpPr>
          <p:cxnSp>
            <p:nvCxnSpPr>
              <p:cNvPr id="9936" name="Straight Connector 9935">
                <a:extLst>
                  <a:ext uri="{FF2B5EF4-FFF2-40B4-BE49-F238E27FC236}">
                    <a16:creationId xmlns:a16="http://schemas.microsoft.com/office/drawing/2014/main" id="{DAD28462-E7F8-ED3B-89E6-E79D5E945D6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37" name="Straight Connector 9936">
                <a:extLst>
                  <a:ext uri="{FF2B5EF4-FFF2-40B4-BE49-F238E27FC236}">
                    <a16:creationId xmlns:a16="http://schemas.microsoft.com/office/drawing/2014/main" id="{E135EA00-000C-FB26-4A53-9B505F1989B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38" name="Group 9937">
              <a:extLst>
                <a:ext uri="{FF2B5EF4-FFF2-40B4-BE49-F238E27FC236}">
                  <a16:creationId xmlns:a16="http://schemas.microsoft.com/office/drawing/2014/main" id="{57888E72-BF4C-D658-86C0-69595F4B580C}"/>
                </a:ext>
              </a:extLst>
            </p:cNvPr>
            <p:cNvGrpSpPr/>
            <p:nvPr/>
          </p:nvGrpSpPr>
          <p:grpSpPr>
            <a:xfrm>
              <a:off x="10830589" y="2560784"/>
              <a:ext cx="70906" cy="70906"/>
              <a:chOff x="7809442" y="1975911"/>
              <a:chExt cx="70906" cy="70906"/>
            </a:xfrm>
          </p:grpSpPr>
          <p:cxnSp>
            <p:nvCxnSpPr>
              <p:cNvPr id="9939" name="Straight Connector 9938">
                <a:extLst>
                  <a:ext uri="{FF2B5EF4-FFF2-40B4-BE49-F238E27FC236}">
                    <a16:creationId xmlns:a16="http://schemas.microsoft.com/office/drawing/2014/main" id="{62E601A7-A3CB-26DC-23E9-68F92A94EFA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40" name="Straight Connector 9939">
                <a:extLst>
                  <a:ext uri="{FF2B5EF4-FFF2-40B4-BE49-F238E27FC236}">
                    <a16:creationId xmlns:a16="http://schemas.microsoft.com/office/drawing/2014/main" id="{71F2739E-AD3F-93B8-BF89-12E402A9261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1" name="Group 9940">
              <a:extLst>
                <a:ext uri="{FF2B5EF4-FFF2-40B4-BE49-F238E27FC236}">
                  <a16:creationId xmlns:a16="http://schemas.microsoft.com/office/drawing/2014/main" id="{176B3696-8C89-8D8F-EC74-9580868E8ECD}"/>
                </a:ext>
              </a:extLst>
            </p:cNvPr>
            <p:cNvGrpSpPr/>
            <p:nvPr/>
          </p:nvGrpSpPr>
          <p:grpSpPr>
            <a:xfrm>
              <a:off x="10929256" y="2560784"/>
              <a:ext cx="70906" cy="70906"/>
              <a:chOff x="7809442" y="1975911"/>
              <a:chExt cx="70906" cy="70906"/>
            </a:xfrm>
          </p:grpSpPr>
          <p:cxnSp>
            <p:nvCxnSpPr>
              <p:cNvPr id="9942" name="Straight Connector 9941">
                <a:extLst>
                  <a:ext uri="{FF2B5EF4-FFF2-40B4-BE49-F238E27FC236}">
                    <a16:creationId xmlns:a16="http://schemas.microsoft.com/office/drawing/2014/main" id="{B655D371-4E64-D75E-F629-347F48E981B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43" name="Straight Connector 9942">
                <a:extLst>
                  <a:ext uri="{FF2B5EF4-FFF2-40B4-BE49-F238E27FC236}">
                    <a16:creationId xmlns:a16="http://schemas.microsoft.com/office/drawing/2014/main" id="{7DA412E5-6C87-0D11-ABC2-5D5337CC357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4" name="Group 9943">
              <a:extLst>
                <a:ext uri="{FF2B5EF4-FFF2-40B4-BE49-F238E27FC236}">
                  <a16:creationId xmlns:a16="http://schemas.microsoft.com/office/drawing/2014/main" id="{7B9E3A18-F61D-D390-F038-122BD746DFB7}"/>
                </a:ext>
              </a:extLst>
            </p:cNvPr>
            <p:cNvGrpSpPr/>
            <p:nvPr/>
          </p:nvGrpSpPr>
          <p:grpSpPr>
            <a:xfrm>
              <a:off x="10964709" y="2560784"/>
              <a:ext cx="70906" cy="70906"/>
              <a:chOff x="7809442" y="1975911"/>
              <a:chExt cx="70906" cy="70906"/>
            </a:xfrm>
          </p:grpSpPr>
          <p:cxnSp>
            <p:nvCxnSpPr>
              <p:cNvPr id="9945" name="Straight Connector 9944">
                <a:extLst>
                  <a:ext uri="{FF2B5EF4-FFF2-40B4-BE49-F238E27FC236}">
                    <a16:creationId xmlns:a16="http://schemas.microsoft.com/office/drawing/2014/main" id="{777CBDC1-69AB-34E6-1530-BD0A72B7AF9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46" name="Straight Connector 9945">
                <a:extLst>
                  <a:ext uri="{FF2B5EF4-FFF2-40B4-BE49-F238E27FC236}">
                    <a16:creationId xmlns:a16="http://schemas.microsoft.com/office/drawing/2014/main" id="{D0528293-25D6-488E-4A70-4A150425D58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47" name="Group 9946">
              <a:extLst>
                <a:ext uri="{FF2B5EF4-FFF2-40B4-BE49-F238E27FC236}">
                  <a16:creationId xmlns:a16="http://schemas.microsoft.com/office/drawing/2014/main" id="{29E2A7D1-3C6C-C6EA-CEDE-A44CA0969F1F}"/>
                </a:ext>
              </a:extLst>
            </p:cNvPr>
            <p:cNvGrpSpPr/>
            <p:nvPr/>
          </p:nvGrpSpPr>
          <p:grpSpPr>
            <a:xfrm>
              <a:off x="11108338" y="2560784"/>
              <a:ext cx="70906" cy="70906"/>
              <a:chOff x="7809442" y="1975911"/>
              <a:chExt cx="70906" cy="70906"/>
            </a:xfrm>
          </p:grpSpPr>
          <p:cxnSp>
            <p:nvCxnSpPr>
              <p:cNvPr id="9948" name="Straight Connector 9947">
                <a:extLst>
                  <a:ext uri="{FF2B5EF4-FFF2-40B4-BE49-F238E27FC236}">
                    <a16:creationId xmlns:a16="http://schemas.microsoft.com/office/drawing/2014/main" id="{F1C70123-53E6-E889-EE71-6E1F67C710F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49" name="Straight Connector 9948">
                <a:extLst>
                  <a:ext uri="{FF2B5EF4-FFF2-40B4-BE49-F238E27FC236}">
                    <a16:creationId xmlns:a16="http://schemas.microsoft.com/office/drawing/2014/main" id="{A66141A5-2F53-5BD6-4A3E-038EAF0EF19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0193" name="Group 10192">
            <a:extLst>
              <a:ext uri="{FF2B5EF4-FFF2-40B4-BE49-F238E27FC236}">
                <a16:creationId xmlns:a16="http://schemas.microsoft.com/office/drawing/2014/main" id="{3B77E49C-9056-16C2-E9A6-79DD7C09433C}"/>
              </a:ext>
            </a:extLst>
          </p:cNvPr>
          <p:cNvGrpSpPr/>
          <p:nvPr/>
        </p:nvGrpSpPr>
        <p:grpSpPr>
          <a:xfrm>
            <a:off x="2509838" y="2179044"/>
            <a:ext cx="2900189" cy="422744"/>
            <a:chOff x="2509838" y="2179044"/>
            <a:chExt cx="2900189" cy="422744"/>
          </a:xfrm>
        </p:grpSpPr>
        <p:sp>
          <p:nvSpPr>
            <p:cNvPr id="9954" name="Freeform: Shape 9953">
              <a:extLst>
                <a:ext uri="{FF2B5EF4-FFF2-40B4-BE49-F238E27FC236}">
                  <a16:creationId xmlns:a16="http://schemas.microsoft.com/office/drawing/2014/main" id="{CB5C52B8-6ADE-7430-4C95-A7DB99578993}"/>
                </a:ext>
              </a:extLst>
            </p:cNvPr>
            <p:cNvSpPr/>
            <p:nvPr/>
          </p:nvSpPr>
          <p:spPr bwMode="auto">
            <a:xfrm>
              <a:off x="2509838" y="2183606"/>
              <a:ext cx="2886075" cy="390525"/>
            </a:xfrm>
            <a:custGeom>
              <a:avLst/>
              <a:gdLst>
                <a:gd name="connsiteX0" fmla="*/ 2886075 w 2886075"/>
                <a:gd name="connsiteY0" fmla="*/ 390525 h 390525"/>
                <a:gd name="connsiteX1" fmla="*/ 2483643 w 2886075"/>
                <a:gd name="connsiteY1" fmla="*/ 390525 h 390525"/>
                <a:gd name="connsiteX2" fmla="*/ 2483643 w 2886075"/>
                <a:gd name="connsiteY2" fmla="*/ 369094 h 390525"/>
                <a:gd name="connsiteX3" fmla="*/ 2459831 w 2886075"/>
                <a:gd name="connsiteY3" fmla="*/ 369094 h 390525"/>
                <a:gd name="connsiteX4" fmla="*/ 2459831 w 2886075"/>
                <a:gd name="connsiteY4" fmla="*/ 326232 h 390525"/>
                <a:gd name="connsiteX5" fmla="*/ 2426493 w 2886075"/>
                <a:gd name="connsiteY5" fmla="*/ 326232 h 390525"/>
                <a:gd name="connsiteX6" fmla="*/ 2426493 w 2886075"/>
                <a:gd name="connsiteY6" fmla="*/ 319088 h 390525"/>
                <a:gd name="connsiteX7" fmla="*/ 2402681 w 2886075"/>
                <a:gd name="connsiteY7" fmla="*/ 319088 h 390525"/>
                <a:gd name="connsiteX8" fmla="*/ 2402681 w 2886075"/>
                <a:gd name="connsiteY8" fmla="*/ 292894 h 390525"/>
                <a:gd name="connsiteX9" fmla="*/ 2286000 w 2886075"/>
                <a:gd name="connsiteY9" fmla="*/ 292894 h 390525"/>
                <a:gd name="connsiteX10" fmla="*/ 2286000 w 2886075"/>
                <a:gd name="connsiteY10" fmla="*/ 276225 h 390525"/>
                <a:gd name="connsiteX11" fmla="*/ 2255043 w 2886075"/>
                <a:gd name="connsiteY11" fmla="*/ 276225 h 390525"/>
                <a:gd name="connsiteX12" fmla="*/ 2255043 w 2886075"/>
                <a:gd name="connsiteY12" fmla="*/ 261938 h 390525"/>
                <a:gd name="connsiteX13" fmla="*/ 2240756 w 2886075"/>
                <a:gd name="connsiteY13" fmla="*/ 261938 h 390525"/>
                <a:gd name="connsiteX14" fmla="*/ 2240756 w 2886075"/>
                <a:gd name="connsiteY14" fmla="*/ 242888 h 390525"/>
                <a:gd name="connsiteX15" fmla="*/ 2078831 w 2886075"/>
                <a:gd name="connsiteY15" fmla="*/ 242888 h 390525"/>
                <a:gd name="connsiteX16" fmla="*/ 2078831 w 2886075"/>
                <a:gd name="connsiteY16" fmla="*/ 228600 h 390525"/>
                <a:gd name="connsiteX17" fmla="*/ 2043112 w 2886075"/>
                <a:gd name="connsiteY17" fmla="*/ 228600 h 390525"/>
                <a:gd name="connsiteX18" fmla="*/ 2043112 w 2886075"/>
                <a:gd name="connsiteY18" fmla="*/ 216694 h 390525"/>
                <a:gd name="connsiteX19" fmla="*/ 1905000 w 2886075"/>
                <a:gd name="connsiteY19" fmla="*/ 216694 h 390525"/>
                <a:gd name="connsiteX20" fmla="*/ 1905000 w 2886075"/>
                <a:gd name="connsiteY20" fmla="*/ 207169 h 390525"/>
                <a:gd name="connsiteX21" fmla="*/ 1774031 w 2886075"/>
                <a:gd name="connsiteY21" fmla="*/ 207169 h 390525"/>
                <a:gd name="connsiteX22" fmla="*/ 1774031 w 2886075"/>
                <a:gd name="connsiteY22" fmla="*/ 195263 h 390525"/>
                <a:gd name="connsiteX23" fmla="*/ 1700212 w 2886075"/>
                <a:gd name="connsiteY23" fmla="*/ 195263 h 390525"/>
                <a:gd name="connsiteX24" fmla="*/ 1700212 w 2886075"/>
                <a:gd name="connsiteY24" fmla="*/ 185738 h 390525"/>
                <a:gd name="connsiteX25" fmla="*/ 1543050 w 2886075"/>
                <a:gd name="connsiteY25" fmla="*/ 185738 h 390525"/>
                <a:gd name="connsiteX26" fmla="*/ 1543050 w 2886075"/>
                <a:gd name="connsiteY26" fmla="*/ 173832 h 390525"/>
                <a:gd name="connsiteX27" fmla="*/ 1395412 w 2886075"/>
                <a:gd name="connsiteY27" fmla="*/ 173832 h 390525"/>
                <a:gd name="connsiteX28" fmla="*/ 1395412 w 2886075"/>
                <a:gd name="connsiteY28" fmla="*/ 159544 h 390525"/>
                <a:gd name="connsiteX29" fmla="*/ 1214437 w 2886075"/>
                <a:gd name="connsiteY29" fmla="*/ 159544 h 390525"/>
                <a:gd name="connsiteX30" fmla="*/ 1214437 w 2886075"/>
                <a:gd name="connsiteY30" fmla="*/ 140494 h 390525"/>
                <a:gd name="connsiteX31" fmla="*/ 1057275 w 2886075"/>
                <a:gd name="connsiteY31" fmla="*/ 140494 h 390525"/>
                <a:gd name="connsiteX32" fmla="*/ 1007268 w 2886075"/>
                <a:gd name="connsiteY32" fmla="*/ 140494 h 390525"/>
                <a:gd name="connsiteX33" fmla="*/ 1007268 w 2886075"/>
                <a:gd name="connsiteY33" fmla="*/ 130969 h 390525"/>
                <a:gd name="connsiteX34" fmla="*/ 976312 w 2886075"/>
                <a:gd name="connsiteY34" fmla="*/ 130969 h 390525"/>
                <a:gd name="connsiteX35" fmla="*/ 971550 w 2886075"/>
                <a:gd name="connsiteY35" fmla="*/ 126207 h 390525"/>
                <a:gd name="connsiteX36" fmla="*/ 892968 w 2886075"/>
                <a:gd name="connsiteY36" fmla="*/ 126207 h 390525"/>
                <a:gd name="connsiteX37" fmla="*/ 892968 w 2886075"/>
                <a:gd name="connsiteY37" fmla="*/ 109538 h 390525"/>
                <a:gd name="connsiteX38" fmla="*/ 866775 w 2886075"/>
                <a:gd name="connsiteY38" fmla="*/ 109538 h 390525"/>
                <a:gd name="connsiteX39" fmla="*/ 862012 w 2886075"/>
                <a:gd name="connsiteY39" fmla="*/ 104775 h 390525"/>
                <a:gd name="connsiteX40" fmla="*/ 728662 w 2886075"/>
                <a:gd name="connsiteY40" fmla="*/ 104775 h 390525"/>
                <a:gd name="connsiteX41" fmla="*/ 711993 w 2886075"/>
                <a:gd name="connsiteY41" fmla="*/ 92869 h 390525"/>
                <a:gd name="connsiteX42" fmla="*/ 626268 w 2886075"/>
                <a:gd name="connsiteY42" fmla="*/ 92869 h 390525"/>
                <a:gd name="connsiteX43" fmla="*/ 626268 w 2886075"/>
                <a:gd name="connsiteY43" fmla="*/ 76200 h 390525"/>
                <a:gd name="connsiteX44" fmla="*/ 450056 w 2886075"/>
                <a:gd name="connsiteY44" fmla="*/ 76200 h 390525"/>
                <a:gd name="connsiteX45" fmla="*/ 450056 w 2886075"/>
                <a:gd name="connsiteY45" fmla="*/ 64294 h 390525"/>
                <a:gd name="connsiteX46" fmla="*/ 326231 w 2886075"/>
                <a:gd name="connsiteY46" fmla="*/ 64294 h 390525"/>
                <a:gd name="connsiteX47" fmla="*/ 326231 w 2886075"/>
                <a:gd name="connsiteY47" fmla="*/ 54769 h 390525"/>
                <a:gd name="connsiteX48" fmla="*/ 285750 w 2886075"/>
                <a:gd name="connsiteY48" fmla="*/ 54769 h 390525"/>
                <a:gd name="connsiteX49" fmla="*/ 285750 w 2886075"/>
                <a:gd name="connsiteY49" fmla="*/ 45244 h 390525"/>
                <a:gd name="connsiteX50" fmla="*/ 245268 w 2886075"/>
                <a:gd name="connsiteY50" fmla="*/ 45244 h 390525"/>
                <a:gd name="connsiteX51" fmla="*/ 245268 w 2886075"/>
                <a:gd name="connsiteY51" fmla="*/ 28575 h 390525"/>
                <a:gd name="connsiteX52" fmla="*/ 116681 w 2886075"/>
                <a:gd name="connsiteY52" fmla="*/ 28575 h 390525"/>
                <a:gd name="connsiteX53" fmla="*/ 116681 w 2886075"/>
                <a:gd name="connsiteY53" fmla="*/ 7144 h 390525"/>
                <a:gd name="connsiteX54" fmla="*/ 66675 w 2886075"/>
                <a:gd name="connsiteY54" fmla="*/ 7144 h 390525"/>
                <a:gd name="connsiteX55" fmla="*/ 66675 w 2886075"/>
                <a:gd name="connsiteY55" fmla="*/ 0 h 390525"/>
                <a:gd name="connsiteX56" fmla="*/ 0 w 2886075"/>
                <a:gd name="connsiteY56"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886075" h="390525">
                  <a:moveTo>
                    <a:pt x="2886075" y="390525"/>
                  </a:moveTo>
                  <a:lnTo>
                    <a:pt x="2483643" y="390525"/>
                  </a:lnTo>
                  <a:lnTo>
                    <a:pt x="2483643" y="369094"/>
                  </a:lnTo>
                  <a:lnTo>
                    <a:pt x="2459831" y="369094"/>
                  </a:lnTo>
                  <a:lnTo>
                    <a:pt x="2459831" y="326232"/>
                  </a:lnTo>
                  <a:lnTo>
                    <a:pt x="2426493" y="326232"/>
                  </a:lnTo>
                  <a:lnTo>
                    <a:pt x="2426493" y="319088"/>
                  </a:lnTo>
                  <a:lnTo>
                    <a:pt x="2402681" y="319088"/>
                  </a:lnTo>
                  <a:lnTo>
                    <a:pt x="2402681" y="292894"/>
                  </a:lnTo>
                  <a:lnTo>
                    <a:pt x="2286000" y="292894"/>
                  </a:lnTo>
                  <a:lnTo>
                    <a:pt x="2286000" y="276225"/>
                  </a:lnTo>
                  <a:lnTo>
                    <a:pt x="2255043" y="276225"/>
                  </a:lnTo>
                  <a:lnTo>
                    <a:pt x="2255043" y="261938"/>
                  </a:lnTo>
                  <a:lnTo>
                    <a:pt x="2240756" y="261938"/>
                  </a:lnTo>
                  <a:lnTo>
                    <a:pt x="2240756" y="242888"/>
                  </a:lnTo>
                  <a:lnTo>
                    <a:pt x="2078831" y="242888"/>
                  </a:lnTo>
                  <a:lnTo>
                    <a:pt x="2078831" y="228600"/>
                  </a:lnTo>
                  <a:lnTo>
                    <a:pt x="2043112" y="228600"/>
                  </a:lnTo>
                  <a:lnTo>
                    <a:pt x="2043112" y="216694"/>
                  </a:lnTo>
                  <a:lnTo>
                    <a:pt x="1905000" y="216694"/>
                  </a:lnTo>
                  <a:lnTo>
                    <a:pt x="1905000" y="207169"/>
                  </a:lnTo>
                  <a:lnTo>
                    <a:pt x="1774031" y="207169"/>
                  </a:lnTo>
                  <a:lnTo>
                    <a:pt x="1774031" y="195263"/>
                  </a:lnTo>
                  <a:lnTo>
                    <a:pt x="1700212" y="195263"/>
                  </a:lnTo>
                  <a:lnTo>
                    <a:pt x="1700212" y="185738"/>
                  </a:lnTo>
                  <a:lnTo>
                    <a:pt x="1543050" y="185738"/>
                  </a:lnTo>
                  <a:lnTo>
                    <a:pt x="1543050" y="173832"/>
                  </a:lnTo>
                  <a:lnTo>
                    <a:pt x="1395412" y="173832"/>
                  </a:lnTo>
                  <a:lnTo>
                    <a:pt x="1395412" y="159544"/>
                  </a:lnTo>
                  <a:lnTo>
                    <a:pt x="1214437" y="159544"/>
                  </a:lnTo>
                  <a:lnTo>
                    <a:pt x="1214437" y="140494"/>
                  </a:lnTo>
                  <a:lnTo>
                    <a:pt x="1057275" y="140494"/>
                  </a:lnTo>
                  <a:lnTo>
                    <a:pt x="1007268" y="140494"/>
                  </a:lnTo>
                  <a:lnTo>
                    <a:pt x="1007268" y="130969"/>
                  </a:lnTo>
                  <a:lnTo>
                    <a:pt x="976312" y="130969"/>
                  </a:lnTo>
                  <a:lnTo>
                    <a:pt x="971550" y="126207"/>
                  </a:lnTo>
                  <a:lnTo>
                    <a:pt x="892968" y="126207"/>
                  </a:lnTo>
                  <a:lnTo>
                    <a:pt x="892968" y="109538"/>
                  </a:lnTo>
                  <a:lnTo>
                    <a:pt x="866775" y="109538"/>
                  </a:lnTo>
                  <a:lnTo>
                    <a:pt x="862012" y="104775"/>
                  </a:lnTo>
                  <a:lnTo>
                    <a:pt x="728662" y="104775"/>
                  </a:lnTo>
                  <a:lnTo>
                    <a:pt x="711993" y="92869"/>
                  </a:lnTo>
                  <a:lnTo>
                    <a:pt x="626268" y="92869"/>
                  </a:lnTo>
                  <a:lnTo>
                    <a:pt x="626268" y="76200"/>
                  </a:lnTo>
                  <a:lnTo>
                    <a:pt x="450056" y="76200"/>
                  </a:lnTo>
                  <a:lnTo>
                    <a:pt x="450056" y="64294"/>
                  </a:lnTo>
                  <a:lnTo>
                    <a:pt x="326231" y="64294"/>
                  </a:lnTo>
                  <a:lnTo>
                    <a:pt x="326231" y="54769"/>
                  </a:lnTo>
                  <a:lnTo>
                    <a:pt x="285750" y="54769"/>
                  </a:lnTo>
                  <a:lnTo>
                    <a:pt x="285750" y="45244"/>
                  </a:lnTo>
                  <a:lnTo>
                    <a:pt x="245268" y="45244"/>
                  </a:lnTo>
                  <a:lnTo>
                    <a:pt x="245268" y="28575"/>
                  </a:lnTo>
                  <a:lnTo>
                    <a:pt x="116681" y="28575"/>
                  </a:lnTo>
                  <a:lnTo>
                    <a:pt x="116681" y="7144"/>
                  </a:lnTo>
                  <a:lnTo>
                    <a:pt x="66675" y="7144"/>
                  </a:lnTo>
                  <a:lnTo>
                    <a:pt x="666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955" name="Group 9954">
              <a:extLst>
                <a:ext uri="{FF2B5EF4-FFF2-40B4-BE49-F238E27FC236}">
                  <a16:creationId xmlns:a16="http://schemas.microsoft.com/office/drawing/2014/main" id="{0A08C5A8-FC59-F6B7-5CBE-23EAA42CE858}"/>
                </a:ext>
              </a:extLst>
            </p:cNvPr>
            <p:cNvGrpSpPr/>
            <p:nvPr/>
          </p:nvGrpSpPr>
          <p:grpSpPr>
            <a:xfrm>
              <a:off x="2625149" y="2179044"/>
              <a:ext cx="70906" cy="70906"/>
              <a:chOff x="7809442" y="1975911"/>
              <a:chExt cx="70906" cy="70906"/>
            </a:xfrm>
          </p:grpSpPr>
          <p:cxnSp>
            <p:nvCxnSpPr>
              <p:cNvPr id="9956" name="Straight Connector 9955">
                <a:extLst>
                  <a:ext uri="{FF2B5EF4-FFF2-40B4-BE49-F238E27FC236}">
                    <a16:creationId xmlns:a16="http://schemas.microsoft.com/office/drawing/2014/main" id="{6D04E089-CB54-DECE-513D-B4885CE8AC5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57" name="Straight Connector 9956">
                <a:extLst>
                  <a:ext uri="{FF2B5EF4-FFF2-40B4-BE49-F238E27FC236}">
                    <a16:creationId xmlns:a16="http://schemas.microsoft.com/office/drawing/2014/main" id="{CCEE0146-2E33-08E6-4196-96C2C369C94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58" name="Group 9957">
              <a:extLst>
                <a:ext uri="{FF2B5EF4-FFF2-40B4-BE49-F238E27FC236}">
                  <a16:creationId xmlns:a16="http://schemas.microsoft.com/office/drawing/2014/main" id="{77BE9112-69AA-B064-7B0D-CF71DA6DD696}"/>
                </a:ext>
              </a:extLst>
            </p:cNvPr>
            <p:cNvGrpSpPr/>
            <p:nvPr/>
          </p:nvGrpSpPr>
          <p:grpSpPr>
            <a:xfrm>
              <a:off x="2672300" y="2181225"/>
              <a:ext cx="70906" cy="70906"/>
              <a:chOff x="7809442" y="1975911"/>
              <a:chExt cx="70906" cy="70906"/>
            </a:xfrm>
          </p:grpSpPr>
          <p:cxnSp>
            <p:nvCxnSpPr>
              <p:cNvPr id="9959" name="Straight Connector 9958">
                <a:extLst>
                  <a:ext uri="{FF2B5EF4-FFF2-40B4-BE49-F238E27FC236}">
                    <a16:creationId xmlns:a16="http://schemas.microsoft.com/office/drawing/2014/main" id="{A35FAE4E-50BC-D805-8287-E62FD43EBBD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60" name="Straight Connector 9959">
                <a:extLst>
                  <a:ext uri="{FF2B5EF4-FFF2-40B4-BE49-F238E27FC236}">
                    <a16:creationId xmlns:a16="http://schemas.microsoft.com/office/drawing/2014/main" id="{48BB8122-7F43-C8B2-4D29-40209BBFBB7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61" name="Group 9960">
              <a:extLst>
                <a:ext uri="{FF2B5EF4-FFF2-40B4-BE49-F238E27FC236}">
                  <a16:creationId xmlns:a16="http://schemas.microsoft.com/office/drawing/2014/main" id="{010C7928-414C-77FB-FE6F-D5F8652F7134}"/>
                </a:ext>
              </a:extLst>
            </p:cNvPr>
            <p:cNvGrpSpPr/>
            <p:nvPr/>
          </p:nvGrpSpPr>
          <p:grpSpPr>
            <a:xfrm>
              <a:off x="2758946" y="2201451"/>
              <a:ext cx="70906" cy="70906"/>
              <a:chOff x="7809442" y="1975911"/>
              <a:chExt cx="70906" cy="70906"/>
            </a:xfrm>
          </p:grpSpPr>
          <p:cxnSp>
            <p:nvCxnSpPr>
              <p:cNvPr id="9962" name="Straight Connector 9961">
                <a:extLst>
                  <a:ext uri="{FF2B5EF4-FFF2-40B4-BE49-F238E27FC236}">
                    <a16:creationId xmlns:a16="http://schemas.microsoft.com/office/drawing/2014/main" id="{192DB8D7-DCB3-DECF-E297-BC52FA0DA19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63" name="Straight Connector 9962">
                <a:extLst>
                  <a:ext uri="{FF2B5EF4-FFF2-40B4-BE49-F238E27FC236}">
                    <a16:creationId xmlns:a16="http://schemas.microsoft.com/office/drawing/2014/main" id="{1B6885D4-8040-5597-66B3-CF4C7B22AAA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64" name="Group 9963">
              <a:extLst>
                <a:ext uri="{FF2B5EF4-FFF2-40B4-BE49-F238E27FC236}">
                  <a16:creationId xmlns:a16="http://schemas.microsoft.com/office/drawing/2014/main" id="{2C6492F9-F466-FA51-A3CC-381D582C77FA}"/>
                </a:ext>
              </a:extLst>
            </p:cNvPr>
            <p:cNvGrpSpPr/>
            <p:nvPr/>
          </p:nvGrpSpPr>
          <p:grpSpPr>
            <a:xfrm>
              <a:off x="2929934" y="2223105"/>
              <a:ext cx="70906" cy="70906"/>
              <a:chOff x="7809442" y="1975911"/>
              <a:chExt cx="70906" cy="70906"/>
            </a:xfrm>
          </p:grpSpPr>
          <p:cxnSp>
            <p:nvCxnSpPr>
              <p:cNvPr id="9965" name="Straight Connector 9964">
                <a:extLst>
                  <a:ext uri="{FF2B5EF4-FFF2-40B4-BE49-F238E27FC236}">
                    <a16:creationId xmlns:a16="http://schemas.microsoft.com/office/drawing/2014/main" id="{130AF2BB-F0F5-368C-CE44-2C067296197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66" name="Straight Connector 9965">
                <a:extLst>
                  <a:ext uri="{FF2B5EF4-FFF2-40B4-BE49-F238E27FC236}">
                    <a16:creationId xmlns:a16="http://schemas.microsoft.com/office/drawing/2014/main" id="{0C56EC80-E66D-4933-7882-8A4FA9F853F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67" name="Group 9966">
              <a:extLst>
                <a:ext uri="{FF2B5EF4-FFF2-40B4-BE49-F238E27FC236}">
                  <a16:creationId xmlns:a16="http://schemas.microsoft.com/office/drawing/2014/main" id="{655F89EF-6828-9C89-94BF-E37C49D87751}"/>
                </a:ext>
              </a:extLst>
            </p:cNvPr>
            <p:cNvGrpSpPr/>
            <p:nvPr/>
          </p:nvGrpSpPr>
          <p:grpSpPr>
            <a:xfrm>
              <a:off x="3026069" y="2231010"/>
              <a:ext cx="70906" cy="70906"/>
              <a:chOff x="7809442" y="1975911"/>
              <a:chExt cx="70906" cy="70906"/>
            </a:xfrm>
          </p:grpSpPr>
          <p:cxnSp>
            <p:nvCxnSpPr>
              <p:cNvPr id="9968" name="Straight Connector 9967">
                <a:extLst>
                  <a:ext uri="{FF2B5EF4-FFF2-40B4-BE49-F238E27FC236}">
                    <a16:creationId xmlns:a16="http://schemas.microsoft.com/office/drawing/2014/main" id="{A847586F-4BCF-35F9-AA44-5C636F80880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69" name="Straight Connector 9968">
                <a:extLst>
                  <a:ext uri="{FF2B5EF4-FFF2-40B4-BE49-F238E27FC236}">
                    <a16:creationId xmlns:a16="http://schemas.microsoft.com/office/drawing/2014/main" id="{B1314D38-8817-D58F-1D0C-692DD92C4CF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70" name="Group 9969">
              <a:extLst>
                <a:ext uri="{FF2B5EF4-FFF2-40B4-BE49-F238E27FC236}">
                  <a16:creationId xmlns:a16="http://schemas.microsoft.com/office/drawing/2014/main" id="{4F698587-1891-BA79-E62C-E197BBCA95CA}"/>
                </a:ext>
              </a:extLst>
            </p:cNvPr>
            <p:cNvGrpSpPr/>
            <p:nvPr/>
          </p:nvGrpSpPr>
          <p:grpSpPr>
            <a:xfrm>
              <a:off x="3061522" y="2231010"/>
              <a:ext cx="70906" cy="70906"/>
              <a:chOff x="7809442" y="1975911"/>
              <a:chExt cx="70906" cy="70906"/>
            </a:xfrm>
          </p:grpSpPr>
          <p:cxnSp>
            <p:nvCxnSpPr>
              <p:cNvPr id="9971" name="Straight Connector 9970">
                <a:extLst>
                  <a:ext uri="{FF2B5EF4-FFF2-40B4-BE49-F238E27FC236}">
                    <a16:creationId xmlns:a16="http://schemas.microsoft.com/office/drawing/2014/main" id="{6ABCC263-941D-0D98-C781-143D2E2F3F4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72" name="Straight Connector 9971">
                <a:extLst>
                  <a:ext uri="{FF2B5EF4-FFF2-40B4-BE49-F238E27FC236}">
                    <a16:creationId xmlns:a16="http://schemas.microsoft.com/office/drawing/2014/main" id="{F932AC27-3ED6-3180-0C5C-0AB477421FA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73" name="Group 9972">
              <a:extLst>
                <a:ext uri="{FF2B5EF4-FFF2-40B4-BE49-F238E27FC236}">
                  <a16:creationId xmlns:a16="http://schemas.microsoft.com/office/drawing/2014/main" id="{B6279A43-F589-143B-699B-162622033A82}"/>
                </a:ext>
              </a:extLst>
            </p:cNvPr>
            <p:cNvGrpSpPr/>
            <p:nvPr/>
          </p:nvGrpSpPr>
          <p:grpSpPr>
            <a:xfrm>
              <a:off x="3104735" y="2239268"/>
              <a:ext cx="70906" cy="70906"/>
              <a:chOff x="7809442" y="1975911"/>
              <a:chExt cx="70906" cy="70906"/>
            </a:xfrm>
          </p:grpSpPr>
          <p:cxnSp>
            <p:nvCxnSpPr>
              <p:cNvPr id="9974" name="Straight Connector 9973">
                <a:extLst>
                  <a:ext uri="{FF2B5EF4-FFF2-40B4-BE49-F238E27FC236}">
                    <a16:creationId xmlns:a16="http://schemas.microsoft.com/office/drawing/2014/main" id="{6861A19E-30B1-A64E-D865-6D980F147C3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75" name="Straight Connector 9974">
                <a:extLst>
                  <a:ext uri="{FF2B5EF4-FFF2-40B4-BE49-F238E27FC236}">
                    <a16:creationId xmlns:a16="http://schemas.microsoft.com/office/drawing/2014/main" id="{A4465A90-2109-6A0D-1572-B7580D688C0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76" name="Group 9975">
              <a:extLst>
                <a:ext uri="{FF2B5EF4-FFF2-40B4-BE49-F238E27FC236}">
                  <a16:creationId xmlns:a16="http://schemas.microsoft.com/office/drawing/2014/main" id="{F2B12B97-798B-55D9-5AC0-BBD6563937A9}"/>
                </a:ext>
              </a:extLst>
            </p:cNvPr>
            <p:cNvGrpSpPr/>
            <p:nvPr/>
          </p:nvGrpSpPr>
          <p:grpSpPr>
            <a:xfrm>
              <a:off x="3178360" y="2254626"/>
              <a:ext cx="70906" cy="70906"/>
              <a:chOff x="7809442" y="1975911"/>
              <a:chExt cx="70906" cy="70906"/>
            </a:xfrm>
          </p:grpSpPr>
          <p:cxnSp>
            <p:nvCxnSpPr>
              <p:cNvPr id="9977" name="Straight Connector 9976">
                <a:extLst>
                  <a:ext uri="{FF2B5EF4-FFF2-40B4-BE49-F238E27FC236}">
                    <a16:creationId xmlns:a16="http://schemas.microsoft.com/office/drawing/2014/main" id="{3269AF29-C2EF-D936-A80E-2DDFCD30879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78" name="Straight Connector 9977">
                <a:extLst>
                  <a:ext uri="{FF2B5EF4-FFF2-40B4-BE49-F238E27FC236}">
                    <a16:creationId xmlns:a16="http://schemas.microsoft.com/office/drawing/2014/main" id="{65FB1F8A-1592-109C-DA37-1AD5B7630E9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79" name="Group 9978">
              <a:extLst>
                <a:ext uri="{FF2B5EF4-FFF2-40B4-BE49-F238E27FC236}">
                  <a16:creationId xmlns:a16="http://schemas.microsoft.com/office/drawing/2014/main" id="{C91CF6F7-325F-41E0-6254-07E75F919A67}"/>
                </a:ext>
              </a:extLst>
            </p:cNvPr>
            <p:cNvGrpSpPr/>
            <p:nvPr/>
          </p:nvGrpSpPr>
          <p:grpSpPr>
            <a:xfrm>
              <a:off x="3266449" y="2249950"/>
              <a:ext cx="70906" cy="70906"/>
              <a:chOff x="7809442" y="1975911"/>
              <a:chExt cx="70906" cy="70906"/>
            </a:xfrm>
          </p:grpSpPr>
          <p:cxnSp>
            <p:nvCxnSpPr>
              <p:cNvPr id="9980" name="Straight Connector 9979">
                <a:extLst>
                  <a:ext uri="{FF2B5EF4-FFF2-40B4-BE49-F238E27FC236}">
                    <a16:creationId xmlns:a16="http://schemas.microsoft.com/office/drawing/2014/main" id="{EFDED26B-973E-3A02-0782-82B52E80066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81" name="Straight Connector 9980">
                <a:extLst>
                  <a:ext uri="{FF2B5EF4-FFF2-40B4-BE49-F238E27FC236}">
                    <a16:creationId xmlns:a16="http://schemas.microsoft.com/office/drawing/2014/main" id="{966E4BF7-859F-B1FC-2FBC-BB242B76F5E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82" name="Group 9981">
              <a:extLst>
                <a:ext uri="{FF2B5EF4-FFF2-40B4-BE49-F238E27FC236}">
                  <a16:creationId xmlns:a16="http://schemas.microsoft.com/office/drawing/2014/main" id="{8A6C7455-ED83-6577-EFBD-CC624CA62707}"/>
                </a:ext>
              </a:extLst>
            </p:cNvPr>
            <p:cNvGrpSpPr/>
            <p:nvPr/>
          </p:nvGrpSpPr>
          <p:grpSpPr>
            <a:xfrm>
              <a:off x="3282663" y="2249950"/>
              <a:ext cx="70906" cy="70906"/>
              <a:chOff x="7809442" y="1975911"/>
              <a:chExt cx="70906" cy="70906"/>
            </a:xfrm>
          </p:grpSpPr>
          <p:cxnSp>
            <p:nvCxnSpPr>
              <p:cNvPr id="9983" name="Straight Connector 9982">
                <a:extLst>
                  <a:ext uri="{FF2B5EF4-FFF2-40B4-BE49-F238E27FC236}">
                    <a16:creationId xmlns:a16="http://schemas.microsoft.com/office/drawing/2014/main" id="{A14C6C54-9A9B-68CF-CBBE-53745D09F71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84" name="Straight Connector 9983">
                <a:extLst>
                  <a:ext uri="{FF2B5EF4-FFF2-40B4-BE49-F238E27FC236}">
                    <a16:creationId xmlns:a16="http://schemas.microsoft.com/office/drawing/2014/main" id="{25A5FE31-D28A-90AA-0D87-7CE94F77AF0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85" name="Group 9984">
              <a:extLst>
                <a:ext uri="{FF2B5EF4-FFF2-40B4-BE49-F238E27FC236}">
                  <a16:creationId xmlns:a16="http://schemas.microsoft.com/office/drawing/2014/main" id="{30FD726E-36E0-DB1D-4360-8DE5B0097CED}"/>
                </a:ext>
              </a:extLst>
            </p:cNvPr>
            <p:cNvGrpSpPr/>
            <p:nvPr/>
          </p:nvGrpSpPr>
          <p:grpSpPr>
            <a:xfrm>
              <a:off x="3332757" y="2249950"/>
              <a:ext cx="70906" cy="70906"/>
              <a:chOff x="7809442" y="1975911"/>
              <a:chExt cx="70906" cy="70906"/>
            </a:xfrm>
          </p:grpSpPr>
          <p:cxnSp>
            <p:nvCxnSpPr>
              <p:cNvPr id="9986" name="Straight Connector 9985">
                <a:extLst>
                  <a:ext uri="{FF2B5EF4-FFF2-40B4-BE49-F238E27FC236}">
                    <a16:creationId xmlns:a16="http://schemas.microsoft.com/office/drawing/2014/main" id="{7456F1E5-EF14-639A-990D-D5372606B90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87" name="Straight Connector 9986">
                <a:extLst>
                  <a:ext uri="{FF2B5EF4-FFF2-40B4-BE49-F238E27FC236}">
                    <a16:creationId xmlns:a16="http://schemas.microsoft.com/office/drawing/2014/main" id="{D1C54097-CD27-D2CC-6AC6-218E1F4DF01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88" name="Group 9987">
              <a:extLst>
                <a:ext uri="{FF2B5EF4-FFF2-40B4-BE49-F238E27FC236}">
                  <a16:creationId xmlns:a16="http://schemas.microsoft.com/office/drawing/2014/main" id="{9DA9A9CF-2719-55BD-AB0B-239BF783192A}"/>
                </a:ext>
              </a:extLst>
            </p:cNvPr>
            <p:cNvGrpSpPr/>
            <p:nvPr/>
          </p:nvGrpSpPr>
          <p:grpSpPr>
            <a:xfrm>
              <a:off x="3455182" y="2274721"/>
              <a:ext cx="70906" cy="70906"/>
              <a:chOff x="7809442" y="1975911"/>
              <a:chExt cx="70906" cy="70906"/>
            </a:xfrm>
          </p:grpSpPr>
          <p:cxnSp>
            <p:nvCxnSpPr>
              <p:cNvPr id="9989" name="Straight Connector 9988">
                <a:extLst>
                  <a:ext uri="{FF2B5EF4-FFF2-40B4-BE49-F238E27FC236}">
                    <a16:creationId xmlns:a16="http://schemas.microsoft.com/office/drawing/2014/main" id="{ABF28026-591E-42BA-4A5F-DD316553D7D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90" name="Straight Connector 9989">
                <a:extLst>
                  <a:ext uri="{FF2B5EF4-FFF2-40B4-BE49-F238E27FC236}">
                    <a16:creationId xmlns:a16="http://schemas.microsoft.com/office/drawing/2014/main" id="{85158B3A-AFD7-649B-9D4E-D44890B1F97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91" name="Group 9990">
              <a:extLst>
                <a:ext uri="{FF2B5EF4-FFF2-40B4-BE49-F238E27FC236}">
                  <a16:creationId xmlns:a16="http://schemas.microsoft.com/office/drawing/2014/main" id="{6A94D254-3DCE-13A1-5532-788EA274F57B}"/>
                </a:ext>
              </a:extLst>
            </p:cNvPr>
            <p:cNvGrpSpPr/>
            <p:nvPr/>
          </p:nvGrpSpPr>
          <p:grpSpPr>
            <a:xfrm>
              <a:off x="3475063" y="2274721"/>
              <a:ext cx="70906" cy="70906"/>
              <a:chOff x="7809442" y="1975911"/>
              <a:chExt cx="70906" cy="70906"/>
            </a:xfrm>
          </p:grpSpPr>
          <p:cxnSp>
            <p:nvCxnSpPr>
              <p:cNvPr id="9992" name="Straight Connector 9991">
                <a:extLst>
                  <a:ext uri="{FF2B5EF4-FFF2-40B4-BE49-F238E27FC236}">
                    <a16:creationId xmlns:a16="http://schemas.microsoft.com/office/drawing/2014/main" id="{C9D5C430-2D33-070A-9520-E6899B9DE27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93" name="Straight Connector 9992">
                <a:extLst>
                  <a:ext uri="{FF2B5EF4-FFF2-40B4-BE49-F238E27FC236}">
                    <a16:creationId xmlns:a16="http://schemas.microsoft.com/office/drawing/2014/main" id="{9F748971-EB94-AF5A-2DC3-5D06D70BF6C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94" name="Group 9993">
              <a:extLst>
                <a:ext uri="{FF2B5EF4-FFF2-40B4-BE49-F238E27FC236}">
                  <a16:creationId xmlns:a16="http://schemas.microsoft.com/office/drawing/2014/main" id="{513F2BD6-0DB9-58EC-8A2E-8B0B6188D1C3}"/>
                </a:ext>
              </a:extLst>
            </p:cNvPr>
            <p:cNvGrpSpPr/>
            <p:nvPr/>
          </p:nvGrpSpPr>
          <p:grpSpPr>
            <a:xfrm>
              <a:off x="3530562" y="2295053"/>
              <a:ext cx="70906" cy="70906"/>
              <a:chOff x="7809442" y="1975911"/>
              <a:chExt cx="70906" cy="70906"/>
            </a:xfrm>
          </p:grpSpPr>
          <p:cxnSp>
            <p:nvCxnSpPr>
              <p:cNvPr id="9995" name="Straight Connector 9994">
                <a:extLst>
                  <a:ext uri="{FF2B5EF4-FFF2-40B4-BE49-F238E27FC236}">
                    <a16:creationId xmlns:a16="http://schemas.microsoft.com/office/drawing/2014/main" id="{8B2F46EF-F300-5E1C-E41A-E8B7E0D03BD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96" name="Straight Connector 9995">
                <a:extLst>
                  <a:ext uri="{FF2B5EF4-FFF2-40B4-BE49-F238E27FC236}">
                    <a16:creationId xmlns:a16="http://schemas.microsoft.com/office/drawing/2014/main" id="{0B5C0BB8-4839-1BDF-904A-95A7362BA77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97" name="Group 9996">
              <a:extLst>
                <a:ext uri="{FF2B5EF4-FFF2-40B4-BE49-F238E27FC236}">
                  <a16:creationId xmlns:a16="http://schemas.microsoft.com/office/drawing/2014/main" id="{56E072E2-1450-C425-8FF3-37F4DE27DF10}"/>
                </a:ext>
              </a:extLst>
            </p:cNvPr>
            <p:cNvGrpSpPr/>
            <p:nvPr/>
          </p:nvGrpSpPr>
          <p:grpSpPr>
            <a:xfrm>
              <a:off x="3557751" y="2295053"/>
              <a:ext cx="70906" cy="70906"/>
              <a:chOff x="7809442" y="1975911"/>
              <a:chExt cx="70906" cy="70906"/>
            </a:xfrm>
          </p:grpSpPr>
          <p:cxnSp>
            <p:nvCxnSpPr>
              <p:cNvPr id="9998" name="Straight Connector 9997">
                <a:extLst>
                  <a:ext uri="{FF2B5EF4-FFF2-40B4-BE49-F238E27FC236}">
                    <a16:creationId xmlns:a16="http://schemas.microsoft.com/office/drawing/2014/main" id="{CB98E93B-DFF3-3C63-EBFD-EFA20DE9D00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9999" name="Straight Connector 9998">
                <a:extLst>
                  <a:ext uri="{FF2B5EF4-FFF2-40B4-BE49-F238E27FC236}">
                    <a16:creationId xmlns:a16="http://schemas.microsoft.com/office/drawing/2014/main" id="{00687F3B-55B5-C2F3-A2D9-1BEBC24A9E0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00" name="Group 9999">
              <a:extLst>
                <a:ext uri="{FF2B5EF4-FFF2-40B4-BE49-F238E27FC236}">
                  <a16:creationId xmlns:a16="http://schemas.microsoft.com/office/drawing/2014/main" id="{59B7EEB8-D8DC-4DDD-6E3F-3198838B2C18}"/>
                </a:ext>
              </a:extLst>
            </p:cNvPr>
            <p:cNvGrpSpPr/>
            <p:nvPr/>
          </p:nvGrpSpPr>
          <p:grpSpPr>
            <a:xfrm>
              <a:off x="3585029" y="2295053"/>
              <a:ext cx="70906" cy="70906"/>
              <a:chOff x="7809442" y="1975911"/>
              <a:chExt cx="70906" cy="70906"/>
            </a:xfrm>
          </p:grpSpPr>
          <p:cxnSp>
            <p:nvCxnSpPr>
              <p:cNvPr id="10001" name="Straight Connector 10000">
                <a:extLst>
                  <a:ext uri="{FF2B5EF4-FFF2-40B4-BE49-F238E27FC236}">
                    <a16:creationId xmlns:a16="http://schemas.microsoft.com/office/drawing/2014/main" id="{1C78685D-0CDF-EFAE-3F9F-4AC439BD5FA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02" name="Straight Connector 10001">
                <a:extLst>
                  <a:ext uri="{FF2B5EF4-FFF2-40B4-BE49-F238E27FC236}">
                    <a16:creationId xmlns:a16="http://schemas.microsoft.com/office/drawing/2014/main" id="{A9C6FBDE-91EC-4947-327C-E6BE8239DB4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03" name="Group 10002">
              <a:extLst>
                <a:ext uri="{FF2B5EF4-FFF2-40B4-BE49-F238E27FC236}">
                  <a16:creationId xmlns:a16="http://schemas.microsoft.com/office/drawing/2014/main" id="{5466EB4D-6A62-DCA2-667F-65ADEE14C906}"/>
                </a:ext>
              </a:extLst>
            </p:cNvPr>
            <p:cNvGrpSpPr/>
            <p:nvPr/>
          </p:nvGrpSpPr>
          <p:grpSpPr>
            <a:xfrm>
              <a:off x="3622837" y="2295053"/>
              <a:ext cx="70906" cy="70906"/>
              <a:chOff x="7809442" y="1975911"/>
              <a:chExt cx="70906" cy="70906"/>
            </a:xfrm>
          </p:grpSpPr>
          <p:cxnSp>
            <p:nvCxnSpPr>
              <p:cNvPr id="10004" name="Straight Connector 10003">
                <a:extLst>
                  <a:ext uri="{FF2B5EF4-FFF2-40B4-BE49-F238E27FC236}">
                    <a16:creationId xmlns:a16="http://schemas.microsoft.com/office/drawing/2014/main" id="{961A3459-0B7A-98B0-6068-7D533F34474C}"/>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05" name="Straight Connector 10004">
                <a:extLst>
                  <a:ext uri="{FF2B5EF4-FFF2-40B4-BE49-F238E27FC236}">
                    <a16:creationId xmlns:a16="http://schemas.microsoft.com/office/drawing/2014/main" id="{5C588E00-4DC0-5999-236A-A0374A3F88D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06" name="Group 10005">
              <a:extLst>
                <a:ext uri="{FF2B5EF4-FFF2-40B4-BE49-F238E27FC236}">
                  <a16:creationId xmlns:a16="http://schemas.microsoft.com/office/drawing/2014/main" id="{A9C7AFFA-77E8-9455-D03B-E0B6313D003F}"/>
                </a:ext>
              </a:extLst>
            </p:cNvPr>
            <p:cNvGrpSpPr/>
            <p:nvPr/>
          </p:nvGrpSpPr>
          <p:grpSpPr>
            <a:xfrm>
              <a:off x="3645707" y="2295053"/>
              <a:ext cx="70906" cy="70906"/>
              <a:chOff x="7809442" y="1975911"/>
              <a:chExt cx="70906" cy="70906"/>
            </a:xfrm>
          </p:grpSpPr>
          <p:cxnSp>
            <p:nvCxnSpPr>
              <p:cNvPr id="10007" name="Straight Connector 10006">
                <a:extLst>
                  <a:ext uri="{FF2B5EF4-FFF2-40B4-BE49-F238E27FC236}">
                    <a16:creationId xmlns:a16="http://schemas.microsoft.com/office/drawing/2014/main" id="{B91E3587-89B2-761B-8B9F-678510BD0AC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08" name="Straight Connector 10007">
                <a:extLst>
                  <a:ext uri="{FF2B5EF4-FFF2-40B4-BE49-F238E27FC236}">
                    <a16:creationId xmlns:a16="http://schemas.microsoft.com/office/drawing/2014/main" id="{4AF2FBD0-35DD-5EA5-FA93-19055745456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09" name="Group 10008">
              <a:extLst>
                <a:ext uri="{FF2B5EF4-FFF2-40B4-BE49-F238E27FC236}">
                  <a16:creationId xmlns:a16="http://schemas.microsoft.com/office/drawing/2014/main" id="{416F8E38-C3D2-2E6A-8584-60722F630292}"/>
                </a:ext>
              </a:extLst>
            </p:cNvPr>
            <p:cNvGrpSpPr/>
            <p:nvPr/>
          </p:nvGrpSpPr>
          <p:grpSpPr>
            <a:xfrm>
              <a:off x="3693634" y="2304153"/>
              <a:ext cx="70906" cy="70906"/>
              <a:chOff x="7809442" y="1975911"/>
              <a:chExt cx="70906" cy="70906"/>
            </a:xfrm>
          </p:grpSpPr>
          <p:cxnSp>
            <p:nvCxnSpPr>
              <p:cNvPr id="10010" name="Straight Connector 10009">
                <a:extLst>
                  <a:ext uri="{FF2B5EF4-FFF2-40B4-BE49-F238E27FC236}">
                    <a16:creationId xmlns:a16="http://schemas.microsoft.com/office/drawing/2014/main" id="{39DB7F73-BE70-1630-4750-D74FB0A14DD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11" name="Straight Connector 10010">
                <a:extLst>
                  <a:ext uri="{FF2B5EF4-FFF2-40B4-BE49-F238E27FC236}">
                    <a16:creationId xmlns:a16="http://schemas.microsoft.com/office/drawing/2014/main" id="{F93F8DB7-62C5-AB02-E086-302FE6BF76B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12" name="Group 10011">
              <a:extLst>
                <a:ext uri="{FF2B5EF4-FFF2-40B4-BE49-F238E27FC236}">
                  <a16:creationId xmlns:a16="http://schemas.microsoft.com/office/drawing/2014/main" id="{7C1A0959-B213-C1AD-EA24-0605AE4FA2CC}"/>
                </a:ext>
              </a:extLst>
            </p:cNvPr>
            <p:cNvGrpSpPr/>
            <p:nvPr/>
          </p:nvGrpSpPr>
          <p:grpSpPr>
            <a:xfrm>
              <a:off x="3711472" y="2304153"/>
              <a:ext cx="70906" cy="70906"/>
              <a:chOff x="7809442" y="1975911"/>
              <a:chExt cx="70906" cy="70906"/>
            </a:xfrm>
          </p:grpSpPr>
          <p:cxnSp>
            <p:nvCxnSpPr>
              <p:cNvPr id="10013" name="Straight Connector 10012">
                <a:extLst>
                  <a:ext uri="{FF2B5EF4-FFF2-40B4-BE49-F238E27FC236}">
                    <a16:creationId xmlns:a16="http://schemas.microsoft.com/office/drawing/2014/main" id="{368A0F6F-CC93-C9EC-30E4-C25ECE5B16E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14" name="Straight Connector 10013">
                <a:extLst>
                  <a:ext uri="{FF2B5EF4-FFF2-40B4-BE49-F238E27FC236}">
                    <a16:creationId xmlns:a16="http://schemas.microsoft.com/office/drawing/2014/main" id="{61664B07-D068-ECB9-A2EE-8139F37B36C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15" name="Group 10014">
              <a:extLst>
                <a:ext uri="{FF2B5EF4-FFF2-40B4-BE49-F238E27FC236}">
                  <a16:creationId xmlns:a16="http://schemas.microsoft.com/office/drawing/2014/main" id="{E0C88FE1-B89C-7F22-DCEA-5B4359FFE20C}"/>
                </a:ext>
              </a:extLst>
            </p:cNvPr>
            <p:cNvGrpSpPr/>
            <p:nvPr/>
          </p:nvGrpSpPr>
          <p:grpSpPr>
            <a:xfrm>
              <a:off x="3735822" y="2304153"/>
              <a:ext cx="70906" cy="70906"/>
              <a:chOff x="7809442" y="1975911"/>
              <a:chExt cx="70906" cy="70906"/>
            </a:xfrm>
          </p:grpSpPr>
          <p:cxnSp>
            <p:nvCxnSpPr>
              <p:cNvPr id="10016" name="Straight Connector 10015">
                <a:extLst>
                  <a:ext uri="{FF2B5EF4-FFF2-40B4-BE49-F238E27FC236}">
                    <a16:creationId xmlns:a16="http://schemas.microsoft.com/office/drawing/2014/main" id="{62269E51-99C6-9FC2-94BB-6F0B3C471CA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17" name="Straight Connector 10016">
                <a:extLst>
                  <a:ext uri="{FF2B5EF4-FFF2-40B4-BE49-F238E27FC236}">
                    <a16:creationId xmlns:a16="http://schemas.microsoft.com/office/drawing/2014/main" id="{21C60146-1EAB-A6E2-53DB-04C9E510542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18" name="Group 10017">
              <a:extLst>
                <a:ext uri="{FF2B5EF4-FFF2-40B4-BE49-F238E27FC236}">
                  <a16:creationId xmlns:a16="http://schemas.microsoft.com/office/drawing/2014/main" id="{45DD911C-180C-622D-439A-EC763979065D}"/>
                </a:ext>
              </a:extLst>
            </p:cNvPr>
            <p:cNvGrpSpPr/>
            <p:nvPr/>
          </p:nvGrpSpPr>
          <p:grpSpPr>
            <a:xfrm>
              <a:off x="3756574" y="2304153"/>
              <a:ext cx="70906" cy="70906"/>
              <a:chOff x="7809442" y="1975911"/>
              <a:chExt cx="70906" cy="70906"/>
            </a:xfrm>
          </p:grpSpPr>
          <p:cxnSp>
            <p:nvCxnSpPr>
              <p:cNvPr id="10019" name="Straight Connector 10018">
                <a:extLst>
                  <a:ext uri="{FF2B5EF4-FFF2-40B4-BE49-F238E27FC236}">
                    <a16:creationId xmlns:a16="http://schemas.microsoft.com/office/drawing/2014/main" id="{FE8EEC5F-995D-C8D8-D8A0-F2B7E26CF9B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20" name="Straight Connector 10019">
                <a:extLst>
                  <a:ext uri="{FF2B5EF4-FFF2-40B4-BE49-F238E27FC236}">
                    <a16:creationId xmlns:a16="http://schemas.microsoft.com/office/drawing/2014/main" id="{2E7F51A0-9313-53A4-C196-74D87536BB6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21" name="Group 10020">
              <a:extLst>
                <a:ext uri="{FF2B5EF4-FFF2-40B4-BE49-F238E27FC236}">
                  <a16:creationId xmlns:a16="http://schemas.microsoft.com/office/drawing/2014/main" id="{AEB18C23-32A1-9830-2610-9EF022A723ED}"/>
                </a:ext>
              </a:extLst>
            </p:cNvPr>
            <p:cNvGrpSpPr/>
            <p:nvPr/>
          </p:nvGrpSpPr>
          <p:grpSpPr>
            <a:xfrm>
              <a:off x="3778864" y="2304153"/>
              <a:ext cx="70906" cy="70906"/>
              <a:chOff x="7809442" y="1975911"/>
              <a:chExt cx="70906" cy="70906"/>
            </a:xfrm>
          </p:grpSpPr>
          <p:cxnSp>
            <p:nvCxnSpPr>
              <p:cNvPr id="10022" name="Straight Connector 10021">
                <a:extLst>
                  <a:ext uri="{FF2B5EF4-FFF2-40B4-BE49-F238E27FC236}">
                    <a16:creationId xmlns:a16="http://schemas.microsoft.com/office/drawing/2014/main" id="{0B9AACC9-B3A4-DDF8-87AE-9BA596FBC75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23" name="Straight Connector 10022">
                <a:extLst>
                  <a:ext uri="{FF2B5EF4-FFF2-40B4-BE49-F238E27FC236}">
                    <a16:creationId xmlns:a16="http://schemas.microsoft.com/office/drawing/2014/main" id="{4E97EE38-59C1-BD64-6E5F-2BA7E8F2552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24" name="Group 10023">
              <a:extLst>
                <a:ext uri="{FF2B5EF4-FFF2-40B4-BE49-F238E27FC236}">
                  <a16:creationId xmlns:a16="http://schemas.microsoft.com/office/drawing/2014/main" id="{283012C8-3068-60FB-4756-F62046E810DE}"/>
                </a:ext>
              </a:extLst>
            </p:cNvPr>
            <p:cNvGrpSpPr/>
            <p:nvPr/>
          </p:nvGrpSpPr>
          <p:grpSpPr>
            <a:xfrm>
              <a:off x="3803005" y="2311000"/>
              <a:ext cx="70906" cy="70906"/>
              <a:chOff x="7809442" y="1975911"/>
              <a:chExt cx="70906" cy="70906"/>
            </a:xfrm>
          </p:grpSpPr>
          <p:cxnSp>
            <p:nvCxnSpPr>
              <p:cNvPr id="10025" name="Straight Connector 10024">
                <a:extLst>
                  <a:ext uri="{FF2B5EF4-FFF2-40B4-BE49-F238E27FC236}">
                    <a16:creationId xmlns:a16="http://schemas.microsoft.com/office/drawing/2014/main" id="{86E9AD53-4D1C-D603-DF01-F5B221B761C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26" name="Straight Connector 10025">
                <a:extLst>
                  <a:ext uri="{FF2B5EF4-FFF2-40B4-BE49-F238E27FC236}">
                    <a16:creationId xmlns:a16="http://schemas.microsoft.com/office/drawing/2014/main" id="{F5C66C56-4B27-CA6E-5690-257E8D74F4D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27" name="Group 10026">
              <a:extLst>
                <a:ext uri="{FF2B5EF4-FFF2-40B4-BE49-F238E27FC236}">
                  <a16:creationId xmlns:a16="http://schemas.microsoft.com/office/drawing/2014/main" id="{745CB04B-AB75-EDA0-6D37-1E16C7AF2CAE}"/>
                </a:ext>
              </a:extLst>
            </p:cNvPr>
            <p:cNvGrpSpPr/>
            <p:nvPr/>
          </p:nvGrpSpPr>
          <p:grpSpPr>
            <a:xfrm>
              <a:off x="3823694" y="2311000"/>
              <a:ext cx="70906" cy="70906"/>
              <a:chOff x="7809442" y="1975911"/>
              <a:chExt cx="70906" cy="70906"/>
            </a:xfrm>
          </p:grpSpPr>
          <p:cxnSp>
            <p:nvCxnSpPr>
              <p:cNvPr id="10028" name="Straight Connector 10027">
                <a:extLst>
                  <a:ext uri="{FF2B5EF4-FFF2-40B4-BE49-F238E27FC236}">
                    <a16:creationId xmlns:a16="http://schemas.microsoft.com/office/drawing/2014/main" id="{6695C6EB-FDB7-B9A6-8143-7DBD6FAA3EF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29" name="Straight Connector 10028">
                <a:extLst>
                  <a:ext uri="{FF2B5EF4-FFF2-40B4-BE49-F238E27FC236}">
                    <a16:creationId xmlns:a16="http://schemas.microsoft.com/office/drawing/2014/main" id="{1F84E670-EE7B-B004-A419-A64AEBB67FE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30" name="Group 10029">
              <a:extLst>
                <a:ext uri="{FF2B5EF4-FFF2-40B4-BE49-F238E27FC236}">
                  <a16:creationId xmlns:a16="http://schemas.microsoft.com/office/drawing/2014/main" id="{D2165246-D9CD-A7BC-F63F-DB4BEC0F3435}"/>
                </a:ext>
              </a:extLst>
            </p:cNvPr>
            <p:cNvGrpSpPr/>
            <p:nvPr/>
          </p:nvGrpSpPr>
          <p:grpSpPr>
            <a:xfrm>
              <a:off x="3841990" y="2311000"/>
              <a:ext cx="70906" cy="70906"/>
              <a:chOff x="7809442" y="1975911"/>
              <a:chExt cx="70906" cy="70906"/>
            </a:xfrm>
          </p:grpSpPr>
          <p:cxnSp>
            <p:nvCxnSpPr>
              <p:cNvPr id="10031" name="Straight Connector 10030">
                <a:extLst>
                  <a:ext uri="{FF2B5EF4-FFF2-40B4-BE49-F238E27FC236}">
                    <a16:creationId xmlns:a16="http://schemas.microsoft.com/office/drawing/2014/main" id="{E3C11497-9F99-D8B6-447F-65856EE9929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32" name="Straight Connector 10031">
                <a:extLst>
                  <a:ext uri="{FF2B5EF4-FFF2-40B4-BE49-F238E27FC236}">
                    <a16:creationId xmlns:a16="http://schemas.microsoft.com/office/drawing/2014/main" id="{F552D69D-B269-4641-D03E-D3F73B4E0DA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33" name="Group 10032">
              <a:extLst>
                <a:ext uri="{FF2B5EF4-FFF2-40B4-BE49-F238E27FC236}">
                  <a16:creationId xmlns:a16="http://schemas.microsoft.com/office/drawing/2014/main" id="{DBD05A6B-CE92-4421-4200-6E20B296FF0A}"/>
                </a:ext>
              </a:extLst>
            </p:cNvPr>
            <p:cNvGrpSpPr/>
            <p:nvPr/>
          </p:nvGrpSpPr>
          <p:grpSpPr>
            <a:xfrm>
              <a:off x="3864292" y="2311000"/>
              <a:ext cx="70906" cy="70906"/>
              <a:chOff x="7809442" y="1975911"/>
              <a:chExt cx="70906" cy="70906"/>
            </a:xfrm>
          </p:grpSpPr>
          <p:cxnSp>
            <p:nvCxnSpPr>
              <p:cNvPr id="10034" name="Straight Connector 10033">
                <a:extLst>
                  <a:ext uri="{FF2B5EF4-FFF2-40B4-BE49-F238E27FC236}">
                    <a16:creationId xmlns:a16="http://schemas.microsoft.com/office/drawing/2014/main" id="{2975030A-05F5-A73F-F4DA-4C695DE4646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35" name="Straight Connector 10034">
                <a:extLst>
                  <a:ext uri="{FF2B5EF4-FFF2-40B4-BE49-F238E27FC236}">
                    <a16:creationId xmlns:a16="http://schemas.microsoft.com/office/drawing/2014/main" id="{8619AE04-19B9-5219-C0A7-1518AEB7CC1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36" name="Group 10035">
              <a:extLst>
                <a:ext uri="{FF2B5EF4-FFF2-40B4-BE49-F238E27FC236}">
                  <a16:creationId xmlns:a16="http://schemas.microsoft.com/office/drawing/2014/main" id="{2408F618-1AD5-FF4B-CD28-9482843B7561}"/>
                </a:ext>
              </a:extLst>
            </p:cNvPr>
            <p:cNvGrpSpPr/>
            <p:nvPr/>
          </p:nvGrpSpPr>
          <p:grpSpPr>
            <a:xfrm>
              <a:off x="3899408" y="2319869"/>
              <a:ext cx="70906" cy="70906"/>
              <a:chOff x="7809442" y="1975911"/>
              <a:chExt cx="70906" cy="70906"/>
            </a:xfrm>
          </p:grpSpPr>
          <p:cxnSp>
            <p:nvCxnSpPr>
              <p:cNvPr id="10037" name="Straight Connector 10036">
                <a:extLst>
                  <a:ext uri="{FF2B5EF4-FFF2-40B4-BE49-F238E27FC236}">
                    <a16:creationId xmlns:a16="http://schemas.microsoft.com/office/drawing/2014/main" id="{901EAA9E-951B-92A0-C387-B3BC17483EF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38" name="Straight Connector 10037">
                <a:extLst>
                  <a:ext uri="{FF2B5EF4-FFF2-40B4-BE49-F238E27FC236}">
                    <a16:creationId xmlns:a16="http://schemas.microsoft.com/office/drawing/2014/main" id="{D28F1D90-65E6-DCFD-5268-D83A104FD53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39" name="Group 10038">
              <a:extLst>
                <a:ext uri="{FF2B5EF4-FFF2-40B4-BE49-F238E27FC236}">
                  <a16:creationId xmlns:a16="http://schemas.microsoft.com/office/drawing/2014/main" id="{582296D6-5368-90AA-DEB9-578858186872}"/>
                </a:ext>
              </a:extLst>
            </p:cNvPr>
            <p:cNvGrpSpPr/>
            <p:nvPr/>
          </p:nvGrpSpPr>
          <p:grpSpPr>
            <a:xfrm>
              <a:off x="3962158" y="2319869"/>
              <a:ext cx="70906" cy="70906"/>
              <a:chOff x="7809442" y="1975911"/>
              <a:chExt cx="70906" cy="70906"/>
            </a:xfrm>
          </p:grpSpPr>
          <p:cxnSp>
            <p:nvCxnSpPr>
              <p:cNvPr id="10040" name="Straight Connector 10039">
                <a:extLst>
                  <a:ext uri="{FF2B5EF4-FFF2-40B4-BE49-F238E27FC236}">
                    <a16:creationId xmlns:a16="http://schemas.microsoft.com/office/drawing/2014/main" id="{EF23C5EB-A13E-434C-4F17-D70DE8EAB68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41" name="Straight Connector 10040">
                <a:extLst>
                  <a:ext uri="{FF2B5EF4-FFF2-40B4-BE49-F238E27FC236}">
                    <a16:creationId xmlns:a16="http://schemas.microsoft.com/office/drawing/2014/main" id="{AF1C944C-B0AD-39A5-92B5-33E1CAAD55B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42" name="Group 10041">
              <a:extLst>
                <a:ext uri="{FF2B5EF4-FFF2-40B4-BE49-F238E27FC236}">
                  <a16:creationId xmlns:a16="http://schemas.microsoft.com/office/drawing/2014/main" id="{99A2B8CC-F46C-5087-584D-F7F7E4EA80F2}"/>
                </a:ext>
              </a:extLst>
            </p:cNvPr>
            <p:cNvGrpSpPr/>
            <p:nvPr/>
          </p:nvGrpSpPr>
          <p:grpSpPr>
            <a:xfrm>
              <a:off x="3981939" y="2319869"/>
              <a:ext cx="70906" cy="70906"/>
              <a:chOff x="7809442" y="1975911"/>
              <a:chExt cx="70906" cy="70906"/>
            </a:xfrm>
          </p:grpSpPr>
          <p:cxnSp>
            <p:nvCxnSpPr>
              <p:cNvPr id="10043" name="Straight Connector 10042">
                <a:extLst>
                  <a:ext uri="{FF2B5EF4-FFF2-40B4-BE49-F238E27FC236}">
                    <a16:creationId xmlns:a16="http://schemas.microsoft.com/office/drawing/2014/main" id="{C1B9AD8F-3387-C31E-E25F-F1FAD18D749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44" name="Straight Connector 10043">
                <a:extLst>
                  <a:ext uri="{FF2B5EF4-FFF2-40B4-BE49-F238E27FC236}">
                    <a16:creationId xmlns:a16="http://schemas.microsoft.com/office/drawing/2014/main" id="{74E2EE11-41DA-6136-7570-21DBA7B1D92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45" name="Group 10044">
              <a:extLst>
                <a:ext uri="{FF2B5EF4-FFF2-40B4-BE49-F238E27FC236}">
                  <a16:creationId xmlns:a16="http://schemas.microsoft.com/office/drawing/2014/main" id="{C8D091CD-FEF2-EE81-0012-105EE6055BFA}"/>
                </a:ext>
              </a:extLst>
            </p:cNvPr>
            <p:cNvGrpSpPr/>
            <p:nvPr/>
          </p:nvGrpSpPr>
          <p:grpSpPr>
            <a:xfrm>
              <a:off x="3997611" y="2319869"/>
              <a:ext cx="70906" cy="70906"/>
              <a:chOff x="7809442" y="1975911"/>
              <a:chExt cx="70906" cy="70906"/>
            </a:xfrm>
          </p:grpSpPr>
          <p:cxnSp>
            <p:nvCxnSpPr>
              <p:cNvPr id="10046" name="Straight Connector 10045">
                <a:extLst>
                  <a:ext uri="{FF2B5EF4-FFF2-40B4-BE49-F238E27FC236}">
                    <a16:creationId xmlns:a16="http://schemas.microsoft.com/office/drawing/2014/main" id="{750A9CD0-F6EE-ABCE-4153-7B6B3EB3C3D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47" name="Straight Connector 10046">
                <a:extLst>
                  <a:ext uri="{FF2B5EF4-FFF2-40B4-BE49-F238E27FC236}">
                    <a16:creationId xmlns:a16="http://schemas.microsoft.com/office/drawing/2014/main" id="{DFDF8475-FF59-96F2-AC18-09042DAFC2A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48" name="Group 10047">
              <a:extLst>
                <a:ext uri="{FF2B5EF4-FFF2-40B4-BE49-F238E27FC236}">
                  <a16:creationId xmlns:a16="http://schemas.microsoft.com/office/drawing/2014/main" id="{BB830643-C47F-94AD-55A9-FFA57947C507}"/>
                </a:ext>
              </a:extLst>
            </p:cNvPr>
            <p:cNvGrpSpPr/>
            <p:nvPr/>
          </p:nvGrpSpPr>
          <p:grpSpPr>
            <a:xfrm>
              <a:off x="4016529" y="2324272"/>
              <a:ext cx="70906" cy="70906"/>
              <a:chOff x="7809442" y="1975911"/>
              <a:chExt cx="70906" cy="70906"/>
            </a:xfrm>
          </p:grpSpPr>
          <p:cxnSp>
            <p:nvCxnSpPr>
              <p:cNvPr id="10049" name="Straight Connector 10048">
                <a:extLst>
                  <a:ext uri="{FF2B5EF4-FFF2-40B4-BE49-F238E27FC236}">
                    <a16:creationId xmlns:a16="http://schemas.microsoft.com/office/drawing/2014/main" id="{0C823804-1AFE-68BF-1F5D-A997FB31A53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50" name="Straight Connector 10049">
                <a:extLst>
                  <a:ext uri="{FF2B5EF4-FFF2-40B4-BE49-F238E27FC236}">
                    <a16:creationId xmlns:a16="http://schemas.microsoft.com/office/drawing/2014/main" id="{8A6F7A86-19B7-7F9E-FC36-4819E1EEFCB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51" name="Group 10050">
              <a:extLst>
                <a:ext uri="{FF2B5EF4-FFF2-40B4-BE49-F238E27FC236}">
                  <a16:creationId xmlns:a16="http://schemas.microsoft.com/office/drawing/2014/main" id="{887EB856-CECE-54E2-7D66-9F0CEB7ECFFC}"/>
                </a:ext>
              </a:extLst>
            </p:cNvPr>
            <p:cNvGrpSpPr/>
            <p:nvPr/>
          </p:nvGrpSpPr>
          <p:grpSpPr>
            <a:xfrm>
              <a:off x="4037975" y="2329622"/>
              <a:ext cx="70906" cy="70906"/>
              <a:chOff x="7809442" y="1975911"/>
              <a:chExt cx="70906" cy="70906"/>
            </a:xfrm>
          </p:grpSpPr>
          <p:cxnSp>
            <p:nvCxnSpPr>
              <p:cNvPr id="10052" name="Straight Connector 10051">
                <a:extLst>
                  <a:ext uri="{FF2B5EF4-FFF2-40B4-BE49-F238E27FC236}">
                    <a16:creationId xmlns:a16="http://schemas.microsoft.com/office/drawing/2014/main" id="{933EACCB-18A0-0D33-14C0-FFF55F57896F}"/>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53" name="Straight Connector 10052">
                <a:extLst>
                  <a:ext uri="{FF2B5EF4-FFF2-40B4-BE49-F238E27FC236}">
                    <a16:creationId xmlns:a16="http://schemas.microsoft.com/office/drawing/2014/main" id="{B9BC2A2C-7705-CDEB-502F-F3CF5353FB6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54" name="Group 10053">
              <a:extLst>
                <a:ext uri="{FF2B5EF4-FFF2-40B4-BE49-F238E27FC236}">
                  <a16:creationId xmlns:a16="http://schemas.microsoft.com/office/drawing/2014/main" id="{813820E4-AA48-5095-112B-056CC9C19A9A}"/>
                </a:ext>
              </a:extLst>
            </p:cNvPr>
            <p:cNvGrpSpPr/>
            <p:nvPr/>
          </p:nvGrpSpPr>
          <p:grpSpPr>
            <a:xfrm>
              <a:off x="4057669" y="2335042"/>
              <a:ext cx="70906" cy="70906"/>
              <a:chOff x="7809442" y="1975911"/>
              <a:chExt cx="70906" cy="70906"/>
            </a:xfrm>
          </p:grpSpPr>
          <p:cxnSp>
            <p:nvCxnSpPr>
              <p:cNvPr id="10055" name="Straight Connector 10054">
                <a:extLst>
                  <a:ext uri="{FF2B5EF4-FFF2-40B4-BE49-F238E27FC236}">
                    <a16:creationId xmlns:a16="http://schemas.microsoft.com/office/drawing/2014/main" id="{4579599C-1409-75F0-6407-27A1A84D404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56" name="Straight Connector 10055">
                <a:extLst>
                  <a:ext uri="{FF2B5EF4-FFF2-40B4-BE49-F238E27FC236}">
                    <a16:creationId xmlns:a16="http://schemas.microsoft.com/office/drawing/2014/main" id="{D5C30371-F94C-7DB8-6ADE-3C0EB7FE212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57" name="Group 10056">
              <a:extLst>
                <a:ext uri="{FF2B5EF4-FFF2-40B4-BE49-F238E27FC236}">
                  <a16:creationId xmlns:a16="http://schemas.microsoft.com/office/drawing/2014/main" id="{1024850E-04FB-862A-C17E-18D352949FB6}"/>
                </a:ext>
              </a:extLst>
            </p:cNvPr>
            <p:cNvGrpSpPr/>
            <p:nvPr/>
          </p:nvGrpSpPr>
          <p:grpSpPr>
            <a:xfrm>
              <a:off x="4087435" y="2339606"/>
              <a:ext cx="70906" cy="70906"/>
              <a:chOff x="7809442" y="1975911"/>
              <a:chExt cx="70906" cy="70906"/>
            </a:xfrm>
          </p:grpSpPr>
          <p:cxnSp>
            <p:nvCxnSpPr>
              <p:cNvPr id="10058" name="Straight Connector 10057">
                <a:extLst>
                  <a:ext uri="{FF2B5EF4-FFF2-40B4-BE49-F238E27FC236}">
                    <a16:creationId xmlns:a16="http://schemas.microsoft.com/office/drawing/2014/main" id="{F96D25D6-051D-BD77-FE05-FEE73822965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59" name="Straight Connector 10058">
                <a:extLst>
                  <a:ext uri="{FF2B5EF4-FFF2-40B4-BE49-F238E27FC236}">
                    <a16:creationId xmlns:a16="http://schemas.microsoft.com/office/drawing/2014/main" id="{53196509-87AD-F4E6-634D-6AD556DC755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60" name="Group 10059">
              <a:extLst>
                <a:ext uri="{FF2B5EF4-FFF2-40B4-BE49-F238E27FC236}">
                  <a16:creationId xmlns:a16="http://schemas.microsoft.com/office/drawing/2014/main" id="{267AFE58-1683-4B49-F75A-F2FB0415C073}"/>
                </a:ext>
              </a:extLst>
            </p:cNvPr>
            <p:cNvGrpSpPr/>
            <p:nvPr/>
          </p:nvGrpSpPr>
          <p:grpSpPr>
            <a:xfrm>
              <a:off x="4101540" y="2339606"/>
              <a:ext cx="70906" cy="70906"/>
              <a:chOff x="7809442" y="1975911"/>
              <a:chExt cx="70906" cy="70906"/>
            </a:xfrm>
          </p:grpSpPr>
          <p:cxnSp>
            <p:nvCxnSpPr>
              <p:cNvPr id="10061" name="Straight Connector 10060">
                <a:extLst>
                  <a:ext uri="{FF2B5EF4-FFF2-40B4-BE49-F238E27FC236}">
                    <a16:creationId xmlns:a16="http://schemas.microsoft.com/office/drawing/2014/main" id="{E53BF50F-BCFE-B614-F08B-3D59E633C9B1}"/>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62" name="Straight Connector 10061">
                <a:extLst>
                  <a:ext uri="{FF2B5EF4-FFF2-40B4-BE49-F238E27FC236}">
                    <a16:creationId xmlns:a16="http://schemas.microsoft.com/office/drawing/2014/main" id="{1AD5FFA7-1C7E-AC72-42CC-F1972DA2489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63" name="Group 10062">
              <a:extLst>
                <a:ext uri="{FF2B5EF4-FFF2-40B4-BE49-F238E27FC236}">
                  <a16:creationId xmlns:a16="http://schemas.microsoft.com/office/drawing/2014/main" id="{A589C5EE-C2EC-40E7-DB03-6B8FFCA27DB6}"/>
                </a:ext>
              </a:extLst>
            </p:cNvPr>
            <p:cNvGrpSpPr/>
            <p:nvPr/>
          </p:nvGrpSpPr>
          <p:grpSpPr>
            <a:xfrm>
              <a:off x="4126588" y="2341447"/>
              <a:ext cx="70906" cy="70906"/>
              <a:chOff x="7809442" y="1975911"/>
              <a:chExt cx="70906" cy="70906"/>
            </a:xfrm>
          </p:grpSpPr>
          <p:cxnSp>
            <p:nvCxnSpPr>
              <p:cNvPr id="10064" name="Straight Connector 10063">
                <a:extLst>
                  <a:ext uri="{FF2B5EF4-FFF2-40B4-BE49-F238E27FC236}">
                    <a16:creationId xmlns:a16="http://schemas.microsoft.com/office/drawing/2014/main" id="{C505B721-24EE-ADE2-D55E-61A7954B664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65" name="Straight Connector 10064">
                <a:extLst>
                  <a:ext uri="{FF2B5EF4-FFF2-40B4-BE49-F238E27FC236}">
                    <a16:creationId xmlns:a16="http://schemas.microsoft.com/office/drawing/2014/main" id="{D3698920-3609-E189-03C0-4173CE9D4E47}"/>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66" name="Group 10065">
              <a:extLst>
                <a:ext uri="{FF2B5EF4-FFF2-40B4-BE49-F238E27FC236}">
                  <a16:creationId xmlns:a16="http://schemas.microsoft.com/office/drawing/2014/main" id="{442B277D-5281-52C8-D003-28627858A4BE}"/>
                </a:ext>
              </a:extLst>
            </p:cNvPr>
            <p:cNvGrpSpPr/>
            <p:nvPr/>
          </p:nvGrpSpPr>
          <p:grpSpPr>
            <a:xfrm>
              <a:off x="4147918" y="2341447"/>
              <a:ext cx="70906" cy="70906"/>
              <a:chOff x="7809442" y="1975911"/>
              <a:chExt cx="70906" cy="70906"/>
            </a:xfrm>
          </p:grpSpPr>
          <p:cxnSp>
            <p:nvCxnSpPr>
              <p:cNvPr id="10067" name="Straight Connector 10066">
                <a:extLst>
                  <a:ext uri="{FF2B5EF4-FFF2-40B4-BE49-F238E27FC236}">
                    <a16:creationId xmlns:a16="http://schemas.microsoft.com/office/drawing/2014/main" id="{8AED48E6-F1F6-8920-92B2-8B617B7548E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68" name="Straight Connector 10067">
                <a:extLst>
                  <a:ext uri="{FF2B5EF4-FFF2-40B4-BE49-F238E27FC236}">
                    <a16:creationId xmlns:a16="http://schemas.microsoft.com/office/drawing/2014/main" id="{4BC853B6-C0B6-3D5F-C597-76839C980952}"/>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69" name="Group 10068">
              <a:extLst>
                <a:ext uri="{FF2B5EF4-FFF2-40B4-BE49-F238E27FC236}">
                  <a16:creationId xmlns:a16="http://schemas.microsoft.com/office/drawing/2014/main" id="{A0504CA4-C5CA-6326-3527-CFDA81088395}"/>
                </a:ext>
              </a:extLst>
            </p:cNvPr>
            <p:cNvGrpSpPr/>
            <p:nvPr/>
          </p:nvGrpSpPr>
          <p:grpSpPr>
            <a:xfrm>
              <a:off x="4167580" y="2341447"/>
              <a:ext cx="70906" cy="70906"/>
              <a:chOff x="7809442" y="1975911"/>
              <a:chExt cx="70906" cy="70906"/>
            </a:xfrm>
          </p:grpSpPr>
          <p:cxnSp>
            <p:nvCxnSpPr>
              <p:cNvPr id="10070" name="Straight Connector 10069">
                <a:extLst>
                  <a:ext uri="{FF2B5EF4-FFF2-40B4-BE49-F238E27FC236}">
                    <a16:creationId xmlns:a16="http://schemas.microsoft.com/office/drawing/2014/main" id="{0DF9344C-7A67-5CCA-A91A-43BDA9B9652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71" name="Straight Connector 10070">
                <a:extLst>
                  <a:ext uri="{FF2B5EF4-FFF2-40B4-BE49-F238E27FC236}">
                    <a16:creationId xmlns:a16="http://schemas.microsoft.com/office/drawing/2014/main" id="{D4E3CD49-4302-A452-1BA2-4AA94564B6A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72" name="Group 10071">
              <a:extLst>
                <a:ext uri="{FF2B5EF4-FFF2-40B4-BE49-F238E27FC236}">
                  <a16:creationId xmlns:a16="http://schemas.microsoft.com/office/drawing/2014/main" id="{6BCDEDE6-AE2A-7EF9-ACBB-A1A58F8829E3}"/>
                </a:ext>
              </a:extLst>
            </p:cNvPr>
            <p:cNvGrpSpPr/>
            <p:nvPr/>
          </p:nvGrpSpPr>
          <p:grpSpPr>
            <a:xfrm>
              <a:off x="4189522" y="2346453"/>
              <a:ext cx="70906" cy="70906"/>
              <a:chOff x="7809442" y="1975911"/>
              <a:chExt cx="70906" cy="70906"/>
            </a:xfrm>
          </p:grpSpPr>
          <p:cxnSp>
            <p:nvCxnSpPr>
              <p:cNvPr id="10073" name="Straight Connector 10072">
                <a:extLst>
                  <a:ext uri="{FF2B5EF4-FFF2-40B4-BE49-F238E27FC236}">
                    <a16:creationId xmlns:a16="http://schemas.microsoft.com/office/drawing/2014/main" id="{28683F51-DD80-0E1C-1C1C-C3BDFBCA857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74" name="Straight Connector 10073">
                <a:extLst>
                  <a:ext uri="{FF2B5EF4-FFF2-40B4-BE49-F238E27FC236}">
                    <a16:creationId xmlns:a16="http://schemas.microsoft.com/office/drawing/2014/main" id="{B23960E8-561E-6C1E-75FB-578D0447FD6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75" name="Group 10074">
              <a:extLst>
                <a:ext uri="{FF2B5EF4-FFF2-40B4-BE49-F238E27FC236}">
                  <a16:creationId xmlns:a16="http://schemas.microsoft.com/office/drawing/2014/main" id="{9DD94188-7E2F-4DAD-E60E-6F56A7BF8650}"/>
                </a:ext>
              </a:extLst>
            </p:cNvPr>
            <p:cNvGrpSpPr/>
            <p:nvPr/>
          </p:nvGrpSpPr>
          <p:grpSpPr>
            <a:xfrm>
              <a:off x="4203033" y="2346453"/>
              <a:ext cx="70906" cy="70906"/>
              <a:chOff x="7809442" y="1975911"/>
              <a:chExt cx="70906" cy="70906"/>
            </a:xfrm>
          </p:grpSpPr>
          <p:cxnSp>
            <p:nvCxnSpPr>
              <p:cNvPr id="10076" name="Straight Connector 10075">
                <a:extLst>
                  <a:ext uri="{FF2B5EF4-FFF2-40B4-BE49-F238E27FC236}">
                    <a16:creationId xmlns:a16="http://schemas.microsoft.com/office/drawing/2014/main" id="{BEF6EE86-4CB3-3344-93B0-709632B660C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77" name="Straight Connector 10076">
                <a:extLst>
                  <a:ext uri="{FF2B5EF4-FFF2-40B4-BE49-F238E27FC236}">
                    <a16:creationId xmlns:a16="http://schemas.microsoft.com/office/drawing/2014/main" id="{77E791C9-2695-34FA-7317-8BCF731627E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78" name="Group 10077">
              <a:extLst>
                <a:ext uri="{FF2B5EF4-FFF2-40B4-BE49-F238E27FC236}">
                  <a16:creationId xmlns:a16="http://schemas.microsoft.com/office/drawing/2014/main" id="{C8DDEFF2-9667-2D3D-01B2-9E06DA27CE2D}"/>
                </a:ext>
              </a:extLst>
            </p:cNvPr>
            <p:cNvGrpSpPr/>
            <p:nvPr/>
          </p:nvGrpSpPr>
          <p:grpSpPr>
            <a:xfrm>
              <a:off x="4248063" y="2350098"/>
              <a:ext cx="70906" cy="70906"/>
              <a:chOff x="7809442" y="1975911"/>
              <a:chExt cx="70906" cy="70906"/>
            </a:xfrm>
          </p:grpSpPr>
          <p:cxnSp>
            <p:nvCxnSpPr>
              <p:cNvPr id="10079" name="Straight Connector 10078">
                <a:extLst>
                  <a:ext uri="{FF2B5EF4-FFF2-40B4-BE49-F238E27FC236}">
                    <a16:creationId xmlns:a16="http://schemas.microsoft.com/office/drawing/2014/main" id="{FCD1F84C-8500-9A2D-719A-CC0255D9133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80" name="Straight Connector 10079">
                <a:extLst>
                  <a:ext uri="{FF2B5EF4-FFF2-40B4-BE49-F238E27FC236}">
                    <a16:creationId xmlns:a16="http://schemas.microsoft.com/office/drawing/2014/main" id="{8CC569C0-8809-3808-8CB3-D5AD105B02C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81" name="Group 10080">
              <a:extLst>
                <a:ext uri="{FF2B5EF4-FFF2-40B4-BE49-F238E27FC236}">
                  <a16:creationId xmlns:a16="http://schemas.microsoft.com/office/drawing/2014/main" id="{671938E4-F88A-AE89-BA32-5CDBA30ACDC2}"/>
                </a:ext>
              </a:extLst>
            </p:cNvPr>
            <p:cNvGrpSpPr/>
            <p:nvPr/>
          </p:nvGrpSpPr>
          <p:grpSpPr>
            <a:xfrm>
              <a:off x="4274743" y="2350098"/>
              <a:ext cx="70906" cy="70906"/>
              <a:chOff x="7809442" y="1975911"/>
              <a:chExt cx="70906" cy="70906"/>
            </a:xfrm>
          </p:grpSpPr>
          <p:cxnSp>
            <p:nvCxnSpPr>
              <p:cNvPr id="10082" name="Straight Connector 10081">
                <a:extLst>
                  <a:ext uri="{FF2B5EF4-FFF2-40B4-BE49-F238E27FC236}">
                    <a16:creationId xmlns:a16="http://schemas.microsoft.com/office/drawing/2014/main" id="{5BD33A6C-E8A3-4717-5470-45E3AB5EC90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83" name="Straight Connector 10082">
                <a:extLst>
                  <a:ext uri="{FF2B5EF4-FFF2-40B4-BE49-F238E27FC236}">
                    <a16:creationId xmlns:a16="http://schemas.microsoft.com/office/drawing/2014/main" id="{23D887EC-CD65-E097-9D5B-DC157D471EC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84" name="Group 10083">
              <a:extLst>
                <a:ext uri="{FF2B5EF4-FFF2-40B4-BE49-F238E27FC236}">
                  <a16:creationId xmlns:a16="http://schemas.microsoft.com/office/drawing/2014/main" id="{B51165F1-5AA7-D99B-F84F-3D41CA4312B8}"/>
                </a:ext>
              </a:extLst>
            </p:cNvPr>
            <p:cNvGrpSpPr/>
            <p:nvPr/>
          </p:nvGrpSpPr>
          <p:grpSpPr>
            <a:xfrm>
              <a:off x="4294306" y="2350098"/>
              <a:ext cx="70906" cy="70906"/>
              <a:chOff x="7809442" y="1975911"/>
              <a:chExt cx="70906" cy="70906"/>
            </a:xfrm>
          </p:grpSpPr>
          <p:cxnSp>
            <p:nvCxnSpPr>
              <p:cNvPr id="10085" name="Straight Connector 10084">
                <a:extLst>
                  <a:ext uri="{FF2B5EF4-FFF2-40B4-BE49-F238E27FC236}">
                    <a16:creationId xmlns:a16="http://schemas.microsoft.com/office/drawing/2014/main" id="{023DCA31-B827-D327-7535-88EC14FB60F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86" name="Straight Connector 10085">
                <a:extLst>
                  <a:ext uri="{FF2B5EF4-FFF2-40B4-BE49-F238E27FC236}">
                    <a16:creationId xmlns:a16="http://schemas.microsoft.com/office/drawing/2014/main" id="{8A0DEEB7-EE92-BC76-3441-7507A06161C3}"/>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87" name="Group 10086">
              <a:extLst>
                <a:ext uri="{FF2B5EF4-FFF2-40B4-BE49-F238E27FC236}">
                  <a16:creationId xmlns:a16="http://schemas.microsoft.com/office/drawing/2014/main" id="{87C28345-E6EB-1810-D550-4260AB6750F0}"/>
                </a:ext>
              </a:extLst>
            </p:cNvPr>
            <p:cNvGrpSpPr/>
            <p:nvPr/>
          </p:nvGrpSpPr>
          <p:grpSpPr>
            <a:xfrm>
              <a:off x="4326652" y="2350098"/>
              <a:ext cx="70906" cy="70906"/>
              <a:chOff x="7809442" y="1975911"/>
              <a:chExt cx="70906" cy="70906"/>
            </a:xfrm>
          </p:grpSpPr>
          <p:cxnSp>
            <p:nvCxnSpPr>
              <p:cNvPr id="10088" name="Straight Connector 10087">
                <a:extLst>
                  <a:ext uri="{FF2B5EF4-FFF2-40B4-BE49-F238E27FC236}">
                    <a16:creationId xmlns:a16="http://schemas.microsoft.com/office/drawing/2014/main" id="{7CDE36A2-73C2-03FA-3499-0941CA46470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89" name="Straight Connector 10088">
                <a:extLst>
                  <a:ext uri="{FF2B5EF4-FFF2-40B4-BE49-F238E27FC236}">
                    <a16:creationId xmlns:a16="http://schemas.microsoft.com/office/drawing/2014/main" id="{2F0E41D0-E89D-5DB8-CB48-6F04D35E8A0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90" name="Group 10089">
              <a:extLst>
                <a:ext uri="{FF2B5EF4-FFF2-40B4-BE49-F238E27FC236}">
                  <a16:creationId xmlns:a16="http://schemas.microsoft.com/office/drawing/2014/main" id="{24A10414-D987-69DE-19AC-E4558E2109A2}"/>
                </a:ext>
              </a:extLst>
            </p:cNvPr>
            <p:cNvGrpSpPr/>
            <p:nvPr/>
          </p:nvGrpSpPr>
          <p:grpSpPr>
            <a:xfrm>
              <a:off x="4342830" y="2350098"/>
              <a:ext cx="70906" cy="70906"/>
              <a:chOff x="7809442" y="1975911"/>
              <a:chExt cx="70906" cy="70906"/>
            </a:xfrm>
          </p:grpSpPr>
          <p:cxnSp>
            <p:nvCxnSpPr>
              <p:cNvPr id="10091" name="Straight Connector 10090">
                <a:extLst>
                  <a:ext uri="{FF2B5EF4-FFF2-40B4-BE49-F238E27FC236}">
                    <a16:creationId xmlns:a16="http://schemas.microsoft.com/office/drawing/2014/main" id="{023D2529-07D5-B07C-8C9C-9F7FA6FBE1D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92" name="Straight Connector 10091">
                <a:extLst>
                  <a:ext uri="{FF2B5EF4-FFF2-40B4-BE49-F238E27FC236}">
                    <a16:creationId xmlns:a16="http://schemas.microsoft.com/office/drawing/2014/main" id="{7FCF7139-B286-1325-16E3-F1FCC71A1B7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93" name="Group 10092">
              <a:extLst>
                <a:ext uri="{FF2B5EF4-FFF2-40B4-BE49-F238E27FC236}">
                  <a16:creationId xmlns:a16="http://schemas.microsoft.com/office/drawing/2014/main" id="{D9562204-1FDF-926F-C2BD-DB75A7C6B29E}"/>
                </a:ext>
              </a:extLst>
            </p:cNvPr>
            <p:cNvGrpSpPr/>
            <p:nvPr/>
          </p:nvGrpSpPr>
          <p:grpSpPr>
            <a:xfrm>
              <a:off x="4353591" y="2350098"/>
              <a:ext cx="70906" cy="70906"/>
              <a:chOff x="7809442" y="1975911"/>
              <a:chExt cx="70906" cy="70906"/>
            </a:xfrm>
          </p:grpSpPr>
          <p:cxnSp>
            <p:nvCxnSpPr>
              <p:cNvPr id="10094" name="Straight Connector 10093">
                <a:extLst>
                  <a:ext uri="{FF2B5EF4-FFF2-40B4-BE49-F238E27FC236}">
                    <a16:creationId xmlns:a16="http://schemas.microsoft.com/office/drawing/2014/main" id="{20786BE8-9C63-19FA-3DF3-F54F9C852C7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95" name="Straight Connector 10094">
                <a:extLst>
                  <a:ext uri="{FF2B5EF4-FFF2-40B4-BE49-F238E27FC236}">
                    <a16:creationId xmlns:a16="http://schemas.microsoft.com/office/drawing/2014/main" id="{ED519868-C16B-AFC4-A7B2-BB0F8FF18A9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96" name="Group 10095">
              <a:extLst>
                <a:ext uri="{FF2B5EF4-FFF2-40B4-BE49-F238E27FC236}">
                  <a16:creationId xmlns:a16="http://schemas.microsoft.com/office/drawing/2014/main" id="{2CFFFAB8-1AD9-71EE-C9BD-041805F1E1A0}"/>
                </a:ext>
              </a:extLst>
            </p:cNvPr>
            <p:cNvGrpSpPr/>
            <p:nvPr/>
          </p:nvGrpSpPr>
          <p:grpSpPr>
            <a:xfrm>
              <a:off x="4370294" y="2350098"/>
              <a:ext cx="70906" cy="70906"/>
              <a:chOff x="7809442" y="1975911"/>
              <a:chExt cx="70906" cy="70906"/>
            </a:xfrm>
          </p:grpSpPr>
          <p:cxnSp>
            <p:nvCxnSpPr>
              <p:cNvPr id="10097" name="Straight Connector 10096">
                <a:extLst>
                  <a:ext uri="{FF2B5EF4-FFF2-40B4-BE49-F238E27FC236}">
                    <a16:creationId xmlns:a16="http://schemas.microsoft.com/office/drawing/2014/main" id="{079E772C-585D-72DA-254E-F8ADF52CCE0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098" name="Straight Connector 10097">
                <a:extLst>
                  <a:ext uri="{FF2B5EF4-FFF2-40B4-BE49-F238E27FC236}">
                    <a16:creationId xmlns:a16="http://schemas.microsoft.com/office/drawing/2014/main" id="{74E18E4E-D52C-D01F-5F9F-11E117C3053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99" name="Group 10098">
              <a:extLst>
                <a:ext uri="{FF2B5EF4-FFF2-40B4-BE49-F238E27FC236}">
                  <a16:creationId xmlns:a16="http://schemas.microsoft.com/office/drawing/2014/main" id="{E092129E-C6DC-166E-033A-740C1726EE40}"/>
                </a:ext>
              </a:extLst>
            </p:cNvPr>
            <p:cNvGrpSpPr/>
            <p:nvPr/>
          </p:nvGrpSpPr>
          <p:grpSpPr>
            <a:xfrm>
              <a:off x="4395178" y="2361672"/>
              <a:ext cx="70906" cy="70906"/>
              <a:chOff x="7809442" y="1975911"/>
              <a:chExt cx="70906" cy="70906"/>
            </a:xfrm>
          </p:grpSpPr>
          <p:cxnSp>
            <p:nvCxnSpPr>
              <p:cNvPr id="10100" name="Straight Connector 10099">
                <a:extLst>
                  <a:ext uri="{FF2B5EF4-FFF2-40B4-BE49-F238E27FC236}">
                    <a16:creationId xmlns:a16="http://schemas.microsoft.com/office/drawing/2014/main" id="{5C991266-EBF0-6D49-2C00-3C7946A1876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01" name="Straight Connector 10100">
                <a:extLst>
                  <a:ext uri="{FF2B5EF4-FFF2-40B4-BE49-F238E27FC236}">
                    <a16:creationId xmlns:a16="http://schemas.microsoft.com/office/drawing/2014/main" id="{24266231-A34E-6FAC-FCCA-9609961BBD8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02" name="Group 10101">
              <a:extLst>
                <a:ext uri="{FF2B5EF4-FFF2-40B4-BE49-F238E27FC236}">
                  <a16:creationId xmlns:a16="http://schemas.microsoft.com/office/drawing/2014/main" id="{94775CEC-0800-A093-2BA1-BB2E3D770958}"/>
                </a:ext>
              </a:extLst>
            </p:cNvPr>
            <p:cNvGrpSpPr/>
            <p:nvPr/>
          </p:nvGrpSpPr>
          <p:grpSpPr>
            <a:xfrm>
              <a:off x="4456498" y="2361672"/>
              <a:ext cx="70906" cy="70906"/>
              <a:chOff x="7809442" y="1975911"/>
              <a:chExt cx="70906" cy="70906"/>
            </a:xfrm>
          </p:grpSpPr>
          <p:cxnSp>
            <p:nvCxnSpPr>
              <p:cNvPr id="10103" name="Straight Connector 10102">
                <a:extLst>
                  <a:ext uri="{FF2B5EF4-FFF2-40B4-BE49-F238E27FC236}">
                    <a16:creationId xmlns:a16="http://schemas.microsoft.com/office/drawing/2014/main" id="{EFF5677A-834A-E0B9-23A8-DAF47D34CDB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04" name="Straight Connector 10103">
                <a:extLst>
                  <a:ext uri="{FF2B5EF4-FFF2-40B4-BE49-F238E27FC236}">
                    <a16:creationId xmlns:a16="http://schemas.microsoft.com/office/drawing/2014/main" id="{71E3827E-B9CC-6AB5-3892-D50102ABF464}"/>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05" name="Group 10104">
              <a:extLst>
                <a:ext uri="{FF2B5EF4-FFF2-40B4-BE49-F238E27FC236}">
                  <a16:creationId xmlns:a16="http://schemas.microsoft.com/office/drawing/2014/main" id="{E880F6F2-FA9D-20CD-31EC-5FEA3F03BDE0}"/>
                </a:ext>
              </a:extLst>
            </p:cNvPr>
            <p:cNvGrpSpPr/>
            <p:nvPr/>
          </p:nvGrpSpPr>
          <p:grpSpPr>
            <a:xfrm>
              <a:off x="4473968" y="2361672"/>
              <a:ext cx="70906" cy="70906"/>
              <a:chOff x="7809442" y="1975911"/>
              <a:chExt cx="70906" cy="70906"/>
            </a:xfrm>
          </p:grpSpPr>
          <p:cxnSp>
            <p:nvCxnSpPr>
              <p:cNvPr id="10106" name="Straight Connector 10105">
                <a:extLst>
                  <a:ext uri="{FF2B5EF4-FFF2-40B4-BE49-F238E27FC236}">
                    <a16:creationId xmlns:a16="http://schemas.microsoft.com/office/drawing/2014/main" id="{ECB74F7B-ABA9-338B-4EEB-2AA5C78CBFBA}"/>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07" name="Straight Connector 10106">
                <a:extLst>
                  <a:ext uri="{FF2B5EF4-FFF2-40B4-BE49-F238E27FC236}">
                    <a16:creationId xmlns:a16="http://schemas.microsoft.com/office/drawing/2014/main" id="{A7C6B475-89E8-449E-3968-8FC60A13085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08" name="Group 10107">
              <a:extLst>
                <a:ext uri="{FF2B5EF4-FFF2-40B4-BE49-F238E27FC236}">
                  <a16:creationId xmlns:a16="http://schemas.microsoft.com/office/drawing/2014/main" id="{65FA9E7D-F73E-FD88-9A82-7B3D97728CA8}"/>
                </a:ext>
              </a:extLst>
            </p:cNvPr>
            <p:cNvGrpSpPr/>
            <p:nvPr/>
          </p:nvGrpSpPr>
          <p:grpSpPr>
            <a:xfrm>
              <a:off x="4507124" y="2361672"/>
              <a:ext cx="70906" cy="70906"/>
              <a:chOff x="7809442" y="1975911"/>
              <a:chExt cx="70906" cy="70906"/>
            </a:xfrm>
          </p:grpSpPr>
          <p:cxnSp>
            <p:nvCxnSpPr>
              <p:cNvPr id="10109" name="Straight Connector 10108">
                <a:extLst>
                  <a:ext uri="{FF2B5EF4-FFF2-40B4-BE49-F238E27FC236}">
                    <a16:creationId xmlns:a16="http://schemas.microsoft.com/office/drawing/2014/main" id="{741D3302-8A58-30CB-0A4B-DF3FECC0727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10" name="Straight Connector 10109">
                <a:extLst>
                  <a:ext uri="{FF2B5EF4-FFF2-40B4-BE49-F238E27FC236}">
                    <a16:creationId xmlns:a16="http://schemas.microsoft.com/office/drawing/2014/main" id="{B0114391-F829-2F05-F70D-DBB7E5C39046}"/>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11" name="Group 10110">
              <a:extLst>
                <a:ext uri="{FF2B5EF4-FFF2-40B4-BE49-F238E27FC236}">
                  <a16:creationId xmlns:a16="http://schemas.microsoft.com/office/drawing/2014/main" id="{B320D7B3-14CA-6CB2-BB17-D4B3F1B56743}"/>
                </a:ext>
              </a:extLst>
            </p:cNvPr>
            <p:cNvGrpSpPr/>
            <p:nvPr/>
          </p:nvGrpSpPr>
          <p:grpSpPr>
            <a:xfrm>
              <a:off x="4529963" y="2366999"/>
              <a:ext cx="70906" cy="70906"/>
              <a:chOff x="7809442" y="1975911"/>
              <a:chExt cx="70906" cy="70906"/>
            </a:xfrm>
          </p:grpSpPr>
          <p:cxnSp>
            <p:nvCxnSpPr>
              <p:cNvPr id="10112" name="Straight Connector 10111">
                <a:extLst>
                  <a:ext uri="{FF2B5EF4-FFF2-40B4-BE49-F238E27FC236}">
                    <a16:creationId xmlns:a16="http://schemas.microsoft.com/office/drawing/2014/main" id="{DC0B59C2-98B6-9429-4490-3C9B3918F5B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13" name="Straight Connector 10112">
                <a:extLst>
                  <a:ext uri="{FF2B5EF4-FFF2-40B4-BE49-F238E27FC236}">
                    <a16:creationId xmlns:a16="http://schemas.microsoft.com/office/drawing/2014/main" id="{6CCA36B3-1F69-4789-72C3-759011EEB1F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14" name="Group 10113">
              <a:extLst>
                <a:ext uri="{FF2B5EF4-FFF2-40B4-BE49-F238E27FC236}">
                  <a16:creationId xmlns:a16="http://schemas.microsoft.com/office/drawing/2014/main" id="{CDC93947-E0C9-79FC-922A-C7F89351CED0}"/>
                </a:ext>
              </a:extLst>
            </p:cNvPr>
            <p:cNvGrpSpPr/>
            <p:nvPr/>
          </p:nvGrpSpPr>
          <p:grpSpPr>
            <a:xfrm>
              <a:off x="4558010" y="2373654"/>
              <a:ext cx="70906" cy="70906"/>
              <a:chOff x="7809442" y="1975911"/>
              <a:chExt cx="70906" cy="70906"/>
            </a:xfrm>
          </p:grpSpPr>
          <p:cxnSp>
            <p:nvCxnSpPr>
              <p:cNvPr id="10115" name="Straight Connector 10114">
                <a:extLst>
                  <a:ext uri="{FF2B5EF4-FFF2-40B4-BE49-F238E27FC236}">
                    <a16:creationId xmlns:a16="http://schemas.microsoft.com/office/drawing/2014/main" id="{F1896C5A-7887-C53E-8904-7C23AB6E028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16" name="Straight Connector 10115">
                <a:extLst>
                  <a:ext uri="{FF2B5EF4-FFF2-40B4-BE49-F238E27FC236}">
                    <a16:creationId xmlns:a16="http://schemas.microsoft.com/office/drawing/2014/main" id="{C2A3EC7A-24A7-8CD1-70DB-E4A179112AA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17" name="Group 10116">
              <a:extLst>
                <a:ext uri="{FF2B5EF4-FFF2-40B4-BE49-F238E27FC236}">
                  <a16:creationId xmlns:a16="http://schemas.microsoft.com/office/drawing/2014/main" id="{1D7D5D13-A720-D001-CA03-4DFFC022DE00}"/>
                </a:ext>
              </a:extLst>
            </p:cNvPr>
            <p:cNvGrpSpPr/>
            <p:nvPr/>
          </p:nvGrpSpPr>
          <p:grpSpPr>
            <a:xfrm>
              <a:off x="4588909" y="2376740"/>
              <a:ext cx="70906" cy="70906"/>
              <a:chOff x="7809442" y="1975911"/>
              <a:chExt cx="70906" cy="70906"/>
            </a:xfrm>
          </p:grpSpPr>
          <p:cxnSp>
            <p:nvCxnSpPr>
              <p:cNvPr id="10118" name="Straight Connector 10117">
                <a:extLst>
                  <a:ext uri="{FF2B5EF4-FFF2-40B4-BE49-F238E27FC236}">
                    <a16:creationId xmlns:a16="http://schemas.microsoft.com/office/drawing/2014/main" id="{88C8F75B-ABC0-9EFC-8AAE-9B3A19E456F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19" name="Straight Connector 10118">
                <a:extLst>
                  <a:ext uri="{FF2B5EF4-FFF2-40B4-BE49-F238E27FC236}">
                    <a16:creationId xmlns:a16="http://schemas.microsoft.com/office/drawing/2014/main" id="{5F5216FB-2606-91E2-7AA8-7A4183910DF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20" name="Group 10119">
              <a:extLst>
                <a:ext uri="{FF2B5EF4-FFF2-40B4-BE49-F238E27FC236}">
                  <a16:creationId xmlns:a16="http://schemas.microsoft.com/office/drawing/2014/main" id="{FDC5046E-FE0D-703E-2C96-6A812688F099}"/>
                </a:ext>
              </a:extLst>
            </p:cNvPr>
            <p:cNvGrpSpPr/>
            <p:nvPr/>
          </p:nvGrpSpPr>
          <p:grpSpPr>
            <a:xfrm>
              <a:off x="4607829" y="2387111"/>
              <a:ext cx="70906" cy="70906"/>
              <a:chOff x="7809442" y="1975911"/>
              <a:chExt cx="70906" cy="70906"/>
            </a:xfrm>
          </p:grpSpPr>
          <p:cxnSp>
            <p:nvCxnSpPr>
              <p:cNvPr id="10121" name="Straight Connector 10120">
                <a:extLst>
                  <a:ext uri="{FF2B5EF4-FFF2-40B4-BE49-F238E27FC236}">
                    <a16:creationId xmlns:a16="http://schemas.microsoft.com/office/drawing/2014/main" id="{61AD8D3D-0EAF-03A8-DF19-0DDE0DE027E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22" name="Straight Connector 10121">
                <a:extLst>
                  <a:ext uri="{FF2B5EF4-FFF2-40B4-BE49-F238E27FC236}">
                    <a16:creationId xmlns:a16="http://schemas.microsoft.com/office/drawing/2014/main" id="{8D108688-17A0-1A31-0ADB-A22C738D9B8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23" name="Group 10122">
              <a:extLst>
                <a:ext uri="{FF2B5EF4-FFF2-40B4-BE49-F238E27FC236}">
                  <a16:creationId xmlns:a16="http://schemas.microsoft.com/office/drawing/2014/main" id="{AA5FB8CB-C10D-136A-7421-49AAFFFB0E25}"/>
                </a:ext>
              </a:extLst>
            </p:cNvPr>
            <p:cNvGrpSpPr/>
            <p:nvPr/>
          </p:nvGrpSpPr>
          <p:grpSpPr>
            <a:xfrm>
              <a:off x="4639287" y="2392321"/>
              <a:ext cx="70906" cy="70906"/>
              <a:chOff x="7809442" y="1975911"/>
              <a:chExt cx="70906" cy="70906"/>
            </a:xfrm>
          </p:grpSpPr>
          <p:cxnSp>
            <p:nvCxnSpPr>
              <p:cNvPr id="10124" name="Straight Connector 10123">
                <a:extLst>
                  <a:ext uri="{FF2B5EF4-FFF2-40B4-BE49-F238E27FC236}">
                    <a16:creationId xmlns:a16="http://schemas.microsoft.com/office/drawing/2014/main" id="{97809F4B-626B-549B-6CA7-78B14DE8327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25" name="Straight Connector 10124">
                <a:extLst>
                  <a:ext uri="{FF2B5EF4-FFF2-40B4-BE49-F238E27FC236}">
                    <a16:creationId xmlns:a16="http://schemas.microsoft.com/office/drawing/2014/main" id="{5720C79B-9BF7-2244-86B1-E2CBFB561D2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26" name="Group 10125">
              <a:extLst>
                <a:ext uri="{FF2B5EF4-FFF2-40B4-BE49-F238E27FC236}">
                  <a16:creationId xmlns:a16="http://schemas.microsoft.com/office/drawing/2014/main" id="{2869B567-A6B9-2501-B5BB-909479A0D74B}"/>
                </a:ext>
              </a:extLst>
            </p:cNvPr>
            <p:cNvGrpSpPr/>
            <p:nvPr/>
          </p:nvGrpSpPr>
          <p:grpSpPr>
            <a:xfrm>
              <a:off x="4657671" y="2392321"/>
              <a:ext cx="70906" cy="70906"/>
              <a:chOff x="7809442" y="1975911"/>
              <a:chExt cx="70906" cy="70906"/>
            </a:xfrm>
          </p:grpSpPr>
          <p:cxnSp>
            <p:nvCxnSpPr>
              <p:cNvPr id="10127" name="Straight Connector 10126">
                <a:extLst>
                  <a:ext uri="{FF2B5EF4-FFF2-40B4-BE49-F238E27FC236}">
                    <a16:creationId xmlns:a16="http://schemas.microsoft.com/office/drawing/2014/main" id="{7A19E5B4-CAAD-DB88-C943-EBE504092982}"/>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28" name="Straight Connector 10127">
                <a:extLst>
                  <a:ext uri="{FF2B5EF4-FFF2-40B4-BE49-F238E27FC236}">
                    <a16:creationId xmlns:a16="http://schemas.microsoft.com/office/drawing/2014/main" id="{96E9AA12-6421-3274-111D-1208FCF5891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29" name="Group 10128">
              <a:extLst>
                <a:ext uri="{FF2B5EF4-FFF2-40B4-BE49-F238E27FC236}">
                  <a16:creationId xmlns:a16="http://schemas.microsoft.com/office/drawing/2014/main" id="{29C666F0-1835-D5A0-6634-A79C0DE5F4AE}"/>
                </a:ext>
              </a:extLst>
            </p:cNvPr>
            <p:cNvGrpSpPr/>
            <p:nvPr/>
          </p:nvGrpSpPr>
          <p:grpSpPr>
            <a:xfrm>
              <a:off x="4674740" y="2392321"/>
              <a:ext cx="70906" cy="70906"/>
              <a:chOff x="7809442" y="1975911"/>
              <a:chExt cx="70906" cy="70906"/>
            </a:xfrm>
          </p:grpSpPr>
          <p:cxnSp>
            <p:nvCxnSpPr>
              <p:cNvPr id="10130" name="Straight Connector 10129">
                <a:extLst>
                  <a:ext uri="{FF2B5EF4-FFF2-40B4-BE49-F238E27FC236}">
                    <a16:creationId xmlns:a16="http://schemas.microsoft.com/office/drawing/2014/main" id="{D682CB55-49DE-EA9E-AD26-7360417C3A1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31" name="Straight Connector 10130">
                <a:extLst>
                  <a:ext uri="{FF2B5EF4-FFF2-40B4-BE49-F238E27FC236}">
                    <a16:creationId xmlns:a16="http://schemas.microsoft.com/office/drawing/2014/main" id="{24E37358-73E7-ED0B-176B-FB1B2F89969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32" name="Group 10131">
              <a:extLst>
                <a:ext uri="{FF2B5EF4-FFF2-40B4-BE49-F238E27FC236}">
                  <a16:creationId xmlns:a16="http://schemas.microsoft.com/office/drawing/2014/main" id="{D5F27212-9488-9F58-528F-C1B3931170D7}"/>
                </a:ext>
              </a:extLst>
            </p:cNvPr>
            <p:cNvGrpSpPr/>
            <p:nvPr/>
          </p:nvGrpSpPr>
          <p:grpSpPr>
            <a:xfrm>
              <a:off x="4696200" y="2392321"/>
              <a:ext cx="70906" cy="70906"/>
              <a:chOff x="7809442" y="1975911"/>
              <a:chExt cx="70906" cy="70906"/>
            </a:xfrm>
          </p:grpSpPr>
          <p:cxnSp>
            <p:nvCxnSpPr>
              <p:cNvPr id="10133" name="Straight Connector 10132">
                <a:extLst>
                  <a:ext uri="{FF2B5EF4-FFF2-40B4-BE49-F238E27FC236}">
                    <a16:creationId xmlns:a16="http://schemas.microsoft.com/office/drawing/2014/main" id="{78EEA558-A65B-4296-4250-F09037AB78D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34" name="Straight Connector 10133">
                <a:extLst>
                  <a:ext uri="{FF2B5EF4-FFF2-40B4-BE49-F238E27FC236}">
                    <a16:creationId xmlns:a16="http://schemas.microsoft.com/office/drawing/2014/main" id="{5870AB6A-5D35-33F4-EBBF-21950EB45EA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35" name="Group 10134">
              <a:extLst>
                <a:ext uri="{FF2B5EF4-FFF2-40B4-BE49-F238E27FC236}">
                  <a16:creationId xmlns:a16="http://schemas.microsoft.com/office/drawing/2014/main" id="{EFC12D5C-02C9-4C9E-3BF2-31CC16CF379E}"/>
                </a:ext>
              </a:extLst>
            </p:cNvPr>
            <p:cNvGrpSpPr/>
            <p:nvPr/>
          </p:nvGrpSpPr>
          <p:grpSpPr>
            <a:xfrm>
              <a:off x="4707567" y="2402452"/>
              <a:ext cx="70906" cy="70906"/>
              <a:chOff x="7809442" y="1975911"/>
              <a:chExt cx="70906" cy="70906"/>
            </a:xfrm>
          </p:grpSpPr>
          <p:cxnSp>
            <p:nvCxnSpPr>
              <p:cNvPr id="10136" name="Straight Connector 10135">
                <a:extLst>
                  <a:ext uri="{FF2B5EF4-FFF2-40B4-BE49-F238E27FC236}">
                    <a16:creationId xmlns:a16="http://schemas.microsoft.com/office/drawing/2014/main" id="{ADDE71E4-62C1-25F9-486A-0F11FBB52787}"/>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37" name="Straight Connector 10136">
                <a:extLst>
                  <a:ext uri="{FF2B5EF4-FFF2-40B4-BE49-F238E27FC236}">
                    <a16:creationId xmlns:a16="http://schemas.microsoft.com/office/drawing/2014/main" id="{E046B32D-052D-73D1-8A0F-AA424E1A705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38" name="Group 10137">
              <a:extLst>
                <a:ext uri="{FF2B5EF4-FFF2-40B4-BE49-F238E27FC236}">
                  <a16:creationId xmlns:a16="http://schemas.microsoft.com/office/drawing/2014/main" id="{7A266C1B-0510-3B08-E647-5CAE43B57BA3}"/>
                </a:ext>
              </a:extLst>
            </p:cNvPr>
            <p:cNvGrpSpPr/>
            <p:nvPr/>
          </p:nvGrpSpPr>
          <p:grpSpPr>
            <a:xfrm>
              <a:off x="4734916" y="2419090"/>
              <a:ext cx="70906" cy="70906"/>
              <a:chOff x="7809442" y="1975911"/>
              <a:chExt cx="70906" cy="70906"/>
            </a:xfrm>
          </p:grpSpPr>
          <p:cxnSp>
            <p:nvCxnSpPr>
              <p:cNvPr id="10139" name="Straight Connector 10138">
                <a:extLst>
                  <a:ext uri="{FF2B5EF4-FFF2-40B4-BE49-F238E27FC236}">
                    <a16:creationId xmlns:a16="http://schemas.microsoft.com/office/drawing/2014/main" id="{6FA5BA0B-C8DA-AB12-8682-808125DBCFF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40" name="Straight Connector 10139">
                <a:extLst>
                  <a:ext uri="{FF2B5EF4-FFF2-40B4-BE49-F238E27FC236}">
                    <a16:creationId xmlns:a16="http://schemas.microsoft.com/office/drawing/2014/main" id="{98371717-2EB6-F8E0-49CF-11217BE975F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41" name="Group 10140">
              <a:extLst>
                <a:ext uri="{FF2B5EF4-FFF2-40B4-BE49-F238E27FC236}">
                  <a16:creationId xmlns:a16="http://schemas.microsoft.com/office/drawing/2014/main" id="{01DA7C36-CB12-B23B-48E8-FED55AEF0FE2}"/>
                </a:ext>
              </a:extLst>
            </p:cNvPr>
            <p:cNvGrpSpPr/>
            <p:nvPr/>
          </p:nvGrpSpPr>
          <p:grpSpPr>
            <a:xfrm>
              <a:off x="4767106" y="2431581"/>
              <a:ext cx="70906" cy="70906"/>
              <a:chOff x="7809442" y="1975911"/>
              <a:chExt cx="70906" cy="70906"/>
            </a:xfrm>
          </p:grpSpPr>
          <p:cxnSp>
            <p:nvCxnSpPr>
              <p:cNvPr id="10142" name="Straight Connector 10141">
                <a:extLst>
                  <a:ext uri="{FF2B5EF4-FFF2-40B4-BE49-F238E27FC236}">
                    <a16:creationId xmlns:a16="http://schemas.microsoft.com/office/drawing/2014/main" id="{C8D68714-7E2C-37BD-D3F7-E3CEE0EA3E7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43" name="Straight Connector 10142">
                <a:extLst>
                  <a:ext uri="{FF2B5EF4-FFF2-40B4-BE49-F238E27FC236}">
                    <a16:creationId xmlns:a16="http://schemas.microsoft.com/office/drawing/2014/main" id="{B40F01C3-C449-B393-2ED2-1C5FD459A6E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44" name="Group 10143">
              <a:extLst>
                <a:ext uri="{FF2B5EF4-FFF2-40B4-BE49-F238E27FC236}">
                  <a16:creationId xmlns:a16="http://schemas.microsoft.com/office/drawing/2014/main" id="{E90FC075-A4FA-F951-0E6D-5951E04165D4}"/>
                </a:ext>
              </a:extLst>
            </p:cNvPr>
            <p:cNvGrpSpPr/>
            <p:nvPr/>
          </p:nvGrpSpPr>
          <p:grpSpPr>
            <a:xfrm>
              <a:off x="4795214" y="2445265"/>
              <a:ext cx="70906" cy="70906"/>
              <a:chOff x="7809442" y="1975911"/>
              <a:chExt cx="70906" cy="70906"/>
            </a:xfrm>
          </p:grpSpPr>
          <p:cxnSp>
            <p:nvCxnSpPr>
              <p:cNvPr id="10145" name="Straight Connector 10144">
                <a:extLst>
                  <a:ext uri="{FF2B5EF4-FFF2-40B4-BE49-F238E27FC236}">
                    <a16:creationId xmlns:a16="http://schemas.microsoft.com/office/drawing/2014/main" id="{9A6C9F8A-6CA7-9390-19C1-E6AD0E0CA04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46" name="Straight Connector 10145">
                <a:extLst>
                  <a:ext uri="{FF2B5EF4-FFF2-40B4-BE49-F238E27FC236}">
                    <a16:creationId xmlns:a16="http://schemas.microsoft.com/office/drawing/2014/main" id="{C3809805-7AF3-284C-5A28-ABBFCE221151}"/>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47" name="Group 10146">
              <a:extLst>
                <a:ext uri="{FF2B5EF4-FFF2-40B4-BE49-F238E27FC236}">
                  <a16:creationId xmlns:a16="http://schemas.microsoft.com/office/drawing/2014/main" id="{2DEF895A-CD8F-39E7-82E6-77C349FC2B09}"/>
                </a:ext>
              </a:extLst>
            </p:cNvPr>
            <p:cNvGrpSpPr/>
            <p:nvPr/>
          </p:nvGrpSpPr>
          <p:grpSpPr>
            <a:xfrm>
              <a:off x="4816193" y="2445265"/>
              <a:ext cx="70906" cy="70906"/>
              <a:chOff x="7809442" y="1975911"/>
              <a:chExt cx="70906" cy="70906"/>
            </a:xfrm>
          </p:grpSpPr>
          <p:cxnSp>
            <p:nvCxnSpPr>
              <p:cNvPr id="10148" name="Straight Connector 10147">
                <a:extLst>
                  <a:ext uri="{FF2B5EF4-FFF2-40B4-BE49-F238E27FC236}">
                    <a16:creationId xmlns:a16="http://schemas.microsoft.com/office/drawing/2014/main" id="{5965EA2D-B6BF-6259-A0E1-1DC9C368788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49" name="Straight Connector 10148">
                <a:extLst>
                  <a:ext uri="{FF2B5EF4-FFF2-40B4-BE49-F238E27FC236}">
                    <a16:creationId xmlns:a16="http://schemas.microsoft.com/office/drawing/2014/main" id="{A33603A1-D199-AD7D-EFD0-27BA3DA4AA0E}"/>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50" name="Group 10149">
              <a:extLst>
                <a:ext uri="{FF2B5EF4-FFF2-40B4-BE49-F238E27FC236}">
                  <a16:creationId xmlns:a16="http://schemas.microsoft.com/office/drawing/2014/main" id="{660DA406-2281-76BE-BB3A-C4CEB244D828}"/>
                </a:ext>
              </a:extLst>
            </p:cNvPr>
            <p:cNvGrpSpPr/>
            <p:nvPr/>
          </p:nvGrpSpPr>
          <p:grpSpPr>
            <a:xfrm>
              <a:off x="4833779" y="2445265"/>
              <a:ext cx="70906" cy="70906"/>
              <a:chOff x="7809442" y="1975911"/>
              <a:chExt cx="70906" cy="70906"/>
            </a:xfrm>
          </p:grpSpPr>
          <p:cxnSp>
            <p:nvCxnSpPr>
              <p:cNvPr id="10151" name="Straight Connector 10150">
                <a:extLst>
                  <a:ext uri="{FF2B5EF4-FFF2-40B4-BE49-F238E27FC236}">
                    <a16:creationId xmlns:a16="http://schemas.microsoft.com/office/drawing/2014/main" id="{ED114948-B3FA-26FA-95BC-23CA28476B24}"/>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52" name="Straight Connector 10151">
                <a:extLst>
                  <a:ext uri="{FF2B5EF4-FFF2-40B4-BE49-F238E27FC236}">
                    <a16:creationId xmlns:a16="http://schemas.microsoft.com/office/drawing/2014/main" id="{67DAE651-0F4B-1FD4-5CC6-264F94B9C2D8}"/>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53" name="Group 10152">
              <a:extLst>
                <a:ext uri="{FF2B5EF4-FFF2-40B4-BE49-F238E27FC236}">
                  <a16:creationId xmlns:a16="http://schemas.microsoft.com/office/drawing/2014/main" id="{30DC4606-820B-85C8-3AC7-00A45ECF47D9}"/>
                </a:ext>
              </a:extLst>
            </p:cNvPr>
            <p:cNvGrpSpPr/>
            <p:nvPr/>
          </p:nvGrpSpPr>
          <p:grpSpPr>
            <a:xfrm>
              <a:off x="4849539" y="2445265"/>
              <a:ext cx="70906" cy="70906"/>
              <a:chOff x="7809442" y="1975911"/>
              <a:chExt cx="70906" cy="70906"/>
            </a:xfrm>
          </p:grpSpPr>
          <p:cxnSp>
            <p:nvCxnSpPr>
              <p:cNvPr id="10154" name="Straight Connector 10153">
                <a:extLst>
                  <a:ext uri="{FF2B5EF4-FFF2-40B4-BE49-F238E27FC236}">
                    <a16:creationId xmlns:a16="http://schemas.microsoft.com/office/drawing/2014/main" id="{D095462D-777D-1205-7B48-A8E6B8B4CD69}"/>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55" name="Straight Connector 10154">
                <a:extLst>
                  <a:ext uri="{FF2B5EF4-FFF2-40B4-BE49-F238E27FC236}">
                    <a16:creationId xmlns:a16="http://schemas.microsoft.com/office/drawing/2014/main" id="{7DEF0501-92E6-B160-5015-CB6C4DE07C9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56" name="Group 10155">
              <a:extLst>
                <a:ext uri="{FF2B5EF4-FFF2-40B4-BE49-F238E27FC236}">
                  <a16:creationId xmlns:a16="http://schemas.microsoft.com/office/drawing/2014/main" id="{9636D4AB-7D83-1B42-B9F5-2769BE34647F}"/>
                </a:ext>
              </a:extLst>
            </p:cNvPr>
            <p:cNvGrpSpPr/>
            <p:nvPr/>
          </p:nvGrpSpPr>
          <p:grpSpPr>
            <a:xfrm>
              <a:off x="4872857" y="2445265"/>
              <a:ext cx="70906" cy="70906"/>
              <a:chOff x="7809442" y="1975911"/>
              <a:chExt cx="70906" cy="70906"/>
            </a:xfrm>
          </p:grpSpPr>
          <p:cxnSp>
            <p:nvCxnSpPr>
              <p:cNvPr id="10157" name="Straight Connector 10156">
                <a:extLst>
                  <a:ext uri="{FF2B5EF4-FFF2-40B4-BE49-F238E27FC236}">
                    <a16:creationId xmlns:a16="http://schemas.microsoft.com/office/drawing/2014/main" id="{85FB4036-4DAB-49B5-5DCC-E1B11314774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58" name="Straight Connector 10157">
                <a:extLst>
                  <a:ext uri="{FF2B5EF4-FFF2-40B4-BE49-F238E27FC236}">
                    <a16:creationId xmlns:a16="http://schemas.microsoft.com/office/drawing/2014/main" id="{FD1A1581-767F-BF2C-942E-C34DD4B7E61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59" name="Group 10158">
              <a:extLst>
                <a:ext uri="{FF2B5EF4-FFF2-40B4-BE49-F238E27FC236}">
                  <a16:creationId xmlns:a16="http://schemas.microsoft.com/office/drawing/2014/main" id="{AC1E8282-CBF8-6D73-79BE-463E29889103}"/>
                </a:ext>
              </a:extLst>
            </p:cNvPr>
            <p:cNvGrpSpPr/>
            <p:nvPr/>
          </p:nvGrpSpPr>
          <p:grpSpPr>
            <a:xfrm>
              <a:off x="4892254" y="2486158"/>
              <a:ext cx="70906" cy="70906"/>
              <a:chOff x="7809442" y="1975911"/>
              <a:chExt cx="70906" cy="70906"/>
            </a:xfrm>
          </p:grpSpPr>
          <p:cxnSp>
            <p:nvCxnSpPr>
              <p:cNvPr id="10160" name="Straight Connector 10159">
                <a:extLst>
                  <a:ext uri="{FF2B5EF4-FFF2-40B4-BE49-F238E27FC236}">
                    <a16:creationId xmlns:a16="http://schemas.microsoft.com/office/drawing/2014/main" id="{AF638BC9-10F2-3487-FBF1-37A6CD04F3AB}"/>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61" name="Straight Connector 10160">
                <a:extLst>
                  <a:ext uri="{FF2B5EF4-FFF2-40B4-BE49-F238E27FC236}">
                    <a16:creationId xmlns:a16="http://schemas.microsoft.com/office/drawing/2014/main" id="{6A0F480D-3510-ED4F-3066-6452EED5DE4F}"/>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62" name="Group 10161">
              <a:extLst>
                <a:ext uri="{FF2B5EF4-FFF2-40B4-BE49-F238E27FC236}">
                  <a16:creationId xmlns:a16="http://schemas.microsoft.com/office/drawing/2014/main" id="{B93737B5-68EB-D671-73F9-C39691F91A34}"/>
                </a:ext>
              </a:extLst>
            </p:cNvPr>
            <p:cNvGrpSpPr/>
            <p:nvPr/>
          </p:nvGrpSpPr>
          <p:grpSpPr>
            <a:xfrm>
              <a:off x="4927707" y="2517513"/>
              <a:ext cx="70906" cy="70906"/>
              <a:chOff x="7809442" y="1975911"/>
              <a:chExt cx="70906" cy="70906"/>
            </a:xfrm>
          </p:grpSpPr>
          <p:cxnSp>
            <p:nvCxnSpPr>
              <p:cNvPr id="10163" name="Straight Connector 10162">
                <a:extLst>
                  <a:ext uri="{FF2B5EF4-FFF2-40B4-BE49-F238E27FC236}">
                    <a16:creationId xmlns:a16="http://schemas.microsoft.com/office/drawing/2014/main" id="{B546DD9E-48C4-099E-FF3A-8459393949D6}"/>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64" name="Straight Connector 10163">
                <a:extLst>
                  <a:ext uri="{FF2B5EF4-FFF2-40B4-BE49-F238E27FC236}">
                    <a16:creationId xmlns:a16="http://schemas.microsoft.com/office/drawing/2014/main" id="{C8F904C1-E088-43BC-D7F6-8D2F79FFA81C}"/>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69" name="Group 10168">
              <a:extLst>
                <a:ext uri="{FF2B5EF4-FFF2-40B4-BE49-F238E27FC236}">
                  <a16:creationId xmlns:a16="http://schemas.microsoft.com/office/drawing/2014/main" id="{A3A28D24-6CA9-1669-6390-2383BAEE3488}"/>
                </a:ext>
              </a:extLst>
            </p:cNvPr>
            <p:cNvGrpSpPr/>
            <p:nvPr/>
          </p:nvGrpSpPr>
          <p:grpSpPr>
            <a:xfrm>
              <a:off x="4955379" y="2530882"/>
              <a:ext cx="70906" cy="70906"/>
              <a:chOff x="7809442" y="1975911"/>
              <a:chExt cx="70906" cy="70906"/>
            </a:xfrm>
          </p:grpSpPr>
          <p:cxnSp>
            <p:nvCxnSpPr>
              <p:cNvPr id="10170" name="Straight Connector 10169">
                <a:extLst>
                  <a:ext uri="{FF2B5EF4-FFF2-40B4-BE49-F238E27FC236}">
                    <a16:creationId xmlns:a16="http://schemas.microsoft.com/office/drawing/2014/main" id="{B62149FB-8BFB-7E82-19FE-DA4F3B93D038}"/>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71" name="Straight Connector 10170">
                <a:extLst>
                  <a:ext uri="{FF2B5EF4-FFF2-40B4-BE49-F238E27FC236}">
                    <a16:creationId xmlns:a16="http://schemas.microsoft.com/office/drawing/2014/main" id="{64389C17-E0A2-6931-69E9-E8AF3CB4C3B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72" name="Group 10171">
              <a:extLst>
                <a:ext uri="{FF2B5EF4-FFF2-40B4-BE49-F238E27FC236}">
                  <a16:creationId xmlns:a16="http://schemas.microsoft.com/office/drawing/2014/main" id="{D69D0C3A-ADD3-B439-3C31-C5412F1805F6}"/>
                </a:ext>
              </a:extLst>
            </p:cNvPr>
            <p:cNvGrpSpPr/>
            <p:nvPr/>
          </p:nvGrpSpPr>
          <p:grpSpPr>
            <a:xfrm>
              <a:off x="4975041" y="2530882"/>
              <a:ext cx="70906" cy="70906"/>
              <a:chOff x="7809442" y="1975911"/>
              <a:chExt cx="70906" cy="70906"/>
            </a:xfrm>
          </p:grpSpPr>
          <p:cxnSp>
            <p:nvCxnSpPr>
              <p:cNvPr id="10173" name="Straight Connector 10172">
                <a:extLst>
                  <a:ext uri="{FF2B5EF4-FFF2-40B4-BE49-F238E27FC236}">
                    <a16:creationId xmlns:a16="http://schemas.microsoft.com/office/drawing/2014/main" id="{80A147C0-F03A-69C0-649D-5699B1978D2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74" name="Straight Connector 10173">
                <a:extLst>
                  <a:ext uri="{FF2B5EF4-FFF2-40B4-BE49-F238E27FC236}">
                    <a16:creationId xmlns:a16="http://schemas.microsoft.com/office/drawing/2014/main" id="{4AD70907-2B55-70DD-C427-F7EABB4F9CD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75" name="Group 10174">
              <a:extLst>
                <a:ext uri="{FF2B5EF4-FFF2-40B4-BE49-F238E27FC236}">
                  <a16:creationId xmlns:a16="http://schemas.microsoft.com/office/drawing/2014/main" id="{1FBA267A-8ACC-F0C8-CA49-8C0097D14577}"/>
                </a:ext>
              </a:extLst>
            </p:cNvPr>
            <p:cNvGrpSpPr/>
            <p:nvPr/>
          </p:nvGrpSpPr>
          <p:grpSpPr>
            <a:xfrm>
              <a:off x="5007600" y="2530882"/>
              <a:ext cx="70906" cy="70906"/>
              <a:chOff x="7809442" y="1975911"/>
              <a:chExt cx="70906" cy="70906"/>
            </a:xfrm>
          </p:grpSpPr>
          <p:cxnSp>
            <p:nvCxnSpPr>
              <p:cNvPr id="10176" name="Straight Connector 10175">
                <a:extLst>
                  <a:ext uri="{FF2B5EF4-FFF2-40B4-BE49-F238E27FC236}">
                    <a16:creationId xmlns:a16="http://schemas.microsoft.com/office/drawing/2014/main" id="{7C48086E-9DCB-A178-5466-2F9437A0B4E3}"/>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77" name="Straight Connector 10176">
                <a:extLst>
                  <a:ext uri="{FF2B5EF4-FFF2-40B4-BE49-F238E27FC236}">
                    <a16:creationId xmlns:a16="http://schemas.microsoft.com/office/drawing/2014/main" id="{5D174573-AF62-C04A-CBA2-7BFBF8459105}"/>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78" name="Group 10177">
              <a:extLst>
                <a:ext uri="{FF2B5EF4-FFF2-40B4-BE49-F238E27FC236}">
                  <a16:creationId xmlns:a16="http://schemas.microsoft.com/office/drawing/2014/main" id="{FDD017FC-D877-A862-9F90-A3116517E6F4}"/>
                </a:ext>
              </a:extLst>
            </p:cNvPr>
            <p:cNvGrpSpPr/>
            <p:nvPr/>
          </p:nvGrpSpPr>
          <p:grpSpPr>
            <a:xfrm>
              <a:off x="5024889" y="2530882"/>
              <a:ext cx="70906" cy="70906"/>
              <a:chOff x="7809442" y="1975911"/>
              <a:chExt cx="70906" cy="70906"/>
            </a:xfrm>
          </p:grpSpPr>
          <p:cxnSp>
            <p:nvCxnSpPr>
              <p:cNvPr id="10179" name="Straight Connector 10178">
                <a:extLst>
                  <a:ext uri="{FF2B5EF4-FFF2-40B4-BE49-F238E27FC236}">
                    <a16:creationId xmlns:a16="http://schemas.microsoft.com/office/drawing/2014/main" id="{E3139D96-7E0A-EAF5-A2FC-2F1960D7BA3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80" name="Straight Connector 10179">
                <a:extLst>
                  <a:ext uri="{FF2B5EF4-FFF2-40B4-BE49-F238E27FC236}">
                    <a16:creationId xmlns:a16="http://schemas.microsoft.com/office/drawing/2014/main" id="{BCB8B123-54C4-F40F-4EDA-6B83605B682D}"/>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81" name="Group 10180">
              <a:extLst>
                <a:ext uri="{FF2B5EF4-FFF2-40B4-BE49-F238E27FC236}">
                  <a16:creationId xmlns:a16="http://schemas.microsoft.com/office/drawing/2014/main" id="{4BDBC2D4-3A4F-AF7A-77F3-F562E2D9B151}"/>
                </a:ext>
              </a:extLst>
            </p:cNvPr>
            <p:cNvGrpSpPr/>
            <p:nvPr/>
          </p:nvGrpSpPr>
          <p:grpSpPr>
            <a:xfrm>
              <a:off x="5060342" y="2530882"/>
              <a:ext cx="70906" cy="70906"/>
              <a:chOff x="7809442" y="1975911"/>
              <a:chExt cx="70906" cy="70906"/>
            </a:xfrm>
          </p:grpSpPr>
          <p:cxnSp>
            <p:nvCxnSpPr>
              <p:cNvPr id="10182" name="Straight Connector 10181">
                <a:extLst>
                  <a:ext uri="{FF2B5EF4-FFF2-40B4-BE49-F238E27FC236}">
                    <a16:creationId xmlns:a16="http://schemas.microsoft.com/office/drawing/2014/main" id="{D4756D2B-FEBF-4C92-795B-15F61B50E61D}"/>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83" name="Straight Connector 10182">
                <a:extLst>
                  <a:ext uri="{FF2B5EF4-FFF2-40B4-BE49-F238E27FC236}">
                    <a16:creationId xmlns:a16="http://schemas.microsoft.com/office/drawing/2014/main" id="{C75BC379-159D-7555-D340-CA0DDE70EF9A}"/>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84" name="Group 10183">
              <a:extLst>
                <a:ext uri="{FF2B5EF4-FFF2-40B4-BE49-F238E27FC236}">
                  <a16:creationId xmlns:a16="http://schemas.microsoft.com/office/drawing/2014/main" id="{D6B200C5-C62F-59DF-EA03-EA4FF87AFEE9}"/>
                </a:ext>
              </a:extLst>
            </p:cNvPr>
            <p:cNvGrpSpPr/>
            <p:nvPr/>
          </p:nvGrpSpPr>
          <p:grpSpPr>
            <a:xfrm>
              <a:off x="5077895" y="2530882"/>
              <a:ext cx="70906" cy="70906"/>
              <a:chOff x="7809442" y="1975911"/>
              <a:chExt cx="70906" cy="70906"/>
            </a:xfrm>
          </p:grpSpPr>
          <p:cxnSp>
            <p:nvCxnSpPr>
              <p:cNvPr id="10185" name="Straight Connector 10184">
                <a:extLst>
                  <a:ext uri="{FF2B5EF4-FFF2-40B4-BE49-F238E27FC236}">
                    <a16:creationId xmlns:a16="http://schemas.microsoft.com/office/drawing/2014/main" id="{46101E18-ED33-8C9F-33EE-DD7908E946FE}"/>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86" name="Straight Connector 10185">
                <a:extLst>
                  <a:ext uri="{FF2B5EF4-FFF2-40B4-BE49-F238E27FC236}">
                    <a16:creationId xmlns:a16="http://schemas.microsoft.com/office/drawing/2014/main" id="{99268B9B-5AD6-B9DA-3240-5FD0E8580B80}"/>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87" name="Group 10186">
              <a:extLst>
                <a:ext uri="{FF2B5EF4-FFF2-40B4-BE49-F238E27FC236}">
                  <a16:creationId xmlns:a16="http://schemas.microsoft.com/office/drawing/2014/main" id="{06B05250-E184-12F2-511E-E49092D2664E}"/>
                </a:ext>
              </a:extLst>
            </p:cNvPr>
            <p:cNvGrpSpPr/>
            <p:nvPr/>
          </p:nvGrpSpPr>
          <p:grpSpPr>
            <a:xfrm>
              <a:off x="5101883" y="2530882"/>
              <a:ext cx="70906" cy="70906"/>
              <a:chOff x="7809442" y="1975911"/>
              <a:chExt cx="70906" cy="70906"/>
            </a:xfrm>
          </p:grpSpPr>
          <p:cxnSp>
            <p:nvCxnSpPr>
              <p:cNvPr id="10188" name="Straight Connector 10187">
                <a:extLst>
                  <a:ext uri="{FF2B5EF4-FFF2-40B4-BE49-F238E27FC236}">
                    <a16:creationId xmlns:a16="http://schemas.microsoft.com/office/drawing/2014/main" id="{76569220-807D-257B-09EE-6752AB60F3F0}"/>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89" name="Straight Connector 10188">
                <a:extLst>
                  <a:ext uri="{FF2B5EF4-FFF2-40B4-BE49-F238E27FC236}">
                    <a16:creationId xmlns:a16="http://schemas.microsoft.com/office/drawing/2014/main" id="{CB86DF75-D442-83C8-44F0-DF9DBE83004B}"/>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90" name="Group 10189">
              <a:extLst>
                <a:ext uri="{FF2B5EF4-FFF2-40B4-BE49-F238E27FC236}">
                  <a16:creationId xmlns:a16="http://schemas.microsoft.com/office/drawing/2014/main" id="{21FC8F3A-4E67-1390-B50C-F423822B5991}"/>
                </a:ext>
              </a:extLst>
            </p:cNvPr>
            <p:cNvGrpSpPr/>
            <p:nvPr/>
          </p:nvGrpSpPr>
          <p:grpSpPr>
            <a:xfrm>
              <a:off x="5339121" y="2530882"/>
              <a:ext cx="70906" cy="70906"/>
              <a:chOff x="7809442" y="1975911"/>
              <a:chExt cx="70906" cy="70906"/>
            </a:xfrm>
          </p:grpSpPr>
          <p:cxnSp>
            <p:nvCxnSpPr>
              <p:cNvPr id="10191" name="Straight Connector 10190">
                <a:extLst>
                  <a:ext uri="{FF2B5EF4-FFF2-40B4-BE49-F238E27FC236}">
                    <a16:creationId xmlns:a16="http://schemas.microsoft.com/office/drawing/2014/main" id="{3D03E876-1C2F-1386-04F8-2F08074D2F45}"/>
                  </a:ext>
                </a:extLst>
              </p:cNvPr>
              <p:cNvCxnSpPr>
                <a:cxnSpLocks/>
              </p:cNvCxnSpPr>
              <p:nvPr/>
            </p:nvCxnSpPr>
            <p:spPr bwMode="auto">
              <a:xfrm>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cxnSp>
            <p:nvCxnSpPr>
              <p:cNvPr id="10192" name="Straight Connector 10191">
                <a:extLst>
                  <a:ext uri="{FF2B5EF4-FFF2-40B4-BE49-F238E27FC236}">
                    <a16:creationId xmlns:a16="http://schemas.microsoft.com/office/drawing/2014/main" id="{9E140AE5-6D4F-1104-3F23-68617D6C1C39}"/>
                  </a:ext>
                </a:extLst>
              </p:cNvPr>
              <p:cNvCxnSpPr>
                <a:cxnSpLocks/>
              </p:cNvCxnSpPr>
              <p:nvPr/>
            </p:nvCxnSpPr>
            <p:spPr bwMode="auto">
              <a:xfrm rot="16200000">
                <a:off x="7844895" y="1975911"/>
                <a:ext cx="0" cy="70906"/>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0556" name="Group 10555">
            <a:extLst>
              <a:ext uri="{FF2B5EF4-FFF2-40B4-BE49-F238E27FC236}">
                <a16:creationId xmlns:a16="http://schemas.microsoft.com/office/drawing/2014/main" id="{54394197-7CD2-4A2C-BC8D-910D0D84CFA5}"/>
              </a:ext>
            </a:extLst>
          </p:cNvPr>
          <p:cNvGrpSpPr/>
          <p:nvPr/>
        </p:nvGrpSpPr>
        <p:grpSpPr>
          <a:xfrm>
            <a:off x="1485900" y="2069216"/>
            <a:ext cx="4007070" cy="437645"/>
            <a:chOff x="1485900" y="2069216"/>
            <a:chExt cx="4007070" cy="437645"/>
          </a:xfrm>
        </p:grpSpPr>
        <p:sp>
          <p:nvSpPr>
            <p:cNvPr id="10194" name="Freeform: Shape 10193">
              <a:extLst>
                <a:ext uri="{FF2B5EF4-FFF2-40B4-BE49-F238E27FC236}">
                  <a16:creationId xmlns:a16="http://schemas.microsoft.com/office/drawing/2014/main" id="{842893BD-F590-69AF-D9DF-B6C227019F88}"/>
                </a:ext>
              </a:extLst>
            </p:cNvPr>
            <p:cNvSpPr/>
            <p:nvPr/>
          </p:nvSpPr>
          <p:spPr bwMode="auto">
            <a:xfrm>
              <a:off x="1504950" y="2107406"/>
              <a:ext cx="3964781" cy="359569"/>
            </a:xfrm>
            <a:custGeom>
              <a:avLst/>
              <a:gdLst>
                <a:gd name="connsiteX0" fmla="*/ 3964781 w 3964781"/>
                <a:gd name="connsiteY0" fmla="*/ 359569 h 359569"/>
                <a:gd name="connsiteX1" fmla="*/ 3545681 w 3964781"/>
                <a:gd name="connsiteY1" fmla="*/ 359569 h 359569"/>
                <a:gd name="connsiteX2" fmla="*/ 3545681 w 3964781"/>
                <a:gd name="connsiteY2" fmla="*/ 330994 h 359569"/>
                <a:gd name="connsiteX3" fmla="*/ 3512344 w 3964781"/>
                <a:gd name="connsiteY3" fmla="*/ 330994 h 359569"/>
                <a:gd name="connsiteX4" fmla="*/ 3512344 w 3964781"/>
                <a:gd name="connsiteY4" fmla="*/ 300038 h 359569"/>
                <a:gd name="connsiteX5" fmla="*/ 3507581 w 3964781"/>
                <a:gd name="connsiteY5" fmla="*/ 300038 h 359569"/>
                <a:gd name="connsiteX6" fmla="*/ 3507581 w 3964781"/>
                <a:gd name="connsiteY6" fmla="*/ 269082 h 359569"/>
                <a:gd name="connsiteX7" fmla="*/ 3300413 w 3964781"/>
                <a:gd name="connsiteY7" fmla="*/ 269082 h 359569"/>
                <a:gd name="connsiteX8" fmla="*/ 3300413 w 3964781"/>
                <a:gd name="connsiteY8" fmla="*/ 245269 h 359569"/>
                <a:gd name="connsiteX9" fmla="*/ 3281363 w 3964781"/>
                <a:gd name="connsiteY9" fmla="*/ 245269 h 359569"/>
                <a:gd name="connsiteX10" fmla="*/ 3281363 w 3964781"/>
                <a:gd name="connsiteY10" fmla="*/ 226219 h 359569"/>
                <a:gd name="connsiteX11" fmla="*/ 3267075 w 3964781"/>
                <a:gd name="connsiteY11" fmla="*/ 226219 h 359569"/>
                <a:gd name="connsiteX12" fmla="*/ 3267075 w 3964781"/>
                <a:gd name="connsiteY12" fmla="*/ 214313 h 359569"/>
                <a:gd name="connsiteX13" fmla="*/ 3162300 w 3964781"/>
                <a:gd name="connsiteY13" fmla="*/ 214313 h 359569"/>
                <a:gd name="connsiteX14" fmla="*/ 3162300 w 3964781"/>
                <a:gd name="connsiteY14" fmla="*/ 197644 h 359569"/>
                <a:gd name="connsiteX15" fmla="*/ 2543175 w 3964781"/>
                <a:gd name="connsiteY15" fmla="*/ 197644 h 359569"/>
                <a:gd name="connsiteX16" fmla="*/ 2543175 w 3964781"/>
                <a:gd name="connsiteY16" fmla="*/ 190500 h 359569"/>
                <a:gd name="connsiteX17" fmla="*/ 2421731 w 3964781"/>
                <a:gd name="connsiteY17" fmla="*/ 190500 h 359569"/>
                <a:gd name="connsiteX18" fmla="*/ 2421731 w 3964781"/>
                <a:gd name="connsiteY18" fmla="*/ 183357 h 359569"/>
                <a:gd name="connsiteX19" fmla="*/ 2350294 w 3964781"/>
                <a:gd name="connsiteY19" fmla="*/ 183357 h 359569"/>
                <a:gd name="connsiteX20" fmla="*/ 2350294 w 3964781"/>
                <a:gd name="connsiteY20" fmla="*/ 176213 h 359569"/>
                <a:gd name="connsiteX21" fmla="*/ 2274094 w 3964781"/>
                <a:gd name="connsiteY21" fmla="*/ 176213 h 359569"/>
                <a:gd name="connsiteX22" fmla="*/ 2274094 w 3964781"/>
                <a:gd name="connsiteY22" fmla="*/ 166688 h 359569"/>
                <a:gd name="connsiteX23" fmla="*/ 2207419 w 3964781"/>
                <a:gd name="connsiteY23" fmla="*/ 166688 h 359569"/>
                <a:gd name="connsiteX24" fmla="*/ 2207419 w 3964781"/>
                <a:gd name="connsiteY24" fmla="*/ 157163 h 359569"/>
                <a:gd name="connsiteX25" fmla="*/ 2081213 w 3964781"/>
                <a:gd name="connsiteY25" fmla="*/ 157163 h 359569"/>
                <a:gd name="connsiteX26" fmla="*/ 2088356 w 3964781"/>
                <a:gd name="connsiteY26" fmla="*/ 150020 h 359569"/>
                <a:gd name="connsiteX27" fmla="*/ 1962150 w 3964781"/>
                <a:gd name="connsiteY27" fmla="*/ 150020 h 359569"/>
                <a:gd name="connsiteX28" fmla="*/ 1962150 w 3964781"/>
                <a:gd name="connsiteY28" fmla="*/ 135732 h 359569"/>
                <a:gd name="connsiteX29" fmla="*/ 1854994 w 3964781"/>
                <a:gd name="connsiteY29" fmla="*/ 135732 h 359569"/>
                <a:gd name="connsiteX30" fmla="*/ 1840706 w 3964781"/>
                <a:gd name="connsiteY30" fmla="*/ 128588 h 359569"/>
                <a:gd name="connsiteX31" fmla="*/ 1666875 w 3964781"/>
                <a:gd name="connsiteY31" fmla="*/ 128588 h 359569"/>
                <a:gd name="connsiteX32" fmla="*/ 1666875 w 3964781"/>
                <a:gd name="connsiteY32" fmla="*/ 121444 h 359569"/>
                <a:gd name="connsiteX33" fmla="*/ 1585913 w 3964781"/>
                <a:gd name="connsiteY33" fmla="*/ 121444 h 359569"/>
                <a:gd name="connsiteX34" fmla="*/ 1574006 w 3964781"/>
                <a:gd name="connsiteY34" fmla="*/ 114300 h 359569"/>
                <a:gd name="connsiteX35" fmla="*/ 1504950 w 3964781"/>
                <a:gd name="connsiteY35" fmla="*/ 114300 h 359569"/>
                <a:gd name="connsiteX36" fmla="*/ 1504950 w 3964781"/>
                <a:gd name="connsiteY36" fmla="*/ 107157 h 359569"/>
                <a:gd name="connsiteX37" fmla="*/ 1343025 w 3964781"/>
                <a:gd name="connsiteY37" fmla="*/ 107157 h 359569"/>
                <a:gd name="connsiteX38" fmla="*/ 1343025 w 3964781"/>
                <a:gd name="connsiteY38" fmla="*/ 92869 h 359569"/>
                <a:gd name="connsiteX39" fmla="*/ 1119188 w 3964781"/>
                <a:gd name="connsiteY39" fmla="*/ 92869 h 359569"/>
                <a:gd name="connsiteX40" fmla="*/ 1119188 w 3964781"/>
                <a:gd name="connsiteY40" fmla="*/ 80963 h 359569"/>
                <a:gd name="connsiteX41" fmla="*/ 1012031 w 3964781"/>
                <a:gd name="connsiteY41" fmla="*/ 80963 h 359569"/>
                <a:gd name="connsiteX42" fmla="*/ 1012031 w 3964781"/>
                <a:gd name="connsiteY42" fmla="*/ 69057 h 359569"/>
                <a:gd name="connsiteX43" fmla="*/ 835819 w 3964781"/>
                <a:gd name="connsiteY43" fmla="*/ 69057 h 359569"/>
                <a:gd name="connsiteX44" fmla="*/ 835819 w 3964781"/>
                <a:gd name="connsiteY44" fmla="*/ 57150 h 359569"/>
                <a:gd name="connsiteX45" fmla="*/ 742950 w 3964781"/>
                <a:gd name="connsiteY45" fmla="*/ 57150 h 359569"/>
                <a:gd name="connsiteX46" fmla="*/ 742950 w 3964781"/>
                <a:gd name="connsiteY46" fmla="*/ 45244 h 359569"/>
                <a:gd name="connsiteX47" fmla="*/ 709613 w 3964781"/>
                <a:gd name="connsiteY47" fmla="*/ 45244 h 359569"/>
                <a:gd name="connsiteX48" fmla="*/ 602456 w 3964781"/>
                <a:gd name="connsiteY48" fmla="*/ 45244 h 359569"/>
                <a:gd name="connsiteX49" fmla="*/ 602456 w 3964781"/>
                <a:gd name="connsiteY49" fmla="*/ 35719 h 359569"/>
                <a:gd name="connsiteX50" fmla="*/ 497681 w 3964781"/>
                <a:gd name="connsiteY50" fmla="*/ 35719 h 359569"/>
                <a:gd name="connsiteX51" fmla="*/ 497681 w 3964781"/>
                <a:gd name="connsiteY51" fmla="*/ 28575 h 359569"/>
                <a:gd name="connsiteX52" fmla="*/ 342900 w 3964781"/>
                <a:gd name="connsiteY52" fmla="*/ 28575 h 359569"/>
                <a:gd name="connsiteX53" fmla="*/ 338138 w 3964781"/>
                <a:gd name="connsiteY53" fmla="*/ 23813 h 359569"/>
                <a:gd name="connsiteX54" fmla="*/ 259556 w 3964781"/>
                <a:gd name="connsiteY54" fmla="*/ 23813 h 359569"/>
                <a:gd name="connsiteX55" fmla="*/ 259556 w 3964781"/>
                <a:gd name="connsiteY55" fmla="*/ 11907 h 359569"/>
                <a:gd name="connsiteX56" fmla="*/ 119063 w 3964781"/>
                <a:gd name="connsiteY56" fmla="*/ 11907 h 359569"/>
                <a:gd name="connsiteX57" fmla="*/ 119063 w 3964781"/>
                <a:gd name="connsiteY57" fmla="*/ 0 h 359569"/>
                <a:gd name="connsiteX58" fmla="*/ 0 w 3964781"/>
                <a:gd name="connsiteY58" fmla="*/ 0 h 359569"/>
                <a:gd name="connsiteX0" fmla="*/ 3964781 w 3964781"/>
                <a:gd name="connsiteY0" fmla="*/ 359569 h 359569"/>
                <a:gd name="connsiteX1" fmla="*/ 3545681 w 3964781"/>
                <a:gd name="connsiteY1" fmla="*/ 359569 h 359569"/>
                <a:gd name="connsiteX2" fmla="*/ 3545681 w 3964781"/>
                <a:gd name="connsiteY2" fmla="*/ 330994 h 359569"/>
                <a:gd name="connsiteX3" fmla="*/ 3512344 w 3964781"/>
                <a:gd name="connsiteY3" fmla="*/ 330994 h 359569"/>
                <a:gd name="connsiteX4" fmla="*/ 3512344 w 3964781"/>
                <a:gd name="connsiteY4" fmla="*/ 300038 h 359569"/>
                <a:gd name="connsiteX5" fmla="*/ 3507581 w 3964781"/>
                <a:gd name="connsiteY5" fmla="*/ 300038 h 359569"/>
                <a:gd name="connsiteX6" fmla="*/ 3507581 w 3964781"/>
                <a:gd name="connsiteY6" fmla="*/ 269082 h 359569"/>
                <a:gd name="connsiteX7" fmla="*/ 3300413 w 3964781"/>
                <a:gd name="connsiteY7" fmla="*/ 269082 h 359569"/>
                <a:gd name="connsiteX8" fmla="*/ 3300413 w 3964781"/>
                <a:gd name="connsiteY8" fmla="*/ 245269 h 359569"/>
                <a:gd name="connsiteX9" fmla="*/ 3281363 w 3964781"/>
                <a:gd name="connsiteY9" fmla="*/ 245269 h 359569"/>
                <a:gd name="connsiteX10" fmla="*/ 3281363 w 3964781"/>
                <a:gd name="connsiteY10" fmla="*/ 226219 h 359569"/>
                <a:gd name="connsiteX11" fmla="*/ 3267075 w 3964781"/>
                <a:gd name="connsiteY11" fmla="*/ 226219 h 359569"/>
                <a:gd name="connsiteX12" fmla="*/ 3267075 w 3964781"/>
                <a:gd name="connsiteY12" fmla="*/ 214313 h 359569"/>
                <a:gd name="connsiteX13" fmla="*/ 3162300 w 3964781"/>
                <a:gd name="connsiteY13" fmla="*/ 214313 h 359569"/>
                <a:gd name="connsiteX14" fmla="*/ 3162300 w 3964781"/>
                <a:gd name="connsiteY14" fmla="*/ 197644 h 359569"/>
                <a:gd name="connsiteX15" fmla="*/ 2543175 w 3964781"/>
                <a:gd name="connsiteY15" fmla="*/ 197644 h 359569"/>
                <a:gd name="connsiteX16" fmla="*/ 2543175 w 3964781"/>
                <a:gd name="connsiteY16" fmla="*/ 190500 h 359569"/>
                <a:gd name="connsiteX17" fmla="*/ 2421731 w 3964781"/>
                <a:gd name="connsiteY17" fmla="*/ 190500 h 359569"/>
                <a:gd name="connsiteX18" fmla="*/ 2421731 w 3964781"/>
                <a:gd name="connsiteY18" fmla="*/ 183357 h 359569"/>
                <a:gd name="connsiteX19" fmla="*/ 2350294 w 3964781"/>
                <a:gd name="connsiteY19" fmla="*/ 183357 h 359569"/>
                <a:gd name="connsiteX20" fmla="*/ 2350294 w 3964781"/>
                <a:gd name="connsiteY20" fmla="*/ 176213 h 359569"/>
                <a:gd name="connsiteX21" fmla="*/ 2274094 w 3964781"/>
                <a:gd name="connsiteY21" fmla="*/ 176213 h 359569"/>
                <a:gd name="connsiteX22" fmla="*/ 2274094 w 3964781"/>
                <a:gd name="connsiteY22" fmla="*/ 166688 h 359569"/>
                <a:gd name="connsiteX23" fmla="*/ 2207419 w 3964781"/>
                <a:gd name="connsiteY23" fmla="*/ 166688 h 359569"/>
                <a:gd name="connsiteX24" fmla="*/ 2207419 w 3964781"/>
                <a:gd name="connsiteY24" fmla="*/ 157163 h 359569"/>
                <a:gd name="connsiteX25" fmla="*/ 2081213 w 3964781"/>
                <a:gd name="connsiteY25" fmla="*/ 157163 h 359569"/>
                <a:gd name="connsiteX26" fmla="*/ 2081212 w 3964781"/>
                <a:gd name="connsiteY26" fmla="*/ 150020 h 359569"/>
                <a:gd name="connsiteX27" fmla="*/ 1962150 w 3964781"/>
                <a:gd name="connsiteY27" fmla="*/ 150020 h 359569"/>
                <a:gd name="connsiteX28" fmla="*/ 1962150 w 3964781"/>
                <a:gd name="connsiteY28" fmla="*/ 135732 h 359569"/>
                <a:gd name="connsiteX29" fmla="*/ 1854994 w 3964781"/>
                <a:gd name="connsiteY29" fmla="*/ 135732 h 359569"/>
                <a:gd name="connsiteX30" fmla="*/ 1840706 w 3964781"/>
                <a:gd name="connsiteY30" fmla="*/ 128588 h 359569"/>
                <a:gd name="connsiteX31" fmla="*/ 1666875 w 3964781"/>
                <a:gd name="connsiteY31" fmla="*/ 128588 h 359569"/>
                <a:gd name="connsiteX32" fmla="*/ 1666875 w 3964781"/>
                <a:gd name="connsiteY32" fmla="*/ 121444 h 359569"/>
                <a:gd name="connsiteX33" fmla="*/ 1585913 w 3964781"/>
                <a:gd name="connsiteY33" fmla="*/ 121444 h 359569"/>
                <a:gd name="connsiteX34" fmla="*/ 1574006 w 3964781"/>
                <a:gd name="connsiteY34" fmla="*/ 114300 h 359569"/>
                <a:gd name="connsiteX35" fmla="*/ 1504950 w 3964781"/>
                <a:gd name="connsiteY35" fmla="*/ 114300 h 359569"/>
                <a:gd name="connsiteX36" fmla="*/ 1504950 w 3964781"/>
                <a:gd name="connsiteY36" fmla="*/ 107157 h 359569"/>
                <a:gd name="connsiteX37" fmla="*/ 1343025 w 3964781"/>
                <a:gd name="connsiteY37" fmla="*/ 107157 h 359569"/>
                <a:gd name="connsiteX38" fmla="*/ 1343025 w 3964781"/>
                <a:gd name="connsiteY38" fmla="*/ 92869 h 359569"/>
                <a:gd name="connsiteX39" fmla="*/ 1119188 w 3964781"/>
                <a:gd name="connsiteY39" fmla="*/ 92869 h 359569"/>
                <a:gd name="connsiteX40" fmla="*/ 1119188 w 3964781"/>
                <a:gd name="connsiteY40" fmla="*/ 80963 h 359569"/>
                <a:gd name="connsiteX41" fmla="*/ 1012031 w 3964781"/>
                <a:gd name="connsiteY41" fmla="*/ 80963 h 359569"/>
                <a:gd name="connsiteX42" fmla="*/ 1012031 w 3964781"/>
                <a:gd name="connsiteY42" fmla="*/ 69057 h 359569"/>
                <a:gd name="connsiteX43" fmla="*/ 835819 w 3964781"/>
                <a:gd name="connsiteY43" fmla="*/ 69057 h 359569"/>
                <a:gd name="connsiteX44" fmla="*/ 835819 w 3964781"/>
                <a:gd name="connsiteY44" fmla="*/ 57150 h 359569"/>
                <a:gd name="connsiteX45" fmla="*/ 742950 w 3964781"/>
                <a:gd name="connsiteY45" fmla="*/ 57150 h 359569"/>
                <a:gd name="connsiteX46" fmla="*/ 742950 w 3964781"/>
                <a:gd name="connsiteY46" fmla="*/ 45244 h 359569"/>
                <a:gd name="connsiteX47" fmla="*/ 709613 w 3964781"/>
                <a:gd name="connsiteY47" fmla="*/ 45244 h 359569"/>
                <a:gd name="connsiteX48" fmla="*/ 602456 w 3964781"/>
                <a:gd name="connsiteY48" fmla="*/ 45244 h 359569"/>
                <a:gd name="connsiteX49" fmla="*/ 602456 w 3964781"/>
                <a:gd name="connsiteY49" fmla="*/ 35719 h 359569"/>
                <a:gd name="connsiteX50" fmla="*/ 497681 w 3964781"/>
                <a:gd name="connsiteY50" fmla="*/ 35719 h 359569"/>
                <a:gd name="connsiteX51" fmla="*/ 497681 w 3964781"/>
                <a:gd name="connsiteY51" fmla="*/ 28575 h 359569"/>
                <a:gd name="connsiteX52" fmla="*/ 342900 w 3964781"/>
                <a:gd name="connsiteY52" fmla="*/ 28575 h 359569"/>
                <a:gd name="connsiteX53" fmla="*/ 338138 w 3964781"/>
                <a:gd name="connsiteY53" fmla="*/ 23813 h 359569"/>
                <a:gd name="connsiteX54" fmla="*/ 259556 w 3964781"/>
                <a:gd name="connsiteY54" fmla="*/ 23813 h 359569"/>
                <a:gd name="connsiteX55" fmla="*/ 259556 w 3964781"/>
                <a:gd name="connsiteY55" fmla="*/ 11907 h 359569"/>
                <a:gd name="connsiteX56" fmla="*/ 119063 w 3964781"/>
                <a:gd name="connsiteY56" fmla="*/ 11907 h 359569"/>
                <a:gd name="connsiteX57" fmla="*/ 119063 w 3964781"/>
                <a:gd name="connsiteY57" fmla="*/ 0 h 359569"/>
                <a:gd name="connsiteX58" fmla="*/ 0 w 3964781"/>
                <a:gd name="connsiteY58" fmla="*/ 0 h 35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4781" h="359569">
                  <a:moveTo>
                    <a:pt x="3964781" y="359569"/>
                  </a:moveTo>
                  <a:lnTo>
                    <a:pt x="3545681" y="359569"/>
                  </a:lnTo>
                  <a:lnTo>
                    <a:pt x="3545681" y="330994"/>
                  </a:lnTo>
                  <a:lnTo>
                    <a:pt x="3512344" y="330994"/>
                  </a:lnTo>
                  <a:lnTo>
                    <a:pt x="3512344" y="300038"/>
                  </a:lnTo>
                  <a:lnTo>
                    <a:pt x="3507581" y="300038"/>
                  </a:lnTo>
                  <a:lnTo>
                    <a:pt x="3507581" y="269082"/>
                  </a:lnTo>
                  <a:lnTo>
                    <a:pt x="3300413" y="269082"/>
                  </a:lnTo>
                  <a:lnTo>
                    <a:pt x="3300413" y="245269"/>
                  </a:lnTo>
                  <a:lnTo>
                    <a:pt x="3281363" y="245269"/>
                  </a:lnTo>
                  <a:lnTo>
                    <a:pt x="3281363" y="226219"/>
                  </a:lnTo>
                  <a:lnTo>
                    <a:pt x="3267075" y="226219"/>
                  </a:lnTo>
                  <a:lnTo>
                    <a:pt x="3267075" y="214313"/>
                  </a:lnTo>
                  <a:lnTo>
                    <a:pt x="3162300" y="214313"/>
                  </a:lnTo>
                  <a:lnTo>
                    <a:pt x="3162300" y="197644"/>
                  </a:lnTo>
                  <a:lnTo>
                    <a:pt x="2543175" y="197644"/>
                  </a:lnTo>
                  <a:lnTo>
                    <a:pt x="2543175" y="190500"/>
                  </a:lnTo>
                  <a:lnTo>
                    <a:pt x="2421731" y="190500"/>
                  </a:lnTo>
                  <a:lnTo>
                    <a:pt x="2421731" y="183357"/>
                  </a:lnTo>
                  <a:lnTo>
                    <a:pt x="2350294" y="183357"/>
                  </a:lnTo>
                  <a:lnTo>
                    <a:pt x="2350294" y="176213"/>
                  </a:lnTo>
                  <a:lnTo>
                    <a:pt x="2274094" y="176213"/>
                  </a:lnTo>
                  <a:lnTo>
                    <a:pt x="2274094" y="166688"/>
                  </a:lnTo>
                  <a:lnTo>
                    <a:pt x="2207419" y="166688"/>
                  </a:lnTo>
                  <a:lnTo>
                    <a:pt x="2207419" y="157163"/>
                  </a:lnTo>
                  <a:lnTo>
                    <a:pt x="2081213" y="157163"/>
                  </a:lnTo>
                  <a:cubicBezTo>
                    <a:pt x="2081213" y="154782"/>
                    <a:pt x="2081212" y="152401"/>
                    <a:pt x="2081212" y="150020"/>
                  </a:cubicBezTo>
                  <a:lnTo>
                    <a:pt x="1962150" y="150020"/>
                  </a:lnTo>
                  <a:lnTo>
                    <a:pt x="1962150" y="135732"/>
                  </a:lnTo>
                  <a:lnTo>
                    <a:pt x="1854994" y="135732"/>
                  </a:lnTo>
                  <a:lnTo>
                    <a:pt x="1840706" y="128588"/>
                  </a:lnTo>
                  <a:lnTo>
                    <a:pt x="1666875" y="128588"/>
                  </a:lnTo>
                  <a:lnTo>
                    <a:pt x="1666875" y="121444"/>
                  </a:lnTo>
                  <a:lnTo>
                    <a:pt x="1585913" y="121444"/>
                  </a:lnTo>
                  <a:lnTo>
                    <a:pt x="1574006" y="114300"/>
                  </a:lnTo>
                  <a:lnTo>
                    <a:pt x="1504950" y="114300"/>
                  </a:lnTo>
                  <a:lnTo>
                    <a:pt x="1504950" y="107157"/>
                  </a:lnTo>
                  <a:lnTo>
                    <a:pt x="1343025" y="107157"/>
                  </a:lnTo>
                  <a:lnTo>
                    <a:pt x="1343025" y="92869"/>
                  </a:lnTo>
                  <a:lnTo>
                    <a:pt x="1119188" y="92869"/>
                  </a:lnTo>
                  <a:lnTo>
                    <a:pt x="1119188" y="80963"/>
                  </a:lnTo>
                  <a:lnTo>
                    <a:pt x="1012031" y="80963"/>
                  </a:lnTo>
                  <a:lnTo>
                    <a:pt x="1012031" y="69057"/>
                  </a:lnTo>
                  <a:lnTo>
                    <a:pt x="835819" y="69057"/>
                  </a:lnTo>
                  <a:lnTo>
                    <a:pt x="835819" y="57150"/>
                  </a:lnTo>
                  <a:lnTo>
                    <a:pt x="742950" y="57150"/>
                  </a:lnTo>
                  <a:lnTo>
                    <a:pt x="742950" y="45244"/>
                  </a:lnTo>
                  <a:lnTo>
                    <a:pt x="709613" y="45244"/>
                  </a:lnTo>
                  <a:lnTo>
                    <a:pt x="602456" y="45244"/>
                  </a:lnTo>
                  <a:lnTo>
                    <a:pt x="602456" y="35719"/>
                  </a:lnTo>
                  <a:lnTo>
                    <a:pt x="497681" y="35719"/>
                  </a:lnTo>
                  <a:lnTo>
                    <a:pt x="497681" y="28575"/>
                  </a:lnTo>
                  <a:lnTo>
                    <a:pt x="342900" y="28575"/>
                  </a:lnTo>
                  <a:lnTo>
                    <a:pt x="338138" y="23813"/>
                  </a:lnTo>
                  <a:lnTo>
                    <a:pt x="259556" y="23813"/>
                  </a:lnTo>
                  <a:lnTo>
                    <a:pt x="259556" y="11907"/>
                  </a:lnTo>
                  <a:lnTo>
                    <a:pt x="119063" y="11907"/>
                  </a:lnTo>
                  <a:lnTo>
                    <a:pt x="119063"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0195" name="Group 10194">
              <a:extLst>
                <a:ext uri="{FF2B5EF4-FFF2-40B4-BE49-F238E27FC236}">
                  <a16:creationId xmlns:a16="http://schemas.microsoft.com/office/drawing/2014/main" id="{E372A891-A4C9-9814-FEF0-BBB4D6B4E318}"/>
                </a:ext>
              </a:extLst>
            </p:cNvPr>
            <p:cNvGrpSpPr/>
            <p:nvPr/>
          </p:nvGrpSpPr>
          <p:grpSpPr>
            <a:xfrm>
              <a:off x="1485900" y="2069216"/>
              <a:ext cx="70906" cy="70906"/>
              <a:chOff x="7809442" y="1975911"/>
              <a:chExt cx="70906" cy="70906"/>
            </a:xfrm>
          </p:grpSpPr>
          <p:cxnSp>
            <p:nvCxnSpPr>
              <p:cNvPr id="10196" name="Straight Connector 10195">
                <a:extLst>
                  <a:ext uri="{FF2B5EF4-FFF2-40B4-BE49-F238E27FC236}">
                    <a16:creationId xmlns:a16="http://schemas.microsoft.com/office/drawing/2014/main" id="{329AFEDB-06F8-EC56-7A24-14A734568AE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197" name="Straight Connector 10196">
                <a:extLst>
                  <a:ext uri="{FF2B5EF4-FFF2-40B4-BE49-F238E27FC236}">
                    <a16:creationId xmlns:a16="http://schemas.microsoft.com/office/drawing/2014/main" id="{D9429B6C-25B5-90E2-34BF-8679E9C3FA4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98" name="Group 10197">
              <a:extLst>
                <a:ext uri="{FF2B5EF4-FFF2-40B4-BE49-F238E27FC236}">
                  <a16:creationId xmlns:a16="http://schemas.microsoft.com/office/drawing/2014/main" id="{7D0296D4-FF1A-D9C8-91D9-6DEA13437A1B}"/>
                </a:ext>
              </a:extLst>
            </p:cNvPr>
            <p:cNvGrpSpPr/>
            <p:nvPr/>
          </p:nvGrpSpPr>
          <p:grpSpPr>
            <a:xfrm>
              <a:off x="1555354" y="2069216"/>
              <a:ext cx="70906" cy="70906"/>
              <a:chOff x="7809442" y="1975911"/>
              <a:chExt cx="70906" cy="70906"/>
            </a:xfrm>
          </p:grpSpPr>
          <p:cxnSp>
            <p:nvCxnSpPr>
              <p:cNvPr id="10199" name="Straight Connector 10198">
                <a:extLst>
                  <a:ext uri="{FF2B5EF4-FFF2-40B4-BE49-F238E27FC236}">
                    <a16:creationId xmlns:a16="http://schemas.microsoft.com/office/drawing/2014/main" id="{171D431E-EEBE-FF4A-6721-A8C0F83A3A0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00" name="Straight Connector 10199">
                <a:extLst>
                  <a:ext uri="{FF2B5EF4-FFF2-40B4-BE49-F238E27FC236}">
                    <a16:creationId xmlns:a16="http://schemas.microsoft.com/office/drawing/2014/main" id="{AA635123-D71B-9E39-46F7-0C0D690692D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1" name="Group 10200">
              <a:extLst>
                <a:ext uri="{FF2B5EF4-FFF2-40B4-BE49-F238E27FC236}">
                  <a16:creationId xmlns:a16="http://schemas.microsoft.com/office/drawing/2014/main" id="{11BA5E99-39AB-82CB-C5D9-0225CA50687C}"/>
                </a:ext>
              </a:extLst>
            </p:cNvPr>
            <p:cNvGrpSpPr/>
            <p:nvPr/>
          </p:nvGrpSpPr>
          <p:grpSpPr>
            <a:xfrm>
              <a:off x="1637166" y="2086944"/>
              <a:ext cx="70906" cy="70906"/>
              <a:chOff x="7809442" y="1975911"/>
              <a:chExt cx="70906" cy="70906"/>
            </a:xfrm>
          </p:grpSpPr>
          <p:cxnSp>
            <p:nvCxnSpPr>
              <p:cNvPr id="10202" name="Straight Connector 10201">
                <a:extLst>
                  <a:ext uri="{FF2B5EF4-FFF2-40B4-BE49-F238E27FC236}">
                    <a16:creationId xmlns:a16="http://schemas.microsoft.com/office/drawing/2014/main" id="{54C757A8-7FA5-941E-54AD-1B116505C94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03" name="Straight Connector 10202">
                <a:extLst>
                  <a:ext uri="{FF2B5EF4-FFF2-40B4-BE49-F238E27FC236}">
                    <a16:creationId xmlns:a16="http://schemas.microsoft.com/office/drawing/2014/main" id="{E8A562FB-63D4-CD83-DC77-CC3C8143B5C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4" name="Group 10203">
              <a:extLst>
                <a:ext uri="{FF2B5EF4-FFF2-40B4-BE49-F238E27FC236}">
                  <a16:creationId xmlns:a16="http://schemas.microsoft.com/office/drawing/2014/main" id="{A0FE5AFC-81B6-052D-8CAA-58F4FC6339D6}"/>
                </a:ext>
              </a:extLst>
            </p:cNvPr>
            <p:cNvGrpSpPr/>
            <p:nvPr/>
          </p:nvGrpSpPr>
          <p:grpSpPr>
            <a:xfrm>
              <a:off x="1654599" y="2086944"/>
              <a:ext cx="70906" cy="70906"/>
              <a:chOff x="7809442" y="1975911"/>
              <a:chExt cx="70906" cy="70906"/>
            </a:xfrm>
          </p:grpSpPr>
          <p:cxnSp>
            <p:nvCxnSpPr>
              <p:cNvPr id="10205" name="Straight Connector 10204">
                <a:extLst>
                  <a:ext uri="{FF2B5EF4-FFF2-40B4-BE49-F238E27FC236}">
                    <a16:creationId xmlns:a16="http://schemas.microsoft.com/office/drawing/2014/main" id="{E529119A-AA2F-80F0-E05A-199BAA82ED0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06" name="Straight Connector 10205">
                <a:extLst>
                  <a:ext uri="{FF2B5EF4-FFF2-40B4-BE49-F238E27FC236}">
                    <a16:creationId xmlns:a16="http://schemas.microsoft.com/office/drawing/2014/main" id="{9AF0D87F-8CFF-6000-917D-6819260E5F8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7" name="Group 10206">
              <a:extLst>
                <a:ext uri="{FF2B5EF4-FFF2-40B4-BE49-F238E27FC236}">
                  <a16:creationId xmlns:a16="http://schemas.microsoft.com/office/drawing/2014/main" id="{1B75FEFA-F3CB-856B-C551-AFA741C3553E}"/>
                </a:ext>
              </a:extLst>
            </p:cNvPr>
            <p:cNvGrpSpPr/>
            <p:nvPr/>
          </p:nvGrpSpPr>
          <p:grpSpPr>
            <a:xfrm>
              <a:off x="1668885" y="2087095"/>
              <a:ext cx="70906" cy="70906"/>
              <a:chOff x="7809442" y="1975911"/>
              <a:chExt cx="70906" cy="70906"/>
            </a:xfrm>
          </p:grpSpPr>
          <p:cxnSp>
            <p:nvCxnSpPr>
              <p:cNvPr id="10208" name="Straight Connector 10207">
                <a:extLst>
                  <a:ext uri="{FF2B5EF4-FFF2-40B4-BE49-F238E27FC236}">
                    <a16:creationId xmlns:a16="http://schemas.microsoft.com/office/drawing/2014/main" id="{5C5E1FE3-731F-25E5-E092-6FC6E4F2429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09" name="Straight Connector 10208">
                <a:extLst>
                  <a:ext uri="{FF2B5EF4-FFF2-40B4-BE49-F238E27FC236}">
                    <a16:creationId xmlns:a16="http://schemas.microsoft.com/office/drawing/2014/main" id="{B4B031BB-89A3-FA30-2957-CA9C30B3DEB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0" name="Group 10209">
              <a:extLst>
                <a:ext uri="{FF2B5EF4-FFF2-40B4-BE49-F238E27FC236}">
                  <a16:creationId xmlns:a16="http://schemas.microsoft.com/office/drawing/2014/main" id="{8C4B185A-B271-4C26-9AC7-088BAD533EB7}"/>
                </a:ext>
              </a:extLst>
            </p:cNvPr>
            <p:cNvGrpSpPr/>
            <p:nvPr/>
          </p:nvGrpSpPr>
          <p:grpSpPr>
            <a:xfrm>
              <a:off x="1732648" y="2091514"/>
              <a:ext cx="70906" cy="70906"/>
              <a:chOff x="7809442" y="1975911"/>
              <a:chExt cx="70906" cy="70906"/>
            </a:xfrm>
          </p:grpSpPr>
          <p:cxnSp>
            <p:nvCxnSpPr>
              <p:cNvPr id="10211" name="Straight Connector 10210">
                <a:extLst>
                  <a:ext uri="{FF2B5EF4-FFF2-40B4-BE49-F238E27FC236}">
                    <a16:creationId xmlns:a16="http://schemas.microsoft.com/office/drawing/2014/main" id="{FEC831B2-5EAD-0BB8-294D-E1FB88B15C6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12" name="Straight Connector 10211">
                <a:extLst>
                  <a:ext uri="{FF2B5EF4-FFF2-40B4-BE49-F238E27FC236}">
                    <a16:creationId xmlns:a16="http://schemas.microsoft.com/office/drawing/2014/main" id="{49D51EA6-9BD2-B3C4-A65D-D9DDAE115FF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3" name="Group 10212">
              <a:extLst>
                <a:ext uri="{FF2B5EF4-FFF2-40B4-BE49-F238E27FC236}">
                  <a16:creationId xmlns:a16="http://schemas.microsoft.com/office/drawing/2014/main" id="{68C81754-73E7-C7BF-8FF0-7375ADF5A9C3}"/>
                </a:ext>
              </a:extLst>
            </p:cNvPr>
            <p:cNvGrpSpPr/>
            <p:nvPr/>
          </p:nvGrpSpPr>
          <p:grpSpPr>
            <a:xfrm>
              <a:off x="1804956" y="2091514"/>
              <a:ext cx="70906" cy="70906"/>
              <a:chOff x="7809442" y="1975911"/>
              <a:chExt cx="70906" cy="70906"/>
            </a:xfrm>
          </p:grpSpPr>
          <p:cxnSp>
            <p:nvCxnSpPr>
              <p:cNvPr id="10214" name="Straight Connector 10213">
                <a:extLst>
                  <a:ext uri="{FF2B5EF4-FFF2-40B4-BE49-F238E27FC236}">
                    <a16:creationId xmlns:a16="http://schemas.microsoft.com/office/drawing/2014/main" id="{FD9AEC98-946B-049B-CDF2-40DD6BF6BB7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15" name="Straight Connector 10214">
                <a:extLst>
                  <a:ext uri="{FF2B5EF4-FFF2-40B4-BE49-F238E27FC236}">
                    <a16:creationId xmlns:a16="http://schemas.microsoft.com/office/drawing/2014/main" id="{FBD651C9-9BEE-FF22-AD5E-3592491E125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6" name="Group 10215">
              <a:extLst>
                <a:ext uri="{FF2B5EF4-FFF2-40B4-BE49-F238E27FC236}">
                  <a16:creationId xmlns:a16="http://schemas.microsoft.com/office/drawing/2014/main" id="{E7FF905C-22FA-67B9-4F0E-65F2D7D158F6}"/>
                </a:ext>
              </a:extLst>
            </p:cNvPr>
            <p:cNvGrpSpPr/>
            <p:nvPr/>
          </p:nvGrpSpPr>
          <p:grpSpPr>
            <a:xfrm>
              <a:off x="1833994" y="2094444"/>
              <a:ext cx="70906" cy="70906"/>
              <a:chOff x="7809442" y="1975911"/>
              <a:chExt cx="70906" cy="70906"/>
            </a:xfrm>
          </p:grpSpPr>
          <p:cxnSp>
            <p:nvCxnSpPr>
              <p:cNvPr id="10217" name="Straight Connector 10216">
                <a:extLst>
                  <a:ext uri="{FF2B5EF4-FFF2-40B4-BE49-F238E27FC236}">
                    <a16:creationId xmlns:a16="http://schemas.microsoft.com/office/drawing/2014/main" id="{FD999103-482B-0F2E-BB62-B50D4F06B08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18" name="Straight Connector 10217">
                <a:extLst>
                  <a:ext uri="{FF2B5EF4-FFF2-40B4-BE49-F238E27FC236}">
                    <a16:creationId xmlns:a16="http://schemas.microsoft.com/office/drawing/2014/main" id="{760DF119-80A2-2209-CEFB-61B02DE7E59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9" name="Group 10218">
              <a:extLst>
                <a:ext uri="{FF2B5EF4-FFF2-40B4-BE49-F238E27FC236}">
                  <a16:creationId xmlns:a16="http://schemas.microsoft.com/office/drawing/2014/main" id="{698424B9-AB21-10F4-E8CB-89A17D157055}"/>
                </a:ext>
              </a:extLst>
            </p:cNvPr>
            <p:cNvGrpSpPr/>
            <p:nvPr/>
          </p:nvGrpSpPr>
          <p:grpSpPr>
            <a:xfrm>
              <a:off x="1850264" y="2094444"/>
              <a:ext cx="70906" cy="70906"/>
              <a:chOff x="7809442" y="1975911"/>
              <a:chExt cx="70906" cy="70906"/>
            </a:xfrm>
          </p:grpSpPr>
          <p:cxnSp>
            <p:nvCxnSpPr>
              <p:cNvPr id="10220" name="Straight Connector 10219">
                <a:extLst>
                  <a:ext uri="{FF2B5EF4-FFF2-40B4-BE49-F238E27FC236}">
                    <a16:creationId xmlns:a16="http://schemas.microsoft.com/office/drawing/2014/main" id="{D59B20C8-ACD5-C338-F631-83582169EBB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21" name="Straight Connector 10220">
                <a:extLst>
                  <a:ext uri="{FF2B5EF4-FFF2-40B4-BE49-F238E27FC236}">
                    <a16:creationId xmlns:a16="http://schemas.microsoft.com/office/drawing/2014/main" id="{93F15630-EC5D-487F-332A-2A2AD29B8AC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2" name="Group 10221">
              <a:extLst>
                <a:ext uri="{FF2B5EF4-FFF2-40B4-BE49-F238E27FC236}">
                  <a16:creationId xmlns:a16="http://schemas.microsoft.com/office/drawing/2014/main" id="{5A180CA3-BCFA-C752-863E-634291A6E1F3}"/>
                </a:ext>
              </a:extLst>
            </p:cNvPr>
            <p:cNvGrpSpPr/>
            <p:nvPr/>
          </p:nvGrpSpPr>
          <p:grpSpPr>
            <a:xfrm>
              <a:off x="1890789" y="2094444"/>
              <a:ext cx="70906" cy="70906"/>
              <a:chOff x="7809442" y="1975911"/>
              <a:chExt cx="70906" cy="70906"/>
            </a:xfrm>
          </p:grpSpPr>
          <p:cxnSp>
            <p:nvCxnSpPr>
              <p:cNvPr id="10223" name="Straight Connector 10222">
                <a:extLst>
                  <a:ext uri="{FF2B5EF4-FFF2-40B4-BE49-F238E27FC236}">
                    <a16:creationId xmlns:a16="http://schemas.microsoft.com/office/drawing/2014/main" id="{8523FA36-88A6-2649-7F42-4ED804D0EC6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24" name="Straight Connector 10223">
                <a:extLst>
                  <a:ext uri="{FF2B5EF4-FFF2-40B4-BE49-F238E27FC236}">
                    <a16:creationId xmlns:a16="http://schemas.microsoft.com/office/drawing/2014/main" id="{22A1B3E6-F7CA-8D4C-DBD3-57FA91FEE62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5" name="Group 10224">
              <a:extLst>
                <a:ext uri="{FF2B5EF4-FFF2-40B4-BE49-F238E27FC236}">
                  <a16:creationId xmlns:a16="http://schemas.microsoft.com/office/drawing/2014/main" id="{E64A7BC1-6425-FBA8-FBD3-270103F74809}"/>
                </a:ext>
              </a:extLst>
            </p:cNvPr>
            <p:cNvGrpSpPr/>
            <p:nvPr/>
          </p:nvGrpSpPr>
          <p:grpSpPr>
            <a:xfrm>
              <a:off x="1951485" y="2094444"/>
              <a:ext cx="70906" cy="70906"/>
              <a:chOff x="7809442" y="1975911"/>
              <a:chExt cx="70906" cy="70906"/>
            </a:xfrm>
          </p:grpSpPr>
          <p:cxnSp>
            <p:nvCxnSpPr>
              <p:cNvPr id="10226" name="Straight Connector 10225">
                <a:extLst>
                  <a:ext uri="{FF2B5EF4-FFF2-40B4-BE49-F238E27FC236}">
                    <a16:creationId xmlns:a16="http://schemas.microsoft.com/office/drawing/2014/main" id="{9D3D099A-0E61-0FD5-AFD0-778768268C7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27" name="Straight Connector 10226">
                <a:extLst>
                  <a:ext uri="{FF2B5EF4-FFF2-40B4-BE49-F238E27FC236}">
                    <a16:creationId xmlns:a16="http://schemas.microsoft.com/office/drawing/2014/main" id="{C369DA09-F6A3-B8C2-05EC-F5201A1CB4A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8" name="Group 10227">
              <a:extLst>
                <a:ext uri="{FF2B5EF4-FFF2-40B4-BE49-F238E27FC236}">
                  <a16:creationId xmlns:a16="http://schemas.microsoft.com/office/drawing/2014/main" id="{70CD0070-AE96-6163-3A47-F5501151A36E}"/>
                </a:ext>
              </a:extLst>
            </p:cNvPr>
            <p:cNvGrpSpPr/>
            <p:nvPr/>
          </p:nvGrpSpPr>
          <p:grpSpPr>
            <a:xfrm>
              <a:off x="1999836" y="2104669"/>
              <a:ext cx="70906" cy="70906"/>
              <a:chOff x="7809442" y="1975911"/>
              <a:chExt cx="70906" cy="70906"/>
            </a:xfrm>
          </p:grpSpPr>
          <p:cxnSp>
            <p:nvCxnSpPr>
              <p:cNvPr id="10229" name="Straight Connector 10228">
                <a:extLst>
                  <a:ext uri="{FF2B5EF4-FFF2-40B4-BE49-F238E27FC236}">
                    <a16:creationId xmlns:a16="http://schemas.microsoft.com/office/drawing/2014/main" id="{560323F4-4940-8761-9CB5-89D683274D4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30" name="Straight Connector 10229">
                <a:extLst>
                  <a:ext uri="{FF2B5EF4-FFF2-40B4-BE49-F238E27FC236}">
                    <a16:creationId xmlns:a16="http://schemas.microsoft.com/office/drawing/2014/main" id="{4E93A399-ECAD-3043-F4CC-F733048FC7F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1" name="Group 10230">
              <a:extLst>
                <a:ext uri="{FF2B5EF4-FFF2-40B4-BE49-F238E27FC236}">
                  <a16:creationId xmlns:a16="http://schemas.microsoft.com/office/drawing/2014/main" id="{152F6957-5412-21AE-0BE1-6389B0D07026}"/>
                </a:ext>
              </a:extLst>
            </p:cNvPr>
            <p:cNvGrpSpPr/>
            <p:nvPr/>
          </p:nvGrpSpPr>
          <p:grpSpPr>
            <a:xfrm>
              <a:off x="2022391" y="2104669"/>
              <a:ext cx="70906" cy="70906"/>
              <a:chOff x="7809442" y="1975911"/>
              <a:chExt cx="70906" cy="70906"/>
            </a:xfrm>
          </p:grpSpPr>
          <p:cxnSp>
            <p:nvCxnSpPr>
              <p:cNvPr id="10232" name="Straight Connector 10231">
                <a:extLst>
                  <a:ext uri="{FF2B5EF4-FFF2-40B4-BE49-F238E27FC236}">
                    <a16:creationId xmlns:a16="http://schemas.microsoft.com/office/drawing/2014/main" id="{C5F6CB61-2E65-4336-FA5B-B286648B142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33" name="Straight Connector 10232">
                <a:extLst>
                  <a:ext uri="{FF2B5EF4-FFF2-40B4-BE49-F238E27FC236}">
                    <a16:creationId xmlns:a16="http://schemas.microsoft.com/office/drawing/2014/main" id="{8AF6B35B-F364-780D-E229-2706770FF97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4" name="Group 10233">
              <a:extLst>
                <a:ext uri="{FF2B5EF4-FFF2-40B4-BE49-F238E27FC236}">
                  <a16:creationId xmlns:a16="http://schemas.microsoft.com/office/drawing/2014/main" id="{93D2EEE5-4805-4928-35D3-50E3D9C45381}"/>
                </a:ext>
              </a:extLst>
            </p:cNvPr>
            <p:cNvGrpSpPr/>
            <p:nvPr/>
          </p:nvGrpSpPr>
          <p:grpSpPr>
            <a:xfrm>
              <a:off x="2050587" y="2104763"/>
              <a:ext cx="70906" cy="70906"/>
              <a:chOff x="7809442" y="1975911"/>
              <a:chExt cx="70906" cy="70906"/>
            </a:xfrm>
          </p:grpSpPr>
          <p:cxnSp>
            <p:nvCxnSpPr>
              <p:cNvPr id="10235" name="Straight Connector 10234">
                <a:extLst>
                  <a:ext uri="{FF2B5EF4-FFF2-40B4-BE49-F238E27FC236}">
                    <a16:creationId xmlns:a16="http://schemas.microsoft.com/office/drawing/2014/main" id="{C7419D3B-B90E-0702-AB15-77074BCE612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36" name="Straight Connector 10235">
                <a:extLst>
                  <a:ext uri="{FF2B5EF4-FFF2-40B4-BE49-F238E27FC236}">
                    <a16:creationId xmlns:a16="http://schemas.microsoft.com/office/drawing/2014/main" id="{401421FB-DBD1-9152-BD31-4F83D79D800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7" name="Group 10236">
              <a:extLst>
                <a:ext uri="{FF2B5EF4-FFF2-40B4-BE49-F238E27FC236}">
                  <a16:creationId xmlns:a16="http://schemas.microsoft.com/office/drawing/2014/main" id="{50E09B5A-669D-189C-C4FA-1C3501CCE9C0}"/>
                </a:ext>
              </a:extLst>
            </p:cNvPr>
            <p:cNvGrpSpPr/>
            <p:nvPr/>
          </p:nvGrpSpPr>
          <p:grpSpPr>
            <a:xfrm>
              <a:off x="2129380" y="2111533"/>
              <a:ext cx="70906" cy="70906"/>
              <a:chOff x="7809442" y="1975911"/>
              <a:chExt cx="70906" cy="70906"/>
            </a:xfrm>
          </p:grpSpPr>
          <p:cxnSp>
            <p:nvCxnSpPr>
              <p:cNvPr id="10238" name="Straight Connector 10237">
                <a:extLst>
                  <a:ext uri="{FF2B5EF4-FFF2-40B4-BE49-F238E27FC236}">
                    <a16:creationId xmlns:a16="http://schemas.microsoft.com/office/drawing/2014/main" id="{C044BDC0-4951-8326-6B64-2C47E8ABCF8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39" name="Straight Connector 10238">
                <a:extLst>
                  <a:ext uri="{FF2B5EF4-FFF2-40B4-BE49-F238E27FC236}">
                    <a16:creationId xmlns:a16="http://schemas.microsoft.com/office/drawing/2014/main" id="{E4386541-F48E-4D65-AE05-484F784AA4C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0" name="Group 10239">
              <a:extLst>
                <a:ext uri="{FF2B5EF4-FFF2-40B4-BE49-F238E27FC236}">
                  <a16:creationId xmlns:a16="http://schemas.microsoft.com/office/drawing/2014/main" id="{71506185-D8E9-6190-D2F5-B59DF4B572A7}"/>
                </a:ext>
              </a:extLst>
            </p:cNvPr>
            <p:cNvGrpSpPr/>
            <p:nvPr/>
          </p:nvGrpSpPr>
          <p:grpSpPr>
            <a:xfrm>
              <a:off x="2190762" y="2116732"/>
              <a:ext cx="70906" cy="70906"/>
              <a:chOff x="7809442" y="1975911"/>
              <a:chExt cx="70906" cy="70906"/>
            </a:xfrm>
          </p:grpSpPr>
          <p:cxnSp>
            <p:nvCxnSpPr>
              <p:cNvPr id="10241" name="Straight Connector 10240">
                <a:extLst>
                  <a:ext uri="{FF2B5EF4-FFF2-40B4-BE49-F238E27FC236}">
                    <a16:creationId xmlns:a16="http://schemas.microsoft.com/office/drawing/2014/main" id="{04ADA0E8-7B52-5741-9658-ECC1014F77E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42" name="Straight Connector 10241">
                <a:extLst>
                  <a:ext uri="{FF2B5EF4-FFF2-40B4-BE49-F238E27FC236}">
                    <a16:creationId xmlns:a16="http://schemas.microsoft.com/office/drawing/2014/main" id="{6873D3D8-9922-597A-34A4-CA442E26A77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3" name="Group 10242">
              <a:extLst>
                <a:ext uri="{FF2B5EF4-FFF2-40B4-BE49-F238E27FC236}">
                  <a16:creationId xmlns:a16="http://schemas.microsoft.com/office/drawing/2014/main" id="{42FC0CE9-8CD0-7A17-03F0-BE5C01C8E33B}"/>
                </a:ext>
              </a:extLst>
            </p:cNvPr>
            <p:cNvGrpSpPr/>
            <p:nvPr/>
          </p:nvGrpSpPr>
          <p:grpSpPr>
            <a:xfrm>
              <a:off x="2242473" y="2126256"/>
              <a:ext cx="70906" cy="70906"/>
              <a:chOff x="7809442" y="1975911"/>
              <a:chExt cx="70906" cy="70906"/>
            </a:xfrm>
          </p:grpSpPr>
          <p:cxnSp>
            <p:nvCxnSpPr>
              <p:cNvPr id="10244" name="Straight Connector 10243">
                <a:extLst>
                  <a:ext uri="{FF2B5EF4-FFF2-40B4-BE49-F238E27FC236}">
                    <a16:creationId xmlns:a16="http://schemas.microsoft.com/office/drawing/2014/main" id="{AFA3B17D-FF2D-0E76-1D69-347EC6F0576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45" name="Straight Connector 10244">
                <a:extLst>
                  <a:ext uri="{FF2B5EF4-FFF2-40B4-BE49-F238E27FC236}">
                    <a16:creationId xmlns:a16="http://schemas.microsoft.com/office/drawing/2014/main" id="{0451C72E-550E-9544-5E00-DC3E1751EB1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6" name="Group 10245">
              <a:extLst>
                <a:ext uri="{FF2B5EF4-FFF2-40B4-BE49-F238E27FC236}">
                  <a16:creationId xmlns:a16="http://schemas.microsoft.com/office/drawing/2014/main" id="{81A44BC7-1AB8-9904-A952-8F5C6117C772}"/>
                </a:ext>
              </a:extLst>
            </p:cNvPr>
            <p:cNvGrpSpPr/>
            <p:nvPr/>
          </p:nvGrpSpPr>
          <p:grpSpPr>
            <a:xfrm>
              <a:off x="2276162" y="2129432"/>
              <a:ext cx="70906" cy="70906"/>
              <a:chOff x="7809442" y="1975911"/>
              <a:chExt cx="70906" cy="70906"/>
            </a:xfrm>
          </p:grpSpPr>
          <p:cxnSp>
            <p:nvCxnSpPr>
              <p:cNvPr id="10247" name="Straight Connector 10246">
                <a:extLst>
                  <a:ext uri="{FF2B5EF4-FFF2-40B4-BE49-F238E27FC236}">
                    <a16:creationId xmlns:a16="http://schemas.microsoft.com/office/drawing/2014/main" id="{AD1E7ACE-DD0D-C434-6993-3DDE35F16B9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48" name="Straight Connector 10247">
                <a:extLst>
                  <a:ext uri="{FF2B5EF4-FFF2-40B4-BE49-F238E27FC236}">
                    <a16:creationId xmlns:a16="http://schemas.microsoft.com/office/drawing/2014/main" id="{5CAEAC5A-F251-8AB8-EF45-359F001D333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9" name="Group 10248">
              <a:extLst>
                <a:ext uri="{FF2B5EF4-FFF2-40B4-BE49-F238E27FC236}">
                  <a16:creationId xmlns:a16="http://schemas.microsoft.com/office/drawing/2014/main" id="{1E61D223-2212-67DD-9411-E5EAC17792A4}"/>
                </a:ext>
              </a:extLst>
            </p:cNvPr>
            <p:cNvGrpSpPr/>
            <p:nvPr/>
          </p:nvGrpSpPr>
          <p:grpSpPr>
            <a:xfrm>
              <a:off x="2347068" y="2138798"/>
              <a:ext cx="70906" cy="70906"/>
              <a:chOff x="7809442" y="1975911"/>
              <a:chExt cx="70906" cy="70906"/>
            </a:xfrm>
          </p:grpSpPr>
          <p:cxnSp>
            <p:nvCxnSpPr>
              <p:cNvPr id="10250" name="Straight Connector 10249">
                <a:extLst>
                  <a:ext uri="{FF2B5EF4-FFF2-40B4-BE49-F238E27FC236}">
                    <a16:creationId xmlns:a16="http://schemas.microsoft.com/office/drawing/2014/main" id="{4E9815B5-BE5A-A0BE-95CC-A31145EF089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51" name="Straight Connector 10250">
                <a:extLst>
                  <a:ext uri="{FF2B5EF4-FFF2-40B4-BE49-F238E27FC236}">
                    <a16:creationId xmlns:a16="http://schemas.microsoft.com/office/drawing/2014/main" id="{C87E5F6D-D506-D20D-C8BD-8564F9AD4D5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2" name="Group 10251">
              <a:extLst>
                <a:ext uri="{FF2B5EF4-FFF2-40B4-BE49-F238E27FC236}">
                  <a16:creationId xmlns:a16="http://schemas.microsoft.com/office/drawing/2014/main" id="{1C32D938-26D6-DE4D-B7F6-0DDF961D5EA8}"/>
                </a:ext>
              </a:extLst>
            </p:cNvPr>
            <p:cNvGrpSpPr/>
            <p:nvPr/>
          </p:nvGrpSpPr>
          <p:grpSpPr>
            <a:xfrm>
              <a:off x="2372623" y="2138798"/>
              <a:ext cx="70906" cy="70906"/>
              <a:chOff x="7809442" y="1975911"/>
              <a:chExt cx="70906" cy="70906"/>
            </a:xfrm>
          </p:grpSpPr>
          <p:cxnSp>
            <p:nvCxnSpPr>
              <p:cNvPr id="10253" name="Straight Connector 10252">
                <a:extLst>
                  <a:ext uri="{FF2B5EF4-FFF2-40B4-BE49-F238E27FC236}">
                    <a16:creationId xmlns:a16="http://schemas.microsoft.com/office/drawing/2014/main" id="{15A92D75-B966-0E50-6773-74A0663D59A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54" name="Straight Connector 10253">
                <a:extLst>
                  <a:ext uri="{FF2B5EF4-FFF2-40B4-BE49-F238E27FC236}">
                    <a16:creationId xmlns:a16="http://schemas.microsoft.com/office/drawing/2014/main" id="{F22908FA-35CF-358B-3347-7B1E376EA88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5" name="Group 10254">
              <a:extLst>
                <a:ext uri="{FF2B5EF4-FFF2-40B4-BE49-F238E27FC236}">
                  <a16:creationId xmlns:a16="http://schemas.microsoft.com/office/drawing/2014/main" id="{8040DB15-62DE-5B4A-E3A8-841FAB8074B6}"/>
                </a:ext>
              </a:extLst>
            </p:cNvPr>
            <p:cNvGrpSpPr/>
            <p:nvPr/>
          </p:nvGrpSpPr>
          <p:grpSpPr>
            <a:xfrm>
              <a:off x="2396536" y="2138798"/>
              <a:ext cx="70906" cy="70906"/>
              <a:chOff x="7809442" y="1975911"/>
              <a:chExt cx="70906" cy="70906"/>
            </a:xfrm>
          </p:grpSpPr>
          <p:cxnSp>
            <p:nvCxnSpPr>
              <p:cNvPr id="10256" name="Straight Connector 10255">
                <a:extLst>
                  <a:ext uri="{FF2B5EF4-FFF2-40B4-BE49-F238E27FC236}">
                    <a16:creationId xmlns:a16="http://schemas.microsoft.com/office/drawing/2014/main" id="{7EE9DA20-60C0-E8F7-E37B-61B30ABE302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57" name="Straight Connector 10256">
                <a:extLst>
                  <a:ext uri="{FF2B5EF4-FFF2-40B4-BE49-F238E27FC236}">
                    <a16:creationId xmlns:a16="http://schemas.microsoft.com/office/drawing/2014/main" id="{1D48DC4D-65B6-920B-ED4A-61AF891FA32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8" name="Group 10257">
              <a:extLst>
                <a:ext uri="{FF2B5EF4-FFF2-40B4-BE49-F238E27FC236}">
                  <a16:creationId xmlns:a16="http://schemas.microsoft.com/office/drawing/2014/main" id="{D629DB62-1863-CF6C-DDC6-61FCFB45C6A0}"/>
                </a:ext>
              </a:extLst>
            </p:cNvPr>
            <p:cNvGrpSpPr/>
            <p:nvPr/>
          </p:nvGrpSpPr>
          <p:grpSpPr>
            <a:xfrm>
              <a:off x="2431989" y="2138798"/>
              <a:ext cx="70906" cy="70906"/>
              <a:chOff x="7809442" y="1975911"/>
              <a:chExt cx="70906" cy="70906"/>
            </a:xfrm>
          </p:grpSpPr>
          <p:cxnSp>
            <p:nvCxnSpPr>
              <p:cNvPr id="10259" name="Straight Connector 10258">
                <a:extLst>
                  <a:ext uri="{FF2B5EF4-FFF2-40B4-BE49-F238E27FC236}">
                    <a16:creationId xmlns:a16="http://schemas.microsoft.com/office/drawing/2014/main" id="{7ED2927D-46F2-7D5B-DE86-79851413582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60" name="Straight Connector 10259">
                <a:extLst>
                  <a:ext uri="{FF2B5EF4-FFF2-40B4-BE49-F238E27FC236}">
                    <a16:creationId xmlns:a16="http://schemas.microsoft.com/office/drawing/2014/main" id="{EDC3763A-AECF-2032-4354-9D32FE08F21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1" name="Group 10260">
              <a:extLst>
                <a:ext uri="{FF2B5EF4-FFF2-40B4-BE49-F238E27FC236}">
                  <a16:creationId xmlns:a16="http://schemas.microsoft.com/office/drawing/2014/main" id="{A9186DED-D54E-A88F-3EA1-4B92BBAEB607}"/>
                </a:ext>
              </a:extLst>
            </p:cNvPr>
            <p:cNvGrpSpPr/>
            <p:nvPr/>
          </p:nvGrpSpPr>
          <p:grpSpPr>
            <a:xfrm>
              <a:off x="2447409" y="2138798"/>
              <a:ext cx="70906" cy="70906"/>
              <a:chOff x="7809442" y="1975911"/>
              <a:chExt cx="70906" cy="70906"/>
            </a:xfrm>
          </p:grpSpPr>
          <p:cxnSp>
            <p:nvCxnSpPr>
              <p:cNvPr id="10262" name="Straight Connector 10261">
                <a:extLst>
                  <a:ext uri="{FF2B5EF4-FFF2-40B4-BE49-F238E27FC236}">
                    <a16:creationId xmlns:a16="http://schemas.microsoft.com/office/drawing/2014/main" id="{AB65D63B-1809-48B0-5D50-E46E8BE7221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63" name="Straight Connector 10262">
                <a:extLst>
                  <a:ext uri="{FF2B5EF4-FFF2-40B4-BE49-F238E27FC236}">
                    <a16:creationId xmlns:a16="http://schemas.microsoft.com/office/drawing/2014/main" id="{48A1851D-8D08-0EA9-25AC-4E32BAE883D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4" name="Group 10263">
              <a:extLst>
                <a:ext uri="{FF2B5EF4-FFF2-40B4-BE49-F238E27FC236}">
                  <a16:creationId xmlns:a16="http://schemas.microsoft.com/office/drawing/2014/main" id="{EC98FC87-3241-5C1A-281E-2B745BC2506F}"/>
                </a:ext>
              </a:extLst>
            </p:cNvPr>
            <p:cNvGrpSpPr/>
            <p:nvPr/>
          </p:nvGrpSpPr>
          <p:grpSpPr>
            <a:xfrm>
              <a:off x="2467442" y="2138798"/>
              <a:ext cx="70906" cy="70906"/>
              <a:chOff x="7809442" y="1975911"/>
              <a:chExt cx="70906" cy="70906"/>
            </a:xfrm>
          </p:grpSpPr>
          <p:cxnSp>
            <p:nvCxnSpPr>
              <p:cNvPr id="10265" name="Straight Connector 10264">
                <a:extLst>
                  <a:ext uri="{FF2B5EF4-FFF2-40B4-BE49-F238E27FC236}">
                    <a16:creationId xmlns:a16="http://schemas.microsoft.com/office/drawing/2014/main" id="{58DD9C63-E224-FB86-3FF8-6F5164D3B5A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66" name="Straight Connector 10265">
                <a:extLst>
                  <a:ext uri="{FF2B5EF4-FFF2-40B4-BE49-F238E27FC236}">
                    <a16:creationId xmlns:a16="http://schemas.microsoft.com/office/drawing/2014/main" id="{43884AF8-C94E-8DBD-ED1A-E70F61282A8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7" name="Group 10266">
              <a:extLst>
                <a:ext uri="{FF2B5EF4-FFF2-40B4-BE49-F238E27FC236}">
                  <a16:creationId xmlns:a16="http://schemas.microsoft.com/office/drawing/2014/main" id="{2ABB11E9-FA5F-5550-18B8-8EBAC1A44BEF}"/>
                </a:ext>
              </a:extLst>
            </p:cNvPr>
            <p:cNvGrpSpPr/>
            <p:nvPr/>
          </p:nvGrpSpPr>
          <p:grpSpPr>
            <a:xfrm>
              <a:off x="2482679" y="2138798"/>
              <a:ext cx="70906" cy="70906"/>
              <a:chOff x="7809442" y="1975911"/>
              <a:chExt cx="70906" cy="70906"/>
            </a:xfrm>
          </p:grpSpPr>
          <p:cxnSp>
            <p:nvCxnSpPr>
              <p:cNvPr id="10268" name="Straight Connector 10267">
                <a:extLst>
                  <a:ext uri="{FF2B5EF4-FFF2-40B4-BE49-F238E27FC236}">
                    <a16:creationId xmlns:a16="http://schemas.microsoft.com/office/drawing/2014/main" id="{D2F8ADED-8E22-23A9-3453-6805574EAD2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69" name="Straight Connector 10268">
                <a:extLst>
                  <a:ext uri="{FF2B5EF4-FFF2-40B4-BE49-F238E27FC236}">
                    <a16:creationId xmlns:a16="http://schemas.microsoft.com/office/drawing/2014/main" id="{57E72B7B-0B59-AE94-A8E9-6AFFC270595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0" name="Group 10269">
              <a:extLst>
                <a:ext uri="{FF2B5EF4-FFF2-40B4-BE49-F238E27FC236}">
                  <a16:creationId xmlns:a16="http://schemas.microsoft.com/office/drawing/2014/main" id="{0AA8F7D9-2AB2-CBE0-BAD4-C3DE201F1BF8}"/>
                </a:ext>
              </a:extLst>
            </p:cNvPr>
            <p:cNvGrpSpPr/>
            <p:nvPr/>
          </p:nvGrpSpPr>
          <p:grpSpPr>
            <a:xfrm>
              <a:off x="2539451" y="2145772"/>
              <a:ext cx="70906" cy="70906"/>
              <a:chOff x="7809442" y="1975911"/>
              <a:chExt cx="70906" cy="70906"/>
            </a:xfrm>
          </p:grpSpPr>
          <p:cxnSp>
            <p:nvCxnSpPr>
              <p:cNvPr id="10271" name="Straight Connector 10270">
                <a:extLst>
                  <a:ext uri="{FF2B5EF4-FFF2-40B4-BE49-F238E27FC236}">
                    <a16:creationId xmlns:a16="http://schemas.microsoft.com/office/drawing/2014/main" id="{C8A14F24-287D-13E3-3638-43F65E6107D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72" name="Straight Connector 10271">
                <a:extLst>
                  <a:ext uri="{FF2B5EF4-FFF2-40B4-BE49-F238E27FC236}">
                    <a16:creationId xmlns:a16="http://schemas.microsoft.com/office/drawing/2014/main" id="{A46907DA-7248-C727-3E65-981C1EC73AE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3" name="Group 10272">
              <a:extLst>
                <a:ext uri="{FF2B5EF4-FFF2-40B4-BE49-F238E27FC236}">
                  <a16:creationId xmlns:a16="http://schemas.microsoft.com/office/drawing/2014/main" id="{9B45539E-F22C-18E7-0F60-80DA6976F10B}"/>
                </a:ext>
              </a:extLst>
            </p:cNvPr>
            <p:cNvGrpSpPr/>
            <p:nvPr/>
          </p:nvGrpSpPr>
          <p:grpSpPr>
            <a:xfrm>
              <a:off x="2558181" y="2145772"/>
              <a:ext cx="70906" cy="70906"/>
              <a:chOff x="7809442" y="1975911"/>
              <a:chExt cx="70906" cy="70906"/>
            </a:xfrm>
          </p:grpSpPr>
          <p:cxnSp>
            <p:nvCxnSpPr>
              <p:cNvPr id="10274" name="Straight Connector 10273">
                <a:extLst>
                  <a:ext uri="{FF2B5EF4-FFF2-40B4-BE49-F238E27FC236}">
                    <a16:creationId xmlns:a16="http://schemas.microsoft.com/office/drawing/2014/main" id="{40D1C3D6-E46F-510E-0856-B32EF43A8F3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75" name="Straight Connector 10274">
                <a:extLst>
                  <a:ext uri="{FF2B5EF4-FFF2-40B4-BE49-F238E27FC236}">
                    <a16:creationId xmlns:a16="http://schemas.microsoft.com/office/drawing/2014/main" id="{D07780F0-44A5-87B0-10E3-F92EA314D5F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6" name="Group 10275">
              <a:extLst>
                <a:ext uri="{FF2B5EF4-FFF2-40B4-BE49-F238E27FC236}">
                  <a16:creationId xmlns:a16="http://schemas.microsoft.com/office/drawing/2014/main" id="{61D34E3B-B934-4B15-A7C9-0CE71F6BB7A1}"/>
                </a:ext>
              </a:extLst>
            </p:cNvPr>
            <p:cNvGrpSpPr/>
            <p:nvPr/>
          </p:nvGrpSpPr>
          <p:grpSpPr>
            <a:xfrm>
              <a:off x="2582500" y="2152185"/>
              <a:ext cx="70906" cy="70906"/>
              <a:chOff x="7809442" y="1975911"/>
              <a:chExt cx="70906" cy="70906"/>
            </a:xfrm>
          </p:grpSpPr>
          <p:cxnSp>
            <p:nvCxnSpPr>
              <p:cNvPr id="10277" name="Straight Connector 10276">
                <a:extLst>
                  <a:ext uri="{FF2B5EF4-FFF2-40B4-BE49-F238E27FC236}">
                    <a16:creationId xmlns:a16="http://schemas.microsoft.com/office/drawing/2014/main" id="{0B1B53B5-996D-FD3E-A543-B8A6DB5C80C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78" name="Straight Connector 10277">
                <a:extLst>
                  <a:ext uri="{FF2B5EF4-FFF2-40B4-BE49-F238E27FC236}">
                    <a16:creationId xmlns:a16="http://schemas.microsoft.com/office/drawing/2014/main" id="{42B38294-DC31-618B-B121-C941D10F157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9" name="Group 10278">
              <a:extLst>
                <a:ext uri="{FF2B5EF4-FFF2-40B4-BE49-F238E27FC236}">
                  <a16:creationId xmlns:a16="http://schemas.microsoft.com/office/drawing/2014/main" id="{C5B98984-0575-DBB3-FAED-71FDE694880C}"/>
                </a:ext>
              </a:extLst>
            </p:cNvPr>
            <p:cNvGrpSpPr/>
            <p:nvPr/>
          </p:nvGrpSpPr>
          <p:grpSpPr>
            <a:xfrm>
              <a:off x="2706592" y="2162238"/>
              <a:ext cx="70906" cy="70906"/>
              <a:chOff x="7809442" y="1975911"/>
              <a:chExt cx="70906" cy="70906"/>
            </a:xfrm>
          </p:grpSpPr>
          <p:cxnSp>
            <p:nvCxnSpPr>
              <p:cNvPr id="10280" name="Straight Connector 10279">
                <a:extLst>
                  <a:ext uri="{FF2B5EF4-FFF2-40B4-BE49-F238E27FC236}">
                    <a16:creationId xmlns:a16="http://schemas.microsoft.com/office/drawing/2014/main" id="{A4D3DACB-553C-4956-263E-2667885F501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81" name="Straight Connector 10280">
                <a:extLst>
                  <a:ext uri="{FF2B5EF4-FFF2-40B4-BE49-F238E27FC236}">
                    <a16:creationId xmlns:a16="http://schemas.microsoft.com/office/drawing/2014/main" id="{611E819E-CF5A-1FEE-279C-9558A2A1B76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2" name="Group 10281">
              <a:extLst>
                <a:ext uri="{FF2B5EF4-FFF2-40B4-BE49-F238E27FC236}">
                  <a16:creationId xmlns:a16="http://schemas.microsoft.com/office/drawing/2014/main" id="{FB3874CA-ABD0-1A1A-0AE7-B3EDFC3E6C29}"/>
                </a:ext>
              </a:extLst>
            </p:cNvPr>
            <p:cNvGrpSpPr/>
            <p:nvPr/>
          </p:nvGrpSpPr>
          <p:grpSpPr>
            <a:xfrm>
              <a:off x="2723493" y="2162238"/>
              <a:ext cx="70906" cy="70906"/>
              <a:chOff x="7809442" y="1975911"/>
              <a:chExt cx="70906" cy="70906"/>
            </a:xfrm>
          </p:grpSpPr>
          <p:cxnSp>
            <p:nvCxnSpPr>
              <p:cNvPr id="10283" name="Straight Connector 10282">
                <a:extLst>
                  <a:ext uri="{FF2B5EF4-FFF2-40B4-BE49-F238E27FC236}">
                    <a16:creationId xmlns:a16="http://schemas.microsoft.com/office/drawing/2014/main" id="{F03D1F4A-46A2-9DEE-A8F5-D56E399EE9F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84" name="Straight Connector 10283">
                <a:extLst>
                  <a:ext uri="{FF2B5EF4-FFF2-40B4-BE49-F238E27FC236}">
                    <a16:creationId xmlns:a16="http://schemas.microsoft.com/office/drawing/2014/main" id="{6E8E0229-1960-35B6-0433-E90403F10BB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5" name="Group 10284">
              <a:extLst>
                <a:ext uri="{FF2B5EF4-FFF2-40B4-BE49-F238E27FC236}">
                  <a16:creationId xmlns:a16="http://schemas.microsoft.com/office/drawing/2014/main" id="{70636AA3-B886-2AD9-E04B-C8F63CDE97F2}"/>
                </a:ext>
              </a:extLst>
            </p:cNvPr>
            <p:cNvGrpSpPr/>
            <p:nvPr/>
          </p:nvGrpSpPr>
          <p:grpSpPr>
            <a:xfrm>
              <a:off x="2739510" y="2162238"/>
              <a:ext cx="70906" cy="70906"/>
              <a:chOff x="7809442" y="1975911"/>
              <a:chExt cx="70906" cy="70906"/>
            </a:xfrm>
          </p:grpSpPr>
          <p:cxnSp>
            <p:nvCxnSpPr>
              <p:cNvPr id="10286" name="Straight Connector 10285">
                <a:extLst>
                  <a:ext uri="{FF2B5EF4-FFF2-40B4-BE49-F238E27FC236}">
                    <a16:creationId xmlns:a16="http://schemas.microsoft.com/office/drawing/2014/main" id="{23BB2D44-BE42-979E-B933-312546EECF3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87" name="Straight Connector 10286">
                <a:extLst>
                  <a:ext uri="{FF2B5EF4-FFF2-40B4-BE49-F238E27FC236}">
                    <a16:creationId xmlns:a16="http://schemas.microsoft.com/office/drawing/2014/main" id="{33F63E44-1DD8-F8F5-B693-EB187DA8D50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8" name="Group 10287">
              <a:extLst>
                <a:ext uri="{FF2B5EF4-FFF2-40B4-BE49-F238E27FC236}">
                  <a16:creationId xmlns:a16="http://schemas.microsoft.com/office/drawing/2014/main" id="{E094654C-8C83-5441-030A-9E2A2C92F04C}"/>
                </a:ext>
              </a:extLst>
            </p:cNvPr>
            <p:cNvGrpSpPr/>
            <p:nvPr/>
          </p:nvGrpSpPr>
          <p:grpSpPr>
            <a:xfrm>
              <a:off x="2794399" y="2166573"/>
              <a:ext cx="70906" cy="70906"/>
              <a:chOff x="7809442" y="1975911"/>
              <a:chExt cx="70906" cy="70906"/>
            </a:xfrm>
          </p:grpSpPr>
          <p:cxnSp>
            <p:nvCxnSpPr>
              <p:cNvPr id="10289" name="Straight Connector 10288">
                <a:extLst>
                  <a:ext uri="{FF2B5EF4-FFF2-40B4-BE49-F238E27FC236}">
                    <a16:creationId xmlns:a16="http://schemas.microsoft.com/office/drawing/2014/main" id="{55657481-CB94-C09B-F969-A6193279120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90" name="Straight Connector 10289">
                <a:extLst>
                  <a:ext uri="{FF2B5EF4-FFF2-40B4-BE49-F238E27FC236}">
                    <a16:creationId xmlns:a16="http://schemas.microsoft.com/office/drawing/2014/main" id="{3B5D30CD-3134-0035-E7A3-DCFCA76394E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1" name="Group 10290">
              <a:extLst>
                <a:ext uri="{FF2B5EF4-FFF2-40B4-BE49-F238E27FC236}">
                  <a16:creationId xmlns:a16="http://schemas.microsoft.com/office/drawing/2014/main" id="{70DDA3FF-96CF-30DB-2D71-DDF073BBCCAC}"/>
                </a:ext>
              </a:extLst>
            </p:cNvPr>
            <p:cNvGrpSpPr/>
            <p:nvPr/>
          </p:nvGrpSpPr>
          <p:grpSpPr>
            <a:xfrm>
              <a:off x="2896792" y="2174251"/>
              <a:ext cx="70906" cy="70906"/>
              <a:chOff x="7809442" y="1975911"/>
              <a:chExt cx="70906" cy="70906"/>
            </a:xfrm>
          </p:grpSpPr>
          <p:cxnSp>
            <p:nvCxnSpPr>
              <p:cNvPr id="10292" name="Straight Connector 10291">
                <a:extLst>
                  <a:ext uri="{FF2B5EF4-FFF2-40B4-BE49-F238E27FC236}">
                    <a16:creationId xmlns:a16="http://schemas.microsoft.com/office/drawing/2014/main" id="{6E255C50-8102-03BA-EFD5-E0577913043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93" name="Straight Connector 10292">
                <a:extLst>
                  <a:ext uri="{FF2B5EF4-FFF2-40B4-BE49-F238E27FC236}">
                    <a16:creationId xmlns:a16="http://schemas.microsoft.com/office/drawing/2014/main" id="{B55F1458-2B9C-D03F-CDBC-A6F6EB10655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4" name="Group 10293">
              <a:extLst>
                <a:ext uri="{FF2B5EF4-FFF2-40B4-BE49-F238E27FC236}">
                  <a16:creationId xmlns:a16="http://schemas.microsoft.com/office/drawing/2014/main" id="{26FAA30B-91B7-093C-6412-286D3D943EE1}"/>
                </a:ext>
              </a:extLst>
            </p:cNvPr>
            <p:cNvGrpSpPr/>
            <p:nvPr/>
          </p:nvGrpSpPr>
          <p:grpSpPr>
            <a:xfrm>
              <a:off x="2914286" y="2174251"/>
              <a:ext cx="70906" cy="70906"/>
              <a:chOff x="7809442" y="1975911"/>
              <a:chExt cx="70906" cy="70906"/>
            </a:xfrm>
          </p:grpSpPr>
          <p:cxnSp>
            <p:nvCxnSpPr>
              <p:cNvPr id="10295" name="Straight Connector 10294">
                <a:extLst>
                  <a:ext uri="{FF2B5EF4-FFF2-40B4-BE49-F238E27FC236}">
                    <a16:creationId xmlns:a16="http://schemas.microsoft.com/office/drawing/2014/main" id="{9ED4851C-28DB-5E1B-5934-6D2504555B5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96" name="Straight Connector 10295">
                <a:extLst>
                  <a:ext uri="{FF2B5EF4-FFF2-40B4-BE49-F238E27FC236}">
                    <a16:creationId xmlns:a16="http://schemas.microsoft.com/office/drawing/2014/main" id="{47F059BE-6712-F901-8698-C17069BF1B6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7" name="Group 10296">
              <a:extLst>
                <a:ext uri="{FF2B5EF4-FFF2-40B4-BE49-F238E27FC236}">
                  <a16:creationId xmlns:a16="http://schemas.microsoft.com/office/drawing/2014/main" id="{B6247F54-9A07-ECEE-D29A-756D0E792D75}"/>
                </a:ext>
              </a:extLst>
            </p:cNvPr>
            <p:cNvGrpSpPr/>
            <p:nvPr/>
          </p:nvGrpSpPr>
          <p:grpSpPr>
            <a:xfrm>
              <a:off x="2933951" y="2174251"/>
              <a:ext cx="70906" cy="70906"/>
              <a:chOff x="7809442" y="1975911"/>
              <a:chExt cx="70906" cy="70906"/>
            </a:xfrm>
          </p:grpSpPr>
          <p:cxnSp>
            <p:nvCxnSpPr>
              <p:cNvPr id="10298" name="Straight Connector 10297">
                <a:extLst>
                  <a:ext uri="{FF2B5EF4-FFF2-40B4-BE49-F238E27FC236}">
                    <a16:creationId xmlns:a16="http://schemas.microsoft.com/office/drawing/2014/main" id="{DBDE9D6C-2D2B-9A8A-3D5E-69EBD061EEF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299" name="Straight Connector 10298">
                <a:extLst>
                  <a:ext uri="{FF2B5EF4-FFF2-40B4-BE49-F238E27FC236}">
                    <a16:creationId xmlns:a16="http://schemas.microsoft.com/office/drawing/2014/main" id="{AADDFBA2-DB2D-85E6-65F7-346A5570980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0" name="Group 10299">
              <a:extLst>
                <a:ext uri="{FF2B5EF4-FFF2-40B4-BE49-F238E27FC236}">
                  <a16:creationId xmlns:a16="http://schemas.microsoft.com/office/drawing/2014/main" id="{15F92752-0FA9-EC17-EE60-A6BAAEA126DB}"/>
                </a:ext>
              </a:extLst>
            </p:cNvPr>
            <p:cNvGrpSpPr/>
            <p:nvPr/>
          </p:nvGrpSpPr>
          <p:grpSpPr>
            <a:xfrm>
              <a:off x="2952737" y="2174251"/>
              <a:ext cx="70906" cy="70906"/>
              <a:chOff x="7809442" y="1975911"/>
              <a:chExt cx="70906" cy="70906"/>
            </a:xfrm>
          </p:grpSpPr>
          <p:cxnSp>
            <p:nvCxnSpPr>
              <p:cNvPr id="10301" name="Straight Connector 10300">
                <a:extLst>
                  <a:ext uri="{FF2B5EF4-FFF2-40B4-BE49-F238E27FC236}">
                    <a16:creationId xmlns:a16="http://schemas.microsoft.com/office/drawing/2014/main" id="{30AEABD6-6EE0-2F5F-FF44-356BD62171B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02" name="Straight Connector 10301">
                <a:extLst>
                  <a:ext uri="{FF2B5EF4-FFF2-40B4-BE49-F238E27FC236}">
                    <a16:creationId xmlns:a16="http://schemas.microsoft.com/office/drawing/2014/main" id="{B7A8D64D-3281-75EB-4925-2B5907A5D6D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3" name="Group 10302">
              <a:extLst>
                <a:ext uri="{FF2B5EF4-FFF2-40B4-BE49-F238E27FC236}">
                  <a16:creationId xmlns:a16="http://schemas.microsoft.com/office/drawing/2014/main" id="{33FA4C89-30E0-3D2E-DCE9-29DE56AD6213}"/>
                </a:ext>
              </a:extLst>
            </p:cNvPr>
            <p:cNvGrpSpPr/>
            <p:nvPr/>
          </p:nvGrpSpPr>
          <p:grpSpPr>
            <a:xfrm>
              <a:off x="3026069" y="2184337"/>
              <a:ext cx="70906" cy="70906"/>
              <a:chOff x="7809442" y="1975911"/>
              <a:chExt cx="70906" cy="70906"/>
            </a:xfrm>
          </p:grpSpPr>
          <p:cxnSp>
            <p:nvCxnSpPr>
              <p:cNvPr id="10304" name="Straight Connector 10303">
                <a:extLst>
                  <a:ext uri="{FF2B5EF4-FFF2-40B4-BE49-F238E27FC236}">
                    <a16:creationId xmlns:a16="http://schemas.microsoft.com/office/drawing/2014/main" id="{0C25509C-3E24-3049-F997-3B48C7E93CC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05" name="Straight Connector 10304">
                <a:extLst>
                  <a:ext uri="{FF2B5EF4-FFF2-40B4-BE49-F238E27FC236}">
                    <a16:creationId xmlns:a16="http://schemas.microsoft.com/office/drawing/2014/main" id="{033C64CD-5EA4-2BF2-6E50-5C90FEAC9BB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6" name="Group 10305">
              <a:extLst>
                <a:ext uri="{FF2B5EF4-FFF2-40B4-BE49-F238E27FC236}">
                  <a16:creationId xmlns:a16="http://schemas.microsoft.com/office/drawing/2014/main" id="{5B74DD27-91F6-8D1A-B75D-F6B7326972F7}"/>
                </a:ext>
              </a:extLst>
            </p:cNvPr>
            <p:cNvGrpSpPr/>
            <p:nvPr/>
          </p:nvGrpSpPr>
          <p:grpSpPr>
            <a:xfrm>
              <a:off x="3083623" y="2186748"/>
              <a:ext cx="70906" cy="70906"/>
              <a:chOff x="7809442" y="1975911"/>
              <a:chExt cx="70906" cy="70906"/>
            </a:xfrm>
          </p:grpSpPr>
          <p:cxnSp>
            <p:nvCxnSpPr>
              <p:cNvPr id="10307" name="Straight Connector 10306">
                <a:extLst>
                  <a:ext uri="{FF2B5EF4-FFF2-40B4-BE49-F238E27FC236}">
                    <a16:creationId xmlns:a16="http://schemas.microsoft.com/office/drawing/2014/main" id="{864A4070-01FF-0A6B-EEC8-B6D88FE6A9F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08" name="Straight Connector 10307">
                <a:extLst>
                  <a:ext uri="{FF2B5EF4-FFF2-40B4-BE49-F238E27FC236}">
                    <a16:creationId xmlns:a16="http://schemas.microsoft.com/office/drawing/2014/main" id="{A4933AEA-D84D-70E0-7253-DD111EE44BC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9" name="Group 10308">
              <a:extLst>
                <a:ext uri="{FF2B5EF4-FFF2-40B4-BE49-F238E27FC236}">
                  <a16:creationId xmlns:a16="http://schemas.microsoft.com/office/drawing/2014/main" id="{9AE49BAA-30C9-48F8-2D40-BAE2749CC216}"/>
                </a:ext>
              </a:extLst>
            </p:cNvPr>
            <p:cNvGrpSpPr/>
            <p:nvPr/>
          </p:nvGrpSpPr>
          <p:grpSpPr>
            <a:xfrm>
              <a:off x="3137722" y="2195356"/>
              <a:ext cx="70906" cy="70906"/>
              <a:chOff x="7809442" y="1975911"/>
              <a:chExt cx="70906" cy="70906"/>
            </a:xfrm>
          </p:grpSpPr>
          <p:cxnSp>
            <p:nvCxnSpPr>
              <p:cNvPr id="10310" name="Straight Connector 10309">
                <a:extLst>
                  <a:ext uri="{FF2B5EF4-FFF2-40B4-BE49-F238E27FC236}">
                    <a16:creationId xmlns:a16="http://schemas.microsoft.com/office/drawing/2014/main" id="{9668B02B-6883-D943-FD39-05183EDD734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11" name="Straight Connector 10310">
                <a:extLst>
                  <a:ext uri="{FF2B5EF4-FFF2-40B4-BE49-F238E27FC236}">
                    <a16:creationId xmlns:a16="http://schemas.microsoft.com/office/drawing/2014/main" id="{C7BFDF4E-577C-106C-2BA5-10C841BDB84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2" name="Group 10311">
              <a:extLst>
                <a:ext uri="{FF2B5EF4-FFF2-40B4-BE49-F238E27FC236}">
                  <a16:creationId xmlns:a16="http://schemas.microsoft.com/office/drawing/2014/main" id="{9F8253EC-AB6D-550B-640C-0E44FEF6506F}"/>
                </a:ext>
              </a:extLst>
            </p:cNvPr>
            <p:cNvGrpSpPr/>
            <p:nvPr/>
          </p:nvGrpSpPr>
          <p:grpSpPr>
            <a:xfrm>
              <a:off x="3267942" y="2199630"/>
              <a:ext cx="70906" cy="70906"/>
              <a:chOff x="7809442" y="1975911"/>
              <a:chExt cx="70906" cy="70906"/>
            </a:xfrm>
          </p:grpSpPr>
          <p:cxnSp>
            <p:nvCxnSpPr>
              <p:cNvPr id="10313" name="Straight Connector 10312">
                <a:extLst>
                  <a:ext uri="{FF2B5EF4-FFF2-40B4-BE49-F238E27FC236}">
                    <a16:creationId xmlns:a16="http://schemas.microsoft.com/office/drawing/2014/main" id="{7003EA00-B670-FDC3-CCCD-A979EA870A9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14" name="Straight Connector 10313">
                <a:extLst>
                  <a:ext uri="{FF2B5EF4-FFF2-40B4-BE49-F238E27FC236}">
                    <a16:creationId xmlns:a16="http://schemas.microsoft.com/office/drawing/2014/main" id="{5FB938E7-E5EC-A7AA-55C6-F124F18C08C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5" name="Group 10314">
              <a:extLst>
                <a:ext uri="{FF2B5EF4-FFF2-40B4-BE49-F238E27FC236}">
                  <a16:creationId xmlns:a16="http://schemas.microsoft.com/office/drawing/2014/main" id="{912CC2E3-4EBB-4B7B-AA7C-CF407969B18B}"/>
                </a:ext>
              </a:extLst>
            </p:cNvPr>
            <p:cNvGrpSpPr/>
            <p:nvPr/>
          </p:nvGrpSpPr>
          <p:grpSpPr>
            <a:xfrm>
              <a:off x="3287294" y="2199630"/>
              <a:ext cx="70906" cy="70906"/>
              <a:chOff x="7809442" y="1975911"/>
              <a:chExt cx="70906" cy="70906"/>
            </a:xfrm>
          </p:grpSpPr>
          <p:cxnSp>
            <p:nvCxnSpPr>
              <p:cNvPr id="10316" name="Straight Connector 10315">
                <a:extLst>
                  <a:ext uri="{FF2B5EF4-FFF2-40B4-BE49-F238E27FC236}">
                    <a16:creationId xmlns:a16="http://schemas.microsoft.com/office/drawing/2014/main" id="{EA1AFF48-95B2-E119-80A4-5ECF6115FC8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17" name="Straight Connector 10316">
                <a:extLst>
                  <a:ext uri="{FF2B5EF4-FFF2-40B4-BE49-F238E27FC236}">
                    <a16:creationId xmlns:a16="http://schemas.microsoft.com/office/drawing/2014/main" id="{9DA54C44-B3F6-EDFA-B44C-C62AB6976D9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8" name="Group 10317">
              <a:extLst>
                <a:ext uri="{FF2B5EF4-FFF2-40B4-BE49-F238E27FC236}">
                  <a16:creationId xmlns:a16="http://schemas.microsoft.com/office/drawing/2014/main" id="{AA4472FD-3364-DB31-C91D-808CA8C50DD7}"/>
                </a:ext>
              </a:extLst>
            </p:cNvPr>
            <p:cNvGrpSpPr/>
            <p:nvPr/>
          </p:nvGrpSpPr>
          <p:grpSpPr>
            <a:xfrm>
              <a:off x="3297304" y="2199630"/>
              <a:ext cx="70906" cy="70906"/>
              <a:chOff x="7809442" y="1975911"/>
              <a:chExt cx="70906" cy="70906"/>
            </a:xfrm>
          </p:grpSpPr>
          <p:cxnSp>
            <p:nvCxnSpPr>
              <p:cNvPr id="10319" name="Straight Connector 10318">
                <a:extLst>
                  <a:ext uri="{FF2B5EF4-FFF2-40B4-BE49-F238E27FC236}">
                    <a16:creationId xmlns:a16="http://schemas.microsoft.com/office/drawing/2014/main" id="{55D08D99-C7F5-9B0D-87E2-0EEC41B8FF2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20" name="Straight Connector 10319">
                <a:extLst>
                  <a:ext uri="{FF2B5EF4-FFF2-40B4-BE49-F238E27FC236}">
                    <a16:creationId xmlns:a16="http://schemas.microsoft.com/office/drawing/2014/main" id="{1398C533-49A6-50B6-066D-311AC2A18D2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1" name="Group 10320">
              <a:extLst>
                <a:ext uri="{FF2B5EF4-FFF2-40B4-BE49-F238E27FC236}">
                  <a16:creationId xmlns:a16="http://schemas.microsoft.com/office/drawing/2014/main" id="{B435B1E4-4B23-4F1A-1213-2E9BAC8AA885}"/>
                </a:ext>
              </a:extLst>
            </p:cNvPr>
            <p:cNvGrpSpPr/>
            <p:nvPr/>
          </p:nvGrpSpPr>
          <p:grpSpPr>
            <a:xfrm>
              <a:off x="3546884" y="2222046"/>
              <a:ext cx="70906" cy="70906"/>
              <a:chOff x="7809442" y="1975911"/>
              <a:chExt cx="70906" cy="70906"/>
            </a:xfrm>
          </p:grpSpPr>
          <p:cxnSp>
            <p:nvCxnSpPr>
              <p:cNvPr id="10322" name="Straight Connector 10321">
                <a:extLst>
                  <a:ext uri="{FF2B5EF4-FFF2-40B4-BE49-F238E27FC236}">
                    <a16:creationId xmlns:a16="http://schemas.microsoft.com/office/drawing/2014/main" id="{8A483502-9C68-0CB5-63EA-B3192AC834A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23" name="Straight Connector 10322">
                <a:extLst>
                  <a:ext uri="{FF2B5EF4-FFF2-40B4-BE49-F238E27FC236}">
                    <a16:creationId xmlns:a16="http://schemas.microsoft.com/office/drawing/2014/main" id="{570FD9DA-BD64-F39A-3794-CB7B26670F2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4" name="Group 10323">
              <a:extLst>
                <a:ext uri="{FF2B5EF4-FFF2-40B4-BE49-F238E27FC236}">
                  <a16:creationId xmlns:a16="http://schemas.microsoft.com/office/drawing/2014/main" id="{AD238F54-6BFE-D84C-CE96-F866F69D6C39}"/>
                </a:ext>
              </a:extLst>
            </p:cNvPr>
            <p:cNvGrpSpPr/>
            <p:nvPr/>
          </p:nvGrpSpPr>
          <p:grpSpPr>
            <a:xfrm>
              <a:off x="3610254" y="2231010"/>
              <a:ext cx="70906" cy="70906"/>
              <a:chOff x="7809442" y="1975911"/>
              <a:chExt cx="70906" cy="70906"/>
            </a:xfrm>
          </p:grpSpPr>
          <p:cxnSp>
            <p:nvCxnSpPr>
              <p:cNvPr id="10325" name="Straight Connector 10324">
                <a:extLst>
                  <a:ext uri="{FF2B5EF4-FFF2-40B4-BE49-F238E27FC236}">
                    <a16:creationId xmlns:a16="http://schemas.microsoft.com/office/drawing/2014/main" id="{C19608E2-9871-428D-BF8C-496904D429A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26" name="Straight Connector 10325">
                <a:extLst>
                  <a:ext uri="{FF2B5EF4-FFF2-40B4-BE49-F238E27FC236}">
                    <a16:creationId xmlns:a16="http://schemas.microsoft.com/office/drawing/2014/main" id="{D9D9B3A7-A2DE-0B4B-F5F3-7FA2BBF54AA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7" name="Group 10326">
              <a:extLst>
                <a:ext uri="{FF2B5EF4-FFF2-40B4-BE49-F238E27FC236}">
                  <a16:creationId xmlns:a16="http://schemas.microsoft.com/office/drawing/2014/main" id="{DA15AB66-121C-11D4-1E62-67CC77D49D9A}"/>
                </a:ext>
              </a:extLst>
            </p:cNvPr>
            <p:cNvGrpSpPr/>
            <p:nvPr/>
          </p:nvGrpSpPr>
          <p:grpSpPr>
            <a:xfrm>
              <a:off x="3625550" y="2232377"/>
              <a:ext cx="70906" cy="70906"/>
              <a:chOff x="7809442" y="1975911"/>
              <a:chExt cx="70906" cy="70906"/>
            </a:xfrm>
          </p:grpSpPr>
          <p:cxnSp>
            <p:nvCxnSpPr>
              <p:cNvPr id="10328" name="Straight Connector 10327">
                <a:extLst>
                  <a:ext uri="{FF2B5EF4-FFF2-40B4-BE49-F238E27FC236}">
                    <a16:creationId xmlns:a16="http://schemas.microsoft.com/office/drawing/2014/main" id="{3946A837-F511-5161-D1BB-F3AC52375E47}"/>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29" name="Straight Connector 10328">
                <a:extLst>
                  <a:ext uri="{FF2B5EF4-FFF2-40B4-BE49-F238E27FC236}">
                    <a16:creationId xmlns:a16="http://schemas.microsoft.com/office/drawing/2014/main" id="{70A751D2-8AF0-B666-69E8-4236FA70636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0" name="Group 10329">
              <a:extLst>
                <a:ext uri="{FF2B5EF4-FFF2-40B4-BE49-F238E27FC236}">
                  <a16:creationId xmlns:a16="http://schemas.microsoft.com/office/drawing/2014/main" id="{1A0B3464-562F-9D36-46AE-843AF69815AF}"/>
                </a:ext>
              </a:extLst>
            </p:cNvPr>
            <p:cNvGrpSpPr/>
            <p:nvPr/>
          </p:nvGrpSpPr>
          <p:grpSpPr>
            <a:xfrm>
              <a:off x="3648185" y="2232377"/>
              <a:ext cx="70906" cy="70906"/>
              <a:chOff x="7809442" y="1975911"/>
              <a:chExt cx="70906" cy="70906"/>
            </a:xfrm>
          </p:grpSpPr>
          <p:cxnSp>
            <p:nvCxnSpPr>
              <p:cNvPr id="10331" name="Straight Connector 10330">
                <a:extLst>
                  <a:ext uri="{FF2B5EF4-FFF2-40B4-BE49-F238E27FC236}">
                    <a16:creationId xmlns:a16="http://schemas.microsoft.com/office/drawing/2014/main" id="{BBD0234D-9BE0-C129-4FA5-01244D565AD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32" name="Straight Connector 10331">
                <a:extLst>
                  <a:ext uri="{FF2B5EF4-FFF2-40B4-BE49-F238E27FC236}">
                    <a16:creationId xmlns:a16="http://schemas.microsoft.com/office/drawing/2014/main" id="{426250F3-F401-C9B8-0A77-205A69DB245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3" name="Group 10332">
              <a:extLst>
                <a:ext uri="{FF2B5EF4-FFF2-40B4-BE49-F238E27FC236}">
                  <a16:creationId xmlns:a16="http://schemas.microsoft.com/office/drawing/2014/main" id="{A2D246C1-BD68-B5D1-FA00-5C713BB0C860}"/>
                </a:ext>
              </a:extLst>
            </p:cNvPr>
            <p:cNvGrpSpPr/>
            <p:nvPr/>
          </p:nvGrpSpPr>
          <p:grpSpPr>
            <a:xfrm>
              <a:off x="3666507" y="2232377"/>
              <a:ext cx="70906" cy="70906"/>
              <a:chOff x="7809442" y="1975911"/>
              <a:chExt cx="70906" cy="70906"/>
            </a:xfrm>
          </p:grpSpPr>
          <p:cxnSp>
            <p:nvCxnSpPr>
              <p:cNvPr id="10334" name="Straight Connector 10333">
                <a:extLst>
                  <a:ext uri="{FF2B5EF4-FFF2-40B4-BE49-F238E27FC236}">
                    <a16:creationId xmlns:a16="http://schemas.microsoft.com/office/drawing/2014/main" id="{5F645425-4FBB-FBB1-D6AF-3B8E458CE61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35" name="Straight Connector 10334">
                <a:extLst>
                  <a:ext uri="{FF2B5EF4-FFF2-40B4-BE49-F238E27FC236}">
                    <a16:creationId xmlns:a16="http://schemas.microsoft.com/office/drawing/2014/main" id="{5CEFC632-BD98-0278-D8E2-E9D3277CEA5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6" name="Group 10335">
              <a:extLst>
                <a:ext uri="{FF2B5EF4-FFF2-40B4-BE49-F238E27FC236}">
                  <a16:creationId xmlns:a16="http://schemas.microsoft.com/office/drawing/2014/main" id="{1C4FF88C-A695-7C3B-7B9F-A9CDC5E1F22D}"/>
                </a:ext>
              </a:extLst>
            </p:cNvPr>
            <p:cNvGrpSpPr/>
            <p:nvPr/>
          </p:nvGrpSpPr>
          <p:grpSpPr>
            <a:xfrm>
              <a:off x="3692778" y="2232377"/>
              <a:ext cx="70906" cy="70906"/>
              <a:chOff x="7809442" y="1975911"/>
              <a:chExt cx="70906" cy="70906"/>
            </a:xfrm>
          </p:grpSpPr>
          <p:cxnSp>
            <p:nvCxnSpPr>
              <p:cNvPr id="10337" name="Straight Connector 10336">
                <a:extLst>
                  <a:ext uri="{FF2B5EF4-FFF2-40B4-BE49-F238E27FC236}">
                    <a16:creationId xmlns:a16="http://schemas.microsoft.com/office/drawing/2014/main" id="{57C784B6-57F1-1950-5C6B-FD1BE9EC791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38" name="Straight Connector 10337">
                <a:extLst>
                  <a:ext uri="{FF2B5EF4-FFF2-40B4-BE49-F238E27FC236}">
                    <a16:creationId xmlns:a16="http://schemas.microsoft.com/office/drawing/2014/main" id="{8726226C-6D40-7C55-4F44-030F758D3E5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9" name="Group 10338">
              <a:extLst>
                <a:ext uri="{FF2B5EF4-FFF2-40B4-BE49-F238E27FC236}">
                  <a16:creationId xmlns:a16="http://schemas.microsoft.com/office/drawing/2014/main" id="{EC57A674-F713-AEC9-36B4-B75C87D9E530}"/>
                </a:ext>
              </a:extLst>
            </p:cNvPr>
            <p:cNvGrpSpPr/>
            <p:nvPr/>
          </p:nvGrpSpPr>
          <p:grpSpPr>
            <a:xfrm>
              <a:off x="3710872" y="2234291"/>
              <a:ext cx="70906" cy="70906"/>
              <a:chOff x="7809442" y="1975911"/>
              <a:chExt cx="70906" cy="70906"/>
            </a:xfrm>
          </p:grpSpPr>
          <p:cxnSp>
            <p:nvCxnSpPr>
              <p:cNvPr id="10340" name="Straight Connector 10339">
                <a:extLst>
                  <a:ext uri="{FF2B5EF4-FFF2-40B4-BE49-F238E27FC236}">
                    <a16:creationId xmlns:a16="http://schemas.microsoft.com/office/drawing/2014/main" id="{FA1CF7AF-0F6D-D112-98C7-A377A4EA9EC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41" name="Straight Connector 10340">
                <a:extLst>
                  <a:ext uri="{FF2B5EF4-FFF2-40B4-BE49-F238E27FC236}">
                    <a16:creationId xmlns:a16="http://schemas.microsoft.com/office/drawing/2014/main" id="{11D89357-EA58-F094-9ACB-2233F8D9C9E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2" name="Group 10341">
              <a:extLst>
                <a:ext uri="{FF2B5EF4-FFF2-40B4-BE49-F238E27FC236}">
                  <a16:creationId xmlns:a16="http://schemas.microsoft.com/office/drawing/2014/main" id="{1A18102D-52CE-FBF1-531D-3C4C6DE6749A}"/>
                </a:ext>
              </a:extLst>
            </p:cNvPr>
            <p:cNvGrpSpPr/>
            <p:nvPr/>
          </p:nvGrpSpPr>
          <p:grpSpPr>
            <a:xfrm>
              <a:off x="3729507" y="2234291"/>
              <a:ext cx="70906" cy="70906"/>
              <a:chOff x="7809442" y="1975911"/>
              <a:chExt cx="70906" cy="70906"/>
            </a:xfrm>
          </p:grpSpPr>
          <p:cxnSp>
            <p:nvCxnSpPr>
              <p:cNvPr id="10343" name="Straight Connector 10342">
                <a:extLst>
                  <a:ext uri="{FF2B5EF4-FFF2-40B4-BE49-F238E27FC236}">
                    <a16:creationId xmlns:a16="http://schemas.microsoft.com/office/drawing/2014/main" id="{9D6EDAE4-16AB-2224-44C5-1B2A8AFBFFF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44" name="Straight Connector 10343">
                <a:extLst>
                  <a:ext uri="{FF2B5EF4-FFF2-40B4-BE49-F238E27FC236}">
                    <a16:creationId xmlns:a16="http://schemas.microsoft.com/office/drawing/2014/main" id="{06D33D6A-835A-3EE0-8549-08301B4BFFC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5" name="Group 10344">
              <a:extLst>
                <a:ext uri="{FF2B5EF4-FFF2-40B4-BE49-F238E27FC236}">
                  <a16:creationId xmlns:a16="http://schemas.microsoft.com/office/drawing/2014/main" id="{5C64E608-D94D-D587-DA52-54CDC5C9B1CC}"/>
                </a:ext>
              </a:extLst>
            </p:cNvPr>
            <p:cNvGrpSpPr/>
            <p:nvPr/>
          </p:nvGrpSpPr>
          <p:grpSpPr>
            <a:xfrm>
              <a:off x="3743411" y="2237479"/>
              <a:ext cx="70906" cy="70906"/>
              <a:chOff x="7809442" y="1975911"/>
              <a:chExt cx="70906" cy="70906"/>
            </a:xfrm>
          </p:grpSpPr>
          <p:cxnSp>
            <p:nvCxnSpPr>
              <p:cNvPr id="10346" name="Straight Connector 10345">
                <a:extLst>
                  <a:ext uri="{FF2B5EF4-FFF2-40B4-BE49-F238E27FC236}">
                    <a16:creationId xmlns:a16="http://schemas.microsoft.com/office/drawing/2014/main" id="{33A0AD0B-EC79-9BD8-51B1-F6921A531BD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47" name="Straight Connector 10346">
                <a:extLst>
                  <a:ext uri="{FF2B5EF4-FFF2-40B4-BE49-F238E27FC236}">
                    <a16:creationId xmlns:a16="http://schemas.microsoft.com/office/drawing/2014/main" id="{EC1722D4-2F05-772A-D3E5-4B8CE8A02D1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8" name="Group 10347">
              <a:extLst>
                <a:ext uri="{FF2B5EF4-FFF2-40B4-BE49-F238E27FC236}">
                  <a16:creationId xmlns:a16="http://schemas.microsoft.com/office/drawing/2014/main" id="{971E8489-95E0-2467-F661-AA6A459A1974}"/>
                </a:ext>
              </a:extLst>
            </p:cNvPr>
            <p:cNvGrpSpPr/>
            <p:nvPr/>
          </p:nvGrpSpPr>
          <p:grpSpPr>
            <a:xfrm>
              <a:off x="3764960" y="2245775"/>
              <a:ext cx="70906" cy="70906"/>
              <a:chOff x="7809442" y="1975911"/>
              <a:chExt cx="70906" cy="70906"/>
            </a:xfrm>
          </p:grpSpPr>
          <p:cxnSp>
            <p:nvCxnSpPr>
              <p:cNvPr id="10349" name="Straight Connector 10348">
                <a:extLst>
                  <a:ext uri="{FF2B5EF4-FFF2-40B4-BE49-F238E27FC236}">
                    <a16:creationId xmlns:a16="http://schemas.microsoft.com/office/drawing/2014/main" id="{498B3D80-49A7-E5DF-17C8-99C8D336AB6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50" name="Straight Connector 10349">
                <a:extLst>
                  <a:ext uri="{FF2B5EF4-FFF2-40B4-BE49-F238E27FC236}">
                    <a16:creationId xmlns:a16="http://schemas.microsoft.com/office/drawing/2014/main" id="{4D256532-5FDE-96C5-D6CA-AE13A8C9C3E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1" name="Group 10350">
              <a:extLst>
                <a:ext uri="{FF2B5EF4-FFF2-40B4-BE49-F238E27FC236}">
                  <a16:creationId xmlns:a16="http://schemas.microsoft.com/office/drawing/2014/main" id="{5CD78D37-BF68-1CFC-1675-693AE319FAC9}"/>
                </a:ext>
              </a:extLst>
            </p:cNvPr>
            <p:cNvGrpSpPr/>
            <p:nvPr/>
          </p:nvGrpSpPr>
          <p:grpSpPr>
            <a:xfrm>
              <a:off x="3781692" y="2245775"/>
              <a:ext cx="70906" cy="70906"/>
              <a:chOff x="7809442" y="1975911"/>
              <a:chExt cx="70906" cy="70906"/>
            </a:xfrm>
          </p:grpSpPr>
          <p:cxnSp>
            <p:nvCxnSpPr>
              <p:cNvPr id="10352" name="Straight Connector 10351">
                <a:extLst>
                  <a:ext uri="{FF2B5EF4-FFF2-40B4-BE49-F238E27FC236}">
                    <a16:creationId xmlns:a16="http://schemas.microsoft.com/office/drawing/2014/main" id="{7813CDC8-1B64-D929-8B31-A9874C12371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53" name="Straight Connector 10352">
                <a:extLst>
                  <a:ext uri="{FF2B5EF4-FFF2-40B4-BE49-F238E27FC236}">
                    <a16:creationId xmlns:a16="http://schemas.microsoft.com/office/drawing/2014/main" id="{387FF8E6-9897-CA5F-533D-D33A89C8F9C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4" name="Group 10353">
              <a:extLst>
                <a:ext uri="{FF2B5EF4-FFF2-40B4-BE49-F238E27FC236}">
                  <a16:creationId xmlns:a16="http://schemas.microsoft.com/office/drawing/2014/main" id="{E08EA8EB-0FCA-AE79-5F72-6D75E71189A2}"/>
                </a:ext>
              </a:extLst>
            </p:cNvPr>
            <p:cNvGrpSpPr/>
            <p:nvPr/>
          </p:nvGrpSpPr>
          <p:grpSpPr>
            <a:xfrm>
              <a:off x="3803005" y="2245775"/>
              <a:ext cx="70906" cy="70906"/>
              <a:chOff x="7809442" y="1975911"/>
              <a:chExt cx="70906" cy="70906"/>
            </a:xfrm>
          </p:grpSpPr>
          <p:cxnSp>
            <p:nvCxnSpPr>
              <p:cNvPr id="10355" name="Straight Connector 10354">
                <a:extLst>
                  <a:ext uri="{FF2B5EF4-FFF2-40B4-BE49-F238E27FC236}">
                    <a16:creationId xmlns:a16="http://schemas.microsoft.com/office/drawing/2014/main" id="{7541B81D-21DB-895C-CBAA-0BB5CB3B77E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56" name="Straight Connector 10355">
                <a:extLst>
                  <a:ext uri="{FF2B5EF4-FFF2-40B4-BE49-F238E27FC236}">
                    <a16:creationId xmlns:a16="http://schemas.microsoft.com/office/drawing/2014/main" id="{1EB4608A-7BA8-9F9C-D360-37477FA3AC0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7" name="Group 10356">
              <a:extLst>
                <a:ext uri="{FF2B5EF4-FFF2-40B4-BE49-F238E27FC236}">
                  <a16:creationId xmlns:a16="http://schemas.microsoft.com/office/drawing/2014/main" id="{548B8A96-B2F9-6410-E2CC-1D4F671145A0}"/>
                </a:ext>
              </a:extLst>
            </p:cNvPr>
            <p:cNvGrpSpPr/>
            <p:nvPr/>
          </p:nvGrpSpPr>
          <p:grpSpPr>
            <a:xfrm>
              <a:off x="3825927" y="2248220"/>
              <a:ext cx="70906" cy="70906"/>
              <a:chOff x="7809442" y="1975911"/>
              <a:chExt cx="70906" cy="70906"/>
            </a:xfrm>
          </p:grpSpPr>
          <p:cxnSp>
            <p:nvCxnSpPr>
              <p:cNvPr id="10358" name="Straight Connector 10357">
                <a:extLst>
                  <a:ext uri="{FF2B5EF4-FFF2-40B4-BE49-F238E27FC236}">
                    <a16:creationId xmlns:a16="http://schemas.microsoft.com/office/drawing/2014/main" id="{313142E9-5502-032C-6C14-EEDF0D05E16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59" name="Straight Connector 10358">
                <a:extLst>
                  <a:ext uri="{FF2B5EF4-FFF2-40B4-BE49-F238E27FC236}">
                    <a16:creationId xmlns:a16="http://schemas.microsoft.com/office/drawing/2014/main" id="{002022C1-1DCA-5BC4-05D3-C69ED56ADBD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0" name="Group 10359">
              <a:extLst>
                <a:ext uri="{FF2B5EF4-FFF2-40B4-BE49-F238E27FC236}">
                  <a16:creationId xmlns:a16="http://schemas.microsoft.com/office/drawing/2014/main" id="{3D6CDBDB-24FC-A70B-0056-2F3FB4B51AAB}"/>
                </a:ext>
              </a:extLst>
            </p:cNvPr>
            <p:cNvGrpSpPr/>
            <p:nvPr/>
          </p:nvGrpSpPr>
          <p:grpSpPr>
            <a:xfrm>
              <a:off x="3844030" y="2248220"/>
              <a:ext cx="70906" cy="70906"/>
              <a:chOff x="7809442" y="1975911"/>
              <a:chExt cx="70906" cy="70906"/>
            </a:xfrm>
          </p:grpSpPr>
          <p:cxnSp>
            <p:nvCxnSpPr>
              <p:cNvPr id="10361" name="Straight Connector 10360">
                <a:extLst>
                  <a:ext uri="{FF2B5EF4-FFF2-40B4-BE49-F238E27FC236}">
                    <a16:creationId xmlns:a16="http://schemas.microsoft.com/office/drawing/2014/main" id="{93AB65B3-A6F1-E83A-6AD1-BEFD905ED4F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62" name="Straight Connector 10361">
                <a:extLst>
                  <a:ext uri="{FF2B5EF4-FFF2-40B4-BE49-F238E27FC236}">
                    <a16:creationId xmlns:a16="http://schemas.microsoft.com/office/drawing/2014/main" id="{0182F34E-25DA-C3FF-EDA3-9832553B0BE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3" name="Group 10362">
              <a:extLst>
                <a:ext uri="{FF2B5EF4-FFF2-40B4-BE49-F238E27FC236}">
                  <a16:creationId xmlns:a16="http://schemas.microsoft.com/office/drawing/2014/main" id="{762ED274-F518-2536-EACD-32D1E76BB40F}"/>
                </a:ext>
              </a:extLst>
            </p:cNvPr>
            <p:cNvGrpSpPr/>
            <p:nvPr/>
          </p:nvGrpSpPr>
          <p:grpSpPr>
            <a:xfrm>
              <a:off x="3861232" y="2245775"/>
              <a:ext cx="70906" cy="70906"/>
              <a:chOff x="7809442" y="1975911"/>
              <a:chExt cx="70906" cy="70906"/>
            </a:xfrm>
          </p:grpSpPr>
          <p:cxnSp>
            <p:nvCxnSpPr>
              <p:cNvPr id="10364" name="Straight Connector 10363">
                <a:extLst>
                  <a:ext uri="{FF2B5EF4-FFF2-40B4-BE49-F238E27FC236}">
                    <a16:creationId xmlns:a16="http://schemas.microsoft.com/office/drawing/2014/main" id="{5C7FEEAB-1663-CA1F-B9F1-95EB20B184F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65" name="Straight Connector 10364">
                <a:extLst>
                  <a:ext uri="{FF2B5EF4-FFF2-40B4-BE49-F238E27FC236}">
                    <a16:creationId xmlns:a16="http://schemas.microsoft.com/office/drawing/2014/main" id="{35D5F6A7-5161-C021-96EF-98BDAE28D3A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6" name="Group 10365">
              <a:extLst>
                <a:ext uri="{FF2B5EF4-FFF2-40B4-BE49-F238E27FC236}">
                  <a16:creationId xmlns:a16="http://schemas.microsoft.com/office/drawing/2014/main" id="{647DA3F9-955E-BD59-21A3-862ED99C86F4}"/>
                </a:ext>
              </a:extLst>
            </p:cNvPr>
            <p:cNvGrpSpPr/>
            <p:nvPr/>
          </p:nvGrpSpPr>
          <p:grpSpPr>
            <a:xfrm>
              <a:off x="3876656" y="2249950"/>
              <a:ext cx="70906" cy="70906"/>
              <a:chOff x="7809442" y="1975911"/>
              <a:chExt cx="70906" cy="70906"/>
            </a:xfrm>
          </p:grpSpPr>
          <p:cxnSp>
            <p:nvCxnSpPr>
              <p:cNvPr id="10367" name="Straight Connector 10366">
                <a:extLst>
                  <a:ext uri="{FF2B5EF4-FFF2-40B4-BE49-F238E27FC236}">
                    <a16:creationId xmlns:a16="http://schemas.microsoft.com/office/drawing/2014/main" id="{E2A44A68-2AA0-F0E5-4298-E9FD69D6BD1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68" name="Straight Connector 10367">
                <a:extLst>
                  <a:ext uri="{FF2B5EF4-FFF2-40B4-BE49-F238E27FC236}">
                    <a16:creationId xmlns:a16="http://schemas.microsoft.com/office/drawing/2014/main" id="{3313EB31-5C19-449C-9604-755723FC8AE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9" name="Group 10368">
              <a:extLst>
                <a:ext uri="{FF2B5EF4-FFF2-40B4-BE49-F238E27FC236}">
                  <a16:creationId xmlns:a16="http://schemas.microsoft.com/office/drawing/2014/main" id="{72E762E9-1D51-32CD-0303-E49B3C285619}"/>
                </a:ext>
              </a:extLst>
            </p:cNvPr>
            <p:cNvGrpSpPr/>
            <p:nvPr/>
          </p:nvGrpSpPr>
          <p:grpSpPr>
            <a:xfrm>
              <a:off x="3909730" y="2249950"/>
              <a:ext cx="70906" cy="70906"/>
              <a:chOff x="7809442" y="1975911"/>
              <a:chExt cx="70906" cy="70906"/>
            </a:xfrm>
          </p:grpSpPr>
          <p:cxnSp>
            <p:nvCxnSpPr>
              <p:cNvPr id="10370" name="Straight Connector 10369">
                <a:extLst>
                  <a:ext uri="{FF2B5EF4-FFF2-40B4-BE49-F238E27FC236}">
                    <a16:creationId xmlns:a16="http://schemas.microsoft.com/office/drawing/2014/main" id="{7309DF91-DB82-26B5-5126-58BC083B879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71" name="Straight Connector 10370">
                <a:extLst>
                  <a:ext uri="{FF2B5EF4-FFF2-40B4-BE49-F238E27FC236}">
                    <a16:creationId xmlns:a16="http://schemas.microsoft.com/office/drawing/2014/main" id="{67C1ACBC-E1FE-55AB-0E5B-92295B77A91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2" name="Group 10371">
              <a:extLst>
                <a:ext uri="{FF2B5EF4-FFF2-40B4-BE49-F238E27FC236}">
                  <a16:creationId xmlns:a16="http://schemas.microsoft.com/office/drawing/2014/main" id="{EC9B2152-E68F-5F20-1732-2C3D2934D30E}"/>
                </a:ext>
              </a:extLst>
            </p:cNvPr>
            <p:cNvGrpSpPr/>
            <p:nvPr/>
          </p:nvGrpSpPr>
          <p:grpSpPr>
            <a:xfrm>
              <a:off x="3932359" y="2249950"/>
              <a:ext cx="70906" cy="70906"/>
              <a:chOff x="7809442" y="1975911"/>
              <a:chExt cx="70906" cy="70906"/>
            </a:xfrm>
          </p:grpSpPr>
          <p:cxnSp>
            <p:nvCxnSpPr>
              <p:cNvPr id="10373" name="Straight Connector 10372">
                <a:extLst>
                  <a:ext uri="{FF2B5EF4-FFF2-40B4-BE49-F238E27FC236}">
                    <a16:creationId xmlns:a16="http://schemas.microsoft.com/office/drawing/2014/main" id="{27485520-4A66-FF44-DCEB-DD7FD5F5A30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74" name="Straight Connector 10373">
                <a:extLst>
                  <a:ext uri="{FF2B5EF4-FFF2-40B4-BE49-F238E27FC236}">
                    <a16:creationId xmlns:a16="http://schemas.microsoft.com/office/drawing/2014/main" id="{F7001B39-2335-ECBF-43F0-A7F29820145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5" name="Group 10374">
              <a:extLst>
                <a:ext uri="{FF2B5EF4-FFF2-40B4-BE49-F238E27FC236}">
                  <a16:creationId xmlns:a16="http://schemas.microsoft.com/office/drawing/2014/main" id="{5AD791C5-A491-D7C5-9D63-DA6786319D64}"/>
                </a:ext>
              </a:extLst>
            </p:cNvPr>
            <p:cNvGrpSpPr/>
            <p:nvPr/>
          </p:nvGrpSpPr>
          <p:grpSpPr>
            <a:xfrm>
              <a:off x="3955299" y="2249950"/>
              <a:ext cx="70906" cy="70906"/>
              <a:chOff x="7809442" y="1975911"/>
              <a:chExt cx="70906" cy="70906"/>
            </a:xfrm>
          </p:grpSpPr>
          <p:cxnSp>
            <p:nvCxnSpPr>
              <p:cNvPr id="10376" name="Straight Connector 10375">
                <a:extLst>
                  <a:ext uri="{FF2B5EF4-FFF2-40B4-BE49-F238E27FC236}">
                    <a16:creationId xmlns:a16="http://schemas.microsoft.com/office/drawing/2014/main" id="{07605F51-7E72-518E-7332-EE0BF3662C7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77" name="Straight Connector 10376">
                <a:extLst>
                  <a:ext uri="{FF2B5EF4-FFF2-40B4-BE49-F238E27FC236}">
                    <a16:creationId xmlns:a16="http://schemas.microsoft.com/office/drawing/2014/main" id="{144BD6B6-6F00-1BC5-9342-E0D85FD8848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8" name="Group 10377">
              <a:extLst>
                <a:ext uri="{FF2B5EF4-FFF2-40B4-BE49-F238E27FC236}">
                  <a16:creationId xmlns:a16="http://schemas.microsoft.com/office/drawing/2014/main" id="{5779DC26-8001-B0CC-C40D-42DE318F9610}"/>
                </a:ext>
              </a:extLst>
            </p:cNvPr>
            <p:cNvGrpSpPr/>
            <p:nvPr/>
          </p:nvGrpSpPr>
          <p:grpSpPr>
            <a:xfrm>
              <a:off x="3980636" y="2253366"/>
              <a:ext cx="70906" cy="70906"/>
              <a:chOff x="7809442" y="1975911"/>
              <a:chExt cx="70906" cy="70906"/>
            </a:xfrm>
          </p:grpSpPr>
          <p:cxnSp>
            <p:nvCxnSpPr>
              <p:cNvPr id="10379" name="Straight Connector 10378">
                <a:extLst>
                  <a:ext uri="{FF2B5EF4-FFF2-40B4-BE49-F238E27FC236}">
                    <a16:creationId xmlns:a16="http://schemas.microsoft.com/office/drawing/2014/main" id="{D5F0A349-F1F2-89D3-2AE2-3BBC1867A16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80" name="Straight Connector 10379">
                <a:extLst>
                  <a:ext uri="{FF2B5EF4-FFF2-40B4-BE49-F238E27FC236}">
                    <a16:creationId xmlns:a16="http://schemas.microsoft.com/office/drawing/2014/main" id="{E6D9EF15-A498-63DA-5873-A547D549BD1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1" name="Group 10380">
              <a:extLst>
                <a:ext uri="{FF2B5EF4-FFF2-40B4-BE49-F238E27FC236}">
                  <a16:creationId xmlns:a16="http://schemas.microsoft.com/office/drawing/2014/main" id="{2D820890-B450-F0C4-FB42-B2007E2AFE81}"/>
                </a:ext>
              </a:extLst>
            </p:cNvPr>
            <p:cNvGrpSpPr/>
            <p:nvPr/>
          </p:nvGrpSpPr>
          <p:grpSpPr>
            <a:xfrm>
              <a:off x="3997611" y="2260517"/>
              <a:ext cx="70906" cy="70906"/>
              <a:chOff x="7809442" y="1975911"/>
              <a:chExt cx="70906" cy="70906"/>
            </a:xfrm>
          </p:grpSpPr>
          <p:cxnSp>
            <p:nvCxnSpPr>
              <p:cNvPr id="10382" name="Straight Connector 10381">
                <a:extLst>
                  <a:ext uri="{FF2B5EF4-FFF2-40B4-BE49-F238E27FC236}">
                    <a16:creationId xmlns:a16="http://schemas.microsoft.com/office/drawing/2014/main" id="{BDED08F9-BE1A-ADEC-FDF2-2B74AAAFD3E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83" name="Straight Connector 10382">
                <a:extLst>
                  <a:ext uri="{FF2B5EF4-FFF2-40B4-BE49-F238E27FC236}">
                    <a16:creationId xmlns:a16="http://schemas.microsoft.com/office/drawing/2014/main" id="{3BA02B98-9876-500F-107E-C2A5FC53FCA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4" name="Group 10383">
              <a:extLst>
                <a:ext uri="{FF2B5EF4-FFF2-40B4-BE49-F238E27FC236}">
                  <a16:creationId xmlns:a16="http://schemas.microsoft.com/office/drawing/2014/main" id="{ADDDAB3A-6887-783A-A5A0-A5F0CFEABD4E}"/>
                </a:ext>
              </a:extLst>
            </p:cNvPr>
            <p:cNvGrpSpPr/>
            <p:nvPr/>
          </p:nvGrpSpPr>
          <p:grpSpPr>
            <a:xfrm>
              <a:off x="4026205" y="2261729"/>
              <a:ext cx="70906" cy="70906"/>
              <a:chOff x="7809442" y="1975911"/>
              <a:chExt cx="70906" cy="70906"/>
            </a:xfrm>
          </p:grpSpPr>
          <p:cxnSp>
            <p:nvCxnSpPr>
              <p:cNvPr id="10385" name="Straight Connector 10384">
                <a:extLst>
                  <a:ext uri="{FF2B5EF4-FFF2-40B4-BE49-F238E27FC236}">
                    <a16:creationId xmlns:a16="http://schemas.microsoft.com/office/drawing/2014/main" id="{7EB50C25-EA28-16D4-AAAC-F28033FBCA3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86" name="Straight Connector 10385">
                <a:extLst>
                  <a:ext uri="{FF2B5EF4-FFF2-40B4-BE49-F238E27FC236}">
                    <a16:creationId xmlns:a16="http://schemas.microsoft.com/office/drawing/2014/main" id="{06BCD7AD-39FF-C05C-5F8E-E9F9FD6467C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7" name="Group 10386">
              <a:extLst>
                <a:ext uri="{FF2B5EF4-FFF2-40B4-BE49-F238E27FC236}">
                  <a16:creationId xmlns:a16="http://schemas.microsoft.com/office/drawing/2014/main" id="{9008B99B-007F-C06B-C920-3971AC2F0854}"/>
                </a:ext>
              </a:extLst>
            </p:cNvPr>
            <p:cNvGrpSpPr/>
            <p:nvPr/>
          </p:nvGrpSpPr>
          <p:grpSpPr>
            <a:xfrm>
              <a:off x="4043014" y="2265272"/>
              <a:ext cx="70906" cy="70906"/>
              <a:chOff x="7809442" y="1975911"/>
              <a:chExt cx="70906" cy="70906"/>
            </a:xfrm>
          </p:grpSpPr>
          <p:cxnSp>
            <p:nvCxnSpPr>
              <p:cNvPr id="10388" name="Straight Connector 10387">
                <a:extLst>
                  <a:ext uri="{FF2B5EF4-FFF2-40B4-BE49-F238E27FC236}">
                    <a16:creationId xmlns:a16="http://schemas.microsoft.com/office/drawing/2014/main" id="{91A0AA99-6DAB-8127-C26D-228BBC6CDB4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89" name="Straight Connector 10388">
                <a:extLst>
                  <a:ext uri="{FF2B5EF4-FFF2-40B4-BE49-F238E27FC236}">
                    <a16:creationId xmlns:a16="http://schemas.microsoft.com/office/drawing/2014/main" id="{22ED6DC5-F6E0-D5C1-9104-669422CD7FB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0" name="Group 10389">
              <a:extLst>
                <a:ext uri="{FF2B5EF4-FFF2-40B4-BE49-F238E27FC236}">
                  <a16:creationId xmlns:a16="http://schemas.microsoft.com/office/drawing/2014/main" id="{7E80D901-8BCD-5DF6-1F15-E8512F47ED7B}"/>
                </a:ext>
              </a:extLst>
            </p:cNvPr>
            <p:cNvGrpSpPr/>
            <p:nvPr/>
          </p:nvGrpSpPr>
          <p:grpSpPr>
            <a:xfrm>
              <a:off x="4059302" y="2265702"/>
              <a:ext cx="70906" cy="70906"/>
              <a:chOff x="7809442" y="1975911"/>
              <a:chExt cx="70906" cy="70906"/>
            </a:xfrm>
          </p:grpSpPr>
          <p:cxnSp>
            <p:nvCxnSpPr>
              <p:cNvPr id="10391" name="Straight Connector 10390">
                <a:extLst>
                  <a:ext uri="{FF2B5EF4-FFF2-40B4-BE49-F238E27FC236}">
                    <a16:creationId xmlns:a16="http://schemas.microsoft.com/office/drawing/2014/main" id="{568FBD9A-BDCA-7833-B5B1-28AFCBD67D6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92" name="Straight Connector 10391">
                <a:extLst>
                  <a:ext uri="{FF2B5EF4-FFF2-40B4-BE49-F238E27FC236}">
                    <a16:creationId xmlns:a16="http://schemas.microsoft.com/office/drawing/2014/main" id="{E63A6E94-A5F3-24C6-6519-170CE80DC931}"/>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7" name="Group 10396">
              <a:extLst>
                <a:ext uri="{FF2B5EF4-FFF2-40B4-BE49-F238E27FC236}">
                  <a16:creationId xmlns:a16="http://schemas.microsoft.com/office/drawing/2014/main" id="{17D6EF45-0800-FADA-AEAB-F30B9B8402E6}"/>
                </a:ext>
              </a:extLst>
            </p:cNvPr>
            <p:cNvGrpSpPr/>
            <p:nvPr/>
          </p:nvGrpSpPr>
          <p:grpSpPr>
            <a:xfrm>
              <a:off x="4079638" y="2261729"/>
              <a:ext cx="70906" cy="70906"/>
              <a:chOff x="7809442" y="1975911"/>
              <a:chExt cx="70906" cy="70906"/>
            </a:xfrm>
          </p:grpSpPr>
          <p:cxnSp>
            <p:nvCxnSpPr>
              <p:cNvPr id="10398" name="Straight Connector 10397">
                <a:extLst>
                  <a:ext uri="{FF2B5EF4-FFF2-40B4-BE49-F238E27FC236}">
                    <a16:creationId xmlns:a16="http://schemas.microsoft.com/office/drawing/2014/main" id="{03970A0F-E6FE-5021-D735-024941EDBB1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399" name="Straight Connector 10398">
                <a:extLst>
                  <a:ext uri="{FF2B5EF4-FFF2-40B4-BE49-F238E27FC236}">
                    <a16:creationId xmlns:a16="http://schemas.microsoft.com/office/drawing/2014/main" id="{41F128CC-6BA0-07FB-CA50-A2E8CA77A3C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0" name="Group 10399">
              <a:extLst>
                <a:ext uri="{FF2B5EF4-FFF2-40B4-BE49-F238E27FC236}">
                  <a16:creationId xmlns:a16="http://schemas.microsoft.com/office/drawing/2014/main" id="{5018C485-8F03-97D9-3255-3E102EECAC87}"/>
                </a:ext>
              </a:extLst>
            </p:cNvPr>
            <p:cNvGrpSpPr/>
            <p:nvPr/>
          </p:nvGrpSpPr>
          <p:grpSpPr>
            <a:xfrm>
              <a:off x="4093962" y="2261729"/>
              <a:ext cx="70906" cy="70906"/>
              <a:chOff x="7809442" y="1975911"/>
              <a:chExt cx="70906" cy="70906"/>
            </a:xfrm>
          </p:grpSpPr>
          <p:cxnSp>
            <p:nvCxnSpPr>
              <p:cNvPr id="10401" name="Straight Connector 10400">
                <a:extLst>
                  <a:ext uri="{FF2B5EF4-FFF2-40B4-BE49-F238E27FC236}">
                    <a16:creationId xmlns:a16="http://schemas.microsoft.com/office/drawing/2014/main" id="{9640119B-5583-CBAE-07D1-B4A5CAE12DC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02" name="Straight Connector 10401">
                <a:extLst>
                  <a:ext uri="{FF2B5EF4-FFF2-40B4-BE49-F238E27FC236}">
                    <a16:creationId xmlns:a16="http://schemas.microsoft.com/office/drawing/2014/main" id="{475BDE99-DC43-A79A-FEC1-AED04ACE06C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3" name="Group 10402">
              <a:extLst>
                <a:ext uri="{FF2B5EF4-FFF2-40B4-BE49-F238E27FC236}">
                  <a16:creationId xmlns:a16="http://schemas.microsoft.com/office/drawing/2014/main" id="{989E42E1-6005-BDFE-FD31-ABF8D10B82D8}"/>
                </a:ext>
              </a:extLst>
            </p:cNvPr>
            <p:cNvGrpSpPr/>
            <p:nvPr/>
          </p:nvGrpSpPr>
          <p:grpSpPr>
            <a:xfrm>
              <a:off x="4103372" y="2261729"/>
              <a:ext cx="70906" cy="70906"/>
              <a:chOff x="7809442" y="1975911"/>
              <a:chExt cx="70906" cy="70906"/>
            </a:xfrm>
          </p:grpSpPr>
          <p:cxnSp>
            <p:nvCxnSpPr>
              <p:cNvPr id="10404" name="Straight Connector 10403">
                <a:extLst>
                  <a:ext uri="{FF2B5EF4-FFF2-40B4-BE49-F238E27FC236}">
                    <a16:creationId xmlns:a16="http://schemas.microsoft.com/office/drawing/2014/main" id="{A1670437-5265-9570-BA29-87003F96DDD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05" name="Straight Connector 10404">
                <a:extLst>
                  <a:ext uri="{FF2B5EF4-FFF2-40B4-BE49-F238E27FC236}">
                    <a16:creationId xmlns:a16="http://schemas.microsoft.com/office/drawing/2014/main" id="{0BF16513-C944-8512-AD2B-7780BE7A625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6" name="Group 10405">
              <a:extLst>
                <a:ext uri="{FF2B5EF4-FFF2-40B4-BE49-F238E27FC236}">
                  <a16:creationId xmlns:a16="http://schemas.microsoft.com/office/drawing/2014/main" id="{D56E02F9-E085-8351-A12D-F97CEFC2D492}"/>
                </a:ext>
              </a:extLst>
            </p:cNvPr>
            <p:cNvGrpSpPr/>
            <p:nvPr/>
          </p:nvGrpSpPr>
          <p:grpSpPr>
            <a:xfrm>
              <a:off x="4115091" y="2261729"/>
              <a:ext cx="70906" cy="70906"/>
              <a:chOff x="7809442" y="1975911"/>
              <a:chExt cx="70906" cy="70906"/>
            </a:xfrm>
          </p:grpSpPr>
          <p:cxnSp>
            <p:nvCxnSpPr>
              <p:cNvPr id="10407" name="Straight Connector 10406">
                <a:extLst>
                  <a:ext uri="{FF2B5EF4-FFF2-40B4-BE49-F238E27FC236}">
                    <a16:creationId xmlns:a16="http://schemas.microsoft.com/office/drawing/2014/main" id="{E53F786F-F9A6-3A55-19D4-406EF8D203C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08" name="Straight Connector 10407">
                <a:extLst>
                  <a:ext uri="{FF2B5EF4-FFF2-40B4-BE49-F238E27FC236}">
                    <a16:creationId xmlns:a16="http://schemas.microsoft.com/office/drawing/2014/main" id="{00BCBC5F-D42E-FFF9-4800-9A5AD5BC84B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9" name="Group 10408">
              <a:extLst>
                <a:ext uri="{FF2B5EF4-FFF2-40B4-BE49-F238E27FC236}">
                  <a16:creationId xmlns:a16="http://schemas.microsoft.com/office/drawing/2014/main" id="{7022C001-C684-6F30-2185-E432D7C12F95}"/>
                </a:ext>
              </a:extLst>
            </p:cNvPr>
            <p:cNvGrpSpPr/>
            <p:nvPr/>
          </p:nvGrpSpPr>
          <p:grpSpPr>
            <a:xfrm>
              <a:off x="4138825" y="2261729"/>
              <a:ext cx="70906" cy="70906"/>
              <a:chOff x="7809442" y="1975911"/>
              <a:chExt cx="70906" cy="70906"/>
            </a:xfrm>
          </p:grpSpPr>
          <p:cxnSp>
            <p:nvCxnSpPr>
              <p:cNvPr id="10410" name="Straight Connector 10409">
                <a:extLst>
                  <a:ext uri="{FF2B5EF4-FFF2-40B4-BE49-F238E27FC236}">
                    <a16:creationId xmlns:a16="http://schemas.microsoft.com/office/drawing/2014/main" id="{EBE5B874-207B-D89F-9A8F-73F87F861C6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11" name="Straight Connector 10410">
                <a:extLst>
                  <a:ext uri="{FF2B5EF4-FFF2-40B4-BE49-F238E27FC236}">
                    <a16:creationId xmlns:a16="http://schemas.microsoft.com/office/drawing/2014/main" id="{BFF66346-A678-7F5E-367A-03B2D48BF202}"/>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2" name="Group 10411">
              <a:extLst>
                <a:ext uri="{FF2B5EF4-FFF2-40B4-BE49-F238E27FC236}">
                  <a16:creationId xmlns:a16="http://schemas.microsoft.com/office/drawing/2014/main" id="{01F3B036-1EE7-2671-58CD-61715CDDE266}"/>
                </a:ext>
              </a:extLst>
            </p:cNvPr>
            <p:cNvGrpSpPr/>
            <p:nvPr/>
          </p:nvGrpSpPr>
          <p:grpSpPr>
            <a:xfrm>
              <a:off x="4154069" y="2261729"/>
              <a:ext cx="70906" cy="70906"/>
              <a:chOff x="7809442" y="1975911"/>
              <a:chExt cx="70906" cy="70906"/>
            </a:xfrm>
          </p:grpSpPr>
          <p:cxnSp>
            <p:nvCxnSpPr>
              <p:cNvPr id="10413" name="Straight Connector 10412">
                <a:extLst>
                  <a:ext uri="{FF2B5EF4-FFF2-40B4-BE49-F238E27FC236}">
                    <a16:creationId xmlns:a16="http://schemas.microsoft.com/office/drawing/2014/main" id="{376E7FE3-5A96-02BC-A41B-B2D2290DB83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14" name="Straight Connector 10413">
                <a:extLst>
                  <a:ext uri="{FF2B5EF4-FFF2-40B4-BE49-F238E27FC236}">
                    <a16:creationId xmlns:a16="http://schemas.microsoft.com/office/drawing/2014/main" id="{79094D67-3104-3F68-D6F4-BE48EC1B69B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5" name="Group 10414">
              <a:extLst>
                <a:ext uri="{FF2B5EF4-FFF2-40B4-BE49-F238E27FC236}">
                  <a16:creationId xmlns:a16="http://schemas.microsoft.com/office/drawing/2014/main" id="{123B8BA0-0B80-C047-CC27-98125B1B482C}"/>
                </a:ext>
              </a:extLst>
            </p:cNvPr>
            <p:cNvGrpSpPr/>
            <p:nvPr/>
          </p:nvGrpSpPr>
          <p:grpSpPr>
            <a:xfrm>
              <a:off x="4174038" y="2261729"/>
              <a:ext cx="70906" cy="70906"/>
              <a:chOff x="7809442" y="1975911"/>
              <a:chExt cx="70906" cy="70906"/>
            </a:xfrm>
          </p:grpSpPr>
          <p:cxnSp>
            <p:nvCxnSpPr>
              <p:cNvPr id="10416" name="Straight Connector 10415">
                <a:extLst>
                  <a:ext uri="{FF2B5EF4-FFF2-40B4-BE49-F238E27FC236}">
                    <a16:creationId xmlns:a16="http://schemas.microsoft.com/office/drawing/2014/main" id="{BBE0F04E-23FE-2C3A-D7A0-89FEDD83864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17" name="Straight Connector 10416">
                <a:extLst>
                  <a:ext uri="{FF2B5EF4-FFF2-40B4-BE49-F238E27FC236}">
                    <a16:creationId xmlns:a16="http://schemas.microsoft.com/office/drawing/2014/main" id="{BC4A317A-CC80-B145-D754-61E7BEB2CF0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8" name="Group 10417">
              <a:extLst>
                <a:ext uri="{FF2B5EF4-FFF2-40B4-BE49-F238E27FC236}">
                  <a16:creationId xmlns:a16="http://schemas.microsoft.com/office/drawing/2014/main" id="{E9D4C318-5562-135F-FC2C-A2BC8884424B}"/>
                </a:ext>
              </a:extLst>
            </p:cNvPr>
            <p:cNvGrpSpPr/>
            <p:nvPr/>
          </p:nvGrpSpPr>
          <p:grpSpPr>
            <a:xfrm>
              <a:off x="4194284" y="2261729"/>
              <a:ext cx="70906" cy="70906"/>
              <a:chOff x="7809442" y="1975911"/>
              <a:chExt cx="70906" cy="70906"/>
            </a:xfrm>
          </p:grpSpPr>
          <p:cxnSp>
            <p:nvCxnSpPr>
              <p:cNvPr id="10419" name="Straight Connector 10418">
                <a:extLst>
                  <a:ext uri="{FF2B5EF4-FFF2-40B4-BE49-F238E27FC236}">
                    <a16:creationId xmlns:a16="http://schemas.microsoft.com/office/drawing/2014/main" id="{F2EC6B40-4574-7AAF-5443-C30A246AB5F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20" name="Straight Connector 10419">
                <a:extLst>
                  <a:ext uri="{FF2B5EF4-FFF2-40B4-BE49-F238E27FC236}">
                    <a16:creationId xmlns:a16="http://schemas.microsoft.com/office/drawing/2014/main" id="{10923B36-9C35-C23A-B752-DBCE95BDC60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1" name="Group 10420">
              <a:extLst>
                <a:ext uri="{FF2B5EF4-FFF2-40B4-BE49-F238E27FC236}">
                  <a16:creationId xmlns:a16="http://schemas.microsoft.com/office/drawing/2014/main" id="{65028E76-416F-1D2A-424F-87E637E737A5}"/>
                </a:ext>
              </a:extLst>
            </p:cNvPr>
            <p:cNvGrpSpPr/>
            <p:nvPr/>
          </p:nvGrpSpPr>
          <p:grpSpPr>
            <a:xfrm>
              <a:off x="4212610" y="2261729"/>
              <a:ext cx="70906" cy="70906"/>
              <a:chOff x="7809442" y="1975911"/>
              <a:chExt cx="70906" cy="70906"/>
            </a:xfrm>
          </p:grpSpPr>
          <p:cxnSp>
            <p:nvCxnSpPr>
              <p:cNvPr id="10422" name="Straight Connector 10421">
                <a:extLst>
                  <a:ext uri="{FF2B5EF4-FFF2-40B4-BE49-F238E27FC236}">
                    <a16:creationId xmlns:a16="http://schemas.microsoft.com/office/drawing/2014/main" id="{02ACCD1A-4070-D26E-D3D6-2E87D36DB90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23" name="Straight Connector 10422">
                <a:extLst>
                  <a:ext uri="{FF2B5EF4-FFF2-40B4-BE49-F238E27FC236}">
                    <a16:creationId xmlns:a16="http://schemas.microsoft.com/office/drawing/2014/main" id="{BDF41CD4-5E44-8C89-1EB5-A6D3AFD5026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4" name="Group 10423">
              <a:extLst>
                <a:ext uri="{FF2B5EF4-FFF2-40B4-BE49-F238E27FC236}">
                  <a16:creationId xmlns:a16="http://schemas.microsoft.com/office/drawing/2014/main" id="{12A15111-237D-261C-C26A-8AC163B2B76C}"/>
                </a:ext>
              </a:extLst>
            </p:cNvPr>
            <p:cNvGrpSpPr/>
            <p:nvPr/>
          </p:nvGrpSpPr>
          <p:grpSpPr>
            <a:xfrm>
              <a:off x="4236880" y="2261729"/>
              <a:ext cx="70906" cy="70906"/>
              <a:chOff x="7809442" y="1975911"/>
              <a:chExt cx="70906" cy="70906"/>
            </a:xfrm>
          </p:grpSpPr>
          <p:cxnSp>
            <p:nvCxnSpPr>
              <p:cNvPr id="10425" name="Straight Connector 10424">
                <a:extLst>
                  <a:ext uri="{FF2B5EF4-FFF2-40B4-BE49-F238E27FC236}">
                    <a16:creationId xmlns:a16="http://schemas.microsoft.com/office/drawing/2014/main" id="{8451206E-B158-DD56-8366-C602510FA61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26" name="Straight Connector 10425">
                <a:extLst>
                  <a:ext uri="{FF2B5EF4-FFF2-40B4-BE49-F238E27FC236}">
                    <a16:creationId xmlns:a16="http://schemas.microsoft.com/office/drawing/2014/main" id="{A9DC1EAE-112D-1D0B-A909-6645E737824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7" name="Group 10426">
              <a:extLst>
                <a:ext uri="{FF2B5EF4-FFF2-40B4-BE49-F238E27FC236}">
                  <a16:creationId xmlns:a16="http://schemas.microsoft.com/office/drawing/2014/main" id="{BF661C90-2C7A-F3FF-02CB-DEB97B8D9F9F}"/>
                </a:ext>
              </a:extLst>
            </p:cNvPr>
            <p:cNvGrpSpPr/>
            <p:nvPr/>
          </p:nvGrpSpPr>
          <p:grpSpPr>
            <a:xfrm>
              <a:off x="4261400" y="2261729"/>
              <a:ext cx="70906" cy="70906"/>
              <a:chOff x="7809442" y="1975911"/>
              <a:chExt cx="70906" cy="70906"/>
            </a:xfrm>
          </p:grpSpPr>
          <p:cxnSp>
            <p:nvCxnSpPr>
              <p:cNvPr id="10428" name="Straight Connector 10427">
                <a:extLst>
                  <a:ext uri="{FF2B5EF4-FFF2-40B4-BE49-F238E27FC236}">
                    <a16:creationId xmlns:a16="http://schemas.microsoft.com/office/drawing/2014/main" id="{4253ADE3-B6F2-63FC-7D03-D3D310EAB63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29" name="Straight Connector 10428">
                <a:extLst>
                  <a:ext uri="{FF2B5EF4-FFF2-40B4-BE49-F238E27FC236}">
                    <a16:creationId xmlns:a16="http://schemas.microsoft.com/office/drawing/2014/main" id="{B6A12957-4910-2FBD-5D53-545032851C0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0" name="Group 10429">
              <a:extLst>
                <a:ext uri="{FF2B5EF4-FFF2-40B4-BE49-F238E27FC236}">
                  <a16:creationId xmlns:a16="http://schemas.microsoft.com/office/drawing/2014/main" id="{283106A8-02A0-470A-B5D3-99465D771D28}"/>
                </a:ext>
              </a:extLst>
            </p:cNvPr>
            <p:cNvGrpSpPr/>
            <p:nvPr/>
          </p:nvGrpSpPr>
          <p:grpSpPr>
            <a:xfrm>
              <a:off x="4283516" y="2261729"/>
              <a:ext cx="70906" cy="70906"/>
              <a:chOff x="7809442" y="1975911"/>
              <a:chExt cx="70906" cy="70906"/>
            </a:xfrm>
          </p:grpSpPr>
          <p:cxnSp>
            <p:nvCxnSpPr>
              <p:cNvPr id="10431" name="Straight Connector 10430">
                <a:extLst>
                  <a:ext uri="{FF2B5EF4-FFF2-40B4-BE49-F238E27FC236}">
                    <a16:creationId xmlns:a16="http://schemas.microsoft.com/office/drawing/2014/main" id="{4996BC4E-33D8-10C2-897E-B769BFFE31F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32" name="Straight Connector 10431">
                <a:extLst>
                  <a:ext uri="{FF2B5EF4-FFF2-40B4-BE49-F238E27FC236}">
                    <a16:creationId xmlns:a16="http://schemas.microsoft.com/office/drawing/2014/main" id="{2BB01FEB-CE02-B6E4-8844-EF55BDC29BA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3" name="Group 10432">
              <a:extLst>
                <a:ext uri="{FF2B5EF4-FFF2-40B4-BE49-F238E27FC236}">
                  <a16:creationId xmlns:a16="http://schemas.microsoft.com/office/drawing/2014/main" id="{C45802B1-2FD2-B870-7DFD-4271956C7ACD}"/>
                </a:ext>
              </a:extLst>
            </p:cNvPr>
            <p:cNvGrpSpPr/>
            <p:nvPr/>
          </p:nvGrpSpPr>
          <p:grpSpPr>
            <a:xfrm>
              <a:off x="4310689" y="2261729"/>
              <a:ext cx="70906" cy="70906"/>
              <a:chOff x="7809442" y="1975911"/>
              <a:chExt cx="70906" cy="70906"/>
            </a:xfrm>
          </p:grpSpPr>
          <p:cxnSp>
            <p:nvCxnSpPr>
              <p:cNvPr id="10434" name="Straight Connector 10433">
                <a:extLst>
                  <a:ext uri="{FF2B5EF4-FFF2-40B4-BE49-F238E27FC236}">
                    <a16:creationId xmlns:a16="http://schemas.microsoft.com/office/drawing/2014/main" id="{14E2EE6B-8A00-580D-3139-3CC9E78C166F}"/>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35" name="Straight Connector 10434">
                <a:extLst>
                  <a:ext uri="{FF2B5EF4-FFF2-40B4-BE49-F238E27FC236}">
                    <a16:creationId xmlns:a16="http://schemas.microsoft.com/office/drawing/2014/main" id="{DCEE9D57-D4F3-E040-0AC5-94CA4325E25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6" name="Group 10435">
              <a:extLst>
                <a:ext uri="{FF2B5EF4-FFF2-40B4-BE49-F238E27FC236}">
                  <a16:creationId xmlns:a16="http://schemas.microsoft.com/office/drawing/2014/main" id="{80F0D43A-7071-54A2-E5F0-43BFB239B82A}"/>
                </a:ext>
              </a:extLst>
            </p:cNvPr>
            <p:cNvGrpSpPr/>
            <p:nvPr/>
          </p:nvGrpSpPr>
          <p:grpSpPr>
            <a:xfrm>
              <a:off x="4326652" y="2261729"/>
              <a:ext cx="70906" cy="70906"/>
              <a:chOff x="7809442" y="1975911"/>
              <a:chExt cx="70906" cy="70906"/>
            </a:xfrm>
          </p:grpSpPr>
          <p:cxnSp>
            <p:nvCxnSpPr>
              <p:cNvPr id="10437" name="Straight Connector 10436">
                <a:extLst>
                  <a:ext uri="{FF2B5EF4-FFF2-40B4-BE49-F238E27FC236}">
                    <a16:creationId xmlns:a16="http://schemas.microsoft.com/office/drawing/2014/main" id="{9A86DED2-C0D3-E1D1-40E6-705DEBEE6D8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38" name="Straight Connector 10437">
                <a:extLst>
                  <a:ext uri="{FF2B5EF4-FFF2-40B4-BE49-F238E27FC236}">
                    <a16:creationId xmlns:a16="http://schemas.microsoft.com/office/drawing/2014/main" id="{7BEDDE78-74D1-223D-8285-18AE9E582F0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9" name="Group 10438">
              <a:extLst>
                <a:ext uri="{FF2B5EF4-FFF2-40B4-BE49-F238E27FC236}">
                  <a16:creationId xmlns:a16="http://schemas.microsoft.com/office/drawing/2014/main" id="{20F5093F-630E-E071-A5E2-1FFC17832A5C}"/>
                </a:ext>
              </a:extLst>
            </p:cNvPr>
            <p:cNvGrpSpPr/>
            <p:nvPr/>
          </p:nvGrpSpPr>
          <p:grpSpPr>
            <a:xfrm>
              <a:off x="4346314" y="2263320"/>
              <a:ext cx="70906" cy="70906"/>
              <a:chOff x="7809442" y="1975911"/>
              <a:chExt cx="70906" cy="70906"/>
            </a:xfrm>
          </p:grpSpPr>
          <p:cxnSp>
            <p:nvCxnSpPr>
              <p:cNvPr id="10440" name="Straight Connector 10439">
                <a:extLst>
                  <a:ext uri="{FF2B5EF4-FFF2-40B4-BE49-F238E27FC236}">
                    <a16:creationId xmlns:a16="http://schemas.microsoft.com/office/drawing/2014/main" id="{BA3D657F-DE15-0D7A-1742-C2C21FF37A46}"/>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41" name="Straight Connector 10440">
                <a:extLst>
                  <a:ext uri="{FF2B5EF4-FFF2-40B4-BE49-F238E27FC236}">
                    <a16:creationId xmlns:a16="http://schemas.microsoft.com/office/drawing/2014/main" id="{4B3F1DFB-6B54-B2D2-E2F5-2C6F6DD786B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42" name="Group 10441">
              <a:extLst>
                <a:ext uri="{FF2B5EF4-FFF2-40B4-BE49-F238E27FC236}">
                  <a16:creationId xmlns:a16="http://schemas.microsoft.com/office/drawing/2014/main" id="{116A28FE-2990-0753-FCDE-52C4DB13E53D}"/>
                </a:ext>
              </a:extLst>
            </p:cNvPr>
            <p:cNvGrpSpPr/>
            <p:nvPr/>
          </p:nvGrpSpPr>
          <p:grpSpPr>
            <a:xfrm>
              <a:off x="4367443" y="2264110"/>
              <a:ext cx="70906" cy="70906"/>
              <a:chOff x="7809442" y="1975911"/>
              <a:chExt cx="70906" cy="70906"/>
            </a:xfrm>
          </p:grpSpPr>
          <p:cxnSp>
            <p:nvCxnSpPr>
              <p:cNvPr id="10443" name="Straight Connector 10442">
                <a:extLst>
                  <a:ext uri="{FF2B5EF4-FFF2-40B4-BE49-F238E27FC236}">
                    <a16:creationId xmlns:a16="http://schemas.microsoft.com/office/drawing/2014/main" id="{528C5105-25F7-F20B-17D6-A97899A1B17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44" name="Straight Connector 10443">
                <a:extLst>
                  <a:ext uri="{FF2B5EF4-FFF2-40B4-BE49-F238E27FC236}">
                    <a16:creationId xmlns:a16="http://schemas.microsoft.com/office/drawing/2014/main" id="{E416CE55-15BC-8533-B651-158CBE99FAB8}"/>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45" name="Group 10444">
              <a:extLst>
                <a:ext uri="{FF2B5EF4-FFF2-40B4-BE49-F238E27FC236}">
                  <a16:creationId xmlns:a16="http://schemas.microsoft.com/office/drawing/2014/main" id="{F393B659-4A8E-45EE-8760-639C4F58DEE9}"/>
                </a:ext>
              </a:extLst>
            </p:cNvPr>
            <p:cNvGrpSpPr/>
            <p:nvPr/>
          </p:nvGrpSpPr>
          <p:grpSpPr>
            <a:xfrm>
              <a:off x="4388803" y="2264110"/>
              <a:ext cx="70906" cy="70906"/>
              <a:chOff x="7809442" y="1975911"/>
              <a:chExt cx="70906" cy="70906"/>
            </a:xfrm>
          </p:grpSpPr>
          <p:cxnSp>
            <p:nvCxnSpPr>
              <p:cNvPr id="10446" name="Straight Connector 10445">
                <a:extLst>
                  <a:ext uri="{FF2B5EF4-FFF2-40B4-BE49-F238E27FC236}">
                    <a16:creationId xmlns:a16="http://schemas.microsoft.com/office/drawing/2014/main" id="{0E80CF76-E298-E684-790D-AA6A67DD6964}"/>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47" name="Straight Connector 10446">
                <a:extLst>
                  <a:ext uri="{FF2B5EF4-FFF2-40B4-BE49-F238E27FC236}">
                    <a16:creationId xmlns:a16="http://schemas.microsoft.com/office/drawing/2014/main" id="{038EB1D3-BDCB-EE98-E42B-73B2A9F92A84}"/>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48" name="Group 10447">
              <a:extLst>
                <a:ext uri="{FF2B5EF4-FFF2-40B4-BE49-F238E27FC236}">
                  <a16:creationId xmlns:a16="http://schemas.microsoft.com/office/drawing/2014/main" id="{AB9E4F78-565C-4C2A-731C-81B43CE9E602}"/>
                </a:ext>
              </a:extLst>
            </p:cNvPr>
            <p:cNvGrpSpPr/>
            <p:nvPr/>
          </p:nvGrpSpPr>
          <p:grpSpPr>
            <a:xfrm>
              <a:off x="4410039" y="2264110"/>
              <a:ext cx="70906" cy="70906"/>
              <a:chOff x="7809442" y="1975911"/>
              <a:chExt cx="70906" cy="70906"/>
            </a:xfrm>
          </p:grpSpPr>
          <p:cxnSp>
            <p:nvCxnSpPr>
              <p:cNvPr id="10449" name="Straight Connector 10448">
                <a:extLst>
                  <a:ext uri="{FF2B5EF4-FFF2-40B4-BE49-F238E27FC236}">
                    <a16:creationId xmlns:a16="http://schemas.microsoft.com/office/drawing/2014/main" id="{A86360F1-A0D1-57A3-F9FB-56A9337762C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50" name="Straight Connector 10449">
                <a:extLst>
                  <a:ext uri="{FF2B5EF4-FFF2-40B4-BE49-F238E27FC236}">
                    <a16:creationId xmlns:a16="http://schemas.microsoft.com/office/drawing/2014/main" id="{24B9AAB2-27CB-C9CB-1BA6-F49B193681B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51" name="Group 10450">
              <a:extLst>
                <a:ext uri="{FF2B5EF4-FFF2-40B4-BE49-F238E27FC236}">
                  <a16:creationId xmlns:a16="http://schemas.microsoft.com/office/drawing/2014/main" id="{EBA4B6E7-98BD-74B7-BA95-F51C664131D8}"/>
                </a:ext>
              </a:extLst>
            </p:cNvPr>
            <p:cNvGrpSpPr/>
            <p:nvPr/>
          </p:nvGrpSpPr>
          <p:grpSpPr>
            <a:xfrm>
              <a:off x="4428360" y="2264110"/>
              <a:ext cx="70906" cy="70906"/>
              <a:chOff x="7809442" y="1975911"/>
              <a:chExt cx="70906" cy="70906"/>
            </a:xfrm>
          </p:grpSpPr>
          <p:cxnSp>
            <p:nvCxnSpPr>
              <p:cNvPr id="10452" name="Straight Connector 10451">
                <a:extLst>
                  <a:ext uri="{FF2B5EF4-FFF2-40B4-BE49-F238E27FC236}">
                    <a16:creationId xmlns:a16="http://schemas.microsoft.com/office/drawing/2014/main" id="{79EE0E10-826B-C1C1-B00A-29725B0FE45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53" name="Straight Connector 10452">
                <a:extLst>
                  <a:ext uri="{FF2B5EF4-FFF2-40B4-BE49-F238E27FC236}">
                    <a16:creationId xmlns:a16="http://schemas.microsoft.com/office/drawing/2014/main" id="{55FAC80A-CF1B-70E7-39B6-8B2D0AB17C3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54" name="Group 10453">
              <a:extLst>
                <a:ext uri="{FF2B5EF4-FFF2-40B4-BE49-F238E27FC236}">
                  <a16:creationId xmlns:a16="http://schemas.microsoft.com/office/drawing/2014/main" id="{C466DEDF-3CB4-4003-60CB-E0660DAD2BC9}"/>
                </a:ext>
              </a:extLst>
            </p:cNvPr>
            <p:cNvGrpSpPr/>
            <p:nvPr/>
          </p:nvGrpSpPr>
          <p:grpSpPr>
            <a:xfrm>
              <a:off x="4442301" y="2264110"/>
              <a:ext cx="70906" cy="70906"/>
              <a:chOff x="7809442" y="1975911"/>
              <a:chExt cx="70906" cy="70906"/>
            </a:xfrm>
          </p:grpSpPr>
          <p:cxnSp>
            <p:nvCxnSpPr>
              <p:cNvPr id="10455" name="Straight Connector 10454">
                <a:extLst>
                  <a:ext uri="{FF2B5EF4-FFF2-40B4-BE49-F238E27FC236}">
                    <a16:creationId xmlns:a16="http://schemas.microsoft.com/office/drawing/2014/main" id="{78C7F651-ECD5-5EAD-5A27-2053321ABBE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56" name="Straight Connector 10455">
                <a:extLst>
                  <a:ext uri="{FF2B5EF4-FFF2-40B4-BE49-F238E27FC236}">
                    <a16:creationId xmlns:a16="http://schemas.microsoft.com/office/drawing/2014/main" id="{AE69932E-759D-E2E0-04F4-A4237749FDB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57" name="Group 10456">
              <a:extLst>
                <a:ext uri="{FF2B5EF4-FFF2-40B4-BE49-F238E27FC236}">
                  <a16:creationId xmlns:a16="http://schemas.microsoft.com/office/drawing/2014/main" id="{88707FE2-0CB1-E8F4-99EA-B43EC128673C}"/>
                </a:ext>
              </a:extLst>
            </p:cNvPr>
            <p:cNvGrpSpPr/>
            <p:nvPr/>
          </p:nvGrpSpPr>
          <p:grpSpPr>
            <a:xfrm>
              <a:off x="4473968" y="2263320"/>
              <a:ext cx="70906" cy="70906"/>
              <a:chOff x="7809442" y="1975911"/>
              <a:chExt cx="70906" cy="70906"/>
            </a:xfrm>
          </p:grpSpPr>
          <p:cxnSp>
            <p:nvCxnSpPr>
              <p:cNvPr id="10458" name="Straight Connector 10457">
                <a:extLst>
                  <a:ext uri="{FF2B5EF4-FFF2-40B4-BE49-F238E27FC236}">
                    <a16:creationId xmlns:a16="http://schemas.microsoft.com/office/drawing/2014/main" id="{C37FEFA6-20EC-8E28-42FF-15027D5F5038}"/>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59" name="Straight Connector 10458">
                <a:extLst>
                  <a:ext uri="{FF2B5EF4-FFF2-40B4-BE49-F238E27FC236}">
                    <a16:creationId xmlns:a16="http://schemas.microsoft.com/office/drawing/2014/main" id="{5BDF0FF2-20AA-E212-4263-3E4A4BDE758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60" name="Group 10459">
              <a:extLst>
                <a:ext uri="{FF2B5EF4-FFF2-40B4-BE49-F238E27FC236}">
                  <a16:creationId xmlns:a16="http://schemas.microsoft.com/office/drawing/2014/main" id="{EA2975E0-0120-88CF-17FB-3045CE457F47}"/>
                </a:ext>
              </a:extLst>
            </p:cNvPr>
            <p:cNvGrpSpPr/>
            <p:nvPr/>
          </p:nvGrpSpPr>
          <p:grpSpPr>
            <a:xfrm>
              <a:off x="4491951" y="2263320"/>
              <a:ext cx="70906" cy="70906"/>
              <a:chOff x="7809442" y="1975911"/>
              <a:chExt cx="70906" cy="70906"/>
            </a:xfrm>
          </p:grpSpPr>
          <p:cxnSp>
            <p:nvCxnSpPr>
              <p:cNvPr id="10461" name="Straight Connector 10460">
                <a:extLst>
                  <a:ext uri="{FF2B5EF4-FFF2-40B4-BE49-F238E27FC236}">
                    <a16:creationId xmlns:a16="http://schemas.microsoft.com/office/drawing/2014/main" id="{3BE5EA00-4263-F2BC-5088-FC0CEF0E863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62" name="Straight Connector 10461">
                <a:extLst>
                  <a:ext uri="{FF2B5EF4-FFF2-40B4-BE49-F238E27FC236}">
                    <a16:creationId xmlns:a16="http://schemas.microsoft.com/office/drawing/2014/main" id="{B82D807F-B746-FC8C-2150-0EE71B86690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63" name="Group 10462">
              <a:extLst>
                <a:ext uri="{FF2B5EF4-FFF2-40B4-BE49-F238E27FC236}">
                  <a16:creationId xmlns:a16="http://schemas.microsoft.com/office/drawing/2014/main" id="{D04E1619-33CF-82D3-0F7E-8AE6296AEDBD}"/>
                </a:ext>
              </a:extLst>
            </p:cNvPr>
            <p:cNvGrpSpPr/>
            <p:nvPr/>
          </p:nvGrpSpPr>
          <p:grpSpPr>
            <a:xfrm>
              <a:off x="4507830" y="2263320"/>
              <a:ext cx="70906" cy="70906"/>
              <a:chOff x="7809442" y="1975911"/>
              <a:chExt cx="70906" cy="70906"/>
            </a:xfrm>
          </p:grpSpPr>
          <p:cxnSp>
            <p:nvCxnSpPr>
              <p:cNvPr id="10464" name="Straight Connector 10463">
                <a:extLst>
                  <a:ext uri="{FF2B5EF4-FFF2-40B4-BE49-F238E27FC236}">
                    <a16:creationId xmlns:a16="http://schemas.microsoft.com/office/drawing/2014/main" id="{76E0ECC7-BAD0-FA2E-7C3F-10AB1EBE8A0B}"/>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65" name="Straight Connector 10464">
                <a:extLst>
                  <a:ext uri="{FF2B5EF4-FFF2-40B4-BE49-F238E27FC236}">
                    <a16:creationId xmlns:a16="http://schemas.microsoft.com/office/drawing/2014/main" id="{FB58B6A2-4DF3-8F73-8824-C1188A82227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66" name="Group 10465">
              <a:extLst>
                <a:ext uri="{FF2B5EF4-FFF2-40B4-BE49-F238E27FC236}">
                  <a16:creationId xmlns:a16="http://schemas.microsoft.com/office/drawing/2014/main" id="{47B04287-A548-4FC0-00AD-2FB29C2474EE}"/>
                </a:ext>
              </a:extLst>
            </p:cNvPr>
            <p:cNvGrpSpPr/>
            <p:nvPr/>
          </p:nvGrpSpPr>
          <p:grpSpPr>
            <a:xfrm>
              <a:off x="4525975" y="2263320"/>
              <a:ext cx="70906" cy="70906"/>
              <a:chOff x="7809442" y="1975911"/>
              <a:chExt cx="70906" cy="70906"/>
            </a:xfrm>
          </p:grpSpPr>
          <p:cxnSp>
            <p:nvCxnSpPr>
              <p:cNvPr id="10467" name="Straight Connector 10466">
                <a:extLst>
                  <a:ext uri="{FF2B5EF4-FFF2-40B4-BE49-F238E27FC236}">
                    <a16:creationId xmlns:a16="http://schemas.microsoft.com/office/drawing/2014/main" id="{6FDC4ADB-32E9-206F-3F7A-87902FC004B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68" name="Straight Connector 10467">
                <a:extLst>
                  <a:ext uri="{FF2B5EF4-FFF2-40B4-BE49-F238E27FC236}">
                    <a16:creationId xmlns:a16="http://schemas.microsoft.com/office/drawing/2014/main" id="{42A4E169-7EAF-1A4A-82AF-FBBF80FAC35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69" name="Group 10468">
              <a:extLst>
                <a:ext uri="{FF2B5EF4-FFF2-40B4-BE49-F238E27FC236}">
                  <a16:creationId xmlns:a16="http://schemas.microsoft.com/office/drawing/2014/main" id="{D177532C-7FA2-A75A-F2A3-A4DA694C587F}"/>
                </a:ext>
              </a:extLst>
            </p:cNvPr>
            <p:cNvGrpSpPr/>
            <p:nvPr/>
          </p:nvGrpSpPr>
          <p:grpSpPr>
            <a:xfrm>
              <a:off x="4546556" y="2263480"/>
              <a:ext cx="70906" cy="70906"/>
              <a:chOff x="7809442" y="1975911"/>
              <a:chExt cx="70906" cy="70906"/>
            </a:xfrm>
          </p:grpSpPr>
          <p:cxnSp>
            <p:nvCxnSpPr>
              <p:cNvPr id="10470" name="Straight Connector 10469">
                <a:extLst>
                  <a:ext uri="{FF2B5EF4-FFF2-40B4-BE49-F238E27FC236}">
                    <a16:creationId xmlns:a16="http://schemas.microsoft.com/office/drawing/2014/main" id="{867795B8-A1A0-B91F-6658-652319311BE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71" name="Straight Connector 10470">
                <a:extLst>
                  <a:ext uri="{FF2B5EF4-FFF2-40B4-BE49-F238E27FC236}">
                    <a16:creationId xmlns:a16="http://schemas.microsoft.com/office/drawing/2014/main" id="{2385187A-3C5B-B661-838B-93493FDCD22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72" name="Group 10471">
              <a:extLst>
                <a:ext uri="{FF2B5EF4-FFF2-40B4-BE49-F238E27FC236}">
                  <a16:creationId xmlns:a16="http://schemas.microsoft.com/office/drawing/2014/main" id="{1CB567A9-2B80-2FB1-C329-68F38E47F6D0}"/>
                </a:ext>
              </a:extLst>
            </p:cNvPr>
            <p:cNvGrpSpPr/>
            <p:nvPr/>
          </p:nvGrpSpPr>
          <p:grpSpPr>
            <a:xfrm>
              <a:off x="4566190" y="2263480"/>
              <a:ext cx="70906" cy="70906"/>
              <a:chOff x="7809442" y="1975911"/>
              <a:chExt cx="70906" cy="70906"/>
            </a:xfrm>
          </p:grpSpPr>
          <p:cxnSp>
            <p:nvCxnSpPr>
              <p:cNvPr id="10473" name="Straight Connector 10472">
                <a:extLst>
                  <a:ext uri="{FF2B5EF4-FFF2-40B4-BE49-F238E27FC236}">
                    <a16:creationId xmlns:a16="http://schemas.microsoft.com/office/drawing/2014/main" id="{1EEADA3C-B5B3-8CB5-B8CB-F4143EF5695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74" name="Straight Connector 10473">
                <a:extLst>
                  <a:ext uri="{FF2B5EF4-FFF2-40B4-BE49-F238E27FC236}">
                    <a16:creationId xmlns:a16="http://schemas.microsoft.com/office/drawing/2014/main" id="{7FEBFD3F-F76E-F5B8-D57A-A0548F3B6EF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75" name="Group 10474">
              <a:extLst>
                <a:ext uri="{FF2B5EF4-FFF2-40B4-BE49-F238E27FC236}">
                  <a16:creationId xmlns:a16="http://schemas.microsoft.com/office/drawing/2014/main" id="{5C32D4DE-9264-CCEA-CC78-39EA3B6EC668}"/>
                </a:ext>
              </a:extLst>
            </p:cNvPr>
            <p:cNvGrpSpPr/>
            <p:nvPr/>
          </p:nvGrpSpPr>
          <p:grpSpPr>
            <a:xfrm>
              <a:off x="4583498" y="2263480"/>
              <a:ext cx="70906" cy="70906"/>
              <a:chOff x="7809442" y="1975911"/>
              <a:chExt cx="70906" cy="70906"/>
            </a:xfrm>
          </p:grpSpPr>
          <p:cxnSp>
            <p:nvCxnSpPr>
              <p:cNvPr id="10476" name="Straight Connector 10475">
                <a:extLst>
                  <a:ext uri="{FF2B5EF4-FFF2-40B4-BE49-F238E27FC236}">
                    <a16:creationId xmlns:a16="http://schemas.microsoft.com/office/drawing/2014/main" id="{453BE91D-BA33-5109-9029-F38A7435D78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77" name="Straight Connector 10476">
                <a:extLst>
                  <a:ext uri="{FF2B5EF4-FFF2-40B4-BE49-F238E27FC236}">
                    <a16:creationId xmlns:a16="http://schemas.microsoft.com/office/drawing/2014/main" id="{A0BB2CCA-C0E0-CA24-D5BE-EA3E25502159}"/>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78" name="Group 10477">
              <a:extLst>
                <a:ext uri="{FF2B5EF4-FFF2-40B4-BE49-F238E27FC236}">
                  <a16:creationId xmlns:a16="http://schemas.microsoft.com/office/drawing/2014/main" id="{8FB9F229-830A-EB70-38D2-A17EC76CDEFD}"/>
                </a:ext>
              </a:extLst>
            </p:cNvPr>
            <p:cNvGrpSpPr/>
            <p:nvPr/>
          </p:nvGrpSpPr>
          <p:grpSpPr>
            <a:xfrm>
              <a:off x="4603989" y="2263480"/>
              <a:ext cx="70906" cy="70906"/>
              <a:chOff x="7809442" y="1975911"/>
              <a:chExt cx="70906" cy="70906"/>
            </a:xfrm>
          </p:grpSpPr>
          <p:cxnSp>
            <p:nvCxnSpPr>
              <p:cNvPr id="10479" name="Straight Connector 10478">
                <a:extLst>
                  <a:ext uri="{FF2B5EF4-FFF2-40B4-BE49-F238E27FC236}">
                    <a16:creationId xmlns:a16="http://schemas.microsoft.com/office/drawing/2014/main" id="{3BB70986-259A-C65D-AC78-7E4C69DB50F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80" name="Straight Connector 10479">
                <a:extLst>
                  <a:ext uri="{FF2B5EF4-FFF2-40B4-BE49-F238E27FC236}">
                    <a16:creationId xmlns:a16="http://schemas.microsoft.com/office/drawing/2014/main" id="{F3C402F9-F274-CE85-DD6A-1C87C1F1F52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81" name="Group 10480">
              <a:extLst>
                <a:ext uri="{FF2B5EF4-FFF2-40B4-BE49-F238E27FC236}">
                  <a16:creationId xmlns:a16="http://schemas.microsoft.com/office/drawing/2014/main" id="{2147FB4E-FE43-A58A-B31D-709AEB222B38}"/>
                </a:ext>
              </a:extLst>
            </p:cNvPr>
            <p:cNvGrpSpPr/>
            <p:nvPr/>
          </p:nvGrpSpPr>
          <p:grpSpPr>
            <a:xfrm>
              <a:off x="4618951" y="2263480"/>
              <a:ext cx="70906" cy="70906"/>
              <a:chOff x="7809442" y="1975911"/>
              <a:chExt cx="70906" cy="70906"/>
            </a:xfrm>
          </p:grpSpPr>
          <p:cxnSp>
            <p:nvCxnSpPr>
              <p:cNvPr id="10482" name="Straight Connector 10481">
                <a:extLst>
                  <a:ext uri="{FF2B5EF4-FFF2-40B4-BE49-F238E27FC236}">
                    <a16:creationId xmlns:a16="http://schemas.microsoft.com/office/drawing/2014/main" id="{04B563AC-4692-E12D-D0F2-6F3FB4618AD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83" name="Straight Connector 10482">
                <a:extLst>
                  <a:ext uri="{FF2B5EF4-FFF2-40B4-BE49-F238E27FC236}">
                    <a16:creationId xmlns:a16="http://schemas.microsoft.com/office/drawing/2014/main" id="{DE5175B2-1B00-EEA5-9CFB-AB370E534AD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84" name="Group 10483">
              <a:extLst>
                <a:ext uri="{FF2B5EF4-FFF2-40B4-BE49-F238E27FC236}">
                  <a16:creationId xmlns:a16="http://schemas.microsoft.com/office/drawing/2014/main" id="{3648C829-8106-D579-6A7D-953C689232ED}"/>
                </a:ext>
              </a:extLst>
            </p:cNvPr>
            <p:cNvGrpSpPr/>
            <p:nvPr/>
          </p:nvGrpSpPr>
          <p:grpSpPr>
            <a:xfrm>
              <a:off x="4653057" y="2280733"/>
              <a:ext cx="70906" cy="70906"/>
              <a:chOff x="7809442" y="1975911"/>
              <a:chExt cx="70906" cy="70906"/>
            </a:xfrm>
          </p:grpSpPr>
          <p:cxnSp>
            <p:nvCxnSpPr>
              <p:cNvPr id="10485" name="Straight Connector 10484">
                <a:extLst>
                  <a:ext uri="{FF2B5EF4-FFF2-40B4-BE49-F238E27FC236}">
                    <a16:creationId xmlns:a16="http://schemas.microsoft.com/office/drawing/2014/main" id="{6B5A6CD5-0E93-DFC8-2A6C-19900A16CED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86" name="Straight Connector 10485">
                <a:extLst>
                  <a:ext uri="{FF2B5EF4-FFF2-40B4-BE49-F238E27FC236}">
                    <a16:creationId xmlns:a16="http://schemas.microsoft.com/office/drawing/2014/main" id="{942D5EF0-42A2-751F-003E-3EBC46021B2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87" name="Group 10486">
              <a:extLst>
                <a:ext uri="{FF2B5EF4-FFF2-40B4-BE49-F238E27FC236}">
                  <a16:creationId xmlns:a16="http://schemas.microsoft.com/office/drawing/2014/main" id="{03B2FA03-C587-72CB-D614-EB36C4A49722}"/>
                </a:ext>
              </a:extLst>
            </p:cNvPr>
            <p:cNvGrpSpPr/>
            <p:nvPr/>
          </p:nvGrpSpPr>
          <p:grpSpPr>
            <a:xfrm>
              <a:off x="4671416" y="2280733"/>
              <a:ext cx="70906" cy="70906"/>
              <a:chOff x="7809442" y="1975911"/>
              <a:chExt cx="70906" cy="70906"/>
            </a:xfrm>
          </p:grpSpPr>
          <p:cxnSp>
            <p:nvCxnSpPr>
              <p:cNvPr id="10488" name="Straight Connector 10487">
                <a:extLst>
                  <a:ext uri="{FF2B5EF4-FFF2-40B4-BE49-F238E27FC236}">
                    <a16:creationId xmlns:a16="http://schemas.microsoft.com/office/drawing/2014/main" id="{A21CEAFD-4396-FDD7-135F-021EE18D29F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89" name="Straight Connector 10488">
                <a:extLst>
                  <a:ext uri="{FF2B5EF4-FFF2-40B4-BE49-F238E27FC236}">
                    <a16:creationId xmlns:a16="http://schemas.microsoft.com/office/drawing/2014/main" id="{8A4F334B-280F-6E8E-8735-7FE6DCE6DCE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90" name="Group 10489">
              <a:extLst>
                <a:ext uri="{FF2B5EF4-FFF2-40B4-BE49-F238E27FC236}">
                  <a16:creationId xmlns:a16="http://schemas.microsoft.com/office/drawing/2014/main" id="{8F38F2FC-0231-C8C2-2B31-89D7DB6302EC}"/>
                </a:ext>
              </a:extLst>
            </p:cNvPr>
            <p:cNvGrpSpPr/>
            <p:nvPr/>
          </p:nvGrpSpPr>
          <p:grpSpPr>
            <a:xfrm>
              <a:off x="4688510" y="2280733"/>
              <a:ext cx="70906" cy="70906"/>
              <a:chOff x="7809442" y="1975911"/>
              <a:chExt cx="70906" cy="70906"/>
            </a:xfrm>
          </p:grpSpPr>
          <p:cxnSp>
            <p:nvCxnSpPr>
              <p:cNvPr id="10491" name="Straight Connector 10490">
                <a:extLst>
                  <a:ext uri="{FF2B5EF4-FFF2-40B4-BE49-F238E27FC236}">
                    <a16:creationId xmlns:a16="http://schemas.microsoft.com/office/drawing/2014/main" id="{3623EB41-8021-866B-3F53-3FFFA2BC376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92" name="Straight Connector 10491">
                <a:extLst>
                  <a:ext uri="{FF2B5EF4-FFF2-40B4-BE49-F238E27FC236}">
                    <a16:creationId xmlns:a16="http://schemas.microsoft.com/office/drawing/2014/main" id="{DFFDFF12-592E-8E72-821E-0CEF77B9884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93" name="Group 10492">
              <a:extLst>
                <a:ext uri="{FF2B5EF4-FFF2-40B4-BE49-F238E27FC236}">
                  <a16:creationId xmlns:a16="http://schemas.microsoft.com/office/drawing/2014/main" id="{B6BAF28E-861F-7166-5264-99224FA515C6}"/>
                </a:ext>
              </a:extLst>
            </p:cNvPr>
            <p:cNvGrpSpPr/>
            <p:nvPr/>
          </p:nvGrpSpPr>
          <p:grpSpPr>
            <a:xfrm>
              <a:off x="4706869" y="2280733"/>
              <a:ext cx="70906" cy="70906"/>
              <a:chOff x="7809442" y="1975911"/>
              <a:chExt cx="70906" cy="70906"/>
            </a:xfrm>
          </p:grpSpPr>
          <p:cxnSp>
            <p:nvCxnSpPr>
              <p:cNvPr id="10494" name="Straight Connector 10493">
                <a:extLst>
                  <a:ext uri="{FF2B5EF4-FFF2-40B4-BE49-F238E27FC236}">
                    <a16:creationId xmlns:a16="http://schemas.microsoft.com/office/drawing/2014/main" id="{6F990BEB-D434-A401-4548-2E9263FF83A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95" name="Straight Connector 10494">
                <a:extLst>
                  <a:ext uri="{FF2B5EF4-FFF2-40B4-BE49-F238E27FC236}">
                    <a16:creationId xmlns:a16="http://schemas.microsoft.com/office/drawing/2014/main" id="{AD59B005-70F6-8E79-123D-C038CCBB916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96" name="Group 10495">
              <a:extLst>
                <a:ext uri="{FF2B5EF4-FFF2-40B4-BE49-F238E27FC236}">
                  <a16:creationId xmlns:a16="http://schemas.microsoft.com/office/drawing/2014/main" id="{FD50B323-BBEF-D5DA-0473-A9F46EFDC4E5}"/>
                </a:ext>
              </a:extLst>
            </p:cNvPr>
            <p:cNvGrpSpPr/>
            <p:nvPr/>
          </p:nvGrpSpPr>
          <p:grpSpPr>
            <a:xfrm>
              <a:off x="4727307" y="2280733"/>
              <a:ext cx="70906" cy="70906"/>
              <a:chOff x="7809442" y="1975911"/>
              <a:chExt cx="70906" cy="70906"/>
            </a:xfrm>
          </p:grpSpPr>
          <p:cxnSp>
            <p:nvCxnSpPr>
              <p:cNvPr id="10497" name="Straight Connector 10496">
                <a:extLst>
                  <a:ext uri="{FF2B5EF4-FFF2-40B4-BE49-F238E27FC236}">
                    <a16:creationId xmlns:a16="http://schemas.microsoft.com/office/drawing/2014/main" id="{2C393F03-BB90-3685-293A-A0F666D8486C}"/>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498" name="Straight Connector 10497">
                <a:extLst>
                  <a:ext uri="{FF2B5EF4-FFF2-40B4-BE49-F238E27FC236}">
                    <a16:creationId xmlns:a16="http://schemas.microsoft.com/office/drawing/2014/main" id="{CF1C8D7A-1707-CEFD-E819-8296A90A792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99" name="Group 10498">
              <a:extLst>
                <a:ext uri="{FF2B5EF4-FFF2-40B4-BE49-F238E27FC236}">
                  <a16:creationId xmlns:a16="http://schemas.microsoft.com/office/drawing/2014/main" id="{C740548C-3741-1738-EAF9-0053CB5090F3}"/>
                </a:ext>
              </a:extLst>
            </p:cNvPr>
            <p:cNvGrpSpPr/>
            <p:nvPr/>
          </p:nvGrpSpPr>
          <p:grpSpPr>
            <a:xfrm>
              <a:off x="4742322" y="2299465"/>
              <a:ext cx="70906" cy="70906"/>
              <a:chOff x="7809442" y="1975911"/>
              <a:chExt cx="70906" cy="70906"/>
            </a:xfrm>
          </p:grpSpPr>
          <p:cxnSp>
            <p:nvCxnSpPr>
              <p:cNvPr id="10500" name="Straight Connector 10499">
                <a:extLst>
                  <a:ext uri="{FF2B5EF4-FFF2-40B4-BE49-F238E27FC236}">
                    <a16:creationId xmlns:a16="http://schemas.microsoft.com/office/drawing/2014/main" id="{D0E95CDB-3D9E-B515-EA20-54FB2F97759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01" name="Straight Connector 10500">
                <a:extLst>
                  <a:ext uri="{FF2B5EF4-FFF2-40B4-BE49-F238E27FC236}">
                    <a16:creationId xmlns:a16="http://schemas.microsoft.com/office/drawing/2014/main" id="{38633959-42BF-D94F-F9A5-0A6AA1FBFFA6}"/>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02" name="Group 10501">
              <a:extLst>
                <a:ext uri="{FF2B5EF4-FFF2-40B4-BE49-F238E27FC236}">
                  <a16:creationId xmlns:a16="http://schemas.microsoft.com/office/drawing/2014/main" id="{536858E8-6514-7FE3-ACC8-12A24530273B}"/>
                </a:ext>
              </a:extLst>
            </p:cNvPr>
            <p:cNvGrpSpPr/>
            <p:nvPr/>
          </p:nvGrpSpPr>
          <p:grpSpPr>
            <a:xfrm>
              <a:off x="4795857" y="2336161"/>
              <a:ext cx="70906" cy="70906"/>
              <a:chOff x="7809442" y="1975911"/>
              <a:chExt cx="70906" cy="70906"/>
            </a:xfrm>
          </p:grpSpPr>
          <p:cxnSp>
            <p:nvCxnSpPr>
              <p:cNvPr id="10503" name="Straight Connector 10502">
                <a:extLst>
                  <a:ext uri="{FF2B5EF4-FFF2-40B4-BE49-F238E27FC236}">
                    <a16:creationId xmlns:a16="http://schemas.microsoft.com/office/drawing/2014/main" id="{926A1C20-262D-A93C-13B9-EB3C3D47FFC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04" name="Straight Connector 10503">
                <a:extLst>
                  <a:ext uri="{FF2B5EF4-FFF2-40B4-BE49-F238E27FC236}">
                    <a16:creationId xmlns:a16="http://schemas.microsoft.com/office/drawing/2014/main" id="{28A83000-43A3-3CEE-B066-FA7EE47E38D7}"/>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05" name="Group 10504">
              <a:extLst>
                <a:ext uri="{FF2B5EF4-FFF2-40B4-BE49-F238E27FC236}">
                  <a16:creationId xmlns:a16="http://schemas.microsoft.com/office/drawing/2014/main" id="{942A878A-356B-C222-2440-647020343675}"/>
                </a:ext>
              </a:extLst>
            </p:cNvPr>
            <p:cNvGrpSpPr/>
            <p:nvPr/>
          </p:nvGrpSpPr>
          <p:grpSpPr>
            <a:xfrm>
              <a:off x="4816193" y="2336161"/>
              <a:ext cx="70906" cy="70906"/>
              <a:chOff x="7809442" y="1975911"/>
              <a:chExt cx="70906" cy="70906"/>
            </a:xfrm>
          </p:grpSpPr>
          <p:cxnSp>
            <p:nvCxnSpPr>
              <p:cNvPr id="10506" name="Straight Connector 10505">
                <a:extLst>
                  <a:ext uri="{FF2B5EF4-FFF2-40B4-BE49-F238E27FC236}">
                    <a16:creationId xmlns:a16="http://schemas.microsoft.com/office/drawing/2014/main" id="{07850658-C5A5-DC3F-4274-095DA8859F7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07" name="Straight Connector 10506">
                <a:extLst>
                  <a:ext uri="{FF2B5EF4-FFF2-40B4-BE49-F238E27FC236}">
                    <a16:creationId xmlns:a16="http://schemas.microsoft.com/office/drawing/2014/main" id="{7F3BC751-DDE6-1675-38C5-BEB7199113C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08" name="Group 10507">
              <a:extLst>
                <a:ext uri="{FF2B5EF4-FFF2-40B4-BE49-F238E27FC236}">
                  <a16:creationId xmlns:a16="http://schemas.microsoft.com/office/drawing/2014/main" id="{31D0C38E-6A96-CEBB-6BC0-4BDF059F9643}"/>
                </a:ext>
              </a:extLst>
            </p:cNvPr>
            <p:cNvGrpSpPr/>
            <p:nvPr/>
          </p:nvGrpSpPr>
          <p:grpSpPr>
            <a:xfrm>
              <a:off x="4837583" y="2336161"/>
              <a:ext cx="70906" cy="70906"/>
              <a:chOff x="7809442" y="1975911"/>
              <a:chExt cx="70906" cy="70906"/>
            </a:xfrm>
          </p:grpSpPr>
          <p:cxnSp>
            <p:nvCxnSpPr>
              <p:cNvPr id="10509" name="Straight Connector 10508">
                <a:extLst>
                  <a:ext uri="{FF2B5EF4-FFF2-40B4-BE49-F238E27FC236}">
                    <a16:creationId xmlns:a16="http://schemas.microsoft.com/office/drawing/2014/main" id="{8CCF26D9-F1A5-3756-D518-648662087181}"/>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10" name="Straight Connector 10509">
                <a:extLst>
                  <a:ext uri="{FF2B5EF4-FFF2-40B4-BE49-F238E27FC236}">
                    <a16:creationId xmlns:a16="http://schemas.microsoft.com/office/drawing/2014/main" id="{93079058-6DC2-374C-A5C7-1463146F18B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11" name="Group 10510">
              <a:extLst>
                <a:ext uri="{FF2B5EF4-FFF2-40B4-BE49-F238E27FC236}">
                  <a16:creationId xmlns:a16="http://schemas.microsoft.com/office/drawing/2014/main" id="{1240A683-AED8-91C3-1E89-AAF49B4B2488}"/>
                </a:ext>
              </a:extLst>
            </p:cNvPr>
            <p:cNvGrpSpPr/>
            <p:nvPr/>
          </p:nvGrpSpPr>
          <p:grpSpPr>
            <a:xfrm>
              <a:off x="4861208" y="2336161"/>
              <a:ext cx="70906" cy="70906"/>
              <a:chOff x="7809442" y="1975911"/>
              <a:chExt cx="70906" cy="70906"/>
            </a:xfrm>
          </p:grpSpPr>
          <p:cxnSp>
            <p:nvCxnSpPr>
              <p:cNvPr id="10512" name="Straight Connector 10511">
                <a:extLst>
                  <a:ext uri="{FF2B5EF4-FFF2-40B4-BE49-F238E27FC236}">
                    <a16:creationId xmlns:a16="http://schemas.microsoft.com/office/drawing/2014/main" id="{A99E3A40-5DB5-817B-E8F7-408D02CC0E43}"/>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13" name="Straight Connector 10512">
                <a:extLst>
                  <a:ext uri="{FF2B5EF4-FFF2-40B4-BE49-F238E27FC236}">
                    <a16:creationId xmlns:a16="http://schemas.microsoft.com/office/drawing/2014/main" id="{5DAB718D-CB9D-409C-D758-5616F28C8B43}"/>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14" name="Group 10513">
              <a:extLst>
                <a:ext uri="{FF2B5EF4-FFF2-40B4-BE49-F238E27FC236}">
                  <a16:creationId xmlns:a16="http://schemas.microsoft.com/office/drawing/2014/main" id="{D1923B62-41F2-F95C-9624-49DA650B19B0}"/>
                </a:ext>
              </a:extLst>
            </p:cNvPr>
            <p:cNvGrpSpPr/>
            <p:nvPr/>
          </p:nvGrpSpPr>
          <p:grpSpPr>
            <a:xfrm>
              <a:off x="4875380" y="2336161"/>
              <a:ext cx="70906" cy="70906"/>
              <a:chOff x="7809442" y="1975911"/>
              <a:chExt cx="70906" cy="70906"/>
            </a:xfrm>
          </p:grpSpPr>
          <p:cxnSp>
            <p:nvCxnSpPr>
              <p:cNvPr id="10515" name="Straight Connector 10514">
                <a:extLst>
                  <a:ext uri="{FF2B5EF4-FFF2-40B4-BE49-F238E27FC236}">
                    <a16:creationId xmlns:a16="http://schemas.microsoft.com/office/drawing/2014/main" id="{B2C26E74-CBFF-BCC0-7F09-C0A3A12F304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16" name="Straight Connector 10515">
                <a:extLst>
                  <a:ext uri="{FF2B5EF4-FFF2-40B4-BE49-F238E27FC236}">
                    <a16:creationId xmlns:a16="http://schemas.microsoft.com/office/drawing/2014/main" id="{92DF246B-84D5-68F6-1A4A-09AD0B7183A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17" name="Group 10516">
              <a:extLst>
                <a:ext uri="{FF2B5EF4-FFF2-40B4-BE49-F238E27FC236}">
                  <a16:creationId xmlns:a16="http://schemas.microsoft.com/office/drawing/2014/main" id="{6C3F74BA-F791-AC7F-21AB-E9C5DDE43F5E}"/>
                </a:ext>
              </a:extLst>
            </p:cNvPr>
            <p:cNvGrpSpPr/>
            <p:nvPr/>
          </p:nvGrpSpPr>
          <p:grpSpPr>
            <a:xfrm>
              <a:off x="4887099" y="2336161"/>
              <a:ext cx="70906" cy="70906"/>
              <a:chOff x="7809442" y="1975911"/>
              <a:chExt cx="70906" cy="70906"/>
            </a:xfrm>
          </p:grpSpPr>
          <p:cxnSp>
            <p:nvCxnSpPr>
              <p:cNvPr id="10518" name="Straight Connector 10517">
                <a:extLst>
                  <a:ext uri="{FF2B5EF4-FFF2-40B4-BE49-F238E27FC236}">
                    <a16:creationId xmlns:a16="http://schemas.microsoft.com/office/drawing/2014/main" id="{5485F59A-DEA2-6329-FAA6-5DADBEEA93F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19" name="Straight Connector 10518">
                <a:extLst>
                  <a:ext uri="{FF2B5EF4-FFF2-40B4-BE49-F238E27FC236}">
                    <a16:creationId xmlns:a16="http://schemas.microsoft.com/office/drawing/2014/main" id="{20E0C796-2C54-C6DE-54C1-E80C9024612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20" name="Group 10519">
              <a:extLst>
                <a:ext uri="{FF2B5EF4-FFF2-40B4-BE49-F238E27FC236}">
                  <a16:creationId xmlns:a16="http://schemas.microsoft.com/office/drawing/2014/main" id="{A73CC878-5441-3B0A-F528-131B767165AC}"/>
                </a:ext>
              </a:extLst>
            </p:cNvPr>
            <p:cNvGrpSpPr/>
            <p:nvPr/>
          </p:nvGrpSpPr>
          <p:grpSpPr>
            <a:xfrm>
              <a:off x="4907019" y="2336161"/>
              <a:ext cx="70906" cy="70906"/>
              <a:chOff x="7809442" y="1975911"/>
              <a:chExt cx="70906" cy="70906"/>
            </a:xfrm>
          </p:grpSpPr>
          <p:cxnSp>
            <p:nvCxnSpPr>
              <p:cNvPr id="10521" name="Straight Connector 10520">
                <a:extLst>
                  <a:ext uri="{FF2B5EF4-FFF2-40B4-BE49-F238E27FC236}">
                    <a16:creationId xmlns:a16="http://schemas.microsoft.com/office/drawing/2014/main" id="{7275BB52-2DE3-27E6-9F98-0468248D71D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22" name="Straight Connector 10521">
                <a:extLst>
                  <a:ext uri="{FF2B5EF4-FFF2-40B4-BE49-F238E27FC236}">
                    <a16:creationId xmlns:a16="http://schemas.microsoft.com/office/drawing/2014/main" id="{D1484CEE-2170-E575-A78E-2586F9C1C8FC}"/>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23" name="Group 10522">
              <a:extLst>
                <a:ext uri="{FF2B5EF4-FFF2-40B4-BE49-F238E27FC236}">
                  <a16:creationId xmlns:a16="http://schemas.microsoft.com/office/drawing/2014/main" id="{72B8D677-C395-4488-5415-DE49E8FAE17A}"/>
                </a:ext>
              </a:extLst>
            </p:cNvPr>
            <p:cNvGrpSpPr/>
            <p:nvPr/>
          </p:nvGrpSpPr>
          <p:grpSpPr>
            <a:xfrm>
              <a:off x="4927707" y="2336161"/>
              <a:ext cx="70906" cy="70906"/>
              <a:chOff x="7809442" y="1975911"/>
              <a:chExt cx="70906" cy="70906"/>
            </a:xfrm>
          </p:grpSpPr>
          <p:cxnSp>
            <p:nvCxnSpPr>
              <p:cNvPr id="10524" name="Straight Connector 10523">
                <a:extLst>
                  <a:ext uri="{FF2B5EF4-FFF2-40B4-BE49-F238E27FC236}">
                    <a16:creationId xmlns:a16="http://schemas.microsoft.com/office/drawing/2014/main" id="{F5B85295-C00D-1942-7263-51320436871E}"/>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25" name="Straight Connector 10524">
                <a:extLst>
                  <a:ext uri="{FF2B5EF4-FFF2-40B4-BE49-F238E27FC236}">
                    <a16:creationId xmlns:a16="http://schemas.microsoft.com/office/drawing/2014/main" id="{133C10DA-5A02-D71B-6AA8-DF1A05E0B850}"/>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26" name="Group 10525">
              <a:extLst>
                <a:ext uri="{FF2B5EF4-FFF2-40B4-BE49-F238E27FC236}">
                  <a16:creationId xmlns:a16="http://schemas.microsoft.com/office/drawing/2014/main" id="{158B8A26-97CC-7EDA-D3FF-65775B68C481}"/>
                </a:ext>
              </a:extLst>
            </p:cNvPr>
            <p:cNvGrpSpPr/>
            <p:nvPr/>
          </p:nvGrpSpPr>
          <p:grpSpPr>
            <a:xfrm>
              <a:off x="4949553" y="2336161"/>
              <a:ext cx="70906" cy="70906"/>
              <a:chOff x="7809442" y="1975911"/>
              <a:chExt cx="70906" cy="70906"/>
            </a:xfrm>
          </p:grpSpPr>
          <p:cxnSp>
            <p:nvCxnSpPr>
              <p:cNvPr id="10527" name="Straight Connector 10526">
                <a:extLst>
                  <a:ext uri="{FF2B5EF4-FFF2-40B4-BE49-F238E27FC236}">
                    <a16:creationId xmlns:a16="http://schemas.microsoft.com/office/drawing/2014/main" id="{F04E061A-9470-6DAF-ECD6-8880506E1CD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28" name="Straight Connector 10527">
                <a:extLst>
                  <a:ext uri="{FF2B5EF4-FFF2-40B4-BE49-F238E27FC236}">
                    <a16:creationId xmlns:a16="http://schemas.microsoft.com/office/drawing/2014/main" id="{4145AD1D-1683-1B16-711F-98431A406F5D}"/>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29" name="Group 10528">
              <a:extLst>
                <a:ext uri="{FF2B5EF4-FFF2-40B4-BE49-F238E27FC236}">
                  <a16:creationId xmlns:a16="http://schemas.microsoft.com/office/drawing/2014/main" id="{32227440-1E4B-7973-AA25-DB4F6F016568}"/>
                </a:ext>
              </a:extLst>
            </p:cNvPr>
            <p:cNvGrpSpPr/>
            <p:nvPr/>
          </p:nvGrpSpPr>
          <p:grpSpPr>
            <a:xfrm>
              <a:off x="4973435" y="2336161"/>
              <a:ext cx="70906" cy="70906"/>
              <a:chOff x="7809442" y="1975911"/>
              <a:chExt cx="70906" cy="70906"/>
            </a:xfrm>
          </p:grpSpPr>
          <p:cxnSp>
            <p:nvCxnSpPr>
              <p:cNvPr id="10530" name="Straight Connector 10529">
                <a:extLst>
                  <a:ext uri="{FF2B5EF4-FFF2-40B4-BE49-F238E27FC236}">
                    <a16:creationId xmlns:a16="http://schemas.microsoft.com/office/drawing/2014/main" id="{2B2B3FB4-F926-2B65-A0E0-5FADBA626A82}"/>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31" name="Straight Connector 10530">
                <a:extLst>
                  <a:ext uri="{FF2B5EF4-FFF2-40B4-BE49-F238E27FC236}">
                    <a16:creationId xmlns:a16="http://schemas.microsoft.com/office/drawing/2014/main" id="{168B4CB4-5BA9-1A6A-DE57-24F666584E5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32" name="Group 10531">
              <a:extLst>
                <a:ext uri="{FF2B5EF4-FFF2-40B4-BE49-F238E27FC236}">
                  <a16:creationId xmlns:a16="http://schemas.microsoft.com/office/drawing/2014/main" id="{1BD6051D-029A-B184-10D4-03D1675C7796}"/>
                </a:ext>
              </a:extLst>
            </p:cNvPr>
            <p:cNvGrpSpPr/>
            <p:nvPr/>
          </p:nvGrpSpPr>
          <p:grpSpPr>
            <a:xfrm>
              <a:off x="4985006" y="2411857"/>
              <a:ext cx="70906" cy="70906"/>
              <a:chOff x="7809442" y="1975911"/>
              <a:chExt cx="70906" cy="70906"/>
            </a:xfrm>
          </p:grpSpPr>
          <p:cxnSp>
            <p:nvCxnSpPr>
              <p:cNvPr id="10533" name="Straight Connector 10532">
                <a:extLst>
                  <a:ext uri="{FF2B5EF4-FFF2-40B4-BE49-F238E27FC236}">
                    <a16:creationId xmlns:a16="http://schemas.microsoft.com/office/drawing/2014/main" id="{3824F47A-0901-F319-4A1A-B3745D2A6EB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34" name="Straight Connector 10533">
                <a:extLst>
                  <a:ext uri="{FF2B5EF4-FFF2-40B4-BE49-F238E27FC236}">
                    <a16:creationId xmlns:a16="http://schemas.microsoft.com/office/drawing/2014/main" id="{DCEA60BD-E233-8FEB-0F3B-6606DFD184A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35" name="Group 10534">
              <a:extLst>
                <a:ext uri="{FF2B5EF4-FFF2-40B4-BE49-F238E27FC236}">
                  <a16:creationId xmlns:a16="http://schemas.microsoft.com/office/drawing/2014/main" id="{B7981456-921E-20EC-4032-92BD06B3A981}"/>
                </a:ext>
              </a:extLst>
            </p:cNvPr>
            <p:cNvGrpSpPr/>
            <p:nvPr/>
          </p:nvGrpSpPr>
          <p:grpSpPr>
            <a:xfrm>
              <a:off x="5049303" y="2435955"/>
              <a:ext cx="70906" cy="70906"/>
              <a:chOff x="7809442" y="1975911"/>
              <a:chExt cx="70906" cy="70906"/>
            </a:xfrm>
          </p:grpSpPr>
          <p:cxnSp>
            <p:nvCxnSpPr>
              <p:cNvPr id="10536" name="Straight Connector 10535">
                <a:extLst>
                  <a:ext uri="{FF2B5EF4-FFF2-40B4-BE49-F238E27FC236}">
                    <a16:creationId xmlns:a16="http://schemas.microsoft.com/office/drawing/2014/main" id="{2798A076-FF06-12D3-E15F-A8C09985742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37" name="Straight Connector 10536">
                <a:extLst>
                  <a:ext uri="{FF2B5EF4-FFF2-40B4-BE49-F238E27FC236}">
                    <a16:creationId xmlns:a16="http://schemas.microsoft.com/office/drawing/2014/main" id="{F4A3E0C8-5CD6-7C6B-D413-2035A3F8300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38" name="Group 10537">
              <a:extLst>
                <a:ext uri="{FF2B5EF4-FFF2-40B4-BE49-F238E27FC236}">
                  <a16:creationId xmlns:a16="http://schemas.microsoft.com/office/drawing/2014/main" id="{1CCF89E8-9D71-0B74-FEF2-5E61A587FB67}"/>
                </a:ext>
              </a:extLst>
            </p:cNvPr>
            <p:cNvGrpSpPr/>
            <p:nvPr/>
          </p:nvGrpSpPr>
          <p:grpSpPr>
            <a:xfrm>
              <a:off x="5066430" y="2435955"/>
              <a:ext cx="70906" cy="70906"/>
              <a:chOff x="7809442" y="1975911"/>
              <a:chExt cx="70906" cy="70906"/>
            </a:xfrm>
          </p:grpSpPr>
          <p:cxnSp>
            <p:nvCxnSpPr>
              <p:cNvPr id="10539" name="Straight Connector 10538">
                <a:extLst>
                  <a:ext uri="{FF2B5EF4-FFF2-40B4-BE49-F238E27FC236}">
                    <a16:creationId xmlns:a16="http://schemas.microsoft.com/office/drawing/2014/main" id="{262EE7A3-C8CC-AD7C-1EFA-DD2110EF8E5A}"/>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40" name="Straight Connector 10539">
                <a:extLst>
                  <a:ext uri="{FF2B5EF4-FFF2-40B4-BE49-F238E27FC236}">
                    <a16:creationId xmlns:a16="http://schemas.microsoft.com/office/drawing/2014/main" id="{92485733-E2D8-01B0-D06B-FA1B5A39511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41" name="Group 10540">
              <a:extLst>
                <a:ext uri="{FF2B5EF4-FFF2-40B4-BE49-F238E27FC236}">
                  <a16:creationId xmlns:a16="http://schemas.microsoft.com/office/drawing/2014/main" id="{477A4808-DC71-7A07-5688-BEACBF58CFD7}"/>
                </a:ext>
              </a:extLst>
            </p:cNvPr>
            <p:cNvGrpSpPr/>
            <p:nvPr/>
          </p:nvGrpSpPr>
          <p:grpSpPr>
            <a:xfrm>
              <a:off x="5085414" y="2435955"/>
              <a:ext cx="70906" cy="70906"/>
              <a:chOff x="7809442" y="1975911"/>
              <a:chExt cx="70906" cy="70906"/>
            </a:xfrm>
          </p:grpSpPr>
          <p:cxnSp>
            <p:nvCxnSpPr>
              <p:cNvPr id="10542" name="Straight Connector 10541">
                <a:extLst>
                  <a:ext uri="{FF2B5EF4-FFF2-40B4-BE49-F238E27FC236}">
                    <a16:creationId xmlns:a16="http://schemas.microsoft.com/office/drawing/2014/main" id="{7EBED881-2C11-4B5D-754C-A51A882CB309}"/>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43" name="Straight Connector 10542">
                <a:extLst>
                  <a:ext uri="{FF2B5EF4-FFF2-40B4-BE49-F238E27FC236}">
                    <a16:creationId xmlns:a16="http://schemas.microsoft.com/office/drawing/2014/main" id="{E3ABD8C1-8A82-1C71-C0D1-F5A41235661A}"/>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44" name="Group 10543">
              <a:extLst>
                <a:ext uri="{FF2B5EF4-FFF2-40B4-BE49-F238E27FC236}">
                  <a16:creationId xmlns:a16="http://schemas.microsoft.com/office/drawing/2014/main" id="{475C0617-1409-5C79-9924-2856E32E54A3}"/>
                </a:ext>
              </a:extLst>
            </p:cNvPr>
            <p:cNvGrpSpPr/>
            <p:nvPr/>
          </p:nvGrpSpPr>
          <p:grpSpPr>
            <a:xfrm>
              <a:off x="5107694" y="2435955"/>
              <a:ext cx="70906" cy="70906"/>
              <a:chOff x="7809442" y="1975911"/>
              <a:chExt cx="70906" cy="70906"/>
            </a:xfrm>
          </p:grpSpPr>
          <p:cxnSp>
            <p:nvCxnSpPr>
              <p:cNvPr id="10545" name="Straight Connector 10544">
                <a:extLst>
                  <a:ext uri="{FF2B5EF4-FFF2-40B4-BE49-F238E27FC236}">
                    <a16:creationId xmlns:a16="http://schemas.microsoft.com/office/drawing/2014/main" id="{F8CC58EA-2361-874B-6F8F-C482A3647A3D}"/>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46" name="Straight Connector 10545">
                <a:extLst>
                  <a:ext uri="{FF2B5EF4-FFF2-40B4-BE49-F238E27FC236}">
                    <a16:creationId xmlns:a16="http://schemas.microsoft.com/office/drawing/2014/main" id="{6B3280E4-48C8-3BCF-B6C8-9B77B518C7FE}"/>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47" name="Group 10546">
              <a:extLst>
                <a:ext uri="{FF2B5EF4-FFF2-40B4-BE49-F238E27FC236}">
                  <a16:creationId xmlns:a16="http://schemas.microsoft.com/office/drawing/2014/main" id="{47B06FF3-8A74-29FD-62C3-D768067E5817}"/>
                </a:ext>
              </a:extLst>
            </p:cNvPr>
            <p:cNvGrpSpPr/>
            <p:nvPr/>
          </p:nvGrpSpPr>
          <p:grpSpPr>
            <a:xfrm>
              <a:off x="5125871" y="2435955"/>
              <a:ext cx="70906" cy="70906"/>
              <a:chOff x="7809442" y="1975911"/>
              <a:chExt cx="70906" cy="70906"/>
            </a:xfrm>
          </p:grpSpPr>
          <p:cxnSp>
            <p:nvCxnSpPr>
              <p:cNvPr id="10548" name="Straight Connector 10547">
                <a:extLst>
                  <a:ext uri="{FF2B5EF4-FFF2-40B4-BE49-F238E27FC236}">
                    <a16:creationId xmlns:a16="http://schemas.microsoft.com/office/drawing/2014/main" id="{C78A3D65-D33E-375B-6C58-F083B598C06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49" name="Straight Connector 10548">
                <a:extLst>
                  <a:ext uri="{FF2B5EF4-FFF2-40B4-BE49-F238E27FC236}">
                    <a16:creationId xmlns:a16="http://schemas.microsoft.com/office/drawing/2014/main" id="{35F43718-5625-E167-2CA0-5B4EA673A0A5}"/>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50" name="Group 10549">
              <a:extLst>
                <a:ext uri="{FF2B5EF4-FFF2-40B4-BE49-F238E27FC236}">
                  <a16:creationId xmlns:a16="http://schemas.microsoft.com/office/drawing/2014/main" id="{1C4C7C3F-49D9-39E8-9DB2-A91818E571C9}"/>
                </a:ext>
              </a:extLst>
            </p:cNvPr>
            <p:cNvGrpSpPr/>
            <p:nvPr/>
          </p:nvGrpSpPr>
          <p:grpSpPr>
            <a:xfrm>
              <a:off x="5171497" y="2435955"/>
              <a:ext cx="70906" cy="70906"/>
              <a:chOff x="7809442" y="1975911"/>
              <a:chExt cx="70906" cy="70906"/>
            </a:xfrm>
          </p:grpSpPr>
          <p:cxnSp>
            <p:nvCxnSpPr>
              <p:cNvPr id="10551" name="Straight Connector 10550">
                <a:extLst>
                  <a:ext uri="{FF2B5EF4-FFF2-40B4-BE49-F238E27FC236}">
                    <a16:creationId xmlns:a16="http://schemas.microsoft.com/office/drawing/2014/main" id="{3262DE8E-2035-B4D8-3413-9F13395B32E0}"/>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52" name="Straight Connector 10551">
                <a:extLst>
                  <a:ext uri="{FF2B5EF4-FFF2-40B4-BE49-F238E27FC236}">
                    <a16:creationId xmlns:a16="http://schemas.microsoft.com/office/drawing/2014/main" id="{3DF3A23B-85AB-9A68-E7B6-21A59456AA2F}"/>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553" name="Group 10552">
              <a:extLst>
                <a:ext uri="{FF2B5EF4-FFF2-40B4-BE49-F238E27FC236}">
                  <a16:creationId xmlns:a16="http://schemas.microsoft.com/office/drawing/2014/main" id="{CD6BE14E-93F1-40A8-0A59-DB2D94099DB4}"/>
                </a:ext>
              </a:extLst>
            </p:cNvPr>
            <p:cNvGrpSpPr/>
            <p:nvPr/>
          </p:nvGrpSpPr>
          <p:grpSpPr>
            <a:xfrm>
              <a:off x="5422064" y="2435955"/>
              <a:ext cx="70906" cy="70906"/>
              <a:chOff x="7809442" y="1975911"/>
              <a:chExt cx="70906" cy="70906"/>
            </a:xfrm>
          </p:grpSpPr>
          <p:cxnSp>
            <p:nvCxnSpPr>
              <p:cNvPr id="10554" name="Straight Connector 10553">
                <a:extLst>
                  <a:ext uri="{FF2B5EF4-FFF2-40B4-BE49-F238E27FC236}">
                    <a16:creationId xmlns:a16="http://schemas.microsoft.com/office/drawing/2014/main" id="{77967962-595C-B1CA-839E-0ECA0C0F30F5}"/>
                  </a:ext>
                </a:extLst>
              </p:cNvPr>
              <p:cNvCxnSpPr>
                <a:cxnSpLocks/>
              </p:cNvCxnSpPr>
              <p:nvPr/>
            </p:nvCxnSpPr>
            <p:spPr bwMode="auto">
              <a:xfrm>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cxnSp>
            <p:nvCxnSpPr>
              <p:cNvPr id="10555" name="Straight Connector 10554">
                <a:extLst>
                  <a:ext uri="{FF2B5EF4-FFF2-40B4-BE49-F238E27FC236}">
                    <a16:creationId xmlns:a16="http://schemas.microsoft.com/office/drawing/2014/main" id="{2D806054-3828-11A8-DBAF-132691DD64FB}"/>
                  </a:ext>
                </a:extLst>
              </p:cNvPr>
              <p:cNvCxnSpPr>
                <a:cxnSpLocks/>
              </p:cNvCxnSpPr>
              <p:nvPr/>
            </p:nvCxnSpPr>
            <p:spPr bwMode="auto">
              <a:xfrm rot="16200000">
                <a:off x="7844895" y="1975911"/>
                <a:ext cx="0" cy="70906"/>
              </a:xfrm>
              <a:prstGeom prst="line">
                <a:avLst/>
              </a:prstGeom>
              <a:noFill/>
              <a:ln w="1905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Efficacy in Premenopausal Patients</a:t>
            </a:r>
            <a:br>
              <a:rPr lang="en-US" dirty="0"/>
            </a:b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graphicFrame>
        <p:nvGraphicFramePr>
          <p:cNvPr id="2" name="Group 3">
            <a:extLst>
              <a:ext uri="{FF2B5EF4-FFF2-40B4-BE49-F238E27FC236}">
                <a16:creationId xmlns:a16="http://schemas.microsoft.com/office/drawing/2014/main" id="{6E46A9B9-DBDD-4C78-779F-B6406786518C}"/>
              </a:ext>
            </a:extLst>
          </p:cNvPr>
          <p:cNvGraphicFramePr>
            <a:graphicFrameLocks/>
          </p:cNvGraphicFramePr>
          <p:nvPr>
            <p:extLst>
              <p:ext uri="{D42A27DB-BD31-4B8C-83A1-F6EECF244321}">
                <p14:modId xmlns:p14="http://schemas.microsoft.com/office/powerpoint/2010/main" val="1861863312"/>
              </p:ext>
            </p:extLst>
          </p:nvPr>
        </p:nvGraphicFramePr>
        <p:xfrm>
          <a:off x="609759" y="890367"/>
          <a:ext cx="10735053" cy="5395056"/>
        </p:xfrm>
        <a:graphic>
          <a:graphicData uri="http://schemas.openxmlformats.org/drawingml/2006/table">
            <a:tbl>
              <a:tblPr/>
              <a:tblGrid>
                <a:gridCol w="2336641">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625600">
                  <a:extLst>
                    <a:ext uri="{9D8B030D-6E8A-4147-A177-3AD203B41FA5}">
                      <a16:colId xmlns:a16="http://schemas.microsoft.com/office/drawing/2014/main" val="20002"/>
                    </a:ext>
                  </a:extLst>
                </a:gridCol>
                <a:gridCol w="1384300">
                  <a:extLst>
                    <a:ext uri="{9D8B030D-6E8A-4147-A177-3AD203B41FA5}">
                      <a16:colId xmlns:a16="http://schemas.microsoft.com/office/drawing/2014/main" val="690401173"/>
                    </a:ext>
                  </a:extLst>
                </a:gridCol>
                <a:gridCol w="1308100">
                  <a:extLst>
                    <a:ext uri="{9D8B030D-6E8A-4147-A177-3AD203B41FA5}">
                      <a16:colId xmlns:a16="http://schemas.microsoft.com/office/drawing/2014/main" val="1804664907"/>
                    </a:ext>
                  </a:extLst>
                </a:gridCol>
                <a:gridCol w="1397000">
                  <a:extLst>
                    <a:ext uri="{9D8B030D-6E8A-4147-A177-3AD203B41FA5}">
                      <a16:colId xmlns:a16="http://schemas.microsoft.com/office/drawing/2014/main" val="1421731554"/>
                    </a:ext>
                  </a:extLst>
                </a:gridCol>
                <a:gridCol w="1349912">
                  <a:extLst>
                    <a:ext uri="{9D8B030D-6E8A-4147-A177-3AD203B41FA5}">
                      <a16:colId xmlns:a16="http://schemas.microsoft.com/office/drawing/2014/main" val="619329321"/>
                    </a:ext>
                  </a:extLst>
                </a:gridCol>
              </a:tblGrid>
              <a:tr h="28789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&lt;40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≥40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604963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878)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iDFS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iDFS,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DDFS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DDFS,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RFS,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91319"/>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DRFS,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6718592"/>
                  </a:ext>
                </a:extLst>
              </a:tr>
            </a:tbl>
          </a:graphicData>
        </a:graphic>
      </p:graphicFrame>
      <p:sp>
        <p:nvSpPr>
          <p:cNvPr id="5" name="TextBox 4">
            <a:extLst>
              <a:ext uri="{FF2B5EF4-FFF2-40B4-BE49-F238E27FC236}">
                <a16:creationId xmlns:a16="http://schemas.microsoft.com/office/drawing/2014/main" id="{E5D5E452-01F5-1F34-5428-40669240247D}"/>
              </a:ext>
            </a:extLst>
          </p:cNvPr>
          <p:cNvSpPr txBox="1"/>
          <p:nvPr/>
        </p:nvSpPr>
        <p:spPr bwMode="auto">
          <a:xfrm>
            <a:off x="545520" y="6220282"/>
            <a:ext cx="9710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GB" sz="1200" b="0" dirty="0">
                <a:solidFill>
                  <a:schemeClr val="bg1"/>
                </a:solidFill>
                <a:latin typeface="Calibri" panose="020F0502020204030204" pitchFamily="34" charset="0"/>
              </a:rPr>
              <a:t>Note: Exploratory analyses; </a:t>
            </a:r>
            <a:r>
              <a:rPr lang="en-GB" sz="1200" dirty="0">
                <a:solidFill>
                  <a:schemeClr val="bg1"/>
                </a:solidFill>
                <a:latin typeface="Calibri" panose="020F0502020204030204" pitchFamily="34" charset="0"/>
              </a:rPr>
              <a:t>d</a:t>
            </a:r>
            <a:r>
              <a:rPr lang="en-GB" sz="1200" b="0" dirty="0">
                <a:solidFill>
                  <a:schemeClr val="bg1"/>
                </a:solidFill>
                <a:latin typeface="Calibri" panose="020F0502020204030204" pitchFamily="34" charset="0"/>
              </a:rPr>
              <a:t>ata should be interpreted with caution; study underpowered to detect differences between subgroups.</a:t>
            </a:r>
          </a:p>
        </p:txBody>
      </p:sp>
      <p:sp>
        <p:nvSpPr>
          <p:cNvPr id="6" name="TextBox 5">
            <a:extLst>
              <a:ext uri="{FF2B5EF4-FFF2-40B4-BE49-F238E27FC236}">
                <a16:creationId xmlns:a16="http://schemas.microsoft.com/office/drawing/2014/main" id="{D31F3B04-6BFE-3BED-425C-AA354E6CA849}"/>
              </a:ext>
            </a:extLst>
          </p:cNvPr>
          <p:cNvSpPr txBox="1"/>
          <p:nvPr/>
        </p:nvSpPr>
        <p:spPr bwMode="auto">
          <a:xfrm>
            <a:off x="3109685" y="2343118"/>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5.3</a:t>
            </a:r>
          </a:p>
          <a:p>
            <a:pPr algn="ctr">
              <a:spcAft>
                <a:spcPct val="0"/>
              </a:spcAft>
            </a:pPr>
            <a:r>
              <a:rPr lang="en-GB" sz="1400" dirty="0">
                <a:solidFill>
                  <a:schemeClr val="bg1"/>
                </a:solidFill>
                <a:latin typeface="Calibri" panose="020F0502020204030204" pitchFamily="34" charset="0"/>
              </a:rPr>
              <a:t>0.671 (0.518-0.870)</a:t>
            </a:r>
            <a:endParaRPr lang="en-GB" sz="1400"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107C5845-3685-5822-D6B9-3C4BA809931B}"/>
              </a:ext>
            </a:extLst>
          </p:cNvPr>
          <p:cNvSpPr txBox="1"/>
          <p:nvPr/>
        </p:nvSpPr>
        <p:spPr bwMode="auto">
          <a:xfrm>
            <a:off x="5980044" y="2358507"/>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6.3</a:t>
            </a:r>
          </a:p>
          <a:p>
            <a:pPr algn="ctr">
              <a:spcAft>
                <a:spcPct val="0"/>
              </a:spcAft>
            </a:pPr>
            <a:r>
              <a:rPr lang="en-GB" sz="1400" dirty="0">
                <a:solidFill>
                  <a:schemeClr val="bg1"/>
                </a:solidFill>
                <a:latin typeface="Calibri" panose="020F0502020204030204" pitchFamily="34" charset="0"/>
              </a:rPr>
              <a:t>0.690 (0.419-1.137)</a:t>
            </a:r>
            <a:endParaRPr lang="en-GB" sz="1400"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C03FA3C3-1A37-9ABB-4F91-0C8E24C64B6F}"/>
              </a:ext>
            </a:extLst>
          </p:cNvPr>
          <p:cNvSpPr txBox="1"/>
          <p:nvPr/>
        </p:nvSpPr>
        <p:spPr bwMode="auto">
          <a:xfrm>
            <a:off x="8736103" y="2347866"/>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5.0</a:t>
            </a:r>
          </a:p>
          <a:p>
            <a:pPr algn="ctr">
              <a:spcAft>
                <a:spcPct val="0"/>
              </a:spcAft>
            </a:pPr>
            <a:r>
              <a:rPr lang="en-GB" sz="1400" dirty="0">
                <a:solidFill>
                  <a:schemeClr val="bg1"/>
                </a:solidFill>
                <a:latin typeface="Calibri" panose="020F0502020204030204" pitchFamily="34" charset="0"/>
              </a:rPr>
              <a:t>0.662 (0.488-0.897)</a:t>
            </a:r>
            <a:endParaRPr lang="en-GB" sz="14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C9D3D0A0-3A56-6054-6B37-CE4FD0673431}"/>
              </a:ext>
            </a:extLst>
          </p:cNvPr>
          <p:cNvSpPr txBox="1"/>
          <p:nvPr/>
        </p:nvSpPr>
        <p:spPr bwMode="auto">
          <a:xfrm>
            <a:off x="2768599" y="3529584"/>
            <a:ext cx="2293257"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5.0</a:t>
            </a:r>
          </a:p>
          <a:p>
            <a:pPr algn="ctr">
              <a:spcAft>
                <a:spcPct val="0"/>
              </a:spcAft>
            </a:pPr>
            <a:r>
              <a:rPr lang="en-GB" sz="1400" dirty="0">
                <a:solidFill>
                  <a:schemeClr val="bg1"/>
                </a:solidFill>
                <a:latin typeface="Calibri" panose="020F0502020204030204" pitchFamily="34" charset="0"/>
              </a:rPr>
              <a:t>0.655 (0.498-0.861)</a:t>
            </a:r>
            <a:endParaRPr lang="en-GB" sz="14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4CEA89A8-B926-0E1D-63E9-D7536BFBB3D7}"/>
              </a:ext>
            </a:extLst>
          </p:cNvPr>
          <p:cNvSpPr txBox="1"/>
          <p:nvPr/>
        </p:nvSpPr>
        <p:spPr bwMode="auto">
          <a:xfrm>
            <a:off x="6210300" y="3534088"/>
            <a:ext cx="2191816"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7.0</a:t>
            </a:r>
          </a:p>
          <a:p>
            <a:pPr algn="ctr">
              <a:spcAft>
                <a:spcPct val="0"/>
              </a:spcAft>
            </a:pPr>
            <a:r>
              <a:rPr lang="en-GB" sz="1400" dirty="0">
                <a:solidFill>
                  <a:schemeClr val="bg1"/>
                </a:solidFill>
                <a:latin typeface="Calibri" panose="020F0502020204030204" pitchFamily="34" charset="0"/>
              </a:rPr>
              <a:t>0.647 (0.383-1.091)</a:t>
            </a:r>
            <a:endParaRPr lang="en-GB" sz="14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B81ADDE9-B66F-53BB-DA59-71A5E335804E}"/>
              </a:ext>
            </a:extLst>
          </p:cNvPr>
          <p:cNvSpPr txBox="1"/>
          <p:nvPr/>
        </p:nvSpPr>
        <p:spPr bwMode="auto">
          <a:xfrm>
            <a:off x="8698003" y="3534332"/>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4.4</a:t>
            </a:r>
          </a:p>
          <a:p>
            <a:pPr algn="ctr">
              <a:spcAft>
                <a:spcPct val="0"/>
              </a:spcAft>
            </a:pPr>
            <a:r>
              <a:rPr lang="en-GB" sz="1400" dirty="0">
                <a:solidFill>
                  <a:schemeClr val="bg1"/>
                </a:solidFill>
                <a:latin typeface="Calibri" panose="020F0502020204030204" pitchFamily="34" charset="0"/>
              </a:rPr>
              <a:t>0.659 (0.478-0.908)</a:t>
            </a:r>
            <a:endParaRPr lang="en-GB" sz="14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E00BCBAC-F2CD-A08A-AFD5-1C4FFE2849B2}"/>
              </a:ext>
            </a:extLst>
          </p:cNvPr>
          <p:cNvSpPr txBox="1"/>
          <p:nvPr/>
        </p:nvSpPr>
        <p:spPr bwMode="auto">
          <a:xfrm>
            <a:off x="3109685" y="4678820"/>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5.4</a:t>
            </a:r>
          </a:p>
          <a:p>
            <a:pPr algn="ctr">
              <a:spcAft>
                <a:spcPct val="0"/>
              </a:spcAft>
            </a:pPr>
            <a:r>
              <a:rPr lang="en-GB" sz="1400" dirty="0">
                <a:solidFill>
                  <a:schemeClr val="bg1"/>
                </a:solidFill>
                <a:latin typeface="Calibri" panose="020F0502020204030204" pitchFamily="34" charset="0"/>
              </a:rPr>
              <a:t>0.641 (0.486-0.845)</a:t>
            </a:r>
            <a:endParaRPr lang="en-GB" sz="14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22A7C48E-F8F7-A380-EA57-95C921791FDB}"/>
              </a:ext>
            </a:extLst>
          </p:cNvPr>
          <p:cNvSpPr txBox="1"/>
          <p:nvPr/>
        </p:nvSpPr>
        <p:spPr bwMode="auto">
          <a:xfrm>
            <a:off x="5789544" y="4694209"/>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5.5</a:t>
            </a:r>
          </a:p>
          <a:p>
            <a:pPr algn="ctr">
              <a:spcAft>
                <a:spcPct val="0"/>
              </a:spcAft>
            </a:pPr>
            <a:r>
              <a:rPr lang="en-GB" sz="1400" dirty="0">
                <a:solidFill>
                  <a:schemeClr val="bg1"/>
                </a:solidFill>
                <a:latin typeface="Calibri" panose="020F0502020204030204" pitchFamily="34" charset="0"/>
              </a:rPr>
              <a:t>0.723 (0.429-1.220)</a:t>
            </a:r>
            <a:endParaRPr lang="en-GB" sz="14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B04CA1AC-D77B-335D-B9BE-F922123C716A}"/>
              </a:ext>
            </a:extLst>
          </p:cNvPr>
          <p:cNvSpPr txBox="1"/>
          <p:nvPr/>
        </p:nvSpPr>
        <p:spPr bwMode="auto">
          <a:xfrm>
            <a:off x="8698003" y="4683568"/>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5.3</a:t>
            </a:r>
          </a:p>
          <a:p>
            <a:pPr algn="ctr">
              <a:spcAft>
                <a:spcPct val="0"/>
              </a:spcAft>
            </a:pPr>
            <a:r>
              <a:rPr lang="en-GB" sz="1400" dirty="0">
                <a:solidFill>
                  <a:schemeClr val="bg1"/>
                </a:solidFill>
                <a:latin typeface="Calibri" panose="020F0502020204030204" pitchFamily="34" charset="0"/>
              </a:rPr>
              <a:t>0.610 (0.439-0.846)</a:t>
            </a:r>
            <a:endParaRPr lang="en-GB" sz="14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DC9BE130-FF3B-665C-88C3-E5390994DB9A}"/>
              </a:ext>
            </a:extLst>
          </p:cNvPr>
          <p:cNvSpPr txBox="1"/>
          <p:nvPr/>
        </p:nvSpPr>
        <p:spPr bwMode="auto">
          <a:xfrm>
            <a:off x="3109685" y="5851256"/>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5.1</a:t>
            </a:r>
          </a:p>
          <a:p>
            <a:pPr algn="ctr">
              <a:spcAft>
                <a:spcPct val="0"/>
              </a:spcAft>
            </a:pPr>
            <a:r>
              <a:rPr lang="en-GB" sz="1400" dirty="0">
                <a:solidFill>
                  <a:schemeClr val="bg1"/>
                </a:solidFill>
                <a:latin typeface="Calibri" panose="020F0502020204030204" pitchFamily="34" charset="0"/>
              </a:rPr>
              <a:t>0.627 (0.469-0.837)</a:t>
            </a:r>
            <a:endParaRPr lang="en-GB" sz="14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ED9B2EE0-58BC-9245-8E23-18C044257090}"/>
              </a:ext>
            </a:extLst>
          </p:cNvPr>
          <p:cNvSpPr txBox="1"/>
          <p:nvPr/>
        </p:nvSpPr>
        <p:spPr bwMode="auto">
          <a:xfrm>
            <a:off x="5789544" y="5855759"/>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6.5</a:t>
            </a:r>
          </a:p>
          <a:p>
            <a:pPr algn="ctr">
              <a:spcAft>
                <a:spcPct val="0"/>
              </a:spcAft>
            </a:pPr>
            <a:r>
              <a:rPr lang="en-GB" sz="1400" dirty="0">
                <a:solidFill>
                  <a:schemeClr val="bg1"/>
                </a:solidFill>
                <a:latin typeface="Calibri" panose="020F0502020204030204" pitchFamily="34" charset="0"/>
              </a:rPr>
              <a:t>0.659 (0.386-1.126)</a:t>
            </a:r>
            <a:endParaRPr lang="en-GB" sz="14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BF2411A0-38CD-3A14-8828-0181117A6307}"/>
              </a:ext>
            </a:extLst>
          </p:cNvPr>
          <p:cNvSpPr txBox="1"/>
          <p:nvPr/>
        </p:nvSpPr>
        <p:spPr bwMode="auto">
          <a:xfrm>
            <a:off x="8698003" y="5856004"/>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4.7</a:t>
            </a:r>
          </a:p>
          <a:p>
            <a:pPr algn="ctr">
              <a:spcAft>
                <a:spcPct val="0"/>
              </a:spcAft>
            </a:pPr>
            <a:r>
              <a:rPr lang="en-GB" sz="1400" dirty="0">
                <a:solidFill>
                  <a:schemeClr val="bg1"/>
                </a:solidFill>
                <a:latin typeface="Calibri" panose="020F0502020204030204" pitchFamily="34" charset="0"/>
              </a:rPr>
              <a:t>0.615 (0.435-0.869)</a:t>
            </a:r>
            <a:endParaRPr lang="en-GB"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68A16-E940-A942-20F6-BF80B8AA9E5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DFBB834-A44F-E564-EAA5-EB92A4FE4D2D}"/>
              </a:ext>
            </a:extLst>
          </p:cNvPr>
          <p:cNvSpPr>
            <a:spLocks noGrp="1" noChangeArrowheads="1"/>
          </p:cNvSpPr>
          <p:nvPr>
            <p:ph type="title"/>
          </p:nvPr>
        </p:nvSpPr>
        <p:spPr/>
        <p:txBody>
          <a:bodyPr/>
          <a:lstStyle/>
          <a:p>
            <a:r>
              <a:rPr lang="en-US" dirty="0"/>
              <a:t>NATALEE: Efficacy in Postmenopausal Patients</a:t>
            </a:r>
            <a:br>
              <a:rPr lang="en-US" dirty="0"/>
            </a:br>
            <a:endParaRPr lang="en-US" altLang="en-US" dirty="0"/>
          </a:p>
        </p:txBody>
      </p:sp>
      <p:sp>
        <p:nvSpPr>
          <p:cNvPr id="9221" name="Text Box 11">
            <a:extLst>
              <a:ext uri="{FF2B5EF4-FFF2-40B4-BE49-F238E27FC236}">
                <a16:creationId xmlns:a16="http://schemas.microsoft.com/office/drawing/2014/main" id="{09CA94CA-0E32-9EFA-D78C-E13E8D92837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graphicFrame>
        <p:nvGraphicFramePr>
          <p:cNvPr id="2" name="Group 3">
            <a:extLst>
              <a:ext uri="{FF2B5EF4-FFF2-40B4-BE49-F238E27FC236}">
                <a16:creationId xmlns:a16="http://schemas.microsoft.com/office/drawing/2014/main" id="{C6AB2EA3-9713-B05B-EF77-DCFDFD1A2067}"/>
              </a:ext>
            </a:extLst>
          </p:cNvPr>
          <p:cNvGraphicFramePr>
            <a:graphicFrameLocks/>
          </p:cNvGraphicFramePr>
          <p:nvPr>
            <p:extLst>
              <p:ext uri="{D42A27DB-BD31-4B8C-83A1-F6EECF244321}">
                <p14:modId xmlns:p14="http://schemas.microsoft.com/office/powerpoint/2010/main" val="2929170759"/>
              </p:ext>
            </p:extLst>
          </p:nvPr>
        </p:nvGraphicFramePr>
        <p:xfrm>
          <a:off x="609759" y="890367"/>
          <a:ext cx="10735053" cy="5395056"/>
        </p:xfrm>
        <a:graphic>
          <a:graphicData uri="http://schemas.openxmlformats.org/drawingml/2006/table">
            <a:tbl>
              <a:tblPr/>
              <a:tblGrid>
                <a:gridCol w="2196941">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1333500">
                  <a:extLst>
                    <a:ext uri="{9D8B030D-6E8A-4147-A177-3AD203B41FA5}">
                      <a16:colId xmlns:a16="http://schemas.microsoft.com/office/drawing/2014/main" val="20002"/>
                    </a:ext>
                  </a:extLst>
                </a:gridCol>
                <a:gridCol w="1600200">
                  <a:extLst>
                    <a:ext uri="{9D8B030D-6E8A-4147-A177-3AD203B41FA5}">
                      <a16:colId xmlns:a16="http://schemas.microsoft.com/office/drawing/2014/main" val="690401173"/>
                    </a:ext>
                  </a:extLst>
                </a:gridCol>
                <a:gridCol w="1562100">
                  <a:extLst>
                    <a:ext uri="{9D8B030D-6E8A-4147-A177-3AD203B41FA5}">
                      <a16:colId xmlns:a16="http://schemas.microsoft.com/office/drawing/2014/main" val="1804664907"/>
                    </a:ext>
                  </a:extLst>
                </a:gridCol>
                <a:gridCol w="1295400">
                  <a:extLst>
                    <a:ext uri="{9D8B030D-6E8A-4147-A177-3AD203B41FA5}">
                      <a16:colId xmlns:a16="http://schemas.microsoft.com/office/drawing/2014/main" val="1421731554"/>
                    </a:ext>
                  </a:extLst>
                </a:gridCol>
                <a:gridCol w="1324512">
                  <a:extLst>
                    <a:ext uri="{9D8B030D-6E8A-4147-A177-3AD203B41FA5}">
                      <a16:colId xmlns:a16="http://schemas.microsoft.com/office/drawing/2014/main" val="619329321"/>
                    </a:ext>
                  </a:extLst>
                </a:gridCol>
              </a:tblGrid>
              <a:tr h="28789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604963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1424)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RIB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iDFS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iDFS,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DDFS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DDFS,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RFS,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91319"/>
                  </a:ext>
                </a:extLst>
              </a:tr>
              <a:tr h="109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Δ</a:t>
                      </a:r>
                      <a:r>
                        <a:rPr kumimoji="0" lang="en-GB" sz="1400" b="0" i="0" u="none" strike="noStrike" cap="none" normalizeH="0" baseline="0" dirty="0">
                          <a:ln>
                            <a:noFill/>
                          </a:ln>
                          <a:solidFill>
                            <a:schemeClr val="bg2">
                              <a:lumMod val="10000"/>
                            </a:schemeClr>
                          </a:solidFill>
                          <a:effectLst/>
                          <a:latin typeface="Calibri" panose="020F0502020204030204" pitchFamily="34" charset="0"/>
                        </a:rPr>
                        <a:t>DRFS,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rPr>
                        <a:t>Hazard ratio (95%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6718592"/>
                  </a:ext>
                </a:extLst>
              </a:tr>
            </a:tbl>
          </a:graphicData>
        </a:graphic>
      </p:graphicFrame>
      <p:sp>
        <p:nvSpPr>
          <p:cNvPr id="6" name="TextBox 5">
            <a:extLst>
              <a:ext uri="{FF2B5EF4-FFF2-40B4-BE49-F238E27FC236}">
                <a16:creationId xmlns:a16="http://schemas.microsoft.com/office/drawing/2014/main" id="{484144CE-0533-9269-A14E-94C052CA23C1}"/>
              </a:ext>
            </a:extLst>
          </p:cNvPr>
          <p:cNvSpPr txBox="1"/>
          <p:nvPr/>
        </p:nvSpPr>
        <p:spPr bwMode="auto">
          <a:xfrm>
            <a:off x="2779485" y="2343118"/>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4.6</a:t>
            </a:r>
          </a:p>
          <a:p>
            <a:pPr algn="ctr">
              <a:spcAft>
                <a:spcPct val="0"/>
              </a:spcAft>
            </a:pPr>
            <a:r>
              <a:rPr lang="en-GB" sz="1400" dirty="0">
                <a:solidFill>
                  <a:schemeClr val="bg1"/>
                </a:solidFill>
                <a:latin typeface="Calibri" panose="020F0502020204030204" pitchFamily="34" charset="0"/>
              </a:rPr>
              <a:t>0.746 (0.607-0.917)</a:t>
            </a:r>
            <a:endParaRPr lang="en-GB" sz="1400"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E7FB6EAE-D21D-3594-5C92-90EC413FD8A9}"/>
              </a:ext>
            </a:extLst>
          </p:cNvPr>
          <p:cNvSpPr txBox="1"/>
          <p:nvPr/>
        </p:nvSpPr>
        <p:spPr bwMode="auto">
          <a:xfrm>
            <a:off x="5853044" y="2358507"/>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2.7</a:t>
            </a:r>
          </a:p>
          <a:p>
            <a:pPr algn="ctr">
              <a:spcAft>
                <a:spcPct val="0"/>
              </a:spcAft>
            </a:pPr>
            <a:r>
              <a:rPr lang="en-GB" sz="1400" dirty="0">
                <a:solidFill>
                  <a:schemeClr val="bg1"/>
                </a:solidFill>
                <a:latin typeface="Calibri" panose="020F0502020204030204" pitchFamily="34" charset="0"/>
              </a:rPr>
              <a:t>0.835 (0.619-1.128)</a:t>
            </a:r>
            <a:endParaRPr lang="en-GB" sz="1400"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9903FBE2-06F5-6AEC-B3EF-E2EDFEEDF48E}"/>
              </a:ext>
            </a:extLst>
          </p:cNvPr>
          <p:cNvSpPr txBox="1"/>
          <p:nvPr/>
        </p:nvSpPr>
        <p:spPr bwMode="auto">
          <a:xfrm>
            <a:off x="8723403" y="2347866"/>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6.4</a:t>
            </a:r>
          </a:p>
          <a:p>
            <a:pPr algn="ctr">
              <a:spcAft>
                <a:spcPct val="0"/>
              </a:spcAft>
            </a:pPr>
            <a:r>
              <a:rPr lang="en-GB" sz="1400" dirty="0">
                <a:solidFill>
                  <a:schemeClr val="bg1"/>
                </a:solidFill>
                <a:latin typeface="Calibri" panose="020F0502020204030204" pitchFamily="34" charset="0"/>
              </a:rPr>
              <a:t>0.673 (0.506-0.896)</a:t>
            </a:r>
            <a:endParaRPr lang="en-GB" sz="14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9F698EA7-C3C4-939C-557E-8DB7E464B656}"/>
              </a:ext>
            </a:extLst>
          </p:cNvPr>
          <p:cNvSpPr txBox="1"/>
          <p:nvPr/>
        </p:nvSpPr>
        <p:spPr bwMode="auto">
          <a:xfrm>
            <a:off x="2779485" y="3529584"/>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4.1</a:t>
            </a:r>
          </a:p>
          <a:p>
            <a:pPr algn="ctr">
              <a:spcAft>
                <a:spcPct val="0"/>
              </a:spcAft>
            </a:pPr>
            <a:r>
              <a:rPr lang="en-GB" sz="1400" dirty="0">
                <a:solidFill>
                  <a:schemeClr val="bg1"/>
                </a:solidFill>
                <a:latin typeface="Calibri" panose="020F0502020204030204" pitchFamily="34" charset="0"/>
              </a:rPr>
              <a:t>0.759 (0.612-0.941)</a:t>
            </a:r>
            <a:endParaRPr lang="en-GB" sz="14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3DCE978-9582-96B6-B9CD-DC9274C094C0}"/>
              </a:ext>
            </a:extLst>
          </p:cNvPr>
          <p:cNvSpPr txBox="1"/>
          <p:nvPr/>
        </p:nvSpPr>
        <p:spPr bwMode="auto">
          <a:xfrm>
            <a:off x="5853044" y="3534087"/>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2.2</a:t>
            </a:r>
          </a:p>
          <a:p>
            <a:pPr algn="ctr">
              <a:spcAft>
                <a:spcPct val="0"/>
              </a:spcAft>
            </a:pPr>
            <a:r>
              <a:rPr lang="en-GB" sz="1400" dirty="0">
                <a:solidFill>
                  <a:schemeClr val="bg1"/>
                </a:solidFill>
                <a:latin typeface="Calibri" panose="020F0502020204030204" pitchFamily="34" charset="0"/>
              </a:rPr>
              <a:t>0.854 (0.625-1.168)</a:t>
            </a:r>
            <a:endParaRPr lang="en-GB" sz="14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4520F902-7E74-9C4E-E8CC-8CB8BC0B5EBB}"/>
              </a:ext>
            </a:extLst>
          </p:cNvPr>
          <p:cNvSpPr txBox="1"/>
          <p:nvPr/>
        </p:nvSpPr>
        <p:spPr bwMode="auto">
          <a:xfrm>
            <a:off x="8723403" y="3534332"/>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5.9</a:t>
            </a:r>
          </a:p>
          <a:p>
            <a:pPr algn="ctr">
              <a:spcAft>
                <a:spcPct val="0"/>
              </a:spcAft>
            </a:pPr>
            <a:r>
              <a:rPr lang="en-GB" sz="1400" dirty="0">
                <a:solidFill>
                  <a:schemeClr val="bg1"/>
                </a:solidFill>
                <a:latin typeface="Calibri" panose="020F0502020204030204" pitchFamily="34" charset="0"/>
              </a:rPr>
              <a:t>0.681 (0.506-0.916)</a:t>
            </a:r>
            <a:endParaRPr lang="en-GB" sz="14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4AA17AD1-DBF0-2D71-4A6C-ED40AF7B56AB}"/>
              </a:ext>
            </a:extLst>
          </p:cNvPr>
          <p:cNvSpPr txBox="1"/>
          <p:nvPr/>
        </p:nvSpPr>
        <p:spPr bwMode="auto">
          <a:xfrm>
            <a:off x="2779485" y="4678820"/>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4.3</a:t>
            </a:r>
          </a:p>
          <a:p>
            <a:pPr algn="ctr">
              <a:spcAft>
                <a:spcPct val="0"/>
              </a:spcAft>
            </a:pPr>
            <a:r>
              <a:rPr lang="en-GB" sz="1400" dirty="0">
                <a:solidFill>
                  <a:schemeClr val="bg1"/>
                </a:solidFill>
                <a:latin typeface="Calibri" panose="020F0502020204030204" pitchFamily="34" charset="0"/>
              </a:rPr>
              <a:t>0.735 (0.588-0.919)</a:t>
            </a:r>
            <a:endParaRPr lang="en-GB" sz="14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A763CDB9-D5AD-3245-F32A-7F68313076BE}"/>
              </a:ext>
            </a:extLst>
          </p:cNvPr>
          <p:cNvSpPr txBox="1"/>
          <p:nvPr/>
        </p:nvSpPr>
        <p:spPr bwMode="auto">
          <a:xfrm>
            <a:off x="5853044" y="4694209"/>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2.8</a:t>
            </a:r>
          </a:p>
          <a:p>
            <a:pPr algn="ctr">
              <a:spcAft>
                <a:spcPct val="0"/>
              </a:spcAft>
            </a:pPr>
            <a:r>
              <a:rPr lang="en-GB" sz="1400" dirty="0">
                <a:solidFill>
                  <a:schemeClr val="bg1"/>
                </a:solidFill>
                <a:latin typeface="Calibri" panose="020F0502020204030204" pitchFamily="34" charset="0"/>
              </a:rPr>
              <a:t>0.811 (0.590-1.114)</a:t>
            </a:r>
            <a:endParaRPr lang="en-GB" sz="14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601FF56D-8716-78E8-2E3E-BD4E3EC96155}"/>
              </a:ext>
            </a:extLst>
          </p:cNvPr>
          <p:cNvSpPr txBox="1"/>
          <p:nvPr/>
        </p:nvSpPr>
        <p:spPr bwMode="auto">
          <a:xfrm>
            <a:off x="8723403" y="4683568"/>
            <a:ext cx="2612572" cy="430887"/>
          </a:xfrm>
          <a:prstGeom prst="rect">
            <a:avLst/>
          </a:prstGeom>
          <a:solidFill>
            <a:schemeClr val="tx2"/>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5.8</a:t>
            </a:r>
          </a:p>
          <a:p>
            <a:pPr algn="ctr">
              <a:spcAft>
                <a:spcPct val="0"/>
              </a:spcAft>
            </a:pPr>
            <a:r>
              <a:rPr lang="en-GB" sz="1400" dirty="0">
                <a:solidFill>
                  <a:schemeClr val="bg1"/>
                </a:solidFill>
                <a:latin typeface="Calibri" panose="020F0502020204030204" pitchFamily="34" charset="0"/>
              </a:rPr>
              <a:t>0.668 (0.487-0.915)</a:t>
            </a:r>
            <a:endParaRPr lang="en-GB" sz="14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477C91FD-DF27-8C9D-1D2E-501099A5F3CE}"/>
              </a:ext>
            </a:extLst>
          </p:cNvPr>
          <p:cNvSpPr txBox="1"/>
          <p:nvPr/>
        </p:nvSpPr>
        <p:spPr bwMode="auto">
          <a:xfrm>
            <a:off x="2779485" y="5851256"/>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3.6</a:t>
            </a:r>
          </a:p>
          <a:p>
            <a:pPr algn="ctr">
              <a:spcAft>
                <a:spcPct val="0"/>
              </a:spcAft>
            </a:pPr>
            <a:r>
              <a:rPr lang="en-GB" sz="1400" dirty="0">
                <a:solidFill>
                  <a:schemeClr val="bg1"/>
                </a:solidFill>
                <a:latin typeface="Calibri" panose="020F0502020204030204" pitchFamily="34" charset="0"/>
              </a:rPr>
              <a:t>0.763 (0.606-0.960)</a:t>
            </a:r>
            <a:endParaRPr lang="en-GB" sz="14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E16A8578-753E-9392-A71D-372128D69D21}"/>
              </a:ext>
            </a:extLst>
          </p:cNvPr>
          <p:cNvSpPr txBox="1"/>
          <p:nvPr/>
        </p:nvSpPr>
        <p:spPr bwMode="auto">
          <a:xfrm>
            <a:off x="5853044" y="5855759"/>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b="0" dirty="0">
                <a:solidFill>
                  <a:schemeClr val="bg1"/>
                </a:solidFill>
                <a:latin typeface="Calibri" panose="020F0502020204030204" pitchFamily="34" charset="0"/>
              </a:rPr>
              <a:t>2.1</a:t>
            </a:r>
          </a:p>
          <a:p>
            <a:pPr algn="ctr">
              <a:spcAft>
                <a:spcPct val="0"/>
              </a:spcAft>
            </a:pPr>
            <a:r>
              <a:rPr lang="en-GB" sz="1400" dirty="0">
                <a:solidFill>
                  <a:schemeClr val="bg1"/>
                </a:solidFill>
                <a:latin typeface="Calibri" panose="020F0502020204030204" pitchFamily="34" charset="0"/>
              </a:rPr>
              <a:t>0.842 (0.606-1.172)</a:t>
            </a:r>
            <a:endParaRPr lang="en-GB" sz="14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94A68B15-869B-8B13-0EF8-BFBF03CBACC3}"/>
              </a:ext>
            </a:extLst>
          </p:cNvPr>
          <p:cNvSpPr txBox="1"/>
          <p:nvPr/>
        </p:nvSpPr>
        <p:spPr bwMode="auto">
          <a:xfrm>
            <a:off x="8723403" y="5856004"/>
            <a:ext cx="2612572" cy="430887"/>
          </a:xfrm>
          <a:prstGeom prst="rect">
            <a:avLst/>
          </a:prstGeom>
          <a:solidFill>
            <a:schemeClr val="tx1">
              <a:lumMod val="95000"/>
            </a:schemeClr>
          </a:solidFill>
          <a:ln>
            <a:noFill/>
          </a:ln>
        </p:spPr>
        <p:txBody>
          <a:bodyPr wrap="square" lIns="36000" tIns="0" rIns="36000" bIns="0" rtlCol="0">
            <a:spAutoFit/>
          </a:bodyPr>
          <a:lstStyle/>
          <a:p>
            <a:pPr algn="ctr">
              <a:spcAft>
                <a:spcPct val="0"/>
              </a:spcAft>
            </a:pPr>
            <a:r>
              <a:rPr lang="el-GR" sz="1400" b="0" dirty="0">
                <a:solidFill>
                  <a:schemeClr val="bg1"/>
                </a:solidFill>
                <a:latin typeface="Calibri" panose="020F0502020204030204" pitchFamily="34" charset="0"/>
              </a:rPr>
              <a:t>Δ</a:t>
            </a:r>
            <a:r>
              <a:rPr lang="en-GB" sz="1400" dirty="0">
                <a:solidFill>
                  <a:schemeClr val="bg1"/>
                </a:solidFill>
                <a:latin typeface="Calibri" panose="020F0502020204030204" pitchFamily="34" charset="0"/>
              </a:rPr>
              <a:t>5.0</a:t>
            </a:r>
            <a:endParaRPr lang="en-GB" sz="1400" b="0" dirty="0">
              <a:solidFill>
                <a:schemeClr val="bg1"/>
              </a:solidFill>
              <a:latin typeface="Calibri" panose="020F0502020204030204" pitchFamily="34" charset="0"/>
            </a:endParaRPr>
          </a:p>
          <a:p>
            <a:pPr algn="ctr">
              <a:spcAft>
                <a:spcPct val="0"/>
              </a:spcAft>
            </a:pPr>
            <a:r>
              <a:rPr lang="en-GB" sz="1400" dirty="0">
                <a:solidFill>
                  <a:schemeClr val="bg1"/>
                </a:solidFill>
                <a:latin typeface="Calibri" panose="020F0502020204030204" pitchFamily="34" charset="0"/>
              </a:rPr>
              <a:t>0.693 (0.502-0.956)</a:t>
            </a:r>
            <a:endParaRPr lang="en-GB" sz="14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5D1AF42-C17E-2D8C-6F73-A2656440CBCB}"/>
              </a:ext>
            </a:extLst>
          </p:cNvPr>
          <p:cNvSpPr txBox="1"/>
          <p:nvPr/>
        </p:nvSpPr>
        <p:spPr bwMode="auto">
          <a:xfrm>
            <a:off x="545520" y="6220282"/>
            <a:ext cx="9710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GB" sz="1200" b="0" dirty="0">
                <a:solidFill>
                  <a:schemeClr val="bg1"/>
                </a:solidFill>
                <a:latin typeface="Calibri" panose="020F0502020204030204" pitchFamily="34" charset="0"/>
              </a:rPr>
              <a:t>Note: Exploratory analyses; </a:t>
            </a:r>
            <a:r>
              <a:rPr lang="en-GB" sz="1200" dirty="0">
                <a:solidFill>
                  <a:schemeClr val="bg1"/>
                </a:solidFill>
                <a:latin typeface="Calibri" panose="020F0502020204030204" pitchFamily="34" charset="0"/>
              </a:rPr>
              <a:t>d</a:t>
            </a:r>
            <a:r>
              <a:rPr lang="en-GB" sz="1200" b="0" dirty="0">
                <a:solidFill>
                  <a:schemeClr val="bg1"/>
                </a:solidFill>
                <a:latin typeface="Calibri" panose="020F0502020204030204" pitchFamily="34" charset="0"/>
              </a:rPr>
              <a:t>ata should be interpreted with caution; study underpowered to detect differences between subgroups.</a:t>
            </a:r>
          </a:p>
        </p:txBody>
      </p:sp>
    </p:spTree>
    <p:extLst>
      <p:ext uri="{BB962C8B-B14F-4D97-AF65-F5344CB8AC3E}">
        <p14:creationId xmlns:p14="http://schemas.microsoft.com/office/powerpoint/2010/main" val="1966900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6BC85-8D43-97F3-2D6E-0F818588BED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53A5F9D-F1E1-DBCA-5A09-0130D911F683}"/>
              </a:ext>
            </a:extLst>
          </p:cNvPr>
          <p:cNvSpPr>
            <a:spLocks noGrp="1" noChangeArrowheads="1"/>
          </p:cNvSpPr>
          <p:nvPr>
            <p:ph type="title"/>
          </p:nvPr>
        </p:nvSpPr>
        <p:spPr/>
        <p:txBody>
          <a:bodyPr/>
          <a:lstStyle/>
          <a:p>
            <a:r>
              <a:rPr lang="en-US" dirty="0"/>
              <a:t>NATALEE: Ribociclib Safety by Menopausal Status</a:t>
            </a:r>
            <a:endParaRPr lang="en-US" altLang="en-US" dirty="0"/>
          </a:p>
        </p:txBody>
      </p:sp>
      <p:sp>
        <p:nvSpPr>
          <p:cNvPr id="9221" name="Text Box 11">
            <a:extLst>
              <a:ext uri="{FF2B5EF4-FFF2-40B4-BE49-F238E27FC236}">
                <a16:creationId xmlns:a16="http://schemas.microsoft.com/office/drawing/2014/main" id="{6C87BD5C-E297-B261-AFA0-10CA826B282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graphicFrame>
        <p:nvGraphicFramePr>
          <p:cNvPr id="2" name="Group 3">
            <a:extLst>
              <a:ext uri="{FF2B5EF4-FFF2-40B4-BE49-F238E27FC236}">
                <a16:creationId xmlns:a16="http://schemas.microsoft.com/office/drawing/2014/main" id="{F9BC1D2D-27DB-BC35-FEF6-B41A3139E0CF}"/>
              </a:ext>
            </a:extLst>
          </p:cNvPr>
          <p:cNvGraphicFramePr>
            <a:graphicFrameLocks/>
          </p:cNvGraphicFramePr>
          <p:nvPr>
            <p:extLst>
              <p:ext uri="{D42A27DB-BD31-4B8C-83A1-F6EECF244321}">
                <p14:modId xmlns:p14="http://schemas.microsoft.com/office/powerpoint/2010/main" val="3849042323"/>
              </p:ext>
            </p:extLst>
          </p:nvPr>
        </p:nvGraphicFramePr>
        <p:xfrm>
          <a:off x="494946" y="1341440"/>
          <a:ext cx="10872446" cy="4114880"/>
        </p:xfrm>
        <a:graphic>
          <a:graphicData uri="http://schemas.openxmlformats.org/drawingml/2006/table">
            <a:tbl>
              <a:tblPr/>
              <a:tblGrid>
                <a:gridCol w="2719064">
                  <a:extLst>
                    <a:ext uri="{9D8B030D-6E8A-4147-A177-3AD203B41FA5}">
                      <a16:colId xmlns:a16="http://schemas.microsoft.com/office/drawing/2014/main" val="20000"/>
                    </a:ext>
                  </a:extLst>
                </a:gridCol>
                <a:gridCol w="1358897">
                  <a:extLst>
                    <a:ext uri="{9D8B030D-6E8A-4147-A177-3AD203B41FA5}">
                      <a16:colId xmlns:a16="http://schemas.microsoft.com/office/drawing/2014/main" val="20001"/>
                    </a:ext>
                  </a:extLst>
                </a:gridCol>
                <a:gridCol w="1358897">
                  <a:extLst>
                    <a:ext uri="{9D8B030D-6E8A-4147-A177-3AD203B41FA5}">
                      <a16:colId xmlns:a16="http://schemas.microsoft.com/office/drawing/2014/main" val="20002"/>
                    </a:ext>
                  </a:extLst>
                </a:gridCol>
                <a:gridCol w="1358897">
                  <a:extLst>
                    <a:ext uri="{9D8B030D-6E8A-4147-A177-3AD203B41FA5}">
                      <a16:colId xmlns:a16="http://schemas.microsoft.com/office/drawing/2014/main" val="690401173"/>
                    </a:ext>
                  </a:extLst>
                </a:gridCol>
                <a:gridCol w="1358897">
                  <a:extLst>
                    <a:ext uri="{9D8B030D-6E8A-4147-A177-3AD203B41FA5}">
                      <a16:colId xmlns:a16="http://schemas.microsoft.com/office/drawing/2014/main" val="1804664907"/>
                    </a:ext>
                  </a:extLst>
                </a:gridCol>
                <a:gridCol w="1358897">
                  <a:extLst>
                    <a:ext uri="{9D8B030D-6E8A-4147-A177-3AD203B41FA5}">
                      <a16:colId xmlns:a16="http://schemas.microsoft.com/office/drawing/2014/main" val="1421731554"/>
                    </a:ext>
                  </a:extLst>
                </a:gridCol>
                <a:gridCol w="1358897">
                  <a:extLst>
                    <a:ext uri="{9D8B030D-6E8A-4147-A177-3AD203B41FA5}">
                      <a16:colId xmlns:a16="http://schemas.microsoft.com/office/drawing/2014/main" val="619329321"/>
                    </a:ext>
                  </a:extLst>
                </a:gridCol>
              </a:tblGrid>
              <a:tr h="2770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Premenopausal Patients (n = 2178)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Postmenopausal Patients (n = 2771)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26049631"/>
                  </a:ext>
                </a:extLst>
              </a:tr>
              <a:tr h="478481">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(RIB = 1108)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&lt;40 Yr</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(RIB =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 Yr</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(RIB = 871)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(RIB = 1409)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&lt;60 Yr</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(RIB = 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 Yr</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(RIB = 712)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814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Liver-related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600" b="0" i="0" u="none" strike="noStrike" cap="none" normalizeH="0" baseline="0" dirty="0">
                          <a:ln>
                            <a:noFill/>
                          </a:ln>
                          <a:solidFill>
                            <a:schemeClr val="bg2">
                              <a:lumMod val="10000"/>
                            </a:schemeClr>
                          </a:solidFill>
                          <a:effectLst/>
                          <a:latin typeface="Calibri" panose="020F0502020204030204" pitchFamily="34" charset="0"/>
                        </a:rPr>
                        <a:t>QT prolongation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739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270 (24.4)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(71.3)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570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845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403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(4.8)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416 (59.7)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429 (60.3)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519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RIB d/c 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Without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elevation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600" b="0" i="0" u="none" strike="noStrike" cap="none" normalizeH="0" baseline="0" dirty="0">
                          <a:ln>
                            <a:noFill/>
                          </a:ln>
                          <a:solidFill>
                            <a:schemeClr val="bg2">
                              <a:lumMod val="10000"/>
                            </a:schemeClr>
                          </a:solidFill>
                          <a:effectLst/>
                          <a:latin typeface="Calibri" panose="020F0502020204030204" pitchFamily="34" charset="0"/>
                        </a:rPr>
                        <a:t>AST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(75.4)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(79.2)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326 (22.9)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 (67.5)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(68.0)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(67.2)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748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RIB dose reduction 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rPr>
                        <a:t>ALT elevation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332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(2.5)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 (22.9)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91319"/>
                  </a:ext>
                </a:extLst>
              </a:tr>
            </a:tbl>
          </a:graphicData>
        </a:graphic>
      </p:graphicFrame>
      <p:sp>
        <p:nvSpPr>
          <p:cNvPr id="3" name="Rectangle 2">
            <a:extLst>
              <a:ext uri="{FF2B5EF4-FFF2-40B4-BE49-F238E27FC236}">
                <a16:creationId xmlns:a16="http://schemas.microsoft.com/office/drawing/2014/main" id="{A75C2B3A-8060-6196-066F-2B5418A82861}"/>
              </a:ext>
            </a:extLst>
          </p:cNvPr>
          <p:cNvSpPr/>
          <p:nvPr/>
        </p:nvSpPr>
        <p:spPr bwMode="auto">
          <a:xfrm>
            <a:off x="502920" y="3584448"/>
            <a:ext cx="10872444" cy="50292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809424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QoL by Menopausal Status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graphicFrame>
        <p:nvGraphicFramePr>
          <p:cNvPr id="10" name="Group 3">
            <a:extLst>
              <a:ext uri="{FF2B5EF4-FFF2-40B4-BE49-F238E27FC236}">
                <a16:creationId xmlns:a16="http://schemas.microsoft.com/office/drawing/2014/main" id="{8CE04431-54B6-85E3-CE1D-D07C6E3370B1}"/>
              </a:ext>
            </a:extLst>
          </p:cNvPr>
          <p:cNvGraphicFramePr>
            <a:graphicFrameLocks/>
          </p:cNvGraphicFramePr>
          <p:nvPr>
            <p:extLst>
              <p:ext uri="{D42A27DB-BD31-4B8C-83A1-F6EECF244321}">
                <p14:modId xmlns:p14="http://schemas.microsoft.com/office/powerpoint/2010/main" val="3014863721"/>
              </p:ext>
            </p:extLst>
          </p:nvPr>
        </p:nvGraphicFramePr>
        <p:xfrm>
          <a:off x="728910" y="1600120"/>
          <a:ext cx="10750302" cy="1828880"/>
        </p:xfrm>
        <a:graphic>
          <a:graphicData uri="http://schemas.openxmlformats.org/drawingml/2006/table">
            <a:tbl>
              <a:tblPr/>
              <a:tblGrid>
                <a:gridCol w="2934420">
                  <a:extLst>
                    <a:ext uri="{9D8B030D-6E8A-4147-A177-3AD203B41FA5}">
                      <a16:colId xmlns:a16="http://schemas.microsoft.com/office/drawing/2014/main" val="20000"/>
                    </a:ext>
                  </a:extLst>
                </a:gridCol>
                <a:gridCol w="1302647">
                  <a:extLst>
                    <a:ext uri="{9D8B030D-6E8A-4147-A177-3AD203B41FA5}">
                      <a16:colId xmlns:a16="http://schemas.microsoft.com/office/drawing/2014/main" val="20001"/>
                    </a:ext>
                  </a:extLst>
                </a:gridCol>
                <a:gridCol w="1302647">
                  <a:extLst>
                    <a:ext uri="{9D8B030D-6E8A-4147-A177-3AD203B41FA5}">
                      <a16:colId xmlns:a16="http://schemas.microsoft.com/office/drawing/2014/main" val="1156062378"/>
                    </a:ext>
                  </a:extLst>
                </a:gridCol>
                <a:gridCol w="1302647">
                  <a:extLst>
                    <a:ext uri="{9D8B030D-6E8A-4147-A177-3AD203B41FA5}">
                      <a16:colId xmlns:a16="http://schemas.microsoft.com/office/drawing/2014/main" val="20002"/>
                    </a:ext>
                  </a:extLst>
                </a:gridCol>
                <a:gridCol w="1302647">
                  <a:extLst>
                    <a:ext uri="{9D8B030D-6E8A-4147-A177-3AD203B41FA5}">
                      <a16:colId xmlns:a16="http://schemas.microsoft.com/office/drawing/2014/main" val="1363483818"/>
                    </a:ext>
                  </a:extLst>
                </a:gridCol>
                <a:gridCol w="1302647">
                  <a:extLst>
                    <a:ext uri="{9D8B030D-6E8A-4147-A177-3AD203B41FA5}">
                      <a16:colId xmlns:a16="http://schemas.microsoft.com/office/drawing/2014/main" val="690401173"/>
                    </a:ext>
                  </a:extLst>
                </a:gridCol>
                <a:gridCol w="1302647">
                  <a:extLst>
                    <a:ext uri="{9D8B030D-6E8A-4147-A177-3AD203B41FA5}">
                      <a16:colId xmlns:a16="http://schemas.microsoft.com/office/drawing/2014/main" val="3631670849"/>
                    </a:ext>
                  </a:extLst>
                </a:gridCol>
              </a:tblGrid>
              <a:tr h="172395">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TTD of GHS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Premenopausal Patients (n = 2238)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extLst>
                  <a:ext uri="{0D108BD9-81ED-4DB2-BD59-A6C34878D82A}">
                    <a16:rowId xmlns:a16="http://schemas.microsoft.com/office/drawing/2014/main" val="3826049631"/>
                  </a:ext>
                </a:extLst>
              </a:tr>
              <a:tr h="172395">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&lt;40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 Yr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extLst>
                  <a:ext uri="{0D108BD9-81ED-4DB2-BD59-A6C34878D82A}">
                    <a16:rowId xmlns:a16="http://schemas.microsoft.com/office/drawing/2014/main" val="10001"/>
                  </a:ext>
                </a:extLst>
              </a:tr>
              <a:tr h="1723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672349420"/>
                  </a:ext>
                </a:extLst>
              </a:tr>
              <a:tr h="2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723/1115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675/1123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154/276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564/878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521/847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1.030 (0.928-1.145)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1.085 (0.867-1.356)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1.018 (0.903-1.147)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DBD5F2AE-328F-1D49-EB66-866DD93B67B0}"/>
              </a:ext>
            </a:extLst>
          </p:cNvPr>
          <p:cNvGraphicFramePr>
            <a:graphicFrameLocks/>
          </p:cNvGraphicFramePr>
          <p:nvPr>
            <p:extLst>
              <p:ext uri="{D42A27DB-BD31-4B8C-83A1-F6EECF244321}">
                <p14:modId xmlns:p14="http://schemas.microsoft.com/office/powerpoint/2010/main" val="545078851"/>
              </p:ext>
            </p:extLst>
          </p:nvPr>
        </p:nvGraphicFramePr>
        <p:xfrm>
          <a:off x="723899" y="3908133"/>
          <a:ext cx="10750303" cy="1828880"/>
        </p:xfrm>
        <a:graphic>
          <a:graphicData uri="http://schemas.openxmlformats.org/drawingml/2006/table">
            <a:tbl>
              <a:tblPr/>
              <a:tblGrid>
                <a:gridCol w="2934421">
                  <a:extLst>
                    <a:ext uri="{9D8B030D-6E8A-4147-A177-3AD203B41FA5}">
                      <a16:colId xmlns:a16="http://schemas.microsoft.com/office/drawing/2014/main" val="20000"/>
                    </a:ext>
                  </a:extLst>
                </a:gridCol>
                <a:gridCol w="1302647">
                  <a:extLst>
                    <a:ext uri="{9D8B030D-6E8A-4147-A177-3AD203B41FA5}">
                      <a16:colId xmlns:a16="http://schemas.microsoft.com/office/drawing/2014/main" val="1804664907"/>
                    </a:ext>
                  </a:extLst>
                </a:gridCol>
                <a:gridCol w="1302647">
                  <a:extLst>
                    <a:ext uri="{9D8B030D-6E8A-4147-A177-3AD203B41FA5}">
                      <a16:colId xmlns:a16="http://schemas.microsoft.com/office/drawing/2014/main" val="137171731"/>
                    </a:ext>
                  </a:extLst>
                </a:gridCol>
                <a:gridCol w="1302647">
                  <a:extLst>
                    <a:ext uri="{9D8B030D-6E8A-4147-A177-3AD203B41FA5}">
                      <a16:colId xmlns:a16="http://schemas.microsoft.com/office/drawing/2014/main" val="1421731554"/>
                    </a:ext>
                  </a:extLst>
                </a:gridCol>
                <a:gridCol w="1302647">
                  <a:extLst>
                    <a:ext uri="{9D8B030D-6E8A-4147-A177-3AD203B41FA5}">
                      <a16:colId xmlns:a16="http://schemas.microsoft.com/office/drawing/2014/main" val="2016657898"/>
                    </a:ext>
                  </a:extLst>
                </a:gridCol>
                <a:gridCol w="1302647">
                  <a:extLst>
                    <a:ext uri="{9D8B030D-6E8A-4147-A177-3AD203B41FA5}">
                      <a16:colId xmlns:a16="http://schemas.microsoft.com/office/drawing/2014/main" val="619329321"/>
                    </a:ext>
                  </a:extLst>
                </a:gridCol>
                <a:gridCol w="1302647">
                  <a:extLst>
                    <a:ext uri="{9D8B030D-6E8A-4147-A177-3AD203B41FA5}">
                      <a16:colId xmlns:a16="http://schemas.microsoft.com/office/drawing/2014/main" val="1836151244"/>
                    </a:ext>
                  </a:extLst>
                </a:gridCol>
              </a:tblGrid>
              <a:tr h="172395">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TTD of GHS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6">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Postmenopausal Patients (n = 2844)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extLst>
                  <a:ext uri="{0D108BD9-81ED-4DB2-BD59-A6C34878D82A}">
                    <a16:rowId xmlns:a16="http://schemas.microsoft.com/office/drawing/2014/main" val="3826049631"/>
                  </a:ext>
                </a:extLst>
              </a:tr>
              <a:tr h="172395">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tc>
                <a:extLst>
                  <a:ext uri="{0D108BD9-81ED-4DB2-BD59-A6C34878D82A}">
                    <a16:rowId xmlns:a16="http://schemas.microsoft.com/office/drawing/2014/main" val="10001"/>
                  </a:ext>
                </a:extLst>
              </a:tr>
              <a:tr h="1723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672349420"/>
                  </a:ext>
                </a:extLst>
              </a:tr>
              <a:tr h="2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880/1424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824/1420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426/703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422/735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454/721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402/685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1.040 (0.945-1.144)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0.996 (0.870-1.141)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1.082 (0.945-1.238)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972C0F-0326-7046-CA7C-BB1E2B3A9ACA}"/>
              </a:ext>
            </a:extLst>
          </p:cNvPr>
          <p:cNvSpPr txBox="1">
            <a:spLocks noChangeArrowheads="1"/>
          </p:cNvSpPr>
          <p:nvPr/>
        </p:nvSpPr>
        <p:spPr bwMode="auto">
          <a:xfrm>
            <a:off x="604675" y="1513047"/>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Phase III NATALEE showed improved iDFS, DDFS, RFS, and DRFS with ribociclib + NSAI vs NSAI alone in patients with stage II/III HR+/HER2- EBC at risk of recurrence regardless of menopausal status and age</a:t>
            </a:r>
          </a:p>
          <a:p>
            <a:pPr lvl="1"/>
            <a:r>
              <a:rPr lang="en-US" altLang="en-US" sz="2200" kern="0" dirty="0"/>
              <a:t>Ribociclib benefit appears to be maintained beyond the 3-yr treatment period</a:t>
            </a:r>
          </a:p>
          <a:p>
            <a:r>
              <a:rPr lang="en-US" altLang="en-US" sz="2400" kern="0" dirty="0"/>
              <a:t>Safety profile was manageable across subgroups</a:t>
            </a:r>
          </a:p>
          <a:p>
            <a:pPr lvl="1"/>
            <a:r>
              <a:rPr lang="en-US" altLang="en-US" sz="2200" kern="0" dirty="0"/>
              <a:t>Younger premenopausal patients were less likely to discontinue ribociclib due to AEs</a:t>
            </a:r>
          </a:p>
          <a:p>
            <a:r>
              <a:rPr lang="en-US" altLang="en-US" sz="2400" kern="0" dirty="0"/>
              <a:t>Patients receiving ribociclib + NSAI maintained global health status and physical functioning scores across subgroups</a:t>
            </a:r>
          </a:p>
          <a:p>
            <a:r>
              <a:rPr lang="en-US" altLang="en-US" sz="2400" kern="0" dirty="0"/>
              <a:t>Investigators conclude that ribociclib + NSAI provides clinical benefit to a broad population of patients with stage II/III HR+/HER2- EBC</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Investigators’ Conclusions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Kalinsky. ASCO 2025. Abstr 516.</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B5518F-FCE8-4AD7-A296-2EB9B2AFF6D1}">
  <ds:schemaRef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2006/metadata/properties"/>
    <ds:schemaRef ds:uri="http://schemas.microsoft.com/office/infopath/2007/PartnerControls"/>
    <ds:schemaRef ds:uri="22fd6914-46d4-4c7e-bbad-46e82841b69d"/>
    <ds:schemaRef ds:uri="e221d7ca-44a6-49dd-890c-e5a2519c2017"/>
    <ds:schemaRef ds:uri="http://www.w3.org/XML/1998/namespace"/>
    <ds:schemaRef ds:uri="http://purl.org/dc/terms/"/>
  </ds:schemaRefs>
</ds:datastoreItem>
</file>

<file path=customXml/itemProps2.xml><?xml version="1.0" encoding="utf-8"?>
<ds:datastoreItem xmlns:ds="http://schemas.openxmlformats.org/officeDocument/2006/customXml" ds:itemID="{1CE6BADC-02B2-4AF0-81F4-00C9C291DBD3}">
  <ds:schemaRefs>
    <ds:schemaRef ds:uri="http://schemas.microsoft.com/sharepoint/v3/contenttype/forms"/>
  </ds:schemaRefs>
</ds:datastoreItem>
</file>

<file path=customXml/itemProps3.xml><?xml version="1.0" encoding="utf-8"?>
<ds:datastoreItem xmlns:ds="http://schemas.openxmlformats.org/officeDocument/2006/customXml" ds:itemID="{C29D9DF4-FDBF-4E51-B9DE-98E0987DB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2100</TotalTime>
  <Words>2284</Words>
  <Application>Microsoft Office PowerPoint</Application>
  <PresentationFormat>Widescreen</PresentationFormat>
  <Paragraphs>644</Paragraphs>
  <Slides>12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NATALEE: Outcomes by Menopausal Status and Age From a Phase III Trial of Adjuvant Ribociclib + NSAI vs NSAI Alone in Patients With HR+/HER2- EBC</vt:lpstr>
      <vt:lpstr>About These Slides</vt:lpstr>
      <vt:lpstr>NATALEE: Background</vt:lpstr>
      <vt:lpstr>NATALEE: Study Design</vt:lpstr>
      <vt:lpstr>NATALEE: Baseline Characteristics </vt:lpstr>
      <vt:lpstr>NATALEE: iDFS by Menopausal Status</vt:lpstr>
      <vt:lpstr>NATALEE: Efficacy in Premenopausal Patients </vt:lpstr>
      <vt:lpstr>NATALEE: Efficacy in Postmenopausal Patients </vt:lpstr>
      <vt:lpstr>NATALEE: Ribociclib Safety by Menopausal Status</vt:lpstr>
      <vt:lpstr>NATALEE: QoL by Menopausal Status</vt:lpstr>
      <vt:lpstr>NATALEE: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NATALEE: Outcomes by Menopausal Status and Age From a Phase III Trial of Adjuvant Ribociclib + NSAI vs NSAI Alone in Patients With HR+/HER2- EBC</dc:title>
  <dc:creator>Timothy Quill</dc:creator>
  <cp:lastModifiedBy>Valerie Wenzel</cp:lastModifiedBy>
  <cp:revision>13</cp:revision>
  <dcterms:created xsi:type="dcterms:W3CDTF">2024-05-30T12:33:52Z</dcterms:created>
  <dcterms:modified xsi:type="dcterms:W3CDTF">2025-06-04T16:28:58Z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