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2"/>
  </p:notesMasterIdLst>
  <p:handoutMasterIdLst>
    <p:handoutMasterId r:id="rId23"/>
  </p:handoutMasterIdLst>
  <p:sldIdLst>
    <p:sldId id="321" r:id="rId8"/>
    <p:sldId id="308" r:id="rId9"/>
    <p:sldId id="323" r:id="rId10"/>
    <p:sldId id="322" r:id="rId11"/>
    <p:sldId id="324" r:id="rId12"/>
    <p:sldId id="325" r:id="rId13"/>
    <p:sldId id="326" r:id="rId14"/>
    <p:sldId id="554" r:id="rId15"/>
    <p:sldId id="555" r:id="rId16"/>
    <p:sldId id="556" r:id="rId17"/>
    <p:sldId id="557" r:id="rId18"/>
    <p:sldId id="329" r:id="rId19"/>
    <p:sldId id="330" r:id="rId20"/>
    <p:sldId id="558" r:id="rId21"/>
  </p:sldIdLst>
  <p:sldSz cx="12192000" cy="6858000"/>
  <p:notesSz cx="7315200" cy="9601200"/>
  <p:custDataLst>
    <p:tags r:id="rId2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indy Tanzola" initials="MT" lastIdx="1" clrIdx="15">
    <p:extLst>
      <p:ext uri="{19B8F6BF-5375-455C-9EA6-DF929625EA0E}">
        <p15:presenceInfo xmlns:p15="http://schemas.microsoft.com/office/powerpoint/2012/main" userId="S::mtanzola@gotoper.com::47393621-f287-4eae-b41f-5126b3036efb" providerId="AD"/>
      </p:ext>
    </p:extLst>
  </p:cmAuthor>
  <p:cmAuthor id="17" name="Gordon Kelley" initials="GK" lastIdx="13" clrIdx="16">
    <p:extLst>
      <p:ext uri="{19B8F6BF-5375-455C-9EA6-DF929625EA0E}">
        <p15:presenceInfo xmlns:p15="http://schemas.microsoft.com/office/powerpoint/2012/main" userId="S::gkelley@clinicaloptions.com::7e3d11cf-7436-4611-80d7-51121a63678e" providerId="AD"/>
      </p:ext>
    </p:extLst>
  </p:cmAuthor>
  <p:cmAuthor id="18" name="nhanson" initials="n" lastIdx="7" clrIdx="17">
    <p:extLst>
      <p:ext uri="{19B8F6BF-5375-455C-9EA6-DF929625EA0E}">
        <p15:presenceInfo xmlns:p15="http://schemas.microsoft.com/office/powerpoint/2012/main" userId="nhanson"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Christy Seals" initials="CS" lastIdx="1" clrIdx="19">
    <p:extLst>
      <p:ext uri="{19B8F6BF-5375-455C-9EA6-DF929625EA0E}">
        <p15:presenceInfo xmlns:p15="http://schemas.microsoft.com/office/powerpoint/2012/main" userId="S::cseals@clinicaloptions.com::0852e532-1f9e-4bbf-9b56-be19a9543a31" providerId="AD"/>
      </p:ext>
    </p:extLst>
  </p:cmAuthor>
  <p:cmAuthor id="21" name="Abigail" initials="A" lastIdx="4" clrIdx="20">
    <p:extLst>
      <p:ext uri="{19B8F6BF-5375-455C-9EA6-DF929625EA0E}">
        <p15:presenceInfo xmlns:p15="http://schemas.microsoft.com/office/powerpoint/2012/main" userId="7f3407a22d98fbb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1E9CD0-CEA0-4B9D-AF25-F6D6C9B3AD36}" v="18" dt="2023-02-21T20:20:05.50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71" autoAdjust="0"/>
    <p:restoredTop sz="90360" autoAdjust="0"/>
  </p:normalViewPr>
  <p:slideViewPr>
    <p:cSldViewPr snapToGrid="0">
      <p:cViewPr varScale="1">
        <p:scale>
          <a:sx n="65" d="100"/>
          <a:sy n="65" d="100"/>
        </p:scale>
        <p:origin x="660" y="6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HSPC, hormone-sensitive prostate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145938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mHSPC, metastatic hormone-sensitive prostate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65078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ea typeface="ＭＳ Ｐゴシック" pitchFamily="34" charset="-128"/>
              </a:rPr>
              <a:t>ADT, androgen deprivation therapy; CRPC, castration-resistant prostate cancer; ECOG, Eastern Cooperative Oncology Group; HSPC, hormone-sensitive prostate cancer; </a:t>
            </a:r>
            <a:r>
              <a:rPr lang="en-US" b="0" i="1" dirty="0"/>
              <a:t>OS, overall survival; </a:t>
            </a:r>
            <a:r>
              <a:rPr lang="en-US" b="0" i="1" dirty="0">
                <a:ea typeface="ＭＳ Ｐゴシック" pitchFamily="34" charset="-128"/>
              </a:rPr>
              <a:t>PD, progressive disease; PS, performance status; SSE, symptomatic skeletal event; tx, treatment; ULN, upper limit of normal.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02873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735766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Daro, darolutamide; LN, lymph node; PSA, prostate-specific antigen.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32282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estimable;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34496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estimable;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09382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 NE, not estimable.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03347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 NE, not estimable.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2063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 Daro, darolutamide; NR, not reached; SSE, symptomatic skeletal event; sx, symptoms;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15625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Daro, darolutamide;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970469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mHSPC, metastatic hormone-sensitive prostate cancer; OS, overall survival; SSE, symptomatic skeletal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551658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1124158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28792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117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39173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11259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202879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86509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4869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629951821"/>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ARASENS: Post Hoc Analysis of </a:t>
            </a:r>
            <a:br>
              <a:rPr lang="en-US" sz="4000" dirty="0"/>
            </a:br>
            <a:r>
              <a:rPr lang="en-US" sz="4000" dirty="0"/>
              <a:t>Outcomes by Disease Volume and Risk </a:t>
            </a:r>
            <a:br>
              <a:rPr lang="en-US" sz="4000" dirty="0"/>
            </a:br>
            <a:r>
              <a:rPr lang="en-US" sz="4000" dirty="0"/>
              <a:t>With Darolutamide vs Placebo in Combination With ADT + Docetaxel in Metastatic HSPC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ARASENS: Background</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r>
              <a:rPr lang="en-US" dirty="0"/>
              <a:t>ARASENS: randomized phase III trial of darolutamide vs placebo, </a:t>
            </a:r>
            <a:br>
              <a:rPr lang="en-US" dirty="0"/>
            </a:br>
            <a:r>
              <a:rPr lang="en-US" dirty="0"/>
              <a:t>each with ADT and docetaxel, in patients with mHSPC</a:t>
            </a:r>
            <a:r>
              <a:rPr lang="en-US" baseline="30000" dirty="0"/>
              <a:t>1</a:t>
            </a:r>
          </a:p>
          <a:p>
            <a:pPr lvl="1"/>
            <a:r>
              <a:rPr lang="en-US" dirty="0"/>
              <a:t>Primary analysis: darolutamide associated with 32.5% reduced risk of death vs placebo (HR: 0.68; </a:t>
            </a:r>
            <a:r>
              <a:rPr lang="en-US" i="1" dirty="0"/>
              <a:t>P </a:t>
            </a:r>
            <a:r>
              <a:rPr lang="en-US" dirty="0"/>
              <a:t>&lt;.001)</a:t>
            </a:r>
          </a:p>
          <a:p>
            <a:pPr lvl="1"/>
            <a:r>
              <a:rPr lang="en-US" dirty="0"/>
              <a:t>Addition of darolutamide to ADT and docetaxel did not increase toxicity</a:t>
            </a:r>
          </a:p>
          <a:p>
            <a:r>
              <a:rPr lang="en-US" dirty="0"/>
              <a:t>Metastatic disease burden associated with prognosis in mHSPC</a:t>
            </a:r>
            <a:r>
              <a:rPr lang="en-US" baseline="30000" dirty="0"/>
              <a:t>2,3</a:t>
            </a:r>
            <a:endParaRPr lang="en-US" dirty="0"/>
          </a:p>
          <a:p>
            <a:r>
              <a:rPr lang="en-US" dirty="0"/>
              <a:t>Current post hoc analysis explored influence of disease burden and risk on efficacy and safety outcomes in ARASENS</a:t>
            </a:r>
            <a:r>
              <a:rPr lang="en-US" baseline="30000" dirty="0"/>
              <a:t>4,5</a:t>
            </a:r>
            <a:endParaRPr lang="en-US" dirty="0"/>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204249"/>
            <a:ext cx="872131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1</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Smith. NEJM. 2022;386:1132. 2. Sweeney</a:t>
            </a:r>
            <a:r>
              <a:rPr lang="nl-NL" altLang="en-US" sz="1200" b="0" spc="-10" dirty="0">
                <a:solidFill>
                  <a:srgbClr val="455560"/>
                </a:solidFill>
                <a:latin typeface="Calibri" panose="020F0502020204030204" pitchFamily="34" charset="0"/>
                <a:cs typeface="Calibri" panose="020F0502020204030204" pitchFamily="34" charset="0"/>
              </a:rPr>
              <a:t>. NEJM. 2015;373:737. </a:t>
            </a:r>
            <a:br>
              <a:rPr lang="nl-NL" altLang="en-US" sz="1200" b="0" spc="-10" dirty="0">
                <a:solidFill>
                  <a:srgbClr val="455560"/>
                </a:solidFill>
                <a:latin typeface="Calibri" panose="020F0502020204030204" pitchFamily="34" charset="0"/>
                <a:cs typeface="Calibri" panose="020F0502020204030204" pitchFamily="34" charset="0"/>
              </a:rPr>
            </a:br>
            <a:r>
              <a:rPr lang="nl-NL" altLang="en-US" sz="1200" b="0" spc="-10" dirty="0">
                <a:solidFill>
                  <a:srgbClr val="455560"/>
                </a:solidFill>
                <a:latin typeface="Calibri" panose="020F0502020204030204" pitchFamily="34" charset="0"/>
                <a:cs typeface="Calibri" panose="020F0502020204030204" pitchFamily="34" charset="0"/>
              </a:rPr>
              <a:t>3. Fizazi. NEJM. 2017;377:352. 4. Hussain. ASCO GU 2023. Abstr 15. 5.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 </a:t>
            </a:r>
          </a:p>
        </p:txBody>
      </p:sp>
    </p:spTree>
    <p:extLst>
      <p:ext uri="{BB962C8B-B14F-4D97-AF65-F5344CB8AC3E}">
        <p14:creationId xmlns:p14="http://schemas.microsoft.com/office/powerpoint/2010/main" val="201559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30BD-9632-A78F-888C-615CDA882650}"/>
              </a:ext>
            </a:extLst>
          </p:cNvPr>
          <p:cNvSpPr>
            <a:spLocks noGrp="1"/>
          </p:cNvSpPr>
          <p:nvPr>
            <p:ph type="title"/>
          </p:nvPr>
        </p:nvSpPr>
        <p:spPr/>
        <p:txBody>
          <a:bodyPr/>
          <a:lstStyle/>
          <a:p>
            <a:r>
              <a:rPr lang="en-US" dirty="0"/>
              <a:t>ARASENS: Study Design</a:t>
            </a:r>
          </a:p>
        </p:txBody>
      </p:sp>
      <p:sp>
        <p:nvSpPr>
          <p:cNvPr id="4" name="Content Placeholder 5">
            <a:extLst>
              <a:ext uri="{FF2B5EF4-FFF2-40B4-BE49-F238E27FC236}">
                <a16:creationId xmlns:a16="http://schemas.microsoft.com/office/drawing/2014/main" id="{3129EF2F-F655-1181-8D07-B01B16814D0E}"/>
              </a:ext>
            </a:extLst>
          </p:cNvPr>
          <p:cNvSpPr>
            <a:spLocks noGrp="1"/>
          </p:cNvSpPr>
          <p:nvPr>
            <p:ph idx="1"/>
          </p:nvPr>
        </p:nvSpPr>
        <p:spPr>
          <a:xfrm>
            <a:off x="616105" y="1524477"/>
            <a:ext cx="10877529" cy="391705"/>
          </a:xfrm>
        </p:spPr>
        <p:txBody>
          <a:bodyPr/>
          <a:lstStyle/>
          <a:p>
            <a:r>
              <a:rPr lang="en-US" sz="2000" dirty="0"/>
              <a:t>International, randomized, double-blind phase III trial in 286 sites across 23 countries</a:t>
            </a:r>
          </a:p>
        </p:txBody>
      </p:sp>
      <p:sp>
        <p:nvSpPr>
          <p:cNvPr id="5" name="TextBox 330">
            <a:extLst>
              <a:ext uri="{FF2B5EF4-FFF2-40B4-BE49-F238E27FC236}">
                <a16:creationId xmlns:a16="http://schemas.microsoft.com/office/drawing/2014/main" id="{76C194E8-0347-5FCC-BF35-BC3016BCAFDD}"/>
              </a:ext>
            </a:extLst>
          </p:cNvPr>
          <p:cNvSpPr txBox="1">
            <a:spLocks noChangeArrowheads="1"/>
          </p:cNvSpPr>
          <p:nvPr/>
        </p:nvSpPr>
        <p:spPr bwMode="auto">
          <a:xfrm>
            <a:off x="4169460" y="2454105"/>
            <a:ext cx="3291840" cy="1276406"/>
          </a:xfrm>
          <a:prstGeom prst="rect">
            <a:avLst/>
          </a:prstGeom>
          <a:solidFill>
            <a:schemeClr val="accent1"/>
          </a:solidFill>
          <a:ln w="6350">
            <a:noFill/>
            <a:miter lim="800000"/>
            <a:headEnd/>
            <a:tailEnd/>
          </a:ln>
          <a:effectLst/>
        </p:spPr>
        <p:txBody>
          <a:bodyPr lIns="91432" tIns="45716" rIns="91432" bIns="45716" anchor="ctr" anchorCtr="0">
            <a:noAutofit/>
          </a:bodyPr>
          <a:lstStyle/>
          <a:p>
            <a:pPr algn="ctr" defTabSz="457154">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Darolutamide </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600 mg PO BID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ADT </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D</a:t>
            </a: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ocetaxel </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75 mg/m</a:t>
            </a:r>
            <a:r>
              <a:rPr lang="en-US" sz="1600" b="0" baseline="30000" dirty="0">
                <a:solidFill>
                  <a:prstClr val="white"/>
                </a:solidFill>
                <a:latin typeface="Calibri" panose="020F0502020204030204" pitchFamily="34" charset="0"/>
                <a:ea typeface="ＭＳ Ｐゴシック" pitchFamily="34" charset="-128"/>
                <a:cs typeface="Calibri" panose="020F0502020204030204" pitchFamily="34" charset="0"/>
              </a:rPr>
              <a:t>2</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 on </a:t>
            </a:r>
            <a:b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b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D1 </a:t>
            </a:r>
            <a:r>
              <a:rPr kumimoji="0" lang="en-US" sz="1600" b="0" i="0" u="none" strike="noStrike" kern="1200" cap="none" spc="0" normalizeH="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x</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six 28-day cycles</a:t>
            </a:r>
          </a:p>
          <a:p>
            <a:pPr marL="0" marR="0" lvl="0" indent="0" algn="ctr" defTabSz="457154" rtl="0" eaLnBrk="0" fontAlgn="base" latinLnBrk="0" hangingPunct="0">
              <a:lnSpc>
                <a:spcPct val="100000"/>
              </a:lnSpc>
              <a:spcBef>
                <a:spcPct val="0"/>
              </a:spcBef>
              <a:spcAft>
                <a:spcPct val="0"/>
              </a:spcAft>
              <a:buClrTx/>
              <a:buSzTx/>
              <a:buFontTx/>
              <a:buNone/>
              <a:tabLst/>
              <a:defRPr/>
            </a:pP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(n = 651)</a:t>
            </a: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6" name="TextBox 330">
            <a:extLst>
              <a:ext uri="{FF2B5EF4-FFF2-40B4-BE49-F238E27FC236}">
                <a16:creationId xmlns:a16="http://schemas.microsoft.com/office/drawing/2014/main" id="{2CBAB9E9-45FE-5FDE-0CA8-EE452D408EE7}"/>
              </a:ext>
            </a:extLst>
          </p:cNvPr>
          <p:cNvSpPr txBox="1">
            <a:spLocks noChangeArrowheads="1"/>
          </p:cNvSpPr>
          <p:nvPr/>
        </p:nvSpPr>
        <p:spPr bwMode="auto">
          <a:xfrm>
            <a:off x="4169460" y="3757292"/>
            <a:ext cx="3291840" cy="1276406"/>
          </a:xfrm>
          <a:prstGeom prst="rect">
            <a:avLst/>
          </a:prstGeom>
          <a:solidFill>
            <a:schemeClr val="accent3"/>
          </a:solidFill>
          <a:ln w="6350">
            <a:noFill/>
            <a:miter lim="800000"/>
            <a:headEnd/>
            <a:tailEnd/>
          </a:ln>
          <a:effectLst/>
        </p:spPr>
        <p:txBody>
          <a:bodyPr lIns="91432" tIns="45716" rIns="91432" bIns="45716" anchor="ctr" anchorCtr="0">
            <a:noAutofit/>
          </a:bodyPr>
          <a:lstStyle/>
          <a:p>
            <a:pPr algn="ctr" defTabSz="457154">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Placebo</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PO BID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ADT </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a:t>
            </a:r>
          </a:p>
          <a:p>
            <a:pPr marL="0" marR="0" lvl="0" indent="0" algn="ctr" defTabSz="457154" rtl="0" eaLnBrk="0" fontAlgn="base" latinLnBrk="0" hangingPunct="0">
              <a:lnSpc>
                <a:spcPct val="100000"/>
              </a:lnSpc>
              <a:spcBef>
                <a:spcPct val="0"/>
              </a:spcBef>
              <a:spcAft>
                <a:spcPct val="0"/>
              </a:spcAft>
              <a:buClrTx/>
              <a:buSzTx/>
              <a:buFontTx/>
              <a:buNone/>
              <a:tabLst/>
              <a:defRPr/>
            </a:pPr>
            <a:r>
              <a:rPr kumimoji="0" lang="en-US" sz="160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D</a:t>
            </a: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ocetaxel </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75 mg/m</a:t>
            </a:r>
            <a:r>
              <a:rPr lang="en-US" sz="1600" b="0" baseline="30000" dirty="0">
                <a:solidFill>
                  <a:prstClr val="white"/>
                </a:solidFill>
                <a:latin typeface="Calibri" panose="020F0502020204030204" pitchFamily="34" charset="0"/>
                <a:ea typeface="ＭＳ Ｐゴシック" pitchFamily="34" charset="-128"/>
                <a:cs typeface="Calibri" panose="020F0502020204030204" pitchFamily="34" charset="0"/>
              </a:rPr>
              <a:t>2</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 on </a:t>
            </a:r>
            <a:b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b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D1 </a:t>
            </a:r>
            <a:r>
              <a:rPr kumimoji="0" lang="en-US" sz="1600" b="0" i="0" u="none" strike="noStrike" kern="1200" cap="none" spc="0" normalizeH="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x</a:t>
            </a: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 six 28-day cycles</a:t>
            </a:r>
            <a:endParaRPr lang="en-US" sz="1600" b="0" dirty="0">
              <a:solidFill>
                <a:prstClr val="white"/>
              </a:solidFill>
              <a:latin typeface="Calibri" panose="020F0502020204030204" pitchFamily="34" charset="0"/>
              <a:ea typeface="ＭＳ Ｐゴシック" pitchFamily="34" charset="-128"/>
              <a:cs typeface="Calibri" panose="020F0502020204030204" pitchFamily="34" charset="0"/>
            </a:endParaRPr>
          </a:p>
          <a:p>
            <a:pPr marL="0" marR="0" lvl="0" indent="0" algn="ctr" defTabSz="457154" rtl="0" eaLnBrk="0" fontAlgn="base" latinLnBrk="0" hangingPunct="0">
              <a:lnSpc>
                <a:spcPct val="100000"/>
              </a:lnSpc>
              <a:spcBef>
                <a:spcPct val="0"/>
              </a:spcBef>
              <a:spcAft>
                <a:spcPct val="0"/>
              </a:spcAft>
              <a:buClrTx/>
              <a:buSzTx/>
              <a:buFontTx/>
              <a:buNone/>
              <a:tabLst/>
              <a:defRPr/>
            </a:pP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(n = 655)</a:t>
            </a:r>
            <a:endPar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7" name="TextBox 6">
            <a:extLst>
              <a:ext uri="{FF2B5EF4-FFF2-40B4-BE49-F238E27FC236}">
                <a16:creationId xmlns:a16="http://schemas.microsoft.com/office/drawing/2014/main" id="{45F9057D-053C-06BB-8706-0E9216206ECE}"/>
              </a:ext>
            </a:extLst>
          </p:cNvPr>
          <p:cNvSpPr txBox="1"/>
          <p:nvPr/>
        </p:nvSpPr>
        <p:spPr bwMode="auto">
          <a:xfrm>
            <a:off x="1360529" y="3055120"/>
            <a:ext cx="196794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with newly diagnosed metastatic </a:t>
            </a:r>
            <a:r>
              <a:rPr lang="en-US" sz="1600" b="0" dirty="0">
                <a:solidFill>
                  <a:srgbClr val="000000"/>
                </a:solidFill>
                <a:latin typeface="Calibri" panose="020F0502020204030204" pitchFamily="34" charset="0"/>
                <a:cs typeface="Calibri" panose="020F0502020204030204" pitchFamily="34" charset="0"/>
              </a:rPr>
              <a:t>H</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SPC; ECOG PS 0/1; candidates for ADT, docetaxel</a:t>
            </a:r>
            <a:br>
              <a:rPr lang="en-US" sz="1600" b="0" dirty="0">
                <a:solidFill>
                  <a:srgbClr val="000000"/>
                </a:solidFill>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 = 1305)</a:t>
            </a:r>
          </a:p>
        </p:txBody>
      </p:sp>
      <p:sp>
        <p:nvSpPr>
          <p:cNvPr id="8" name="TextBox 7">
            <a:extLst>
              <a:ext uri="{FF2B5EF4-FFF2-40B4-BE49-F238E27FC236}">
                <a16:creationId xmlns:a16="http://schemas.microsoft.com/office/drawing/2014/main" id="{916CE32E-6A85-60A7-5D92-C81A7801F0C2}"/>
              </a:ext>
            </a:extLst>
          </p:cNvPr>
          <p:cNvSpPr txBox="1"/>
          <p:nvPr/>
        </p:nvSpPr>
        <p:spPr bwMode="auto">
          <a:xfrm>
            <a:off x="1513738" y="1859829"/>
            <a:ext cx="449249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Stratified by extent of disease (M1a vs M1b vs M1c), alkaline </a:t>
            </a:r>
            <a:r>
              <a:rPr lang="en-US" sz="1600" b="0" i="1" dirty="0">
                <a:solidFill>
                  <a:srgbClr val="000000"/>
                </a:solidFill>
                <a:latin typeface="Calibri" panose="020F0502020204030204" pitchFamily="34" charset="0"/>
                <a:cs typeface="Calibri" panose="020F0502020204030204" pitchFamily="34" charset="0"/>
              </a:rPr>
              <a:t>phosphatase level (&lt; vs ≥ ULN)</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cxnSp>
        <p:nvCxnSpPr>
          <p:cNvPr id="9" name="Straight Arrow Connector 8">
            <a:extLst>
              <a:ext uri="{FF2B5EF4-FFF2-40B4-BE49-F238E27FC236}">
                <a16:creationId xmlns:a16="http://schemas.microsoft.com/office/drawing/2014/main" id="{57C8D21A-E760-8176-B0D3-3C6ADB4F8BC2}"/>
              </a:ext>
            </a:extLst>
          </p:cNvPr>
          <p:cNvCxnSpPr>
            <a:cxnSpLocks/>
          </p:cNvCxnSpPr>
          <p:nvPr/>
        </p:nvCxnSpPr>
        <p:spPr bwMode="auto">
          <a:xfrm>
            <a:off x="7533861" y="3696625"/>
            <a:ext cx="586409" cy="6867"/>
          </a:xfrm>
          <a:prstGeom prst="straightConnector1">
            <a:avLst/>
          </a:prstGeom>
          <a:noFill/>
          <a:ln w="28575" cap="flat" cmpd="sng" algn="ctr">
            <a:solidFill>
              <a:schemeClr val="bg1"/>
            </a:solidFill>
            <a:prstDash val="solid"/>
            <a:round/>
            <a:headEnd type="none" w="med" len="med"/>
            <a:tailEnd type="triangle"/>
          </a:ln>
          <a:effectLst/>
        </p:spPr>
      </p:cxnSp>
      <p:sp>
        <p:nvSpPr>
          <p:cNvPr id="10" name="Text Box 15">
            <a:extLst>
              <a:ext uri="{FF2B5EF4-FFF2-40B4-BE49-F238E27FC236}">
                <a16:creationId xmlns:a16="http://schemas.microsoft.com/office/drawing/2014/main" id="{215E2ED5-A518-89DB-6DC8-C0DA533E6D9E}"/>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2022;386:1132. Hussain. ASCO GU 2023. Abstr 15.</a:t>
            </a:r>
          </a:p>
        </p:txBody>
      </p:sp>
      <p:sp>
        <p:nvSpPr>
          <p:cNvPr id="11" name="TextBox 10">
            <a:extLst>
              <a:ext uri="{FF2B5EF4-FFF2-40B4-BE49-F238E27FC236}">
                <a16:creationId xmlns:a16="http://schemas.microsoft.com/office/drawing/2014/main" id="{EC302CD7-4ADB-9729-3CC3-0D9E859711E6}"/>
              </a:ext>
            </a:extLst>
          </p:cNvPr>
          <p:cNvSpPr txBox="1"/>
          <p:nvPr/>
        </p:nvSpPr>
        <p:spPr bwMode="auto">
          <a:xfrm>
            <a:off x="8269337" y="3038339"/>
            <a:ext cx="236193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Until symptomatic PD, change in neoplastic tx, unacceptable toxicity, patient</a:t>
            </a:r>
            <a:r>
              <a:rPr kumimoji="0" lang="en-US" sz="1600" b="0" i="1" u="none" strike="noStrike" kern="1200" cap="none" spc="0" normalizeH="0" baseline="0" noProof="0" dirty="0">
                <a:ln>
                  <a:noFill/>
                </a:ln>
                <a:solidFill>
                  <a:srgbClr val="000000"/>
                </a:solidFill>
                <a:effectLst/>
                <a:uLnTx/>
                <a:uFillTx/>
                <a:latin typeface="+mn-lt"/>
              </a:rPr>
              <a:t>–</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physician decision, or nonadherence</a:t>
            </a:r>
          </a:p>
        </p:txBody>
      </p:sp>
      <p:cxnSp>
        <p:nvCxnSpPr>
          <p:cNvPr id="12" name="Straight Arrow Connector 11">
            <a:extLst>
              <a:ext uri="{FF2B5EF4-FFF2-40B4-BE49-F238E27FC236}">
                <a16:creationId xmlns:a16="http://schemas.microsoft.com/office/drawing/2014/main" id="{09701161-7B83-D7D1-2D38-36066042C2F4}"/>
              </a:ext>
            </a:extLst>
          </p:cNvPr>
          <p:cNvCxnSpPr>
            <a:cxnSpLocks/>
          </p:cNvCxnSpPr>
          <p:nvPr/>
        </p:nvCxnSpPr>
        <p:spPr bwMode="auto">
          <a:xfrm>
            <a:off x="3748969" y="2454105"/>
            <a:ext cx="0" cy="607159"/>
          </a:xfrm>
          <a:prstGeom prst="straightConnector1">
            <a:avLst/>
          </a:prstGeom>
          <a:noFill/>
          <a:ln w="28575" cap="flat" cmpd="sng" algn="ctr">
            <a:solidFill>
              <a:schemeClr val="bg1"/>
            </a:solidFill>
            <a:prstDash val="sysDot"/>
            <a:round/>
            <a:headEnd type="none" w="med" len="med"/>
            <a:tailEnd type="triangle"/>
          </a:ln>
          <a:effectLst/>
        </p:spPr>
      </p:cxnSp>
      <p:sp>
        <p:nvSpPr>
          <p:cNvPr id="13" name="Line 53">
            <a:extLst>
              <a:ext uri="{FF2B5EF4-FFF2-40B4-BE49-F238E27FC236}">
                <a16:creationId xmlns:a16="http://schemas.microsoft.com/office/drawing/2014/main" id="{1A6AB67B-FABE-5FD7-7FB9-9A74F2446356}"/>
              </a:ext>
            </a:extLst>
          </p:cNvPr>
          <p:cNvSpPr>
            <a:spLocks noChangeShapeType="1"/>
          </p:cNvSpPr>
          <p:nvPr/>
        </p:nvSpPr>
        <p:spPr bwMode="auto">
          <a:xfrm>
            <a:off x="3437819" y="400424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4760F2A2-CC37-5528-72FD-10EF38DFC335}"/>
              </a:ext>
            </a:extLst>
          </p:cNvPr>
          <p:cNvSpPr>
            <a:spLocks noChangeShapeType="1"/>
          </p:cNvSpPr>
          <p:nvPr/>
        </p:nvSpPr>
        <p:spPr bwMode="auto">
          <a:xfrm flipV="1">
            <a:off x="3437819" y="304503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Content Placeholder 5">
            <a:extLst>
              <a:ext uri="{FF2B5EF4-FFF2-40B4-BE49-F238E27FC236}">
                <a16:creationId xmlns:a16="http://schemas.microsoft.com/office/drawing/2014/main" id="{74BA60DE-F2DF-C525-BB2F-9922CB3443D6}"/>
              </a:ext>
            </a:extLst>
          </p:cNvPr>
          <p:cNvSpPr txBox="1">
            <a:spLocks/>
          </p:cNvSpPr>
          <p:nvPr/>
        </p:nvSpPr>
        <p:spPr bwMode="auto">
          <a:xfrm>
            <a:off x="616105" y="5051155"/>
            <a:ext cx="10877529" cy="1276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1" kern="0" dirty="0"/>
              <a:t>Primary endpoint: </a:t>
            </a:r>
            <a:r>
              <a:rPr lang="en-US" sz="1800" b="0" kern="0" dirty="0"/>
              <a:t>OS</a:t>
            </a:r>
          </a:p>
          <a:p>
            <a:r>
              <a:rPr lang="en-US" sz="1800" b="1" kern="0" dirty="0"/>
              <a:t>Secondary endpoints tested hierarchically in this order: </a:t>
            </a:r>
            <a:r>
              <a:rPr lang="en-US" sz="1800" b="0" kern="0" dirty="0"/>
              <a:t>time to CRPC, time to pain progression, </a:t>
            </a:r>
            <a:br>
              <a:rPr lang="en-US" sz="1800" b="0" kern="0" dirty="0"/>
            </a:br>
            <a:r>
              <a:rPr lang="en-US" sz="1800" b="0" kern="0" dirty="0"/>
              <a:t>SSE-free survival, time to first SSE, time to initiation of subsequent anticancer therapy, time to worsening </a:t>
            </a:r>
            <a:br>
              <a:rPr lang="en-US" sz="1800" b="0" kern="0" dirty="0"/>
            </a:br>
            <a:r>
              <a:rPr lang="en-US" sz="1800" b="0" kern="0" dirty="0"/>
              <a:t>of physical symptoms, time to first opioid use, safety</a:t>
            </a:r>
          </a:p>
        </p:txBody>
      </p:sp>
    </p:spTree>
    <p:extLst>
      <p:ext uri="{BB962C8B-B14F-4D97-AF65-F5344CB8AC3E}">
        <p14:creationId xmlns:p14="http://schemas.microsoft.com/office/powerpoint/2010/main" val="347922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ARASENS: Disease Volume and Risk Definitions and Frequencies</a:t>
            </a:r>
          </a:p>
        </p:txBody>
      </p:sp>
      <p:graphicFrame>
        <p:nvGraphicFramePr>
          <p:cNvPr id="4" name="Group 3">
            <a:extLst>
              <a:ext uri="{FF2B5EF4-FFF2-40B4-BE49-F238E27FC236}">
                <a16:creationId xmlns:a16="http://schemas.microsoft.com/office/drawing/2014/main" id="{D9A4B7CD-291B-4584-2A31-C308F94D30CD}"/>
              </a:ext>
            </a:extLst>
          </p:cNvPr>
          <p:cNvGraphicFramePr>
            <a:graphicFrameLocks/>
          </p:cNvGraphicFramePr>
          <p:nvPr>
            <p:extLst>
              <p:ext uri="{D42A27DB-BD31-4B8C-83A1-F6EECF244321}">
                <p14:modId xmlns:p14="http://schemas.microsoft.com/office/powerpoint/2010/main" val="51681660"/>
              </p:ext>
            </p:extLst>
          </p:nvPr>
        </p:nvGraphicFramePr>
        <p:xfrm>
          <a:off x="727076" y="1604963"/>
          <a:ext cx="10525124" cy="2316512"/>
        </p:xfrm>
        <a:graphic>
          <a:graphicData uri="http://schemas.openxmlformats.org/drawingml/2006/table">
            <a:tbl>
              <a:tblPr/>
              <a:tblGrid>
                <a:gridCol w="2761191">
                  <a:extLst>
                    <a:ext uri="{9D8B030D-6E8A-4147-A177-3AD203B41FA5}">
                      <a16:colId xmlns:a16="http://schemas.microsoft.com/office/drawing/2014/main" val="20000"/>
                    </a:ext>
                  </a:extLst>
                </a:gridCol>
                <a:gridCol w="4409489">
                  <a:extLst>
                    <a:ext uri="{9D8B030D-6E8A-4147-A177-3AD203B41FA5}">
                      <a16:colId xmlns:a16="http://schemas.microsoft.com/office/drawing/2014/main" val="20001"/>
                    </a:ext>
                  </a:extLst>
                </a:gridCol>
                <a:gridCol w="3354444">
                  <a:extLst>
                    <a:ext uri="{9D8B030D-6E8A-4147-A177-3AD203B41FA5}">
                      <a16:colId xmlns:a16="http://schemas.microsoft.com/office/drawing/2014/main" val="20002"/>
                    </a:ext>
                  </a:extLst>
                </a:gridCol>
              </a:tblGrid>
              <a:tr h="65972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High-Volume Disease</a:t>
                      </a:r>
                      <a:r>
                        <a:rPr kumimoji="0" lang="en-US" sz="2000" b="1" i="0" u="none" strike="noStrike" cap="none" normalizeH="0" baseline="30000" dirty="0">
                          <a:ln>
                            <a:noFill/>
                          </a:ln>
                          <a:solidFill>
                            <a:schemeClr val="tx1"/>
                          </a:solidFill>
                          <a:effectLst/>
                          <a:latin typeface="Calibri" panose="020F0502020204030204" pitchFamily="34" charset="0"/>
                        </a:rPr>
                        <a:t>1,2</a:t>
                      </a:r>
                      <a:endParaRPr kumimoji="0" lang="en-US" sz="20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1005/1305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High-Risk Disease</a:t>
                      </a:r>
                      <a:r>
                        <a:rPr kumimoji="0" lang="en-US" sz="2000" b="1" i="0" u="none" strike="noStrike" cap="none" normalizeH="0" baseline="30000" dirty="0">
                          <a:ln>
                            <a:noFill/>
                          </a:ln>
                          <a:solidFill>
                            <a:schemeClr val="tx1"/>
                          </a:solidFill>
                          <a:effectLst/>
                          <a:latin typeface="Calibri" panose="020F0502020204030204" pitchFamily="34" charset="0"/>
                        </a:rPr>
                        <a:t>1,2</a:t>
                      </a:r>
                      <a:endParaRPr kumimoji="0" lang="en-US" sz="20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912/1305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425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Definition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CHAARTED Criteria</a:t>
                      </a:r>
                      <a:r>
                        <a:rPr kumimoji="0" lang="en-US" sz="2000" b="1" i="0" u="none" strike="noStrike" cap="none" normalizeH="0" baseline="30000" dirty="0">
                          <a:ln>
                            <a:noFill/>
                          </a:ln>
                          <a:solidFill>
                            <a:schemeClr val="bg2">
                              <a:lumMod val="10000"/>
                            </a:schemeClr>
                          </a:solidFill>
                          <a:effectLst/>
                          <a:latin typeface="Calibri" panose="020F0502020204030204" pitchFamily="34" charset="0"/>
                        </a:rPr>
                        <a:t>3</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Visceral metastases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bone metastases (≥1 beyond vertebral column/pelvis*)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LATITUDE Criteria</a:t>
                      </a:r>
                      <a:r>
                        <a:rPr kumimoji="0" lang="en-US" sz="2000" b="1"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risk factors: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Gleason score ≥8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bone metastases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Visceral metastasis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204249"/>
            <a:ext cx="872131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1</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lang="nl-NL" altLang="en-US" sz="1200" b="0" spc="-10" dirty="0">
                <a:solidFill>
                  <a:srgbClr val="455560"/>
                </a:solidFill>
                <a:latin typeface="Calibri" panose="020F0502020204030204" pitchFamily="34" charset="0"/>
                <a:cs typeface="Calibri" panose="020F0502020204030204" pitchFamily="34" charset="0"/>
              </a:rPr>
              <a:t>Hussain. ASCO GU 2023. Abstr 15. 2.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br>
              <a:rPr lang="nl-NL" altLang="en-US" sz="1200" b="0" spc="-10" dirty="0">
                <a:solidFill>
                  <a:srgbClr val="455560"/>
                </a:solidFill>
                <a:latin typeface="Calibri" panose="020F0502020204030204" pitchFamily="34" charset="0"/>
                <a:cs typeface="Calibri" panose="020F0502020204030204" pitchFamily="34" charset="0"/>
              </a:rPr>
            </a:br>
            <a:r>
              <a:rPr lang="nl-NL" altLang="en-US" sz="1200" b="0" spc="-10" dirty="0">
                <a:solidFill>
                  <a:srgbClr val="455560"/>
                </a:solidFill>
                <a:latin typeface="Calibri" panose="020F0502020204030204" pitchFamily="34" charset="0"/>
                <a:cs typeface="Calibri" panose="020F0502020204030204" pitchFamily="34" charset="0"/>
              </a:rPr>
              <a:t>3.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Sweeney</a:t>
            </a:r>
            <a:r>
              <a:rPr lang="nl-NL" altLang="en-US" sz="1200" b="0" spc="-10" dirty="0">
                <a:solidFill>
                  <a:srgbClr val="455560"/>
                </a:solidFill>
                <a:latin typeface="Calibri" panose="020F0502020204030204" pitchFamily="34" charset="0"/>
                <a:cs typeface="Calibri" panose="020F0502020204030204" pitchFamily="34" charset="0"/>
              </a:rPr>
              <a:t>. NEJM. 2015;373:737. 4. Fizazi. NEJM. 2017;377:352.</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4D7BF68C-2B1B-FE4D-E418-3D2D58AA0525}"/>
              </a:ext>
            </a:extLst>
          </p:cNvPr>
          <p:cNvSpPr txBox="1"/>
          <p:nvPr/>
        </p:nvSpPr>
        <p:spPr bwMode="auto">
          <a:xfrm>
            <a:off x="679938" y="3922256"/>
            <a:ext cx="56261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diffusely increased skeletal metastases with superscan.</a:t>
            </a:r>
          </a:p>
        </p:txBody>
      </p:sp>
    </p:spTree>
    <p:extLst>
      <p:ext uri="{BB962C8B-B14F-4D97-AF65-F5344CB8AC3E}">
        <p14:creationId xmlns:p14="http://schemas.microsoft.com/office/powerpoint/2010/main" val="234702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a:xfrm>
            <a:off x="609759" y="163696"/>
            <a:ext cx="10872444" cy="1103313"/>
          </a:xfrm>
        </p:spPr>
        <p:txBody>
          <a:bodyPr/>
          <a:lstStyle/>
          <a:p>
            <a:r>
              <a:rPr lang="en-US" dirty="0"/>
              <a:t>ARASENS: Baseline Characteristics By Disease Volume and Risk</a:t>
            </a:r>
          </a:p>
        </p:txBody>
      </p:sp>
      <p:sp>
        <p:nvSpPr>
          <p:cNvPr id="6" name="Content Placeholder 5">
            <a:extLst>
              <a:ext uri="{FF2B5EF4-FFF2-40B4-BE49-F238E27FC236}">
                <a16:creationId xmlns:a16="http://schemas.microsoft.com/office/drawing/2014/main" id="{0F29868F-7590-60ED-D4C6-1CE5681307EA}"/>
              </a:ext>
            </a:extLst>
          </p:cNvPr>
          <p:cNvSpPr>
            <a:spLocks noGrp="1"/>
          </p:cNvSpPr>
          <p:nvPr>
            <p:ph idx="1"/>
          </p:nvPr>
        </p:nvSpPr>
        <p:spPr/>
        <p:txBody>
          <a:bodyPr/>
          <a:lstStyle/>
          <a:p>
            <a:endParaRPr lang="en-US" dirty="0"/>
          </a:p>
        </p:txBody>
      </p:sp>
      <p:graphicFrame>
        <p:nvGraphicFramePr>
          <p:cNvPr id="4" name="Group 3">
            <a:extLst>
              <a:ext uri="{FF2B5EF4-FFF2-40B4-BE49-F238E27FC236}">
                <a16:creationId xmlns:a16="http://schemas.microsoft.com/office/drawing/2014/main" id="{D9A4B7CD-291B-4584-2A31-C308F94D30CD}"/>
              </a:ext>
            </a:extLst>
          </p:cNvPr>
          <p:cNvGraphicFramePr>
            <a:graphicFrameLocks/>
          </p:cNvGraphicFramePr>
          <p:nvPr>
            <p:extLst>
              <p:ext uri="{D42A27DB-BD31-4B8C-83A1-F6EECF244321}">
                <p14:modId xmlns:p14="http://schemas.microsoft.com/office/powerpoint/2010/main" val="3557074979"/>
              </p:ext>
            </p:extLst>
          </p:nvPr>
        </p:nvGraphicFramePr>
        <p:xfrm>
          <a:off x="531279" y="1283200"/>
          <a:ext cx="11227333" cy="4907392"/>
        </p:xfrm>
        <a:graphic>
          <a:graphicData uri="http://schemas.openxmlformats.org/drawingml/2006/table">
            <a:tbl>
              <a:tblPr/>
              <a:tblGrid>
                <a:gridCol w="1938020">
                  <a:extLst>
                    <a:ext uri="{9D8B030D-6E8A-4147-A177-3AD203B41FA5}">
                      <a16:colId xmlns:a16="http://schemas.microsoft.com/office/drawing/2014/main" val="20000"/>
                    </a:ext>
                  </a:extLst>
                </a:gridCol>
                <a:gridCol w="1047835">
                  <a:extLst>
                    <a:ext uri="{9D8B030D-6E8A-4147-A177-3AD203B41FA5}">
                      <a16:colId xmlns:a16="http://schemas.microsoft.com/office/drawing/2014/main" val="3128711085"/>
                    </a:ext>
                  </a:extLst>
                </a:gridCol>
                <a:gridCol w="1177354">
                  <a:extLst>
                    <a:ext uri="{9D8B030D-6E8A-4147-A177-3AD203B41FA5}">
                      <a16:colId xmlns:a16="http://schemas.microsoft.com/office/drawing/2014/main" val="2279489033"/>
                    </a:ext>
                  </a:extLst>
                </a:gridCol>
                <a:gridCol w="1177354">
                  <a:extLst>
                    <a:ext uri="{9D8B030D-6E8A-4147-A177-3AD203B41FA5}">
                      <a16:colId xmlns:a16="http://schemas.microsoft.com/office/drawing/2014/main" val="20001"/>
                    </a:ext>
                  </a:extLst>
                </a:gridCol>
                <a:gridCol w="1177354">
                  <a:extLst>
                    <a:ext uri="{9D8B030D-6E8A-4147-A177-3AD203B41FA5}">
                      <a16:colId xmlns:a16="http://schemas.microsoft.com/office/drawing/2014/main" val="20002"/>
                    </a:ext>
                  </a:extLst>
                </a:gridCol>
                <a:gridCol w="1177354">
                  <a:extLst>
                    <a:ext uri="{9D8B030D-6E8A-4147-A177-3AD203B41FA5}">
                      <a16:colId xmlns:a16="http://schemas.microsoft.com/office/drawing/2014/main" val="378677559"/>
                    </a:ext>
                  </a:extLst>
                </a:gridCol>
                <a:gridCol w="1177354">
                  <a:extLst>
                    <a:ext uri="{9D8B030D-6E8A-4147-A177-3AD203B41FA5}">
                      <a16:colId xmlns:a16="http://schemas.microsoft.com/office/drawing/2014/main" val="2627651757"/>
                    </a:ext>
                  </a:extLst>
                </a:gridCol>
                <a:gridCol w="1177354">
                  <a:extLst>
                    <a:ext uri="{9D8B030D-6E8A-4147-A177-3AD203B41FA5}">
                      <a16:colId xmlns:a16="http://schemas.microsoft.com/office/drawing/2014/main" val="4006308401"/>
                    </a:ext>
                  </a:extLst>
                </a:gridCol>
                <a:gridCol w="1177354">
                  <a:extLst>
                    <a:ext uri="{9D8B030D-6E8A-4147-A177-3AD203B41FA5}">
                      <a16:colId xmlns:a16="http://schemas.microsoft.com/office/drawing/2014/main" val="2889805610"/>
                    </a:ext>
                  </a:extLst>
                </a:gridCol>
              </a:tblGrid>
              <a:tr h="11776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Volume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Low Volume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Low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7763">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Daro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 (n = 497)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 (n = 452)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460)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1253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(41-86)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Gleason score ≥8 at initial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381 (76.7)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403 (79.3)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(80.5)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428 (94.7)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440 (95.7)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(39.2)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Metastasis stage at initial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Recurrent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432 (86.9)</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445 (87.6)</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(81.8)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 (82.9)</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416 (92.0)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419 (91.1)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(71.4)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(75.8)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0645250"/>
                  </a:ext>
                </a:extLst>
              </a:tr>
              <a:tr h="1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Metastasis stage at screening,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M1a (nonregional LN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M1b (bone ± LN)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M1c (visceral ± LN or bone)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386 (77.7)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 (22.3)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390 (76.8)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(14.9)</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(85.1)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(10.3)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(89.7)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345 (76.3)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(23.7)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354 (77.0)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(23.0)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(11.6)</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 (86.4)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(7.7)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 (86.1)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61621742"/>
                  </a:ext>
                </a:extLst>
              </a:tr>
              <a:tr h="117763">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serum PSA, ng/mL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(0-9219.0)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(0-11,947.0)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(0-3771.0)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(0-3372.9)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(0-9219.0)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(0-11,947.0)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(0-4173.0)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(0-3372.9)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7794181"/>
                  </a:ext>
                </a:extLst>
              </a:tr>
            </a:tbl>
          </a:graphicData>
        </a:graphic>
      </p:graphicFrame>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Hussain. ASCO GU 2023. Abstr 15.</a:t>
            </a:r>
          </a:p>
        </p:txBody>
      </p:sp>
    </p:spTree>
    <p:extLst>
      <p:ext uri="{BB962C8B-B14F-4D97-AF65-F5344CB8AC3E}">
        <p14:creationId xmlns:p14="http://schemas.microsoft.com/office/powerpoint/2010/main" val="197215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ARASENS: OS by Disease Volume</a:t>
            </a:r>
          </a:p>
        </p:txBody>
      </p:sp>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ASCO GU 2023. Abstr 15.</a:t>
            </a:r>
          </a:p>
        </p:txBody>
      </p:sp>
      <p:sp>
        <p:nvSpPr>
          <p:cNvPr id="9" name="TextBox 8">
            <a:extLst>
              <a:ext uri="{FF2B5EF4-FFF2-40B4-BE49-F238E27FC236}">
                <a16:creationId xmlns:a16="http://schemas.microsoft.com/office/drawing/2014/main" id="{1628F24B-6262-1756-8E11-44BB277148DC}"/>
              </a:ext>
            </a:extLst>
          </p:cNvPr>
          <p:cNvSpPr txBox="1"/>
          <p:nvPr/>
        </p:nvSpPr>
        <p:spPr bwMode="auto">
          <a:xfrm>
            <a:off x="1457605" y="1497373"/>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High-Volume Disease</a:t>
            </a:r>
          </a:p>
        </p:txBody>
      </p:sp>
      <p:sp>
        <p:nvSpPr>
          <p:cNvPr id="11" name="TextBox 10">
            <a:extLst>
              <a:ext uri="{FF2B5EF4-FFF2-40B4-BE49-F238E27FC236}">
                <a16:creationId xmlns:a16="http://schemas.microsoft.com/office/drawing/2014/main" id="{F4B150C9-2818-A494-FC31-B20C57B2C34C}"/>
              </a:ext>
            </a:extLst>
          </p:cNvPr>
          <p:cNvSpPr txBox="1"/>
          <p:nvPr/>
        </p:nvSpPr>
        <p:spPr bwMode="auto">
          <a:xfrm>
            <a:off x="7221960" y="1497373"/>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Low-Volume Disease</a:t>
            </a:r>
          </a:p>
        </p:txBody>
      </p:sp>
      <p:sp>
        <p:nvSpPr>
          <p:cNvPr id="3" name="TextBox 2">
            <a:extLst>
              <a:ext uri="{FF2B5EF4-FFF2-40B4-BE49-F238E27FC236}">
                <a16:creationId xmlns:a16="http://schemas.microsoft.com/office/drawing/2014/main" id="{20434CB8-DD38-1ACE-8A3D-094AA1C6D03B}"/>
              </a:ext>
            </a:extLst>
          </p:cNvPr>
          <p:cNvSpPr txBox="1"/>
          <p:nvPr/>
        </p:nvSpPr>
        <p:spPr bwMode="auto">
          <a:xfrm>
            <a:off x="2833574"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4" name="TextBox 3">
            <a:extLst>
              <a:ext uri="{FF2B5EF4-FFF2-40B4-BE49-F238E27FC236}">
                <a16:creationId xmlns:a16="http://schemas.microsoft.com/office/drawing/2014/main" id="{FE565DE3-F0BD-6DB2-2D4E-CB98E808E779}"/>
              </a:ext>
            </a:extLst>
          </p:cNvPr>
          <p:cNvSpPr txBox="1"/>
          <p:nvPr/>
        </p:nvSpPr>
        <p:spPr bwMode="auto">
          <a:xfrm rot="16200000">
            <a:off x="-626434" y="3158159"/>
            <a:ext cx="278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6" name="TextBox 5">
            <a:extLst>
              <a:ext uri="{FF2B5EF4-FFF2-40B4-BE49-F238E27FC236}">
                <a16:creationId xmlns:a16="http://schemas.microsoft.com/office/drawing/2014/main" id="{2A5D3259-D604-8125-39E5-E4C09F3816EA}"/>
              </a:ext>
            </a:extLst>
          </p:cNvPr>
          <p:cNvSpPr txBox="1"/>
          <p:nvPr/>
        </p:nvSpPr>
        <p:spPr bwMode="auto">
          <a:xfrm rot="16200000">
            <a:off x="5001193" y="3133666"/>
            <a:ext cx="2784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7" name="TextBox 6">
            <a:extLst>
              <a:ext uri="{FF2B5EF4-FFF2-40B4-BE49-F238E27FC236}">
                <a16:creationId xmlns:a16="http://schemas.microsoft.com/office/drawing/2014/main" id="{0A0A2235-B5D5-BED1-DF25-9A69D36747A8}"/>
              </a:ext>
            </a:extLst>
          </p:cNvPr>
          <p:cNvSpPr txBox="1"/>
          <p:nvPr/>
        </p:nvSpPr>
        <p:spPr bwMode="auto">
          <a:xfrm>
            <a:off x="8483260"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9" name="Group 38">
            <a:extLst>
              <a:ext uri="{FF2B5EF4-FFF2-40B4-BE49-F238E27FC236}">
                <a16:creationId xmlns:a16="http://schemas.microsoft.com/office/drawing/2014/main" id="{55898663-78F1-08E2-3D70-852AEB8CEEBA}"/>
              </a:ext>
            </a:extLst>
          </p:cNvPr>
          <p:cNvGrpSpPr/>
          <p:nvPr/>
        </p:nvGrpSpPr>
        <p:grpSpPr>
          <a:xfrm>
            <a:off x="1412668" y="4774127"/>
            <a:ext cx="4439774" cy="69477"/>
            <a:chOff x="1550895" y="4657164"/>
            <a:chExt cx="4439774" cy="251012"/>
          </a:xfrm>
        </p:grpSpPr>
        <p:cxnSp>
          <p:nvCxnSpPr>
            <p:cNvPr id="15" name="Straight Connector 14">
              <a:extLst>
                <a:ext uri="{FF2B5EF4-FFF2-40B4-BE49-F238E27FC236}">
                  <a16:creationId xmlns:a16="http://schemas.microsoft.com/office/drawing/2014/main" id="{30614484-5964-7206-14F9-25E38A5EDEAF}"/>
                </a:ext>
              </a:extLst>
            </p:cNvPr>
            <p:cNvCxnSpPr>
              <a:cxnSpLocks/>
            </p:cNvCxnSpPr>
            <p:nvPr/>
          </p:nvCxnSpPr>
          <p:spPr bwMode="auto">
            <a:xfrm>
              <a:off x="1550895"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C4601BF-291B-7692-3BC5-B753F1DC1327}"/>
                </a:ext>
              </a:extLst>
            </p:cNvPr>
            <p:cNvCxnSpPr>
              <a:cxnSpLocks/>
            </p:cNvCxnSpPr>
            <p:nvPr/>
          </p:nvCxnSpPr>
          <p:spPr bwMode="auto">
            <a:xfrm>
              <a:off x="1772884"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4CD23BE-7D98-A8D4-672A-05D0CCFC79CA}"/>
                </a:ext>
              </a:extLst>
            </p:cNvPr>
            <p:cNvCxnSpPr>
              <a:cxnSpLocks/>
            </p:cNvCxnSpPr>
            <p:nvPr/>
          </p:nvCxnSpPr>
          <p:spPr bwMode="auto">
            <a:xfrm>
              <a:off x="1994873"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B76CC02-9992-575D-9733-E991A781ED24}"/>
                </a:ext>
              </a:extLst>
            </p:cNvPr>
            <p:cNvCxnSpPr>
              <a:cxnSpLocks/>
            </p:cNvCxnSpPr>
            <p:nvPr/>
          </p:nvCxnSpPr>
          <p:spPr bwMode="auto">
            <a:xfrm>
              <a:off x="2216862"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7C1C3F3-7E0E-1373-BA2B-7D53DB2E0623}"/>
                </a:ext>
              </a:extLst>
            </p:cNvPr>
            <p:cNvCxnSpPr>
              <a:cxnSpLocks/>
            </p:cNvCxnSpPr>
            <p:nvPr/>
          </p:nvCxnSpPr>
          <p:spPr bwMode="auto">
            <a:xfrm>
              <a:off x="2438851"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1C18FAC-BF9B-9ACD-5124-3D77743F66A0}"/>
                </a:ext>
              </a:extLst>
            </p:cNvPr>
            <p:cNvCxnSpPr>
              <a:cxnSpLocks/>
            </p:cNvCxnSpPr>
            <p:nvPr/>
          </p:nvCxnSpPr>
          <p:spPr bwMode="auto">
            <a:xfrm>
              <a:off x="2660840"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45478B1-7BAD-E727-EA02-B692D6DA0179}"/>
                </a:ext>
              </a:extLst>
            </p:cNvPr>
            <p:cNvCxnSpPr>
              <a:cxnSpLocks/>
            </p:cNvCxnSpPr>
            <p:nvPr/>
          </p:nvCxnSpPr>
          <p:spPr bwMode="auto">
            <a:xfrm>
              <a:off x="2882829"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E37178D-90A3-0291-CD97-FB9346777753}"/>
                </a:ext>
              </a:extLst>
            </p:cNvPr>
            <p:cNvCxnSpPr>
              <a:cxnSpLocks/>
            </p:cNvCxnSpPr>
            <p:nvPr/>
          </p:nvCxnSpPr>
          <p:spPr bwMode="auto">
            <a:xfrm>
              <a:off x="3104818"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2BD50CE-5717-4A59-6AB6-9C34962B62A2}"/>
                </a:ext>
              </a:extLst>
            </p:cNvPr>
            <p:cNvCxnSpPr>
              <a:cxnSpLocks/>
            </p:cNvCxnSpPr>
            <p:nvPr/>
          </p:nvCxnSpPr>
          <p:spPr bwMode="auto">
            <a:xfrm>
              <a:off x="3326807"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F2D0A71-896E-8AD3-5D39-0B43244D6A82}"/>
                </a:ext>
              </a:extLst>
            </p:cNvPr>
            <p:cNvCxnSpPr>
              <a:cxnSpLocks/>
            </p:cNvCxnSpPr>
            <p:nvPr/>
          </p:nvCxnSpPr>
          <p:spPr bwMode="auto">
            <a:xfrm>
              <a:off x="3548796"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53E4A17-EF7C-44A1-0C61-65FE30DE5FD9}"/>
                </a:ext>
              </a:extLst>
            </p:cNvPr>
            <p:cNvCxnSpPr>
              <a:cxnSpLocks/>
            </p:cNvCxnSpPr>
            <p:nvPr/>
          </p:nvCxnSpPr>
          <p:spPr bwMode="auto">
            <a:xfrm>
              <a:off x="3770785"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A1313BC-059E-C0C1-FD0A-A4AF2D42921B}"/>
                </a:ext>
              </a:extLst>
            </p:cNvPr>
            <p:cNvCxnSpPr>
              <a:cxnSpLocks/>
            </p:cNvCxnSpPr>
            <p:nvPr/>
          </p:nvCxnSpPr>
          <p:spPr bwMode="auto">
            <a:xfrm>
              <a:off x="3992774"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BEDDBC8-CDD7-F0C0-B86F-C4C70E0711E0}"/>
                </a:ext>
              </a:extLst>
            </p:cNvPr>
            <p:cNvCxnSpPr>
              <a:cxnSpLocks/>
            </p:cNvCxnSpPr>
            <p:nvPr/>
          </p:nvCxnSpPr>
          <p:spPr bwMode="auto">
            <a:xfrm>
              <a:off x="4214763"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8291E3B-C83C-73A3-20C3-91E577FABB77}"/>
                </a:ext>
              </a:extLst>
            </p:cNvPr>
            <p:cNvCxnSpPr>
              <a:cxnSpLocks/>
            </p:cNvCxnSpPr>
            <p:nvPr/>
          </p:nvCxnSpPr>
          <p:spPr bwMode="auto">
            <a:xfrm>
              <a:off x="4436752"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4A285C0-5DB3-67A6-5CA2-FDFD24609C64}"/>
                </a:ext>
              </a:extLst>
            </p:cNvPr>
            <p:cNvCxnSpPr>
              <a:cxnSpLocks/>
            </p:cNvCxnSpPr>
            <p:nvPr/>
          </p:nvCxnSpPr>
          <p:spPr bwMode="auto">
            <a:xfrm>
              <a:off x="4658741"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9FF0268-C5C8-4905-B473-3CBEBA39E7DB}"/>
                </a:ext>
              </a:extLst>
            </p:cNvPr>
            <p:cNvCxnSpPr>
              <a:cxnSpLocks/>
            </p:cNvCxnSpPr>
            <p:nvPr/>
          </p:nvCxnSpPr>
          <p:spPr bwMode="auto">
            <a:xfrm>
              <a:off x="4880730"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92E4F2C-9EE7-2D95-EC83-6C4BD9005D71}"/>
                </a:ext>
              </a:extLst>
            </p:cNvPr>
            <p:cNvCxnSpPr>
              <a:cxnSpLocks/>
            </p:cNvCxnSpPr>
            <p:nvPr/>
          </p:nvCxnSpPr>
          <p:spPr bwMode="auto">
            <a:xfrm>
              <a:off x="5102719"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36AC493-B357-1B81-C2E5-A4328BB7C390}"/>
                </a:ext>
              </a:extLst>
            </p:cNvPr>
            <p:cNvCxnSpPr>
              <a:cxnSpLocks/>
            </p:cNvCxnSpPr>
            <p:nvPr/>
          </p:nvCxnSpPr>
          <p:spPr bwMode="auto">
            <a:xfrm>
              <a:off x="5324708"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0E9D342-5CEE-93BE-5A7A-2F2EA14BE5AD}"/>
                </a:ext>
              </a:extLst>
            </p:cNvPr>
            <p:cNvCxnSpPr>
              <a:cxnSpLocks/>
            </p:cNvCxnSpPr>
            <p:nvPr/>
          </p:nvCxnSpPr>
          <p:spPr bwMode="auto">
            <a:xfrm>
              <a:off x="5546697"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C1A376F-23B6-D5EE-2F08-375718FDAEC2}"/>
                </a:ext>
              </a:extLst>
            </p:cNvPr>
            <p:cNvCxnSpPr>
              <a:cxnSpLocks/>
            </p:cNvCxnSpPr>
            <p:nvPr/>
          </p:nvCxnSpPr>
          <p:spPr bwMode="auto">
            <a:xfrm>
              <a:off x="5768686" y="4657164"/>
              <a:ext cx="0" cy="251012"/>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86F5CEA-18E7-1FD7-EFAF-D64768583F57}"/>
                </a:ext>
              </a:extLst>
            </p:cNvPr>
            <p:cNvCxnSpPr>
              <a:cxnSpLocks/>
            </p:cNvCxnSpPr>
            <p:nvPr/>
          </p:nvCxnSpPr>
          <p:spPr bwMode="auto">
            <a:xfrm>
              <a:off x="5990669" y="4657164"/>
              <a:ext cx="0" cy="251012"/>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FE64FAE6-21EB-275C-6871-857BE92D7451}"/>
              </a:ext>
            </a:extLst>
          </p:cNvPr>
          <p:cNvGrpSpPr/>
          <p:nvPr/>
        </p:nvGrpSpPr>
        <p:grpSpPr>
          <a:xfrm>
            <a:off x="1338708" y="2044374"/>
            <a:ext cx="67236" cy="2723029"/>
            <a:chOff x="1317812" y="1927411"/>
            <a:chExt cx="226359" cy="2723029"/>
          </a:xfrm>
        </p:grpSpPr>
        <p:cxnSp>
          <p:nvCxnSpPr>
            <p:cNvPr id="41" name="Straight Connector 40">
              <a:extLst>
                <a:ext uri="{FF2B5EF4-FFF2-40B4-BE49-F238E27FC236}">
                  <a16:creationId xmlns:a16="http://schemas.microsoft.com/office/drawing/2014/main" id="{6E6AA703-6932-0C97-BEA0-7B2AD9701497}"/>
                </a:ext>
              </a:extLst>
            </p:cNvPr>
            <p:cNvCxnSpPr>
              <a:cxnSpLocks/>
            </p:cNvCxnSpPr>
            <p:nvPr/>
          </p:nvCxnSpPr>
          <p:spPr bwMode="auto">
            <a:xfrm>
              <a:off x="1317812" y="3556186"/>
              <a:ext cx="22635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25FAE34-308F-D9AB-05CB-C25BB0C71124}"/>
                </a:ext>
              </a:extLst>
            </p:cNvPr>
            <p:cNvCxnSpPr>
              <a:cxnSpLocks/>
            </p:cNvCxnSpPr>
            <p:nvPr/>
          </p:nvCxnSpPr>
          <p:spPr bwMode="auto">
            <a:xfrm>
              <a:off x="1317812" y="3013261"/>
              <a:ext cx="22635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F11EAE4-4AFD-B435-B3F1-8D9F5B9866BA}"/>
                </a:ext>
              </a:extLst>
            </p:cNvPr>
            <p:cNvCxnSpPr>
              <a:cxnSpLocks/>
            </p:cNvCxnSpPr>
            <p:nvPr/>
          </p:nvCxnSpPr>
          <p:spPr bwMode="auto">
            <a:xfrm>
              <a:off x="1317812" y="2470336"/>
              <a:ext cx="22635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337FEA7-55E8-B33D-AE05-B4096A930193}"/>
                </a:ext>
              </a:extLst>
            </p:cNvPr>
            <p:cNvCxnSpPr>
              <a:cxnSpLocks/>
            </p:cNvCxnSpPr>
            <p:nvPr/>
          </p:nvCxnSpPr>
          <p:spPr bwMode="auto">
            <a:xfrm>
              <a:off x="1317812" y="1927411"/>
              <a:ext cx="22635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216CE08-5D1D-DC58-3B0F-1283D6A419BC}"/>
                </a:ext>
              </a:extLst>
            </p:cNvPr>
            <p:cNvCxnSpPr>
              <a:cxnSpLocks/>
            </p:cNvCxnSpPr>
            <p:nvPr/>
          </p:nvCxnSpPr>
          <p:spPr bwMode="auto">
            <a:xfrm>
              <a:off x="1317812" y="4105834"/>
              <a:ext cx="22635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EB16817-6D1F-95FE-0593-37383FE840C1}"/>
                </a:ext>
              </a:extLst>
            </p:cNvPr>
            <p:cNvCxnSpPr>
              <a:cxnSpLocks/>
            </p:cNvCxnSpPr>
            <p:nvPr/>
          </p:nvCxnSpPr>
          <p:spPr bwMode="auto">
            <a:xfrm>
              <a:off x="1317812" y="4650440"/>
              <a:ext cx="226359" cy="0"/>
            </a:xfrm>
            <a:prstGeom prst="line">
              <a:avLst/>
            </a:prstGeom>
            <a:noFill/>
            <a:ln w="28575" cap="flat" cmpd="sng" algn="ctr">
              <a:solidFill>
                <a:schemeClr val="bg1"/>
              </a:solidFill>
              <a:prstDash val="solid"/>
              <a:round/>
              <a:headEnd type="none" w="med" len="med"/>
              <a:tailEnd type="none" w="med" len="med"/>
            </a:ln>
            <a:effectLst/>
          </p:spPr>
        </p:cxnSp>
      </p:grpSp>
      <p:sp>
        <p:nvSpPr>
          <p:cNvPr id="50" name="TextBox 49">
            <a:extLst>
              <a:ext uri="{FF2B5EF4-FFF2-40B4-BE49-F238E27FC236}">
                <a16:creationId xmlns:a16="http://schemas.microsoft.com/office/drawing/2014/main" id="{5738E9DF-8A89-5BF9-4DE5-F12661FFC040}"/>
              </a:ext>
            </a:extLst>
          </p:cNvPr>
          <p:cNvSpPr txBox="1"/>
          <p:nvPr/>
        </p:nvSpPr>
        <p:spPr bwMode="auto">
          <a:xfrm>
            <a:off x="4113284"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51" name="TextBox 50">
            <a:extLst>
              <a:ext uri="{FF2B5EF4-FFF2-40B4-BE49-F238E27FC236}">
                <a16:creationId xmlns:a16="http://schemas.microsoft.com/office/drawing/2014/main" id="{AC539D53-CE23-EB31-524B-73E7D672301A}"/>
              </a:ext>
            </a:extLst>
          </p:cNvPr>
          <p:cNvSpPr txBox="1"/>
          <p:nvPr/>
        </p:nvSpPr>
        <p:spPr bwMode="auto">
          <a:xfrm>
            <a:off x="4337402"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2" name="TextBox 51">
            <a:extLst>
              <a:ext uri="{FF2B5EF4-FFF2-40B4-BE49-F238E27FC236}">
                <a16:creationId xmlns:a16="http://schemas.microsoft.com/office/drawing/2014/main" id="{C6042F25-01D4-8EEE-1FC2-699785A90D89}"/>
              </a:ext>
            </a:extLst>
          </p:cNvPr>
          <p:cNvSpPr txBox="1"/>
          <p:nvPr/>
        </p:nvSpPr>
        <p:spPr bwMode="auto">
          <a:xfrm>
            <a:off x="4554795"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53" name="TextBox 52">
            <a:extLst>
              <a:ext uri="{FF2B5EF4-FFF2-40B4-BE49-F238E27FC236}">
                <a16:creationId xmlns:a16="http://schemas.microsoft.com/office/drawing/2014/main" id="{26615CED-2254-F68E-0A72-322B2D396D89}"/>
              </a:ext>
            </a:extLst>
          </p:cNvPr>
          <p:cNvSpPr txBox="1"/>
          <p:nvPr/>
        </p:nvSpPr>
        <p:spPr bwMode="auto">
          <a:xfrm>
            <a:off x="4774430"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4" name="TextBox 53">
            <a:extLst>
              <a:ext uri="{FF2B5EF4-FFF2-40B4-BE49-F238E27FC236}">
                <a16:creationId xmlns:a16="http://schemas.microsoft.com/office/drawing/2014/main" id="{8424FE0C-5BBF-89D8-C219-F5360AFEF2E1}"/>
              </a:ext>
            </a:extLst>
          </p:cNvPr>
          <p:cNvSpPr txBox="1"/>
          <p:nvPr/>
        </p:nvSpPr>
        <p:spPr bwMode="auto">
          <a:xfrm>
            <a:off x="4996306"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55" name="TextBox 54">
            <a:extLst>
              <a:ext uri="{FF2B5EF4-FFF2-40B4-BE49-F238E27FC236}">
                <a16:creationId xmlns:a16="http://schemas.microsoft.com/office/drawing/2014/main" id="{3BF66615-C629-9765-18C5-F5BD5D0906EA}"/>
              </a:ext>
            </a:extLst>
          </p:cNvPr>
          <p:cNvSpPr txBox="1"/>
          <p:nvPr/>
        </p:nvSpPr>
        <p:spPr bwMode="auto">
          <a:xfrm>
            <a:off x="5215942"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56" name="TextBox 55">
            <a:extLst>
              <a:ext uri="{FF2B5EF4-FFF2-40B4-BE49-F238E27FC236}">
                <a16:creationId xmlns:a16="http://schemas.microsoft.com/office/drawing/2014/main" id="{3752878E-D88B-1656-274A-2BF82D9B62BF}"/>
              </a:ext>
            </a:extLst>
          </p:cNvPr>
          <p:cNvSpPr txBox="1"/>
          <p:nvPr/>
        </p:nvSpPr>
        <p:spPr bwMode="auto">
          <a:xfrm>
            <a:off x="5437818"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57" name="TextBox 56">
            <a:extLst>
              <a:ext uri="{FF2B5EF4-FFF2-40B4-BE49-F238E27FC236}">
                <a16:creationId xmlns:a16="http://schemas.microsoft.com/office/drawing/2014/main" id="{83070315-53CD-BD95-511E-0A20AD4194F5}"/>
              </a:ext>
            </a:extLst>
          </p:cNvPr>
          <p:cNvSpPr txBox="1"/>
          <p:nvPr/>
        </p:nvSpPr>
        <p:spPr bwMode="auto">
          <a:xfrm>
            <a:off x="5675383"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8" name="TextBox 57">
            <a:extLst>
              <a:ext uri="{FF2B5EF4-FFF2-40B4-BE49-F238E27FC236}">
                <a16:creationId xmlns:a16="http://schemas.microsoft.com/office/drawing/2014/main" id="{6D2E609F-FD56-C099-1232-BF322720E60A}"/>
              </a:ext>
            </a:extLst>
          </p:cNvPr>
          <p:cNvSpPr txBox="1"/>
          <p:nvPr/>
        </p:nvSpPr>
        <p:spPr bwMode="auto">
          <a:xfrm>
            <a:off x="3895890"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9" name="TextBox 58">
            <a:extLst>
              <a:ext uri="{FF2B5EF4-FFF2-40B4-BE49-F238E27FC236}">
                <a16:creationId xmlns:a16="http://schemas.microsoft.com/office/drawing/2014/main" id="{B5CC18C3-A487-F921-1567-62E6287A8F67}"/>
              </a:ext>
            </a:extLst>
          </p:cNvPr>
          <p:cNvSpPr txBox="1"/>
          <p:nvPr/>
        </p:nvSpPr>
        <p:spPr bwMode="auto">
          <a:xfrm>
            <a:off x="3660567"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60" name="TextBox 59">
            <a:extLst>
              <a:ext uri="{FF2B5EF4-FFF2-40B4-BE49-F238E27FC236}">
                <a16:creationId xmlns:a16="http://schemas.microsoft.com/office/drawing/2014/main" id="{1E68ED12-FC7D-DAB8-669C-EEB1272E1475}"/>
              </a:ext>
            </a:extLst>
          </p:cNvPr>
          <p:cNvSpPr txBox="1"/>
          <p:nvPr/>
        </p:nvSpPr>
        <p:spPr bwMode="auto">
          <a:xfrm>
            <a:off x="3445414"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1" name="TextBox 60">
            <a:extLst>
              <a:ext uri="{FF2B5EF4-FFF2-40B4-BE49-F238E27FC236}">
                <a16:creationId xmlns:a16="http://schemas.microsoft.com/office/drawing/2014/main" id="{FED84E48-E179-60BE-7F76-079E6DFA5068}"/>
              </a:ext>
            </a:extLst>
          </p:cNvPr>
          <p:cNvSpPr txBox="1"/>
          <p:nvPr/>
        </p:nvSpPr>
        <p:spPr bwMode="auto">
          <a:xfrm>
            <a:off x="3221297"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62" name="TextBox 61">
            <a:extLst>
              <a:ext uri="{FF2B5EF4-FFF2-40B4-BE49-F238E27FC236}">
                <a16:creationId xmlns:a16="http://schemas.microsoft.com/office/drawing/2014/main" id="{D4F129C7-B728-4A1D-C4F9-06ACFEA57F7B}"/>
              </a:ext>
            </a:extLst>
          </p:cNvPr>
          <p:cNvSpPr txBox="1"/>
          <p:nvPr/>
        </p:nvSpPr>
        <p:spPr bwMode="auto">
          <a:xfrm>
            <a:off x="2999420"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3" name="TextBox 62">
            <a:extLst>
              <a:ext uri="{FF2B5EF4-FFF2-40B4-BE49-F238E27FC236}">
                <a16:creationId xmlns:a16="http://schemas.microsoft.com/office/drawing/2014/main" id="{09BF23EC-50B1-F79C-1834-EC8E7BDBE12A}"/>
              </a:ext>
            </a:extLst>
          </p:cNvPr>
          <p:cNvSpPr txBox="1"/>
          <p:nvPr/>
        </p:nvSpPr>
        <p:spPr bwMode="auto">
          <a:xfrm>
            <a:off x="2768578"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64" name="TextBox 63">
            <a:extLst>
              <a:ext uri="{FF2B5EF4-FFF2-40B4-BE49-F238E27FC236}">
                <a16:creationId xmlns:a16="http://schemas.microsoft.com/office/drawing/2014/main" id="{B5410FEF-B55D-F226-F5A6-42AD281D151C}"/>
              </a:ext>
            </a:extLst>
          </p:cNvPr>
          <p:cNvSpPr txBox="1"/>
          <p:nvPr/>
        </p:nvSpPr>
        <p:spPr bwMode="auto">
          <a:xfrm>
            <a:off x="2553425"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5" name="TextBox 64">
            <a:extLst>
              <a:ext uri="{FF2B5EF4-FFF2-40B4-BE49-F238E27FC236}">
                <a16:creationId xmlns:a16="http://schemas.microsoft.com/office/drawing/2014/main" id="{60C15A9C-AF08-46C7-2149-9780021EAA8F}"/>
              </a:ext>
            </a:extLst>
          </p:cNvPr>
          <p:cNvSpPr txBox="1"/>
          <p:nvPr/>
        </p:nvSpPr>
        <p:spPr bwMode="auto">
          <a:xfrm>
            <a:off x="2342755"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66" name="TextBox 65">
            <a:extLst>
              <a:ext uri="{FF2B5EF4-FFF2-40B4-BE49-F238E27FC236}">
                <a16:creationId xmlns:a16="http://schemas.microsoft.com/office/drawing/2014/main" id="{AFEBC12A-88E9-1B48-DCC3-D403060EE104}"/>
              </a:ext>
            </a:extLst>
          </p:cNvPr>
          <p:cNvSpPr txBox="1"/>
          <p:nvPr/>
        </p:nvSpPr>
        <p:spPr bwMode="auto">
          <a:xfrm>
            <a:off x="2114155"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7" name="TextBox 66">
            <a:extLst>
              <a:ext uri="{FF2B5EF4-FFF2-40B4-BE49-F238E27FC236}">
                <a16:creationId xmlns:a16="http://schemas.microsoft.com/office/drawing/2014/main" id="{4D9C7ABD-2384-F06B-ED0C-E8ADD66C145A}"/>
              </a:ext>
            </a:extLst>
          </p:cNvPr>
          <p:cNvSpPr txBox="1"/>
          <p:nvPr/>
        </p:nvSpPr>
        <p:spPr bwMode="auto">
          <a:xfrm>
            <a:off x="1943827" y="4796539"/>
            <a:ext cx="224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8" name="TextBox 67">
            <a:extLst>
              <a:ext uri="{FF2B5EF4-FFF2-40B4-BE49-F238E27FC236}">
                <a16:creationId xmlns:a16="http://schemas.microsoft.com/office/drawing/2014/main" id="{B292DF1D-84D5-EDAB-96C3-48C63C6F0A96}"/>
              </a:ext>
            </a:extLst>
          </p:cNvPr>
          <p:cNvSpPr txBox="1"/>
          <p:nvPr/>
        </p:nvSpPr>
        <p:spPr bwMode="auto">
          <a:xfrm>
            <a:off x="1719709" y="4796539"/>
            <a:ext cx="224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9" name="TextBox 68">
            <a:extLst>
              <a:ext uri="{FF2B5EF4-FFF2-40B4-BE49-F238E27FC236}">
                <a16:creationId xmlns:a16="http://schemas.microsoft.com/office/drawing/2014/main" id="{4F570CEE-20F4-0547-0CEC-AA7169ACA95E}"/>
              </a:ext>
            </a:extLst>
          </p:cNvPr>
          <p:cNvSpPr txBox="1"/>
          <p:nvPr/>
        </p:nvSpPr>
        <p:spPr bwMode="auto">
          <a:xfrm>
            <a:off x="1509039" y="4796539"/>
            <a:ext cx="224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1" name="TextBox 70">
            <a:extLst>
              <a:ext uri="{FF2B5EF4-FFF2-40B4-BE49-F238E27FC236}">
                <a16:creationId xmlns:a16="http://schemas.microsoft.com/office/drawing/2014/main" id="{E40B0463-88EC-39B0-1861-99DB72B98471}"/>
              </a:ext>
            </a:extLst>
          </p:cNvPr>
          <p:cNvSpPr txBox="1"/>
          <p:nvPr/>
        </p:nvSpPr>
        <p:spPr bwMode="auto">
          <a:xfrm>
            <a:off x="1266992" y="4796539"/>
            <a:ext cx="224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3CBFCB2D-29A2-051A-C4E1-8BD7E21E4479}"/>
              </a:ext>
            </a:extLst>
          </p:cNvPr>
          <p:cNvSpPr txBox="1"/>
          <p:nvPr/>
        </p:nvSpPr>
        <p:spPr bwMode="auto">
          <a:xfrm>
            <a:off x="1137003" y="4623968"/>
            <a:ext cx="2241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3" name="TextBox 72">
            <a:extLst>
              <a:ext uri="{FF2B5EF4-FFF2-40B4-BE49-F238E27FC236}">
                <a16:creationId xmlns:a16="http://schemas.microsoft.com/office/drawing/2014/main" id="{59224BE9-3C03-34AF-0E8E-378EADE252D8}"/>
              </a:ext>
            </a:extLst>
          </p:cNvPr>
          <p:cNvSpPr txBox="1"/>
          <p:nvPr/>
        </p:nvSpPr>
        <p:spPr bwMode="auto">
          <a:xfrm>
            <a:off x="1040632" y="4054709"/>
            <a:ext cx="365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4" name="TextBox 73">
            <a:extLst>
              <a:ext uri="{FF2B5EF4-FFF2-40B4-BE49-F238E27FC236}">
                <a16:creationId xmlns:a16="http://schemas.microsoft.com/office/drawing/2014/main" id="{09D80A47-2B3A-909D-E3F4-A8180B1C5B69}"/>
              </a:ext>
            </a:extLst>
          </p:cNvPr>
          <p:cNvSpPr txBox="1"/>
          <p:nvPr/>
        </p:nvSpPr>
        <p:spPr bwMode="auto">
          <a:xfrm>
            <a:off x="1040632" y="3519068"/>
            <a:ext cx="365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5" name="TextBox 74">
            <a:extLst>
              <a:ext uri="{FF2B5EF4-FFF2-40B4-BE49-F238E27FC236}">
                <a16:creationId xmlns:a16="http://schemas.microsoft.com/office/drawing/2014/main" id="{8328366D-A283-90AD-ADA7-CD197CF8BF0D}"/>
              </a:ext>
            </a:extLst>
          </p:cNvPr>
          <p:cNvSpPr txBox="1"/>
          <p:nvPr/>
        </p:nvSpPr>
        <p:spPr bwMode="auto">
          <a:xfrm>
            <a:off x="1040632" y="2972221"/>
            <a:ext cx="365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6" name="TextBox 75">
            <a:extLst>
              <a:ext uri="{FF2B5EF4-FFF2-40B4-BE49-F238E27FC236}">
                <a16:creationId xmlns:a16="http://schemas.microsoft.com/office/drawing/2014/main" id="{6AB16CB4-1BD0-B9CA-DCB8-B662518048E9}"/>
              </a:ext>
            </a:extLst>
          </p:cNvPr>
          <p:cNvSpPr txBox="1"/>
          <p:nvPr/>
        </p:nvSpPr>
        <p:spPr bwMode="auto">
          <a:xfrm>
            <a:off x="1040632" y="2427615"/>
            <a:ext cx="365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7" name="TextBox 76">
            <a:extLst>
              <a:ext uri="{FF2B5EF4-FFF2-40B4-BE49-F238E27FC236}">
                <a16:creationId xmlns:a16="http://schemas.microsoft.com/office/drawing/2014/main" id="{802E026B-511A-B89B-FD60-72074DE32081}"/>
              </a:ext>
            </a:extLst>
          </p:cNvPr>
          <p:cNvSpPr txBox="1"/>
          <p:nvPr/>
        </p:nvSpPr>
        <p:spPr bwMode="auto">
          <a:xfrm>
            <a:off x="946504" y="1887491"/>
            <a:ext cx="4661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6" name="Freeform: Shape 145">
            <a:extLst>
              <a:ext uri="{FF2B5EF4-FFF2-40B4-BE49-F238E27FC236}">
                <a16:creationId xmlns:a16="http://schemas.microsoft.com/office/drawing/2014/main" id="{E5E4C73C-55EE-9F88-7526-4F0900F5D9B5}"/>
              </a:ext>
            </a:extLst>
          </p:cNvPr>
          <p:cNvSpPr/>
          <p:nvPr/>
        </p:nvSpPr>
        <p:spPr bwMode="auto">
          <a:xfrm>
            <a:off x="1419640" y="2037838"/>
            <a:ext cx="4301066" cy="1612900"/>
          </a:xfrm>
          <a:custGeom>
            <a:avLst/>
            <a:gdLst>
              <a:gd name="connsiteX0" fmla="*/ 4301066 w 4301066"/>
              <a:gd name="connsiteY0" fmla="*/ 1612900 h 1612900"/>
              <a:gd name="connsiteX1" fmla="*/ 3848100 w 4301066"/>
              <a:gd name="connsiteY1" fmla="*/ 1612900 h 1612900"/>
              <a:gd name="connsiteX2" fmla="*/ 3848100 w 4301066"/>
              <a:gd name="connsiteY2" fmla="*/ 1585383 h 1612900"/>
              <a:gd name="connsiteX3" fmla="*/ 3832225 w 4301066"/>
              <a:gd name="connsiteY3" fmla="*/ 1585383 h 1612900"/>
              <a:gd name="connsiteX4" fmla="*/ 3832225 w 4301066"/>
              <a:gd name="connsiteY4" fmla="*/ 1547283 h 1612900"/>
              <a:gd name="connsiteX5" fmla="*/ 3617383 w 4301066"/>
              <a:gd name="connsiteY5" fmla="*/ 1547283 h 1612900"/>
              <a:gd name="connsiteX6" fmla="*/ 3617383 w 4301066"/>
              <a:gd name="connsiteY6" fmla="*/ 1513417 h 1612900"/>
              <a:gd name="connsiteX7" fmla="*/ 3523191 w 4301066"/>
              <a:gd name="connsiteY7" fmla="*/ 1513417 h 1612900"/>
              <a:gd name="connsiteX8" fmla="*/ 3523191 w 4301066"/>
              <a:gd name="connsiteY8" fmla="*/ 1499658 h 1612900"/>
              <a:gd name="connsiteX9" fmla="*/ 3443816 w 4301066"/>
              <a:gd name="connsiteY9" fmla="*/ 1499658 h 1612900"/>
              <a:gd name="connsiteX10" fmla="*/ 3443816 w 4301066"/>
              <a:gd name="connsiteY10" fmla="*/ 1482725 h 1612900"/>
              <a:gd name="connsiteX11" fmla="*/ 3380316 w 4301066"/>
              <a:gd name="connsiteY11" fmla="*/ 1482725 h 1612900"/>
              <a:gd name="connsiteX12" fmla="*/ 3380316 w 4301066"/>
              <a:gd name="connsiteY12" fmla="*/ 1463675 h 1612900"/>
              <a:gd name="connsiteX13" fmla="*/ 3347508 w 4301066"/>
              <a:gd name="connsiteY13" fmla="*/ 1463675 h 1612900"/>
              <a:gd name="connsiteX14" fmla="*/ 3347508 w 4301066"/>
              <a:gd name="connsiteY14" fmla="*/ 1446742 h 1612900"/>
              <a:gd name="connsiteX15" fmla="*/ 3310466 w 4301066"/>
              <a:gd name="connsiteY15" fmla="*/ 1446742 h 1612900"/>
              <a:gd name="connsiteX16" fmla="*/ 3310466 w 4301066"/>
              <a:gd name="connsiteY16" fmla="*/ 1423458 h 1612900"/>
              <a:gd name="connsiteX17" fmla="*/ 3237441 w 4301066"/>
              <a:gd name="connsiteY17" fmla="*/ 1423458 h 1612900"/>
              <a:gd name="connsiteX18" fmla="*/ 3237441 w 4301066"/>
              <a:gd name="connsiteY18" fmla="*/ 1409700 h 1612900"/>
              <a:gd name="connsiteX19" fmla="*/ 3203575 w 4301066"/>
              <a:gd name="connsiteY19" fmla="*/ 1409700 h 1612900"/>
              <a:gd name="connsiteX20" fmla="*/ 3203575 w 4301066"/>
              <a:gd name="connsiteY20" fmla="*/ 1397000 h 1612900"/>
              <a:gd name="connsiteX21" fmla="*/ 3173941 w 4301066"/>
              <a:gd name="connsiteY21" fmla="*/ 1397000 h 1612900"/>
              <a:gd name="connsiteX22" fmla="*/ 3173941 w 4301066"/>
              <a:gd name="connsiteY22" fmla="*/ 1380067 h 1612900"/>
              <a:gd name="connsiteX23" fmla="*/ 3162300 w 4301066"/>
              <a:gd name="connsiteY23" fmla="*/ 1380067 h 1612900"/>
              <a:gd name="connsiteX24" fmla="*/ 3162300 w 4301066"/>
              <a:gd name="connsiteY24" fmla="*/ 1365250 h 1612900"/>
              <a:gd name="connsiteX25" fmla="*/ 3141133 w 4301066"/>
              <a:gd name="connsiteY25" fmla="*/ 1365250 h 1612900"/>
              <a:gd name="connsiteX26" fmla="*/ 3141133 w 4301066"/>
              <a:gd name="connsiteY26" fmla="*/ 1353608 h 1612900"/>
              <a:gd name="connsiteX27" fmla="*/ 3109383 w 4301066"/>
              <a:gd name="connsiteY27" fmla="*/ 1353608 h 1612900"/>
              <a:gd name="connsiteX28" fmla="*/ 3109383 w 4301066"/>
              <a:gd name="connsiteY28" fmla="*/ 1331383 h 1612900"/>
              <a:gd name="connsiteX29" fmla="*/ 3089275 w 4301066"/>
              <a:gd name="connsiteY29" fmla="*/ 1331383 h 1612900"/>
              <a:gd name="connsiteX30" fmla="*/ 3089275 w 4301066"/>
              <a:gd name="connsiteY30" fmla="*/ 1307042 h 1612900"/>
              <a:gd name="connsiteX31" fmla="*/ 3050116 w 4301066"/>
              <a:gd name="connsiteY31" fmla="*/ 1307042 h 1612900"/>
              <a:gd name="connsiteX32" fmla="*/ 3050116 w 4301066"/>
              <a:gd name="connsiteY32" fmla="*/ 1290108 h 1612900"/>
              <a:gd name="connsiteX33" fmla="*/ 3032125 w 4301066"/>
              <a:gd name="connsiteY33" fmla="*/ 1290108 h 1612900"/>
              <a:gd name="connsiteX34" fmla="*/ 3032125 w 4301066"/>
              <a:gd name="connsiteY34" fmla="*/ 1265767 h 1612900"/>
              <a:gd name="connsiteX35" fmla="*/ 2996141 w 4301066"/>
              <a:gd name="connsiteY35" fmla="*/ 1265767 h 1612900"/>
              <a:gd name="connsiteX36" fmla="*/ 2996141 w 4301066"/>
              <a:gd name="connsiteY36" fmla="*/ 1242483 h 1612900"/>
              <a:gd name="connsiteX37" fmla="*/ 2913591 w 4301066"/>
              <a:gd name="connsiteY37" fmla="*/ 1242483 h 1612900"/>
              <a:gd name="connsiteX38" fmla="*/ 2913591 w 4301066"/>
              <a:gd name="connsiteY38" fmla="*/ 1220258 h 1612900"/>
              <a:gd name="connsiteX39" fmla="*/ 2843741 w 4301066"/>
              <a:gd name="connsiteY39" fmla="*/ 1220258 h 1612900"/>
              <a:gd name="connsiteX40" fmla="*/ 2843741 w 4301066"/>
              <a:gd name="connsiteY40" fmla="*/ 1193800 h 1612900"/>
              <a:gd name="connsiteX41" fmla="*/ 2820458 w 4301066"/>
              <a:gd name="connsiteY41" fmla="*/ 1193800 h 1612900"/>
              <a:gd name="connsiteX42" fmla="*/ 2820458 w 4301066"/>
              <a:gd name="connsiteY42" fmla="*/ 1167342 h 1612900"/>
              <a:gd name="connsiteX43" fmla="*/ 2754841 w 4301066"/>
              <a:gd name="connsiteY43" fmla="*/ 1167342 h 1612900"/>
              <a:gd name="connsiteX44" fmla="*/ 2754841 w 4301066"/>
              <a:gd name="connsiteY44" fmla="*/ 1152525 h 1612900"/>
              <a:gd name="connsiteX45" fmla="*/ 2729441 w 4301066"/>
              <a:gd name="connsiteY45" fmla="*/ 1152525 h 1612900"/>
              <a:gd name="connsiteX46" fmla="*/ 2729441 w 4301066"/>
              <a:gd name="connsiteY46" fmla="*/ 1116542 h 1612900"/>
              <a:gd name="connsiteX47" fmla="*/ 2691341 w 4301066"/>
              <a:gd name="connsiteY47" fmla="*/ 1116542 h 1612900"/>
              <a:gd name="connsiteX48" fmla="*/ 2691341 w 4301066"/>
              <a:gd name="connsiteY48" fmla="*/ 1108075 h 1612900"/>
              <a:gd name="connsiteX49" fmla="*/ 2638425 w 4301066"/>
              <a:gd name="connsiteY49" fmla="*/ 1108075 h 1612900"/>
              <a:gd name="connsiteX50" fmla="*/ 2638425 w 4301066"/>
              <a:gd name="connsiteY50" fmla="*/ 1081617 h 1612900"/>
              <a:gd name="connsiteX51" fmla="*/ 2544233 w 4301066"/>
              <a:gd name="connsiteY51" fmla="*/ 1081617 h 1612900"/>
              <a:gd name="connsiteX52" fmla="*/ 2544233 w 4301066"/>
              <a:gd name="connsiteY52" fmla="*/ 1060450 h 1612900"/>
              <a:gd name="connsiteX53" fmla="*/ 2507191 w 4301066"/>
              <a:gd name="connsiteY53" fmla="*/ 1060450 h 1612900"/>
              <a:gd name="connsiteX54" fmla="*/ 2507191 w 4301066"/>
              <a:gd name="connsiteY54" fmla="*/ 1040342 h 1612900"/>
              <a:gd name="connsiteX55" fmla="*/ 2434166 w 4301066"/>
              <a:gd name="connsiteY55" fmla="*/ 1040342 h 1612900"/>
              <a:gd name="connsiteX56" fmla="*/ 2434166 w 4301066"/>
              <a:gd name="connsiteY56" fmla="*/ 1025525 h 1612900"/>
              <a:gd name="connsiteX57" fmla="*/ 2378075 w 4301066"/>
              <a:gd name="connsiteY57" fmla="*/ 1025525 h 1612900"/>
              <a:gd name="connsiteX58" fmla="*/ 2378075 w 4301066"/>
              <a:gd name="connsiteY58" fmla="*/ 1008592 h 1612900"/>
              <a:gd name="connsiteX59" fmla="*/ 2294466 w 4301066"/>
              <a:gd name="connsiteY59" fmla="*/ 1008592 h 1612900"/>
              <a:gd name="connsiteX60" fmla="*/ 2294466 w 4301066"/>
              <a:gd name="connsiteY60" fmla="*/ 992717 h 1612900"/>
              <a:gd name="connsiteX61" fmla="*/ 2258483 w 4301066"/>
              <a:gd name="connsiteY61" fmla="*/ 992717 h 1612900"/>
              <a:gd name="connsiteX62" fmla="*/ 2258483 w 4301066"/>
              <a:gd name="connsiteY62" fmla="*/ 955675 h 1612900"/>
              <a:gd name="connsiteX63" fmla="*/ 2223558 w 4301066"/>
              <a:gd name="connsiteY63" fmla="*/ 955675 h 1612900"/>
              <a:gd name="connsiteX64" fmla="*/ 2223558 w 4301066"/>
              <a:gd name="connsiteY64" fmla="*/ 939800 h 1612900"/>
              <a:gd name="connsiteX65" fmla="*/ 2166408 w 4301066"/>
              <a:gd name="connsiteY65" fmla="*/ 939800 h 1612900"/>
              <a:gd name="connsiteX66" fmla="*/ 2166408 w 4301066"/>
              <a:gd name="connsiteY66" fmla="*/ 895350 h 1612900"/>
              <a:gd name="connsiteX67" fmla="*/ 2072216 w 4301066"/>
              <a:gd name="connsiteY67" fmla="*/ 895350 h 1612900"/>
              <a:gd name="connsiteX68" fmla="*/ 2072216 w 4301066"/>
              <a:gd name="connsiteY68" fmla="*/ 865717 h 1612900"/>
              <a:gd name="connsiteX69" fmla="*/ 2037291 w 4301066"/>
              <a:gd name="connsiteY69" fmla="*/ 865717 h 1612900"/>
              <a:gd name="connsiteX70" fmla="*/ 2037291 w 4301066"/>
              <a:gd name="connsiteY70" fmla="*/ 843492 h 1612900"/>
              <a:gd name="connsiteX71" fmla="*/ 2004483 w 4301066"/>
              <a:gd name="connsiteY71" fmla="*/ 843492 h 1612900"/>
              <a:gd name="connsiteX72" fmla="*/ 2004483 w 4301066"/>
              <a:gd name="connsiteY72" fmla="*/ 828675 h 1612900"/>
              <a:gd name="connsiteX73" fmla="*/ 1951566 w 4301066"/>
              <a:gd name="connsiteY73" fmla="*/ 828675 h 1612900"/>
              <a:gd name="connsiteX74" fmla="*/ 1951566 w 4301066"/>
              <a:gd name="connsiteY74" fmla="*/ 813858 h 1612900"/>
              <a:gd name="connsiteX75" fmla="*/ 1914525 w 4301066"/>
              <a:gd name="connsiteY75" fmla="*/ 813858 h 1612900"/>
              <a:gd name="connsiteX76" fmla="*/ 1914525 w 4301066"/>
              <a:gd name="connsiteY76" fmla="*/ 790575 h 1612900"/>
              <a:gd name="connsiteX77" fmla="*/ 1887008 w 4301066"/>
              <a:gd name="connsiteY77" fmla="*/ 790575 h 1612900"/>
              <a:gd name="connsiteX78" fmla="*/ 1887008 w 4301066"/>
              <a:gd name="connsiteY78" fmla="*/ 776817 h 1612900"/>
              <a:gd name="connsiteX79" fmla="*/ 1844675 w 4301066"/>
              <a:gd name="connsiteY79" fmla="*/ 776817 h 1612900"/>
              <a:gd name="connsiteX80" fmla="*/ 1844675 w 4301066"/>
              <a:gd name="connsiteY80" fmla="*/ 758825 h 1612900"/>
              <a:gd name="connsiteX81" fmla="*/ 1821391 w 4301066"/>
              <a:gd name="connsiteY81" fmla="*/ 758825 h 1612900"/>
              <a:gd name="connsiteX82" fmla="*/ 1821391 w 4301066"/>
              <a:gd name="connsiteY82" fmla="*/ 740833 h 1612900"/>
              <a:gd name="connsiteX83" fmla="*/ 1773766 w 4301066"/>
              <a:gd name="connsiteY83" fmla="*/ 740833 h 1612900"/>
              <a:gd name="connsiteX84" fmla="*/ 1694391 w 4301066"/>
              <a:gd name="connsiteY84" fmla="*/ 740833 h 1612900"/>
              <a:gd name="connsiteX85" fmla="*/ 1694391 w 4301066"/>
              <a:gd name="connsiteY85" fmla="*/ 714375 h 1612900"/>
              <a:gd name="connsiteX86" fmla="*/ 1604433 w 4301066"/>
              <a:gd name="connsiteY86" fmla="*/ 714375 h 1612900"/>
              <a:gd name="connsiteX87" fmla="*/ 1604433 w 4301066"/>
              <a:gd name="connsiteY87" fmla="*/ 700617 h 1612900"/>
              <a:gd name="connsiteX88" fmla="*/ 1587500 w 4301066"/>
              <a:gd name="connsiteY88" fmla="*/ 700617 h 1612900"/>
              <a:gd name="connsiteX89" fmla="*/ 1587500 w 4301066"/>
              <a:gd name="connsiteY89" fmla="*/ 670983 h 1612900"/>
              <a:gd name="connsiteX90" fmla="*/ 1557866 w 4301066"/>
              <a:gd name="connsiteY90" fmla="*/ 670983 h 1612900"/>
              <a:gd name="connsiteX91" fmla="*/ 1557866 w 4301066"/>
              <a:gd name="connsiteY91" fmla="*/ 648758 h 1612900"/>
              <a:gd name="connsiteX92" fmla="*/ 1528233 w 4301066"/>
              <a:gd name="connsiteY92" fmla="*/ 648758 h 1612900"/>
              <a:gd name="connsiteX93" fmla="*/ 1528233 w 4301066"/>
              <a:gd name="connsiteY93" fmla="*/ 617008 h 1612900"/>
              <a:gd name="connsiteX94" fmla="*/ 1447800 w 4301066"/>
              <a:gd name="connsiteY94" fmla="*/ 617008 h 1612900"/>
              <a:gd name="connsiteX95" fmla="*/ 1447800 w 4301066"/>
              <a:gd name="connsiteY95" fmla="*/ 591608 h 1612900"/>
              <a:gd name="connsiteX96" fmla="*/ 1369483 w 4301066"/>
              <a:gd name="connsiteY96" fmla="*/ 591608 h 1612900"/>
              <a:gd name="connsiteX97" fmla="*/ 1369483 w 4301066"/>
              <a:gd name="connsiteY97" fmla="*/ 572558 h 1612900"/>
              <a:gd name="connsiteX98" fmla="*/ 1353608 w 4301066"/>
              <a:gd name="connsiteY98" fmla="*/ 572558 h 1612900"/>
              <a:gd name="connsiteX99" fmla="*/ 1353608 w 4301066"/>
              <a:gd name="connsiteY99" fmla="*/ 551392 h 1612900"/>
              <a:gd name="connsiteX100" fmla="*/ 1353608 w 4301066"/>
              <a:gd name="connsiteY100" fmla="*/ 528108 h 1612900"/>
              <a:gd name="connsiteX101" fmla="*/ 1303866 w 4301066"/>
              <a:gd name="connsiteY101" fmla="*/ 528108 h 1612900"/>
              <a:gd name="connsiteX102" fmla="*/ 1303866 w 4301066"/>
              <a:gd name="connsiteY102" fmla="*/ 502708 h 1612900"/>
              <a:gd name="connsiteX103" fmla="*/ 1262591 w 4301066"/>
              <a:gd name="connsiteY103" fmla="*/ 502708 h 1612900"/>
              <a:gd name="connsiteX104" fmla="*/ 1262591 w 4301066"/>
              <a:gd name="connsiteY104" fmla="*/ 485775 h 1612900"/>
              <a:gd name="connsiteX105" fmla="*/ 1234016 w 4301066"/>
              <a:gd name="connsiteY105" fmla="*/ 485775 h 1612900"/>
              <a:gd name="connsiteX106" fmla="*/ 1234016 w 4301066"/>
              <a:gd name="connsiteY106" fmla="*/ 474133 h 1612900"/>
              <a:gd name="connsiteX107" fmla="*/ 1178983 w 4301066"/>
              <a:gd name="connsiteY107" fmla="*/ 474133 h 1612900"/>
              <a:gd name="connsiteX108" fmla="*/ 1178983 w 4301066"/>
              <a:gd name="connsiteY108" fmla="*/ 448733 h 1612900"/>
              <a:gd name="connsiteX109" fmla="*/ 1151466 w 4301066"/>
              <a:gd name="connsiteY109" fmla="*/ 448733 h 1612900"/>
              <a:gd name="connsiteX110" fmla="*/ 1151466 w 4301066"/>
              <a:gd name="connsiteY110" fmla="*/ 425450 h 1612900"/>
              <a:gd name="connsiteX111" fmla="*/ 1121833 w 4301066"/>
              <a:gd name="connsiteY111" fmla="*/ 425450 h 1612900"/>
              <a:gd name="connsiteX112" fmla="*/ 1121833 w 4301066"/>
              <a:gd name="connsiteY112" fmla="*/ 403225 h 1612900"/>
              <a:gd name="connsiteX113" fmla="*/ 1098550 w 4301066"/>
              <a:gd name="connsiteY113" fmla="*/ 403225 h 1612900"/>
              <a:gd name="connsiteX114" fmla="*/ 1098550 w 4301066"/>
              <a:gd name="connsiteY114" fmla="*/ 375708 h 1612900"/>
              <a:gd name="connsiteX115" fmla="*/ 1051983 w 4301066"/>
              <a:gd name="connsiteY115" fmla="*/ 375708 h 1612900"/>
              <a:gd name="connsiteX116" fmla="*/ 1051983 w 4301066"/>
              <a:gd name="connsiteY116" fmla="*/ 361950 h 1612900"/>
              <a:gd name="connsiteX117" fmla="*/ 1030816 w 4301066"/>
              <a:gd name="connsiteY117" fmla="*/ 361950 h 1612900"/>
              <a:gd name="connsiteX118" fmla="*/ 1030816 w 4301066"/>
              <a:gd name="connsiteY118" fmla="*/ 334433 h 1612900"/>
              <a:gd name="connsiteX119" fmla="*/ 970491 w 4301066"/>
              <a:gd name="connsiteY119" fmla="*/ 334433 h 1612900"/>
              <a:gd name="connsiteX120" fmla="*/ 970491 w 4301066"/>
              <a:gd name="connsiteY120" fmla="*/ 312208 h 1612900"/>
              <a:gd name="connsiteX121" fmla="*/ 848783 w 4301066"/>
              <a:gd name="connsiteY121" fmla="*/ 312208 h 1612900"/>
              <a:gd name="connsiteX122" fmla="*/ 848783 w 4301066"/>
              <a:gd name="connsiteY122" fmla="*/ 294217 h 1612900"/>
              <a:gd name="connsiteX123" fmla="*/ 813858 w 4301066"/>
              <a:gd name="connsiteY123" fmla="*/ 294217 h 1612900"/>
              <a:gd name="connsiteX124" fmla="*/ 813858 w 4301066"/>
              <a:gd name="connsiteY124" fmla="*/ 264583 h 1612900"/>
              <a:gd name="connsiteX125" fmla="*/ 758825 w 4301066"/>
              <a:gd name="connsiteY125" fmla="*/ 264583 h 1612900"/>
              <a:gd name="connsiteX126" fmla="*/ 758825 w 4301066"/>
              <a:gd name="connsiteY126" fmla="*/ 237067 h 1612900"/>
              <a:gd name="connsiteX127" fmla="*/ 730250 w 4301066"/>
              <a:gd name="connsiteY127" fmla="*/ 237067 h 1612900"/>
              <a:gd name="connsiteX128" fmla="*/ 730250 w 4301066"/>
              <a:gd name="connsiteY128" fmla="*/ 220133 h 1612900"/>
              <a:gd name="connsiteX129" fmla="*/ 679450 w 4301066"/>
              <a:gd name="connsiteY129" fmla="*/ 220133 h 1612900"/>
              <a:gd name="connsiteX130" fmla="*/ 679450 w 4301066"/>
              <a:gd name="connsiteY130" fmla="*/ 203200 h 1612900"/>
              <a:gd name="connsiteX131" fmla="*/ 658283 w 4301066"/>
              <a:gd name="connsiteY131" fmla="*/ 203200 h 1612900"/>
              <a:gd name="connsiteX132" fmla="*/ 658283 w 4301066"/>
              <a:gd name="connsiteY132" fmla="*/ 175683 h 1612900"/>
              <a:gd name="connsiteX133" fmla="*/ 624416 w 4301066"/>
              <a:gd name="connsiteY133" fmla="*/ 175683 h 1612900"/>
              <a:gd name="connsiteX134" fmla="*/ 624416 w 4301066"/>
              <a:gd name="connsiteY134" fmla="*/ 155575 h 1612900"/>
              <a:gd name="connsiteX135" fmla="*/ 591608 w 4301066"/>
              <a:gd name="connsiteY135" fmla="*/ 155575 h 1612900"/>
              <a:gd name="connsiteX136" fmla="*/ 591608 w 4301066"/>
              <a:gd name="connsiteY136" fmla="*/ 138642 h 1612900"/>
              <a:gd name="connsiteX137" fmla="*/ 530225 w 4301066"/>
              <a:gd name="connsiteY137" fmla="*/ 138642 h 1612900"/>
              <a:gd name="connsiteX138" fmla="*/ 530225 w 4301066"/>
              <a:gd name="connsiteY138" fmla="*/ 86783 h 1612900"/>
              <a:gd name="connsiteX139" fmla="*/ 470958 w 4301066"/>
              <a:gd name="connsiteY139" fmla="*/ 86783 h 1612900"/>
              <a:gd name="connsiteX140" fmla="*/ 470958 w 4301066"/>
              <a:gd name="connsiteY140" fmla="*/ 74083 h 1612900"/>
              <a:gd name="connsiteX141" fmla="*/ 422275 w 4301066"/>
              <a:gd name="connsiteY141" fmla="*/ 74083 h 1612900"/>
              <a:gd name="connsiteX142" fmla="*/ 422275 w 4301066"/>
              <a:gd name="connsiteY142" fmla="*/ 60325 h 1612900"/>
              <a:gd name="connsiteX143" fmla="*/ 364066 w 4301066"/>
              <a:gd name="connsiteY143" fmla="*/ 60325 h 1612900"/>
              <a:gd name="connsiteX144" fmla="*/ 364066 w 4301066"/>
              <a:gd name="connsiteY144" fmla="*/ 41275 h 1612900"/>
              <a:gd name="connsiteX145" fmla="*/ 261408 w 4301066"/>
              <a:gd name="connsiteY145" fmla="*/ 41275 h 1612900"/>
              <a:gd name="connsiteX146" fmla="*/ 261408 w 4301066"/>
              <a:gd name="connsiteY146" fmla="*/ 30692 h 1612900"/>
              <a:gd name="connsiteX147" fmla="*/ 225425 w 4301066"/>
              <a:gd name="connsiteY147" fmla="*/ 30692 h 1612900"/>
              <a:gd name="connsiteX148" fmla="*/ 225425 w 4301066"/>
              <a:gd name="connsiteY148" fmla="*/ 13758 h 1612900"/>
              <a:gd name="connsiteX149" fmla="*/ 164041 w 4301066"/>
              <a:gd name="connsiteY149" fmla="*/ 13758 h 1612900"/>
              <a:gd name="connsiteX150" fmla="*/ 164041 w 4301066"/>
              <a:gd name="connsiteY150" fmla="*/ 0 h 1612900"/>
              <a:gd name="connsiteX151" fmla="*/ 0 w 4301066"/>
              <a:gd name="connsiteY151" fmla="*/ 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301066" h="1612900">
                <a:moveTo>
                  <a:pt x="4301066" y="1612900"/>
                </a:moveTo>
                <a:lnTo>
                  <a:pt x="3848100" y="1612900"/>
                </a:lnTo>
                <a:lnTo>
                  <a:pt x="3848100" y="1585383"/>
                </a:lnTo>
                <a:lnTo>
                  <a:pt x="3832225" y="1585383"/>
                </a:lnTo>
                <a:lnTo>
                  <a:pt x="3832225" y="1547283"/>
                </a:lnTo>
                <a:lnTo>
                  <a:pt x="3617383" y="1547283"/>
                </a:lnTo>
                <a:lnTo>
                  <a:pt x="3617383" y="1513417"/>
                </a:lnTo>
                <a:lnTo>
                  <a:pt x="3523191" y="1513417"/>
                </a:lnTo>
                <a:lnTo>
                  <a:pt x="3523191" y="1499658"/>
                </a:lnTo>
                <a:lnTo>
                  <a:pt x="3443816" y="1499658"/>
                </a:lnTo>
                <a:lnTo>
                  <a:pt x="3443816" y="1482725"/>
                </a:lnTo>
                <a:lnTo>
                  <a:pt x="3380316" y="1482725"/>
                </a:lnTo>
                <a:lnTo>
                  <a:pt x="3380316" y="1463675"/>
                </a:lnTo>
                <a:lnTo>
                  <a:pt x="3347508" y="1463675"/>
                </a:lnTo>
                <a:lnTo>
                  <a:pt x="3347508" y="1446742"/>
                </a:lnTo>
                <a:lnTo>
                  <a:pt x="3310466" y="1446742"/>
                </a:lnTo>
                <a:lnTo>
                  <a:pt x="3310466" y="1423458"/>
                </a:lnTo>
                <a:lnTo>
                  <a:pt x="3237441" y="1423458"/>
                </a:lnTo>
                <a:lnTo>
                  <a:pt x="3237441" y="1409700"/>
                </a:lnTo>
                <a:lnTo>
                  <a:pt x="3203575" y="1409700"/>
                </a:lnTo>
                <a:lnTo>
                  <a:pt x="3203575" y="1397000"/>
                </a:lnTo>
                <a:lnTo>
                  <a:pt x="3173941" y="1397000"/>
                </a:lnTo>
                <a:lnTo>
                  <a:pt x="3173941" y="1380067"/>
                </a:lnTo>
                <a:lnTo>
                  <a:pt x="3162300" y="1380067"/>
                </a:lnTo>
                <a:lnTo>
                  <a:pt x="3162300" y="1365250"/>
                </a:lnTo>
                <a:lnTo>
                  <a:pt x="3141133" y="1365250"/>
                </a:lnTo>
                <a:lnTo>
                  <a:pt x="3141133" y="1353608"/>
                </a:lnTo>
                <a:lnTo>
                  <a:pt x="3109383" y="1353608"/>
                </a:lnTo>
                <a:lnTo>
                  <a:pt x="3109383" y="1331383"/>
                </a:lnTo>
                <a:lnTo>
                  <a:pt x="3089275" y="1331383"/>
                </a:lnTo>
                <a:lnTo>
                  <a:pt x="3089275" y="1307042"/>
                </a:lnTo>
                <a:lnTo>
                  <a:pt x="3050116" y="1307042"/>
                </a:lnTo>
                <a:lnTo>
                  <a:pt x="3050116" y="1290108"/>
                </a:lnTo>
                <a:lnTo>
                  <a:pt x="3032125" y="1290108"/>
                </a:lnTo>
                <a:lnTo>
                  <a:pt x="3032125" y="1265767"/>
                </a:lnTo>
                <a:lnTo>
                  <a:pt x="2996141" y="1265767"/>
                </a:lnTo>
                <a:lnTo>
                  <a:pt x="2996141" y="1242483"/>
                </a:lnTo>
                <a:lnTo>
                  <a:pt x="2913591" y="1242483"/>
                </a:lnTo>
                <a:lnTo>
                  <a:pt x="2913591" y="1220258"/>
                </a:lnTo>
                <a:lnTo>
                  <a:pt x="2843741" y="1220258"/>
                </a:lnTo>
                <a:lnTo>
                  <a:pt x="2843741" y="1193800"/>
                </a:lnTo>
                <a:lnTo>
                  <a:pt x="2820458" y="1193800"/>
                </a:lnTo>
                <a:lnTo>
                  <a:pt x="2820458" y="1167342"/>
                </a:lnTo>
                <a:lnTo>
                  <a:pt x="2754841" y="1167342"/>
                </a:lnTo>
                <a:lnTo>
                  <a:pt x="2754841" y="1152525"/>
                </a:lnTo>
                <a:lnTo>
                  <a:pt x="2729441" y="1152525"/>
                </a:lnTo>
                <a:lnTo>
                  <a:pt x="2729441" y="1116542"/>
                </a:lnTo>
                <a:lnTo>
                  <a:pt x="2691341" y="1116542"/>
                </a:lnTo>
                <a:lnTo>
                  <a:pt x="2691341" y="1108075"/>
                </a:lnTo>
                <a:lnTo>
                  <a:pt x="2638425" y="1108075"/>
                </a:lnTo>
                <a:lnTo>
                  <a:pt x="2638425" y="1081617"/>
                </a:lnTo>
                <a:lnTo>
                  <a:pt x="2544233" y="1081617"/>
                </a:lnTo>
                <a:lnTo>
                  <a:pt x="2544233" y="1060450"/>
                </a:lnTo>
                <a:lnTo>
                  <a:pt x="2507191" y="1060450"/>
                </a:lnTo>
                <a:lnTo>
                  <a:pt x="2507191" y="1040342"/>
                </a:lnTo>
                <a:lnTo>
                  <a:pt x="2434166" y="1040342"/>
                </a:lnTo>
                <a:lnTo>
                  <a:pt x="2434166" y="1025525"/>
                </a:lnTo>
                <a:lnTo>
                  <a:pt x="2378075" y="1025525"/>
                </a:lnTo>
                <a:lnTo>
                  <a:pt x="2378075" y="1008592"/>
                </a:lnTo>
                <a:lnTo>
                  <a:pt x="2294466" y="1008592"/>
                </a:lnTo>
                <a:lnTo>
                  <a:pt x="2294466" y="992717"/>
                </a:lnTo>
                <a:lnTo>
                  <a:pt x="2258483" y="992717"/>
                </a:lnTo>
                <a:lnTo>
                  <a:pt x="2258483" y="955675"/>
                </a:lnTo>
                <a:lnTo>
                  <a:pt x="2223558" y="955675"/>
                </a:lnTo>
                <a:lnTo>
                  <a:pt x="2223558" y="939800"/>
                </a:lnTo>
                <a:lnTo>
                  <a:pt x="2166408" y="939800"/>
                </a:lnTo>
                <a:lnTo>
                  <a:pt x="2166408" y="895350"/>
                </a:lnTo>
                <a:lnTo>
                  <a:pt x="2072216" y="895350"/>
                </a:lnTo>
                <a:lnTo>
                  <a:pt x="2072216" y="865717"/>
                </a:lnTo>
                <a:lnTo>
                  <a:pt x="2037291" y="865717"/>
                </a:lnTo>
                <a:lnTo>
                  <a:pt x="2037291" y="843492"/>
                </a:lnTo>
                <a:lnTo>
                  <a:pt x="2004483" y="843492"/>
                </a:lnTo>
                <a:lnTo>
                  <a:pt x="2004483" y="828675"/>
                </a:lnTo>
                <a:lnTo>
                  <a:pt x="1951566" y="828675"/>
                </a:lnTo>
                <a:lnTo>
                  <a:pt x="1951566" y="813858"/>
                </a:lnTo>
                <a:lnTo>
                  <a:pt x="1914525" y="813858"/>
                </a:lnTo>
                <a:lnTo>
                  <a:pt x="1914525" y="790575"/>
                </a:lnTo>
                <a:lnTo>
                  <a:pt x="1887008" y="790575"/>
                </a:lnTo>
                <a:lnTo>
                  <a:pt x="1887008" y="776817"/>
                </a:lnTo>
                <a:lnTo>
                  <a:pt x="1844675" y="776817"/>
                </a:lnTo>
                <a:lnTo>
                  <a:pt x="1844675" y="758825"/>
                </a:lnTo>
                <a:lnTo>
                  <a:pt x="1821391" y="758825"/>
                </a:lnTo>
                <a:lnTo>
                  <a:pt x="1821391" y="740833"/>
                </a:lnTo>
                <a:lnTo>
                  <a:pt x="1773766" y="740833"/>
                </a:lnTo>
                <a:lnTo>
                  <a:pt x="1694391" y="740833"/>
                </a:lnTo>
                <a:lnTo>
                  <a:pt x="1694391" y="714375"/>
                </a:lnTo>
                <a:lnTo>
                  <a:pt x="1604433" y="714375"/>
                </a:lnTo>
                <a:lnTo>
                  <a:pt x="1604433" y="700617"/>
                </a:lnTo>
                <a:lnTo>
                  <a:pt x="1587500" y="700617"/>
                </a:lnTo>
                <a:lnTo>
                  <a:pt x="1587500" y="670983"/>
                </a:lnTo>
                <a:lnTo>
                  <a:pt x="1557866" y="670983"/>
                </a:lnTo>
                <a:lnTo>
                  <a:pt x="1557866" y="648758"/>
                </a:lnTo>
                <a:lnTo>
                  <a:pt x="1528233" y="648758"/>
                </a:lnTo>
                <a:lnTo>
                  <a:pt x="1528233" y="617008"/>
                </a:lnTo>
                <a:lnTo>
                  <a:pt x="1447800" y="617008"/>
                </a:lnTo>
                <a:lnTo>
                  <a:pt x="1447800" y="591608"/>
                </a:lnTo>
                <a:lnTo>
                  <a:pt x="1369483" y="591608"/>
                </a:lnTo>
                <a:lnTo>
                  <a:pt x="1369483" y="572558"/>
                </a:lnTo>
                <a:lnTo>
                  <a:pt x="1353608" y="572558"/>
                </a:lnTo>
                <a:lnTo>
                  <a:pt x="1353608" y="551392"/>
                </a:lnTo>
                <a:lnTo>
                  <a:pt x="1353608" y="528108"/>
                </a:lnTo>
                <a:lnTo>
                  <a:pt x="1303866" y="528108"/>
                </a:lnTo>
                <a:lnTo>
                  <a:pt x="1303866" y="502708"/>
                </a:lnTo>
                <a:lnTo>
                  <a:pt x="1262591" y="502708"/>
                </a:lnTo>
                <a:lnTo>
                  <a:pt x="1262591" y="485775"/>
                </a:lnTo>
                <a:lnTo>
                  <a:pt x="1234016" y="485775"/>
                </a:lnTo>
                <a:lnTo>
                  <a:pt x="1234016" y="474133"/>
                </a:lnTo>
                <a:lnTo>
                  <a:pt x="1178983" y="474133"/>
                </a:lnTo>
                <a:lnTo>
                  <a:pt x="1178983" y="448733"/>
                </a:lnTo>
                <a:lnTo>
                  <a:pt x="1151466" y="448733"/>
                </a:lnTo>
                <a:lnTo>
                  <a:pt x="1151466" y="425450"/>
                </a:lnTo>
                <a:lnTo>
                  <a:pt x="1121833" y="425450"/>
                </a:lnTo>
                <a:lnTo>
                  <a:pt x="1121833" y="403225"/>
                </a:lnTo>
                <a:lnTo>
                  <a:pt x="1098550" y="403225"/>
                </a:lnTo>
                <a:lnTo>
                  <a:pt x="1098550" y="375708"/>
                </a:lnTo>
                <a:lnTo>
                  <a:pt x="1051983" y="375708"/>
                </a:lnTo>
                <a:lnTo>
                  <a:pt x="1051983" y="361950"/>
                </a:lnTo>
                <a:lnTo>
                  <a:pt x="1030816" y="361950"/>
                </a:lnTo>
                <a:lnTo>
                  <a:pt x="1030816" y="334433"/>
                </a:lnTo>
                <a:lnTo>
                  <a:pt x="970491" y="334433"/>
                </a:lnTo>
                <a:lnTo>
                  <a:pt x="970491" y="312208"/>
                </a:lnTo>
                <a:lnTo>
                  <a:pt x="848783" y="312208"/>
                </a:lnTo>
                <a:lnTo>
                  <a:pt x="848783" y="294217"/>
                </a:lnTo>
                <a:lnTo>
                  <a:pt x="813858" y="294217"/>
                </a:lnTo>
                <a:lnTo>
                  <a:pt x="813858" y="264583"/>
                </a:lnTo>
                <a:lnTo>
                  <a:pt x="758825" y="264583"/>
                </a:lnTo>
                <a:lnTo>
                  <a:pt x="758825" y="237067"/>
                </a:lnTo>
                <a:lnTo>
                  <a:pt x="730250" y="237067"/>
                </a:lnTo>
                <a:lnTo>
                  <a:pt x="730250" y="220133"/>
                </a:lnTo>
                <a:lnTo>
                  <a:pt x="679450" y="220133"/>
                </a:lnTo>
                <a:lnTo>
                  <a:pt x="679450" y="203200"/>
                </a:lnTo>
                <a:lnTo>
                  <a:pt x="658283" y="203200"/>
                </a:lnTo>
                <a:lnTo>
                  <a:pt x="658283" y="175683"/>
                </a:lnTo>
                <a:lnTo>
                  <a:pt x="624416" y="175683"/>
                </a:lnTo>
                <a:lnTo>
                  <a:pt x="624416" y="155575"/>
                </a:lnTo>
                <a:lnTo>
                  <a:pt x="591608" y="155575"/>
                </a:lnTo>
                <a:lnTo>
                  <a:pt x="591608" y="138642"/>
                </a:lnTo>
                <a:lnTo>
                  <a:pt x="530225" y="138642"/>
                </a:lnTo>
                <a:lnTo>
                  <a:pt x="530225" y="86783"/>
                </a:lnTo>
                <a:lnTo>
                  <a:pt x="470958" y="86783"/>
                </a:lnTo>
                <a:lnTo>
                  <a:pt x="470958" y="74083"/>
                </a:lnTo>
                <a:lnTo>
                  <a:pt x="422275" y="74083"/>
                </a:lnTo>
                <a:lnTo>
                  <a:pt x="422275" y="60325"/>
                </a:lnTo>
                <a:lnTo>
                  <a:pt x="364066" y="60325"/>
                </a:lnTo>
                <a:lnTo>
                  <a:pt x="364066" y="41275"/>
                </a:lnTo>
                <a:lnTo>
                  <a:pt x="261408" y="41275"/>
                </a:lnTo>
                <a:lnTo>
                  <a:pt x="261408" y="30692"/>
                </a:lnTo>
                <a:lnTo>
                  <a:pt x="225425" y="30692"/>
                </a:lnTo>
                <a:lnTo>
                  <a:pt x="225425" y="13758"/>
                </a:lnTo>
                <a:lnTo>
                  <a:pt x="164041" y="13758"/>
                </a:lnTo>
                <a:lnTo>
                  <a:pt x="164041"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92" name="Group 191">
            <a:extLst>
              <a:ext uri="{FF2B5EF4-FFF2-40B4-BE49-F238E27FC236}">
                <a16:creationId xmlns:a16="http://schemas.microsoft.com/office/drawing/2014/main" id="{7C41CCB1-632C-8B8A-16A9-1E31897261E1}"/>
              </a:ext>
            </a:extLst>
          </p:cNvPr>
          <p:cNvGrpSpPr/>
          <p:nvPr/>
        </p:nvGrpSpPr>
        <p:grpSpPr>
          <a:xfrm>
            <a:off x="1478299" y="2017062"/>
            <a:ext cx="4249421" cy="1662853"/>
            <a:chOff x="1616526" y="1900099"/>
            <a:chExt cx="4249421" cy="1662853"/>
          </a:xfrm>
        </p:grpSpPr>
        <p:sp>
          <p:nvSpPr>
            <p:cNvPr id="147" name="Oval 146">
              <a:extLst>
                <a:ext uri="{FF2B5EF4-FFF2-40B4-BE49-F238E27FC236}">
                  <a16:creationId xmlns:a16="http://schemas.microsoft.com/office/drawing/2014/main" id="{BC89BDED-B8F3-996D-0ACF-427AD093785B}"/>
                </a:ext>
              </a:extLst>
            </p:cNvPr>
            <p:cNvSpPr/>
            <p:nvPr/>
          </p:nvSpPr>
          <p:spPr bwMode="auto">
            <a:xfrm>
              <a:off x="1962602" y="198264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2660B3A9-DE4C-EB3D-1663-586DEBC3FA63}"/>
                </a:ext>
              </a:extLst>
            </p:cNvPr>
            <p:cNvSpPr/>
            <p:nvPr/>
          </p:nvSpPr>
          <p:spPr bwMode="auto">
            <a:xfrm>
              <a:off x="1808085" y="193184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9D78177C-3CC1-8C63-D53D-AED3A0C80B8B}"/>
                </a:ext>
              </a:extLst>
            </p:cNvPr>
            <p:cNvSpPr/>
            <p:nvPr/>
          </p:nvSpPr>
          <p:spPr bwMode="auto">
            <a:xfrm>
              <a:off x="1616526" y="190009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B8BA7B18-62B3-BC43-D382-D57ABBA54668}"/>
                </a:ext>
              </a:extLst>
            </p:cNvPr>
            <p:cNvSpPr/>
            <p:nvPr/>
          </p:nvSpPr>
          <p:spPr bwMode="auto">
            <a:xfrm>
              <a:off x="2343601" y="21689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BF2F968A-0879-F8DF-C08F-C7D8F4F51D55}"/>
                </a:ext>
              </a:extLst>
            </p:cNvPr>
            <p:cNvSpPr/>
            <p:nvPr/>
          </p:nvSpPr>
          <p:spPr bwMode="auto">
            <a:xfrm>
              <a:off x="2832551" y="24102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86F6BE60-43F6-BB67-AD3D-25B68B04EC5E}"/>
                </a:ext>
              </a:extLst>
            </p:cNvPr>
            <p:cNvSpPr/>
            <p:nvPr/>
          </p:nvSpPr>
          <p:spPr bwMode="auto">
            <a:xfrm>
              <a:off x="3056918" y="253086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E41BA6B5-4794-FA3F-532B-34FFA1478C8B}"/>
                </a:ext>
              </a:extLst>
            </p:cNvPr>
            <p:cNvSpPr/>
            <p:nvPr/>
          </p:nvSpPr>
          <p:spPr bwMode="auto">
            <a:xfrm>
              <a:off x="3756477" y="285048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FCF6EC05-7FBA-1273-635B-6EB2723C5D04}"/>
                </a:ext>
              </a:extLst>
            </p:cNvPr>
            <p:cNvSpPr/>
            <p:nvPr/>
          </p:nvSpPr>
          <p:spPr bwMode="auto">
            <a:xfrm>
              <a:off x="4392535" y="30981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AA586D91-3115-3AF3-7684-5CC45E054952}"/>
                </a:ext>
              </a:extLst>
            </p:cNvPr>
            <p:cNvSpPr/>
            <p:nvPr/>
          </p:nvSpPr>
          <p:spPr bwMode="auto">
            <a:xfrm>
              <a:off x="4498368" y="31489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A302EBB5-C1FF-7F85-7F48-05F7F6E6BF0C}"/>
                </a:ext>
              </a:extLst>
            </p:cNvPr>
            <p:cNvSpPr/>
            <p:nvPr/>
          </p:nvSpPr>
          <p:spPr bwMode="auto">
            <a:xfrm>
              <a:off x="4506834" y="31489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7E425AFD-626A-2FA2-829C-DC884B2D8D3C}"/>
                </a:ext>
              </a:extLst>
            </p:cNvPr>
            <p:cNvSpPr/>
            <p:nvPr/>
          </p:nvSpPr>
          <p:spPr bwMode="auto">
            <a:xfrm>
              <a:off x="4539642" y="31489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A6ADB304-C57A-B1C4-3B83-1B328B9351E4}"/>
                </a:ext>
              </a:extLst>
            </p:cNvPr>
            <p:cNvSpPr/>
            <p:nvPr/>
          </p:nvSpPr>
          <p:spPr bwMode="auto">
            <a:xfrm>
              <a:off x="4576684" y="317962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09A2FC23-8413-A14C-5437-1812EC216CDC}"/>
                </a:ext>
              </a:extLst>
            </p:cNvPr>
            <p:cNvSpPr/>
            <p:nvPr/>
          </p:nvSpPr>
          <p:spPr bwMode="auto">
            <a:xfrm>
              <a:off x="4614784" y="321243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03A9F3DD-CE96-5210-159D-30B306E4CFAB}"/>
                </a:ext>
              </a:extLst>
            </p:cNvPr>
            <p:cNvSpPr/>
            <p:nvPr/>
          </p:nvSpPr>
          <p:spPr bwMode="auto">
            <a:xfrm>
              <a:off x="4640184" y="323677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7071E461-8712-4EBB-F303-BBBD2C3D9000}"/>
                </a:ext>
              </a:extLst>
            </p:cNvPr>
            <p:cNvSpPr/>
            <p:nvPr/>
          </p:nvSpPr>
          <p:spPr bwMode="auto">
            <a:xfrm>
              <a:off x="4682517" y="327487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1C08A22F-2D61-F85A-98CF-7C620D8B2BDF}"/>
                </a:ext>
              </a:extLst>
            </p:cNvPr>
            <p:cNvSpPr/>
            <p:nvPr/>
          </p:nvSpPr>
          <p:spPr bwMode="auto">
            <a:xfrm>
              <a:off x="4710034" y="328969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947800C6-B0BF-48C4-D590-5B6CC5A57482}"/>
                </a:ext>
              </a:extLst>
            </p:cNvPr>
            <p:cNvSpPr/>
            <p:nvPr/>
          </p:nvSpPr>
          <p:spPr bwMode="auto">
            <a:xfrm>
              <a:off x="4782000" y="33235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AA9512D2-0578-8851-18B3-1826ED2E7B8C}"/>
                </a:ext>
              </a:extLst>
            </p:cNvPr>
            <p:cNvSpPr/>
            <p:nvPr/>
          </p:nvSpPr>
          <p:spPr bwMode="auto">
            <a:xfrm>
              <a:off x="4817983" y="33235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794A6469-31B2-1400-7BB8-39410053D335}"/>
                </a:ext>
              </a:extLst>
            </p:cNvPr>
            <p:cNvSpPr/>
            <p:nvPr/>
          </p:nvSpPr>
          <p:spPr bwMode="auto">
            <a:xfrm>
              <a:off x="4843383" y="33235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D0E64700-BD90-6236-8521-3B6457D0C219}"/>
                </a:ext>
              </a:extLst>
            </p:cNvPr>
            <p:cNvSpPr/>
            <p:nvPr/>
          </p:nvSpPr>
          <p:spPr bwMode="auto">
            <a:xfrm>
              <a:off x="4858200" y="335107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A0F5F4FD-C641-FF45-4AC7-DBC451B568F4}"/>
                </a:ext>
              </a:extLst>
            </p:cNvPr>
            <p:cNvSpPr/>
            <p:nvPr/>
          </p:nvSpPr>
          <p:spPr bwMode="auto">
            <a:xfrm>
              <a:off x="4878309" y="33616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3A8DFFD1-BBDC-ABC4-5E1C-FB382893F2C3}"/>
                </a:ext>
              </a:extLst>
            </p:cNvPr>
            <p:cNvSpPr/>
            <p:nvPr/>
          </p:nvSpPr>
          <p:spPr bwMode="auto">
            <a:xfrm>
              <a:off x="4946042" y="338599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64B05FAC-B37D-3168-6440-BAD68D5302D3}"/>
                </a:ext>
              </a:extLst>
            </p:cNvPr>
            <p:cNvSpPr/>
            <p:nvPr/>
          </p:nvSpPr>
          <p:spPr bwMode="auto">
            <a:xfrm>
              <a:off x="4987317" y="338599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A8A4728F-CA55-A49E-4C13-BB7E9F91F369}"/>
                </a:ext>
              </a:extLst>
            </p:cNvPr>
            <p:cNvSpPr/>
            <p:nvPr/>
          </p:nvSpPr>
          <p:spPr bwMode="auto">
            <a:xfrm>
              <a:off x="5027534" y="340293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30D7BF8B-0604-DACE-1635-5537B3C54E46}"/>
                </a:ext>
              </a:extLst>
            </p:cNvPr>
            <p:cNvSpPr/>
            <p:nvPr/>
          </p:nvSpPr>
          <p:spPr bwMode="auto">
            <a:xfrm>
              <a:off x="5043409" y="340293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7F5292FC-BF54-B9CF-002C-98DFDCB130D4}"/>
                </a:ext>
              </a:extLst>
            </p:cNvPr>
            <p:cNvSpPr/>
            <p:nvPr/>
          </p:nvSpPr>
          <p:spPr bwMode="auto">
            <a:xfrm>
              <a:off x="5053992" y="340293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05034572-8533-13C2-7D51-F952163F37C9}"/>
                </a:ext>
              </a:extLst>
            </p:cNvPr>
            <p:cNvSpPr/>
            <p:nvPr/>
          </p:nvSpPr>
          <p:spPr bwMode="auto">
            <a:xfrm>
              <a:off x="5064576" y="34124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5D919EFD-157F-C621-B33E-0A66993FE406}"/>
                </a:ext>
              </a:extLst>
            </p:cNvPr>
            <p:cNvSpPr/>
            <p:nvPr/>
          </p:nvSpPr>
          <p:spPr bwMode="auto">
            <a:xfrm>
              <a:off x="5088918" y="34124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A647FE64-68CD-BFBC-258E-859E528F7DD4}"/>
                </a:ext>
              </a:extLst>
            </p:cNvPr>
            <p:cNvSpPr/>
            <p:nvPr/>
          </p:nvSpPr>
          <p:spPr bwMode="auto">
            <a:xfrm>
              <a:off x="5105851" y="34124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A74E770A-86D1-289D-0357-FAD1BC2A7881}"/>
                </a:ext>
              </a:extLst>
            </p:cNvPr>
            <p:cNvSpPr/>
            <p:nvPr/>
          </p:nvSpPr>
          <p:spPr bwMode="auto">
            <a:xfrm>
              <a:off x="5142893" y="34124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EC5E5E7C-9E2F-BB0C-837B-781E9B979131}"/>
                </a:ext>
              </a:extLst>
            </p:cNvPr>
            <p:cNvSpPr/>
            <p:nvPr/>
          </p:nvSpPr>
          <p:spPr bwMode="auto">
            <a:xfrm>
              <a:off x="5165118" y="34389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E8875EC3-127D-ED23-931E-99B9C7D83272}"/>
                </a:ext>
              </a:extLst>
            </p:cNvPr>
            <p:cNvSpPr/>
            <p:nvPr/>
          </p:nvSpPr>
          <p:spPr bwMode="auto">
            <a:xfrm>
              <a:off x="5222268" y="34389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407C7534-80A2-8209-2CDB-D5C069F21ABE}"/>
                </a:ext>
              </a:extLst>
            </p:cNvPr>
            <p:cNvSpPr/>
            <p:nvPr/>
          </p:nvSpPr>
          <p:spPr bwMode="auto">
            <a:xfrm>
              <a:off x="5260368" y="34389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1F64800E-E791-DA21-6034-364FACC4DEEE}"/>
                </a:ext>
              </a:extLst>
            </p:cNvPr>
            <p:cNvSpPr/>
            <p:nvPr/>
          </p:nvSpPr>
          <p:spPr bwMode="auto">
            <a:xfrm>
              <a:off x="5325985" y="34389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E307C606-AC4B-7A5B-3F3D-81C16694C718}"/>
                </a:ext>
              </a:extLst>
            </p:cNvPr>
            <p:cNvSpPr/>
            <p:nvPr/>
          </p:nvSpPr>
          <p:spPr bwMode="auto">
            <a:xfrm>
              <a:off x="5359852" y="34389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2A33E901-6D99-9A97-EC26-14F90D4F7348}"/>
                </a:ext>
              </a:extLst>
            </p:cNvPr>
            <p:cNvSpPr/>
            <p:nvPr/>
          </p:nvSpPr>
          <p:spPr bwMode="auto">
            <a:xfrm>
              <a:off x="5394777"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E3A3D8F6-ABD5-7589-5047-D7AEF7EB853B}"/>
                </a:ext>
              </a:extLst>
            </p:cNvPr>
            <p:cNvSpPr/>
            <p:nvPr/>
          </p:nvSpPr>
          <p:spPr bwMode="auto">
            <a:xfrm>
              <a:off x="5409594"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59BBF45A-42A2-EDB6-48CA-AAE61E9345E4}"/>
                </a:ext>
              </a:extLst>
            </p:cNvPr>
            <p:cNvSpPr/>
            <p:nvPr/>
          </p:nvSpPr>
          <p:spPr bwMode="auto">
            <a:xfrm>
              <a:off x="5432877"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9CFD6FF7-7C9E-7FE5-A139-E5A7B9218027}"/>
                </a:ext>
              </a:extLst>
            </p:cNvPr>
            <p:cNvSpPr/>
            <p:nvPr/>
          </p:nvSpPr>
          <p:spPr bwMode="auto">
            <a:xfrm>
              <a:off x="5458277"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AFC981E1-5113-F320-E4F8-9194CDF7ED31}"/>
                </a:ext>
              </a:extLst>
            </p:cNvPr>
            <p:cNvSpPr/>
            <p:nvPr/>
          </p:nvSpPr>
          <p:spPr bwMode="auto">
            <a:xfrm>
              <a:off x="5481560"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B9E58AC2-2C65-675F-A09C-BD96C5C011DC}"/>
                </a:ext>
              </a:extLst>
            </p:cNvPr>
            <p:cNvSpPr/>
            <p:nvPr/>
          </p:nvSpPr>
          <p:spPr bwMode="auto">
            <a:xfrm>
              <a:off x="5511194"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170CDC66-E53D-B724-41CC-B50335E25435}"/>
                </a:ext>
              </a:extLst>
            </p:cNvPr>
            <p:cNvSpPr/>
            <p:nvPr/>
          </p:nvSpPr>
          <p:spPr bwMode="auto">
            <a:xfrm>
              <a:off x="5521777"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65A30A76-F8AE-483E-5ADB-B711ADE8C6E7}"/>
                </a:ext>
              </a:extLst>
            </p:cNvPr>
            <p:cNvSpPr/>
            <p:nvPr/>
          </p:nvSpPr>
          <p:spPr bwMode="auto">
            <a:xfrm>
              <a:off x="5576811"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39BCCF7D-7F6E-C1A2-4775-9B63D9A1D3CD}"/>
                </a:ext>
              </a:extLst>
            </p:cNvPr>
            <p:cNvSpPr/>
            <p:nvPr/>
          </p:nvSpPr>
          <p:spPr bwMode="auto">
            <a:xfrm>
              <a:off x="5654069"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78592FAD-14E4-C523-DEB1-3500CEAEE061}"/>
                </a:ext>
              </a:extLst>
            </p:cNvPr>
            <p:cNvSpPr/>
            <p:nvPr/>
          </p:nvSpPr>
          <p:spPr bwMode="auto">
            <a:xfrm>
              <a:off x="5820228" y="35172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2" name="Freeform: Shape 11">
            <a:extLst>
              <a:ext uri="{FF2B5EF4-FFF2-40B4-BE49-F238E27FC236}">
                <a16:creationId xmlns:a16="http://schemas.microsoft.com/office/drawing/2014/main" id="{3F9DEAB7-A84C-CF91-D5A2-EFE20EC332B2}"/>
              </a:ext>
            </a:extLst>
          </p:cNvPr>
          <p:cNvSpPr/>
          <p:nvPr/>
        </p:nvSpPr>
        <p:spPr bwMode="auto">
          <a:xfrm>
            <a:off x="1412987" y="1958009"/>
            <a:ext cx="4478111" cy="2808515"/>
          </a:xfrm>
          <a:custGeom>
            <a:avLst/>
            <a:gdLst>
              <a:gd name="connsiteX0" fmla="*/ 0 w 4478111"/>
              <a:gd name="connsiteY0" fmla="*/ 0 h 2808515"/>
              <a:gd name="connsiteX1" fmla="*/ 0 w 4478111"/>
              <a:gd name="connsiteY1" fmla="*/ 2808515 h 2808515"/>
              <a:gd name="connsiteX2" fmla="*/ 4478111 w 4478111"/>
              <a:gd name="connsiteY2" fmla="*/ 2808515 h 2808515"/>
            </a:gdLst>
            <a:ahLst/>
            <a:cxnLst>
              <a:cxn ang="0">
                <a:pos x="connsiteX0" y="connsiteY0"/>
              </a:cxn>
              <a:cxn ang="0">
                <a:pos x="connsiteX1" y="connsiteY1"/>
              </a:cxn>
              <a:cxn ang="0">
                <a:pos x="connsiteX2" y="connsiteY2"/>
              </a:cxn>
            </a:cxnLst>
            <a:rect l="l" t="t" r="r" b="b"/>
            <a:pathLst>
              <a:path w="4478111" h="2808515">
                <a:moveTo>
                  <a:pt x="0" y="0"/>
                </a:moveTo>
                <a:lnTo>
                  <a:pt x="0" y="2808515"/>
                </a:lnTo>
                <a:lnTo>
                  <a:pt x="4478111" y="2808515"/>
                </a:lnTo>
              </a:path>
            </a:pathLst>
          </a:custGeom>
          <a:noFill/>
          <a:ln w="28575">
            <a:solidFill>
              <a:schemeClr val="bg1"/>
            </a:solidFill>
            <a:miter lim="800000"/>
            <a:headEnd/>
            <a:tailEnd/>
          </a:ln>
        </p:spPr>
        <p:txBody>
          <a:bodyPr rtlCol="0" anchor="ctr"/>
          <a:lstStyle/>
          <a:p>
            <a:pPr algn="ctr"/>
            <a:endParaRPr lang="en-US" dirty="0"/>
          </a:p>
        </p:txBody>
      </p:sp>
      <p:sp>
        <p:nvSpPr>
          <p:cNvPr id="80" name="Freeform: Shape 79">
            <a:extLst>
              <a:ext uri="{FF2B5EF4-FFF2-40B4-BE49-F238E27FC236}">
                <a16:creationId xmlns:a16="http://schemas.microsoft.com/office/drawing/2014/main" id="{DA6B4F8E-9B4E-C228-D7C4-10C29CC6165D}"/>
              </a:ext>
            </a:extLst>
          </p:cNvPr>
          <p:cNvSpPr/>
          <p:nvPr/>
        </p:nvSpPr>
        <p:spPr bwMode="auto">
          <a:xfrm>
            <a:off x="1417896" y="2045416"/>
            <a:ext cx="4142724" cy="1215550"/>
          </a:xfrm>
          <a:custGeom>
            <a:avLst/>
            <a:gdLst>
              <a:gd name="connsiteX0" fmla="*/ 4142724 w 4142724"/>
              <a:gd name="connsiteY0" fmla="*/ 1215550 h 1215550"/>
              <a:gd name="connsiteX1" fmla="*/ 3702498 w 4142724"/>
              <a:gd name="connsiteY1" fmla="*/ 1215550 h 1215550"/>
              <a:gd name="connsiteX2" fmla="*/ 3702498 w 4142724"/>
              <a:gd name="connsiteY2" fmla="*/ 1189268 h 1215550"/>
              <a:gd name="connsiteX3" fmla="*/ 3609416 w 4142724"/>
              <a:gd name="connsiteY3" fmla="*/ 1189268 h 1215550"/>
              <a:gd name="connsiteX4" fmla="*/ 3609416 w 4142724"/>
              <a:gd name="connsiteY4" fmla="*/ 1167366 h 1215550"/>
              <a:gd name="connsiteX5" fmla="*/ 3540425 w 4142724"/>
              <a:gd name="connsiteY5" fmla="*/ 1167366 h 1215550"/>
              <a:gd name="connsiteX6" fmla="*/ 3540425 w 4142724"/>
              <a:gd name="connsiteY6" fmla="*/ 1154225 h 1215550"/>
              <a:gd name="connsiteX7" fmla="*/ 3515238 w 4142724"/>
              <a:gd name="connsiteY7" fmla="*/ 1154225 h 1215550"/>
              <a:gd name="connsiteX8" fmla="*/ 3515238 w 4142724"/>
              <a:gd name="connsiteY8" fmla="*/ 1138894 h 1215550"/>
              <a:gd name="connsiteX9" fmla="*/ 3474720 w 4142724"/>
              <a:gd name="connsiteY9" fmla="*/ 1138894 h 1215550"/>
              <a:gd name="connsiteX10" fmla="*/ 3474720 w 4142724"/>
              <a:gd name="connsiteY10" fmla="*/ 1125753 h 1215550"/>
              <a:gd name="connsiteX11" fmla="*/ 3365211 w 4142724"/>
              <a:gd name="connsiteY11" fmla="*/ 1125753 h 1215550"/>
              <a:gd name="connsiteX12" fmla="*/ 3365211 w 4142724"/>
              <a:gd name="connsiteY12" fmla="*/ 1108231 h 1215550"/>
              <a:gd name="connsiteX13" fmla="*/ 3294030 w 4142724"/>
              <a:gd name="connsiteY13" fmla="*/ 1108231 h 1215550"/>
              <a:gd name="connsiteX14" fmla="*/ 3294030 w 4142724"/>
              <a:gd name="connsiteY14" fmla="*/ 1098375 h 1215550"/>
              <a:gd name="connsiteX15" fmla="*/ 3268843 w 4142724"/>
              <a:gd name="connsiteY15" fmla="*/ 1098375 h 1215550"/>
              <a:gd name="connsiteX16" fmla="*/ 3268843 w 4142724"/>
              <a:gd name="connsiteY16" fmla="*/ 1086329 h 1215550"/>
              <a:gd name="connsiteX17" fmla="*/ 3252416 w 4142724"/>
              <a:gd name="connsiteY17" fmla="*/ 1086329 h 1215550"/>
              <a:gd name="connsiteX18" fmla="*/ 3252416 w 4142724"/>
              <a:gd name="connsiteY18" fmla="*/ 1072093 h 1215550"/>
              <a:gd name="connsiteX19" fmla="*/ 3221754 w 4142724"/>
              <a:gd name="connsiteY19" fmla="*/ 1072093 h 1215550"/>
              <a:gd name="connsiteX20" fmla="*/ 3221754 w 4142724"/>
              <a:gd name="connsiteY20" fmla="*/ 1058952 h 1215550"/>
              <a:gd name="connsiteX21" fmla="*/ 3204232 w 4142724"/>
              <a:gd name="connsiteY21" fmla="*/ 1058952 h 1215550"/>
              <a:gd name="connsiteX22" fmla="*/ 3204232 w 4142724"/>
              <a:gd name="connsiteY22" fmla="*/ 1050191 h 1215550"/>
              <a:gd name="connsiteX23" fmla="*/ 3181236 w 4142724"/>
              <a:gd name="connsiteY23" fmla="*/ 1050191 h 1215550"/>
              <a:gd name="connsiteX24" fmla="*/ 3181236 w 4142724"/>
              <a:gd name="connsiteY24" fmla="*/ 1031575 h 1215550"/>
              <a:gd name="connsiteX25" fmla="*/ 3111150 w 4142724"/>
              <a:gd name="connsiteY25" fmla="*/ 1031575 h 1215550"/>
              <a:gd name="connsiteX26" fmla="*/ 3111150 w 4142724"/>
              <a:gd name="connsiteY26" fmla="*/ 1018434 h 1215550"/>
              <a:gd name="connsiteX27" fmla="*/ 3066251 w 4142724"/>
              <a:gd name="connsiteY27" fmla="*/ 1018434 h 1215550"/>
              <a:gd name="connsiteX28" fmla="*/ 3066251 w 4142724"/>
              <a:gd name="connsiteY28" fmla="*/ 1008578 h 1215550"/>
              <a:gd name="connsiteX29" fmla="*/ 3014782 w 4142724"/>
              <a:gd name="connsiteY29" fmla="*/ 1008578 h 1215550"/>
              <a:gd name="connsiteX30" fmla="*/ 3014782 w 4142724"/>
              <a:gd name="connsiteY30" fmla="*/ 999817 h 1215550"/>
              <a:gd name="connsiteX31" fmla="*/ 2972073 w 4142724"/>
              <a:gd name="connsiteY31" fmla="*/ 999817 h 1215550"/>
              <a:gd name="connsiteX32" fmla="*/ 2972073 w 4142724"/>
              <a:gd name="connsiteY32" fmla="*/ 981201 h 1215550"/>
              <a:gd name="connsiteX33" fmla="*/ 2939221 w 4142724"/>
              <a:gd name="connsiteY33" fmla="*/ 981201 h 1215550"/>
              <a:gd name="connsiteX34" fmla="*/ 2939221 w 4142724"/>
              <a:gd name="connsiteY34" fmla="*/ 960394 h 1215550"/>
              <a:gd name="connsiteX35" fmla="*/ 2910748 w 4142724"/>
              <a:gd name="connsiteY35" fmla="*/ 960394 h 1215550"/>
              <a:gd name="connsiteX36" fmla="*/ 2910748 w 4142724"/>
              <a:gd name="connsiteY36" fmla="*/ 940682 h 1215550"/>
              <a:gd name="connsiteX37" fmla="*/ 2854899 w 4142724"/>
              <a:gd name="connsiteY37" fmla="*/ 940682 h 1215550"/>
              <a:gd name="connsiteX38" fmla="*/ 2854899 w 4142724"/>
              <a:gd name="connsiteY38" fmla="*/ 925351 h 1215550"/>
              <a:gd name="connsiteX39" fmla="*/ 2839568 w 4142724"/>
              <a:gd name="connsiteY39" fmla="*/ 925351 h 1215550"/>
              <a:gd name="connsiteX40" fmla="*/ 2839568 w 4142724"/>
              <a:gd name="connsiteY40" fmla="*/ 908925 h 1215550"/>
              <a:gd name="connsiteX41" fmla="*/ 2817666 w 4142724"/>
              <a:gd name="connsiteY41" fmla="*/ 908925 h 1215550"/>
              <a:gd name="connsiteX42" fmla="*/ 2817666 w 4142724"/>
              <a:gd name="connsiteY42" fmla="*/ 894689 h 1215550"/>
              <a:gd name="connsiteX43" fmla="*/ 2769482 w 4142724"/>
              <a:gd name="connsiteY43" fmla="*/ 894689 h 1215550"/>
              <a:gd name="connsiteX44" fmla="*/ 2769482 w 4142724"/>
              <a:gd name="connsiteY44" fmla="*/ 883738 h 1215550"/>
              <a:gd name="connsiteX45" fmla="*/ 2725678 w 4142724"/>
              <a:gd name="connsiteY45" fmla="*/ 883738 h 1215550"/>
              <a:gd name="connsiteX46" fmla="*/ 2725678 w 4142724"/>
              <a:gd name="connsiteY46" fmla="*/ 865121 h 1215550"/>
              <a:gd name="connsiteX47" fmla="*/ 2686255 w 4142724"/>
              <a:gd name="connsiteY47" fmla="*/ 865121 h 1215550"/>
              <a:gd name="connsiteX48" fmla="*/ 2634786 w 4142724"/>
              <a:gd name="connsiteY48" fmla="*/ 865121 h 1215550"/>
              <a:gd name="connsiteX49" fmla="*/ 2634786 w 4142724"/>
              <a:gd name="connsiteY49" fmla="*/ 848695 h 1215550"/>
              <a:gd name="connsiteX50" fmla="*/ 2594267 w 4142724"/>
              <a:gd name="connsiteY50" fmla="*/ 848695 h 1215550"/>
              <a:gd name="connsiteX51" fmla="*/ 2594267 w 4142724"/>
              <a:gd name="connsiteY51" fmla="*/ 832268 h 1215550"/>
              <a:gd name="connsiteX52" fmla="*/ 2532942 w 4142724"/>
              <a:gd name="connsiteY52" fmla="*/ 832268 h 1215550"/>
              <a:gd name="connsiteX53" fmla="*/ 2532942 w 4142724"/>
              <a:gd name="connsiteY53" fmla="*/ 816937 h 1215550"/>
              <a:gd name="connsiteX54" fmla="*/ 2493519 w 4142724"/>
              <a:gd name="connsiteY54" fmla="*/ 816937 h 1215550"/>
              <a:gd name="connsiteX55" fmla="*/ 2493519 w 4142724"/>
              <a:gd name="connsiteY55" fmla="*/ 801606 h 1215550"/>
              <a:gd name="connsiteX56" fmla="*/ 2428909 w 4142724"/>
              <a:gd name="connsiteY56" fmla="*/ 801606 h 1215550"/>
              <a:gd name="connsiteX57" fmla="*/ 2428909 w 4142724"/>
              <a:gd name="connsiteY57" fmla="*/ 782989 h 1215550"/>
              <a:gd name="connsiteX58" fmla="*/ 2361013 w 4142724"/>
              <a:gd name="connsiteY58" fmla="*/ 782989 h 1215550"/>
              <a:gd name="connsiteX59" fmla="*/ 2361013 w 4142724"/>
              <a:gd name="connsiteY59" fmla="*/ 769848 h 1215550"/>
              <a:gd name="connsiteX60" fmla="*/ 2308449 w 4142724"/>
              <a:gd name="connsiteY60" fmla="*/ 769848 h 1215550"/>
              <a:gd name="connsiteX61" fmla="*/ 2308449 w 4142724"/>
              <a:gd name="connsiteY61" fmla="*/ 746851 h 1215550"/>
              <a:gd name="connsiteX62" fmla="*/ 2275596 w 4142724"/>
              <a:gd name="connsiteY62" fmla="*/ 746851 h 1215550"/>
              <a:gd name="connsiteX63" fmla="*/ 2275596 w 4142724"/>
              <a:gd name="connsiteY63" fmla="*/ 731520 h 1215550"/>
              <a:gd name="connsiteX64" fmla="*/ 2250409 w 4142724"/>
              <a:gd name="connsiteY64" fmla="*/ 731520 h 1215550"/>
              <a:gd name="connsiteX65" fmla="*/ 2250409 w 4142724"/>
              <a:gd name="connsiteY65" fmla="*/ 716189 h 1215550"/>
              <a:gd name="connsiteX66" fmla="*/ 2209891 w 4142724"/>
              <a:gd name="connsiteY66" fmla="*/ 716189 h 1215550"/>
              <a:gd name="connsiteX67" fmla="*/ 2209891 w 4142724"/>
              <a:gd name="connsiteY67" fmla="*/ 701953 h 1215550"/>
              <a:gd name="connsiteX68" fmla="*/ 2144186 w 4142724"/>
              <a:gd name="connsiteY68" fmla="*/ 701953 h 1215550"/>
              <a:gd name="connsiteX69" fmla="*/ 2144186 w 4142724"/>
              <a:gd name="connsiteY69" fmla="*/ 683336 h 1215550"/>
              <a:gd name="connsiteX70" fmla="*/ 2124474 w 4142724"/>
              <a:gd name="connsiteY70" fmla="*/ 683336 h 1215550"/>
              <a:gd name="connsiteX71" fmla="*/ 2124474 w 4142724"/>
              <a:gd name="connsiteY71" fmla="*/ 672385 h 1215550"/>
              <a:gd name="connsiteX72" fmla="*/ 2092716 w 4142724"/>
              <a:gd name="connsiteY72" fmla="*/ 672385 h 1215550"/>
              <a:gd name="connsiteX73" fmla="*/ 2092716 w 4142724"/>
              <a:gd name="connsiteY73" fmla="*/ 657054 h 1215550"/>
              <a:gd name="connsiteX74" fmla="*/ 2075195 w 4142724"/>
              <a:gd name="connsiteY74" fmla="*/ 657054 h 1215550"/>
              <a:gd name="connsiteX75" fmla="*/ 2075195 w 4142724"/>
              <a:gd name="connsiteY75" fmla="*/ 638438 h 1215550"/>
              <a:gd name="connsiteX76" fmla="*/ 2058768 w 4142724"/>
              <a:gd name="connsiteY76" fmla="*/ 638438 h 1215550"/>
              <a:gd name="connsiteX77" fmla="*/ 2058768 w 4142724"/>
              <a:gd name="connsiteY77" fmla="*/ 619821 h 1215550"/>
              <a:gd name="connsiteX78" fmla="*/ 2035772 w 4142724"/>
              <a:gd name="connsiteY78" fmla="*/ 619821 h 1215550"/>
              <a:gd name="connsiteX79" fmla="*/ 2035772 w 4142724"/>
              <a:gd name="connsiteY79" fmla="*/ 605585 h 1215550"/>
              <a:gd name="connsiteX80" fmla="*/ 2009489 w 4142724"/>
              <a:gd name="connsiteY80" fmla="*/ 605585 h 1215550"/>
              <a:gd name="connsiteX81" fmla="*/ 2009489 w 4142724"/>
              <a:gd name="connsiteY81" fmla="*/ 588063 h 1215550"/>
              <a:gd name="connsiteX82" fmla="*/ 1951450 w 4142724"/>
              <a:gd name="connsiteY82" fmla="*/ 588063 h 1215550"/>
              <a:gd name="connsiteX83" fmla="*/ 1951450 w 4142724"/>
              <a:gd name="connsiteY83" fmla="*/ 574922 h 1215550"/>
              <a:gd name="connsiteX84" fmla="*/ 1915312 w 4142724"/>
              <a:gd name="connsiteY84" fmla="*/ 574922 h 1215550"/>
              <a:gd name="connsiteX85" fmla="*/ 1915312 w 4142724"/>
              <a:gd name="connsiteY85" fmla="*/ 560686 h 1215550"/>
              <a:gd name="connsiteX86" fmla="*/ 1891220 w 4142724"/>
              <a:gd name="connsiteY86" fmla="*/ 560686 h 1215550"/>
              <a:gd name="connsiteX87" fmla="*/ 1891220 w 4142724"/>
              <a:gd name="connsiteY87" fmla="*/ 546450 h 1215550"/>
              <a:gd name="connsiteX88" fmla="*/ 1823324 w 4142724"/>
              <a:gd name="connsiteY88" fmla="*/ 546450 h 1215550"/>
              <a:gd name="connsiteX89" fmla="*/ 1823324 w 4142724"/>
              <a:gd name="connsiteY89" fmla="*/ 533309 h 1215550"/>
              <a:gd name="connsiteX90" fmla="*/ 1737907 w 4142724"/>
              <a:gd name="connsiteY90" fmla="*/ 533309 h 1215550"/>
              <a:gd name="connsiteX91" fmla="*/ 1737907 w 4142724"/>
              <a:gd name="connsiteY91" fmla="*/ 515787 h 1215550"/>
              <a:gd name="connsiteX92" fmla="*/ 1719291 w 4142724"/>
              <a:gd name="connsiteY92" fmla="*/ 515787 h 1215550"/>
              <a:gd name="connsiteX93" fmla="*/ 1719291 w 4142724"/>
              <a:gd name="connsiteY93" fmla="*/ 503741 h 1215550"/>
              <a:gd name="connsiteX94" fmla="*/ 1701769 w 4142724"/>
              <a:gd name="connsiteY94" fmla="*/ 503741 h 1215550"/>
              <a:gd name="connsiteX95" fmla="*/ 1701769 w 4142724"/>
              <a:gd name="connsiteY95" fmla="*/ 491696 h 1215550"/>
              <a:gd name="connsiteX96" fmla="*/ 1675487 w 4142724"/>
              <a:gd name="connsiteY96" fmla="*/ 491696 h 1215550"/>
              <a:gd name="connsiteX97" fmla="*/ 1675487 w 4142724"/>
              <a:gd name="connsiteY97" fmla="*/ 470889 h 1215550"/>
              <a:gd name="connsiteX98" fmla="*/ 1651395 w 4142724"/>
              <a:gd name="connsiteY98" fmla="*/ 470889 h 1215550"/>
              <a:gd name="connsiteX99" fmla="*/ 1651395 w 4142724"/>
              <a:gd name="connsiteY99" fmla="*/ 450082 h 1215550"/>
              <a:gd name="connsiteX100" fmla="*/ 1617447 w 4142724"/>
              <a:gd name="connsiteY100" fmla="*/ 450082 h 1215550"/>
              <a:gd name="connsiteX101" fmla="*/ 1617447 w 4142724"/>
              <a:gd name="connsiteY101" fmla="*/ 435846 h 1215550"/>
              <a:gd name="connsiteX102" fmla="*/ 1507938 w 4142724"/>
              <a:gd name="connsiteY102" fmla="*/ 435846 h 1215550"/>
              <a:gd name="connsiteX103" fmla="*/ 1507938 w 4142724"/>
              <a:gd name="connsiteY103" fmla="*/ 416134 h 1215550"/>
              <a:gd name="connsiteX104" fmla="*/ 1467420 w 4142724"/>
              <a:gd name="connsiteY104" fmla="*/ 416134 h 1215550"/>
              <a:gd name="connsiteX105" fmla="*/ 1467420 w 4142724"/>
              <a:gd name="connsiteY105" fmla="*/ 397518 h 1215550"/>
              <a:gd name="connsiteX106" fmla="*/ 1447708 w 4142724"/>
              <a:gd name="connsiteY106" fmla="*/ 397518 h 1215550"/>
              <a:gd name="connsiteX107" fmla="*/ 1447708 w 4142724"/>
              <a:gd name="connsiteY107" fmla="*/ 377806 h 1215550"/>
              <a:gd name="connsiteX108" fmla="*/ 1427997 w 4142724"/>
              <a:gd name="connsiteY108" fmla="*/ 377806 h 1215550"/>
              <a:gd name="connsiteX109" fmla="*/ 1427997 w 4142724"/>
              <a:gd name="connsiteY109" fmla="*/ 356999 h 1215550"/>
              <a:gd name="connsiteX110" fmla="*/ 1345865 w 4142724"/>
              <a:gd name="connsiteY110" fmla="*/ 356999 h 1215550"/>
              <a:gd name="connsiteX111" fmla="*/ 1345865 w 4142724"/>
              <a:gd name="connsiteY111" fmla="*/ 339478 h 1215550"/>
              <a:gd name="connsiteX112" fmla="*/ 1322868 w 4142724"/>
              <a:gd name="connsiteY112" fmla="*/ 339478 h 1215550"/>
              <a:gd name="connsiteX113" fmla="*/ 1322868 w 4142724"/>
              <a:gd name="connsiteY113" fmla="*/ 308816 h 1215550"/>
              <a:gd name="connsiteX114" fmla="*/ 1276874 w 4142724"/>
              <a:gd name="connsiteY114" fmla="*/ 308816 h 1215550"/>
              <a:gd name="connsiteX115" fmla="*/ 1276874 w 4142724"/>
              <a:gd name="connsiteY115" fmla="*/ 295674 h 1215550"/>
              <a:gd name="connsiteX116" fmla="*/ 1250592 w 4142724"/>
              <a:gd name="connsiteY116" fmla="*/ 295674 h 1215550"/>
              <a:gd name="connsiteX117" fmla="*/ 1250592 w 4142724"/>
              <a:gd name="connsiteY117" fmla="*/ 279248 h 1215550"/>
              <a:gd name="connsiteX118" fmla="*/ 1225405 w 4142724"/>
              <a:gd name="connsiteY118" fmla="*/ 279248 h 1215550"/>
              <a:gd name="connsiteX119" fmla="*/ 1225405 w 4142724"/>
              <a:gd name="connsiteY119" fmla="*/ 257346 h 1215550"/>
              <a:gd name="connsiteX120" fmla="*/ 1176126 w 4142724"/>
              <a:gd name="connsiteY120" fmla="*/ 257346 h 1215550"/>
              <a:gd name="connsiteX121" fmla="*/ 1176126 w 4142724"/>
              <a:gd name="connsiteY121" fmla="*/ 235444 h 1215550"/>
              <a:gd name="connsiteX122" fmla="*/ 1150939 w 4142724"/>
              <a:gd name="connsiteY122" fmla="*/ 235444 h 1215550"/>
              <a:gd name="connsiteX123" fmla="*/ 1150939 w 4142724"/>
              <a:gd name="connsiteY123" fmla="*/ 219018 h 1215550"/>
              <a:gd name="connsiteX124" fmla="*/ 1069902 w 4142724"/>
              <a:gd name="connsiteY124" fmla="*/ 219018 h 1215550"/>
              <a:gd name="connsiteX125" fmla="*/ 1069902 w 4142724"/>
              <a:gd name="connsiteY125" fmla="*/ 208067 h 1215550"/>
              <a:gd name="connsiteX126" fmla="*/ 1027194 w 4142724"/>
              <a:gd name="connsiteY126" fmla="*/ 208067 h 1215550"/>
              <a:gd name="connsiteX127" fmla="*/ 1027194 w 4142724"/>
              <a:gd name="connsiteY127" fmla="*/ 189451 h 1215550"/>
              <a:gd name="connsiteX128" fmla="*/ 957108 w 4142724"/>
              <a:gd name="connsiteY128" fmla="*/ 189451 h 1215550"/>
              <a:gd name="connsiteX129" fmla="*/ 957108 w 4142724"/>
              <a:gd name="connsiteY129" fmla="*/ 174119 h 1215550"/>
              <a:gd name="connsiteX130" fmla="*/ 882642 w 4142724"/>
              <a:gd name="connsiteY130" fmla="*/ 174119 h 1215550"/>
              <a:gd name="connsiteX131" fmla="*/ 882642 w 4142724"/>
              <a:gd name="connsiteY131" fmla="*/ 153313 h 1215550"/>
              <a:gd name="connsiteX132" fmla="*/ 865121 w 4142724"/>
              <a:gd name="connsiteY132" fmla="*/ 153313 h 1215550"/>
              <a:gd name="connsiteX133" fmla="*/ 865121 w 4142724"/>
              <a:gd name="connsiteY133" fmla="*/ 137981 h 1215550"/>
              <a:gd name="connsiteX134" fmla="*/ 842124 w 4142724"/>
              <a:gd name="connsiteY134" fmla="*/ 137981 h 1215550"/>
              <a:gd name="connsiteX135" fmla="*/ 842124 w 4142724"/>
              <a:gd name="connsiteY135" fmla="*/ 122650 h 1215550"/>
              <a:gd name="connsiteX136" fmla="*/ 765467 w 4142724"/>
              <a:gd name="connsiteY136" fmla="*/ 122650 h 1215550"/>
              <a:gd name="connsiteX137" fmla="*/ 765467 w 4142724"/>
              <a:gd name="connsiteY137" fmla="*/ 96368 h 1215550"/>
              <a:gd name="connsiteX138" fmla="*/ 738090 w 4142724"/>
              <a:gd name="connsiteY138" fmla="*/ 96368 h 1215550"/>
              <a:gd name="connsiteX139" fmla="*/ 738090 w 4142724"/>
              <a:gd name="connsiteY139" fmla="*/ 81037 h 1215550"/>
              <a:gd name="connsiteX140" fmla="*/ 694287 w 4142724"/>
              <a:gd name="connsiteY140" fmla="*/ 81037 h 1215550"/>
              <a:gd name="connsiteX141" fmla="*/ 694287 w 4142724"/>
              <a:gd name="connsiteY141" fmla="*/ 67896 h 1215550"/>
              <a:gd name="connsiteX142" fmla="*/ 521262 w 4142724"/>
              <a:gd name="connsiteY142" fmla="*/ 67896 h 1215550"/>
              <a:gd name="connsiteX143" fmla="*/ 521262 w 4142724"/>
              <a:gd name="connsiteY143" fmla="*/ 45994 h 1215550"/>
              <a:gd name="connsiteX144" fmla="*/ 481839 w 4142724"/>
              <a:gd name="connsiteY144" fmla="*/ 45994 h 1215550"/>
              <a:gd name="connsiteX145" fmla="*/ 481839 w 4142724"/>
              <a:gd name="connsiteY145" fmla="*/ 25187 h 1215550"/>
              <a:gd name="connsiteX146" fmla="*/ 289103 w 4142724"/>
              <a:gd name="connsiteY146" fmla="*/ 25187 h 1215550"/>
              <a:gd name="connsiteX147" fmla="*/ 289103 w 4142724"/>
              <a:gd name="connsiteY147" fmla="*/ 8761 h 1215550"/>
              <a:gd name="connsiteX148" fmla="*/ 202591 w 4142724"/>
              <a:gd name="connsiteY148" fmla="*/ 8761 h 1215550"/>
              <a:gd name="connsiteX149" fmla="*/ 211352 w 4142724"/>
              <a:gd name="connsiteY149" fmla="*/ 0 h 1215550"/>
              <a:gd name="connsiteX150" fmla="*/ 0 w 4142724"/>
              <a:gd name="connsiteY150" fmla="*/ 0 h 1215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4142724" h="1215550">
                <a:moveTo>
                  <a:pt x="4142724" y="1215550"/>
                </a:moveTo>
                <a:lnTo>
                  <a:pt x="3702498" y="1215550"/>
                </a:lnTo>
                <a:lnTo>
                  <a:pt x="3702498" y="1189268"/>
                </a:lnTo>
                <a:lnTo>
                  <a:pt x="3609416" y="1189268"/>
                </a:lnTo>
                <a:lnTo>
                  <a:pt x="3609416" y="1167366"/>
                </a:lnTo>
                <a:lnTo>
                  <a:pt x="3540425" y="1167366"/>
                </a:lnTo>
                <a:lnTo>
                  <a:pt x="3540425" y="1154225"/>
                </a:lnTo>
                <a:lnTo>
                  <a:pt x="3515238" y="1154225"/>
                </a:lnTo>
                <a:lnTo>
                  <a:pt x="3515238" y="1138894"/>
                </a:lnTo>
                <a:lnTo>
                  <a:pt x="3474720" y="1138894"/>
                </a:lnTo>
                <a:lnTo>
                  <a:pt x="3474720" y="1125753"/>
                </a:lnTo>
                <a:lnTo>
                  <a:pt x="3365211" y="1125753"/>
                </a:lnTo>
                <a:lnTo>
                  <a:pt x="3365211" y="1108231"/>
                </a:lnTo>
                <a:lnTo>
                  <a:pt x="3294030" y="1108231"/>
                </a:lnTo>
                <a:lnTo>
                  <a:pt x="3294030" y="1098375"/>
                </a:lnTo>
                <a:lnTo>
                  <a:pt x="3268843" y="1098375"/>
                </a:lnTo>
                <a:lnTo>
                  <a:pt x="3268843" y="1086329"/>
                </a:lnTo>
                <a:lnTo>
                  <a:pt x="3252416" y="1086329"/>
                </a:lnTo>
                <a:lnTo>
                  <a:pt x="3252416" y="1072093"/>
                </a:lnTo>
                <a:lnTo>
                  <a:pt x="3221754" y="1072093"/>
                </a:lnTo>
                <a:lnTo>
                  <a:pt x="3221754" y="1058952"/>
                </a:lnTo>
                <a:lnTo>
                  <a:pt x="3204232" y="1058952"/>
                </a:lnTo>
                <a:lnTo>
                  <a:pt x="3204232" y="1050191"/>
                </a:lnTo>
                <a:lnTo>
                  <a:pt x="3181236" y="1050191"/>
                </a:lnTo>
                <a:lnTo>
                  <a:pt x="3181236" y="1031575"/>
                </a:lnTo>
                <a:lnTo>
                  <a:pt x="3111150" y="1031575"/>
                </a:lnTo>
                <a:lnTo>
                  <a:pt x="3111150" y="1018434"/>
                </a:lnTo>
                <a:lnTo>
                  <a:pt x="3066251" y="1018434"/>
                </a:lnTo>
                <a:lnTo>
                  <a:pt x="3066251" y="1008578"/>
                </a:lnTo>
                <a:lnTo>
                  <a:pt x="3014782" y="1008578"/>
                </a:lnTo>
                <a:lnTo>
                  <a:pt x="3014782" y="999817"/>
                </a:lnTo>
                <a:lnTo>
                  <a:pt x="2972073" y="999817"/>
                </a:lnTo>
                <a:lnTo>
                  <a:pt x="2972073" y="981201"/>
                </a:lnTo>
                <a:lnTo>
                  <a:pt x="2939221" y="981201"/>
                </a:lnTo>
                <a:lnTo>
                  <a:pt x="2939221" y="960394"/>
                </a:lnTo>
                <a:lnTo>
                  <a:pt x="2910748" y="960394"/>
                </a:lnTo>
                <a:lnTo>
                  <a:pt x="2910748" y="940682"/>
                </a:lnTo>
                <a:lnTo>
                  <a:pt x="2854899" y="940682"/>
                </a:lnTo>
                <a:lnTo>
                  <a:pt x="2854899" y="925351"/>
                </a:lnTo>
                <a:lnTo>
                  <a:pt x="2839568" y="925351"/>
                </a:lnTo>
                <a:lnTo>
                  <a:pt x="2839568" y="908925"/>
                </a:lnTo>
                <a:lnTo>
                  <a:pt x="2817666" y="908925"/>
                </a:lnTo>
                <a:lnTo>
                  <a:pt x="2817666" y="894689"/>
                </a:lnTo>
                <a:lnTo>
                  <a:pt x="2769482" y="894689"/>
                </a:lnTo>
                <a:lnTo>
                  <a:pt x="2769482" y="883738"/>
                </a:lnTo>
                <a:lnTo>
                  <a:pt x="2725678" y="883738"/>
                </a:lnTo>
                <a:lnTo>
                  <a:pt x="2725678" y="865121"/>
                </a:lnTo>
                <a:lnTo>
                  <a:pt x="2686255" y="865121"/>
                </a:lnTo>
                <a:lnTo>
                  <a:pt x="2634786" y="865121"/>
                </a:lnTo>
                <a:lnTo>
                  <a:pt x="2634786" y="848695"/>
                </a:lnTo>
                <a:lnTo>
                  <a:pt x="2594267" y="848695"/>
                </a:lnTo>
                <a:lnTo>
                  <a:pt x="2594267" y="832268"/>
                </a:lnTo>
                <a:lnTo>
                  <a:pt x="2532942" y="832268"/>
                </a:lnTo>
                <a:lnTo>
                  <a:pt x="2532942" y="816937"/>
                </a:lnTo>
                <a:lnTo>
                  <a:pt x="2493519" y="816937"/>
                </a:lnTo>
                <a:lnTo>
                  <a:pt x="2493519" y="801606"/>
                </a:lnTo>
                <a:lnTo>
                  <a:pt x="2428909" y="801606"/>
                </a:lnTo>
                <a:lnTo>
                  <a:pt x="2428909" y="782989"/>
                </a:lnTo>
                <a:lnTo>
                  <a:pt x="2361013" y="782989"/>
                </a:lnTo>
                <a:lnTo>
                  <a:pt x="2361013" y="769848"/>
                </a:lnTo>
                <a:lnTo>
                  <a:pt x="2308449" y="769848"/>
                </a:lnTo>
                <a:lnTo>
                  <a:pt x="2308449" y="746851"/>
                </a:lnTo>
                <a:lnTo>
                  <a:pt x="2275596" y="746851"/>
                </a:lnTo>
                <a:lnTo>
                  <a:pt x="2275596" y="731520"/>
                </a:lnTo>
                <a:lnTo>
                  <a:pt x="2250409" y="731520"/>
                </a:lnTo>
                <a:lnTo>
                  <a:pt x="2250409" y="716189"/>
                </a:lnTo>
                <a:lnTo>
                  <a:pt x="2209891" y="716189"/>
                </a:lnTo>
                <a:lnTo>
                  <a:pt x="2209891" y="701953"/>
                </a:lnTo>
                <a:lnTo>
                  <a:pt x="2144186" y="701953"/>
                </a:lnTo>
                <a:lnTo>
                  <a:pt x="2144186" y="683336"/>
                </a:lnTo>
                <a:lnTo>
                  <a:pt x="2124474" y="683336"/>
                </a:lnTo>
                <a:lnTo>
                  <a:pt x="2124474" y="672385"/>
                </a:lnTo>
                <a:lnTo>
                  <a:pt x="2092716" y="672385"/>
                </a:lnTo>
                <a:lnTo>
                  <a:pt x="2092716" y="657054"/>
                </a:lnTo>
                <a:lnTo>
                  <a:pt x="2075195" y="657054"/>
                </a:lnTo>
                <a:lnTo>
                  <a:pt x="2075195" y="638438"/>
                </a:lnTo>
                <a:lnTo>
                  <a:pt x="2058768" y="638438"/>
                </a:lnTo>
                <a:lnTo>
                  <a:pt x="2058768" y="619821"/>
                </a:lnTo>
                <a:lnTo>
                  <a:pt x="2035772" y="619821"/>
                </a:lnTo>
                <a:lnTo>
                  <a:pt x="2035772" y="605585"/>
                </a:lnTo>
                <a:lnTo>
                  <a:pt x="2009489" y="605585"/>
                </a:lnTo>
                <a:lnTo>
                  <a:pt x="2009489" y="588063"/>
                </a:lnTo>
                <a:lnTo>
                  <a:pt x="1951450" y="588063"/>
                </a:lnTo>
                <a:lnTo>
                  <a:pt x="1951450" y="574922"/>
                </a:lnTo>
                <a:lnTo>
                  <a:pt x="1915312" y="574922"/>
                </a:lnTo>
                <a:lnTo>
                  <a:pt x="1915312" y="560686"/>
                </a:lnTo>
                <a:lnTo>
                  <a:pt x="1891220" y="560686"/>
                </a:lnTo>
                <a:lnTo>
                  <a:pt x="1891220" y="546450"/>
                </a:lnTo>
                <a:lnTo>
                  <a:pt x="1823324" y="546450"/>
                </a:lnTo>
                <a:lnTo>
                  <a:pt x="1823324" y="533309"/>
                </a:lnTo>
                <a:lnTo>
                  <a:pt x="1737907" y="533309"/>
                </a:lnTo>
                <a:lnTo>
                  <a:pt x="1737907" y="515787"/>
                </a:lnTo>
                <a:lnTo>
                  <a:pt x="1719291" y="515787"/>
                </a:lnTo>
                <a:lnTo>
                  <a:pt x="1719291" y="503741"/>
                </a:lnTo>
                <a:lnTo>
                  <a:pt x="1701769" y="503741"/>
                </a:lnTo>
                <a:lnTo>
                  <a:pt x="1701769" y="491696"/>
                </a:lnTo>
                <a:lnTo>
                  <a:pt x="1675487" y="491696"/>
                </a:lnTo>
                <a:lnTo>
                  <a:pt x="1675487" y="470889"/>
                </a:lnTo>
                <a:lnTo>
                  <a:pt x="1651395" y="470889"/>
                </a:lnTo>
                <a:lnTo>
                  <a:pt x="1651395" y="450082"/>
                </a:lnTo>
                <a:lnTo>
                  <a:pt x="1617447" y="450082"/>
                </a:lnTo>
                <a:lnTo>
                  <a:pt x="1617447" y="435846"/>
                </a:lnTo>
                <a:lnTo>
                  <a:pt x="1507938" y="435846"/>
                </a:lnTo>
                <a:lnTo>
                  <a:pt x="1507938" y="416134"/>
                </a:lnTo>
                <a:lnTo>
                  <a:pt x="1467420" y="416134"/>
                </a:lnTo>
                <a:lnTo>
                  <a:pt x="1467420" y="397518"/>
                </a:lnTo>
                <a:lnTo>
                  <a:pt x="1447708" y="397518"/>
                </a:lnTo>
                <a:lnTo>
                  <a:pt x="1447708" y="377806"/>
                </a:lnTo>
                <a:lnTo>
                  <a:pt x="1427997" y="377806"/>
                </a:lnTo>
                <a:lnTo>
                  <a:pt x="1427997" y="356999"/>
                </a:lnTo>
                <a:lnTo>
                  <a:pt x="1345865" y="356999"/>
                </a:lnTo>
                <a:lnTo>
                  <a:pt x="1345865" y="339478"/>
                </a:lnTo>
                <a:lnTo>
                  <a:pt x="1322868" y="339478"/>
                </a:lnTo>
                <a:lnTo>
                  <a:pt x="1322868" y="308816"/>
                </a:lnTo>
                <a:lnTo>
                  <a:pt x="1276874" y="308816"/>
                </a:lnTo>
                <a:lnTo>
                  <a:pt x="1276874" y="295674"/>
                </a:lnTo>
                <a:lnTo>
                  <a:pt x="1250592" y="295674"/>
                </a:lnTo>
                <a:lnTo>
                  <a:pt x="1250592" y="279248"/>
                </a:lnTo>
                <a:lnTo>
                  <a:pt x="1225405" y="279248"/>
                </a:lnTo>
                <a:lnTo>
                  <a:pt x="1225405" y="257346"/>
                </a:lnTo>
                <a:lnTo>
                  <a:pt x="1176126" y="257346"/>
                </a:lnTo>
                <a:lnTo>
                  <a:pt x="1176126" y="235444"/>
                </a:lnTo>
                <a:lnTo>
                  <a:pt x="1150939" y="235444"/>
                </a:lnTo>
                <a:lnTo>
                  <a:pt x="1150939" y="219018"/>
                </a:lnTo>
                <a:lnTo>
                  <a:pt x="1069902" y="219018"/>
                </a:lnTo>
                <a:lnTo>
                  <a:pt x="1069902" y="208067"/>
                </a:lnTo>
                <a:lnTo>
                  <a:pt x="1027194" y="208067"/>
                </a:lnTo>
                <a:lnTo>
                  <a:pt x="1027194" y="189451"/>
                </a:lnTo>
                <a:lnTo>
                  <a:pt x="957108" y="189451"/>
                </a:lnTo>
                <a:lnTo>
                  <a:pt x="957108" y="174119"/>
                </a:lnTo>
                <a:lnTo>
                  <a:pt x="882642" y="174119"/>
                </a:lnTo>
                <a:lnTo>
                  <a:pt x="882642" y="153313"/>
                </a:lnTo>
                <a:lnTo>
                  <a:pt x="865121" y="153313"/>
                </a:lnTo>
                <a:lnTo>
                  <a:pt x="865121" y="137981"/>
                </a:lnTo>
                <a:lnTo>
                  <a:pt x="842124" y="137981"/>
                </a:lnTo>
                <a:lnTo>
                  <a:pt x="842124" y="122650"/>
                </a:lnTo>
                <a:lnTo>
                  <a:pt x="765467" y="122650"/>
                </a:lnTo>
                <a:lnTo>
                  <a:pt x="765467" y="96368"/>
                </a:lnTo>
                <a:lnTo>
                  <a:pt x="738090" y="96368"/>
                </a:lnTo>
                <a:lnTo>
                  <a:pt x="738090" y="81037"/>
                </a:lnTo>
                <a:lnTo>
                  <a:pt x="694287" y="81037"/>
                </a:lnTo>
                <a:lnTo>
                  <a:pt x="694287" y="67896"/>
                </a:lnTo>
                <a:lnTo>
                  <a:pt x="521262" y="67896"/>
                </a:lnTo>
                <a:lnTo>
                  <a:pt x="521262" y="45994"/>
                </a:lnTo>
                <a:lnTo>
                  <a:pt x="481839" y="45994"/>
                </a:lnTo>
                <a:lnTo>
                  <a:pt x="481839" y="25187"/>
                </a:lnTo>
                <a:lnTo>
                  <a:pt x="289103" y="25187"/>
                </a:lnTo>
                <a:lnTo>
                  <a:pt x="289103" y="8761"/>
                </a:lnTo>
                <a:lnTo>
                  <a:pt x="202591" y="8761"/>
                </a:lnTo>
                <a:lnTo>
                  <a:pt x="211352"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45" name="Group 144">
            <a:extLst>
              <a:ext uri="{FF2B5EF4-FFF2-40B4-BE49-F238E27FC236}">
                <a16:creationId xmlns:a16="http://schemas.microsoft.com/office/drawing/2014/main" id="{5EB718AA-54D2-7AC7-CFFB-0CA57D2ED0DB}"/>
              </a:ext>
            </a:extLst>
          </p:cNvPr>
          <p:cNvGrpSpPr/>
          <p:nvPr/>
        </p:nvGrpSpPr>
        <p:grpSpPr>
          <a:xfrm>
            <a:off x="1395992" y="2015847"/>
            <a:ext cx="4182970" cy="1270031"/>
            <a:chOff x="1534219" y="1898884"/>
            <a:chExt cx="4182970" cy="1270031"/>
          </a:xfrm>
        </p:grpSpPr>
        <p:sp>
          <p:nvSpPr>
            <p:cNvPr id="81" name="Oval 80">
              <a:extLst>
                <a:ext uri="{FF2B5EF4-FFF2-40B4-BE49-F238E27FC236}">
                  <a16:creationId xmlns:a16="http://schemas.microsoft.com/office/drawing/2014/main" id="{E9FFC670-C3E5-733C-F3C3-4E0EEC9DD2BE}"/>
                </a:ext>
              </a:extLst>
            </p:cNvPr>
            <p:cNvSpPr/>
            <p:nvPr/>
          </p:nvSpPr>
          <p:spPr bwMode="auto">
            <a:xfrm>
              <a:off x="5671470"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10B187ED-A3AD-54B8-2A9E-9494A02F9F84}"/>
                </a:ext>
              </a:extLst>
            </p:cNvPr>
            <p:cNvSpPr/>
            <p:nvPr/>
          </p:nvSpPr>
          <p:spPr bwMode="auto">
            <a:xfrm>
              <a:off x="5569627"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5D527D38-CFFC-765D-6807-C30124C06252}"/>
                </a:ext>
              </a:extLst>
            </p:cNvPr>
            <p:cNvSpPr/>
            <p:nvPr/>
          </p:nvSpPr>
          <p:spPr bwMode="auto">
            <a:xfrm>
              <a:off x="5548820"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09AFC929-5048-787C-74C4-2756BF318702}"/>
                </a:ext>
              </a:extLst>
            </p:cNvPr>
            <p:cNvSpPr/>
            <p:nvPr/>
          </p:nvSpPr>
          <p:spPr bwMode="auto">
            <a:xfrm>
              <a:off x="5533489"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69E49177-326C-1817-B0CC-3FAED935822E}"/>
                </a:ext>
              </a:extLst>
            </p:cNvPr>
            <p:cNvSpPr/>
            <p:nvPr/>
          </p:nvSpPr>
          <p:spPr bwMode="auto">
            <a:xfrm>
              <a:off x="5513777"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F166604E-9B77-025A-3BAE-6DC9B60C1BCD}"/>
                </a:ext>
              </a:extLst>
            </p:cNvPr>
            <p:cNvSpPr/>
            <p:nvPr/>
          </p:nvSpPr>
          <p:spPr bwMode="auto">
            <a:xfrm>
              <a:off x="5490781"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91E3C2BF-0901-4490-2660-9B605293DBF7}"/>
                </a:ext>
              </a:extLst>
            </p:cNvPr>
            <p:cNvSpPr/>
            <p:nvPr/>
          </p:nvSpPr>
          <p:spPr bwMode="auto">
            <a:xfrm>
              <a:off x="5479830"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5111FA5B-226D-0FD0-31D5-A4CADC4BE668}"/>
                </a:ext>
              </a:extLst>
            </p:cNvPr>
            <p:cNvSpPr/>
            <p:nvPr/>
          </p:nvSpPr>
          <p:spPr bwMode="auto">
            <a:xfrm>
              <a:off x="5466688"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736EC7DE-7D99-DA28-B8C9-6001CD730508}"/>
                </a:ext>
              </a:extLst>
            </p:cNvPr>
            <p:cNvSpPr/>
            <p:nvPr/>
          </p:nvSpPr>
          <p:spPr bwMode="auto">
            <a:xfrm>
              <a:off x="5448071"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3FBDB846-F9BC-9D97-9ECD-DA6A8CE2AD41}"/>
                </a:ext>
              </a:extLst>
            </p:cNvPr>
            <p:cNvSpPr/>
            <p:nvPr/>
          </p:nvSpPr>
          <p:spPr bwMode="auto">
            <a:xfrm>
              <a:off x="5429455"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E6C90DB3-88A2-C414-B548-FD332DA56558}"/>
                </a:ext>
              </a:extLst>
            </p:cNvPr>
            <p:cNvSpPr/>
            <p:nvPr/>
          </p:nvSpPr>
          <p:spPr bwMode="auto">
            <a:xfrm>
              <a:off x="5406458"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8B4BA805-EB37-14D6-6218-4801C4E68A89}"/>
                </a:ext>
              </a:extLst>
            </p:cNvPr>
            <p:cNvSpPr/>
            <p:nvPr/>
          </p:nvSpPr>
          <p:spPr bwMode="auto">
            <a:xfrm>
              <a:off x="5387842"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F602DAA7-87BD-69F6-5DEE-B472786018B1}"/>
                </a:ext>
              </a:extLst>
            </p:cNvPr>
            <p:cNvSpPr/>
            <p:nvPr/>
          </p:nvSpPr>
          <p:spPr bwMode="auto">
            <a:xfrm>
              <a:off x="5373605"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F6AD3B99-8B95-37EC-5FE2-111AA149B39D}"/>
                </a:ext>
              </a:extLst>
            </p:cNvPr>
            <p:cNvSpPr/>
            <p:nvPr/>
          </p:nvSpPr>
          <p:spPr bwMode="auto">
            <a:xfrm>
              <a:off x="5361559"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A2F01703-0212-A564-6971-7C5D86942694}"/>
                </a:ext>
              </a:extLst>
            </p:cNvPr>
            <p:cNvSpPr/>
            <p:nvPr/>
          </p:nvSpPr>
          <p:spPr bwMode="auto">
            <a:xfrm>
              <a:off x="5350608"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60455E9F-8005-67AF-ED86-CFB065DD3FBC}"/>
                </a:ext>
              </a:extLst>
            </p:cNvPr>
            <p:cNvSpPr/>
            <p:nvPr/>
          </p:nvSpPr>
          <p:spPr bwMode="auto">
            <a:xfrm>
              <a:off x="5329802"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9907746F-B41D-FA99-5413-CE576C568F2C}"/>
                </a:ext>
              </a:extLst>
            </p:cNvPr>
            <p:cNvSpPr/>
            <p:nvPr/>
          </p:nvSpPr>
          <p:spPr bwMode="auto">
            <a:xfrm>
              <a:off x="5305710"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6AB56AD5-533A-ECC2-04F2-645E9D92A7D1}"/>
                </a:ext>
              </a:extLst>
            </p:cNvPr>
            <p:cNvSpPr/>
            <p:nvPr/>
          </p:nvSpPr>
          <p:spPr bwMode="auto">
            <a:xfrm>
              <a:off x="5282713"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8F529288-A873-71FC-0D9B-E62E9F3C8C02}"/>
                </a:ext>
              </a:extLst>
            </p:cNvPr>
            <p:cNvSpPr/>
            <p:nvPr/>
          </p:nvSpPr>
          <p:spPr bwMode="auto">
            <a:xfrm>
              <a:off x="5256431" y="31231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C40A2C47-1B8A-CBB6-F1F3-67FE5799B43C}"/>
                </a:ext>
              </a:extLst>
            </p:cNvPr>
            <p:cNvSpPr/>
            <p:nvPr/>
          </p:nvSpPr>
          <p:spPr bwMode="auto">
            <a:xfrm>
              <a:off x="5230148" y="30936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2A2E0AC9-8291-C6DC-106B-B289D1AA5615}"/>
                </a:ext>
              </a:extLst>
            </p:cNvPr>
            <p:cNvSpPr/>
            <p:nvPr/>
          </p:nvSpPr>
          <p:spPr bwMode="auto">
            <a:xfrm>
              <a:off x="5191820" y="30936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EEC15051-3CBD-2969-7950-872F2463934F}"/>
                </a:ext>
              </a:extLst>
            </p:cNvPr>
            <p:cNvSpPr/>
            <p:nvPr/>
          </p:nvSpPr>
          <p:spPr bwMode="auto">
            <a:xfrm>
              <a:off x="5128305" y="307610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655B0317-C8FD-FCCB-9CC4-009F51CEDD8E}"/>
                </a:ext>
              </a:extLst>
            </p:cNvPr>
            <p:cNvSpPr/>
            <p:nvPr/>
          </p:nvSpPr>
          <p:spPr bwMode="auto">
            <a:xfrm>
              <a:off x="5096548" y="307610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8773BD22-4C3F-417D-70C7-78CE423CB80A}"/>
                </a:ext>
              </a:extLst>
            </p:cNvPr>
            <p:cNvSpPr/>
            <p:nvPr/>
          </p:nvSpPr>
          <p:spPr bwMode="auto">
            <a:xfrm>
              <a:off x="5082311" y="307610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C97CCFDE-4FDA-5836-3EB3-08B6A68A5EA2}"/>
                </a:ext>
              </a:extLst>
            </p:cNvPr>
            <p:cNvSpPr/>
            <p:nvPr/>
          </p:nvSpPr>
          <p:spPr bwMode="auto">
            <a:xfrm>
              <a:off x="5063695" y="306187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BFEFFCE6-207E-37ED-7281-2C3603319E7F}"/>
                </a:ext>
              </a:extLst>
            </p:cNvPr>
            <p:cNvSpPr/>
            <p:nvPr/>
          </p:nvSpPr>
          <p:spPr bwMode="auto">
            <a:xfrm>
              <a:off x="5026462" y="306187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08A908B3-E448-CAC0-C31D-1E9424FE65B0}"/>
                </a:ext>
              </a:extLst>
            </p:cNvPr>
            <p:cNvSpPr/>
            <p:nvPr/>
          </p:nvSpPr>
          <p:spPr bwMode="auto">
            <a:xfrm>
              <a:off x="5024271"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87B0F37A-7F7E-8399-53BE-C72FC17BB762}"/>
                </a:ext>
              </a:extLst>
            </p:cNvPr>
            <p:cNvSpPr/>
            <p:nvPr/>
          </p:nvSpPr>
          <p:spPr bwMode="auto">
            <a:xfrm>
              <a:off x="5004560"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F8828E57-5EA1-5895-6538-94763BC1C4A4}"/>
                </a:ext>
              </a:extLst>
            </p:cNvPr>
            <p:cNvSpPr/>
            <p:nvPr/>
          </p:nvSpPr>
          <p:spPr bwMode="auto">
            <a:xfrm>
              <a:off x="4981563"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86A2ABB4-555C-77D6-9336-0A6F684C8FBA}"/>
                </a:ext>
              </a:extLst>
            </p:cNvPr>
            <p:cNvSpPr/>
            <p:nvPr/>
          </p:nvSpPr>
          <p:spPr bwMode="auto">
            <a:xfrm>
              <a:off x="4964041"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15014B99-9E3C-524C-5C11-8FDE86D2C567}"/>
                </a:ext>
              </a:extLst>
            </p:cNvPr>
            <p:cNvSpPr/>
            <p:nvPr/>
          </p:nvSpPr>
          <p:spPr bwMode="auto">
            <a:xfrm>
              <a:off x="4949805"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DF07C833-E40F-E433-E013-32DD109C705E}"/>
                </a:ext>
              </a:extLst>
            </p:cNvPr>
            <p:cNvSpPr/>
            <p:nvPr/>
          </p:nvSpPr>
          <p:spPr bwMode="auto">
            <a:xfrm>
              <a:off x="4935569"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9F99880A-22F8-AC64-6815-68AC7C954D78}"/>
                </a:ext>
              </a:extLst>
            </p:cNvPr>
            <p:cNvSpPr/>
            <p:nvPr/>
          </p:nvSpPr>
          <p:spPr bwMode="auto">
            <a:xfrm>
              <a:off x="4924618"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23267FB2-8FC0-7106-1C0E-2051CF2A8696}"/>
                </a:ext>
              </a:extLst>
            </p:cNvPr>
            <p:cNvSpPr/>
            <p:nvPr/>
          </p:nvSpPr>
          <p:spPr bwMode="auto">
            <a:xfrm>
              <a:off x="4915857" y="303449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Oval 114">
              <a:extLst>
                <a:ext uri="{FF2B5EF4-FFF2-40B4-BE49-F238E27FC236}">
                  <a16:creationId xmlns:a16="http://schemas.microsoft.com/office/drawing/2014/main" id="{2E948E0E-237B-A658-CA72-D28C9B8C0B45}"/>
                </a:ext>
              </a:extLst>
            </p:cNvPr>
            <p:cNvSpPr/>
            <p:nvPr/>
          </p:nvSpPr>
          <p:spPr bwMode="auto">
            <a:xfrm>
              <a:off x="4892860" y="300711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B1F41A17-F314-ED80-F6FE-A0B18AB72D25}"/>
                </a:ext>
              </a:extLst>
            </p:cNvPr>
            <p:cNvSpPr/>
            <p:nvPr/>
          </p:nvSpPr>
          <p:spPr bwMode="auto">
            <a:xfrm>
              <a:off x="4870958" y="300711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6E9AC362-F98D-06AD-6760-308318B8E025}"/>
                </a:ext>
              </a:extLst>
            </p:cNvPr>
            <p:cNvSpPr/>
            <p:nvPr/>
          </p:nvSpPr>
          <p:spPr bwMode="auto">
            <a:xfrm>
              <a:off x="4827155" y="300711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3D7FB976-3F75-EA31-A4B6-B38F81E01197}"/>
                </a:ext>
              </a:extLst>
            </p:cNvPr>
            <p:cNvSpPr/>
            <p:nvPr/>
          </p:nvSpPr>
          <p:spPr bwMode="auto">
            <a:xfrm>
              <a:off x="4799777" y="299945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869FF840-425F-C1D5-5E3F-AC78D865EF27}"/>
                </a:ext>
              </a:extLst>
            </p:cNvPr>
            <p:cNvSpPr/>
            <p:nvPr/>
          </p:nvSpPr>
          <p:spPr bwMode="auto">
            <a:xfrm>
              <a:off x="4766925" y="298083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D2780221-4B00-3AB3-44AA-0AC43009E8ED}"/>
                </a:ext>
              </a:extLst>
            </p:cNvPr>
            <p:cNvSpPr/>
            <p:nvPr/>
          </p:nvSpPr>
          <p:spPr bwMode="auto">
            <a:xfrm>
              <a:off x="4747214" y="296988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EFD9E14E-BAFF-4403-4E86-CD2CC21BDC04}"/>
                </a:ext>
              </a:extLst>
            </p:cNvPr>
            <p:cNvSpPr/>
            <p:nvPr/>
          </p:nvSpPr>
          <p:spPr bwMode="auto">
            <a:xfrm>
              <a:off x="4729692" y="296002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006BD4F1-7259-B827-DCC7-9DDC69B1DA71}"/>
                </a:ext>
              </a:extLst>
            </p:cNvPr>
            <p:cNvSpPr/>
            <p:nvPr/>
          </p:nvSpPr>
          <p:spPr bwMode="auto">
            <a:xfrm>
              <a:off x="4712171" y="294688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B5953D36-F73B-CFB2-F1DC-C8FD7EB7AFFB}"/>
                </a:ext>
              </a:extLst>
            </p:cNvPr>
            <p:cNvSpPr/>
            <p:nvPr/>
          </p:nvSpPr>
          <p:spPr bwMode="auto">
            <a:xfrm>
              <a:off x="4694649" y="293922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64E5F98C-00F8-EDAE-8F87-0EF8F234CB7C}"/>
                </a:ext>
              </a:extLst>
            </p:cNvPr>
            <p:cNvSpPr/>
            <p:nvPr/>
          </p:nvSpPr>
          <p:spPr bwMode="auto">
            <a:xfrm>
              <a:off x="4680413" y="293922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5824E8D8-D619-D679-4AFF-954901951953}"/>
                </a:ext>
              </a:extLst>
            </p:cNvPr>
            <p:cNvSpPr/>
            <p:nvPr/>
          </p:nvSpPr>
          <p:spPr bwMode="auto">
            <a:xfrm>
              <a:off x="4668367" y="293922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71B62D27-70B7-6A81-1A70-99F62B29945B}"/>
                </a:ext>
              </a:extLst>
            </p:cNvPr>
            <p:cNvSpPr/>
            <p:nvPr/>
          </p:nvSpPr>
          <p:spPr bwMode="auto">
            <a:xfrm>
              <a:off x="4625658" y="291950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4D4B44F9-095F-A0E4-7ECD-155B4D267431}"/>
                </a:ext>
              </a:extLst>
            </p:cNvPr>
            <p:cNvSpPr/>
            <p:nvPr/>
          </p:nvSpPr>
          <p:spPr bwMode="auto">
            <a:xfrm>
              <a:off x="4614707" y="291950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5BD06BC3-773B-BDE5-DB11-D2869BB35AFD}"/>
                </a:ext>
              </a:extLst>
            </p:cNvPr>
            <p:cNvSpPr/>
            <p:nvPr/>
          </p:nvSpPr>
          <p:spPr bwMode="auto">
            <a:xfrm>
              <a:off x="4565428" y="290308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65AD0779-9459-F701-26D7-7F152205D287}"/>
                </a:ext>
              </a:extLst>
            </p:cNvPr>
            <p:cNvSpPr/>
            <p:nvPr/>
          </p:nvSpPr>
          <p:spPr bwMode="auto">
            <a:xfrm>
              <a:off x="4528195" y="28910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5EC34A11-64E8-A8D5-9071-7F42339B6656}"/>
                </a:ext>
              </a:extLst>
            </p:cNvPr>
            <p:cNvSpPr/>
            <p:nvPr/>
          </p:nvSpPr>
          <p:spPr bwMode="auto">
            <a:xfrm>
              <a:off x="4505199" y="288775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53F1A8CF-235B-DB05-556C-6B09D88662DA}"/>
                </a:ext>
              </a:extLst>
            </p:cNvPr>
            <p:cNvSpPr/>
            <p:nvPr/>
          </p:nvSpPr>
          <p:spPr bwMode="auto">
            <a:xfrm>
              <a:off x="4272440" y="278779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F2287300-CBF1-0777-5CFF-50A16B85C6BF}"/>
                </a:ext>
              </a:extLst>
            </p:cNvPr>
            <p:cNvSpPr/>
            <p:nvPr/>
          </p:nvSpPr>
          <p:spPr bwMode="auto">
            <a:xfrm>
              <a:off x="3997078" y="270158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684A2938-89F7-BFEA-147F-4BAAF7AED8F1}"/>
                </a:ext>
              </a:extLst>
            </p:cNvPr>
            <p:cNvSpPr/>
            <p:nvPr/>
          </p:nvSpPr>
          <p:spPr bwMode="auto">
            <a:xfrm>
              <a:off x="3955464" y="268515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9AD5B752-D712-EF7C-7298-7019749F2AE9}"/>
                </a:ext>
              </a:extLst>
            </p:cNvPr>
            <p:cNvSpPr/>
            <p:nvPr/>
          </p:nvSpPr>
          <p:spPr bwMode="auto">
            <a:xfrm>
              <a:off x="3287459" y="24321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D4C3711E-507C-7778-4F8D-E53A5ED5034F}"/>
                </a:ext>
              </a:extLst>
            </p:cNvPr>
            <p:cNvSpPr/>
            <p:nvPr/>
          </p:nvSpPr>
          <p:spPr bwMode="auto">
            <a:xfrm>
              <a:off x="3116625" y="233801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7D51E3BC-553D-E029-8917-3AE6A0DF9711}"/>
                </a:ext>
              </a:extLst>
            </p:cNvPr>
            <p:cNvSpPr/>
            <p:nvPr/>
          </p:nvSpPr>
          <p:spPr bwMode="auto">
            <a:xfrm>
              <a:off x="3052014" y="233801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B4AD8353-030F-253B-5C8E-96DDFAF3DC60}"/>
                </a:ext>
              </a:extLst>
            </p:cNvPr>
            <p:cNvSpPr/>
            <p:nvPr/>
          </p:nvSpPr>
          <p:spPr bwMode="auto">
            <a:xfrm>
              <a:off x="2504469" y="209271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5CB31B82-6D70-A5BA-4518-FCEE0FC6EBC7}"/>
                </a:ext>
              </a:extLst>
            </p:cNvPr>
            <p:cNvSpPr/>
            <p:nvPr/>
          </p:nvSpPr>
          <p:spPr bwMode="auto">
            <a:xfrm>
              <a:off x="2325969" y="203358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90CABCFD-A2E0-0C9B-3F6D-5066D70EA304}"/>
                </a:ext>
              </a:extLst>
            </p:cNvPr>
            <p:cNvSpPr/>
            <p:nvPr/>
          </p:nvSpPr>
          <p:spPr bwMode="auto">
            <a:xfrm>
              <a:off x="2128853" y="197554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C1E547CB-E35B-E9C1-44CA-045E7D79159B}"/>
                </a:ext>
              </a:extLst>
            </p:cNvPr>
            <p:cNvSpPr/>
            <p:nvPr/>
          </p:nvSpPr>
          <p:spPr bwMode="auto">
            <a:xfrm>
              <a:off x="1944878" y="193392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884B84B4-42C6-BFA5-EC3B-428C09DC48D0}"/>
                </a:ext>
              </a:extLst>
            </p:cNvPr>
            <p:cNvSpPr/>
            <p:nvPr/>
          </p:nvSpPr>
          <p:spPr bwMode="auto">
            <a:xfrm>
              <a:off x="1729146" y="191312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1F34AF96-2F18-2734-C7FA-66E10E00B757}"/>
                </a:ext>
              </a:extLst>
            </p:cNvPr>
            <p:cNvSpPr/>
            <p:nvPr/>
          </p:nvSpPr>
          <p:spPr bwMode="auto">
            <a:xfrm>
              <a:off x="1610876" y="189888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4B91D0F8-DABA-D14C-B9B3-07981910E9F5}"/>
                </a:ext>
              </a:extLst>
            </p:cNvPr>
            <p:cNvSpPr/>
            <p:nvPr/>
          </p:nvSpPr>
          <p:spPr bwMode="auto">
            <a:xfrm>
              <a:off x="1602115" y="189888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8B0E1090-3C9E-E5C2-22C8-2A14C47BCE8E}"/>
                </a:ext>
              </a:extLst>
            </p:cNvPr>
            <p:cNvSpPr/>
            <p:nvPr/>
          </p:nvSpPr>
          <p:spPr bwMode="auto">
            <a:xfrm>
              <a:off x="1534219" y="189888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4" name="TextBox 193">
            <a:extLst>
              <a:ext uri="{FF2B5EF4-FFF2-40B4-BE49-F238E27FC236}">
                <a16:creationId xmlns:a16="http://schemas.microsoft.com/office/drawing/2014/main" id="{DCE1546B-D39A-2716-6F98-BD9CA7D7D1D8}"/>
              </a:ext>
            </a:extLst>
          </p:cNvPr>
          <p:cNvSpPr txBox="1"/>
          <p:nvPr/>
        </p:nvSpPr>
        <p:spPr bwMode="auto">
          <a:xfrm>
            <a:off x="303006" y="5420573"/>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grpSp>
        <p:nvGrpSpPr>
          <p:cNvPr id="216" name="Group 215">
            <a:extLst>
              <a:ext uri="{FF2B5EF4-FFF2-40B4-BE49-F238E27FC236}">
                <a16:creationId xmlns:a16="http://schemas.microsoft.com/office/drawing/2014/main" id="{99671877-7634-C165-FBB3-FBB296C71547}"/>
              </a:ext>
            </a:extLst>
          </p:cNvPr>
          <p:cNvGrpSpPr/>
          <p:nvPr/>
        </p:nvGrpSpPr>
        <p:grpSpPr>
          <a:xfrm>
            <a:off x="7055549" y="4758349"/>
            <a:ext cx="4413402" cy="99121"/>
            <a:chOff x="7193776" y="4641386"/>
            <a:chExt cx="4413402" cy="339492"/>
          </a:xfrm>
        </p:grpSpPr>
        <p:cxnSp>
          <p:nvCxnSpPr>
            <p:cNvPr id="196" name="Straight Connector 195">
              <a:extLst>
                <a:ext uri="{FF2B5EF4-FFF2-40B4-BE49-F238E27FC236}">
                  <a16:creationId xmlns:a16="http://schemas.microsoft.com/office/drawing/2014/main" id="{D79F1C02-66BD-B73E-B77D-12670BEA65DF}"/>
                </a:ext>
              </a:extLst>
            </p:cNvPr>
            <p:cNvCxnSpPr/>
            <p:nvPr/>
          </p:nvCxnSpPr>
          <p:spPr bwMode="auto">
            <a:xfrm>
              <a:off x="7193776"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3FF598F-B15B-BD2E-49C4-F9EF94482A45}"/>
                </a:ext>
              </a:extLst>
            </p:cNvPr>
            <p:cNvCxnSpPr/>
            <p:nvPr/>
          </p:nvCxnSpPr>
          <p:spPr bwMode="auto">
            <a:xfrm>
              <a:off x="7426060"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769B3AF-2AE8-B6A0-E3C2-8BA17A00A43A}"/>
                </a:ext>
              </a:extLst>
            </p:cNvPr>
            <p:cNvCxnSpPr/>
            <p:nvPr/>
          </p:nvCxnSpPr>
          <p:spPr bwMode="auto">
            <a:xfrm>
              <a:off x="7658344"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275DC304-0C03-8C04-1773-6AF165B44A79}"/>
                </a:ext>
              </a:extLst>
            </p:cNvPr>
            <p:cNvCxnSpPr/>
            <p:nvPr/>
          </p:nvCxnSpPr>
          <p:spPr bwMode="auto">
            <a:xfrm>
              <a:off x="7890628"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B07E2BB-E2F5-1CD1-03C1-D468874D69C6}"/>
                </a:ext>
              </a:extLst>
            </p:cNvPr>
            <p:cNvCxnSpPr/>
            <p:nvPr/>
          </p:nvCxnSpPr>
          <p:spPr bwMode="auto">
            <a:xfrm>
              <a:off x="8122912"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43D7E75-F1E0-C7C3-6739-33EEFBB05C22}"/>
                </a:ext>
              </a:extLst>
            </p:cNvPr>
            <p:cNvCxnSpPr/>
            <p:nvPr/>
          </p:nvCxnSpPr>
          <p:spPr bwMode="auto">
            <a:xfrm>
              <a:off x="8355196"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E61ABD5-2F3E-0E38-F9E0-F8C76A567A3D}"/>
                </a:ext>
              </a:extLst>
            </p:cNvPr>
            <p:cNvCxnSpPr/>
            <p:nvPr/>
          </p:nvCxnSpPr>
          <p:spPr bwMode="auto">
            <a:xfrm>
              <a:off x="8587480"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29E58BF-387B-A1F8-EB02-D6D2598CC07B}"/>
                </a:ext>
              </a:extLst>
            </p:cNvPr>
            <p:cNvCxnSpPr/>
            <p:nvPr/>
          </p:nvCxnSpPr>
          <p:spPr bwMode="auto">
            <a:xfrm>
              <a:off x="8819764"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77FAB0A-5A67-F711-882E-FABAD1BA6120}"/>
                </a:ext>
              </a:extLst>
            </p:cNvPr>
            <p:cNvCxnSpPr/>
            <p:nvPr/>
          </p:nvCxnSpPr>
          <p:spPr bwMode="auto">
            <a:xfrm>
              <a:off x="9052048"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9D17C01-4ACA-255B-0189-23B3E69B70A0}"/>
                </a:ext>
              </a:extLst>
            </p:cNvPr>
            <p:cNvCxnSpPr/>
            <p:nvPr/>
          </p:nvCxnSpPr>
          <p:spPr bwMode="auto">
            <a:xfrm>
              <a:off x="9284332"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FC69069-7572-2C67-5FDA-F1A373CE9715}"/>
                </a:ext>
              </a:extLst>
            </p:cNvPr>
            <p:cNvCxnSpPr/>
            <p:nvPr/>
          </p:nvCxnSpPr>
          <p:spPr bwMode="auto">
            <a:xfrm>
              <a:off x="9516616"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4A38968-999E-4EB9-8274-0B73D8DFE25B}"/>
                </a:ext>
              </a:extLst>
            </p:cNvPr>
            <p:cNvCxnSpPr/>
            <p:nvPr/>
          </p:nvCxnSpPr>
          <p:spPr bwMode="auto">
            <a:xfrm>
              <a:off x="9748900"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3FFCD8E-34F1-FAC7-F5B2-2283E7252E1D}"/>
                </a:ext>
              </a:extLst>
            </p:cNvPr>
            <p:cNvCxnSpPr/>
            <p:nvPr/>
          </p:nvCxnSpPr>
          <p:spPr bwMode="auto">
            <a:xfrm>
              <a:off x="9981184"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4D9E4660-A7C7-4336-DD86-09BB40EEFA72}"/>
                </a:ext>
              </a:extLst>
            </p:cNvPr>
            <p:cNvCxnSpPr/>
            <p:nvPr/>
          </p:nvCxnSpPr>
          <p:spPr bwMode="auto">
            <a:xfrm>
              <a:off x="10213468"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89477007-FAB6-D8EF-88A8-B412F9B8432F}"/>
                </a:ext>
              </a:extLst>
            </p:cNvPr>
            <p:cNvCxnSpPr/>
            <p:nvPr/>
          </p:nvCxnSpPr>
          <p:spPr bwMode="auto">
            <a:xfrm>
              <a:off x="10445752"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FFD35003-1951-BAE1-6EA6-FFE686326F48}"/>
                </a:ext>
              </a:extLst>
            </p:cNvPr>
            <p:cNvCxnSpPr/>
            <p:nvPr/>
          </p:nvCxnSpPr>
          <p:spPr bwMode="auto">
            <a:xfrm>
              <a:off x="10678036"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DD22070-FB75-610C-7C03-77589640D0AB}"/>
                </a:ext>
              </a:extLst>
            </p:cNvPr>
            <p:cNvCxnSpPr/>
            <p:nvPr/>
          </p:nvCxnSpPr>
          <p:spPr bwMode="auto">
            <a:xfrm>
              <a:off x="10910320"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5B019D86-CCD2-10EF-E47E-D9587D576466}"/>
                </a:ext>
              </a:extLst>
            </p:cNvPr>
            <p:cNvCxnSpPr/>
            <p:nvPr/>
          </p:nvCxnSpPr>
          <p:spPr bwMode="auto">
            <a:xfrm>
              <a:off x="11142604"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781869C-DC6D-C780-4CF0-423A82222C16}"/>
                </a:ext>
              </a:extLst>
            </p:cNvPr>
            <p:cNvCxnSpPr/>
            <p:nvPr/>
          </p:nvCxnSpPr>
          <p:spPr bwMode="auto">
            <a:xfrm>
              <a:off x="11374888" y="4641386"/>
              <a:ext cx="0" cy="339492"/>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D8EC346C-EF4F-1331-1BD3-081BEFD6E19A}"/>
                </a:ext>
              </a:extLst>
            </p:cNvPr>
            <p:cNvCxnSpPr/>
            <p:nvPr/>
          </p:nvCxnSpPr>
          <p:spPr bwMode="auto">
            <a:xfrm>
              <a:off x="11607178" y="4641386"/>
              <a:ext cx="0" cy="339492"/>
            </a:xfrm>
            <a:prstGeom prst="line">
              <a:avLst/>
            </a:prstGeom>
            <a:noFill/>
            <a:ln w="28575"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70E8F591-7368-32A3-8E9B-CDD71C1B28D2}"/>
              </a:ext>
            </a:extLst>
          </p:cNvPr>
          <p:cNvGrpSpPr/>
          <p:nvPr/>
        </p:nvGrpSpPr>
        <p:grpSpPr>
          <a:xfrm>
            <a:off x="6968817" y="2002757"/>
            <a:ext cx="91688" cy="2760547"/>
            <a:chOff x="6968273" y="1885794"/>
            <a:chExt cx="230459" cy="2760547"/>
          </a:xfrm>
        </p:grpSpPr>
        <p:cxnSp>
          <p:nvCxnSpPr>
            <p:cNvPr id="218" name="Straight Connector 217">
              <a:extLst>
                <a:ext uri="{FF2B5EF4-FFF2-40B4-BE49-F238E27FC236}">
                  <a16:creationId xmlns:a16="http://schemas.microsoft.com/office/drawing/2014/main" id="{D011F0B0-223F-90B2-EEB9-C442B946F273}"/>
                </a:ext>
              </a:extLst>
            </p:cNvPr>
            <p:cNvCxnSpPr>
              <a:cxnSpLocks/>
            </p:cNvCxnSpPr>
            <p:nvPr/>
          </p:nvCxnSpPr>
          <p:spPr bwMode="auto">
            <a:xfrm>
              <a:off x="6968273" y="4093736"/>
              <a:ext cx="230459"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2884752-418F-4721-2015-0375FEF6E7C9}"/>
                </a:ext>
              </a:extLst>
            </p:cNvPr>
            <p:cNvCxnSpPr>
              <a:cxnSpLocks/>
            </p:cNvCxnSpPr>
            <p:nvPr/>
          </p:nvCxnSpPr>
          <p:spPr bwMode="auto">
            <a:xfrm>
              <a:off x="6968273" y="3541749"/>
              <a:ext cx="230459"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A1C96FF3-A5B1-308C-FEBB-F6BE1D123C98}"/>
                </a:ext>
              </a:extLst>
            </p:cNvPr>
            <p:cNvCxnSpPr>
              <a:cxnSpLocks/>
            </p:cNvCxnSpPr>
            <p:nvPr/>
          </p:nvCxnSpPr>
          <p:spPr bwMode="auto">
            <a:xfrm>
              <a:off x="6968273" y="2989764"/>
              <a:ext cx="230459"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512A89DD-5B21-7A6D-3164-535AD1E24AFA}"/>
                </a:ext>
              </a:extLst>
            </p:cNvPr>
            <p:cNvCxnSpPr>
              <a:cxnSpLocks/>
            </p:cNvCxnSpPr>
            <p:nvPr/>
          </p:nvCxnSpPr>
          <p:spPr bwMode="auto">
            <a:xfrm>
              <a:off x="6968273" y="2437779"/>
              <a:ext cx="230459"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DA1F20F-F084-9496-A0F7-2B9E34CA3C19}"/>
                </a:ext>
              </a:extLst>
            </p:cNvPr>
            <p:cNvCxnSpPr>
              <a:cxnSpLocks/>
            </p:cNvCxnSpPr>
            <p:nvPr/>
          </p:nvCxnSpPr>
          <p:spPr bwMode="auto">
            <a:xfrm>
              <a:off x="6968273" y="1885794"/>
              <a:ext cx="230459"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F22F0A9-253A-EBBA-B084-C9A5246B481B}"/>
                </a:ext>
              </a:extLst>
            </p:cNvPr>
            <p:cNvCxnSpPr>
              <a:cxnSpLocks/>
            </p:cNvCxnSpPr>
            <p:nvPr/>
          </p:nvCxnSpPr>
          <p:spPr bwMode="auto">
            <a:xfrm>
              <a:off x="6968273" y="4646341"/>
              <a:ext cx="230459" cy="0"/>
            </a:xfrm>
            <a:prstGeom prst="line">
              <a:avLst/>
            </a:prstGeom>
            <a:noFill/>
            <a:ln w="28575" cap="flat" cmpd="sng" algn="ctr">
              <a:solidFill>
                <a:schemeClr val="bg1"/>
              </a:solidFill>
              <a:prstDash val="solid"/>
              <a:round/>
              <a:headEnd type="none" w="med" len="med"/>
              <a:tailEnd type="none" w="med" len="med"/>
            </a:ln>
            <a:effectLst/>
          </p:spPr>
        </p:cxnSp>
      </p:grpSp>
      <p:sp>
        <p:nvSpPr>
          <p:cNvPr id="226" name="TextBox 225">
            <a:extLst>
              <a:ext uri="{FF2B5EF4-FFF2-40B4-BE49-F238E27FC236}">
                <a16:creationId xmlns:a16="http://schemas.microsoft.com/office/drawing/2014/main" id="{79855F18-19A1-C665-EFAE-5F5142382DB7}"/>
              </a:ext>
            </a:extLst>
          </p:cNvPr>
          <p:cNvSpPr txBox="1"/>
          <p:nvPr/>
        </p:nvSpPr>
        <p:spPr bwMode="auto">
          <a:xfrm>
            <a:off x="11293119" y="4796539"/>
            <a:ext cx="4549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227" name="TextBox 226">
            <a:extLst>
              <a:ext uri="{FF2B5EF4-FFF2-40B4-BE49-F238E27FC236}">
                <a16:creationId xmlns:a16="http://schemas.microsoft.com/office/drawing/2014/main" id="{81F5E8CA-2B0A-2E5E-044E-4EE2717940B2}"/>
              </a:ext>
            </a:extLst>
          </p:cNvPr>
          <p:cNvSpPr txBox="1"/>
          <p:nvPr/>
        </p:nvSpPr>
        <p:spPr bwMode="auto">
          <a:xfrm>
            <a:off x="11062660"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228" name="TextBox 227">
            <a:extLst>
              <a:ext uri="{FF2B5EF4-FFF2-40B4-BE49-F238E27FC236}">
                <a16:creationId xmlns:a16="http://schemas.microsoft.com/office/drawing/2014/main" id="{786AA8AA-0837-0E2B-0FBC-0BB0949271F8}"/>
              </a:ext>
            </a:extLst>
          </p:cNvPr>
          <p:cNvSpPr txBox="1"/>
          <p:nvPr/>
        </p:nvSpPr>
        <p:spPr bwMode="auto">
          <a:xfrm>
            <a:off x="10819811"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229" name="TextBox 228">
            <a:extLst>
              <a:ext uri="{FF2B5EF4-FFF2-40B4-BE49-F238E27FC236}">
                <a16:creationId xmlns:a16="http://schemas.microsoft.com/office/drawing/2014/main" id="{13714F22-AC1B-0040-22A8-8E7FE2F806C7}"/>
              </a:ext>
            </a:extLst>
          </p:cNvPr>
          <p:cNvSpPr txBox="1"/>
          <p:nvPr/>
        </p:nvSpPr>
        <p:spPr bwMode="auto">
          <a:xfrm>
            <a:off x="10596787"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230" name="TextBox 229">
            <a:extLst>
              <a:ext uri="{FF2B5EF4-FFF2-40B4-BE49-F238E27FC236}">
                <a16:creationId xmlns:a16="http://schemas.microsoft.com/office/drawing/2014/main" id="{9658714C-6CD9-8961-2FE0-6F9A07EA68CB}"/>
              </a:ext>
            </a:extLst>
          </p:cNvPr>
          <p:cNvSpPr txBox="1"/>
          <p:nvPr/>
        </p:nvSpPr>
        <p:spPr bwMode="auto">
          <a:xfrm>
            <a:off x="10351460"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231" name="TextBox 230">
            <a:extLst>
              <a:ext uri="{FF2B5EF4-FFF2-40B4-BE49-F238E27FC236}">
                <a16:creationId xmlns:a16="http://schemas.microsoft.com/office/drawing/2014/main" id="{2E2F83E2-2ECE-7121-D91E-D90A30B703FE}"/>
              </a:ext>
            </a:extLst>
          </p:cNvPr>
          <p:cNvSpPr txBox="1"/>
          <p:nvPr/>
        </p:nvSpPr>
        <p:spPr bwMode="auto">
          <a:xfrm>
            <a:off x="10121001"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32" name="TextBox 231">
            <a:extLst>
              <a:ext uri="{FF2B5EF4-FFF2-40B4-BE49-F238E27FC236}">
                <a16:creationId xmlns:a16="http://schemas.microsoft.com/office/drawing/2014/main" id="{BEE859E7-F964-D734-68D1-2CFB1A8D6F42}"/>
              </a:ext>
            </a:extLst>
          </p:cNvPr>
          <p:cNvSpPr txBox="1"/>
          <p:nvPr/>
        </p:nvSpPr>
        <p:spPr bwMode="auto">
          <a:xfrm>
            <a:off x="9883109"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233" name="TextBox 232">
            <a:extLst>
              <a:ext uri="{FF2B5EF4-FFF2-40B4-BE49-F238E27FC236}">
                <a16:creationId xmlns:a16="http://schemas.microsoft.com/office/drawing/2014/main" id="{BD0C8394-9617-05DB-2EE9-F5F01158776F}"/>
              </a:ext>
            </a:extLst>
          </p:cNvPr>
          <p:cNvSpPr txBox="1"/>
          <p:nvPr/>
        </p:nvSpPr>
        <p:spPr bwMode="auto">
          <a:xfrm>
            <a:off x="9650172"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34" name="TextBox 233">
            <a:extLst>
              <a:ext uri="{FF2B5EF4-FFF2-40B4-BE49-F238E27FC236}">
                <a16:creationId xmlns:a16="http://schemas.microsoft.com/office/drawing/2014/main" id="{E76AA4D3-18B3-900B-BA69-781E1162134D}"/>
              </a:ext>
            </a:extLst>
          </p:cNvPr>
          <p:cNvSpPr txBox="1"/>
          <p:nvPr/>
        </p:nvSpPr>
        <p:spPr bwMode="auto">
          <a:xfrm>
            <a:off x="9422191"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235" name="TextBox 234">
            <a:extLst>
              <a:ext uri="{FF2B5EF4-FFF2-40B4-BE49-F238E27FC236}">
                <a16:creationId xmlns:a16="http://schemas.microsoft.com/office/drawing/2014/main" id="{2891BAEA-E660-23C1-E315-C40B936E8460}"/>
              </a:ext>
            </a:extLst>
          </p:cNvPr>
          <p:cNvSpPr txBox="1"/>
          <p:nvPr/>
        </p:nvSpPr>
        <p:spPr bwMode="auto">
          <a:xfrm>
            <a:off x="9196689"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36" name="TextBox 235">
            <a:extLst>
              <a:ext uri="{FF2B5EF4-FFF2-40B4-BE49-F238E27FC236}">
                <a16:creationId xmlns:a16="http://schemas.microsoft.com/office/drawing/2014/main" id="{86BEBFE9-7A52-6685-66FF-5CD32980734D}"/>
              </a:ext>
            </a:extLst>
          </p:cNvPr>
          <p:cNvSpPr txBox="1"/>
          <p:nvPr/>
        </p:nvSpPr>
        <p:spPr bwMode="auto">
          <a:xfrm>
            <a:off x="8958796"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237" name="TextBox 236">
            <a:extLst>
              <a:ext uri="{FF2B5EF4-FFF2-40B4-BE49-F238E27FC236}">
                <a16:creationId xmlns:a16="http://schemas.microsoft.com/office/drawing/2014/main" id="{516F2860-92E0-22C7-CF5B-255EA30D94DC}"/>
              </a:ext>
            </a:extLst>
          </p:cNvPr>
          <p:cNvSpPr txBox="1"/>
          <p:nvPr/>
        </p:nvSpPr>
        <p:spPr bwMode="auto">
          <a:xfrm>
            <a:off x="8735772"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38" name="TextBox 237">
            <a:extLst>
              <a:ext uri="{FF2B5EF4-FFF2-40B4-BE49-F238E27FC236}">
                <a16:creationId xmlns:a16="http://schemas.microsoft.com/office/drawing/2014/main" id="{22EA8D60-3FEF-6288-BC10-5409171685D2}"/>
              </a:ext>
            </a:extLst>
          </p:cNvPr>
          <p:cNvSpPr txBox="1"/>
          <p:nvPr/>
        </p:nvSpPr>
        <p:spPr bwMode="auto">
          <a:xfrm>
            <a:off x="8487967"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239" name="TextBox 238">
            <a:extLst>
              <a:ext uri="{FF2B5EF4-FFF2-40B4-BE49-F238E27FC236}">
                <a16:creationId xmlns:a16="http://schemas.microsoft.com/office/drawing/2014/main" id="{BDA8E577-969A-87D3-2750-4D1C3AA47787}"/>
              </a:ext>
            </a:extLst>
          </p:cNvPr>
          <p:cNvSpPr txBox="1"/>
          <p:nvPr/>
        </p:nvSpPr>
        <p:spPr bwMode="auto">
          <a:xfrm>
            <a:off x="8269899"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40" name="TextBox 239">
            <a:extLst>
              <a:ext uri="{FF2B5EF4-FFF2-40B4-BE49-F238E27FC236}">
                <a16:creationId xmlns:a16="http://schemas.microsoft.com/office/drawing/2014/main" id="{1B1273A8-B1CA-2138-E95D-444A415E013B}"/>
              </a:ext>
            </a:extLst>
          </p:cNvPr>
          <p:cNvSpPr txBox="1"/>
          <p:nvPr/>
        </p:nvSpPr>
        <p:spPr bwMode="auto">
          <a:xfrm>
            <a:off x="8034485"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41" name="TextBox 240">
            <a:extLst>
              <a:ext uri="{FF2B5EF4-FFF2-40B4-BE49-F238E27FC236}">
                <a16:creationId xmlns:a16="http://schemas.microsoft.com/office/drawing/2014/main" id="{72E5DC17-B407-708B-1328-37F52CD006AE}"/>
              </a:ext>
            </a:extLst>
          </p:cNvPr>
          <p:cNvSpPr txBox="1"/>
          <p:nvPr/>
        </p:nvSpPr>
        <p:spPr bwMode="auto">
          <a:xfrm>
            <a:off x="7796592" y="4796539"/>
            <a:ext cx="381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42" name="TextBox 241">
            <a:extLst>
              <a:ext uri="{FF2B5EF4-FFF2-40B4-BE49-F238E27FC236}">
                <a16:creationId xmlns:a16="http://schemas.microsoft.com/office/drawing/2014/main" id="{29EB6E87-207B-A73B-75D8-ACA1F5134664}"/>
              </a:ext>
            </a:extLst>
          </p:cNvPr>
          <p:cNvSpPr txBox="1"/>
          <p:nvPr/>
        </p:nvSpPr>
        <p:spPr bwMode="auto">
          <a:xfrm>
            <a:off x="7613217" y="4796539"/>
            <a:ext cx="230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43" name="TextBox 242">
            <a:extLst>
              <a:ext uri="{FF2B5EF4-FFF2-40B4-BE49-F238E27FC236}">
                <a16:creationId xmlns:a16="http://schemas.microsoft.com/office/drawing/2014/main" id="{A306D571-0391-212F-05FE-AB232C607662}"/>
              </a:ext>
            </a:extLst>
          </p:cNvPr>
          <p:cNvSpPr txBox="1"/>
          <p:nvPr/>
        </p:nvSpPr>
        <p:spPr bwMode="auto">
          <a:xfrm>
            <a:off x="7380280" y="4796539"/>
            <a:ext cx="230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44" name="TextBox 243">
            <a:extLst>
              <a:ext uri="{FF2B5EF4-FFF2-40B4-BE49-F238E27FC236}">
                <a16:creationId xmlns:a16="http://schemas.microsoft.com/office/drawing/2014/main" id="{B5A4166B-7F36-46B7-896B-61526F727E1C}"/>
              </a:ext>
            </a:extLst>
          </p:cNvPr>
          <p:cNvSpPr txBox="1"/>
          <p:nvPr/>
        </p:nvSpPr>
        <p:spPr bwMode="auto">
          <a:xfrm>
            <a:off x="7147343" y="4796539"/>
            <a:ext cx="230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45" name="TextBox 244">
            <a:extLst>
              <a:ext uri="{FF2B5EF4-FFF2-40B4-BE49-F238E27FC236}">
                <a16:creationId xmlns:a16="http://schemas.microsoft.com/office/drawing/2014/main" id="{DE3EC26C-D3C4-7CC7-2B0C-0851B5D8EA57}"/>
              </a:ext>
            </a:extLst>
          </p:cNvPr>
          <p:cNvSpPr txBox="1"/>
          <p:nvPr/>
        </p:nvSpPr>
        <p:spPr bwMode="auto">
          <a:xfrm>
            <a:off x="6919363" y="4796539"/>
            <a:ext cx="230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46" name="TextBox 245">
            <a:extLst>
              <a:ext uri="{FF2B5EF4-FFF2-40B4-BE49-F238E27FC236}">
                <a16:creationId xmlns:a16="http://schemas.microsoft.com/office/drawing/2014/main" id="{8055778C-1663-E0CE-F0B2-6C3892D07C40}"/>
              </a:ext>
            </a:extLst>
          </p:cNvPr>
          <p:cNvSpPr txBox="1"/>
          <p:nvPr/>
        </p:nvSpPr>
        <p:spPr bwMode="auto">
          <a:xfrm>
            <a:off x="6731031" y="4600774"/>
            <a:ext cx="230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47" name="TextBox 246">
            <a:extLst>
              <a:ext uri="{FF2B5EF4-FFF2-40B4-BE49-F238E27FC236}">
                <a16:creationId xmlns:a16="http://schemas.microsoft.com/office/drawing/2014/main" id="{A4053DA7-ACFE-B3DB-6844-E1B25716BDE5}"/>
              </a:ext>
            </a:extLst>
          </p:cNvPr>
          <p:cNvSpPr txBox="1"/>
          <p:nvPr/>
        </p:nvSpPr>
        <p:spPr bwMode="auto">
          <a:xfrm>
            <a:off x="6659166" y="4050647"/>
            <a:ext cx="416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48" name="TextBox 247">
            <a:extLst>
              <a:ext uri="{FF2B5EF4-FFF2-40B4-BE49-F238E27FC236}">
                <a16:creationId xmlns:a16="http://schemas.microsoft.com/office/drawing/2014/main" id="{C88F75B1-65D7-0E58-1AD1-C5D87F3CDEBA}"/>
              </a:ext>
            </a:extLst>
          </p:cNvPr>
          <p:cNvSpPr txBox="1"/>
          <p:nvPr/>
        </p:nvSpPr>
        <p:spPr bwMode="auto">
          <a:xfrm>
            <a:off x="6659166" y="3490608"/>
            <a:ext cx="416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49" name="TextBox 248">
            <a:extLst>
              <a:ext uri="{FF2B5EF4-FFF2-40B4-BE49-F238E27FC236}">
                <a16:creationId xmlns:a16="http://schemas.microsoft.com/office/drawing/2014/main" id="{28AFAC0F-A532-EBA5-C632-C6DE6249B6B7}"/>
              </a:ext>
            </a:extLst>
          </p:cNvPr>
          <p:cNvSpPr txBox="1"/>
          <p:nvPr/>
        </p:nvSpPr>
        <p:spPr bwMode="auto">
          <a:xfrm>
            <a:off x="6659166" y="2930569"/>
            <a:ext cx="416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50" name="TextBox 249">
            <a:extLst>
              <a:ext uri="{FF2B5EF4-FFF2-40B4-BE49-F238E27FC236}">
                <a16:creationId xmlns:a16="http://schemas.microsoft.com/office/drawing/2014/main" id="{42792CD4-29BF-7728-9668-2114959BF9F2}"/>
              </a:ext>
            </a:extLst>
          </p:cNvPr>
          <p:cNvSpPr txBox="1"/>
          <p:nvPr/>
        </p:nvSpPr>
        <p:spPr bwMode="auto">
          <a:xfrm>
            <a:off x="6659166" y="2400266"/>
            <a:ext cx="416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51" name="TextBox 250">
            <a:extLst>
              <a:ext uri="{FF2B5EF4-FFF2-40B4-BE49-F238E27FC236}">
                <a16:creationId xmlns:a16="http://schemas.microsoft.com/office/drawing/2014/main" id="{48AECC61-63B7-619C-C0DE-F8601B942A75}"/>
              </a:ext>
            </a:extLst>
          </p:cNvPr>
          <p:cNvSpPr txBox="1"/>
          <p:nvPr/>
        </p:nvSpPr>
        <p:spPr bwMode="auto">
          <a:xfrm>
            <a:off x="6564896" y="1845183"/>
            <a:ext cx="5104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08" name="Freeform: Shape 307">
            <a:extLst>
              <a:ext uri="{FF2B5EF4-FFF2-40B4-BE49-F238E27FC236}">
                <a16:creationId xmlns:a16="http://schemas.microsoft.com/office/drawing/2014/main" id="{A4C81974-B3DB-E4B2-F393-471D985D9A5F}"/>
              </a:ext>
            </a:extLst>
          </p:cNvPr>
          <p:cNvSpPr/>
          <p:nvPr/>
        </p:nvSpPr>
        <p:spPr bwMode="auto">
          <a:xfrm>
            <a:off x="7066882" y="1992390"/>
            <a:ext cx="4214530" cy="780996"/>
          </a:xfrm>
          <a:custGeom>
            <a:avLst/>
            <a:gdLst>
              <a:gd name="connsiteX0" fmla="*/ 4214530 w 4214530"/>
              <a:gd name="connsiteY0" fmla="*/ 780996 h 780996"/>
              <a:gd name="connsiteX1" fmla="*/ 3605793 w 4214530"/>
              <a:gd name="connsiteY1" fmla="*/ 780996 h 780996"/>
              <a:gd name="connsiteX2" fmla="*/ 3605793 w 4214530"/>
              <a:gd name="connsiteY2" fmla="*/ 748616 h 780996"/>
              <a:gd name="connsiteX3" fmla="*/ 3587660 w 4214530"/>
              <a:gd name="connsiteY3" fmla="*/ 748616 h 780996"/>
              <a:gd name="connsiteX4" fmla="*/ 3587660 w 4214530"/>
              <a:gd name="connsiteY4" fmla="*/ 721417 h 780996"/>
              <a:gd name="connsiteX5" fmla="*/ 3515130 w 4214530"/>
              <a:gd name="connsiteY5" fmla="*/ 721417 h 780996"/>
              <a:gd name="connsiteX6" fmla="*/ 3515130 w 4214530"/>
              <a:gd name="connsiteY6" fmla="*/ 691628 h 780996"/>
              <a:gd name="connsiteX7" fmla="*/ 3421877 w 4214530"/>
              <a:gd name="connsiteY7" fmla="*/ 691628 h 780996"/>
              <a:gd name="connsiteX8" fmla="*/ 3421877 w 4214530"/>
              <a:gd name="connsiteY8" fmla="*/ 626869 h 780996"/>
              <a:gd name="connsiteX9" fmla="*/ 3388202 w 4214530"/>
              <a:gd name="connsiteY9" fmla="*/ 626869 h 780996"/>
              <a:gd name="connsiteX10" fmla="*/ 3388202 w 4214530"/>
              <a:gd name="connsiteY10" fmla="*/ 603555 h 780996"/>
              <a:gd name="connsiteX11" fmla="*/ 3336395 w 4214530"/>
              <a:gd name="connsiteY11" fmla="*/ 603555 h 780996"/>
              <a:gd name="connsiteX12" fmla="*/ 3336395 w 4214530"/>
              <a:gd name="connsiteY12" fmla="*/ 581537 h 780996"/>
              <a:gd name="connsiteX13" fmla="*/ 3259979 w 4214530"/>
              <a:gd name="connsiteY13" fmla="*/ 581537 h 780996"/>
              <a:gd name="connsiteX14" fmla="*/ 3259979 w 4214530"/>
              <a:gd name="connsiteY14" fmla="*/ 554338 h 780996"/>
              <a:gd name="connsiteX15" fmla="*/ 3227599 w 4214530"/>
              <a:gd name="connsiteY15" fmla="*/ 554338 h 780996"/>
              <a:gd name="connsiteX16" fmla="*/ 3227599 w 4214530"/>
              <a:gd name="connsiteY16" fmla="*/ 538796 h 780996"/>
              <a:gd name="connsiteX17" fmla="*/ 3046273 w 4214530"/>
              <a:gd name="connsiteY17" fmla="*/ 538796 h 780996"/>
              <a:gd name="connsiteX18" fmla="*/ 3046273 w 4214530"/>
              <a:gd name="connsiteY18" fmla="*/ 512893 h 780996"/>
              <a:gd name="connsiteX19" fmla="*/ 2809255 w 4214530"/>
              <a:gd name="connsiteY19" fmla="*/ 512893 h 780996"/>
              <a:gd name="connsiteX20" fmla="*/ 2809255 w 4214530"/>
              <a:gd name="connsiteY20" fmla="*/ 485694 h 780996"/>
              <a:gd name="connsiteX21" fmla="*/ 2760038 w 4214530"/>
              <a:gd name="connsiteY21" fmla="*/ 485694 h 780996"/>
              <a:gd name="connsiteX22" fmla="*/ 2760038 w 4214530"/>
              <a:gd name="connsiteY22" fmla="*/ 430001 h 780996"/>
              <a:gd name="connsiteX23" fmla="*/ 2583893 w 4214530"/>
              <a:gd name="connsiteY23" fmla="*/ 430001 h 780996"/>
              <a:gd name="connsiteX24" fmla="*/ 2583893 w 4214530"/>
              <a:gd name="connsiteY24" fmla="*/ 410573 h 780996"/>
              <a:gd name="connsiteX25" fmla="*/ 2460850 w 4214530"/>
              <a:gd name="connsiteY25" fmla="*/ 410573 h 780996"/>
              <a:gd name="connsiteX26" fmla="*/ 2460850 w 4214530"/>
              <a:gd name="connsiteY26" fmla="*/ 378193 h 780996"/>
              <a:gd name="connsiteX27" fmla="*/ 2291181 w 4214530"/>
              <a:gd name="connsiteY27" fmla="*/ 378193 h 780996"/>
              <a:gd name="connsiteX28" fmla="*/ 2291181 w 4214530"/>
              <a:gd name="connsiteY28" fmla="*/ 340633 h 780996"/>
              <a:gd name="connsiteX29" fmla="*/ 2247145 w 4214530"/>
              <a:gd name="connsiteY29" fmla="*/ 340633 h 780996"/>
              <a:gd name="connsiteX30" fmla="*/ 2247145 w 4214530"/>
              <a:gd name="connsiteY30" fmla="*/ 325091 h 780996"/>
              <a:gd name="connsiteX31" fmla="*/ 2219946 w 4214530"/>
              <a:gd name="connsiteY31" fmla="*/ 325091 h 780996"/>
              <a:gd name="connsiteX32" fmla="*/ 2219946 w 4214530"/>
              <a:gd name="connsiteY32" fmla="*/ 287531 h 780996"/>
              <a:gd name="connsiteX33" fmla="*/ 2148711 w 4214530"/>
              <a:gd name="connsiteY33" fmla="*/ 287531 h 780996"/>
              <a:gd name="connsiteX34" fmla="*/ 2148711 w 4214530"/>
              <a:gd name="connsiteY34" fmla="*/ 264217 h 780996"/>
              <a:gd name="connsiteX35" fmla="*/ 2129283 w 4214530"/>
              <a:gd name="connsiteY35" fmla="*/ 264217 h 780996"/>
              <a:gd name="connsiteX36" fmla="*/ 2129283 w 4214530"/>
              <a:gd name="connsiteY36" fmla="*/ 239609 h 780996"/>
              <a:gd name="connsiteX37" fmla="*/ 2074885 w 4214530"/>
              <a:gd name="connsiteY37" fmla="*/ 239609 h 780996"/>
              <a:gd name="connsiteX38" fmla="*/ 2074885 w 4214530"/>
              <a:gd name="connsiteY38" fmla="*/ 226657 h 780996"/>
              <a:gd name="connsiteX39" fmla="*/ 1979042 w 4214530"/>
              <a:gd name="connsiteY39" fmla="*/ 226657 h 780996"/>
              <a:gd name="connsiteX40" fmla="*/ 1979042 w 4214530"/>
              <a:gd name="connsiteY40" fmla="*/ 204639 h 780996"/>
              <a:gd name="connsiteX41" fmla="*/ 1786059 w 4214530"/>
              <a:gd name="connsiteY41" fmla="*/ 204639 h 780996"/>
              <a:gd name="connsiteX42" fmla="*/ 1786059 w 4214530"/>
              <a:gd name="connsiteY42" fmla="*/ 177440 h 780996"/>
              <a:gd name="connsiteX43" fmla="*/ 1687625 w 4214530"/>
              <a:gd name="connsiteY43" fmla="*/ 177440 h 780996"/>
              <a:gd name="connsiteX44" fmla="*/ 1687625 w 4214530"/>
              <a:gd name="connsiteY44" fmla="*/ 158012 h 780996"/>
              <a:gd name="connsiteX45" fmla="*/ 1441540 w 4214530"/>
              <a:gd name="connsiteY45" fmla="*/ 158012 h 780996"/>
              <a:gd name="connsiteX46" fmla="*/ 1441540 w 4214530"/>
              <a:gd name="connsiteY46" fmla="*/ 146355 h 780996"/>
              <a:gd name="connsiteX47" fmla="*/ 1292594 w 4214530"/>
              <a:gd name="connsiteY47" fmla="*/ 146355 h 780996"/>
              <a:gd name="connsiteX48" fmla="*/ 1292594 w 4214530"/>
              <a:gd name="connsiteY48" fmla="*/ 130813 h 780996"/>
              <a:gd name="connsiteX49" fmla="*/ 1134582 w 4214530"/>
              <a:gd name="connsiteY49" fmla="*/ 130813 h 780996"/>
              <a:gd name="connsiteX50" fmla="*/ 1134582 w 4214530"/>
              <a:gd name="connsiteY50" fmla="*/ 112681 h 780996"/>
              <a:gd name="connsiteX51" fmla="*/ 875545 w 4214530"/>
              <a:gd name="connsiteY51" fmla="*/ 112681 h 780996"/>
              <a:gd name="connsiteX52" fmla="*/ 875545 w 4214530"/>
              <a:gd name="connsiteY52" fmla="*/ 88072 h 780996"/>
              <a:gd name="connsiteX53" fmla="*/ 729189 w 4214530"/>
              <a:gd name="connsiteY53" fmla="*/ 88072 h 780996"/>
              <a:gd name="connsiteX54" fmla="*/ 729189 w 4214530"/>
              <a:gd name="connsiteY54" fmla="*/ 63464 h 780996"/>
              <a:gd name="connsiteX55" fmla="*/ 382080 w 4214530"/>
              <a:gd name="connsiteY55" fmla="*/ 63464 h 780996"/>
              <a:gd name="connsiteX56" fmla="*/ 382080 w 4214530"/>
              <a:gd name="connsiteY56" fmla="*/ 40150 h 780996"/>
              <a:gd name="connsiteX57" fmla="*/ 365242 w 4214530"/>
              <a:gd name="connsiteY57" fmla="*/ 40150 h 780996"/>
              <a:gd name="connsiteX58" fmla="*/ 365242 w 4214530"/>
              <a:gd name="connsiteY58" fmla="*/ 20723 h 780996"/>
              <a:gd name="connsiteX59" fmla="*/ 237019 w 4214530"/>
              <a:gd name="connsiteY59" fmla="*/ 20723 h 780996"/>
              <a:gd name="connsiteX60" fmla="*/ 237019 w 4214530"/>
              <a:gd name="connsiteY60" fmla="*/ 0 h 780996"/>
              <a:gd name="connsiteX61" fmla="*/ 0 w 4214530"/>
              <a:gd name="connsiteY61" fmla="*/ 0 h 78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214530" h="780996">
                <a:moveTo>
                  <a:pt x="4214530" y="780996"/>
                </a:moveTo>
                <a:lnTo>
                  <a:pt x="3605793" y="780996"/>
                </a:lnTo>
                <a:lnTo>
                  <a:pt x="3605793" y="748616"/>
                </a:lnTo>
                <a:lnTo>
                  <a:pt x="3587660" y="748616"/>
                </a:lnTo>
                <a:lnTo>
                  <a:pt x="3587660" y="721417"/>
                </a:lnTo>
                <a:lnTo>
                  <a:pt x="3515130" y="721417"/>
                </a:lnTo>
                <a:lnTo>
                  <a:pt x="3515130" y="691628"/>
                </a:lnTo>
                <a:lnTo>
                  <a:pt x="3421877" y="691628"/>
                </a:lnTo>
                <a:lnTo>
                  <a:pt x="3421877" y="626869"/>
                </a:lnTo>
                <a:lnTo>
                  <a:pt x="3388202" y="626869"/>
                </a:lnTo>
                <a:lnTo>
                  <a:pt x="3388202" y="603555"/>
                </a:lnTo>
                <a:lnTo>
                  <a:pt x="3336395" y="603555"/>
                </a:lnTo>
                <a:lnTo>
                  <a:pt x="3336395" y="581537"/>
                </a:lnTo>
                <a:lnTo>
                  <a:pt x="3259979" y="581537"/>
                </a:lnTo>
                <a:lnTo>
                  <a:pt x="3259979" y="554338"/>
                </a:lnTo>
                <a:lnTo>
                  <a:pt x="3227599" y="554338"/>
                </a:lnTo>
                <a:lnTo>
                  <a:pt x="3227599" y="538796"/>
                </a:lnTo>
                <a:lnTo>
                  <a:pt x="3046273" y="538796"/>
                </a:lnTo>
                <a:lnTo>
                  <a:pt x="3046273" y="512893"/>
                </a:lnTo>
                <a:lnTo>
                  <a:pt x="2809255" y="512893"/>
                </a:lnTo>
                <a:lnTo>
                  <a:pt x="2809255" y="485694"/>
                </a:lnTo>
                <a:lnTo>
                  <a:pt x="2760038" y="485694"/>
                </a:lnTo>
                <a:lnTo>
                  <a:pt x="2760038" y="430001"/>
                </a:lnTo>
                <a:lnTo>
                  <a:pt x="2583893" y="430001"/>
                </a:lnTo>
                <a:lnTo>
                  <a:pt x="2583893" y="410573"/>
                </a:lnTo>
                <a:lnTo>
                  <a:pt x="2460850" y="410573"/>
                </a:lnTo>
                <a:lnTo>
                  <a:pt x="2460850" y="378193"/>
                </a:lnTo>
                <a:lnTo>
                  <a:pt x="2291181" y="378193"/>
                </a:lnTo>
                <a:lnTo>
                  <a:pt x="2291181" y="340633"/>
                </a:lnTo>
                <a:lnTo>
                  <a:pt x="2247145" y="340633"/>
                </a:lnTo>
                <a:lnTo>
                  <a:pt x="2247145" y="325091"/>
                </a:lnTo>
                <a:lnTo>
                  <a:pt x="2219946" y="325091"/>
                </a:lnTo>
                <a:lnTo>
                  <a:pt x="2219946" y="287531"/>
                </a:lnTo>
                <a:lnTo>
                  <a:pt x="2148711" y="287531"/>
                </a:lnTo>
                <a:lnTo>
                  <a:pt x="2148711" y="264217"/>
                </a:lnTo>
                <a:lnTo>
                  <a:pt x="2129283" y="264217"/>
                </a:lnTo>
                <a:lnTo>
                  <a:pt x="2129283" y="239609"/>
                </a:lnTo>
                <a:lnTo>
                  <a:pt x="2074885" y="239609"/>
                </a:lnTo>
                <a:lnTo>
                  <a:pt x="2074885" y="226657"/>
                </a:lnTo>
                <a:lnTo>
                  <a:pt x="1979042" y="226657"/>
                </a:lnTo>
                <a:lnTo>
                  <a:pt x="1979042" y="204639"/>
                </a:lnTo>
                <a:lnTo>
                  <a:pt x="1786059" y="204639"/>
                </a:lnTo>
                <a:lnTo>
                  <a:pt x="1786059" y="177440"/>
                </a:lnTo>
                <a:lnTo>
                  <a:pt x="1687625" y="177440"/>
                </a:lnTo>
                <a:lnTo>
                  <a:pt x="1687625" y="158012"/>
                </a:lnTo>
                <a:lnTo>
                  <a:pt x="1441540" y="158012"/>
                </a:lnTo>
                <a:lnTo>
                  <a:pt x="1441540" y="146355"/>
                </a:lnTo>
                <a:lnTo>
                  <a:pt x="1292594" y="146355"/>
                </a:lnTo>
                <a:lnTo>
                  <a:pt x="1292594" y="130813"/>
                </a:lnTo>
                <a:lnTo>
                  <a:pt x="1134582" y="130813"/>
                </a:lnTo>
                <a:lnTo>
                  <a:pt x="1134582" y="112681"/>
                </a:lnTo>
                <a:lnTo>
                  <a:pt x="875545" y="112681"/>
                </a:lnTo>
                <a:lnTo>
                  <a:pt x="875545" y="88072"/>
                </a:lnTo>
                <a:lnTo>
                  <a:pt x="729189" y="88072"/>
                </a:lnTo>
                <a:lnTo>
                  <a:pt x="729189" y="63464"/>
                </a:lnTo>
                <a:lnTo>
                  <a:pt x="382080" y="63464"/>
                </a:lnTo>
                <a:lnTo>
                  <a:pt x="382080" y="40150"/>
                </a:lnTo>
                <a:lnTo>
                  <a:pt x="365242" y="40150"/>
                </a:lnTo>
                <a:lnTo>
                  <a:pt x="365242" y="20723"/>
                </a:lnTo>
                <a:lnTo>
                  <a:pt x="237019" y="20723"/>
                </a:lnTo>
                <a:lnTo>
                  <a:pt x="237019"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69" name="Group 368">
            <a:extLst>
              <a:ext uri="{FF2B5EF4-FFF2-40B4-BE49-F238E27FC236}">
                <a16:creationId xmlns:a16="http://schemas.microsoft.com/office/drawing/2014/main" id="{F74327B4-1043-B11D-F9D2-7B82B9019646}"/>
              </a:ext>
            </a:extLst>
          </p:cNvPr>
          <p:cNvGrpSpPr/>
          <p:nvPr/>
        </p:nvGrpSpPr>
        <p:grpSpPr>
          <a:xfrm>
            <a:off x="7070121" y="1988193"/>
            <a:ext cx="4234344" cy="808583"/>
            <a:chOff x="7208348" y="1871230"/>
            <a:chExt cx="4234344" cy="808583"/>
          </a:xfrm>
        </p:grpSpPr>
        <p:grpSp>
          <p:nvGrpSpPr>
            <p:cNvPr id="368" name="Group 367">
              <a:extLst>
                <a:ext uri="{FF2B5EF4-FFF2-40B4-BE49-F238E27FC236}">
                  <a16:creationId xmlns:a16="http://schemas.microsoft.com/office/drawing/2014/main" id="{0ACCDE05-38B6-E65B-D35C-560806AF0033}"/>
                </a:ext>
              </a:extLst>
            </p:cNvPr>
            <p:cNvGrpSpPr/>
            <p:nvPr/>
          </p:nvGrpSpPr>
          <p:grpSpPr>
            <a:xfrm>
              <a:off x="8657660" y="2022767"/>
              <a:ext cx="2785032" cy="657046"/>
              <a:chOff x="8657660" y="2022767"/>
              <a:chExt cx="2785032" cy="657046"/>
            </a:xfrm>
          </p:grpSpPr>
          <p:sp>
            <p:nvSpPr>
              <p:cNvPr id="307" name="Oval 306">
                <a:extLst>
                  <a:ext uri="{FF2B5EF4-FFF2-40B4-BE49-F238E27FC236}">
                    <a16:creationId xmlns:a16="http://schemas.microsoft.com/office/drawing/2014/main" id="{AFF0BD38-E59E-950F-80FB-469A79A1B288}"/>
                  </a:ext>
                </a:extLst>
              </p:cNvPr>
              <p:cNvSpPr/>
              <p:nvPr/>
            </p:nvSpPr>
            <p:spPr bwMode="auto">
              <a:xfrm>
                <a:off x="11396973"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E49B9B8E-B608-404B-32C1-2A38C34532DB}"/>
                  </a:ext>
                </a:extLst>
              </p:cNvPr>
              <p:cNvSpPr/>
              <p:nvPr/>
            </p:nvSpPr>
            <p:spPr bwMode="auto">
              <a:xfrm>
                <a:off x="11345166"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352025CE-E0FF-D8B6-6F48-BE5715F7604C}"/>
                  </a:ext>
                </a:extLst>
              </p:cNvPr>
              <p:cNvSpPr/>
              <p:nvPr/>
            </p:nvSpPr>
            <p:spPr bwMode="auto">
              <a:xfrm>
                <a:off x="11328328"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22F232A8-C372-579D-5F29-9893C8D785F7}"/>
                  </a:ext>
                </a:extLst>
              </p:cNvPr>
              <p:cNvSpPr/>
              <p:nvPr/>
            </p:nvSpPr>
            <p:spPr bwMode="auto">
              <a:xfrm>
                <a:off x="11286882"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DF52767C-4E37-C515-8D1B-42B8EF74A8E5}"/>
                  </a:ext>
                </a:extLst>
              </p:cNvPr>
              <p:cNvSpPr/>
              <p:nvPr/>
            </p:nvSpPr>
            <p:spPr bwMode="auto">
              <a:xfrm>
                <a:off x="11275226"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B91FDC74-BC1E-A51C-897C-23468750D0AD}"/>
                  </a:ext>
                </a:extLst>
              </p:cNvPr>
              <p:cNvSpPr/>
              <p:nvPr/>
            </p:nvSpPr>
            <p:spPr bwMode="auto">
              <a:xfrm>
                <a:off x="11218238"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72B7D99D-D9A8-6067-B8A7-9A397F7C08A9}"/>
                  </a:ext>
                </a:extLst>
              </p:cNvPr>
              <p:cNvSpPr/>
              <p:nvPr/>
            </p:nvSpPr>
            <p:spPr bwMode="auto">
              <a:xfrm>
                <a:off x="11171611"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10CAA876-0BD6-0200-A005-82047E0FD75A}"/>
                  </a:ext>
                </a:extLst>
              </p:cNvPr>
              <p:cNvSpPr/>
              <p:nvPr/>
            </p:nvSpPr>
            <p:spPr bwMode="auto">
              <a:xfrm>
                <a:off x="11144412"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4EC682E7-5B5C-5939-5F8C-6DF8E6291377}"/>
                  </a:ext>
                </a:extLst>
              </p:cNvPr>
              <p:cNvSpPr/>
              <p:nvPr/>
            </p:nvSpPr>
            <p:spPr bwMode="auto">
              <a:xfrm>
                <a:off x="11132756"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FC561E54-9CFE-1F95-36AA-2256697C88F5}"/>
                  </a:ext>
                </a:extLst>
              </p:cNvPr>
              <p:cNvSpPr/>
              <p:nvPr/>
            </p:nvSpPr>
            <p:spPr bwMode="auto">
              <a:xfrm>
                <a:off x="11119804"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181120DA-F265-E5FE-2238-5A3156B8D9AA}"/>
                  </a:ext>
                </a:extLst>
              </p:cNvPr>
              <p:cNvSpPr/>
              <p:nvPr/>
            </p:nvSpPr>
            <p:spPr bwMode="auto">
              <a:xfrm>
                <a:off x="11097785"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92390D60-E7AE-FC3B-5628-F153C3A0DB63}"/>
                  </a:ext>
                </a:extLst>
              </p:cNvPr>
              <p:cNvSpPr/>
              <p:nvPr/>
            </p:nvSpPr>
            <p:spPr bwMode="auto">
              <a:xfrm>
                <a:off x="11090014"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ADF90429-DAEA-7E40-865A-A3EE30EA282C}"/>
                  </a:ext>
                </a:extLst>
              </p:cNvPr>
              <p:cNvSpPr/>
              <p:nvPr/>
            </p:nvSpPr>
            <p:spPr bwMode="auto">
              <a:xfrm>
                <a:off x="11014893"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B5384B36-0092-B959-431C-1F67DFA81559}"/>
                  </a:ext>
                </a:extLst>
              </p:cNvPr>
              <p:cNvSpPr/>
              <p:nvPr/>
            </p:nvSpPr>
            <p:spPr bwMode="auto">
              <a:xfrm>
                <a:off x="11009712"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51451984-1D45-664E-0097-25D20DF77E4A}"/>
                  </a:ext>
                </a:extLst>
              </p:cNvPr>
              <p:cNvSpPr/>
              <p:nvPr/>
            </p:nvSpPr>
            <p:spPr bwMode="auto">
              <a:xfrm>
                <a:off x="10999351"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C10F9F97-D20F-6AC1-9E51-272DF9BC54F4}"/>
                  </a:ext>
                </a:extLst>
              </p:cNvPr>
              <p:cNvSpPr/>
              <p:nvPr/>
            </p:nvSpPr>
            <p:spPr bwMode="auto">
              <a:xfrm>
                <a:off x="10983808"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C936DF87-55A2-D549-B8B1-4FF8BD9D21FE}"/>
                  </a:ext>
                </a:extLst>
              </p:cNvPr>
              <p:cNvSpPr/>
              <p:nvPr/>
            </p:nvSpPr>
            <p:spPr bwMode="auto">
              <a:xfrm>
                <a:off x="10970856"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6467CFA2-5BDE-6737-9A23-A202A9CC088C}"/>
                  </a:ext>
                </a:extLst>
              </p:cNvPr>
              <p:cNvSpPr/>
              <p:nvPr/>
            </p:nvSpPr>
            <p:spPr bwMode="auto">
              <a:xfrm>
                <a:off x="10954019"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142EDEA4-817E-F108-129E-23BEB1C75924}"/>
                  </a:ext>
                </a:extLst>
              </p:cNvPr>
              <p:cNvSpPr/>
              <p:nvPr/>
            </p:nvSpPr>
            <p:spPr bwMode="auto">
              <a:xfrm>
                <a:off x="10941067"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37F25377-44A0-8F75-3ED7-C87AFC6FE811}"/>
                  </a:ext>
                </a:extLst>
              </p:cNvPr>
              <p:cNvSpPr/>
              <p:nvPr/>
            </p:nvSpPr>
            <p:spPr bwMode="auto">
              <a:xfrm>
                <a:off x="10928115"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45CFAC6C-8126-DDE6-E002-9E2C2B437B3C}"/>
                  </a:ext>
                </a:extLst>
              </p:cNvPr>
              <p:cNvSpPr/>
              <p:nvPr/>
            </p:nvSpPr>
            <p:spPr bwMode="auto">
              <a:xfrm>
                <a:off x="10912573"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B95C2CC2-7D98-AABF-774E-B751A1A7C79D}"/>
                  </a:ext>
                </a:extLst>
              </p:cNvPr>
              <p:cNvSpPr/>
              <p:nvPr/>
            </p:nvSpPr>
            <p:spPr bwMode="auto">
              <a:xfrm>
                <a:off x="10899621"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0FCF073A-406E-0973-53CF-2C1E6F6CEFC9}"/>
                  </a:ext>
                </a:extLst>
              </p:cNvPr>
              <p:cNvSpPr/>
              <p:nvPr/>
            </p:nvSpPr>
            <p:spPr bwMode="auto">
              <a:xfrm>
                <a:off x="10876308"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AF160D87-C267-2123-3129-2F96AC135717}"/>
                  </a:ext>
                </a:extLst>
              </p:cNvPr>
              <p:cNvSpPr/>
              <p:nvPr/>
            </p:nvSpPr>
            <p:spPr bwMode="auto">
              <a:xfrm>
                <a:off x="10852995"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CA6448BA-6CDC-5948-C860-A1FD869089DF}"/>
                  </a:ext>
                </a:extLst>
              </p:cNvPr>
              <p:cNvSpPr/>
              <p:nvPr/>
            </p:nvSpPr>
            <p:spPr bwMode="auto">
              <a:xfrm>
                <a:off x="10850404"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2AB80911-FBCB-FBB2-96C2-66DC0F917940}"/>
                  </a:ext>
                </a:extLst>
              </p:cNvPr>
              <p:cNvSpPr/>
              <p:nvPr/>
            </p:nvSpPr>
            <p:spPr bwMode="auto">
              <a:xfrm>
                <a:off x="10814139"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6A442405-A642-1E2D-0A50-857793326CCF}"/>
                  </a:ext>
                </a:extLst>
              </p:cNvPr>
              <p:cNvSpPr/>
              <p:nvPr/>
            </p:nvSpPr>
            <p:spPr bwMode="auto">
              <a:xfrm>
                <a:off x="10803778"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C4C2F1E2-920F-3235-8620-A6D47B3E3433}"/>
                  </a:ext>
                </a:extLst>
              </p:cNvPr>
              <p:cNvSpPr/>
              <p:nvPr/>
            </p:nvSpPr>
            <p:spPr bwMode="auto">
              <a:xfrm>
                <a:off x="10796007" y="26340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C281DB3B-47B2-DB44-BFB2-5ED6D81A88CA}"/>
                  </a:ext>
                </a:extLst>
              </p:cNvPr>
              <p:cNvSpPr/>
              <p:nvPr/>
            </p:nvSpPr>
            <p:spPr bwMode="auto">
              <a:xfrm>
                <a:off x="10783056" y="260819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56AA4051-3E62-0B03-5C88-B6CC420A3523}"/>
                  </a:ext>
                </a:extLst>
              </p:cNvPr>
              <p:cNvSpPr/>
              <p:nvPr/>
            </p:nvSpPr>
            <p:spPr bwMode="auto">
              <a:xfrm>
                <a:off x="10764924" y="258487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39031813-5F8F-ADFB-AB69-C84819E1E421}"/>
                  </a:ext>
                </a:extLst>
              </p:cNvPr>
              <p:cNvSpPr/>
              <p:nvPr/>
            </p:nvSpPr>
            <p:spPr bwMode="auto">
              <a:xfrm>
                <a:off x="10754563" y="258487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B8547C18-DE82-E6EF-3BD8-E8029C53E555}"/>
                  </a:ext>
                </a:extLst>
              </p:cNvPr>
              <p:cNvSpPr/>
              <p:nvPr/>
            </p:nvSpPr>
            <p:spPr bwMode="auto">
              <a:xfrm>
                <a:off x="10733840" y="258487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4EA4C0A9-DDBD-9540-3F40-F3A3140BAFC1}"/>
                  </a:ext>
                </a:extLst>
              </p:cNvPr>
              <p:cNvSpPr/>
              <p:nvPr/>
            </p:nvSpPr>
            <p:spPr bwMode="auto">
              <a:xfrm>
                <a:off x="10696279" y="25602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C9F086CB-6B0B-07E4-0530-015FEF6A7ADB}"/>
                  </a:ext>
                </a:extLst>
              </p:cNvPr>
              <p:cNvSpPr/>
              <p:nvPr/>
            </p:nvSpPr>
            <p:spPr bwMode="auto">
              <a:xfrm>
                <a:off x="10680737" y="25602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AB17170E-DD2F-2309-BA9E-72432561AECE}"/>
                  </a:ext>
                </a:extLst>
              </p:cNvPr>
              <p:cNvSpPr/>
              <p:nvPr/>
            </p:nvSpPr>
            <p:spPr bwMode="auto">
              <a:xfrm>
                <a:off x="10661309" y="25602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CB149CC0-45F9-407B-FF2A-263090D518EE}"/>
                  </a:ext>
                </a:extLst>
              </p:cNvPr>
              <p:cNvSpPr/>
              <p:nvPr/>
            </p:nvSpPr>
            <p:spPr bwMode="auto">
              <a:xfrm>
                <a:off x="10631520" y="25602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680E4703-BAF8-460E-9DF5-F45F90F6C218}"/>
                  </a:ext>
                </a:extLst>
              </p:cNvPr>
              <p:cNvSpPr/>
              <p:nvPr/>
            </p:nvSpPr>
            <p:spPr bwMode="auto">
              <a:xfrm>
                <a:off x="10619864" y="25602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303D1BCC-03AD-B538-6D87-47E0D160C2E1}"/>
                  </a:ext>
                </a:extLst>
              </p:cNvPr>
              <p:cNvSpPr/>
              <p:nvPr/>
            </p:nvSpPr>
            <p:spPr bwMode="auto">
              <a:xfrm>
                <a:off x="10596551" y="251623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00C6D980-A053-2B26-79F1-416E24FAFC3E}"/>
                  </a:ext>
                </a:extLst>
              </p:cNvPr>
              <p:cNvSpPr/>
              <p:nvPr/>
            </p:nvSpPr>
            <p:spPr bwMode="auto">
              <a:xfrm>
                <a:off x="10596551" y="247219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8C1AFC7B-960C-E057-E1CD-11EA4176E62B}"/>
                  </a:ext>
                </a:extLst>
              </p:cNvPr>
              <p:cNvSpPr/>
              <p:nvPr/>
            </p:nvSpPr>
            <p:spPr bwMode="auto">
              <a:xfrm>
                <a:off x="10571942" y="245147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Oval 349">
                <a:extLst>
                  <a:ext uri="{FF2B5EF4-FFF2-40B4-BE49-F238E27FC236}">
                    <a16:creationId xmlns:a16="http://schemas.microsoft.com/office/drawing/2014/main" id="{7762A67C-E745-657F-A317-71B9FC1F3A4A}"/>
                  </a:ext>
                </a:extLst>
              </p:cNvPr>
              <p:cNvSpPr/>
              <p:nvPr/>
            </p:nvSpPr>
            <p:spPr bwMode="auto">
              <a:xfrm>
                <a:off x="10556400" y="245147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Oval 350">
                <a:extLst>
                  <a:ext uri="{FF2B5EF4-FFF2-40B4-BE49-F238E27FC236}">
                    <a16:creationId xmlns:a16="http://schemas.microsoft.com/office/drawing/2014/main" id="{EF08CECA-3B76-2FE8-ADCE-7BB2E149D152}"/>
                  </a:ext>
                </a:extLst>
              </p:cNvPr>
              <p:cNvSpPr/>
              <p:nvPr/>
            </p:nvSpPr>
            <p:spPr bwMode="auto">
              <a:xfrm>
                <a:off x="10542153" y="245147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C1EE746F-420E-A3F5-A242-6D706ADDBD1E}"/>
                  </a:ext>
                </a:extLst>
              </p:cNvPr>
              <p:cNvSpPr/>
              <p:nvPr/>
            </p:nvSpPr>
            <p:spPr bwMode="auto">
              <a:xfrm>
                <a:off x="10518839" y="245147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9F89DFAB-FC29-A445-F952-5CA8A88FEDBE}"/>
                  </a:ext>
                </a:extLst>
              </p:cNvPr>
              <p:cNvSpPr/>
              <p:nvPr/>
            </p:nvSpPr>
            <p:spPr bwMode="auto">
              <a:xfrm>
                <a:off x="10518839" y="243075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48FC810E-E65B-2F79-23C0-69739CF52731}"/>
                  </a:ext>
                </a:extLst>
              </p:cNvPr>
              <p:cNvSpPr/>
              <p:nvPr/>
            </p:nvSpPr>
            <p:spPr bwMode="auto">
              <a:xfrm>
                <a:off x="10496821" y="243075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EE4D8B25-C424-7A2F-F1DD-6CC15414579E}"/>
                  </a:ext>
                </a:extLst>
              </p:cNvPr>
              <p:cNvSpPr/>
              <p:nvPr/>
            </p:nvSpPr>
            <p:spPr bwMode="auto">
              <a:xfrm>
                <a:off x="10487755" y="243075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66794D8E-23F2-C32F-F16F-AC039059B1FF}"/>
                  </a:ext>
                </a:extLst>
              </p:cNvPr>
              <p:cNvSpPr/>
              <p:nvPr/>
            </p:nvSpPr>
            <p:spPr bwMode="auto">
              <a:xfrm>
                <a:off x="10446309" y="243075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3B7A1146-C6D2-3BBF-990C-280A7811D4CC}"/>
                  </a:ext>
                </a:extLst>
              </p:cNvPr>
              <p:cNvSpPr/>
              <p:nvPr/>
            </p:nvSpPr>
            <p:spPr bwMode="auto">
              <a:xfrm>
                <a:off x="10413930" y="24035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A334D76F-46A3-A5C8-B92C-FF7C454B329A}"/>
                  </a:ext>
                </a:extLst>
              </p:cNvPr>
              <p:cNvSpPr/>
              <p:nvPr/>
            </p:nvSpPr>
            <p:spPr bwMode="auto">
              <a:xfrm>
                <a:off x="10355647" y="238541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24A80E39-2369-C813-4326-A59FA20D2285}"/>
                  </a:ext>
                </a:extLst>
              </p:cNvPr>
              <p:cNvSpPr/>
              <p:nvPr/>
            </p:nvSpPr>
            <p:spPr bwMode="auto">
              <a:xfrm>
                <a:off x="10321971" y="238541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8140A6C9-5DBA-150A-5F95-4ADAD6B0FF48}"/>
                  </a:ext>
                </a:extLst>
              </p:cNvPr>
              <p:cNvSpPr/>
              <p:nvPr/>
            </p:nvSpPr>
            <p:spPr bwMode="auto">
              <a:xfrm>
                <a:off x="8657660" y="202276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61" name="Oval 360">
              <a:extLst>
                <a:ext uri="{FF2B5EF4-FFF2-40B4-BE49-F238E27FC236}">
                  <a16:creationId xmlns:a16="http://schemas.microsoft.com/office/drawing/2014/main" id="{4131BB82-30F4-4F31-1B04-847708CEF933}"/>
                </a:ext>
              </a:extLst>
            </p:cNvPr>
            <p:cNvSpPr/>
            <p:nvPr/>
          </p:nvSpPr>
          <p:spPr bwMode="auto">
            <a:xfrm>
              <a:off x="7729013" y="192174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41CC3CC2-F173-F425-B583-0DFF636CD34C}"/>
                </a:ext>
              </a:extLst>
            </p:cNvPr>
            <p:cNvSpPr/>
            <p:nvPr/>
          </p:nvSpPr>
          <p:spPr bwMode="auto">
            <a:xfrm>
              <a:off x="7537326" y="187770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5AC3E7DC-191F-5F75-778C-9EA28DB41748}"/>
                </a:ext>
              </a:extLst>
            </p:cNvPr>
            <p:cNvSpPr/>
            <p:nvPr/>
          </p:nvSpPr>
          <p:spPr bwMode="auto">
            <a:xfrm>
              <a:off x="7453139" y="187770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Oval 365">
              <a:extLst>
                <a:ext uri="{FF2B5EF4-FFF2-40B4-BE49-F238E27FC236}">
                  <a16:creationId xmlns:a16="http://schemas.microsoft.com/office/drawing/2014/main" id="{DF593ED6-FD6E-5BE0-88AD-2D1918323B01}"/>
                </a:ext>
              </a:extLst>
            </p:cNvPr>
            <p:cNvSpPr/>
            <p:nvPr/>
          </p:nvSpPr>
          <p:spPr bwMode="auto">
            <a:xfrm>
              <a:off x="7244614" y="18712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Oval 366">
              <a:extLst>
                <a:ext uri="{FF2B5EF4-FFF2-40B4-BE49-F238E27FC236}">
                  <a16:creationId xmlns:a16="http://schemas.microsoft.com/office/drawing/2014/main" id="{B0FFA1F9-7E18-680D-EF20-DBA623AFA3FF}"/>
                </a:ext>
              </a:extLst>
            </p:cNvPr>
            <p:cNvSpPr/>
            <p:nvPr/>
          </p:nvSpPr>
          <p:spPr bwMode="auto">
            <a:xfrm>
              <a:off x="7208348" y="18712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52" name="Freeform: Shape 251">
            <a:extLst>
              <a:ext uri="{FF2B5EF4-FFF2-40B4-BE49-F238E27FC236}">
                <a16:creationId xmlns:a16="http://schemas.microsoft.com/office/drawing/2014/main" id="{D76C9289-C176-DC94-2706-59E0B6928D72}"/>
              </a:ext>
            </a:extLst>
          </p:cNvPr>
          <p:cNvSpPr/>
          <p:nvPr/>
        </p:nvSpPr>
        <p:spPr bwMode="auto">
          <a:xfrm>
            <a:off x="7066882" y="1972962"/>
            <a:ext cx="4381608" cy="511598"/>
          </a:xfrm>
          <a:custGeom>
            <a:avLst/>
            <a:gdLst>
              <a:gd name="connsiteX0" fmla="*/ 4381608 w 4381608"/>
              <a:gd name="connsiteY0" fmla="*/ 511598 h 511598"/>
              <a:gd name="connsiteX1" fmla="*/ 3280702 w 4381608"/>
              <a:gd name="connsiteY1" fmla="*/ 511598 h 511598"/>
              <a:gd name="connsiteX2" fmla="*/ 3280702 w 4381608"/>
              <a:gd name="connsiteY2" fmla="*/ 477923 h 511598"/>
              <a:gd name="connsiteX3" fmla="*/ 3099376 w 4381608"/>
              <a:gd name="connsiteY3" fmla="*/ 477923 h 511598"/>
              <a:gd name="connsiteX4" fmla="*/ 3099376 w 4381608"/>
              <a:gd name="connsiteY4" fmla="*/ 464971 h 511598"/>
              <a:gd name="connsiteX5" fmla="*/ 3039798 w 4381608"/>
              <a:gd name="connsiteY5" fmla="*/ 464971 h 511598"/>
              <a:gd name="connsiteX6" fmla="*/ 3039798 w 4381608"/>
              <a:gd name="connsiteY6" fmla="*/ 442953 h 511598"/>
              <a:gd name="connsiteX7" fmla="*/ 2977629 w 4381608"/>
              <a:gd name="connsiteY7" fmla="*/ 442953 h 511598"/>
              <a:gd name="connsiteX8" fmla="*/ 2977629 w 4381608"/>
              <a:gd name="connsiteY8" fmla="*/ 430001 h 511598"/>
              <a:gd name="connsiteX9" fmla="*/ 2918050 w 4381608"/>
              <a:gd name="connsiteY9" fmla="*/ 430001 h 511598"/>
              <a:gd name="connsiteX10" fmla="*/ 2918050 w 4381608"/>
              <a:gd name="connsiteY10" fmla="*/ 411868 h 511598"/>
              <a:gd name="connsiteX11" fmla="*/ 2659013 w 4381608"/>
              <a:gd name="connsiteY11" fmla="*/ 411868 h 511598"/>
              <a:gd name="connsiteX12" fmla="*/ 2659013 w 4381608"/>
              <a:gd name="connsiteY12" fmla="*/ 396326 h 511598"/>
              <a:gd name="connsiteX13" fmla="*/ 2484164 w 4381608"/>
              <a:gd name="connsiteY13" fmla="*/ 396326 h 511598"/>
              <a:gd name="connsiteX14" fmla="*/ 2484164 w 4381608"/>
              <a:gd name="connsiteY14" fmla="*/ 373013 h 511598"/>
              <a:gd name="connsiteX15" fmla="*/ 2375368 w 4381608"/>
              <a:gd name="connsiteY15" fmla="*/ 373013 h 511598"/>
              <a:gd name="connsiteX16" fmla="*/ 2375368 w 4381608"/>
              <a:gd name="connsiteY16" fmla="*/ 353585 h 511598"/>
              <a:gd name="connsiteX17" fmla="*/ 2165548 w 4381608"/>
              <a:gd name="connsiteY17" fmla="*/ 353585 h 511598"/>
              <a:gd name="connsiteX18" fmla="*/ 2165548 w 4381608"/>
              <a:gd name="connsiteY18" fmla="*/ 332862 h 511598"/>
              <a:gd name="connsiteX19" fmla="*/ 2069705 w 4381608"/>
              <a:gd name="connsiteY19" fmla="*/ 332862 h 511598"/>
              <a:gd name="connsiteX20" fmla="*/ 2069705 w 4381608"/>
              <a:gd name="connsiteY20" fmla="*/ 301778 h 511598"/>
              <a:gd name="connsiteX21" fmla="*/ 2001060 w 4381608"/>
              <a:gd name="connsiteY21" fmla="*/ 301778 h 511598"/>
              <a:gd name="connsiteX22" fmla="*/ 2001060 w 4381608"/>
              <a:gd name="connsiteY22" fmla="*/ 290121 h 511598"/>
              <a:gd name="connsiteX23" fmla="*/ 1915578 w 4381608"/>
              <a:gd name="connsiteY23" fmla="*/ 290121 h 511598"/>
              <a:gd name="connsiteX24" fmla="*/ 1915578 w 4381608"/>
              <a:gd name="connsiteY24" fmla="*/ 259037 h 511598"/>
              <a:gd name="connsiteX25" fmla="*/ 1894855 w 4381608"/>
              <a:gd name="connsiteY25" fmla="*/ 259037 h 511598"/>
              <a:gd name="connsiteX26" fmla="*/ 1894855 w 4381608"/>
              <a:gd name="connsiteY26" fmla="*/ 247380 h 511598"/>
              <a:gd name="connsiteX27" fmla="*/ 1830096 w 4381608"/>
              <a:gd name="connsiteY27" fmla="*/ 247380 h 511598"/>
              <a:gd name="connsiteX28" fmla="*/ 1830096 w 4381608"/>
              <a:gd name="connsiteY28" fmla="*/ 217591 h 511598"/>
              <a:gd name="connsiteX29" fmla="*/ 1778288 w 4381608"/>
              <a:gd name="connsiteY29" fmla="*/ 217591 h 511598"/>
              <a:gd name="connsiteX30" fmla="*/ 1778288 w 4381608"/>
              <a:gd name="connsiteY30" fmla="*/ 195573 h 511598"/>
              <a:gd name="connsiteX31" fmla="*/ 1710939 w 4381608"/>
              <a:gd name="connsiteY31" fmla="*/ 195573 h 511598"/>
              <a:gd name="connsiteX32" fmla="*/ 1710939 w 4381608"/>
              <a:gd name="connsiteY32" fmla="*/ 178735 h 511598"/>
              <a:gd name="connsiteX33" fmla="*/ 1663017 w 4381608"/>
              <a:gd name="connsiteY33" fmla="*/ 178735 h 511598"/>
              <a:gd name="connsiteX34" fmla="*/ 1663017 w 4381608"/>
              <a:gd name="connsiteY34" fmla="*/ 163193 h 511598"/>
              <a:gd name="connsiteX35" fmla="*/ 1564583 w 4381608"/>
              <a:gd name="connsiteY35" fmla="*/ 163193 h 511598"/>
              <a:gd name="connsiteX36" fmla="*/ 1564583 w 4381608"/>
              <a:gd name="connsiteY36" fmla="*/ 128223 h 511598"/>
              <a:gd name="connsiteX37" fmla="*/ 1330154 w 4381608"/>
              <a:gd name="connsiteY37" fmla="*/ 128223 h 511598"/>
              <a:gd name="connsiteX38" fmla="*/ 1330154 w 4381608"/>
              <a:gd name="connsiteY38" fmla="*/ 116566 h 511598"/>
              <a:gd name="connsiteX39" fmla="*/ 1045214 w 4381608"/>
              <a:gd name="connsiteY39" fmla="*/ 116566 h 511598"/>
              <a:gd name="connsiteX40" fmla="*/ 1045214 w 4381608"/>
              <a:gd name="connsiteY40" fmla="*/ 99729 h 511598"/>
              <a:gd name="connsiteX41" fmla="*/ 926057 w 4381608"/>
              <a:gd name="connsiteY41" fmla="*/ 99729 h 511598"/>
              <a:gd name="connsiteX42" fmla="*/ 926057 w 4381608"/>
              <a:gd name="connsiteY42" fmla="*/ 82892 h 511598"/>
              <a:gd name="connsiteX43" fmla="*/ 826328 w 4381608"/>
              <a:gd name="connsiteY43" fmla="*/ 82892 h 511598"/>
              <a:gd name="connsiteX44" fmla="*/ 826328 w 4381608"/>
              <a:gd name="connsiteY44" fmla="*/ 58283 h 511598"/>
              <a:gd name="connsiteX45" fmla="*/ 761569 w 4381608"/>
              <a:gd name="connsiteY45" fmla="*/ 58283 h 511598"/>
              <a:gd name="connsiteX46" fmla="*/ 761569 w 4381608"/>
              <a:gd name="connsiteY46" fmla="*/ 41446 h 511598"/>
              <a:gd name="connsiteX47" fmla="*/ 624279 w 4381608"/>
              <a:gd name="connsiteY47" fmla="*/ 41446 h 511598"/>
              <a:gd name="connsiteX48" fmla="*/ 624279 w 4381608"/>
              <a:gd name="connsiteY48" fmla="*/ 25904 h 511598"/>
              <a:gd name="connsiteX49" fmla="*/ 91958 w 4381608"/>
              <a:gd name="connsiteY49" fmla="*/ 25904 h 511598"/>
              <a:gd name="connsiteX50" fmla="*/ 91958 w 4381608"/>
              <a:gd name="connsiteY50" fmla="*/ 0 h 511598"/>
              <a:gd name="connsiteX51" fmla="*/ 0 w 4381608"/>
              <a:gd name="connsiteY51" fmla="*/ 0 h 511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381608" h="511598">
                <a:moveTo>
                  <a:pt x="4381608" y="511598"/>
                </a:moveTo>
                <a:lnTo>
                  <a:pt x="3280702" y="511598"/>
                </a:lnTo>
                <a:lnTo>
                  <a:pt x="3280702" y="477923"/>
                </a:lnTo>
                <a:lnTo>
                  <a:pt x="3099376" y="477923"/>
                </a:lnTo>
                <a:lnTo>
                  <a:pt x="3099376" y="464971"/>
                </a:lnTo>
                <a:lnTo>
                  <a:pt x="3039798" y="464971"/>
                </a:lnTo>
                <a:lnTo>
                  <a:pt x="3039798" y="442953"/>
                </a:lnTo>
                <a:lnTo>
                  <a:pt x="2977629" y="442953"/>
                </a:lnTo>
                <a:lnTo>
                  <a:pt x="2977629" y="430001"/>
                </a:lnTo>
                <a:lnTo>
                  <a:pt x="2918050" y="430001"/>
                </a:lnTo>
                <a:lnTo>
                  <a:pt x="2918050" y="411868"/>
                </a:lnTo>
                <a:lnTo>
                  <a:pt x="2659013" y="411868"/>
                </a:lnTo>
                <a:lnTo>
                  <a:pt x="2659013" y="396326"/>
                </a:lnTo>
                <a:lnTo>
                  <a:pt x="2484164" y="396326"/>
                </a:lnTo>
                <a:lnTo>
                  <a:pt x="2484164" y="373013"/>
                </a:lnTo>
                <a:lnTo>
                  <a:pt x="2375368" y="373013"/>
                </a:lnTo>
                <a:lnTo>
                  <a:pt x="2375368" y="353585"/>
                </a:lnTo>
                <a:lnTo>
                  <a:pt x="2165548" y="353585"/>
                </a:lnTo>
                <a:lnTo>
                  <a:pt x="2165548" y="332862"/>
                </a:lnTo>
                <a:lnTo>
                  <a:pt x="2069705" y="332862"/>
                </a:lnTo>
                <a:lnTo>
                  <a:pt x="2069705" y="301778"/>
                </a:lnTo>
                <a:lnTo>
                  <a:pt x="2001060" y="301778"/>
                </a:lnTo>
                <a:lnTo>
                  <a:pt x="2001060" y="290121"/>
                </a:lnTo>
                <a:lnTo>
                  <a:pt x="1915578" y="290121"/>
                </a:lnTo>
                <a:lnTo>
                  <a:pt x="1915578" y="259037"/>
                </a:lnTo>
                <a:lnTo>
                  <a:pt x="1894855" y="259037"/>
                </a:lnTo>
                <a:lnTo>
                  <a:pt x="1894855" y="247380"/>
                </a:lnTo>
                <a:lnTo>
                  <a:pt x="1830096" y="247380"/>
                </a:lnTo>
                <a:lnTo>
                  <a:pt x="1830096" y="217591"/>
                </a:lnTo>
                <a:lnTo>
                  <a:pt x="1778288" y="217591"/>
                </a:lnTo>
                <a:lnTo>
                  <a:pt x="1778288" y="195573"/>
                </a:lnTo>
                <a:lnTo>
                  <a:pt x="1710939" y="195573"/>
                </a:lnTo>
                <a:lnTo>
                  <a:pt x="1710939" y="178735"/>
                </a:lnTo>
                <a:lnTo>
                  <a:pt x="1663017" y="178735"/>
                </a:lnTo>
                <a:lnTo>
                  <a:pt x="1663017" y="163193"/>
                </a:lnTo>
                <a:lnTo>
                  <a:pt x="1564583" y="163193"/>
                </a:lnTo>
                <a:lnTo>
                  <a:pt x="1564583" y="128223"/>
                </a:lnTo>
                <a:lnTo>
                  <a:pt x="1330154" y="128223"/>
                </a:lnTo>
                <a:lnTo>
                  <a:pt x="1330154" y="116566"/>
                </a:lnTo>
                <a:lnTo>
                  <a:pt x="1045214" y="116566"/>
                </a:lnTo>
                <a:lnTo>
                  <a:pt x="1045214" y="99729"/>
                </a:lnTo>
                <a:lnTo>
                  <a:pt x="926057" y="99729"/>
                </a:lnTo>
                <a:lnTo>
                  <a:pt x="926057" y="82892"/>
                </a:lnTo>
                <a:lnTo>
                  <a:pt x="826328" y="82892"/>
                </a:lnTo>
                <a:lnTo>
                  <a:pt x="826328" y="58283"/>
                </a:lnTo>
                <a:lnTo>
                  <a:pt x="761569" y="58283"/>
                </a:lnTo>
                <a:lnTo>
                  <a:pt x="761569" y="41446"/>
                </a:lnTo>
                <a:lnTo>
                  <a:pt x="624279" y="41446"/>
                </a:lnTo>
                <a:lnTo>
                  <a:pt x="624279" y="25904"/>
                </a:lnTo>
                <a:lnTo>
                  <a:pt x="91958" y="25904"/>
                </a:lnTo>
                <a:lnTo>
                  <a:pt x="91958"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06" name="Group 305">
            <a:extLst>
              <a:ext uri="{FF2B5EF4-FFF2-40B4-BE49-F238E27FC236}">
                <a16:creationId xmlns:a16="http://schemas.microsoft.com/office/drawing/2014/main" id="{DC16BD48-D461-4B9B-7387-BC9D87D3AC99}"/>
              </a:ext>
            </a:extLst>
          </p:cNvPr>
          <p:cNvGrpSpPr/>
          <p:nvPr/>
        </p:nvGrpSpPr>
        <p:grpSpPr>
          <a:xfrm>
            <a:off x="7084210" y="1952361"/>
            <a:ext cx="4382585" cy="550840"/>
            <a:chOff x="7222437" y="1835398"/>
            <a:chExt cx="4382585" cy="550840"/>
          </a:xfrm>
        </p:grpSpPr>
        <p:sp>
          <p:nvSpPr>
            <p:cNvPr id="253" name="Oval 252">
              <a:extLst>
                <a:ext uri="{FF2B5EF4-FFF2-40B4-BE49-F238E27FC236}">
                  <a16:creationId xmlns:a16="http://schemas.microsoft.com/office/drawing/2014/main" id="{EA85B409-5E51-15E8-F05B-FF6D01279D60}"/>
                </a:ext>
              </a:extLst>
            </p:cNvPr>
            <p:cNvSpPr/>
            <p:nvPr/>
          </p:nvSpPr>
          <p:spPr bwMode="auto">
            <a:xfrm>
              <a:off x="7222437" y="183539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FEAB5185-F101-DFBF-D51F-D90F88473800}"/>
                </a:ext>
              </a:extLst>
            </p:cNvPr>
            <p:cNvSpPr/>
            <p:nvPr/>
          </p:nvSpPr>
          <p:spPr bwMode="auto">
            <a:xfrm>
              <a:off x="7258702" y="185612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CD721103-56D0-DAA9-7059-8E6C7CDD4022}"/>
                </a:ext>
              </a:extLst>
            </p:cNvPr>
            <p:cNvSpPr/>
            <p:nvPr/>
          </p:nvSpPr>
          <p:spPr bwMode="auto">
            <a:xfrm>
              <a:off x="7724969" y="186259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8AA2FA7F-44DD-F7FD-8DDC-28D5B7675452}"/>
                </a:ext>
              </a:extLst>
            </p:cNvPr>
            <p:cNvSpPr/>
            <p:nvPr/>
          </p:nvSpPr>
          <p:spPr bwMode="auto">
            <a:xfrm>
              <a:off x="8393284" y="194937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C1D100DA-B33E-F1BC-C9EA-72625D481175}"/>
                </a:ext>
              </a:extLst>
            </p:cNvPr>
            <p:cNvSpPr/>
            <p:nvPr/>
          </p:nvSpPr>
          <p:spPr bwMode="auto">
            <a:xfrm>
              <a:off x="8498194" y="194937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95D40F57-3A5D-9512-0DA8-FAB74F570B2A}"/>
                </a:ext>
              </a:extLst>
            </p:cNvPr>
            <p:cNvSpPr/>
            <p:nvPr/>
          </p:nvSpPr>
          <p:spPr bwMode="auto">
            <a:xfrm>
              <a:off x="10332175" y="232109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6F7C54B9-914A-5950-F423-EBEBB17AC6B4}"/>
                </a:ext>
              </a:extLst>
            </p:cNvPr>
            <p:cNvSpPr/>
            <p:nvPr/>
          </p:nvSpPr>
          <p:spPr bwMode="auto">
            <a:xfrm>
              <a:off x="10360669" y="232109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3E806897-7C9B-E79C-7C89-D3557D9953DB}"/>
                </a:ext>
              </a:extLst>
            </p:cNvPr>
            <p:cNvSpPr/>
            <p:nvPr/>
          </p:nvSpPr>
          <p:spPr bwMode="auto">
            <a:xfrm>
              <a:off x="10390458" y="232109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24A5213B-9245-BD64-2D1F-081881303F58}"/>
                </a:ext>
              </a:extLst>
            </p:cNvPr>
            <p:cNvSpPr/>
            <p:nvPr/>
          </p:nvSpPr>
          <p:spPr bwMode="auto">
            <a:xfrm>
              <a:off x="10435789" y="232109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9B015B21-41B5-8FA7-7C9B-AC9EB8247227}"/>
                </a:ext>
              </a:extLst>
            </p:cNvPr>
            <p:cNvSpPr/>
            <p:nvPr/>
          </p:nvSpPr>
          <p:spPr bwMode="auto">
            <a:xfrm>
              <a:off x="10446151" y="232109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47D15D92-1D5D-6894-A4CF-683399BF93EB}"/>
                </a:ext>
              </a:extLst>
            </p:cNvPr>
            <p:cNvSpPr/>
            <p:nvPr/>
          </p:nvSpPr>
          <p:spPr bwMode="auto">
            <a:xfrm>
              <a:off x="10474645"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EA23A266-4777-B87A-67E4-B14CC7433E84}"/>
                </a:ext>
              </a:extLst>
            </p:cNvPr>
            <p:cNvSpPr/>
            <p:nvPr/>
          </p:nvSpPr>
          <p:spPr bwMode="auto">
            <a:xfrm>
              <a:off x="10485006"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35083858-3C42-3CD3-1AFF-E0C36C717347}"/>
                </a:ext>
              </a:extLst>
            </p:cNvPr>
            <p:cNvSpPr/>
            <p:nvPr/>
          </p:nvSpPr>
          <p:spPr bwMode="auto">
            <a:xfrm>
              <a:off x="10494072"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B42C1276-EE7F-362C-3547-44A29125202D}"/>
                </a:ext>
              </a:extLst>
            </p:cNvPr>
            <p:cNvSpPr/>
            <p:nvPr/>
          </p:nvSpPr>
          <p:spPr bwMode="auto">
            <a:xfrm>
              <a:off x="10509614"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FFC6E132-25A7-D4C0-AECA-E06FED3638F7}"/>
                </a:ext>
              </a:extLst>
            </p:cNvPr>
            <p:cNvSpPr/>
            <p:nvPr/>
          </p:nvSpPr>
          <p:spPr bwMode="auto">
            <a:xfrm>
              <a:off x="10529042"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3BE20498-3BD6-AE50-2FA4-772DB12544EA}"/>
                </a:ext>
              </a:extLst>
            </p:cNvPr>
            <p:cNvSpPr/>
            <p:nvPr/>
          </p:nvSpPr>
          <p:spPr bwMode="auto">
            <a:xfrm>
              <a:off x="10547174"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5CCB16B4-3E94-321B-FEA7-E581F03BDC45}"/>
                </a:ext>
              </a:extLst>
            </p:cNvPr>
            <p:cNvSpPr/>
            <p:nvPr/>
          </p:nvSpPr>
          <p:spPr bwMode="auto">
            <a:xfrm>
              <a:off x="10561421"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CE04FD5D-A635-8290-34E0-1EBC46134808}"/>
                </a:ext>
              </a:extLst>
            </p:cNvPr>
            <p:cNvSpPr/>
            <p:nvPr/>
          </p:nvSpPr>
          <p:spPr bwMode="auto">
            <a:xfrm>
              <a:off x="10580849"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009AE8F6-81DC-5E86-25F1-79249952F6F8}"/>
                </a:ext>
              </a:extLst>
            </p:cNvPr>
            <p:cNvSpPr/>
            <p:nvPr/>
          </p:nvSpPr>
          <p:spPr bwMode="auto">
            <a:xfrm>
              <a:off x="10613228"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F8D93D28-1C68-E4E6-BE29-37D06A41CBED}"/>
                </a:ext>
              </a:extLst>
            </p:cNvPr>
            <p:cNvSpPr/>
            <p:nvPr/>
          </p:nvSpPr>
          <p:spPr bwMode="auto">
            <a:xfrm>
              <a:off x="10631361"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9AB9552E-74A1-C8C4-DB02-7465D9399BCD}"/>
                </a:ext>
              </a:extLst>
            </p:cNvPr>
            <p:cNvSpPr/>
            <p:nvPr/>
          </p:nvSpPr>
          <p:spPr bwMode="auto">
            <a:xfrm>
              <a:off x="10650788"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BE39BA49-2524-70DD-E3CB-6FDCBF637582}"/>
                </a:ext>
              </a:extLst>
            </p:cNvPr>
            <p:cNvSpPr/>
            <p:nvPr/>
          </p:nvSpPr>
          <p:spPr bwMode="auto">
            <a:xfrm>
              <a:off x="10698710"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11CB3151-CF08-9052-1944-356D680D73C5}"/>
                </a:ext>
              </a:extLst>
            </p:cNvPr>
            <p:cNvSpPr/>
            <p:nvPr/>
          </p:nvSpPr>
          <p:spPr bwMode="auto">
            <a:xfrm>
              <a:off x="10740155"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A4713EB7-11D8-C324-B459-411EE97B8302}"/>
                </a:ext>
              </a:extLst>
            </p:cNvPr>
            <p:cNvSpPr/>
            <p:nvPr/>
          </p:nvSpPr>
          <p:spPr bwMode="auto">
            <a:xfrm>
              <a:off x="10790668"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EC5C328C-BB9C-F09E-1E23-8B15AEB3A16A}"/>
                </a:ext>
              </a:extLst>
            </p:cNvPr>
            <p:cNvSpPr/>
            <p:nvPr/>
          </p:nvSpPr>
          <p:spPr bwMode="auto">
            <a:xfrm>
              <a:off x="10764764"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2FE6D240-26D6-73B9-99CF-8D0CD5DAC59A}"/>
                </a:ext>
              </a:extLst>
            </p:cNvPr>
            <p:cNvSpPr/>
            <p:nvPr/>
          </p:nvSpPr>
          <p:spPr bwMode="auto">
            <a:xfrm>
              <a:off x="10744041"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ECC31943-45E1-DF8D-B1BD-C457349D2531}"/>
                </a:ext>
              </a:extLst>
            </p:cNvPr>
            <p:cNvSpPr/>
            <p:nvPr/>
          </p:nvSpPr>
          <p:spPr bwMode="auto">
            <a:xfrm>
              <a:off x="10782897"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522CD05B-193F-6659-8A5E-82F096A9E9DC}"/>
                </a:ext>
              </a:extLst>
            </p:cNvPr>
            <p:cNvSpPr/>
            <p:nvPr/>
          </p:nvSpPr>
          <p:spPr bwMode="auto">
            <a:xfrm>
              <a:off x="10830818"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E3173F16-26C3-FFE7-45EE-34C13161B445}"/>
                </a:ext>
              </a:extLst>
            </p:cNvPr>
            <p:cNvSpPr/>
            <p:nvPr/>
          </p:nvSpPr>
          <p:spPr bwMode="auto">
            <a:xfrm>
              <a:off x="10869674"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67DE33A2-4C33-5DB4-65B6-B34FB8DC0296}"/>
                </a:ext>
              </a:extLst>
            </p:cNvPr>
            <p:cNvSpPr/>
            <p:nvPr/>
          </p:nvSpPr>
          <p:spPr bwMode="auto">
            <a:xfrm>
              <a:off x="10882626"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286907F1-79C4-B879-363F-C19591C1917C}"/>
                </a:ext>
              </a:extLst>
            </p:cNvPr>
            <p:cNvSpPr/>
            <p:nvPr/>
          </p:nvSpPr>
          <p:spPr bwMode="auto">
            <a:xfrm>
              <a:off x="10895577"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E426676B-0412-8D17-1B7F-A31AB1517D2B}"/>
                </a:ext>
              </a:extLst>
            </p:cNvPr>
            <p:cNvSpPr/>
            <p:nvPr/>
          </p:nvSpPr>
          <p:spPr bwMode="auto">
            <a:xfrm>
              <a:off x="10916299"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B8CBD222-34E3-3D6A-F180-B9A07E8D6CDB}"/>
                </a:ext>
              </a:extLst>
            </p:cNvPr>
            <p:cNvSpPr/>
            <p:nvPr/>
          </p:nvSpPr>
          <p:spPr bwMode="auto">
            <a:xfrm>
              <a:off x="10944793"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BC194DED-26F3-ACDC-DD07-8235982D8567}"/>
                </a:ext>
              </a:extLst>
            </p:cNvPr>
            <p:cNvSpPr/>
            <p:nvPr/>
          </p:nvSpPr>
          <p:spPr bwMode="auto">
            <a:xfrm>
              <a:off x="10984944"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795C233C-5838-C45D-BB31-AB0F4A9AFC6E}"/>
                </a:ext>
              </a:extLst>
            </p:cNvPr>
            <p:cNvSpPr/>
            <p:nvPr/>
          </p:nvSpPr>
          <p:spPr bwMode="auto">
            <a:xfrm>
              <a:off x="11000486"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BBC41BFE-A3E9-FFB7-8437-26DEB2411BDF}"/>
                </a:ext>
              </a:extLst>
            </p:cNvPr>
            <p:cNvSpPr/>
            <p:nvPr/>
          </p:nvSpPr>
          <p:spPr bwMode="auto">
            <a:xfrm>
              <a:off x="11018618"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E2954AF9-64AD-BAA5-8B0F-7222E1BCBCC8}"/>
                </a:ext>
              </a:extLst>
            </p:cNvPr>
            <p:cNvSpPr/>
            <p:nvPr/>
          </p:nvSpPr>
          <p:spPr bwMode="auto">
            <a:xfrm>
              <a:off x="11036751"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A65885E4-483B-EBB4-6088-9ED7A40B6D86}"/>
                </a:ext>
              </a:extLst>
            </p:cNvPr>
            <p:cNvSpPr/>
            <p:nvPr/>
          </p:nvSpPr>
          <p:spPr bwMode="auto">
            <a:xfrm>
              <a:off x="11044522"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Oval 290">
              <a:extLst>
                <a:ext uri="{FF2B5EF4-FFF2-40B4-BE49-F238E27FC236}">
                  <a16:creationId xmlns:a16="http://schemas.microsoft.com/office/drawing/2014/main" id="{CE1BB8A1-A9AB-4AD7-A6AC-D5E729C0D094}"/>
                </a:ext>
              </a:extLst>
            </p:cNvPr>
            <p:cNvSpPr/>
            <p:nvPr/>
          </p:nvSpPr>
          <p:spPr bwMode="auto">
            <a:xfrm>
              <a:off x="11119643"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Oval 291">
              <a:extLst>
                <a:ext uri="{FF2B5EF4-FFF2-40B4-BE49-F238E27FC236}">
                  <a16:creationId xmlns:a16="http://schemas.microsoft.com/office/drawing/2014/main" id="{CC2031A7-9D20-94D6-C78F-A1B9FE43311E}"/>
                </a:ext>
              </a:extLst>
            </p:cNvPr>
            <p:cNvSpPr/>
            <p:nvPr/>
          </p:nvSpPr>
          <p:spPr bwMode="auto">
            <a:xfrm>
              <a:off x="11133890"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1D153A96-7E9D-2002-A491-ADE67C0F53C7}"/>
                </a:ext>
              </a:extLst>
            </p:cNvPr>
            <p:cNvSpPr/>
            <p:nvPr/>
          </p:nvSpPr>
          <p:spPr bwMode="auto">
            <a:xfrm>
              <a:off x="11150728"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C7413EC1-9356-8C6A-6BE4-0E947DAF7AEA}"/>
                </a:ext>
              </a:extLst>
            </p:cNvPr>
            <p:cNvSpPr/>
            <p:nvPr/>
          </p:nvSpPr>
          <p:spPr bwMode="auto">
            <a:xfrm>
              <a:off x="11163680"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69B84035-255B-74A9-EA39-FC3F6182DDBA}"/>
                </a:ext>
              </a:extLst>
            </p:cNvPr>
            <p:cNvSpPr/>
            <p:nvPr/>
          </p:nvSpPr>
          <p:spPr bwMode="auto">
            <a:xfrm>
              <a:off x="11171452"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DA8C2650-D84D-67EA-B052-E73A4562B3D6}"/>
                </a:ext>
              </a:extLst>
            </p:cNvPr>
            <p:cNvSpPr/>
            <p:nvPr/>
          </p:nvSpPr>
          <p:spPr bwMode="auto">
            <a:xfrm>
              <a:off x="11190879"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48416633-1AF8-5E97-3465-5D9B5FAAEE14}"/>
                </a:ext>
              </a:extLst>
            </p:cNvPr>
            <p:cNvSpPr/>
            <p:nvPr/>
          </p:nvSpPr>
          <p:spPr bwMode="auto">
            <a:xfrm>
              <a:off x="11214192"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86432F62-A3A1-0D40-DD14-E11824FA4852}"/>
                </a:ext>
              </a:extLst>
            </p:cNvPr>
            <p:cNvSpPr/>
            <p:nvPr/>
          </p:nvSpPr>
          <p:spPr bwMode="auto">
            <a:xfrm>
              <a:off x="11221963"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7D03FC0B-A53A-4E7D-DBE5-0379BA0E21A4}"/>
                </a:ext>
              </a:extLst>
            </p:cNvPr>
            <p:cNvSpPr/>
            <p:nvPr/>
          </p:nvSpPr>
          <p:spPr bwMode="auto">
            <a:xfrm>
              <a:off x="11300970"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C132B039-804C-2794-0526-ED5A4A101284}"/>
                </a:ext>
              </a:extLst>
            </p:cNvPr>
            <p:cNvSpPr/>
            <p:nvPr/>
          </p:nvSpPr>
          <p:spPr bwMode="auto">
            <a:xfrm>
              <a:off x="11306151"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13B0514F-9C05-6694-5888-8E324D044E37}"/>
                </a:ext>
              </a:extLst>
            </p:cNvPr>
            <p:cNvSpPr/>
            <p:nvPr/>
          </p:nvSpPr>
          <p:spPr bwMode="auto">
            <a:xfrm>
              <a:off x="11316512"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476A3E35-4FD1-66B6-4109-1236ED15961D}"/>
                </a:ext>
              </a:extLst>
            </p:cNvPr>
            <p:cNvSpPr/>
            <p:nvPr/>
          </p:nvSpPr>
          <p:spPr bwMode="auto">
            <a:xfrm>
              <a:off x="11332054"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B774FB84-789D-028A-0E92-3AFA164B5A7A}"/>
                </a:ext>
              </a:extLst>
            </p:cNvPr>
            <p:cNvSpPr/>
            <p:nvPr/>
          </p:nvSpPr>
          <p:spPr bwMode="auto">
            <a:xfrm>
              <a:off x="11361843"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9172AF37-187F-E44B-A076-5486266A126E}"/>
                </a:ext>
              </a:extLst>
            </p:cNvPr>
            <p:cNvSpPr/>
            <p:nvPr/>
          </p:nvSpPr>
          <p:spPr bwMode="auto">
            <a:xfrm>
              <a:off x="11506200"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35164479-4D90-41BF-BDF4-4C35ED009748}"/>
                </a:ext>
              </a:extLst>
            </p:cNvPr>
            <p:cNvSpPr/>
            <p:nvPr/>
          </p:nvSpPr>
          <p:spPr bwMode="auto">
            <a:xfrm>
              <a:off x="11559303" y="23405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 name="Freeform: Shape 12">
            <a:extLst>
              <a:ext uri="{FF2B5EF4-FFF2-40B4-BE49-F238E27FC236}">
                <a16:creationId xmlns:a16="http://schemas.microsoft.com/office/drawing/2014/main" id="{3B1775AC-67FF-85D1-39E2-40C97B2187B7}"/>
              </a:ext>
            </a:extLst>
          </p:cNvPr>
          <p:cNvSpPr/>
          <p:nvPr/>
        </p:nvSpPr>
        <p:spPr bwMode="auto">
          <a:xfrm>
            <a:off x="7054510" y="1958009"/>
            <a:ext cx="4474028" cy="2808515"/>
          </a:xfrm>
          <a:custGeom>
            <a:avLst/>
            <a:gdLst>
              <a:gd name="connsiteX0" fmla="*/ 0 w 4478111"/>
              <a:gd name="connsiteY0" fmla="*/ 0 h 2808515"/>
              <a:gd name="connsiteX1" fmla="*/ 0 w 4478111"/>
              <a:gd name="connsiteY1" fmla="*/ 2808515 h 2808515"/>
              <a:gd name="connsiteX2" fmla="*/ 4478111 w 4478111"/>
              <a:gd name="connsiteY2" fmla="*/ 2808515 h 2808515"/>
            </a:gdLst>
            <a:ahLst/>
            <a:cxnLst>
              <a:cxn ang="0">
                <a:pos x="connsiteX0" y="connsiteY0"/>
              </a:cxn>
              <a:cxn ang="0">
                <a:pos x="connsiteX1" y="connsiteY1"/>
              </a:cxn>
              <a:cxn ang="0">
                <a:pos x="connsiteX2" y="connsiteY2"/>
              </a:cxn>
            </a:cxnLst>
            <a:rect l="l" t="t" r="r" b="b"/>
            <a:pathLst>
              <a:path w="4478111" h="2808515">
                <a:moveTo>
                  <a:pt x="0" y="0"/>
                </a:moveTo>
                <a:lnTo>
                  <a:pt x="0" y="2808515"/>
                </a:lnTo>
                <a:lnTo>
                  <a:pt x="4478111" y="2808515"/>
                </a:lnTo>
              </a:path>
            </a:pathLst>
          </a:custGeom>
          <a:noFill/>
          <a:ln w="28575">
            <a:solidFill>
              <a:schemeClr val="bg1"/>
            </a:solidFill>
            <a:miter lim="800000"/>
            <a:headEnd/>
            <a:tailEnd/>
          </a:ln>
        </p:spPr>
        <p:txBody>
          <a:bodyPr rtlCol="0" anchor="ctr"/>
          <a:lstStyle/>
          <a:p>
            <a:pPr algn="ctr"/>
            <a:endParaRPr lang="en-US" dirty="0"/>
          </a:p>
        </p:txBody>
      </p:sp>
      <p:sp>
        <p:nvSpPr>
          <p:cNvPr id="370" name="TextBox 369">
            <a:extLst>
              <a:ext uri="{FF2B5EF4-FFF2-40B4-BE49-F238E27FC236}">
                <a16:creationId xmlns:a16="http://schemas.microsoft.com/office/drawing/2014/main" id="{B59F77CE-D898-1A16-4EA7-C3AC6833F8CC}"/>
              </a:ext>
            </a:extLst>
          </p:cNvPr>
          <p:cNvSpPr txBox="1"/>
          <p:nvPr/>
        </p:nvSpPr>
        <p:spPr bwMode="auto">
          <a:xfrm>
            <a:off x="9014455" y="2503090"/>
            <a:ext cx="13825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NE-NE)</a:t>
            </a:r>
          </a:p>
        </p:txBody>
      </p:sp>
      <p:sp>
        <p:nvSpPr>
          <p:cNvPr id="372" name="TextBox 371">
            <a:extLst>
              <a:ext uri="{FF2B5EF4-FFF2-40B4-BE49-F238E27FC236}">
                <a16:creationId xmlns:a16="http://schemas.microsoft.com/office/drawing/2014/main" id="{A69DBF8E-D3D4-A2E8-D979-DB6995D4C01F}"/>
              </a:ext>
            </a:extLst>
          </p:cNvPr>
          <p:cNvSpPr txBox="1"/>
          <p:nvPr/>
        </p:nvSpPr>
        <p:spPr bwMode="auto">
          <a:xfrm>
            <a:off x="9713221" y="1822463"/>
            <a:ext cx="23104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(95% CI: NE-NE)</a:t>
            </a:r>
          </a:p>
        </p:txBody>
      </p:sp>
      <p:sp>
        <p:nvSpPr>
          <p:cNvPr id="374" name="TextBox 373">
            <a:extLst>
              <a:ext uri="{FF2B5EF4-FFF2-40B4-BE49-F238E27FC236}">
                <a16:creationId xmlns:a16="http://schemas.microsoft.com/office/drawing/2014/main" id="{9BFC76C7-4BF5-EF98-24CD-1D14901B1CDD}"/>
              </a:ext>
            </a:extLst>
          </p:cNvPr>
          <p:cNvSpPr txBox="1"/>
          <p:nvPr/>
        </p:nvSpPr>
        <p:spPr bwMode="auto">
          <a:xfrm>
            <a:off x="6094930" y="5420573"/>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75" name="TextBox 374">
            <a:extLst>
              <a:ext uri="{FF2B5EF4-FFF2-40B4-BE49-F238E27FC236}">
                <a16:creationId xmlns:a16="http://schemas.microsoft.com/office/drawing/2014/main" id="{99558F1A-29F6-69FB-0B40-CBB1F90A326D}"/>
              </a:ext>
            </a:extLst>
          </p:cNvPr>
          <p:cNvSpPr txBox="1"/>
          <p:nvPr/>
        </p:nvSpPr>
        <p:spPr bwMode="auto">
          <a:xfrm>
            <a:off x="296245" y="5647506"/>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377" name="TextBox 376">
            <a:extLst>
              <a:ext uri="{FF2B5EF4-FFF2-40B4-BE49-F238E27FC236}">
                <a16:creationId xmlns:a16="http://schemas.microsoft.com/office/drawing/2014/main" id="{44F0B112-D2E3-02D0-616C-B4980D8B567F}"/>
              </a:ext>
            </a:extLst>
          </p:cNvPr>
          <p:cNvSpPr txBox="1"/>
          <p:nvPr/>
        </p:nvSpPr>
        <p:spPr bwMode="auto">
          <a:xfrm>
            <a:off x="1206428" y="5658549"/>
            <a:ext cx="5006912" cy="44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4059238" algn="l"/>
                <a:tab pos="4276725" algn="l"/>
                <a:tab pos="4500563" algn="l"/>
              </a:tabLst>
            </a:pPr>
            <a:r>
              <a:rPr lang="en-US" sz="1000" b="0" dirty="0">
                <a:solidFill>
                  <a:schemeClr val="bg1"/>
                </a:solidFill>
                <a:latin typeface="Calibri" panose="020F0502020204030204" pitchFamily="34" charset="0"/>
              </a:rPr>
              <a:t>497 494 486 479 462 449 429 408 389 378 356 341 326 312285 193 103  43	6	0	0</a:t>
            </a:r>
          </a:p>
          <a:p>
            <a:pPr algn="l">
              <a:lnSpc>
                <a:spcPct val="120000"/>
              </a:lnSpc>
              <a:spcBef>
                <a:spcPts val="0"/>
              </a:spcBef>
              <a:spcAft>
                <a:spcPct val="0"/>
              </a:spcAft>
              <a:buClrTx/>
              <a:buFontTx/>
              <a:buNone/>
              <a:tabLst>
                <a:tab pos="4059238" algn="l"/>
                <a:tab pos="4276725" algn="l"/>
                <a:tab pos="4500563" algn="l"/>
              </a:tabLst>
            </a:pPr>
            <a:r>
              <a:rPr lang="en-US" sz="1000" b="0" dirty="0">
                <a:solidFill>
                  <a:schemeClr val="bg1"/>
                </a:solidFill>
                <a:latin typeface="Calibri" panose="020F0502020204030204" pitchFamily="34" charset="0"/>
              </a:rPr>
              <a:t>508 502 491 469 444 430 401 378 358 341 319 304 286 269 233 153 72    23	4	1	0</a:t>
            </a:r>
          </a:p>
        </p:txBody>
      </p:sp>
      <p:sp>
        <p:nvSpPr>
          <p:cNvPr id="378" name="TextBox 377">
            <a:extLst>
              <a:ext uri="{FF2B5EF4-FFF2-40B4-BE49-F238E27FC236}">
                <a16:creationId xmlns:a16="http://schemas.microsoft.com/office/drawing/2014/main" id="{19BA1C22-48B7-5373-A5EB-3A65E6B9D302}"/>
              </a:ext>
            </a:extLst>
          </p:cNvPr>
          <p:cNvSpPr txBox="1"/>
          <p:nvPr/>
        </p:nvSpPr>
        <p:spPr bwMode="auto">
          <a:xfrm>
            <a:off x="6992930" y="5634254"/>
            <a:ext cx="5006912" cy="467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4008438" algn="l"/>
                <a:tab pos="4262438" algn="l"/>
                <a:tab pos="4492625" algn="l"/>
              </a:tabLst>
            </a:pPr>
            <a:r>
              <a:rPr lang="en-US" sz="1050" b="0" dirty="0">
                <a:solidFill>
                  <a:schemeClr val="bg1"/>
                </a:solidFill>
                <a:latin typeface="Calibri" panose="020F0502020204030204" pitchFamily="34" charset="0"/>
              </a:rPr>
              <a:t>154 151 151 148 146 144 141 140 136 131 130 127 126 124 117 74    36 	13 	3	0</a:t>
            </a:r>
          </a:p>
          <a:p>
            <a:pPr algn="l">
              <a:lnSpc>
                <a:spcPct val="120000"/>
              </a:lnSpc>
              <a:spcBef>
                <a:spcPts val="0"/>
              </a:spcBef>
              <a:spcAft>
                <a:spcPct val="0"/>
              </a:spcAft>
              <a:buClrTx/>
              <a:buFontTx/>
              <a:buNone/>
              <a:tabLst>
                <a:tab pos="4008438" algn="l"/>
                <a:tab pos="4262438" algn="l"/>
                <a:tab pos="4492625" algn="l"/>
              </a:tabLst>
            </a:pPr>
            <a:r>
              <a:rPr lang="en-US" sz="1050" b="0" dirty="0">
                <a:solidFill>
                  <a:schemeClr val="bg1"/>
                </a:solidFill>
                <a:latin typeface="Calibri" panose="020F0502020204030204" pitchFamily="34" charset="0"/>
              </a:rPr>
              <a:t>146 144 139 138 136 135 134 132 130 129 122 120 116 114 107 65   35	14	2	0</a:t>
            </a:r>
          </a:p>
        </p:txBody>
      </p:sp>
      <p:sp>
        <p:nvSpPr>
          <p:cNvPr id="379" name="TextBox 378">
            <a:extLst>
              <a:ext uri="{FF2B5EF4-FFF2-40B4-BE49-F238E27FC236}">
                <a16:creationId xmlns:a16="http://schemas.microsoft.com/office/drawing/2014/main" id="{9D20CAEC-029B-9532-09CD-4F2E614369AA}"/>
              </a:ext>
            </a:extLst>
          </p:cNvPr>
          <p:cNvSpPr txBox="1"/>
          <p:nvPr/>
        </p:nvSpPr>
        <p:spPr bwMode="auto">
          <a:xfrm>
            <a:off x="6098208" y="5636463"/>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14" name="TextBox 13">
            <a:extLst>
              <a:ext uri="{FF2B5EF4-FFF2-40B4-BE49-F238E27FC236}">
                <a16:creationId xmlns:a16="http://schemas.microsoft.com/office/drawing/2014/main" id="{63A2C2B5-E0A3-85CD-4120-51EF03EC7E61}"/>
              </a:ext>
            </a:extLst>
          </p:cNvPr>
          <p:cNvSpPr txBox="1"/>
          <p:nvPr/>
        </p:nvSpPr>
        <p:spPr bwMode="auto">
          <a:xfrm>
            <a:off x="1399280" y="4453019"/>
            <a:ext cx="258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0.69 (95% CI: 0.57-0.82)</a:t>
            </a:r>
          </a:p>
        </p:txBody>
      </p:sp>
      <p:sp>
        <p:nvSpPr>
          <p:cNvPr id="16" name="TextBox 15">
            <a:extLst>
              <a:ext uri="{FF2B5EF4-FFF2-40B4-BE49-F238E27FC236}">
                <a16:creationId xmlns:a16="http://schemas.microsoft.com/office/drawing/2014/main" id="{1F5CC170-93F5-5E64-78C2-0F2F78B3EEBC}"/>
              </a:ext>
            </a:extLst>
          </p:cNvPr>
          <p:cNvSpPr txBox="1"/>
          <p:nvPr/>
        </p:nvSpPr>
        <p:spPr bwMode="auto">
          <a:xfrm>
            <a:off x="2732498" y="3121161"/>
            <a:ext cx="16845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42.4 mo </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 39.7-46.0)</a:t>
            </a:r>
          </a:p>
        </p:txBody>
      </p:sp>
      <p:sp>
        <p:nvSpPr>
          <p:cNvPr id="21" name="TextBox 20">
            <a:extLst>
              <a:ext uri="{FF2B5EF4-FFF2-40B4-BE49-F238E27FC236}">
                <a16:creationId xmlns:a16="http://schemas.microsoft.com/office/drawing/2014/main" id="{7A5B7BB8-6D8F-CF61-96C1-A57D8B1C69DE}"/>
              </a:ext>
            </a:extLst>
          </p:cNvPr>
          <p:cNvSpPr txBox="1"/>
          <p:nvPr/>
        </p:nvSpPr>
        <p:spPr bwMode="auto">
          <a:xfrm>
            <a:off x="4175998" y="2169315"/>
            <a:ext cx="14920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 50.3-NE)</a:t>
            </a:r>
          </a:p>
        </p:txBody>
      </p:sp>
      <p:sp>
        <p:nvSpPr>
          <p:cNvPr id="22" name="TextBox 21">
            <a:extLst>
              <a:ext uri="{FF2B5EF4-FFF2-40B4-BE49-F238E27FC236}">
                <a16:creationId xmlns:a16="http://schemas.microsoft.com/office/drawing/2014/main" id="{DD61866F-D1F7-6F25-F047-99224448C7D8}"/>
              </a:ext>
            </a:extLst>
          </p:cNvPr>
          <p:cNvSpPr txBox="1"/>
          <p:nvPr/>
        </p:nvSpPr>
        <p:spPr bwMode="auto">
          <a:xfrm>
            <a:off x="7064431" y="4448387"/>
            <a:ext cx="258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0.68 (95% CI: 0.41-1.13)</a:t>
            </a:r>
          </a:p>
        </p:txBody>
      </p:sp>
    </p:spTree>
    <p:extLst>
      <p:ext uri="{BB962C8B-B14F-4D97-AF65-F5344CB8AC3E}">
        <p14:creationId xmlns:p14="http://schemas.microsoft.com/office/powerpoint/2010/main" val="2398961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ARASENS: OS by Disease Risk</a:t>
            </a:r>
          </a:p>
        </p:txBody>
      </p:sp>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ASCO GU 2023. Abstr 15.</a:t>
            </a:r>
          </a:p>
        </p:txBody>
      </p:sp>
      <p:sp>
        <p:nvSpPr>
          <p:cNvPr id="9" name="TextBox 8">
            <a:extLst>
              <a:ext uri="{FF2B5EF4-FFF2-40B4-BE49-F238E27FC236}">
                <a16:creationId xmlns:a16="http://schemas.microsoft.com/office/drawing/2014/main" id="{1628F24B-6262-1756-8E11-44BB277148DC}"/>
              </a:ext>
            </a:extLst>
          </p:cNvPr>
          <p:cNvSpPr txBox="1"/>
          <p:nvPr/>
        </p:nvSpPr>
        <p:spPr bwMode="auto">
          <a:xfrm>
            <a:off x="1457603" y="1497863"/>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High-Risk Disease</a:t>
            </a:r>
          </a:p>
        </p:txBody>
      </p:sp>
      <p:sp>
        <p:nvSpPr>
          <p:cNvPr id="11" name="TextBox 10">
            <a:extLst>
              <a:ext uri="{FF2B5EF4-FFF2-40B4-BE49-F238E27FC236}">
                <a16:creationId xmlns:a16="http://schemas.microsoft.com/office/drawing/2014/main" id="{F4B150C9-2818-A494-FC31-B20C57B2C34C}"/>
              </a:ext>
            </a:extLst>
          </p:cNvPr>
          <p:cNvSpPr txBox="1"/>
          <p:nvPr/>
        </p:nvSpPr>
        <p:spPr bwMode="auto">
          <a:xfrm>
            <a:off x="7221958" y="1497863"/>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Low-Risk Disease</a:t>
            </a:r>
          </a:p>
        </p:txBody>
      </p:sp>
      <p:sp>
        <p:nvSpPr>
          <p:cNvPr id="7" name="TextBox 6">
            <a:extLst>
              <a:ext uri="{FF2B5EF4-FFF2-40B4-BE49-F238E27FC236}">
                <a16:creationId xmlns:a16="http://schemas.microsoft.com/office/drawing/2014/main" id="{6B0115AB-F316-40E7-8B6D-E0C45A4E49E7}"/>
              </a:ext>
            </a:extLst>
          </p:cNvPr>
          <p:cNvSpPr txBox="1"/>
          <p:nvPr/>
        </p:nvSpPr>
        <p:spPr bwMode="auto">
          <a:xfrm rot="16200000">
            <a:off x="-595191" y="3106376"/>
            <a:ext cx="27215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0" name="TextBox 9">
            <a:extLst>
              <a:ext uri="{FF2B5EF4-FFF2-40B4-BE49-F238E27FC236}">
                <a16:creationId xmlns:a16="http://schemas.microsoft.com/office/drawing/2014/main" id="{1C959CC7-A243-B8B1-8FF4-B2F9BD42C78E}"/>
              </a:ext>
            </a:extLst>
          </p:cNvPr>
          <p:cNvSpPr txBox="1"/>
          <p:nvPr/>
        </p:nvSpPr>
        <p:spPr bwMode="auto">
          <a:xfrm rot="16200000">
            <a:off x="5034221" y="3106377"/>
            <a:ext cx="27215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2" name="Freeform: Shape 11">
            <a:extLst>
              <a:ext uri="{FF2B5EF4-FFF2-40B4-BE49-F238E27FC236}">
                <a16:creationId xmlns:a16="http://schemas.microsoft.com/office/drawing/2014/main" id="{C4BD534C-65EF-1192-C585-83DE1907CE90}"/>
              </a:ext>
            </a:extLst>
          </p:cNvPr>
          <p:cNvSpPr/>
          <p:nvPr/>
        </p:nvSpPr>
        <p:spPr bwMode="auto">
          <a:xfrm>
            <a:off x="1403421" y="1849617"/>
            <a:ext cx="4468136" cy="2916498"/>
          </a:xfrm>
          <a:custGeom>
            <a:avLst/>
            <a:gdLst>
              <a:gd name="connsiteX0" fmla="*/ 0 w 4446324"/>
              <a:gd name="connsiteY0" fmla="*/ 0 h 2929547"/>
              <a:gd name="connsiteX1" fmla="*/ 0 w 4446324"/>
              <a:gd name="connsiteY1" fmla="*/ 2929547 h 2929547"/>
              <a:gd name="connsiteX2" fmla="*/ 4446324 w 4446324"/>
              <a:gd name="connsiteY2" fmla="*/ 2929547 h 2929547"/>
            </a:gdLst>
            <a:ahLst/>
            <a:cxnLst>
              <a:cxn ang="0">
                <a:pos x="connsiteX0" y="connsiteY0"/>
              </a:cxn>
              <a:cxn ang="0">
                <a:pos x="connsiteX1" y="connsiteY1"/>
              </a:cxn>
              <a:cxn ang="0">
                <a:pos x="connsiteX2" y="connsiteY2"/>
              </a:cxn>
            </a:cxnLst>
            <a:rect l="l" t="t" r="r" b="b"/>
            <a:pathLst>
              <a:path w="4446324" h="2929547">
                <a:moveTo>
                  <a:pt x="0" y="0"/>
                </a:moveTo>
                <a:lnTo>
                  <a:pt x="0" y="2929547"/>
                </a:lnTo>
                <a:lnTo>
                  <a:pt x="4446324" y="2929547"/>
                </a:lnTo>
              </a:path>
            </a:pathLst>
          </a:custGeom>
          <a:noFill/>
          <a:ln w="28575">
            <a:solidFill>
              <a:schemeClr val="bg1"/>
            </a:solidFill>
            <a:miter lim="800000"/>
            <a:headEnd/>
            <a:tailEnd/>
          </a:ln>
        </p:spPr>
        <p:txBody>
          <a:bodyPr rtlCol="0" anchor="ctr"/>
          <a:lstStyle/>
          <a:p>
            <a:pPr algn="ctr"/>
            <a:endParaRPr lang="en-US" dirty="0"/>
          </a:p>
        </p:txBody>
      </p:sp>
      <p:grpSp>
        <p:nvGrpSpPr>
          <p:cNvPr id="22" name="Group 21">
            <a:extLst>
              <a:ext uri="{FF2B5EF4-FFF2-40B4-BE49-F238E27FC236}">
                <a16:creationId xmlns:a16="http://schemas.microsoft.com/office/drawing/2014/main" id="{121B3F43-9AFE-354F-F51C-26D15A278914}"/>
              </a:ext>
            </a:extLst>
          </p:cNvPr>
          <p:cNvGrpSpPr/>
          <p:nvPr/>
        </p:nvGrpSpPr>
        <p:grpSpPr>
          <a:xfrm>
            <a:off x="1323937" y="1933734"/>
            <a:ext cx="72019" cy="2832677"/>
            <a:chOff x="1261392" y="1774241"/>
            <a:chExt cx="272794" cy="2832677"/>
          </a:xfrm>
        </p:grpSpPr>
        <p:cxnSp>
          <p:nvCxnSpPr>
            <p:cNvPr id="15" name="Straight Connector 14">
              <a:extLst>
                <a:ext uri="{FF2B5EF4-FFF2-40B4-BE49-F238E27FC236}">
                  <a16:creationId xmlns:a16="http://schemas.microsoft.com/office/drawing/2014/main" id="{93FF6764-618D-05DC-9546-C8087E07C870}"/>
                </a:ext>
              </a:extLst>
            </p:cNvPr>
            <p:cNvCxnSpPr>
              <a:cxnSpLocks/>
            </p:cNvCxnSpPr>
            <p:nvPr/>
          </p:nvCxnSpPr>
          <p:spPr bwMode="auto">
            <a:xfrm>
              <a:off x="1261392" y="4041692"/>
              <a:ext cx="27279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F396FC7-861C-98B6-6EAC-C7ABD157002D}"/>
                </a:ext>
              </a:extLst>
            </p:cNvPr>
            <p:cNvCxnSpPr>
              <a:cxnSpLocks/>
            </p:cNvCxnSpPr>
            <p:nvPr/>
          </p:nvCxnSpPr>
          <p:spPr bwMode="auto">
            <a:xfrm>
              <a:off x="1261392" y="3474830"/>
              <a:ext cx="27279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C0844B7-2952-C5B6-9F6D-1612E7A75DDC}"/>
                </a:ext>
              </a:extLst>
            </p:cNvPr>
            <p:cNvCxnSpPr>
              <a:cxnSpLocks/>
            </p:cNvCxnSpPr>
            <p:nvPr/>
          </p:nvCxnSpPr>
          <p:spPr bwMode="auto">
            <a:xfrm>
              <a:off x="1261392" y="2907967"/>
              <a:ext cx="27279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217A3BC-35C2-F954-6DA3-7269B3F54E00}"/>
                </a:ext>
              </a:extLst>
            </p:cNvPr>
            <p:cNvCxnSpPr>
              <a:cxnSpLocks/>
            </p:cNvCxnSpPr>
            <p:nvPr/>
          </p:nvCxnSpPr>
          <p:spPr bwMode="auto">
            <a:xfrm>
              <a:off x="1261392" y="2341104"/>
              <a:ext cx="27279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9ADD04B-D3EC-71CF-FFA8-EF99E4E9D89A}"/>
                </a:ext>
              </a:extLst>
            </p:cNvPr>
            <p:cNvCxnSpPr>
              <a:cxnSpLocks/>
            </p:cNvCxnSpPr>
            <p:nvPr/>
          </p:nvCxnSpPr>
          <p:spPr bwMode="auto">
            <a:xfrm>
              <a:off x="1261392" y="1774241"/>
              <a:ext cx="27279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1E58A88-C8DC-82C2-4392-AE49F909493B}"/>
                </a:ext>
              </a:extLst>
            </p:cNvPr>
            <p:cNvCxnSpPr>
              <a:cxnSpLocks/>
            </p:cNvCxnSpPr>
            <p:nvPr/>
          </p:nvCxnSpPr>
          <p:spPr bwMode="auto">
            <a:xfrm>
              <a:off x="1261392" y="4606918"/>
              <a:ext cx="272794"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3AC588F9-57BB-8CE1-8F10-D8315EDEA5B2}"/>
              </a:ext>
            </a:extLst>
          </p:cNvPr>
          <p:cNvGrpSpPr/>
          <p:nvPr/>
        </p:nvGrpSpPr>
        <p:grpSpPr>
          <a:xfrm>
            <a:off x="1402503" y="4766411"/>
            <a:ext cx="4395231" cy="87293"/>
            <a:chOff x="1540732" y="4606918"/>
            <a:chExt cx="4395231" cy="240057"/>
          </a:xfrm>
        </p:grpSpPr>
        <p:cxnSp>
          <p:nvCxnSpPr>
            <p:cNvPr id="24" name="Straight Connector 23">
              <a:extLst>
                <a:ext uri="{FF2B5EF4-FFF2-40B4-BE49-F238E27FC236}">
                  <a16:creationId xmlns:a16="http://schemas.microsoft.com/office/drawing/2014/main" id="{73A8278C-13E5-2EE5-B8E8-1421C5F7E739}"/>
                </a:ext>
              </a:extLst>
            </p:cNvPr>
            <p:cNvCxnSpPr>
              <a:cxnSpLocks/>
            </p:cNvCxnSpPr>
            <p:nvPr/>
          </p:nvCxnSpPr>
          <p:spPr bwMode="auto">
            <a:xfrm>
              <a:off x="1540732"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E0AF30F-8094-7C86-7EE9-7AD9B8CDDA9C}"/>
                </a:ext>
              </a:extLst>
            </p:cNvPr>
            <p:cNvCxnSpPr>
              <a:cxnSpLocks/>
            </p:cNvCxnSpPr>
            <p:nvPr/>
          </p:nvCxnSpPr>
          <p:spPr bwMode="auto">
            <a:xfrm>
              <a:off x="1772060"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B96E5CB-A71D-80E3-3442-D5B695CDCF48}"/>
                </a:ext>
              </a:extLst>
            </p:cNvPr>
            <p:cNvCxnSpPr>
              <a:cxnSpLocks/>
            </p:cNvCxnSpPr>
            <p:nvPr/>
          </p:nvCxnSpPr>
          <p:spPr bwMode="auto">
            <a:xfrm>
              <a:off x="2003388"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F39A112-E5C2-5E3A-8D00-2C5637DC5B94}"/>
                </a:ext>
              </a:extLst>
            </p:cNvPr>
            <p:cNvCxnSpPr>
              <a:cxnSpLocks/>
            </p:cNvCxnSpPr>
            <p:nvPr/>
          </p:nvCxnSpPr>
          <p:spPr bwMode="auto">
            <a:xfrm>
              <a:off x="2234716"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4ABE48D-15D4-D2A2-B078-5457FFC98A04}"/>
                </a:ext>
              </a:extLst>
            </p:cNvPr>
            <p:cNvCxnSpPr>
              <a:cxnSpLocks/>
            </p:cNvCxnSpPr>
            <p:nvPr/>
          </p:nvCxnSpPr>
          <p:spPr bwMode="auto">
            <a:xfrm>
              <a:off x="2466044"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B808F88-4F19-C2C9-3808-21AEE5E30F26}"/>
                </a:ext>
              </a:extLst>
            </p:cNvPr>
            <p:cNvCxnSpPr>
              <a:cxnSpLocks/>
            </p:cNvCxnSpPr>
            <p:nvPr/>
          </p:nvCxnSpPr>
          <p:spPr bwMode="auto">
            <a:xfrm>
              <a:off x="2697372"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4A4E72C-ACEB-0E7A-DDBC-6DF7A1866A5E}"/>
                </a:ext>
              </a:extLst>
            </p:cNvPr>
            <p:cNvCxnSpPr>
              <a:cxnSpLocks/>
            </p:cNvCxnSpPr>
            <p:nvPr/>
          </p:nvCxnSpPr>
          <p:spPr bwMode="auto">
            <a:xfrm>
              <a:off x="2928700"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4C0FFB0-8D8C-A738-FC82-7BD340E72166}"/>
                </a:ext>
              </a:extLst>
            </p:cNvPr>
            <p:cNvCxnSpPr>
              <a:cxnSpLocks/>
            </p:cNvCxnSpPr>
            <p:nvPr/>
          </p:nvCxnSpPr>
          <p:spPr bwMode="auto">
            <a:xfrm>
              <a:off x="3160028"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8C81CC4-026A-4CAE-62DC-0676CA0E1E61}"/>
                </a:ext>
              </a:extLst>
            </p:cNvPr>
            <p:cNvCxnSpPr>
              <a:cxnSpLocks/>
            </p:cNvCxnSpPr>
            <p:nvPr/>
          </p:nvCxnSpPr>
          <p:spPr bwMode="auto">
            <a:xfrm>
              <a:off x="3391356"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0C32532-4E89-A954-CC5F-F2588DB23987}"/>
                </a:ext>
              </a:extLst>
            </p:cNvPr>
            <p:cNvCxnSpPr>
              <a:cxnSpLocks/>
            </p:cNvCxnSpPr>
            <p:nvPr/>
          </p:nvCxnSpPr>
          <p:spPr bwMode="auto">
            <a:xfrm>
              <a:off x="3622684"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F1DD307-5A97-FF7A-FBE9-63A0E9327D8A}"/>
                </a:ext>
              </a:extLst>
            </p:cNvPr>
            <p:cNvCxnSpPr>
              <a:cxnSpLocks/>
            </p:cNvCxnSpPr>
            <p:nvPr/>
          </p:nvCxnSpPr>
          <p:spPr bwMode="auto">
            <a:xfrm>
              <a:off x="3854012"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0B04A38-7E61-BF81-D512-76204B4CBE99}"/>
                </a:ext>
              </a:extLst>
            </p:cNvPr>
            <p:cNvCxnSpPr>
              <a:cxnSpLocks/>
            </p:cNvCxnSpPr>
            <p:nvPr/>
          </p:nvCxnSpPr>
          <p:spPr bwMode="auto">
            <a:xfrm>
              <a:off x="4085340"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83B4D01-BAE7-E0E8-4A15-0B74ACCBD826}"/>
                </a:ext>
              </a:extLst>
            </p:cNvPr>
            <p:cNvCxnSpPr>
              <a:cxnSpLocks/>
            </p:cNvCxnSpPr>
            <p:nvPr/>
          </p:nvCxnSpPr>
          <p:spPr bwMode="auto">
            <a:xfrm>
              <a:off x="4316668"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0DD3C02-629D-46EE-7612-26BC94C6B77F}"/>
                </a:ext>
              </a:extLst>
            </p:cNvPr>
            <p:cNvCxnSpPr>
              <a:cxnSpLocks/>
            </p:cNvCxnSpPr>
            <p:nvPr/>
          </p:nvCxnSpPr>
          <p:spPr bwMode="auto">
            <a:xfrm>
              <a:off x="4547996"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861B9BD-5D59-C945-C11D-516B77F593E2}"/>
                </a:ext>
              </a:extLst>
            </p:cNvPr>
            <p:cNvCxnSpPr>
              <a:cxnSpLocks/>
            </p:cNvCxnSpPr>
            <p:nvPr/>
          </p:nvCxnSpPr>
          <p:spPr bwMode="auto">
            <a:xfrm>
              <a:off x="4779324"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FCE42A7-C23F-8A0C-8955-A45799EF82D3}"/>
                </a:ext>
              </a:extLst>
            </p:cNvPr>
            <p:cNvCxnSpPr>
              <a:cxnSpLocks/>
            </p:cNvCxnSpPr>
            <p:nvPr/>
          </p:nvCxnSpPr>
          <p:spPr bwMode="auto">
            <a:xfrm>
              <a:off x="5010652"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D88B7D3-2B03-5DC4-7F82-002594D14CA9}"/>
                </a:ext>
              </a:extLst>
            </p:cNvPr>
            <p:cNvCxnSpPr>
              <a:cxnSpLocks/>
            </p:cNvCxnSpPr>
            <p:nvPr/>
          </p:nvCxnSpPr>
          <p:spPr bwMode="auto">
            <a:xfrm>
              <a:off x="5241980"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A02F76B-9063-A01E-B25D-29C5CD704680}"/>
                </a:ext>
              </a:extLst>
            </p:cNvPr>
            <p:cNvCxnSpPr>
              <a:cxnSpLocks/>
            </p:cNvCxnSpPr>
            <p:nvPr/>
          </p:nvCxnSpPr>
          <p:spPr bwMode="auto">
            <a:xfrm>
              <a:off x="5473308"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983C8FB-0BA0-EC8B-C2C7-DF9452486D86}"/>
                </a:ext>
              </a:extLst>
            </p:cNvPr>
            <p:cNvCxnSpPr>
              <a:cxnSpLocks/>
            </p:cNvCxnSpPr>
            <p:nvPr/>
          </p:nvCxnSpPr>
          <p:spPr bwMode="auto">
            <a:xfrm>
              <a:off x="5704636" y="4606918"/>
              <a:ext cx="0" cy="240057"/>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A3E96C9-DFBA-5988-1B47-2736BFE8B389}"/>
                </a:ext>
              </a:extLst>
            </p:cNvPr>
            <p:cNvCxnSpPr>
              <a:cxnSpLocks/>
            </p:cNvCxnSpPr>
            <p:nvPr/>
          </p:nvCxnSpPr>
          <p:spPr bwMode="auto">
            <a:xfrm>
              <a:off x="5935963" y="4606918"/>
              <a:ext cx="0" cy="240057"/>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7F6D6654-90F7-6284-DEA1-A98A3C0B8001}"/>
              </a:ext>
            </a:extLst>
          </p:cNvPr>
          <p:cNvSpPr txBox="1"/>
          <p:nvPr/>
        </p:nvSpPr>
        <p:spPr bwMode="auto">
          <a:xfrm>
            <a:off x="5618780"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47" name="TextBox 46">
            <a:extLst>
              <a:ext uri="{FF2B5EF4-FFF2-40B4-BE49-F238E27FC236}">
                <a16:creationId xmlns:a16="http://schemas.microsoft.com/office/drawing/2014/main" id="{BA4A81ED-7FFF-0B7B-AAF1-6237C9FA9422}"/>
              </a:ext>
            </a:extLst>
          </p:cNvPr>
          <p:cNvSpPr txBox="1"/>
          <p:nvPr/>
        </p:nvSpPr>
        <p:spPr bwMode="auto">
          <a:xfrm>
            <a:off x="5372176"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48" name="TextBox 47">
            <a:extLst>
              <a:ext uri="{FF2B5EF4-FFF2-40B4-BE49-F238E27FC236}">
                <a16:creationId xmlns:a16="http://schemas.microsoft.com/office/drawing/2014/main" id="{9B5BFDA5-4BDE-CBDF-1876-1DAC2A585B32}"/>
              </a:ext>
            </a:extLst>
          </p:cNvPr>
          <p:cNvSpPr txBox="1"/>
          <p:nvPr/>
        </p:nvSpPr>
        <p:spPr bwMode="auto">
          <a:xfrm>
            <a:off x="5143031"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49" name="TextBox 48">
            <a:extLst>
              <a:ext uri="{FF2B5EF4-FFF2-40B4-BE49-F238E27FC236}">
                <a16:creationId xmlns:a16="http://schemas.microsoft.com/office/drawing/2014/main" id="{5F429BFC-B032-5AC6-7490-E1183BBDC8C7}"/>
              </a:ext>
            </a:extLst>
          </p:cNvPr>
          <p:cNvSpPr txBox="1"/>
          <p:nvPr/>
        </p:nvSpPr>
        <p:spPr bwMode="auto">
          <a:xfrm>
            <a:off x="4913886"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0" name="TextBox 49">
            <a:extLst>
              <a:ext uri="{FF2B5EF4-FFF2-40B4-BE49-F238E27FC236}">
                <a16:creationId xmlns:a16="http://schemas.microsoft.com/office/drawing/2014/main" id="{DDB80268-E48F-2A87-C15E-138F2AB9AD9E}"/>
              </a:ext>
            </a:extLst>
          </p:cNvPr>
          <p:cNvSpPr txBox="1"/>
          <p:nvPr/>
        </p:nvSpPr>
        <p:spPr bwMode="auto">
          <a:xfrm>
            <a:off x="4700017"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51" name="TextBox 50">
            <a:extLst>
              <a:ext uri="{FF2B5EF4-FFF2-40B4-BE49-F238E27FC236}">
                <a16:creationId xmlns:a16="http://schemas.microsoft.com/office/drawing/2014/main" id="{D54C3BAB-EC34-50B6-378B-D713AC3AA311}"/>
              </a:ext>
            </a:extLst>
          </p:cNvPr>
          <p:cNvSpPr txBox="1"/>
          <p:nvPr/>
        </p:nvSpPr>
        <p:spPr bwMode="auto">
          <a:xfrm>
            <a:off x="4464325"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2" name="TextBox 51">
            <a:extLst>
              <a:ext uri="{FF2B5EF4-FFF2-40B4-BE49-F238E27FC236}">
                <a16:creationId xmlns:a16="http://schemas.microsoft.com/office/drawing/2014/main" id="{C8F45D8D-7972-CBD9-7B14-903E4137C3E8}"/>
              </a:ext>
            </a:extLst>
          </p:cNvPr>
          <p:cNvSpPr txBox="1"/>
          <p:nvPr/>
        </p:nvSpPr>
        <p:spPr bwMode="auto">
          <a:xfrm>
            <a:off x="4230815"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53" name="TextBox 52">
            <a:extLst>
              <a:ext uri="{FF2B5EF4-FFF2-40B4-BE49-F238E27FC236}">
                <a16:creationId xmlns:a16="http://schemas.microsoft.com/office/drawing/2014/main" id="{D33449E3-8ED5-4EC9-6339-18726AE85E77}"/>
              </a:ext>
            </a:extLst>
          </p:cNvPr>
          <p:cNvSpPr txBox="1"/>
          <p:nvPr/>
        </p:nvSpPr>
        <p:spPr bwMode="auto">
          <a:xfrm>
            <a:off x="3986393"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4" name="TextBox 53">
            <a:extLst>
              <a:ext uri="{FF2B5EF4-FFF2-40B4-BE49-F238E27FC236}">
                <a16:creationId xmlns:a16="http://schemas.microsoft.com/office/drawing/2014/main" id="{8565B836-D9B3-1295-6458-A29C069045AF}"/>
              </a:ext>
            </a:extLst>
          </p:cNvPr>
          <p:cNvSpPr txBox="1"/>
          <p:nvPr/>
        </p:nvSpPr>
        <p:spPr bwMode="auto">
          <a:xfrm>
            <a:off x="3759430"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55" name="TextBox 54">
            <a:extLst>
              <a:ext uri="{FF2B5EF4-FFF2-40B4-BE49-F238E27FC236}">
                <a16:creationId xmlns:a16="http://schemas.microsoft.com/office/drawing/2014/main" id="{CCA2A728-E257-E30A-2D18-10C9670A23B0}"/>
              </a:ext>
            </a:extLst>
          </p:cNvPr>
          <p:cNvSpPr txBox="1"/>
          <p:nvPr/>
        </p:nvSpPr>
        <p:spPr bwMode="auto">
          <a:xfrm>
            <a:off x="3539013"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6" name="TextBox 55">
            <a:extLst>
              <a:ext uri="{FF2B5EF4-FFF2-40B4-BE49-F238E27FC236}">
                <a16:creationId xmlns:a16="http://schemas.microsoft.com/office/drawing/2014/main" id="{B5103E79-4FCF-50C1-FAA7-49040EC9B960}"/>
              </a:ext>
            </a:extLst>
          </p:cNvPr>
          <p:cNvSpPr txBox="1"/>
          <p:nvPr/>
        </p:nvSpPr>
        <p:spPr bwMode="auto">
          <a:xfrm>
            <a:off x="3305504"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7" name="TextBox 56">
            <a:extLst>
              <a:ext uri="{FF2B5EF4-FFF2-40B4-BE49-F238E27FC236}">
                <a16:creationId xmlns:a16="http://schemas.microsoft.com/office/drawing/2014/main" id="{C65A122B-D804-D017-61FE-F72355CA7ACE}"/>
              </a:ext>
            </a:extLst>
          </p:cNvPr>
          <p:cNvSpPr txBox="1"/>
          <p:nvPr/>
        </p:nvSpPr>
        <p:spPr bwMode="auto">
          <a:xfrm>
            <a:off x="3071994"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B00F9FED-A35D-2BF1-A8F7-F073B53B72CA}"/>
              </a:ext>
            </a:extLst>
          </p:cNvPr>
          <p:cNvSpPr txBox="1"/>
          <p:nvPr/>
        </p:nvSpPr>
        <p:spPr bwMode="auto">
          <a:xfrm>
            <a:off x="2849395"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9" name="TextBox 58">
            <a:extLst>
              <a:ext uri="{FF2B5EF4-FFF2-40B4-BE49-F238E27FC236}">
                <a16:creationId xmlns:a16="http://schemas.microsoft.com/office/drawing/2014/main" id="{274C6791-59C0-C451-9F1B-AAE56039C5DE}"/>
              </a:ext>
            </a:extLst>
          </p:cNvPr>
          <p:cNvSpPr txBox="1"/>
          <p:nvPr/>
        </p:nvSpPr>
        <p:spPr bwMode="auto">
          <a:xfrm>
            <a:off x="2596244"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0" name="TextBox 59">
            <a:extLst>
              <a:ext uri="{FF2B5EF4-FFF2-40B4-BE49-F238E27FC236}">
                <a16:creationId xmlns:a16="http://schemas.microsoft.com/office/drawing/2014/main" id="{9405E777-D114-39FD-71A1-611F1BEF4926}"/>
              </a:ext>
            </a:extLst>
          </p:cNvPr>
          <p:cNvSpPr txBox="1"/>
          <p:nvPr/>
        </p:nvSpPr>
        <p:spPr bwMode="auto">
          <a:xfrm>
            <a:off x="2371463"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61" name="TextBox 60">
            <a:extLst>
              <a:ext uri="{FF2B5EF4-FFF2-40B4-BE49-F238E27FC236}">
                <a16:creationId xmlns:a16="http://schemas.microsoft.com/office/drawing/2014/main" id="{0900FEA8-3FB6-EB6B-E336-6FC582E1C671}"/>
              </a:ext>
            </a:extLst>
          </p:cNvPr>
          <p:cNvSpPr txBox="1"/>
          <p:nvPr/>
        </p:nvSpPr>
        <p:spPr bwMode="auto">
          <a:xfrm>
            <a:off x="2142317"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2" name="TextBox 61">
            <a:extLst>
              <a:ext uri="{FF2B5EF4-FFF2-40B4-BE49-F238E27FC236}">
                <a16:creationId xmlns:a16="http://schemas.microsoft.com/office/drawing/2014/main" id="{80AC8AAE-DEA5-5B66-C5FB-A6DFFC032D16}"/>
              </a:ext>
            </a:extLst>
          </p:cNvPr>
          <p:cNvSpPr txBox="1"/>
          <p:nvPr/>
        </p:nvSpPr>
        <p:spPr bwMode="auto">
          <a:xfrm>
            <a:off x="1965549" y="4801328"/>
            <a:ext cx="244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3" name="TextBox 62">
            <a:extLst>
              <a:ext uri="{FF2B5EF4-FFF2-40B4-BE49-F238E27FC236}">
                <a16:creationId xmlns:a16="http://schemas.microsoft.com/office/drawing/2014/main" id="{24D0EB89-40C1-DB8E-72F3-B81F99F8DC36}"/>
              </a:ext>
            </a:extLst>
          </p:cNvPr>
          <p:cNvSpPr txBox="1"/>
          <p:nvPr/>
        </p:nvSpPr>
        <p:spPr bwMode="auto">
          <a:xfrm>
            <a:off x="1729856" y="4801328"/>
            <a:ext cx="244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4" name="TextBox 63">
            <a:extLst>
              <a:ext uri="{FF2B5EF4-FFF2-40B4-BE49-F238E27FC236}">
                <a16:creationId xmlns:a16="http://schemas.microsoft.com/office/drawing/2014/main" id="{B678F334-6AA1-FC2C-FA9C-7B6AC47024F2}"/>
              </a:ext>
            </a:extLst>
          </p:cNvPr>
          <p:cNvSpPr txBox="1"/>
          <p:nvPr/>
        </p:nvSpPr>
        <p:spPr bwMode="auto">
          <a:xfrm>
            <a:off x="1489799" y="4801328"/>
            <a:ext cx="244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5" name="TextBox 64">
            <a:extLst>
              <a:ext uri="{FF2B5EF4-FFF2-40B4-BE49-F238E27FC236}">
                <a16:creationId xmlns:a16="http://schemas.microsoft.com/office/drawing/2014/main" id="{1344FBFD-6542-3323-6F9C-5C6EF0771F5F}"/>
              </a:ext>
            </a:extLst>
          </p:cNvPr>
          <p:cNvSpPr txBox="1"/>
          <p:nvPr/>
        </p:nvSpPr>
        <p:spPr bwMode="auto">
          <a:xfrm>
            <a:off x="1260653" y="4801328"/>
            <a:ext cx="244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DB3DD28D-09EB-87A0-C276-EDD0CB3226B3}"/>
              </a:ext>
            </a:extLst>
          </p:cNvPr>
          <p:cNvSpPr txBox="1"/>
          <p:nvPr/>
        </p:nvSpPr>
        <p:spPr bwMode="auto">
          <a:xfrm>
            <a:off x="1094796" y="4615829"/>
            <a:ext cx="244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7" name="TextBox 66">
            <a:extLst>
              <a:ext uri="{FF2B5EF4-FFF2-40B4-BE49-F238E27FC236}">
                <a16:creationId xmlns:a16="http://schemas.microsoft.com/office/drawing/2014/main" id="{CF420F18-E02E-8AE0-82CA-D531951417DA}"/>
              </a:ext>
            </a:extLst>
          </p:cNvPr>
          <p:cNvSpPr txBox="1"/>
          <p:nvPr/>
        </p:nvSpPr>
        <p:spPr bwMode="auto">
          <a:xfrm>
            <a:off x="1000952" y="4041873"/>
            <a:ext cx="3644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8" name="TextBox 67">
            <a:extLst>
              <a:ext uri="{FF2B5EF4-FFF2-40B4-BE49-F238E27FC236}">
                <a16:creationId xmlns:a16="http://schemas.microsoft.com/office/drawing/2014/main" id="{D59E94A2-43FE-576E-90B8-15CEF6AF2FF3}"/>
              </a:ext>
            </a:extLst>
          </p:cNvPr>
          <p:cNvSpPr txBox="1"/>
          <p:nvPr/>
        </p:nvSpPr>
        <p:spPr bwMode="auto">
          <a:xfrm>
            <a:off x="1000952" y="3476647"/>
            <a:ext cx="3644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F69422BA-2027-9091-152E-3F7FC980AF20}"/>
              </a:ext>
            </a:extLst>
          </p:cNvPr>
          <p:cNvSpPr txBox="1"/>
          <p:nvPr/>
        </p:nvSpPr>
        <p:spPr bwMode="auto">
          <a:xfrm>
            <a:off x="1000952" y="2911421"/>
            <a:ext cx="3644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0" name="TextBox 69">
            <a:extLst>
              <a:ext uri="{FF2B5EF4-FFF2-40B4-BE49-F238E27FC236}">
                <a16:creationId xmlns:a16="http://schemas.microsoft.com/office/drawing/2014/main" id="{D3FF9A36-F123-E945-8386-058561871615}"/>
              </a:ext>
            </a:extLst>
          </p:cNvPr>
          <p:cNvSpPr txBox="1"/>
          <p:nvPr/>
        </p:nvSpPr>
        <p:spPr bwMode="auto">
          <a:xfrm>
            <a:off x="1000952" y="2330920"/>
            <a:ext cx="3644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1" name="TextBox 70">
            <a:extLst>
              <a:ext uri="{FF2B5EF4-FFF2-40B4-BE49-F238E27FC236}">
                <a16:creationId xmlns:a16="http://schemas.microsoft.com/office/drawing/2014/main" id="{8148B306-DF1D-3586-60E5-80BF4E380433}"/>
              </a:ext>
            </a:extLst>
          </p:cNvPr>
          <p:cNvSpPr txBox="1"/>
          <p:nvPr/>
        </p:nvSpPr>
        <p:spPr bwMode="auto">
          <a:xfrm>
            <a:off x="909293" y="1787518"/>
            <a:ext cx="4779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7" name="Freeform: Shape 146">
            <a:extLst>
              <a:ext uri="{FF2B5EF4-FFF2-40B4-BE49-F238E27FC236}">
                <a16:creationId xmlns:a16="http://schemas.microsoft.com/office/drawing/2014/main" id="{FA99A1D5-3A34-F7C9-F06A-E856445F5AF8}"/>
              </a:ext>
            </a:extLst>
          </p:cNvPr>
          <p:cNvSpPr/>
          <p:nvPr/>
        </p:nvSpPr>
        <p:spPr bwMode="auto">
          <a:xfrm>
            <a:off x="1412275" y="1933628"/>
            <a:ext cx="4226616" cy="1653623"/>
          </a:xfrm>
          <a:custGeom>
            <a:avLst/>
            <a:gdLst>
              <a:gd name="connsiteX0" fmla="*/ 4226616 w 4226616"/>
              <a:gd name="connsiteY0" fmla="*/ 1653623 h 1653623"/>
              <a:gd name="connsiteX1" fmla="*/ 4012924 w 4226616"/>
              <a:gd name="connsiteY1" fmla="*/ 1653623 h 1653623"/>
              <a:gd name="connsiteX2" fmla="*/ 4012924 w 4226616"/>
              <a:gd name="connsiteY2" fmla="*/ 1632502 h 1653623"/>
              <a:gd name="connsiteX3" fmla="*/ 3983107 w 4226616"/>
              <a:gd name="connsiteY3" fmla="*/ 1632502 h 1653623"/>
              <a:gd name="connsiteX4" fmla="*/ 3983107 w 4226616"/>
              <a:gd name="connsiteY4" fmla="*/ 1571625 h 1653623"/>
              <a:gd name="connsiteX5" fmla="*/ 3744568 w 4226616"/>
              <a:gd name="connsiteY5" fmla="*/ 1571625 h 1653623"/>
              <a:gd name="connsiteX6" fmla="*/ 3744568 w 4226616"/>
              <a:gd name="connsiteY6" fmla="*/ 1545535 h 1653623"/>
              <a:gd name="connsiteX7" fmla="*/ 3658843 w 4226616"/>
              <a:gd name="connsiteY7" fmla="*/ 1545535 h 1653623"/>
              <a:gd name="connsiteX8" fmla="*/ 3658843 w 4226616"/>
              <a:gd name="connsiteY8" fmla="*/ 1533111 h 1653623"/>
              <a:gd name="connsiteX9" fmla="*/ 3590511 w 4226616"/>
              <a:gd name="connsiteY9" fmla="*/ 1533111 h 1653623"/>
              <a:gd name="connsiteX10" fmla="*/ 3590511 w 4226616"/>
              <a:gd name="connsiteY10" fmla="*/ 1523172 h 1653623"/>
              <a:gd name="connsiteX11" fmla="*/ 3528392 w 4226616"/>
              <a:gd name="connsiteY11" fmla="*/ 1523172 h 1653623"/>
              <a:gd name="connsiteX12" fmla="*/ 3528392 w 4226616"/>
              <a:gd name="connsiteY12" fmla="*/ 1513232 h 1653623"/>
              <a:gd name="connsiteX13" fmla="*/ 3482423 w 4226616"/>
              <a:gd name="connsiteY13" fmla="*/ 1513232 h 1653623"/>
              <a:gd name="connsiteX14" fmla="*/ 3482423 w 4226616"/>
              <a:gd name="connsiteY14" fmla="*/ 1493354 h 1653623"/>
              <a:gd name="connsiteX15" fmla="*/ 3467514 w 4226616"/>
              <a:gd name="connsiteY15" fmla="*/ 1493354 h 1653623"/>
              <a:gd name="connsiteX16" fmla="*/ 3467514 w 4226616"/>
              <a:gd name="connsiteY16" fmla="*/ 1473476 h 1653623"/>
              <a:gd name="connsiteX17" fmla="*/ 3437697 w 4226616"/>
              <a:gd name="connsiteY17" fmla="*/ 1473476 h 1653623"/>
              <a:gd name="connsiteX18" fmla="*/ 3437697 w 4226616"/>
              <a:gd name="connsiteY18" fmla="*/ 1461052 h 1653623"/>
              <a:gd name="connsiteX19" fmla="*/ 3419061 w 4226616"/>
              <a:gd name="connsiteY19" fmla="*/ 1461052 h 1653623"/>
              <a:gd name="connsiteX20" fmla="*/ 3419061 w 4226616"/>
              <a:gd name="connsiteY20" fmla="*/ 1447386 h 1653623"/>
              <a:gd name="connsiteX21" fmla="*/ 3399183 w 4226616"/>
              <a:gd name="connsiteY21" fmla="*/ 1447386 h 1653623"/>
              <a:gd name="connsiteX22" fmla="*/ 3399183 w 4226616"/>
              <a:gd name="connsiteY22" fmla="*/ 1432477 h 1653623"/>
              <a:gd name="connsiteX23" fmla="*/ 3328367 w 4226616"/>
              <a:gd name="connsiteY23" fmla="*/ 1432477 h 1653623"/>
              <a:gd name="connsiteX24" fmla="*/ 3328367 w 4226616"/>
              <a:gd name="connsiteY24" fmla="*/ 1415083 h 1653623"/>
              <a:gd name="connsiteX25" fmla="*/ 3306004 w 4226616"/>
              <a:gd name="connsiteY25" fmla="*/ 1415083 h 1653623"/>
              <a:gd name="connsiteX26" fmla="*/ 3306004 w 4226616"/>
              <a:gd name="connsiteY26" fmla="*/ 1397690 h 1653623"/>
              <a:gd name="connsiteX27" fmla="*/ 3274944 w 4226616"/>
              <a:gd name="connsiteY27" fmla="*/ 1397690 h 1653623"/>
              <a:gd name="connsiteX28" fmla="*/ 3274944 w 4226616"/>
              <a:gd name="connsiteY28" fmla="*/ 1377812 h 1653623"/>
              <a:gd name="connsiteX29" fmla="*/ 3232703 w 4226616"/>
              <a:gd name="connsiteY29" fmla="*/ 1377812 h 1653623"/>
              <a:gd name="connsiteX30" fmla="*/ 3232703 w 4226616"/>
              <a:gd name="connsiteY30" fmla="*/ 1361661 h 1653623"/>
              <a:gd name="connsiteX31" fmla="*/ 3210339 w 4226616"/>
              <a:gd name="connsiteY31" fmla="*/ 1361661 h 1653623"/>
              <a:gd name="connsiteX32" fmla="*/ 3210339 w 4226616"/>
              <a:gd name="connsiteY32" fmla="*/ 1340540 h 1653623"/>
              <a:gd name="connsiteX33" fmla="*/ 3168098 w 4226616"/>
              <a:gd name="connsiteY33" fmla="*/ 1340540 h 1653623"/>
              <a:gd name="connsiteX34" fmla="*/ 3168098 w 4226616"/>
              <a:gd name="connsiteY34" fmla="*/ 1326874 h 1653623"/>
              <a:gd name="connsiteX35" fmla="*/ 3134554 w 4226616"/>
              <a:gd name="connsiteY35" fmla="*/ 1326874 h 1653623"/>
              <a:gd name="connsiteX36" fmla="*/ 3134554 w 4226616"/>
              <a:gd name="connsiteY36" fmla="*/ 1302026 h 1653623"/>
              <a:gd name="connsiteX37" fmla="*/ 3104736 w 4226616"/>
              <a:gd name="connsiteY37" fmla="*/ 1302026 h 1653623"/>
              <a:gd name="connsiteX38" fmla="*/ 3104736 w 4226616"/>
              <a:gd name="connsiteY38" fmla="*/ 1287117 h 1653623"/>
              <a:gd name="connsiteX39" fmla="*/ 3068707 w 4226616"/>
              <a:gd name="connsiteY39" fmla="*/ 1287117 h 1653623"/>
              <a:gd name="connsiteX40" fmla="*/ 3068707 w 4226616"/>
              <a:gd name="connsiteY40" fmla="*/ 1264754 h 1653623"/>
              <a:gd name="connsiteX41" fmla="*/ 3036405 w 4226616"/>
              <a:gd name="connsiteY41" fmla="*/ 1264754 h 1653623"/>
              <a:gd name="connsiteX42" fmla="*/ 3036405 w 4226616"/>
              <a:gd name="connsiteY42" fmla="*/ 1244876 h 1653623"/>
              <a:gd name="connsiteX43" fmla="*/ 2997891 w 4226616"/>
              <a:gd name="connsiteY43" fmla="*/ 1244876 h 1653623"/>
              <a:gd name="connsiteX44" fmla="*/ 2997891 w 4226616"/>
              <a:gd name="connsiteY44" fmla="*/ 1224998 h 1653623"/>
              <a:gd name="connsiteX45" fmla="*/ 2968073 w 4226616"/>
              <a:gd name="connsiteY45" fmla="*/ 1224998 h 1653623"/>
              <a:gd name="connsiteX46" fmla="*/ 2968073 w 4226616"/>
              <a:gd name="connsiteY46" fmla="*/ 1198907 h 1653623"/>
              <a:gd name="connsiteX47" fmla="*/ 2928317 w 4226616"/>
              <a:gd name="connsiteY47" fmla="*/ 1198907 h 1653623"/>
              <a:gd name="connsiteX48" fmla="*/ 2928317 w 4226616"/>
              <a:gd name="connsiteY48" fmla="*/ 1174060 h 1653623"/>
              <a:gd name="connsiteX49" fmla="*/ 2851288 w 4226616"/>
              <a:gd name="connsiteY49" fmla="*/ 1174060 h 1653623"/>
              <a:gd name="connsiteX50" fmla="*/ 2851288 w 4226616"/>
              <a:gd name="connsiteY50" fmla="*/ 1151697 h 1653623"/>
              <a:gd name="connsiteX51" fmla="*/ 2758109 w 4226616"/>
              <a:gd name="connsiteY51" fmla="*/ 1151697 h 1653623"/>
              <a:gd name="connsiteX52" fmla="*/ 2758109 w 4226616"/>
              <a:gd name="connsiteY52" fmla="*/ 1102001 h 1653623"/>
              <a:gd name="connsiteX53" fmla="*/ 2628900 w 4226616"/>
              <a:gd name="connsiteY53" fmla="*/ 1102001 h 1653623"/>
              <a:gd name="connsiteX54" fmla="*/ 2628900 w 4226616"/>
              <a:gd name="connsiteY54" fmla="*/ 1077153 h 1653623"/>
              <a:gd name="connsiteX55" fmla="*/ 2590386 w 4226616"/>
              <a:gd name="connsiteY55" fmla="*/ 1077153 h 1653623"/>
              <a:gd name="connsiteX56" fmla="*/ 2590386 w 4226616"/>
              <a:gd name="connsiteY56" fmla="*/ 1064729 h 1653623"/>
              <a:gd name="connsiteX57" fmla="*/ 2545660 w 4226616"/>
              <a:gd name="connsiteY57" fmla="*/ 1064729 h 1653623"/>
              <a:gd name="connsiteX58" fmla="*/ 2545660 w 4226616"/>
              <a:gd name="connsiteY58" fmla="*/ 1039881 h 1653623"/>
              <a:gd name="connsiteX59" fmla="*/ 2453723 w 4226616"/>
              <a:gd name="connsiteY59" fmla="*/ 1039881 h 1653623"/>
              <a:gd name="connsiteX60" fmla="*/ 2453723 w 4226616"/>
              <a:gd name="connsiteY60" fmla="*/ 1018761 h 1653623"/>
              <a:gd name="connsiteX61" fmla="*/ 2379180 w 4226616"/>
              <a:gd name="connsiteY61" fmla="*/ 1018761 h 1653623"/>
              <a:gd name="connsiteX62" fmla="*/ 2379180 w 4226616"/>
              <a:gd name="connsiteY62" fmla="*/ 992670 h 1653623"/>
              <a:gd name="connsiteX63" fmla="*/ 2304636 w 4226616"/>
              <a:gd name="connsiteY63" fmla="*/ 992670 h 1653623"/>
              <a:gd name="connsiteX64" fmla="*/ 2304636 w 4226616"/>
              <a:gd name="connsiteY64" fmla="*/ 965338 h 1653623"/>
              <a:gd name="connsiteX65" fmla="*/ 2279788 w 4226616"/>
              <a:gd name="connsiteY65" fmla="*/ 965338 h 1653623"/>
              <a:gd name="connsiteX66" fmla="*/ 2279788 w 4226616"/>
              <a:gd name="connsiteY66" fmla="*/ 942975 h 1653623"/>
              <a:gd name="connsiteX67" fmla="*/ 2200275 w 4226616"/>
              <a:gd name="connsiteY67" fmla="*/ 942975 h 1653623"/>
              <a:gd name="connsiteX68" fmla="*/ 2200275 w 4226616"/>
              <a:gd name="connsiteY68" fmla="*/ 920612 h 1653623"/>
              <a:gd name="connsiteX69" fmla="*/ 2161761 w 4226616"/>
              <a:gd name="connsiteY69" fmla="*/ 920612 h 1653623"/>
              <a:gd name="connsiteX70" fmla="*/ 2161761 w 4226616"/>
              <a:gd name="connsiteY70" fmla="*/ 900733 h 1653623"/>
              <a:gd name="connsiteX71" fmla="*/ 2141883 w 4226616"/>
              <a:gd name="connsiteY71" fmla="*/ 900733 h 1653623"/>
              <a:gd name="connsiteX72" fmla="*/ 2141883 w 4226616"/>
              <a:gd name="connsiteY72" fmla="*/ 862219 h 1653623"/>
              <a:gd name="connsiteX73" fmla="*/ 2095914 w 4226616"/>
              <a:gd name="connsiteY73" fmla="*/ 862219 h 1653623"/>
              <a:gd name="connsiteX74" fmla="*/ 2095914 w 4226616"/>
              <a:gd name="connsiteY74" fmla="*/ 846068 h 1653623"/>
              <a:gd name="connsiteX75" fmla="*/ 2067339 w 4226616"/>
              <a:gd name="connsiteY75" fmla="*/ 846068 h 1653623"/>
              <a:gd name="connsiteX76" fmla="*/ 2067339 w 4226616"/>
              <a:gd name="connsiteY76" fmla="*/ 819978 h 1653623"/>
              <a:gd name="connsiteX77" fmla="*/ 2037522 w 4226616"/>
              <a:gd name="connsiteY77" fmla="*/ 819978 h 1653623"/>
              <a:gd name="connsiteX78" fmla="*/ 2037522 w 4226616"/>
              <a:gd name="connsiteY78" fmla="*/ 803827 h 1653623"/>
              <a:gd name="connsiteX79" fmla="*/ 1980372 w 4226616"/>
              <a:gd name="connsiteY79" fmla="*/ 803827 h 1653623"/>
              <a:gd name="connsiteX80" fmla="*/ 1980372 w 4226616"/>
              <a:gd name="connsiteY80" fmla="*/ 769040 h 1653623"/>
              <a:gd name="connsiteX81" fmla="*/ 1918253 w 4226616"/>
              <a:gd name="connsiteY81" fmla="*/ 769040 h 1653623"/>
              <a:gd name="connsiteX82" fmla="*/ 1918253 w 4226616"/>
              <a:gd name="connsiteY82" fmla="*/ 751647 h 1653623"/>
              <a:gd name="connsiteX83" fmla="*/ 1887193 w 4226616"/>
              <a:gd name="connsiteY83" fmla="*/ 751647 h 1653623"/>
              <a:gd name="connsiteX84" fmla="*/ 1887193 w 4226616"/>
              <a:gd name="connsiteY84" fmla="*/ 716860 h 1653623"/>
              <a:gd name="connsiteX85" fmla="*/ 1808922 w 4226616"/>
              <a:gd name="connsiteY85" fmla="*/ 716860 h 1653623"/>
              <a:gd name="connsiteX86" fmla="*/ 1808922 w 4226616"/>
              <a:gd name="connsiteY86" fmla="*/ 695739 h 1653623"/>
              <a:gd name="connsiteX87" fmla="*/ 1736863 w 4226616"/>
              <a:gd name="connsiteY87" fmla="*/ 695739 h 1653623"/>
              <a:gd name="connsiteX88" fmla="*/ 1736863 w 4226616"/>
              <a:gd name="connsiteY88" fmla="*/ 685800 h 1653623"/>
              <a:gd name="connsiteX89" fmla="*/ 1694622 w 4226616"/>
              <a:gd name="connsiteY89" fmla="*/ 685800 h 1653623"/>
              <a:gd name="connsiteX90" fmla="*/ 1694622 w 4226616"/>
              <a:gd name="connsiteY90" fmla="*/ 670891 h 1653623"/>
              <a:gd name="connsiteX91" fmla="*/ 1644926 w 4226616"/>
              <a:gd name="connsiteY91" fmla="*/ 670891 h 1653623"/>
              <a:gd name="connsiteX92" fmla="*/ 1644926 w 4226616"/>
              <a:gd name="connsiteY92" fmla="*/ 626165 h 1653623"/>
              <a:gd name="connsiteX93" fmla="*/ 1581564 w 4226616"/>
              <a:gd name="connsiteY93" fmla="*/ 626165 h 1653623"/>
              <a:gd name="connsiteX94" fmla="*/ 1581564 w 4226616"/>
              <a:gd name="connsiteY94" fmla="*/ 607529 h 1653623"/>
              <a:gd name="connsiteX95" fmla="*/ 1554232 w 4226616"/>
              <a:gd name="connsiteY95" fmla="*/ 607529 h 1653623"/>
              <a:gd name="connsiteX96" fmla="*/ 1554232 w 4226616"/>
              <a:gd name="connsiteY96" fmla="*/ 592620 h 1653623"/>
              <a:gd name="connsiteX97" fmla="*/ 1515718 w 4226616"/>
              <a:gd name="connsiteY97" fmla="*/ 592620 h 1653623"/>
              <a:gd name="connsiteX98" fmla="*/ 1515718 w 4226616"/>
              <a:gd name="connsiteY98" fmla="*/ 576469 h 1653623"/>
              <a:gd name="connsiteX99" fmla="*/ 1463537 w 4226616"/>
              <a:gd name="connsiteY99" fmla="*/ 576469 h 1653623"/>
              <a:gd name="connsiteX100" fmla="*/ 1463537 w 4226616"/>
              <a:gd name="connsiteY100" fmla="*/ 566530 h 1653623"/>
              <a:gd name="connsiteX101" fmla="*/ 1447386 w 4226616"/>
              <a:gd name="connsiteY101" fmla="*/ 566530 h 1653623"/>
              <a:gd name="connsiteX102" fmla="*/ 1447386 w 4226616"/>
              <a:gd name="connsiteY102" fmla="*/ 536713 h 1653623"/>
              <a:gd name="connsiteX103" fmla="*/ 1400175 w 4226616"/>
              <a:gd name="connsiteY103" fmla="*/ 536713 h 1653623"/>
              <a:gd name="connsiteX104" fmla="*/ 1400175 w 4226616"/>
              <a:gd name="connsiteY104" fmla="*/ 516835 h 1653623"/>
              <a:gd name="connsiteX105" fmla="*/ 1364146 w 4226616"/>
              <a:gd name="connsiteY105" fmla="*/ 516835 h 1653623"/>
              <a:gd name="connsiteX106" fmla="*/ 1364146 w 4226616"/>
              <a:gd name="connsiteY106" fmla="*/ 494472 h 1653623"/>
              <a:gd name="connsiteX107" fmla="*/ 1330601 w 4226616"/>
              <a:gd name="connsiteY107" fmla="*/ 494472 h 1653623"/>
              <a:gd name="connsiteX108" fmla="*/ 1330601 w 4226616"/>
              <a:gd name="connsiteY108" fmla="*/ 473351 h 1653623"/>
              <a:gd name="connsiteX109" fmla="*/ 1289603 w 4226616"/>
              <a:gd name="connsiteY109" fmla="*/ 473351 h 1653623"/>
              <a:gd name="connsiteX110" fmla="*/ 1289603 w 4226616"/>
              <a:gd name="connsiteY110" fmla="*/ 452230 h 1653623"/>
              <a:gd name="connsiteX111" fmla="*/ 1244876 w 4226616"/>
              <a:gd name="connsiteY111" fmla="*/ 452230 h 1653623"/>
              <a:gd name="connsiteX112" fmla="*/ 1244876 w 4226616"/>
              <a:gd name="connsiteY112" fmla="*/ 434837 h 1653623"/>
              <a:gd name="connsiteX113" fmla="*/ 1217544 w 4226616"/>
              <a:gd name="connsiteY113" fmla="*/ 434837 h 1653623"/>
              <a:gd name="connsiteX114" fmla="*/ 1217544 w 4226616"/>
              <a:gd name="connsiteY114" fmla="*/ 407504 h 1653623"/>
              <a:gd name="connsiteX115" fmla="*/ 1181514 w 4226616"/>
              <a:gd name="connsiteY115" fmla="*/ 407504 h 1653623"/>
              <a:gd name="connsiteX116" fmla="*/ 1181514 w 4226616"/>
              <a:gd name="connsiteY116" fmla="*/ 390111 h 1653623"/>
              <a:gd name="connsiteX117" fmla="*/ 1156667 w 4226616"/>
              <a:gd name="connsiteY117" fmla="*/ 390111 h 1653623"/>
              <a:gd name="connsiteX118" fmla="*/ 1156667 w 4226616"/>
              <a:gd name="connsiteY118" fmla="*/ 360293 h 1653623"/>
              <a:gd name="connsiteX119" fmla="*/ 1116910 w 4226616"/>
              <a:gd name="connsiteY119" fmla="*/ 360293 h 1653623"/>
              <a:gd name="connsiteX120" fmla="*/ 1116910 w 4226616"/>
              <a:gd name="connsiteY120" fmla="*/ 329233 h 1653623"/>
              <a:gd name="connsiteX121" fmla="*/ 1038639 w 4226616"/>
              <a:gd name="connsiteY121" fmla="*/ 329233 h 1653623"/>
              <a:gd name="connsiteX122" fmla="*/ 1038639 w 4226616"/>
              <a:gd name="connsiteY122" fmla="*/ 326749 h 1653623"/>
              <a:gd name="connsiteX123" fmla="*/ 895764 w 4226616"/>
              <a:gd name="connsiteY123" fmla="*/ 326749 h 1653623"/>
              <a:gd name="connsiteX124" fmla="*/ 895764 w 4226616"/>
              <a:gd name="connsiteY124" fmla="*/ 303143 h 1653623"/>
              <a:gd name="connsiteX125" fmla="*/ 867189 w 4226616"/>
              <a:gd name="connsiteY125" fmla="*/ 303143 h 1653623"/>
              <a:gd name="connsiteX126" fmla="*/ 867189 w 4226616"/>
              <a:gd name="connsiteY126" fmla="*/ 283265 h 1653623"/>
              <a:gd name="connsiteX127" fmla="*/ 824948 w 4226616"/>
              <a:gd name="connsiteY127" fmla="*/ 283265 h 1653623"/>
              <a:gd name="connsiteX128" fmla="*/ 824948 w 4226616"/>
              <a:gd name="connsiteY128" fmla="*/ 259660 h 1653623"/>
              <a:gd name="connsiteX129" fmla="*/ 774010 w 4226616"/>
              <a:gd name="connsiteY129" fmla="*/ 259660 h 1653623"/>
              <a:gd name="connsiteX130" fmla="*/ 774010 w 4226616"/>
              <a:gd name="connsiteY130" fmla="*/ 232327 h 1653623"/>
              <a:gd name="connsiteX131" fmla="*/ 750405 w 4226616"/>
              <a:gd name="connsiteY131" fmla="*/ 232327 h 1653623"/>
              <a:gd name="connsiteX132" fmla="*/ 750405 w 4226616"/>
              <a:gd name="connsiteY132" fmla="*/ 191328 h 1653623"/>
              <a:gd name="connsiteX133" fmla="*/ 677104 w 4226616"/>
              <a:gd name="connsiteY133" fmla="*/ 191328 h 1653623"/>
              <a:gd name="connsiteX134" fmla="*/ 677104 w 4226616"/>
              <a:gd name="connsiteY134" fmla="*/ 172692 h 1653623"/>
              <a:gd name="connsiteX135" fmla="*/ 621196 w 4226616"/>
              <a:gd name="connsiteY135" fmla="*/ 172692 h 1653623"/>
              <a:gd name="connsiteX136" fmla="*/ 621196 w 4226616"/>
              <a:gd name="connsiteY136" fmla="*/ 121754 h 1653623"/>
              <a:gd name="connsiteX137" fmla="*/ 570258 w 4226616"/>
              <a:gd name="connsiteY137" fmla="*/ 121754 h 1653623"/>
              <a:gd name="connsiteX138" fmla="*/ 570258 w 4226616"/>
              <a:gd name="connsiteY138" fmla="*/ 109330 h 1653623"/>
              <a:gd name="connsiteX139" fmla="*/ 530501 w 4226616"/>
              <a:gd name="connsiteY139" fmla="*/ 109330 h 1653623"/>
              <a:gd name="connsiteX140" fmla="*/ 530501 w 4226616"/>
              <a:gd name="connsiteY140" fmla="*/ 88210 h 1653623"/>
              <a:gd name="connsiteX141" fmla="*/ 501926 w 4226616"/>
              <a:gd name="connsiteY141" fmla="*/ 88210 h 1653623"/>
              <a:gd name="connsiteX142" fmla="*/ 501926 w 4226616"/>
              <a:gd name="connsiteY142" fmla="*/ 65847 h 1653623"/>
              <a:gd name="connsiteX143" fmla="*/ 446019 w 4226616"/>
              <a:gd name="connsiteY143" fmla="*/ 65847 h 1653623"/>
              <a:gd name="connsiteX144" fmla="*/ 446019 w 4226616"/>
              <a:gd name="connsiteY144" fmla="*/ 33544 h 1653623"/>
              <a:gd name="connsiteX145" fmla="*/ 268357 w 4226616"/>
              <a:gd name="connsiteY145" fmla="*/ 33544 h 1653623"/>
              <a:gd name="connsiteX146" fmla="*/ 268357 w 4226616"/>
              <a:gd name="connsiteY146" fmla="*/ 8697 h 1653623"/>
              <a:gd name="connsiteX147" fmla="*/ 132936 w 4226616"/>
              <a:gd name="connsiteY147" fmla="*/ 8697 h 1653623"/>
              <a:gd name="connsiteX148" fmla="*/ 124239 w 4226616"/>
              <a:gd name="connsiteY148" fmla="*/ 0 h 1653623"/>
              <a:gd name="connsiteX149" fmla="*/ 0 w 4226616"/>
              <a:gd name="connsiteY149" fmla="*/ 0 h 1653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226616" h="1653623">
                <a:moveTo>
                  <a:pt x="4226616" y="1653623"/>
                </a:moveTo>
                <a:lnTo>
                  <a:pt x="4012924" y="1653623"/>
                </a:lnTo>
                <a:lnTo>
                  <a:pt x="4012924" y="1632502"/>
                </a:lnTo>
                <a:lnTo>
                  <a:pt x="3983107" y="1632502"/>
                </a:lnTo>
                <a:lnTo>
                  <a:pt x="3983107" y="1571625"/>
                </a:lnTo>
                <a:lnTo>
                  <a:pt x="3744568" y="1571625"/>
                </a:lnTo>
                <a:lnTo>
                  <a:pt x="3744568" y="1545535"/>
                </a:lnTo>
                <a:lnTo>
                  <a:pt x="3658843" y="1545535"/>
                </a:lnTo>
                <a:lnTo>
                  <a:pt x="3658843" y="1533111"/>
                </a:lnTo>
                <a:lnTo>
                  <a:pt x="3590511" y="1533111"/>
                </a:lnTo>
                <a:lnTo>
                  <a:pt x="3590511" y="1523172"/>
                </a:lnTo>
                <a:lnTo>
                  <a:pt x="3528392" y="1523172"/>
                </a:lnTo>
                <a:lnTo>
                  <a:pt x="3528392" y="1513232"/>
                </a:lnTo>
                <a:lnTo>
                  <a:pt x="3482423" y="1513232"/>
                </a:lnTo>
                <a:lnTo>
                  <a:pt x="3482423" y="1493354"/>
                </a:lnTo>
                <a:lnTo>
                  <a:pt x="3467514" y="1493354"/>
                </a:lnTo>
                <a:lnTo>
                  <a:pt x="3467514" y="1473476"/>
                </a:lnTo>
                <a:lnTo>
                  <a:pt x="3437697" y="1473476"/>
                </a:lnTo>
                <a:lnTo>
                  <a:pt x="3437697" y="1461052"/>
                </a:lnTo>
                <a:lnTo>
                  <a:pt x="3419061" y="1461052"/>
                </a:lnTo>
                <a:lnTo>
                  <a:pt x="3419061" y="1447386"/>
                </a:lnTo>
                <a:lnTo>
                  <a:pt x="3399183" y="1447386"/>
                </a:lnTo>
                <a:lnTo>
                  <a:pt x="3399183" y="1432477"/>
                </a:lnTo>
                <a:lnTo>
                  <a:pt x="3328367" y="1432477"/>
                </a:lnTo>
                <a:lnTo>
                  <a:pt x="3328367" y="1415083"/>
                </a:lnTo>
                <a:lnTo>
                  <a:pt x="3306004" y="1415083"/>
                </a:lnTo>
                <a:lnTo>
                  <a:pt x="3306004" y="1397690"/>
                </a:lnTo>
                <a:lnTo>
                  <a:pt x="3274944" y="1397690"/>
                </a:lnTo>
                <a:lnTo>
                  <a:pt x="3274944" y="1377812"/>
                </a:lnTo>
                <a:lnTo>
                  <a:pt x="3232703" y="1377812"/>
                </a:lnTo>
                <a:lnTo>
                  <a:pt x="3232703" y="1361661"/>
                </a:lnTo>
                <a:lnTo>
                  <a:pt x="3210339" y="1361661"/>
                </a:lnTo>
                <a:lnTo>
                  <a:pt x="3210339" y="1340540"/>
                </a:lnTo>
                <a:lnTo>
                  <a:pt x="3168098" y="1340540"/>
                </a:lnTo>
                <a:lnTo>
                  <a:pt x="3168098" y="1326874"/>
                </a:lnTo>
                <a:lnTo>
                  <a:pt x="3134554" y="1326874"/>
                </a:lnTo>
                <a:lnTo>
                  <a:pt x="3134554" y="1302026"/>
                </a:lnTo>
                <a:lnTo>
                  <a:pt x="3104736" y="1302026"/>
                </a:lnTo>
                <a:lnTo>
                  <a:pt x="3104736" y="1287117"/>
                </a:lnTo>
                <a:lnTo>
                  <a:pt x="3068707" y="1287117"/>
                </a:lnTo>
                <a:lnTo>
                  <a:pt x="3068707" y="1264754"/>
                </a:lnTo>
                <a:lnTo>
                  <a:pt x="3036405" y="1264754"/>
                </a:lnTo>
                <a:lnTo>
                  <a:pt x="3036405" y="1244876"/>
                </a:lnTo>
                <a:lnTo>
                  <a:pt x="2997891" y="1244876"/>
                </a:lnTo>
                <a:lnTo>
                  <a:pt x="2997891" y="1224998"/>
                </a:lnTo>
                <a:lnTo>
                  <a:pt x="2968073" y="1224998"/>
                </a:lnTo>
                <a:lnTo>
                  <a:pt x="2968073" y="1198907"/>
                </a:lnTo>
                <a:lnTo>
                  <a:pt x="2928317" y="1198907"/>
                </a:lnTo>
                <a:lnTo>
                  <a:pt x="2928317" y="1174060"/>
                </a:lnTo>
                <a:lnTo>
                  <a:pt x="2851288" y="1174060"/>
                </a:lnTo>
                <a:lnTo>
                  <a:pt x="2851288" y="1151697"/>
                </a:lnTo>
                <a:lnTo>
                  <a:pt x="2758109" y="1151697"/>
                </a:lnTo>
                <a:lnTo>
                  <a:pt x="2758109" y="1102001"/>
                </a:lnTo>
                <a:lnTo>
                  <a:pt x="2628900" y="1102001"/>
                </a:lnTo>
                <a:lnTo>
                  <a:pt x="2628900" y="1077153"/>
                </a:lnTo>
                <a:lnTo>
                  <a:pt x="2590386" y="1077153"/>
                </a:lnTo>
                <a:lnTo>
                  <a:pt x="2590386" y="1064729"/>
                </a:lnTo>
                <a:lnTo>
                  <a:pt x="2545660" y="1064729"/>
                </a:lnTo>
                <a:lnTo>
                  <a:pt x="2545660" y="1039881"/>
                </a:lnTo>
                <a:lnTo>
                  <a:pt x="2453723" y="1039881"/>
                </a:lnTo>
                <a:lnTo>
                  <a:pt x="2453723" y="1018761"/>
                </a:lnTo>
                <a:lnTo>
                  <a:pt x="2379180" y="1018761"/>
                </a:lnTo>
                <a:lnTo>
                  <a:pt x="2379180" y="992670"/>
                </a:lnTo>
                <a:lnTo>
                  <a:pt x="2304636" y="992670"/>
                </a:lnTo>
                <a:lnTo>
                  <a:pt x="2304636" y="965338"/>
                </a:lnTo>
                <a:lnTo>
                  <a:pt x="2279788" y="965338"/>
                </a:lnTo>
                <a:lnTo>
                  <a:pt x="2279788" y="942975"/>
                </a:lnTo>
                <a:lnTo>
                  <a:pt x="2200275" y="942975"/>
                </a:lnTo>
                <a:lnTo>
                  <a:pt x="2200275" y="920612"/>
                </a:lnTo>
                <a:lnTo>
                  <a:pt x="2161761" y="920612"/>
                </a:lnTo>
                <a:lnTo>
                  <a:pt x="2161761" y="900733"/>
                </a:lnTo>
                <a:lnTo>
                  <a:pt x="2141883" y="900733"/>
                </a:lnTo>
                <a:lnTo>
                  <a:pt x="2141883" y="862219"/>
                </a:lnTo>
                <a:lnTo>
                  <a:pt x="2095914" y="862219"/>
                </a:lnTo>
                <a:lnTo>
                  <a:pt x="2095914" y="846068"/>
                </a:lnTo>
                <a:lnTo>
                  <a:pt x="2067339" y="846068"/>
                </a:lnTo>
                <a:lnTo>
                  <a:pt x="2067339" y="819978"/>
                </a:lnTo>
                <a:lnTo>
                  <a:pt x="2037522" y="819978"/>
                </a:lnTo>
                <a:lnTo>
                  <a:pt x="2037522" y="803827"/>
                </a:lnTo>
                <a:lnTo>
                  <a:pt x="1980372" y="803827"/>
                </a:lnTo>
                <a:lnTo>
                  <a:pt x="1980372" y="769040"/>
                </a:lnTo>
                <a:lnTo>
                  <a:pt x="1918253" y="769040"/>
                </a:lnTo>
                <a:lnTo>
                  <a:pt x="1918253" y="751647"/>
                </a:lnTo>
                <a:lnTo>
                  <a:pt x="1887193" y="751647"/>
                </a:lnTo>
                <a:lnTo>
                  <a:pt x="1887193" y="716860"/>
                </a:lnTo>
                <a:lnTo>
                  <a:pt x="1808922" y="716860"/>
                </a:lnTo>
                <a:lnTo>
                  <a:pt x="1808922" y="695739"/>
                </a:lnTo>
                <a:lnTo>
                  <a:pt x="1736863" y="695739"/>
                </a:lnTo>
                <a:lnTo>
                  <a:pt x="1736863" y="685800"/>
                </a:lnTo>
                <a:lnTo>
                  <a:pt x="1694622" y="685800"/>
                </a:lnTo>
                <a:lnTo>
                  <a:pt x="1694622" y="670891"/>
                </a:lnTo>
                <a:lnTo>
                  <a:pt x="1644926" y="670891"/>
                </a:lnTo>
                <a:lnTo>
                  <a:pt x="1644926" y="626165"/>
                </a:lnTo>
                <a:lnTo>
                  <a:pt x="1581564" y="626165"/>
                </a:lnTo>
                <a:lnTo>
                  <a:pt x="1581564" y="607529"/>
                </a:lnTo>
                <a:lnTo>
                  <a:pt x="1554232" y="607529"/>
                </a:lnTo>
                <a:lnTo>
                  <a:pt x="1554232" y="592620"/>
                </a:lnTo>
                <a:lnTo>
                  <a:pt x="1515718" y="592620"/>
                </a:lnTo>
                <a:lnTo>
                  <a:pt x="1515718" y="576469"/>
                </a:lnTo>
                <a:lnTo>
                  <a:pt x="1463537" y="576469"/>
                </a:lnTo>
                <a:lnTo>
                  <a:pt x="1463537" y="566530"/>
                </a:lnTo>
                <a:lnTo>
                  <a:pt x="1447386" y="566530"/>
                </a:lnTo>
                <a:lnTo>
                  <a:pt x="1447386" y="536713"/>
                </a:lnTo>
                <a:lnTo>
                  <a:pt x="1400175" y="536713"/>
                </a:lnTo>
                <a:lnTo>
                  <a:pt x="1400175" y="516835"/>
                </a:lnTo>
                <a:lnTo>
                  <a:pt x="1364146" y="516835"/>
                </a:lnTo>
                <a:lnTo>
                  <a:pt x="1364146" y="494472"/>
                </a:lnTo>
                <a:lnTo>
                  <a:pt x="1330601" y="494472"/>
                </a:lnTo>
                <a:lnTo>
                  <a:pt x="1330601" y="473351"/>
                </a:lnTo>
                <a:lnTo>
                  <a:pt x="1289603" y="473351"/>
                </a:lnTo>
                <a:lnTo>
                  <a:pt x="1289603" y="452230"/>
                </a:lnTo>
                <a:lnTo>
                  <a:pt x="1244876" y="452230"/>
                </a:lnTo>
                <a:lnTo>
                  <a:pt x="1244876" y="434837"/>
                </a:lnTo>
                <a:lnTo>
                  <a:pt x="1217544" y="434837"/>
                </a:lnTo>
                <a:lnTo>
                  <a:pt x="1217544" y="407504"/>
                </a:lnTo>
                <a:lnTo>
                  <a:pt x="1181514" y="407504"/>
                </a:lnTo>
                <a:lnTo>
                  <a:pt x="1181514" y="390111"/>
                </a:lnTo>
                <a:lnTo>
                  <a:pt x="1156667" y="390111"/>
                </a:lnTo>
                <a:lnTo>
                  <a:pt x="1156667" y="360293"/>
                </a:lnTo>
                <a:lnTo>
                  <a:pt x="1116910" y="360293"/>
                </a:lnTo>
                <a:lnTo>
                  <a:pt x="1116910" y="329233"/>
                </a:lnTo>
                <a:lnTo>
                  <a:pt x="1038639" y="329233"/>
                </a:lnTo>
                <a:lnTo>
                  <a:pt x="1038639" y="326749"/>
                </a:lnTo>
                <a:lnTo>
                  <a:pt x="895764" y="326749"/>
                </a:lnTo>
                <a:lnTo>
                  <a:pt x="895764" y="303143"/>
                </a:lnTo>
                <a:lnTo>
                  <a:pt x="867189" y="303143"/>
                </a:lnTo>
                <a:lnTo>
                  <a:pt x="867189" y="283265"/>
                </a:lnTo>
                <a:lnTo>
                  <a:pt x="824948" y="283265"/>
                </a:lnTo>
                <a:lnTo>
                  <a:pt x="824948" y="259660"/>
                </a:lnTo>
                <a:lnTo>
                  <a:pt x="774010" y="259660"/>
                </a:lnTo>
                <a:lnTo>
                  <a:pt x="774010" y="232327"/>
                </a:lnTo>
                <a:lnTo>
                  <a:pt x="750405" y="232327"/>
                </a:lnTo>
                <a:lnTo>
                  <a:pt x="750405" y="191328"/>
                </a:lnTo>
                <a:lnTo>
                  <a:pt x="677104" y="191328"/>
                </a:lnTo>
                <a:lnTo>
                  <a:pt x="677104" y="172692"/>
                </a:lnTo>
                <a:lnTo>
                  <a:pt x="621196" y="172692"/>
                </a:lnTo>
                <a:lnTo>
                  <a:pt x="621196" y="121754"/>
                </a:lnTo>
                <a:lnTo>
                  <a:pt x="570258" y="121754"/>
                </a:lnTo>
                <a:lnTo>
                  <a:pt x="570258" y="109330"/>
                </a:lnTo>
                <a:lnTo>
                  <a:pt x="530501" y="109330"/>
                </a:lnTo>
                <a:lnTo>
                  <a:pt x="530501" y="88210"/>
                </a:lnTo>
                <a:lnTo>
                  <a:pt x="501926" y="88210"/>
                </a:lnTo>
                <a:lnTo>
                  <a:pt x="501926" y="65847"/>
                </a:lnTo>
                <a:lnTo>
                  <a:pt x="446019" y="65847"/>
                </a:lnTo>
                <a:lnTo>
                  <a:pt x="446019" y="33544"/>
                </a:lnTo>
                <a:lnTo>
                  <a:pt x="268357" y="33544"/>
                </a:lnTo>
                <a:lnTo>
                  <a:pt x="268357" y="8697"/>
                </a:lnTo>
                <a:lnTo>
                  <a:pt x="132936" y="8697"/>
                </a:lnTo>
                <a:lnTo>
                  <a:pt x="124239"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210" name="Group 209">
            <a:extLst>
              <a:ext uri="{FF2B5EF4-FFF2-40B4-BE49-F238E27FC236}">
                <a16:creationId xmlns:a16="http://schemas.microsoft.com/office/drawing/2014/main" id="{87894376-551A-8D9A-BDA5-CB73745FDFA7}"/>
              </a:ext>
            </a:extLst>
          </p:cNvPr>
          <p:cNvGrpSpPr/>
          <p:nvPr/>
        </p:nvGrpSpPr>
        <p:grpSpPr>
          <a:xfrm>
            <a:off x="1546689" y="1907890"/>
            <a:ext cx="4108184" cy="1701669"/>
            <a:chOff x="1684918" y="1748397"/>
            <a:chExt cx="4108184" cy="1701669"/>
          </a:xfrm>
        </p:grpSpPr>
        <p:sp>
          <p:nvSpPr>
            <p:cNvPr id="148" name="Oval 147">
              <a:extLst>
                <a:ext uri="{FF2B5EF4-FFF2-40B4-BE49-F238E27FC236}">
                  <a16:creationId xmlns:a16="http://schemas.microsoft.com/office/drawing/2014/main" id="{0286BF35-16BB-2C7F-2743-82573381DF84}"/>
                </a:ext>
              </a:extLst>
            </p:cNvPr>
            <p:cNvSpPr/>
            <p:nvPr/>
          </p:nvSpPr>
          <p:spPr bwMode="auto">
            <a:xfrm>
              <a:off x="2991915" y="231617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81F2B068-EF8C-5181-CFE9-B3C74534272E}"/>
                </a:ext>
              </a:extLst>
            </p:cNvPr>
            <p:cNvSpPr/>
            <p:nvPr/>
          </p:nvSpPr>
          <p:spPr bwMode="auto">
            <a:xfrm>
              <a:off x="2861464" y="2237902"/>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F08DD0B4-5F80-11AC-B197-2A2834576D2B}"/>
                </a:ext>
              </a:extLst>
            </p:cNvPr>
            <p:cNvSpPr/>
            <p:nvPr/>
          </p:nvSpPr>
          <p:spPr bwMode="auto">
            <a:xfrm>
              <a:off x="2840344" y="223666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12F6887B-9FCE-1C55-7CDD-FBA1FB7BC5E9}"/>
                </a:ext>
              </a:extLst>
            </p:cNvPr>
            <p:cNvSpPr/>
            <p:nvPr/>
          </p:nvSpPr>
          <p:spPr bwMode="auto">
            <a:xfrm>
              <a:off x="2820466" y="222175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79AB024C-57B2-21A8-7851-76BB1ABB5E5E}"/>
                </a:ext>
              </a:extLst>
            </p:cNvPr>
            <p:cNvSpPr/>
            <p:nvPr/>
          </p:nvSpPr>
          <p:spPr bwMode="auto">
            <a:xfrm>
              <a:off x="2366993" y="201799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48711833-F21E-F673-87E4-EDF2B5C92BEA}"/>
                </a:ext>
              </a:extLst>
            </p:cNvPr>
            <p:cNvSpPr/>
            <p:nvPr/>
          </p:nvSpPr>
          <p:spPr bwMode="auto">
            <a:xfrm>
              <a:off x="2337175" y="201799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C8D289FF-56C0-EBF7-48F2-B53D7739AA9B}"/>
                </a:ext>
              </a:extLst>
            </p:cNvPr>
            <p:cNvSpPr/>
            <p:nvPr/>
          </p:nvSpPr>
          <p:spPr bwMode="auto">
            <a:xfrm>
              <a:off x="2289964" y="198818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E2B487E9-CEEE-6214-4CEF-310551C5818B}"/>
                </a:ext>
              </a:extLst>
            </p:cNvPr>
            <p:cNvSpPr/>
            <p:nvPr/>
          </p:nvSpPr>
          <p:spPr bwMode="auto">
            <a:xfrm>
              <a:off x="1950791" y="1809275"/>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4C8CE22D-2E80-57C6-C068-1D29F26DB540}"/>
                </a:ext>
              </a:extLst>
            </p:cNvPr>
            <p:cNvSpPr/>
            <p:nvPr/>
          </p:nvSpPr>
          <p:spPr bwMode="auto">
            <a:xfrm>
              <a:off x="1790522" y="177573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250030C0-031B-F01A-AAAB-26290D4C2A88}"/>
                </a:ext>
              </a:extLst>
            </p:cNvPr>
            <p:cNvSpPr/>
            <p:nvPr/>
          </p:nvSpPr>
          <p:spPr bwMode="auto">
            <a:xfrm>
              <a:off x="1684918" y="174839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18F1C386-4B90-AAA2-B3A7-CD991BC15B1C}"/>
                </a:ext>
              </a:extLst>
            </p:cNvPr>
            <p:cNvSpPr/>
            <p:nvPr/>
          </p:nvSpPr>
          <p:spPr bwMode="auto">
            <a:xfrm>
              <a:off x="3097517" y="236338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09" name="Group 208">
              <a:extLst>
                <a:ext uri="{FF2B5EF4-FFF2-40B4-BE49-F238E27FC236}">
                  <a16:creationId xmlns:a16="http://schemas.microsoft.com/office/drawing/2014/main" id="{E31B859A-0795-24E4-6FB8-A413D3E426ED}"/>
                </a:ext>
              </a:extLst>
            </p:cNvPr>
            <p:cNvGrpSpPr/>
            <p:nvPr/>
          </p:nvGrpSpPr>
          <p:grpSpPr>
            <a:xfrm>
              <a:off x="4508874" y="2988303"/>
              <a:ext cx="1284228" cy="461763"/>
              <a:chOff x="4508874" y="2988303"/>
              <a:chExt cx="1284228" cy="461763"/>
            </a:xfrm>
          </p:grpSpPr>
          <p:sp>
            <p:nvSpPr>
              <p:cNvPr id="159" name="Oval 158">
                <a:extLst>
                  <a:ext uri="{FF2B5EF4-FFF2-40B4-BE49-F238E27FC236}">
                    <a16:creationId xmlns:a16="http://schemas.microsoft.com/office/drawing/2014/main" id="{6AAF5FC0-9313-020D-0C30-C8A66E515A3B}"/>
                  </a:ext>
                </a:extLst>
              </p:cNvPr>
              <p:cNvSpPr/>
              <p:nvPr/>
            </p:nvSpPr>
            <p:spPr bwMode="auto">
              <a:xfrm>
                <a:off x="4508874" y="298830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F1FB702B-2017-CF32-EB21-1BBEA91E079C}"/>
                  </a:ext>
                </a:extLst>
              </p:cNvPr>
              <p:cNvSpPr/>
              <p:nvPr/>
            </p:nvSpPr>
            <p:spPr bwMode="auto">
              <a:xfrm>
                <a:off x="4628144" y="3041726"/>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B67245C7-F20F-5D7A-7F80-BAE3FD90CE0D}"/>
                  </a:ext>
                </a:extLst>
              </p:cNvPr>
              <p:cNvSpPr/>
              <p:nvPr/>
            </p:nvSpPr>
            <p:spPr bwMode="auto">
              <a:xfrm>
                <a:off x="4639325" y="3046695"/>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E946665F-DCB8-9932-1AD3-CA776831E716}"/>
                  </a:ext>
                </a:extLst>
              </p:cNvPr>
              <p:cNvSpPr/>
              <p:nvPr/>
            </p:nvSpPr>
            <p:spPr bwMode="auto">
              <a:xfrm>
                <a:off x="4659203" y="305290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4E21E8DD-CA09-8436-B65D-6829BD1AB759}"/>
                  </a:ext>
                </a:extLst>
              </p:cNvPr>
              <p:cNvSpPr/>
              <p:nvPr/>
            </p:nvSpPr>
            <p:spPr bwMode="auto">
              <a:xfrm>
                <a:off x="4674112" y="3067816"/>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C4B41EBA-997E-D8D5-BF12-A3FEC0557E27}"/>
                  </a:ext>
                </a:extLst>
              </p:cNvPr>
              <p:cNvSpPr/>
              <p:nvPr/>
            </p:nvSpPr>
            <p:spPr bwMode="auto">
              <a:xfrm>
                <a:off x="4689021" y="3088936"/>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A021EE58-AC59-D8B1-843B-60F9B1048F9E}"/>
                  </a:ext>
                </a:extLst>
              </p:cNvPr>
              <p:cNvSpPr/>
              <p:nvPr/>
            </p:nvSpPr>
            <p:spPr bwMode="auto">
              <a:xfrm>
                <a:off x="4733747" y="310633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C43E8AE1-FB98-F5F6-BDA0-EF146D62875A}"/>
                  </a:ext>
                </a:extLst>
              </p:cNvPr>
              <p:cNvSpPr/>
              <p:nvPr/>
            </p:nvSpPr>
            <p:spPr bwMode="auto">
              <a:xfrm>
                <a:off x="4757353" y="3139875"/>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18556DDC-BDD6-871D-B832-F7A2167E5610}"/>
                  </a:ext>
                </a:extLst>
              </p:cNvPr>
              <p:cNvSpPr/>
              <p:nvPr/>
            </p:nvSpPr>
            <p:spPr bwMode="auto">
              <a:xfrm>
                <a:off x="4860471" y="317963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88933D89-5165-D779-7A99-62618A565B2B}"/>
                  </a:ext>
                </a:extLst>
              </p:cNvPr>
              <p:cNvSpPr/>
              <p:nvPr/>
            </p:nvSpPr>
            <p:spPr bwMode="auto">
              <a:xfrm>
                <a:off x="4828169" y="315726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799B0F52-1ABD-D788-1CF2-EE8B272DAD80}"/>
                  </a:ext>
                </a:extLst>
              </p:cNvPr>
              <p:cNvSpPr/>
              <p:nvPr/>
            </p:nvSpPr>
            <p:spPr bwMode="auto">
              <a:xfrm>
                <a:off x="4896501" y="318832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5FE86F49-4935-0BEC-4BA9-85F2C98F1E93}"/>
                  </a:ext>
                </a:extLst>
              </p:cNvPr>
              <p:cNvSpPr/>
              <p:nvPr/>
            </p:nvSpPr>
            <p:spPr bwMode="auto">
              <a:xfrm>
                <a:off x="4915137" y="318832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1381E893-415C-D76C-E101-9575642FC1CF}"/>
                  </a:ext>
                </a:extLst>
              </p:cNvPr>
              <p:cNvSpPr/>
              <p:nvPr/>
            </p:nvSpPr>
            <p:spPr bwMode="auto">
              <a:xfrm>
                <a:off x="4946197" y="3200752"/>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838E413C-E4CC-D1BB-402C-E6B0CE3FF070}"/>
                  </a:ext>
                </a:extLst>
              </p:cNvPr>
              <p:cNvSpPr/>
              <p:nvPr/>
            </p:nvSpPr>
            <p:spPr bwMode="auto">
              <a:xfrm>
                <a:off x="4969802" y="3221872"/>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C55B1D86-9111-E323-B0D6-66EEB131FE9C}"/>
                  </a:ext>
                </a:extLst>
              </p:cNvPr>
              <p:cNvSpPr/>
              <p:nvPr/>
            </p:nvSpPr>
            <p:spPr bwMode="auto">
              <a:xfrm>
                <a:off x="4979741" y="323305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B15BF6B3-080F-0E5F-7F57-5616AB6CBAD3}"/>
                  </a:ext>
                </a:extLst>
              </p:cNvPr>
              <p:cNvSpPr/>
              <p:nvPr/>
            </p:nvSpPr>
            <p:spPr bwMode="auto">
              <a:xfrm>
                <a:off x="4995892" y="3244234"/>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AE98758A-7DFF-9C56-F123-A9E3BB2093DE}"/>
                  </a:ext>
                </a:extLst>
              </p:cNvPr>
              <p:cNvSpPr/>
              <p:nvPr/>
            </p:nvSpPr>
            <p:spPr bwMode="auto">
              <a:xfrm>
                <a:off x="5010801" y="3245476"/>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894968E0-F575-8076-C806-8E2AB2B18904}"/>
                  </a:ext>
                </a:extLst>
              </p:cNvPr>
              <p:cNvSpPr/>
              <p:nvPr/>
            </p:nvSpPr>
            <p:spPr bwMode="auto">
              <a:xfrm>
                <a:off x="5060497" y="3260385"/>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F2C283BB-F19A-36EA-C8EF-4938C3FB3C85}"/>
                  </a:ext>
                </a:extLst>
              </p:cNvPr>
              <p:cNvSpPr/>
              <p:nvPr/>
            </p:nvSpPr>
            <p:spPr bwMode="auto">
              <a:xfrm>
                <a:off x="5086587" y="3260385"/>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00A7C02F-2138-ADDE-7447-D54547A52E19}"/>
                  </a:ext>
                </a:extLst>
              </p:cNvPr>
              <p:cNvSpPr/>
              <p:nvPr/>
            </p:nvSpPr>
            <p:spPr bwMode="auto">
              <a:xfrm>
                <a:off x="5100253" y="3269082"/>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EC12AD2B-5899-0D05-F306-69B7825E63EF}"/>
                  </a:ext>
                </a:extLst>
              </p:cNvPr>
              <p:cNvSpPr/>
              <p:nvPr/>
            </p:nvSpPr>
            <p:spPr bwMode="auto">
              <a:xfrm>
                <a:off x="5116404" y="326659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6043E4C1-E584-6E46-BC4F-B046F5ECF585}"/>
                  </a:ext>
                </a:extLst>
              </p:cNvPr>
              <p:cNvSpPr/>
              <p:nvPr/>
            </p:nvSpPr>
            <p:spPr bwMode="auto">
              <a:xfrm>
                <a:off x="5138767" y="326659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208D5A42-55AF-382C-7573-399E716F6555}"/>
                  </a:ext>
                </a:extLst>
              </p:cNvPr>
              <p:cNvSpPr/>
              <p:nvPr/>
            </p:nvSpPr>
            <p:spPr bwMode="auto">
              <a:xfrm>
                <a:off x="5161130" y="3270324"/>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00DE8974-B181-A437-3B69-E1D74B73410A}"/>
                  </a:ext>
                </a:extLst>
              </p:cNvPr>
              <p:cNvSpPr/>
              <p:nvPr/>
            </p:nvSpPr>
            <p:spPr bwMode="auto">
              <a:xfrm>
                <a:off x="5218280" y="328896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389668AA-096B-64DA-D536-2AE49558BA0F}"/>
                  </a:ext>
                </a:extLst>
              </p:cNvPr>
              <p:cNvSpPr/>
              <p:nvPr/>
            </p:nvSpPr>
            <p:spPr bwMode="auto">
              <a:xfrm>
                <a:off x="5235673" y="328896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A84F8E46-26AC-1D9A-31C8-E42B15EBB0AE}"/>
                  </a:ext>
                </a:extLst>
              </p:cNvPr>
              <p:cNvSpPr/>
              <p:nvPr/>
            </p:nvSpPr>
            <p:spPr bwMode="auto">
              <a:xfrm>
                <a:off x="5249340" y="328896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D2349B45-4353-EBBA-AB9E-E53C28AA0AD8}"/>
                  </a:ext>
                </a:extLst>
              </p:cNvPr>
              <p:cNvSpPr/>
              <p:nvPr/>
            </p:nvSpPr>
            <p:spPr bwMode="auto">
              <a:xfrm>
                <a:off x="5187220" y="328896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7440FEFF-6B98-8297-DD4D-3C818AB3FB38}"/>
                  </a:ext>
                </a:extLst>
              </p:cNvPr>
              <p:cNvSpPr/>
              <p:nvPr/>
            </p:nvSpPr>
            <p:spPr bwMode="auto">
              <a:xfrm>
                <a:off x="5296551"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C974747C-7E70-5A18-F3DF-875E767F3138}"/>
                  </a:ext>
                </a:extLst>
              </p:cNvPr>
              <p:cNvSpPr/>
              <p:nvPr/>
            </p:nvSpPr>
            <p:spPr bwMode="auto">
              <a:xfrm>
                <a:off x="5322641"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D991CED5-D893-412E-965A-60E41C33BAF9}"/>
                  </a:ext>
                </a:extLst>
              </p:cNvPr>
              <p:cNvSpPr/>
              <p:nvPr/>
            </p:nvSpPr>
            <p:spPr bwMode="auto">
              <a:xfrm>
                <a:off x="5337550"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6120C8E9-AEF4-F40B-4795-DCE65A7370C7}"/>
                  </a:ext>
                </a:extLst>
              </p:cNvPr>
              <p:cNvSpPr/>
              <p:nvPr/>
            </p:nvSpPr>
            <p:spPr bwMode="auto">
              <a:xfrm>
                <a:off x="5352459"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BA999034-F478-D1BA-5285-38F944DDAAEC}"/>
                  </a:ext>
                </a:extLst>
              </p:cNvPr>
              <p:cNvSpPr/>
              <p:nvPr/>
            </p:nvSpPr>
            <p:spPr bwMode="auto">
              <a:xfrm>
                <a:off x="5364883"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6A6710F2-396B-627E-5764-DC8BD2856109}"/>
                  </a:ext>
                </a:extLst>
              </p:cNvPr>
              <p:cNvSpPr/>
              <p:nvPr/>
            </p:nvSpPr>
            <p:spPr bwMode="auto">
              <a:xfrm>
                <a:off x="5373580"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87BF2ED1-E8A2-8D01-23C4-BEB7878FC760}"/>
                  </a:ext>
                </a:extLst>
              </p:cNvPr>
              <p:cNvSpPr/>
              <p:nvPr/>
            </p:nvSpPr>
            <p:spPr bwMode="auto">
              <a:xfrm>
                <a:off x="5404640"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E5B74BD8-0B7B-28E2-1A73-854CBB974FB3}"/>
                  </a:ext>
                </a:extLst>
              </p:cNvPr>
              <p:cNvSpPr/>
              <p:nvPr/>
            </p:nvSpPr>
            <p:spPr bwMode="auto">
              <a:xfrm>
                <a:off x="5431972"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8828883A-E0A7-CC72-08C9-632AB295062F}"/>
                  </a:ext>
                </a:extLst>
              </p:cNvPr>
              <p:cNvSpPr/>
              <p:nvPr/>
            </p:nvSpPr>
            <p:spPr bwMode="auto">
              <a:xfrm>
                <a:off x="5454335"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3F20D2CE-FC7D-2DA4-F823-3C904E054F9B}"/>
                  </a:ext>
                </a:extLst>
              </p:cNvPr>
              <p:cNvSpPr/>
              <p:nvPr/>
            </p:nvSpPr>
            <p:spPr bwMode="auto">
              <a:xfrm>
                <a:off x="5479183"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3A3E9905-31E0-DAFB-BF16-6ECC32374944}"/>
                  </a:ext>
                </a:extLst>
              </p:cNvPr>
              <p:cNvSpPr/>
              <p:nvPr/>
            </p:nvSpPr>
            <p:spPr bwMode="auto">
              <a:xfrm>
                <a:off x="5502788" y="3323747"/>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A9DF38CB-9F44-81B5-1CCC-2B36F78A0048}"/>
                  </a:ext>
                </a:extLst>
              </p:cNvPr>
              <p:cNvSpPr/>
              <p:nvPr/>
            </p:nvSpPr>
            <p:spPr bwMode="auto">
              <a:xfrm>
                <a:off x="5540060"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3705A89E-AA33-6AA3-E04C-2EFA1FE6F307}"/>
                  </a:ext>
                </a:extLst>
              </p:cNvPr>
              <p:cNvSpPr/>
              <p:nvPr/>
            </p:nvSpPr>
            <p:spPr bwMode="auto">
              <a:xfrm>
                <a:off x="5553726"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93325977-A8EC-9144-B84D-ABFE37481A44}"/>
                  </a:ext>
                </a:extLst>
              </p:cNvPr>
              <p:cNvSpPr/>
              <p:nvPr/>
            </p:nvSpPr>
            <p:spPr bwMode="auto">
              <a:xfrm>
                <a:off x="5588513"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614D868B-3E00-BA8C-EC19-0659B2DD6F80}"/>
                  </a:ext>
                </a:extLst>
              </p:cNvPr>
              <p:cNvSpPr/>
              <p:nvPr/>
            </p:nvSpPr>
            <p:spPr bwMode="auto">
              <a:xfrm>
                <a:off x="5620815"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99938024-8A28-3387-36AC-23F66582A057}"/>
                  </a:ext>
                </a:extLst>
              </p:cNvPr>
              <p:cNvSpPr/>
              <p:nvPr/>
            </p:nvSpPr>
            <p:spPr bwMode="auto">
              <a:xfrm>
                <a:off x="5650632"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CB6E7029-E358-72D6-E0AD-7366723D9CC2}"/>
                  </a:ext>
                </a:extLst>
              </p:cNvPr>
              <p:cNvSpPr/>
              <p:nvPr/>
            </p:nvSpPr>
            <p:spPr bwMode="auto">
              <a:xfrm>
                <a:off x="5670510"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6B5836FC-D176-53AF-7F0B-B64CE9BBB0C7}"/>
                  </a:ext>
                </a:extLst>
              </p:cNvPr>
              <p:cNvSpPr/>
              <p:nvPr/>
            </p:nvSpPr>
            <p:spPr bwMode="auto">
              <a:xfrm>
                <a:off x="5680449"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9E6A86CC-0BA7-EE8F-4190-4468BCBDAF35}"/>
                  </a:ext>
                </a:extLst>
              </p:cNvPr>
              <p:cNvSpPr/>
              <p:nvPr/>
            </p:nvSpPr>
            <p:spPr bwMode="auto">
              <a:xfrm>
                <a:off x="5742569"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0B6EF6CE-D4F9-7532-CD24-4B5DEE916A9B}"/>
                  </a:ext>
                </a:extLst>
              </p:cNvPr>
              <p:cNvSpPr/>
              <p:nvPr/>
            </p:nvSpPr>
            <p:spPr bwMode="auto">
              <a:xfrm>
                <a:off x="5583542"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883F515F-1707-6118-C086-787DDD323B7D}"/>
                  </a:ext>
                </a:extLst>
              </p:cNvPr>
              <p:cNvSpPr/>
              <p:nvPr/>
            </p:nvSpPr>
            <p:spPr bwMode="auto">
              <a:xfrm>
                <a:off x="5563663" y="3399533"/>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72" name="Freeform: Shape 71">
            <a:extLst>
              <a:ext uri="{FF2B5EF4-FFF2-40B4-BE49-F238E27FC236}">
                <a16:creationId xmlns:a16="http://schemas.microsoft.com/office/drawing/2014/main" id="{26102781-96C4-896C-438D-E0098663B358}"/>
              </a:ext>
            </a:extLst>
          </p:cNvPr>
          <p:cNvSpPr/>
          <p:nvPr/>
        </p:nvSpPr>
        <p:spPr bwMode="auto">
          <a:xfrm>
            <a:off x="1410235" y="1922119"/>
            <a:ext cx="4344603" cy="1274145"/>
          </a:xfrm>
          <a:custGeom>
            <a:avLst/>
            <a:gdLst>
              <a:gd name="connsiteX0" fmla="*/ 4344603 w 4344603"/>
              <a:gd name="connsiteY0" fmla="*/ 1274145 h 1274145"/>
              <a:gd name="connsiteX1" fmla="*/ 3866950 w 4344603"/>
              <a:gd name="connsiteY1" fmla="*/ 1274145 h 1274145"/>
              <a:gd name="connsiteX2" fmla="*/ 3866950 w 4344603"/>
              <a:gd name="connsiteY2" fmla="*/ 1238050 h 1274145"/>
              <a:gd name="connsiteX3" fmla="*/ 3775510 w 4344603"/>
              <a:gd name="connsiteY3" fmla="*/ 1238050 h 1274145"/>
              <a:gd name="connsiteX4" fmla="*/ 3775510 w 4344603"/>
              <a:gd name="connsiteY4" fmla="*/ 1220002 h 1274145"/>
              <a:gd name="connsiteX5" fmla="*/ 3699711 w 4344603"/>
              <a:gd name="connsiteY5" fmla="*/ 1220002 h 1274145"/>
              <a:gd name="connsiteX6" fmla="*/ 3699711 w 4344603"/>
              <a:gd name="connsiteY6" fmla="*/ 1203158 h 1274145"/>
              <a:gd name="connsiteX7" fmla="*/ 3653991 w 4344603"/>
              <a:gd name="connsiteY7" fmla="*/ 1203158 h 1274145"/>
              <a:gd name="connsiteX8" fmla="*/ 3653991 w 4344603"/>
              <a:gd name="connsiteY8" fmla="*/ 1181501 h 1274145"/>
              <a:gd name="connsiteX9" fmla="*/ 3608271 w 4344603"/>
              <a:gd name="connsiteY9" fmla="*/ 1181501 h 1274145"/>
              <a:gd name="connsiteX10" fmla="*/ 3608271 w 4344603"/>
              <a:gd name="connsiteY10" fmla="*/ 1161048 h 1274145"/>
              <a:gd name="connsiteX11" fmla="*/ 3508409 w 4344603"/>
              <a:gd name="connsiteY11" fmla="*/ 1161048 h 1274145"/>
              <a:gd name="connsiteX12" fmla="*/ 3508409 w 4344603"/>
              <a:gd name="connsiteY12" fmla="*/ 1151422 h 1274145"/>
              <a:gd name="connsiteX13" fmla="*/ 3359217 w 4344603"/>
              <a:gd name="connsiteY13" fmla="*/ 1151422 h 1274145"/>
              <a:gd name="connsiteX14" fmla="*/ 3359217 w 4344603"/>
              <a:gd name="connsiteY14" fmla="*/ 1132172 h 1274145"/>
              <a:gd name="connsiteX15" fmla="*/ 3343576 w 4344603"/>
              <a:gd name="connsiteY15" fmla="*/ 1132172 h 1274145"/>
              <a:gd name="connsiteX16" fmla="*/ 3343576 w 4344603"/>
              <a:gd name="connsiteY16" fmla="*/ 1118937 h 1274145"/>
              <a:gd name="connsiteX17" fmla="*/ 3312294 w 4344603"/>
              <a:gd name="connsiteY17" fmla="*/ 1118937 h 1274145"/>
              <a:gd name="connsiteX18" fmla="*/ 3312294 w 4344603"/>
              <a:gd name="connsiteY18" fmla="*/ 1100890 h 1274145"/>
              <a:gd name="connsiteX19" fmla="*/ 3217244 w 4344603"/>
              <a:gd name="connsiteY19" fmla="*/ 1100890 h 1274145"/>
              <a:gd name="connsiteX20" fmla="*/ 3217244 w 4344603"/>
              <a:gd name="connsiteY20" fmla="*/ 1075623 h 1274145"/>
              <a:gd name="connsiteX21" fmla="*/ 3130617 w 4344603"/>
              <a:gd name="connsiteY21" fmla="*/ 1075623 h 1274145"/>
              <a:gd name="connsiteX22" fmla="*/ 3130617 w 4344603"/>
              <a:gd name="connsiteY22" fmla="*/ 1075623 h 1274145"/>
              <a:gd name="connsiteX23" fmla="*/ 3060834 w 4344603"/>
              <a:gd name="connsiteY23" fmla="*/ 1075623 h 1274145"/>
              <a:gd name="connsiteX24" fmla="*/ 3060834 w 4344603"/>
              <a:gd name="connsiteY24" fmla="*/ 1052763 h 1274145"/>
              <a:gd name="connsiteX25" fmla="*/ 3041583 w 4344603"/>
              <a:gd name="connsiteY25" fmla="*/ 1052763 h 1274145"/>
              <a:gd name="connsiteX26" fmla="*/ 3041583 w 4344603"/>
              <a:gd name="connsiteY26" fmla="*/ 1023888 h 1274145"/>
              <a:gd name="connsiteX27" fmla="*/ 3027145 w 4344603"/>
              <a:gd name="connsiteY27" fmla="*/ 1023888 h 1274145"/>
              <a:gd name="connsiteX28" fmla="*/ 3027145 w 4344603"/>
              <a:gd name="connsiteY28" fmla="*/ 1004637 h 1274145"/>
              <a:gd name="connsiteX29" fmla="*/ 2968191 w 4344603"/>
              <a:gd name="connsiteY29" fmla="*/ 1004637 h 1274145"/>
              <a:gd name="connsiteX30" fmla="*/ 2968191 w 4344603"/>
              <a:gd name="connsiteY30" fmla="*/ 984183 h 1274145"/>
              <a:gd name="connsiteX31" fmla="*/ 2926080 w 4344603"/>
              <a:gd name="connsiteY31" fmla="*/ 984183 h 1274145"/>
              <a:gd name="connsiteX32" fmla="*/ 2926080 w 4344603"/>
              <a:gd name="connsiteY32" fmla="*/ 970949 h 1274145"/>
              <a:gd name="connsiteX33" fmla="*/ 2903220 w 4344603"/>
              <a:gd name="connsiteY33" fmla="*/ 970949 h 1274145"/>
              <a:gd name="connsiteX34" fmla="*/ 2903220 w 4344603"/>
              <a:gd name="connsiteY34" fmla="*/ 942073 h 1274145"/>
              <a:gd name="connsiteX35" fmla="*/ 2815390 w 4344603"/>
              <a:gd name="connsiteY35" fmla="*/ 942073 h 1274145"/>
              <a:gd name="connsiteX36" fmla="*/ 2815390 w 4344603"/>
              <a:gd name="connsiteY36" fmla="*/ 934854 h 1274145"/>
              <a:gd name="connsiteX37" fmla="*/ 2738388 w 4344603"/>
              <a:gd name="connsiteY37" fmla="*/ 934854 h 1274145"/>
              <a:gd name="connsiteX38" fmla="*/ 2738388 w 4344603"/>
              <a:gd name="connsiteY38" fmla="*/ 919213 h 1274145"/>
              <a:gd name="connsiteX39" fmla="*/ 2716731 w 4344603"/>
              <a:gd name="connsiteY39" fmla="*/ 919213 h 1274145"/>
              <a:gd name="connsiteX40" fmla="*/ 2716731 w 4344603"/>
              <a:gd name="connsiteY40" fmla="*/ 898759 h 1274145"/>
              <a:gd name="connsiteX41" fmla="*/ 2681839 w 4344603"/>
              <a:gd name="connsiteY41" fmla="*/ 898759 h 1274145"/>
              <a:gd name="connsiteX42" fmla="*/ 2642135 w 4344603"/>
              <a:gd name="connsiteY42" fmla="*/ 898759 h 1274145"/>
              <a:gd name="connsiteX43" fmla="*/ 2642135 w 4344603"/>
              <a:gd name="connsiteY43" fmla="*/ 886728 h 1274145"/>
              <a:gd name="connsiteX44" fmla="*/ 2619275 w 4344603"/>
              <a:gd name="connsiteY44" fmla="*/ 886728 h 1274145"/>
              <a:gd name="connsiteX45" fmla="*/ 2619275 w 4344603"/>
              <a:gd name="connsiteY45" fmla="*/ 871087 h 1274145"/>
              <a:gd name="connsiteX46" fmla="*/ 2541070 w 4344603"/>
              <a:gd name="connsiteY46" fmla="*/ 871087 h 1274145"/>
              <a:gd name="connsiteX47" fmla="*/ 2541070 w 4344603"/>
              <a:gd name="connsiteY47" fmla="*/ 859055 h 1274145"/>
              <a:gd name="connsiteX48" fmla="*/ 2504975 w 4344603"/>
              <a:gd name="connsiteY48" fmla="*/ 859055 h 1274145"/>
              <a:gd name="connsiteX49" fmla="*/ 2504975 w 4344603"/>
              <a:gd name="connsiteY49" fmla="*/ 844617 h 1274145"/>
              <a:gd name="connsiteX50" fmla="*/ 2459255 w 4344603"/>
              <a:gd name="connsiteY50" fmla="*/ 844617 h 1274145"/>
              <a:gd name="connsiteX51" fmla="*/ 2459255 w 4344603"/>
              <a:gd name="connsiteY51" fmla="*/ 834992 h 1274145"/>
              <a:gd name="connsiteX52" fmla="*/ 2403910 w 4344603"/>
              <a:gd name="connsiteY52" fmla="*/ 834992 h 1274145"/>
              <a:gd name="connsiteX53" fmla="*/ 2403910 w 4344603"/>
              <a:gd name="connsiteY53" fmla="*/ 816945 h 1274145"/>
              <a:gd name="connsiteX54" fmla="*/ 2393081 w 4344603"/>
              <a:gd name="connsiteY54" fmla="*/ 816945 h 1274145"/>
              <a:gd name="connsiteX55" fmla="*/ 2393081 w 4344603"/>
              <a:gd name="connsiteY55" fmla="*/ 802507 h 1274145"/>
              <a:gd name="connsiteX56" fmla="*/ 2378643 w 4344603"/>
              <a:gd name="connsiteY56" fmla="*/ 802507 h 1274145"/>
              <a:gd name="connsiteX57" fmla="*/ 2378643 w 4344603"/>
              <a:gd name="connsiteY57" fmla="*/ 786866 h 1274145"/>
              <a:gd name="connsiteX58" fmla="*/ 2353377 w 4344603"/>
              <a:gd name="connsiteY58" fmla="*/ 786866 h 1274145"/>
              <a:gd name="connsiteX59" fmla="*/ 2353377 w 4344603"/>
              <a:gd name="connsiteY59" fmla="*/ 776037 h 1274145"/>
              <a:gd name="connsiteX60" fmla="*/ 2332923 w 4344603"/>
              <a:gd name="connsiteY60" fmla="*/ 776037 h 1274145"/>
              <a:gd name="connsiteX61" fmla="*/ 2332923 w 4344603"/>
              <a:gd name="connsiteY61" fmla="*/ 761599 h 1274145"/>
              <a:gd name="connsiteX62" fmla="*/ 2284797 w 4344603"/>
              <a:gd name="connsiteY62" fmla="*/ 761599 h 1274145"/>
              <a:gd name="connsiteX63" fmla="*/ 2284797 w 4344603"/>
              <a:gd name="connsiteY63" fmla="*/ 748365 h 1274145"/>
              <a:gd name="connsiteX64" fmla="*/ 2234264 w 4344603"/>
              <a:gd name="connsiteY64" fmla="*/ 748365 h 1274145"/>
              <a:gd name="connsiteX65" fmla="*/ 2234264 w 4344603"/>
              <a:gd name="connsiteY65" fmla="*/ 725505 h 1274145"/>
              <a:gd name="connsiteX66" fmla="*/ 2216217 w 4344603"/>
              <a:gd name="connsiteY66" fmla="*/ 725505 h 1274145"/>
              <a:gd name="connsiteX67" fmla="*/ 2216217 w 4344603"/>
              <a:gd name="connsiteY67" fmla="*/ 717082 h 1274145"/>
              <a:gd name="connsiteX68" fmla="*/ 2169294 w 4344603"/>
              <a:gd name="connsiteY68" fmla="*/ 717082 h 1274145"/>
              <a:gd name="connsiteX69" fmla="*/ 2169294 w 4344603"/>
              <a:gd name="connsiteY69" fmla="*/ 690613 h 1274145"/>
              <a:gd name="connsiteX70" fmla="*/ 2150043 w 4344603"/>
              <a:gd name="connsiteY70" fmla="*/ 690613 h 1274145"/>
              <a:gd name="connsiteX71" fmla="*/ 2150043 w 4344603"/>
              <a:gd name="connsiteY71" fmla="*/ 677378 h 1274145"/>
              <a:gd name="connsiteX72" fmla="*/ 2135605 w 4344603"/>
              <a:gd name="connsiteY72" fmla="*/ 677378 h 1274145"/>
              <a:gd name="connsiteX73" fmla="*/ 2135605 w 4344603"/>
              <a:gd name="connsiteY73" fmla="*/ 658128 h 1274145"/>
              <a:gd name="connsiteX74" fmla="*/ 2112745 w 4344603"/>
              <a:gd name="connsiteY74" fmla="*/ 658128 h 1274145"/>
              <a:gd name="connsiteX75" fmla="*/ 2112745 w 4344603"/>
              <a:gd name="connsiteY75" fmla="*/ 641283 h 1274145"/>
              <a:gd name="connsiteX76" fmla="*/ 2086276 w 4344603"/>
              <a:gd name="connsiteY76" fmla="*/ 641283 h 1274145"/>
              <a:gd name="connsiteX77" fmla="*/ 2086276 w 4344603"/>
              <a:gd name="connsiteY77" fmla="*/ 634065 h 1274145"/>
              <a:gd name="connsiteX78" fmla="*/ 2054994 w 4344603"/>
              <a:gd name="connsiteY78" fmla="*/ 634065 h 1274145"/>
              <a:gd name="connsiteX79" fmla="*/ 2054994 w 4344603"/>
              <a:gd name="connsiteY79" fmla="*/ 619627 h 1274145"/>
              <a:gd name="connsiteX80" fmla="*/ 2010477 w 4344603"/>
              <a:gd name="connsiteY80" fmla="*/ 619627 h 1274145"/>
              <a:gd name="connsiteX81" fmla="*/ 2010477 w 4344603"/>
              <a:gd name="connsiteY81" fmla="*/ 597970 h 1274145"/>
              <a:gd name="connsiteX82" fmla="*/ 1986414 w 4344603"/>
              <a:gd name="connsiteY82" fmla="*/ 597970 h 1274145"/>
              <a:gd name="connsiteX83" fmla="*/ 1950319 w 4344603"/>
              <a:gd name="connsiteY83" fmla="*/ 597970 h 1274145"/>
              <a:gd name="connsiteX84" fmla="*/ 1950319 w 4344603"/>
              <a:gd name="connsiteY84" fmla="*/ 575110 h 1274145"/>
              <a:gd name="connsiteX85" fmla="*/ 1838425 w 4344603"/>
              <a:gd name="connsiteY85" fmla="*/ 575110 h 1274145"/>
              <a:gd name="connsiteX86" fmla="*/ 1838425 w 4344603"/>
              <a:gd name="connsiteY86" fmla="*/ 560672 h 1274145"/>
              <a:gd name="connsiteX87" fmla="*/ 1805940 w 4344603"/>
              <a:gd name="connsiteY87" fmla="*/ 560672 h 1274145"/>
              <a:gd name="connsiteX88" fmla="*/ 1805940 w 4344603"/>
              <a:gd name="connsiteY88" fmla="*/ 545031 h 1274145"/>
              <a:gd name="connsiteX89" fmla="*/ 1762627 w 4344603"/>
              <a:gd name="connsiteY89" fmla="*/ 545031 h 1274145"/>
              <a:gd name="connsiteX90" fmla="*/ 1762627 w 4344603"/>
              <a:gd name="connsiteY90" fmla="*/ 526983 h 1274145"/>
              <a:gd name="connsiteX91" fmla="*/ 1702469 w 4344603"/>
              <a:gd name="connsiteY91" fmla="*/ 526983 h 1274145"/>
              <a:gd name="connsiteX92" fmla="*/ 1702469 w 4344603"/>
              <a:gd name="connsiteY92" fmla="*/ 506530 h 1274145"/>
              <a:gd name="connsiteX93" fmla="*/ 1689234 w 4344603"/>
              <a:gd name="connsiteY93" fmla="*/ 506530 h 1274145"/>
              <a:gd name="connsiteX94" fmla="*/ 1689234 w 4344603"/>
              <a:gd name="connsiteY94" fmla="*/ 478857 h 1274145"/>
              <a:gd name="connsiteX95" fmla="*/ 1572528 w 4344603"/>
              <a:gd name="connsiteY95" fmla="*/ 478857 h 1274145"/>
              <a:gd name="connsiteX96" fmla="*/ 1572528 w 4344603"/>
              <a:gd name="connsiteY96" fmla="*/ 463216 h 1274145"/>
              <a:gd name="connsiteX97" fmla="*/ 1558090 w 4344603"/>
              <a:gd name="connsiteY97" fmla="*/ 463216 h 1274145"/>
              <a:gd name="connsiteX98" fmla="*/ 1558090 w 4344603"/>
              <a:gd name="connsiteY98" fmla="*/ 452388 h 1274145"/>
              <a:gd name="connsiteX99" fmla="*/ 1538839 w 4344603"/>
              <a:gd name="connsiteY99" fmla="*/ 452388 h 1274145"/>
              <a:gd name="connsiteX100" fmla="*/ 1538839 w 4344603"/>
              <a:gd name="connsiteY100" fmla="*/ 441559 h 1274145"/>
              <a:gd name="connsiteX101" fmla="*/ 1483494 w 4344603"/>
              <a:gd name="connsiteY101" fmla="*/ 441559 h 1274145"/>
              <a:gd name="connsiteX102" fmla="*/ 1483494 w 4344603"/>
              <a:gd name="connsiteY102" fmla="*/ 427121 h 1274145"/>
              <a:gd name="connsiteX103" fmla="*/ 1463040 w 4344603"/>
              <a:gd name="connsiteY103" fmla="*/ 427121 h 1274145"/>
              <a:gd name="connsiteX104" fmla="*/ 1463040 w 4344603"/>
              <a:gd name="connsiteY104" fmla="*/ 399449 h 1274145"/>
              <a:gd name="connsiteX105" fmla="*/ 1437774 w 4344603"/>
              <a:gd name="connsiteY105" fmla="*/ 399449 h 1274145"/>
              <a:gd name="connsiteX106" fmla="*/ 1437774 w 4344603"/>
              <a:gd name="connsiteY106" fmla="*/ 383808 h 1274145"/>
              <a:gd name="connsiteX107" fmla="*/ 1398070 w 4344603"/>
              <a:gd name="connsiteY107" fmla="*/ 383808 h 1274145"/>
              <a:gd name="connsiteX108" fmla="*/ 1398070 w 4344603"/>
              <a:gd name="connsiteY108" fmla="*/ 353729 h 1274145"/>
              <a:gd name="connsiteX109" fmla="*/ 1361975 w 4344603"/>
              <a:gd name="connsiteY109" fmla="*/ 353729 h 1274145"/>
              <a:gd name="connsiteX110" fmla="*/ 1361975 w 4344603"/>
              <a:gd name="connsiteY110" fmla="*/ 322447 h 1274145"/>
              <a:gd name="connsiteX111" fmla="*/ 1303020 w 4344603"/>
              <a:gd name="connsiteY111" fmla="*/ 322447 h 1274145"/>
              <a:gd name="connsiteX112" fmla="*/ 1303020 w 4344603"/>
              <a:gd name="connsiteY112" fmla="*/ 300790 h 1274145"/>
              <a:gd name="connsiteX113" fmla="*/ 1266925 w 4344603"/>
              <a:gd name="connsiteY113" fmla="*/ 300790 h 1274145"/>
              <a:gd name="connsiteX114" fmla="*/ 1266925 w 4344603"/>
              <a:gd name="connsiteY114" fmla="*/ 286352 h 1274145"/>
              <a:gd name="connsiteX115" fmla="*/ 1235643 w 4344603"/>
              <a:gd name="connsiteY115" fmla="*/ 286352 h 1274145"/>
              <a:gd name="connsiteX116" fmla="*/ 1235643 w 4344603"/>
              <a:gd name="connsiteY116" fmla="*/ 270711 h 1274145"/>
              <a:gd name="connsiteX117" fmla="*/ 1199549 w 4344603"/>
              <a:gd name="connsiteY117" fmla="*/ 270711 h 1274145"/>
              <a:gd name="connsiteX118" fmla="*/ 1199549 w 4344603"/>
              <a:gd name="connsiteY118" fmla="*/ 253867 h 1274145"/>
              <a:gd name="connsiteX119" fmla="*/ 1108109 w 4344603"/>
              <a:gd name="connsiteY119" fmla="*/ 253867 h 1274145"/>
              <a:gd name="connsiteX120" fmla="*/ 1108109 w 4344603"/>
              <a:gd name="connsiteY120" fmla="*/ 231007 h 1274145"/>
              <a:gd name="connsiteX121" fmla="*/ 1031107 w 4344603"/>
              <a:gd name="connsiteY121" fmla="*/ 231007 h 1274145"/>
              <a:gd name="connsiteX122" fmla="*/ 1031107 w 4344603"/>
              <a:gd name="connsiteY122" fmla="*/ 216569 h 1274145"/>
              <a:gd name="connsiteX123" fmla="*/ 956511 w 4344603"/>
              <a:gd name="connsiteY123" fmla="*/ 216569 h 1274145"/>
              <a:gd name="connsiteX124" fmla="*/ 956511 w 4344603"/>
              <a:gd name="connsiteY124" fmla="*/ 199725 h 1274145"/>
              <a:gd name="connsiteX125" fmla="*/ 911994 w 4344603"/>
              <a:gd name="connsiteY125" fmla="*/ 199725 h 1274145"/>
              <a:gd name="connsiteX126" fmla="*/ 911994 w 4344603"/>
              <a:gd name="connsiteY126" fmla="*/ 173255 h 1274145"/>
              <a:gd name="connsiteX127" fmla="*/ 884321 w 4344603"/>
              <a:gd name="connsiteY127" fmla="*/ 173255 h 1274145"/>
              <a:gd name="connsiteX128" fmla="*/ 884321 w 4344603"/>
              <a:gd name="connsiteY128" fmla="*/ 154005 h 1274145"/>
              <a:gd name="connsiteX129" fmla="*/ 866274 w 4344603"/>
              <a:gd name="connsiteY129" fmla="*/ 154005 h 1274145"/>
              <a:gd name="connsiteX130" fmla="*/ 866274 w 4344603"/>
              <a:gd name="connsiteY130" fmla="*/ 137160 h 1274145"/>
              <a:gd name="connsiteX131" fmla="*/ 798897 w 4344603"/>
              <a:gd name="connsiteY131" fmla="*/ 137160 h 1274145"/>
              <a:gd name="connsiteX132" fmla="*/ 798897 w 4344603"/>
              <a:gd name="connsiteY132" fmla="*/ 120316 h 1274145"/>
              <a:gd name="connsiteX133" fmla="*/ 782053 w 4344603"/>
              <a:gd name="connsiteY133" fmla="*/ 120316 h 1274145"/>
              <a:gd name="connsiteX134" fmla="*/ 782053 w 4344603"/>
              <a:gd name="connsiteY134" fmla="*/ 91440 h 1274145"/>
              <a:gd name="connsiteX135" fmla="*/ 760396 w 4344603"/>
              <a:gd name="connsiteY135" fmla="*/ 91440 h 1274145"/>
              <a:gd name="connsiteX136" fmla="*/ 760396 w 4344603"/>
              <a:gd name="connsiteY136" fmla="*/ 77002 h 1274145"/>
              <a:gd name="connsiteX137" fmla="*/ 622033 w 4344603"/>
              <a:gd name="connsiteY137" fmla="*/ 77002 h 1274145"/>
              <a:gd name="connsiteX138" fmla="*/ 622033 w 4344603"/>
              <a:gd name="connsiteY138" fmla="*/ 61361 h 1274145"/>
              <a:gd name="connsiteX139" fmla="*/ 523374 w 4344603"/>
              <a:gd name="connsiteY139" fmla="*/ 61361 h 1274145"/>
              <a:gd name="connsiteX140" fmla="*/ 523374 w 4344603"/>
              <a:gd name="connsiteY140" fmla="*/ 49330 h 1274145"/>
              <a:gd name="connsiteX141" fmla="*/ 475248 w 4344603"/>
              <a:gd name="connsiteY141" fmla="*/ 49330 h 1274145"/>
              <a:gd name="connsiteX142" fmla="*/ 475248 w 4344603"/>
              <a:gd name="connsiteY142" fmla="*/ 25267 h 1274145"/>
              <a:gd name="connsiteX143" fmla="*/ 268304 w 4344603"/>
              <a:gd name="connsiteY143" fmla="*/ 25267 h 1274145"/>
              <a:gd name="connsiteX144" fmla="*/ 268304 w 4344603"/>
              <a:gd name="connsiteY144" fmla="*/ 9626 h 1274145"/>
              <a:gd name="connsiteX145" fmla="*/ 204537 w 4344603"/>
              <a:gd name="connsiteY145" fmla="*/ 9626 h 1274145"/>
              <a:gd name="connsiteX146" fmla="*/ 204537 w 4344603"/>
              <a:gd name="connsiteY146" fmla="*/ 0 h 1274145"/>
              <a:gd name="connsiteX147" fmla="*/ 0 w 4344603"/>
              <a:gd name="connsiteY147" fmla="*/ 0 h 127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344603" h="1274145">
                <a:moveTo>
                  <a:pt x="4344603" y="1274145"/>
                </a:moveTo>
                <a:lnTo>
                  <a:pt x="3866950" y="1274145"/>
                </a:lnTo>
                <a:lnTo>
                  <a:pt x="3866950" y="1238050"/>
                </a:lnTo>
                <a:lnTo>
                  <a:pt x="3775510" y="1238050"/>
                </a:lnTo>
                <a:lnTo>
                  <a:pt x="3775510" y="1220002"/>
                </a:lnTo>
                <a:lnTo>
                  <a:pt x="3699711" y="1220002"/>
                </a:lnTo>
                <a:lnTo>
                  <a:pt x="3699711" y="1203158"/>
                </a:lnTo>
                <a:lnTo>
                  <a:pt x="3653991" y="1203158"/>
                </a:lnTo>
                <a:lnTo>
                  <a:pt x="3653991" y="1181501"/>
                </a:lnTo>
                <a:lnTo>
                  <a:pt x="3608271" y="1181501"/>
                </a:lnTo>
                <a:lnTo>
                  <a:pt x="3608271" y="1161048"/>
                </a:lnTo>
                <a:lnTo>
                  <a:pt x="3508409" y="1161048"/>
                </a:lnTo>
                <a:lnTo>
                  <a:pt x="3508409" y="1151422"/>
                </a:lnTo>
                <a:lnTo>
                  <a:pt x="3359217" y="1151422"/>
                </a:lnTo>
                <a:lnTo>
                  <a:pt x="3359217" y="1132172"/>
                </a:lnTo>
                <a:lnTo>
                  <a:pt x="3343576" y="1132172"/>
                </a:lnTo>
                <a:lnTo>
                  <a:pt x="3343576" y="1118937"/>
                </a:lnTo>
                <a:lnTo>
                  <a:pt x="3312294" y="1118937"/>
                </a:lnTo>
                <a:lnTo>
                  <a:pt x="3312294" y="1100890"/>
                </a:lnTo>
                <a:lnTo>
                  <a:pt x="3217244" y="1100890"/>
                </a:lnTo>
                <a:lnTo>
                  <a:pt x="3217244" y="1075623"/>
                </a:lnTo>
                <a:lnTo>
                  <a:pt x="3130617" y="1075623"/>
                </a:lnTo>
                <a:lnTo>
                  <a:pt x="3130617" y="1075623"/>
                </a:lnTo>
                <a:lnTo>
                  <a:pt x="3060834" y="1075623"/>
                </a:lnTo>
                <a:lnTo>
                  <a:pt x="3060834" y="1052763"/>
                </a:lnTo>
                <a:lnTo>
                  <a:pt x="3041583" y="1052763"/>
                </a:lnTo>
                <a:lnTo>
                  <a:pt x="3041583" y="1023888"/>
                </a:lnTo>
                <a:lnTo>
                  <a:pt x="3027145" y="1023888"/>
                </a:lnTo>
                <a:lnTo>
                  <a:pt x="3027145" y="1004637"/>
                </a:lnTo>
                <a:lnTo>
                  <a:pt x="2968191" y="1004637"/>
                </a:lnTo>
                <a:lnTo>
                  <a:pt x="2968191" y="984183"/>
                </a:lnTo>
                <a:lnTo>
                  <a:pt x="2926080" y="984183"/>
                </a:lnTo>
                <a:lnTo>
                  <a:pt x="2926080" y="970949"/>
                </a:lnTo>
                <a:lnTo>
                  <a:pt x="2903220" y="970949"/>
                </a:lnTo>
                <a:lnTo>
                  <a:pt x="2903220" y="942073"/>
                </a:lnTo>
                <a:lnTo>
                  <a:pt x="2815390" y="942073"/>
                </a:lnTo>
                <a:lnTo>
                  <a:pt x="2815390" y="934854"/>
                </a:lnTo>
                <a:lnTo>
                  <a:pt x="2738388" y="934854"/>
                </a:lnTo>
                <a:lnTo>
                  <a:pt x="2738388" y="919213"/>
                </a:lnTo>
                <a:lnTo>
                  <a:pt x="2716731" y="919213"/>
                </a:lnTo>
                <a:lnTo>
                  <a:pt x="2716731" y="898759"/>
                </a:lnTo>
                <a:lnTo>
                  <a:pt x="2681839" y="898759"/>
                </a:lnTo>
                <a:lnTo>
                  <a:pt x="2642135" y="898759"/>
                </a:lnTo>
                <a:lnTo>
                  <a:pt x="2642135" y="886728"/>
                </a:lnTo>
                <a:lnTo>
                  <a:pt x="2619275" y="886728"/>
                </a:lnTo>
                <a:lnTo>
                  <a:pt x="2619275" y="871087"/>
                </a:lnTo>
                <a:lnTo>
                  <a:pt x="2541070" y="871087"/>
                </a:lnTo>
                <a:lnTo>
                  <a:pt x="2541070" y="859055"/>
                </a:lnTo>
                <a:lnTo>
                  <a:pt x="2504975" y="859055"/>
                </a:lnTo>
                <a:lnTo>
                  <a:pt x="2504975" y="844617"/>
                </a:lnTo>
                <a:lnTo>
                  <a:pt x="2459255" y="844617"/>
                </a:lnTo>
                <a:lnTo>
                  <a:pt x="2459255" y="834992"/>
                </a:lnTo>
                <a:lnTo>
                  <a:pt x="2403910" y="834992"/>
                </a:lnTo>
                <a:lnTo>
                  <a:pt x="2403910" y="816945"/>
                </a:lnTo>
                <a:lnTo>
                  <a:pt x="2393081" y="816945"/>
                </a:lnTo>
                <a:lnTo>
                  <a:pt x="2393081" y="802507"/>
                </a:lnTo>
                <a:lnTo>
                  <a:pt x="2378643" y="802507"/>
                </a:lnTo>
                <a:lnTo>
                  <a:pt x="2378643" y="786866"/>
                </a:lnTo>
                <a:lnTo>
                  <a:pt x="2353377" y="786866"/>
                </a:lnTo>
                <a:lnTo>
                  <a:pt x="2353377" y="776037"/>
                </a:lnTo>
                <a:lnTo>
                  <a:pt x="2332923" y="776037"/>
                </a:lnTo>
                <a:lnTo>
                  <a:pt x="2332923" y="761599"/>
                </a:lnTo>
                <a:lnTo>
                  <a:pt x="2284797" y="761599"/>
                </a:lnTo>
                <a:lnTo>
                  <a:pt x="2284797" y="748365"/>
                </a:lnTo>
                <a:lnTo>
                  <a:pt x="2234264" y="748365"/>
                </a:lnTo>
                <a:lnTo>
                  <a:pt x="2234264" y="725505"/>
                </a:lnTo>
                <a:lnTo>
                  <a:pt x="2216217" y="725505"/>
                </a:lnTo>
                <a:lnTo>
                  <a:pt x="2216217" y="717082"/>
                </a:lnTo>
                <a:lnTo>
                  <a:pt x="2169294" y="717082"/>
                </a:lnTo>
                <a:lnTo>
                  <a:pt x="2169294" y="690613"/>
                </a:lnTo>
                <a:lnTo>
                  <a:pt x="2150043" y="690613"/>
                </a:lnTo>
                <a:lnTo>
                  <a:pt x="2150043" y="677378"/>
                </a:lnTo>
                <a:lnTo>
                  <a:pt x="2135605" y="677378"/>
                </a:lnTo>
                <a:lnTo>
                  <a:pt x="2135605" y="658128"/>
                </a:lnTo>
                <a:lnTo>
                  <a:pt x="2112745" y="658128"/>
                </a:lnTo>
                <a:lnTo>
                  <a:pt x="2112745" y="641283"/>
                </a:lnTo>
                <a:lnTo>
                  <a:pt x="2086276" y="641283"/>
                </a:lnTo>
                <a:lnTo>
                  <a:pt x="2086276" y="634065"/>
                </a:lnTo>
                <a:lnTo>
                  <a:pt x="2054994" y="634065"/>
                </a:lnTo>
                <a:lnTo>
                  <a:pt x="2054994" y="619627"/>
                </a:lnTo>
                <a:lnTo>
                  <a:pt x="2010477" y="619627"/>
                </a:lnTo>
                <a:lnTo>
                  <a:pt x="2010477" y="597970"/>
                </a:lnTo>
                <a:lnTo>
                  <a:pt x="1986414" y="597970"/>
                </a:lnTo>
                <a:lnTo>
                  <a:pt x="1950319" y="597970"/>
                </a:lnTo>
                <a:lnTo>
                  <a:pt x="1950319" y="575110"/>
                </a:lnTo>
                <a:lnTo>
                  <a:pt x="1838425" y="575110"/>
                </a:lnTo>
                <a:lnTo>
                  <a:pt x="1838425" y="560672"/>
                </a:lnTo>
                <a:lnTo>
                  <a:pt x="1805940" y="560672"/>
                </a:lnTo>
                <a:lnTo>
                  <a:pt x="1805940" y="545031"/>
                </a:lnTo>
                <a:lnTo>
                  <a:pt x="1762627" y="545031"/>
                </a:lnTo>
                <a:lnTo>
                  <a:pt x="1762627" y="526983"/>
                </a:lnTo>
                <a:lnTo>
                  <a:pt x="1702469" y="526983"/>
                </a:lnTo>
                <a:lnTo>
                  <a:pt x="1702469" y="506530"/>
                </a:lnTo>
                <a:lnTo>
                  <a:pt x="1689234" y="506530"/>
                </a:lnTo>
                <a:lnTo>
                  <a:pt x="1689234" y="478857"/>
                </a:lnTo>
                <a:lnTo>
                  <a:pt x="1572528" y="478857"/>
                </a:lnTo>
                <a:lnTo>
                  <a:pt x="1572528" y="463216"/>
                </a:lnTo>
                <a:lnTo>
                  <a:pt x="1558090" y="463216"/>
                </a:lnTo>
                <a:lnTo>
                  <a:pt x="1558090" y="452388"/>
                </a:lnTo>
                <a:lnTo>
                  <a:pt x="1538839" y="452388"/>
                </a:lnTo>
                <a:lnTo>
                  <a:pt x="1538839" y="441559"/>
                </a:lnTo>
                <a:lnTo>
                  <a:pt x="1483494" y="441559"/>
                </a:lnTo>
                <a:lnTo>
                  <a:pt x="1483494" y="427121"/>
                </a:lnTo>
                <a:lnTo>
                  <a:pt x="1463040" y="427121"/>
                </a:lnTo>
                <a:lnTo>
                  <a:pt x="1463040" y="399449"/>
                </a:lnTo>
                <a:lnTo>
                  <a:pt x="1437774" y="399449"/>
                </a:lnTo>
                <a:lnTo>
                  <a:pt x="1437774" y="383808"/>
                </a:lnTo>
                <a:lnTo>
                  <a:pt x="1398070" y="383808"/>
                </a:lnTo>
                <a:lnTo>
                  <a:pt x="1398070" y="353729"/>
                </a:lnTo>
                <a:lnTo>
                  <a:pt x="1361975" y="353729"/>
                </a:lnTo>
                <a:lnTo>
                  <a:pt x="1361975" y="322447"/>
                </a:lnTo>
                <a:lnTo>
                  <a:pt x="1303020" y="322447"/>
                </a:lnTo>
                <a:lnTo>
                  <a:pt x="1303020" y="300790"/>
                </a:lnTo>
                <a:lnTo>
                  <a:pt x="1266925" y="300790"/>
                </a:lnTo>
                <a:lnTo>
                  <a:pt x="1266925" y="286352"/>
                </a:lnTo>
                <a:lnTo>
                  <a:pt x="1235643" y="286352"/>
                </a:lnTo>
                <a:lnTo>
                  <a:pt x="1235643" y="270711"/>
                </a:lnTo>
                <a:lnTo>
                  <a:pt x="1199549" y="270711"/>
                </a:lnTo>
                <a:lnTo>
                  <a:pt x="1199549" y="253867"/>
                </a:lnTo>
                <a:lnTo>
                  <a:pt x="1108109" y="253867"/>
                </a:lnTo>
                <a:lnTo>
                  <a:pt x="1108109" y="231007"/>
                </a:lnTo>
                <a:lnTo>
                  <a:pt x="1031107" y="231007"/>
                </a:lnTo>
                <a:lnTo>
                  <a:pt x="1031107" y="216569"/>
                </a:lnTo>
                <a:lnTo>
                  <a:pt x="956511" y="216569"/>
                </a:lnTo>
                <a:lnTo>
                  <a:pt x="956511" y="199725"/>
                </a:lnTo>
                <a:lnTo>
                  <a:pt x="911994" y="199725"/>
                </a:lnTo>
                <a:lnTo>
                  <a:pt x="911994" y="173255"/>
                </a:lnTo>
                <a:lnTo>
                  <a:pt x="884321" y="173255"/>
                </a:lnTo>
                <a:lnTo>
                  <a:pt x="884321" y="154005"/>
                </a:lnTo>
                <a:lnTo>
                  <a:pt x="866274" y="154005"/>
                </a:lnTo>
                <a:lnTo>
                  <a:pt x="866274" y="137160"/>
                </a:lnTo>
                <a:lnTo>
                  <a:pt x="798897" y="137160"/>
                </a:lnTo>
                <a:lnTo>
                  <a:pt x="798897" y="120316"/>
                </a:lnTo>
                <a:lnTo>
                  <a:pt x="782053" y="120316"/>
                </a:lnTo>
                <a:lnTo>
                  <a:pt x="782053" y="91440"/>
                </a:lnTo>
                <a:lnTo>
                  <a:pt x="760396" y="91440"/>
                </a:lnTo>
                <a:lnTo>
                  <a:pt x="760396" y="77002"/>
                </a:lnTo>
                <a:lnTo>
                  <a:pt x="622033" y="77002"/>
                </a:lnTo>
                <a:lnTo>
                  <a:pt x="622033" y="61361"/>
                </a:lnTo>
                <a:lnTo>
                  <a:pt x="523374" y="61361"/>
                </a:lnTo>
                <a:lnTo>
                  <a:pt x="523374" y="49330"/>
                </a:lnTo>
                <a:lnTo>
                  <a:pt x="475248" y="49330"/>
                </a:lnTo>
                <a:lnTo>
                  <a:pt x="475248" y="25267"/>
                </a:lnTo>
                <a:lnTo>
                  <a:pt x="268304" y="25267"/>
                </a:lnTo>
                <a:lnTo>
                  <a:pt x="268304" y="9626"/>
                </a:lnTo>
                <a:lnTo>
                  <a:pt x="204537" y="9626"/>
                </a:lnTo>
                <a:lnTo>
                  <a:pt x="204537"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46" name="Group 145">
            <a:extLst>
              <a:ext uri="{FF2B5EF4-FFF2-40B4-BE49-F238E27FC236}">
                <a16:creationId xmlns:a16="http://schemas.microsoft.com/office/drawing/2014/main" id="{1DA00ECC-D430-1508-45DA-3B8D7238A686}"/>
              </a:ext>
            </a:extLst>
          </p:cNvPr>
          <p:cNvGrpSpPr/>
          <p:nvPr/>
        </p:nvGrpSpPr>
        <p:grpSpPr>
          <a:xfrm>
            <a:off x="1387372" y="1894445"/>
            <a:ext cx="4392733" cy="1324677"/>
            <a:chOff x="1525601" y="1734952"/>
            <a:chExt cx="4392733" cy="1324677"/>
          </a:xfrm>
        </p:grpSpPr>
        <p:sp>
          <p:nvSpPr>
            <p:cNvPr id="141" name="Oval 140">
              <a:extLst>
                <a:ext uri="{FF2B5EF4-FFF2-40B4-BE49-F238E27FC236}">
                  <a16:creationId xmlns:a16="http://schemas.microsoft.com/office/drawing/2014/main" id="{D409822B-3445-0F39-EADE-9FE16C4F0CA3}"/>
                </a:ext>
              </a:extLst>
            </p:cNvPr>
            <p:cNvSpPr/>
            <p:nvPr/>
          </p:nvSpPr>
          <p:spPr bwMode="auto">
            <a:xfrm>
              <a:off x="1556884" y="173495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5" name="Group 144">
              <a:extLst>
                <a:ext uri="{FF2B5EF4-FFF2-40B4-BE49-F238E27FC236}">
                  <a16:creationId xmlns:a16="http://schemas.microsoft.com/office/drawing/2014/main" id="{94F9101C-D4A0-76EF-F3D7-74E0F7D5513C}"/>
                </a:ext>
              </a:extLst>
            </p:cNvPr>
            <p:cNvGrpSpPr/>
            <p:nvPr/>
          </p:nvGrpSpPr>
          <p:grpSpPr>
            <a:xfrm>
              <a:off x="1525601" y="1734952"/>
              <a:ext cx="4392733" cy="1324677"/>
              <a:chOff x="1525601" y="1734952"/>
              <a:chExt cx="4392733" cy="1324677"/>
            </a:xfrm>
          </p:grpSpPr>
          <p:grpSp>
            <p:nvGrpSpPr>
              <p:cNvPr id="144" name="Group 143">
                <a:extLst>
                  <a:ext uri="{FF2B5EF4-FFF2-40B4-BE49-F238E27FC236}">
                    <a16:creationId xmlns:a16="http://schemas.microsoft.com/office/drawing/2014/main" id="{997A4FA1-01B1-15A6-445D-DDB35B4664CC}"/>
                  </a:ext>
                </a:extLst>
              </p:cNvPr>
              <p:cNvGrpSpPr/>
              <p:nvPr/>
            </p:nvGrpSpPr>
            <p:grpSpPr>
              <a:xfrm>
                <a:off x="4865568" y="2867124"/>
                <a:ext cx="1052766" cy="192505"/>
                <a:chOff x="4865568" y="2867124"/>
                <a:chExt cx="1052766" cy="192505"/>
              </a:xfrm>
            </p:grpSpPr>
            <p:sp>
              <p:nvSpPr>
                <p:cNvPr id="73" name="Oval 72">
                  <a:extLst>
                    <a:ext uri="{FF2B5EF4-FFF2-40B4-BE49-F238E27FC236}">
                      <a16:creationId xmlns:a16="http://schemas.microsoft.com/office/drawing/2014/main" id="{28ACB1B6-7284-9443-66A6-797C6126201E}"/>
                    </a:ext>
                  </a:extLst>
                </p:cNvPr>
                <p:cNvSpPr/>
                <p:nvPr/>
              </p:nvSpPr>
              <p:spPr bwMode="auto">
                <a:xfrm>
                  <a:off x="5867801"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AAA7D268-04C8-7C28-3A1B-7B40E350AE53}"/>
                    </a:ext>
                  </a:extLst>
                </p:cNvPr>
                <p:cNvSpPr/>
                <p:nvPr/>
              </p:nvSpPr>
              <p:spPr bwMode="auto">
                <a:xfrm>
                  <a:off x="5829300"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0A3779FA-0BA6-CA72-2510-EC975F11321C}"/>
                    </a:ext>
                  </a:extLst>
                </p:cNvPr>
                <p:cNvSpPr/>
                <p:nvPr/>
              </p:nvSpPr>
              <p:spPr bwMode="auto">
                <a:xfrm>
                  <a:off x="5711391"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C2E6499C-05C6-45CA-FBEA-35E968140AB2}"/>
                    </a:ext>
                  </a:extLst>
                </p:cNvPr>
                <p:cNvSpPr/>
                <p:nvPr/>
              </p:nvSpPr>
              <p:spPr bwMode="auto">
                <a:xfrm>
                  <a:off x="5669280"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07EC916C-5076-16CC-28B1-0FF1674BE5BB}"/>
                    </a:ext>
                  </a:extLst>
                </p:cNvPr>
                <p:cNvSpPr/>
                <p:nvPr/>
              </p:nvSpPr>
              <p:spPr bwMode="auto">
                <a:xfrm>
                  <a:off x="5651233"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DAE6C65B-A150-0A1E-843B-35DBCD13CA4A}"/>
                    </a:ext>
                  </a:extLst>
                </p:cNvPr>
                <p:cNvSpPr/>
                <p:nvPr/>
              </p:nvSpPr>
              <p:spPr bwMode="auto">
                <a:xfrm>
                  <a:off x="5639201"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63C13C17-43DD-3E89-7F61-57CBD1527CF3}"/>
                    </a:ext>
                  </a:extLst>
                </p:cNvPr>
                <p:cNvSpPr/>
                <p:nvPr/>
              </p:nvSpPr>
              <p:spPr bwMode="auto">
                <a:xfrm>
                  <a:off x="5619950"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3393481E-0DF6-3964-4674-878251355FE7}"/>
                    </a:ext>
                  </a:extLst>
                </p:cNvPr>
                <p:cNvSpPr/>
                <p:nvPr/>
              </p:nvSpPr>
              <p:spPr bwMode="auto">
                <a:xfrm>
                  <a:off x="5604309"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733D5625-80FE-22B6-9093-BC4466308896}"/>
                    </a:ext>
                  </a:extLst>
                </p:cNvPr>
                <p:cNvSpPr/>
                <p:nvPr/>
              </p:nvSpPr>
              <p:spPr bwMode="auto">
                <a:xfrm>
                  <a:off x="5593480"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29F82350-1986-B0E5-BBF2-2EBFC34E75D2}"/>
                    </a:ext>
                  </a:extLst>
                </p:cNvPr>
                <p:cNvSpPr/>
                <p:nvPr/>
              </p:nvSpPr>
              <p:spPr bwMode="auto">
                <a:xfrm>
                  <a:off x="5523697"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AFA7B354-1F7F-3DB1-30A8-7150282934C5}"/>
                    </a:ext>
                  </a:extLst>
                </p:cNvPr>
                <p:cNvSpPr/>
                <p:nvPr/>
              </p:nvSpPr>
              <p:spPr bwMode="auto">
                <a:xfrm>
                  <a:off x="5516478"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32CD76CF-CC73-523F-BE67-60AF2A2CAED5}"/>
                    </a:ext>
                  </a:extLst>
                </p:cNvPr>
                <p:cNvSpPr/>
                <p:nvPr/>
              </p:nvSpPr>
              <p:spPr bwMode="auto">
                <a:xfrm>
                  <a:off x="5504446"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A8F63A69-CDB0-68DA-0E45-59522B666BE8}"/>
                    </a:ext>
                  </a:extLst>
                </p:cNvPr>
                <p:cNvSpPr/>
                <p:nvPr/>
              </p:nvSpPr>
              <p:spPr bwMode="auto">
                <a:xfrm>
                  <a:off x="5497227"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44BE0212-88AF-CCA8-CD83-B5A7953485EE}"/>
                    </a:ext>
                  </a:extLst>
                </p:cNvPr>
                <p:cNvSpPr/>
                <p:nvPr/>
              </p:nvSpPr>
              <p:spPr bwMode="auto">
                <a:xfrm>
                  <a:off x="5444288"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1400AB5D-53A4-A06D-BBC5-455EDE83D501}"/>
                    </a:ext>
                  </a:extLst>
                </p:cNvPr>
                <p:cNvSpPr/>
                <p:nvPr/>
              </p:nvSpPr>
              <p:spPr bwMode="auto">
                <a:xfrm>
                  <a:off x="5417818"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E074AC53-456C-B070-74A6-E6C87C065C3C}"/>
                    </a:ext>
                  </a:extLst>
                </p:cNvPr>
                <p:cNvSpPr/>
                <p:nvPr/>
              </p:nvSpPr>
              <p:spPr bwMode="auto">
                <a:xfrm>
                  <a:off x="5411803" y="300909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0028CEF9-A7C8-6177-E902-EACC8E1F8AD1}"/>
                    </a:ext>
                  </a:extLst>
                </p:cNvPr>
                <p:cNvSpPr/>
                <p:nvPr/>
              </p:nvSpPr>
              <p:spPr bwMode="auto">
                <a:xfrm>
                  <a:off x="5374505" y="2974205"/>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EEBAFA39-217B-3999-DB31-346E004736D0}"/>
                    </a:ext>
                  </a:extLst>
                </p:cNvPr>
                <p:cNvSpPr/>
                <p:nvPr/>
              </p:nvSpPr>
              <p:spPr bwMode="auto">
                <a:xfrm>
                  <a:off x="5355254" y="2974205"/>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DBF3CC0A-0BC2-42C5-5759-6702CAA0155C}"/>
                    </a:ext>
                  </a:extLst>
                </p:cNvPr>
                <p:cNvSpPr/>
                <p:nvPr/>
              </p:nvSpPr>
              <p:spPr bwMode="auto">
                <a:xfrm>
                  <a:off x="5343222" y="2974205"/>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6DFE8DA6-E449-DF84-A9BF-F3D741F420B9}"/>
                    </a:ext>
                  </a:extLst>
                </p:cNvPr>
                <p:cNvSpPr/>
                <p:nvPr/>
              </p:nvSpPr>
              <p:spPr bwMode="auto">
                <a:xfrm>
                  <a:off x="5317956" y="2974205"/>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DEAAA25E-658E-7144-CCA3-914D751AA115}"/>
                    </a:ext>
                  </a:extLst>
                </p:cNvPr>
                <p:cNvSpPr/>
                <p:nvPr/>
              </p:nvSpPr>
              <p:spPr bwMode="auto">
                <a:xfrm>
                  <a:off x="5301112" y="2974205"/>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D4E06BCD-AA20-329A-CE91-6EA96F5C6AF3}"/>
                    </a:ext>
                  </a:extLst>
                </p:cNvPr>
                <p:cNvSpPr/>
                <p:nvPr/>
              </p:nvSpPr>
              <p:spPr bwMode="auto">
                <a:xfrm>
                  <a:off x="5281861" y="295736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DBDC0D99-9AFA-73E3-CE69-A6C56DA0C15F}"/>
                    </a:ext>
                  </a:extLst>
                </p:cNvPr>
                <p:cNvSpPr/>
                <p:nvPr/>
              </p:nvSpPr>
              <p:spPr bwMode="auto">
                <a:xfrm>
                  <a:off x="5249376" y="295736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EEA1CC5E-14DC-6921-8D8E-D421535A6F5A}"/>
                    </a:ext>
                  </a:extLst>
                </p:cNvPr>
                <p:cNvSpPr/>
                <p:nvPr/>
              </p:nvSpPr>
              <p:spPr bwMode="auto">
                <a:xfrm>
                  <a:off x="5240954" y="295736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62EFFDE4-0C6C-491A-6810-346235DFE900}"/>
                    </a:ext>
                  </a:extLst>
                </p:cNvPr>
                <p:cNvSpPr/>
                <p:nvPr/>
              </p:nvSpPr>
              <p:spPr bwMode="auto">
                <a:xfrm>
                  <a:off x="5263814" y="295736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EC7A82FA-0E90-8072-49BF-B1D853ADFF84}"/>
                    </a:ext>
                  </a:extLst>
                </p:cNvPr>
                <p:cNvSpPr/>
                <p:nvPr/>
              </p:nvSpPr>
              <p:spPr bwMode="auto">
                <a:xfrm>
                  <a:off x="5272236" y="295736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0BF60290-6665-CDC0-BF55-4ABC5412C9C8}"/>
                    </a:ext>
                  </a:extLst>
                </p:cNvPr>
                <p:cNvSpPr/>
                <p:nvPr/>
              </p:nvSpPr>
              <p:spPr bwMode="auto">
                <a:xfrm>
                  <a:off x="5172374" y="294172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A7BF6D86-C112-5611-1B02-428E93282D8E}"/>
                    </a:ext>
                  </a:extLst>
                </p:cNvPr>
                <p:cNvSpPr/>
                <p:nvPr/>
              </p:nvSpPr>
              <p:spPr bwMode="auto">
                <a:xfrm>
                  <a:off x="5169968" y="292848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47BC1B53-2F1B-5CE7-6B3C-D810DB8A667F}"/>
                    </a:ext>
                  </a:extLst>
                </p:cNvPr>
                <p:cNvSpPr/>
                <p:nvPr/>
              </p:nvSpPr>
              <p:spPr bwMode="auto">
                <a:xfrm>
                  <a:off x="5123044" y="290682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91A463A9-1E69-21CB-B616-E8EBC1917D51}"/>
                    </a:ext>
                  </a:extLst>
                </p:cNvPr>
                <p:cNvSpPr/>
                <p:nvPr/>
              </p:nvSpPr>
              <p:spPr bwMode="auto">
                <a:xfrm>
                  <a:off x="5098981" y="290682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76A78EB9-6AD6-72BB-6F01-3A1CFD31A729}"/>
                    </a:ext>
                  </a:extLst>
                </p:cNvPr>
                <p:cNvSpPr/>
                <p:nvPr/>
              </p:nvSpPr>
              <p:spPr bwMode="auto">
                <a:xfrm>
                  <a:off x="5078527" y="290682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ED1F84D1-312C-35E6-F072-D49694E94AE3}"/>
                    </a:ext>
                  </a:extLst>
                </p:cNvPr>
                <p:cNvSpPr/>
                <p:nvPr/>
              </p:nvSpPr>
              <p:spPr bwMode="auto">
                <a:xfrm>
                  <a:off x="5060480" y="290682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3BD03D1B-CBF9-8B47-45B3-5B1E8FBBB62D}"/>
                    </a:ext>
                  </a:extLst>
                </p:cNvPr>
                <p:cNvSpPr/>
                <p:nvPr/>
              </p:nvSpPr>
              <p:spPr bwMode="auto">
                <a:xfrm>
                  <a:off x="5038823" y="2894797"/>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A7AB820A-FCB8-27CC-A3E2-06E09A1A6F07}"/>
                    </a:ext>
                  </a:extLst>
                </p:cNvPr>
                <p:cNvSpPr/>
                <p:nvPr/>
              </p:nvSpPr>
              <p:spPr bwMode="auto">
                <a:xfrm>
                  <a:off x="5018369" y="2894797"/>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CDB7DCB0-1A40-D1B9-5340-822F5EB59952}"/>
                    </a:ext>
                  </a:extLst>
                </p:cNvPr>
                <p:cNvSpPr/>
                <p:nvPr/>
              </p:nvSpPr>
              <p:spPr bwMode="auto">
                <a:xfrm>
                  <a:off x="4996712" y="2894797"/>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5A7D8320-F70F-5B4D-08B4-6D460D941883}"/>
                    </a:ext>
                  </a:extLst>
                </p:cNvPr>
                <p:cNvSpPr/>
                <p:nvPr/>
              </p:nvSpPr>
              <p:spPr bwMode="auto">
                <a:xfrm>
                  <a:off x="4969039" y="2894797"/>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8F7B9F68-994C-BD7F-B8E5-318BEB6704E6}"/>
                    </a:ext>
                  </a:extLst>
                </p:cNvPr>
                <p:cNvSpPr/>
                <p:nvPr/>
              </p:nvSpPr>
              <p:spPr bwMode="auto">
                <a:xfrm>
                  <a:off x="4943773" y="288035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0F625CAD-770D-6D37-8DA6-76D5A09FEFC4}"/>
                    </a:ext>
                  </a:extLst>
                </p:cNvPr>
                <p:cNvSpPr/>
                <p:nvPr/>
              </p:nvSpPr>
              <p:spPr bwMode="auto">
                <a:xfrm>
                  <a:off x="4922116" y="288035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354389F4-3809-6C0F-B80F-2BD2A375AA85}"/>
                    </a:ext>
                  </a:extLst>
                </p:cNvPr>
                <p:cNvSpPr/>
                <p:nvPr/>
              </p:nvSpPr>
              <p:spPr bwMode="auto">
                <a:xfrm>
                  <a:off x="4898053" y="288035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C89C3562-C730-B104-831D-C3FC4EB7B651}"/>
                    </a:ext>
                  </a:extLst>
                </p:cNvPr>
                <p:cNvSpPr/>
                <p:nvPr/>
              </p:nvSpPr>
              <p:spPr bwMode="auto">
                <a:xfrm>
                  <a:off x="4890834" y="288035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2C3565C6-61B0-51A1-3AFF-12AB35EDA048}"/>
                    </a:ext>
                  </a:extLst>
                </p:cNvPr>
                <p:cNvSpPr/>
                <p:nvPr/>
              </p:nvSpPr>
              <p:spPr bwMode="auto">
                <a:xfrm>
                  <a:off x="4865568" y="286712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43" name="Group 142">
                <a:extLst>
                  <a:ext uri="{FF2B5EF4-FFF2-40B4-BE49-F238E27FC236}">
                    <a16:creationId xmlns:a16="http://schemas.microsoft.com/office/drawing/2014/main" id="{1A701F86-27B9-F0B8-C14B-569A1E900F7E}"/>
                  </a:ext>
                </a:extLst>
              </p:cNvPr>
              <p:cNvGrpSpPr/>
              <p:nvPr/>
            </p:nvGrpSpPr>
            <p:grpSpPr>
              <a:xfrm>
                <a:off x="1566509" y="1734952"/>
                <a:ext cx="3336358" cy="1182705"/>
                <a:chOff x="1566509" y="1734952"/>
                <a:chExt cx="3336358" cy="1182705"/>
              </a:xfrm>
            </p:grpSpPr>
            <p:sp>
              <p:nvSpPr>
                <p:cNvPr id="115" name="Oval 114">
                  <a:extLst>
                    <a:ext uri="{FF2B5EF4-FFF2-40B4-BE49-F238E27FC236}">
                      <a16:creationId xmlns:a16="http://schemas.microsoft.com/office/drawing/2014/main" id="{1B94DBA5-19D1-ED1A-E150-71E9DAA33736}"/>
                    </a:ext>
                  </a:extLst>
                </p:cNvPr>
                <p:cNvSpPr/>
                <p:nvPr/>
              </p:nvSpPr>
              <p:spPr bwMode="auto">
                <a:xfrm>
                  <a:off x="4852334" y="286712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B941061F-6B9A-F296-444E-46D135E4235C}"/>
                    </a:ext>
                  </a:extLst>
                </p:cNvPr>
                <p:cNvSpPr/>
                <p:nvPr/>
              </p:nvSpPr>
              <p:spPr bwMode="auto">
                <a:xfrm>
                  <a:off x="4835489" y="284426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439E66EF-6335-5E81-8CAB-94F10D174BC3}"/>
                    </a:ext>
                  </a:extLst>
                </p:cNvPr>
                <p:cNvSpPr/>
                <p:nvPr/>
              </p:nvSpPr>
              <p:spPr bwMode="auto">
                <a:xfrm>
                  <a:off x="4819848" y="284426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339CDB49-8232-E112-BEDC-FB632FF1E3F1}"/>
                    </a:ext>
                  </a:extLst>
                </p:cNvPr>
                <p:cNvSpPr/>
                <p:nvPr/>
              </p:nvSpPr>
              <p:spPr bwMode="auto">
                <a:xfrm>
                  <a:off x="4772925" y="284426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DA73D498-49A2-D5BB-A258-DBAA79659B77}"/>
                    </a:ext>
                  </a:extLst>
                </p:cNvPr>
                <p:cNvSpPr/>
                <p:nvPr/>
              </p:nvSpPr>
              <p:spPr bwMode="auto">
                <a:xfrm>
                  <a:off x="4758488" y="284426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EBF42193-070C-49A3-59F9-05A498DB64D4}"/>
                    </a:ext>
                  </a:extLst>
                </p:cNvPr>
                <p:cNvSpPr/>
                <p:nvPr/>
              </p:nvSpPr>
              <p:spPr bwMode="auto">
                <a:xfrm>
                  <a:off x="4740441" y="282140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559B4E5A-587C-9A4E-FC40-C49A9124A366}"/>
                    </a:ext>
                  </a:extLst>
                </p:cNvPr>
                <p:cNvSpPr/>
                <p:nvPr/>
              </p:nvSpPr>
              <p:spPr bwMode="auto">
                <a:xfrm>
                  <a:off x="4724799" y="282140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D08443FF-C0A5-21D4-3D1F-C1BF7553D5CF}"/>
                    </a:ext>
                  </a:extLst>
                </p:cNvPr>
                <p:cNvSpPr/>
                <p:nvPr/>
              </p:nvSpPr>
              <p:spPr bwMode="auto">
                <a:xfrm>
                  <a:off x="4705548" y="282140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DFE67B6E-54A0-3266-6ED1-75F5E9232507}"/>
                    </a:ext>
                  </a:extLst>
                </p:cNvPr>
                <p:cNvSpPr/>
                <p:nvPr/>
              </p:nvSpPr>
              <p:spPr bwMode="auto">
                <a:xfrm>
                  <a:off x="4694720" y="282140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92149481-EDCE-C7CA-ACA6-6B95C69556F3}"/>
                    </a:ext>
                  </a:extLst>
                </p:cNvPr>
                <p:cNvSpPr/>
                <p:nvPr/>
              </p:nvSpPr>
              <p:spPr bwMode="auto">
                <a:xfrm>
                  <a:off x="4669453" y="282140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73B1D945-88B4-2AD8-F16B-4F8724BA09AA}"/>
                    </a:ext>
                  </a:extLst>
                </p:cNvPr>
                <p:cNvSpPr/>
                <p:nvPr/>
              </p:nvSpPr>
              <p:spPr bwMode="auto">
                <a:xfrm>
                  <a:off x="4680282" y="282140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790DC98A-2865-AFC8-CEFD-948567260A47}"/>
                    </a:ext>
                  </a:extLst>
                </p:cNvPr>
                <p:cNvSpPr/>
                <p:nvPr/>
              </p:nvSpPr>
              <p:spPr bwMode="auto">
                <a:xfrm>
                  <a:off x="4640578" y="2810575"/>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58C3EF27-F7F0-95D7-0FFA-7BCFABA2AF27}"/>
                    </a:ext>
                  </a:extLst>
                </p:cNvPr>
                <p:cNvSpPr/>
                <p:nvPr/>
              </p:nvSpPr>
              <p:spPr bwMode="auto">
                <a:xfrm>
                  <a:off x="4373476" y="269507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E9DB4B4C-5555-7653-B15F-3F3563A47994}"/>
                    </a:ext>
                  </a:extLst>
                </p:cNvPr>
                <p:cNvSpPr/>
                <p:nvPr/>
              </p:nvSpPr>
              <p:spPr bwMode="auto">
                <a:xfrm>
                  <a:off x="4082312" y="260483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D9293181-99A7-EC30-910B-7DF14304ADB3}"/>
                    </a:ext>
                  </a:extLst>
                </p:cNvPr>
                <p:cNvSpPr/>
                <p:nvPr/>
              </p:nvSpPr>
              <p:spPr bwMode="auto">
                <a:xfrm>
                  <a:off x="4047421" y="259400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D6CEAD95-131B-6579-5ACB-4EDA3704BF9B}"/>
                    </a:ext>
                  </a:extLst>
                </p:cNvPr>
                <p:cNvSpPr/>
                <p:nvPr/>
              </p:nvSpPr>
              <p:spPr bwMode="auto">
                <a:xfrm>
                  <a:off x="3155881" y="220418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1D02BBB9-3D96-BB83-AFE4-5CC65B16783A}"/>
                    </a:ext>
                  </a:extLst>
                </p:cNvPr>
                <p:cNvSpPr/>
                <p:nvPr/>
              </p:nvSpPr>
              <p:spPr bwMode="auto">
                <a:xfrm>
                  <a:off x="3332745" y="2300435"/>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06B8A2C0-6362-7CD0-DD36-5EC63839742D}"/>
                    </a:ext>
                  </a:extLst>
                </p:cNvPr>
                <p:cNvSpPr/>
                <p:nvPr/>
              </p:nvSpPr>
              <p:spPr bwMode="auto">
                <a:xfrm>
                  <a:off x="3090911" y="220779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46A08829-03F5-0006-59CE-F9FC38ADD5BD}"/>
                    </a:ext>
                  </a:extLst>
                </p:cNvPr>
                <p:cNvSpPr/>
                <p:nvPr/>
              </p:nvSpPr>
              <p:spPr bwMode="auto">
                <a:xfrm>
                  <a:off x="2686650" y="198761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44FC0D4E-A699-5565-0684-235D6C1D0394}"/>
                    </a:ext>
                  </a:extLst>
                </p:cNvPr>
                <p:cNvSpPr/>
                <p:nvPr/>
              </p:nvSpPr>
              <p:spPr bwMode="auto">
                <a:xfrm>
                  <a:off x="2506177" y="194550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88156665-818B-E130-6429-1605F365D3EA}"/>
                    </a:ext>
                  </a:extLst>
                </p:cNvPr>
                <p:cNvSpPr/>
                <p:nvPr/>
              </p:nvSpPr>
              <p:spPr bwMode="auto">
                <a:xfrm>
                  <a:off x="2331719" y="187211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BD1BBFEA-8554-8017-7667-0077D4E235D6}"/>
                    </a:ext>
                  </a:extLst>
                </p:cNvPr>
                <p:cNvSpPr/>
                <p:nvPr/>
              </p:nvSpPr>
              <p:spPr bwMode="auto">
                <a:xfrm>
                  <a:off x="1920239" y="176623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F420094F-1D68-5DDE-4FC5-E639E690CCCD}"/>
                    </a:ext>
                  </a:extLst>
                </p:cNvPr>
                <p:cNvSpPr/>
                <p:nvPr/>
              </p:nvSpPr>
              <p:spPr bwMode="auto">
                <a:xfrm>
                  <a:off x="1869706" y="176623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E5CEBF09-4F9E-75BF-5C11-0DF51C2DDCC2}"/>
                    </a:ext>
                  </a:extLst>
                </p:cNvPr>
                <p:cNvSpPr/>
                <p:nvPr/>
              </p:nvSpPr>
              <p:spPr bwMode="auto">
                <a:xfrm>
                  <a:off x="1709686" y="173495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6FF084AD-28D5-6163-E126-8D252ECD4364}"/>
                    </a:ext>
                  </a:extLst>
                </p:cNvPr>
                <p:cNvSpPr/>
                <p:nvPr/>
              </p:nvSpPr>
              <p:spPr bwMode="auto">
                <a:xfrm>
                  <a:off x="1592979" y="173495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08E6E99B-DE95-EDB1-350C-016DDFA10C68}"/>
                    </a:ext>
                  </a:extLst>
                </p:cNvPr>
                <p:cNvSpPr/>
                <p:nvPr/>
              </p:nvSpPr>
              <p:spPr bwMode="auto">
                <a:xfrm>
                  <a:off x="1566509" y="173495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2" name="Oval 141">
                <a:extLst>
                  <a:ext uri="{FF2B5EF4-FFF2-40B4-BE49-F238E27FC236}">
                    <a16:creationId xmlns:a16="http://schemas.microsoft.com/office/drawing/2014/main" id="{90F96910-5D08-BDD8-C812-B07ED4ACD267}"/>
                  </a:ext>
                </a:extLst>
              </p:cNvPr>
              <p:cNvSpPr/>
              <p:nvPr/>
            </p:nvSpPr>
            <p:spPr bwMode="auto">
              <a:xfrm>
                <a:off x="1525601" y="173495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12" name="TextBox 211">
            <a:extLst>
              <a:ext uri="{FF2B5EF4-FFF2-40B4-BE49-F238E27FC236}">
                <a16:creationId xmlns:a16="http://schemas.microsoft.com/office/drawing/2014/main" id="{D7DF6E42-82B0-F803-D923-052D946AEABF}"/>
              </a:ext>
            </a:extLst>
          </p:cNvPr>
          <p:cNvSpPr txBox="1"/>
          <p:nvPr/>
        </p:nvSpPr>
        <p:spPr bwMode="auto">
          <a:xfrm>
            <a:off x="2513920" y="2907523"/>
            <a:ext cx="16790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43.2 mo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 40.0-48.9)</a:t>
            </a:r>
          </a:p>
        </p:txBody>
      </p:sp>
      <p:sp>
        <p:nvSpPr>
          <p:cNvPr id="213" name="TextBox 212">
            <a:extLst>
              <a:ext uri="{FF2B5EF4-FFF2-40B4-BE49-F238E27FC236}">
                <a16:creationId xmlns:a16="http://schemas.microsoft.com/office/drawing/2014/main" id="{F3124BD8-62F9-B267-EF50-71D1E26E8D6F}"/>
              </a:ext>
            </a:extLst>
          </p:cNvPr>
          <p:cNvSpPr txBox="1"/>
          <p:nvPr/>
        </p:nvSpPr>
        <p:spPr bwMode="auto">
          <a:xfrm>
            <a:off x="3602926" y="2030748"/>
            <a:ext cx="2597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(95% CI: NE-NE)</a:t>
            </a:r>
          </a:p>
        </p:txBody>
      </p:sp>
      <p:grpSp>
        <p:nvGrpSpPr>
          <p:cNvPr id="237" name="Group 236">
            <a:extLst>
              <a:ext uri="{FF2B5EF4-FFF2-40B4-BE49-F238E27FC236}">
                <a16:creationId xmlns:a16="http://schemas.microsoft.com/office/drawing/2014/main" id="{38E526E5-5F2B-9969-FBD0-49C01E544C1C}"/>
              </a:ext>
            </a:extLst>
          </p:cNvPr>
          <p:cNvGrpSpPr/>
          <p:nvPr/>
        </p:nvGrpSpPr>
        <p:grpSpPr>
          <a:xfrm>
            <a:off x="7044593" y="4768266"/>
            <a:ext cx="4397947" cy="75996"/>
            <a:chOff x="7182822" y="4608772"/>
            <a:chExt cx="4397947" cy="299080"/>
          </a:xfrm>
        </p:grpSpPr>
        <p:cxnSp>
          <p:nvCxnSpPr>
            <p:cNvPr id="216" name="Straight Connector 215">
              <a:extLst>
                <a:ext uri="{FF2B5EF4-FFF2-40B4-BE49-F238E27FC236}">
                  <a16:creationId xmlns:a16="http://schemas.microsoft.com/office/drawing/2014/main" id="{7F328564-F4E7-3139-CD8F-67E744EC08D5}"/>
                </a:ext>
              </a:extLst>
            </p:cNvPr>
            <p:cNvCxnSpPr/>
            <p:nvPr/>
          </p:nvCxnSpPr>
          <p:spPr bwMode="auto">
            <a:xfrm>
              <a:off x="7182822"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2693C4ED-CD7F-E272-D45E-DBE12FF068BA}"/>
                </a:ext>
              </a:extLst>
            </p:cNvPr>
            <p:cNvCxnSpPr/>
            <p:nvPr/>
          </p:nvCxnSpPr>
          <p:spPr bwMode="auto">
            <a:xfrm>
              <a:off x="7402719"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A969DD7-F7F0-E69C-FD84-5434EB809EE0}"/>
                </a:ext>
              </a:extLst>
            </p:cNvPr>
            <p:cNvCxnSpPr/>
            <p:nvPr/>
          </p:nvCxnSpPr>
          <p:spPr bwMode="auto">
            <a:xfrm>
              <a:off x="7622616"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1E9E5AE-0A57-E17C-890E-944B1ED52242}"/>
                </a:ext>
              </a:extLst>
            </p:cNvPr>
            <p:cNvCxnSpPr/>
            <p:nvPr/>
          </p:nvCxnSpPr>
          <p:spPr bwMode="auto">
            <a:xfrm>
              <a:off x="7842513"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83021982-F790-65B7-0C15-ADCDD854480F}"/>
                </a:ext>
              </a:extLst>
            </p:cNvPr>
            <p:cNvCxnSpPr/>
            <p:nvPr/>
          </p:nvCxnSpPr>
          <p:spPr bwMode="auto">
            <a:xfrm>
              <a:off x="8062410"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FA077859-91E4-DF45-90DD-7B2BDE27AE19}"/>
                </a:ext>
              </a:extLst>
            </p:cNvPr>
            <p:cNvCxnSpPr/>
            <p:nvPr/>
          </p:nvCxnSpPr>
          <p:spPr bwMode="auto">
            <a:xfrm>
              <a:off x="8282307"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F3BB159E-CE92-580E-9711-0FE7391F05CB}"/>
                </a:ext>
              </a:extLst>
            </p:cNvPr>
            <p:cNvCxnSpPr/>
            <p:nvPr/>
          </p:nvCxnSpPr>
          <p:spPr bwMode="auto">
            <a:xfrm>
              <a:off x="8502204"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98B58F5-0BC7-94F1-B60C-982AE4E53739}"/>
                </a:ext>
              </a:extLst>
            </p:cNvPr>
            <p:cNvCxnSpPr/>
            <p:nvPr/>
          </p:nvCxnSpPr>
          <p:spPr bwMode="auto">
            <a:xfrm>
              <a:off x="8722101"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4D9ABE78-85F8-3DF3-B31A-8D4CBF2530AA}"/>
                </a:ext>
              </a:extLst>
            </p:cNvPr>
            <p:cNvCxnSpPr/>
            <p:nvPr/>
          </p:nvCxnSpPr>
          <p:spPr bwMode="auto">
            <a:xfrm>
              <a:off x="8941998"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6C8E2EF3-9FA5-A468-B20B-BFC54BAD601D}"/>
                </a:ext>
              </a:extLst>
            </p:cNvPr>
            <p:cNvCxnSpPr/>
            <p:nvPr/>
          </p:nvCxnSpPr>
          <p:spPr bwMode="auto">
            <a:xfrm>
              <a:off x="9161895"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D7B8CD6C-F85A-E9FA-8498-508BC7847F04}"/>
                </a:ext>
              </a:extLst>
            </p:cNvPr>
            <p:cNvCxnSpPr/>
            <p:nvPr/>
          </p:nvCxnSpPr>
          <p:spPr bwMode="auto">
            <a:xfrm>
              <a:off x="9381792"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4B6A3294-F13B-BE28-D5CA-97C3FBD937DA}"/>
                </a:ext>
              </a:extLst>
            </p:cNvPr>
            <p:cNvCxnSpPr/>
            <p:nvPr/>
          </p:nvCxnSpPr>
          <p:spPr bwMode="auto">
            <a:xfrm>
              <a:off x="9601689"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1D701F8-82C2-4D14-1B94-F731041F2F0A}"/>
                </a:ext>
              </a:extLst>
            </p:cNvPr>
            <p:cNvCxnSpPr/>
            <p:nvPr/>
          </p:nvCxnSpPr>
          <p:spPr bwMode="auto">
            <a:xfrm>
              <a:off x="9821586"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0582D98-82D5-AAAE-3C7A-B21EFB249CBC}"/>
                </a:ext>
              </a:extLst>
            </p:cNvPr>
            <p:cNvCxnSpPr/>
            <p:nvPr/>
          </p:nvCxnSpPr>
          <p:spPr bwMode="auto">
            <a:xfrm>
              <a:off x="10041483"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C1F3FA2-8288-842F-BA8C-6BF738992CA8}"/>
                </a:ext>
              </a:extLst>
            </p:cNvPr>
            <p:cNvCxnSpPr/>
            <p:nvPr/>
          </p:nvCxnSpPr>
          <p:spPr bwMode="auto">
            <a:xfrm>
              <a:off x="10261380"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26A9147C-B774-3F74-8287-CFF83F9ADF59}"/>
                </a:ext>
              </a:extLst>
            </p:cNvPr>
            <p:cNvCxnSpPr/>
            <p:nvPr/>
          </p:nvCxnSpPr>
          <p:spPr bwMode="auto">
            <a:xfrm>
              <a:off x="10481277"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1C6DCEE-DB02-41B5-B7B4-C9B44AF1147C}"/>
                </a:ext>
              </a:extLst>
            </p:cNvPr>
            <p:cNvCxnSpPr/>
            <p:nvPr/>
          </p:nvCxnSpPr>
          <p:spPr bwMode="auto">
            <a:xfrm>
              <a:off x="10701174"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8E8CA988-93B0-6E2B-8971-ADBB5DECCEBB}"/>
                </a:ext>
              </a:extLst>
            </p:cNvPr>
            <p:cNvCxnSpPr/>
            <p:nvPr/>
          </p:nvCxnSpPr>
          <p:spPr bwMode="auto">
            <a:xfrm>
              <a:off x="10921071"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A1CE25F-361A-4C8E-6DFE-9DB1F9D27EE5}"/>
                </a:ext>
              </a:extLst>
            </p:cNvPr>
            <p:cNvCxnSpPr/>
            <p:nvPr/>
          </p:nvCxnSpPr>
          <p:spPr bwMode="auto">
            <a:xfrm>
              <a:off x="11140968"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6E31EC06-9EF7-9515-737C-56876F1E0F25}"/>
                </a:ext>
              </a:extLst>
            </p:cNvPr>
            <p:cNvCxnSpPr/>
            <p:nvPr/>
          </p:nvCxnSpPr>
          <p:spPr bwMode="auto">
            <a:xfrm>
              <a:off x="11360865" y="4608772"/>
              <a:ext cx="0" cy="29908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50CCFC97-70C9-80DA-98F2-FAFDAAF089BF}"/>
                </a:ext>
              </a:extLst>
            </p:cNvPr>
            <p:cNvCxnSpPr/>
            <p:nvPr/>
          </p:nvCxnSpPr>
          <p:spPr bwMode="auto">
            <a:xfrm>
              <a:off x="11580769" y="4608772"/>
              <a:ext cx="0" cy="299080"/>
            </a:xfrm>
            <a:prstGeom prst="line">
              <a:avLst/>
            </a:prstGeom>
            <a:noFill/>
            <a:ln w="28575" cap="flat" cmpd="sng" algn="ctr">
              <a:solidFill>
                <a:schemeClr val="bg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5FBFB923-3E80-0568-CB18-A1C0D8657326}"/>
              </a:ext>
            </a:extLst>
          </p:cNvPr>
          <p:cNvGrpSpPr/>
          <p:nvPr/>
        </p:nvGrpSpPr>
        <p:grpSpPr>
          <a:xfrm>
            <a:off x="6956338" y="1934361"/>
            <a:ext cx="78448" cy="2826549"/>
            <a:chOff x="6908255" y="1774868"/>
            <a:chExt cx="264760" cy="2826549"/>
          </a:xfrm>
        </p:grpSpPr>
        <p:cxnSp>
          <p:nvCxnSpPr>
            <p:cNvPr id="239" name="Straight Connector 238">
              <a:extLst>
                <a:ext uri="{FF2B5EF4-FFF2-40B4-BE49-F238E27FC236}">
                  <a16:creationId xmlns:a16="http://schemas.microsoft.com/office/drawing/2014/main" id="{8ACC956A-F175-2FA3-C907-A0409A42506B}"/>
                </a:ext>
              </a:extLst>
            </p:cNvPr>
            <p:cNvCxnSpPr>
              <a:cxnSpLocks/>
            </p:cNvCxnSpPr>
            <p:nvPr/>
          </p:nvCxnSpPr>
          <p:spPr bwMode="auto">
            <a:xfrm>
              <a:off x="6908255" y="4037578"/>
              <a:ext cx="264760"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7327A87-DF9E-B4CD-FCBA-621405DBEA83}"/>
                </a:ext>
              </a:extLst>
            </p:cNvPr>
            <p:cNvCxnSpPr>
              <a:cxnSpLocks/>
            </p:cNvCxnSpPr>
            <p:nvPr/>
          </p:nvCxnSpPr>
          <p:spPr bwMode="auto">
            <a:xfrm>
              <a:off x="6908255" y="3471901"/>
              <a:ext cx="264760"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D8D7E39-2991-5286-4D47-B236CB78E966}"/>
                </a:ext>
              </a:extLst>
            </p:cNvPr>
            <p:cNvCxnSpPr>
              <a:cxnSpLocks/>
            </p:cNvCxnSpPr>
            <p:nvPr/>
          </p:nvCxnSpPr>
          <p:spPr bwMode="auto">
            <a:xfrm>
              <a:off x="6908255" y="2906223"/>
              <a:ext cx="264760"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7A2075C-13E2-3243-A9E5-34B91BF7012A}"/>
                </a:ext>
              </a:extLst>
            </p:cNvPr>
            <p:cNvCxnSpPr>
              <a:cxnSpLocks/>
            </p:cNvCxnSpPr>
            <p:nvPr/>
          </p:nvCxnSpPr>
          <p:spPr bwMode="auto">
            <a:xfrm>
              <a:off x="6908255" y="2340546"/>
              <a:ext cx="264760"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857E09B-C0BC-DA2A-54D7-5BDD0256EE0B}"/>
                </a:ext>
              </a:extLst>
            </p:cNvPr>
            <p:cNvCxnSpPr>
              <a:cxnSpLocks/>
            </p:cNvCxnSpPr>
            <p:nvPr/>
          </p:nvCxnSpPr>
          <p:spPr bwMode="auto">
            <a:xfrm>
              <a:off x="6908255" y="1774868"/>
              <a:ext cx="264760"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70E60CE-9440-73A2-46FE-4133460FF990}"/>
                </a:ext>
              </a:extLst>
            </p:cNvPr>
            <p:cNvCxnSpPr>
              <a:cxnSpLocks/>
            </p:cNvCxnSpPr>
            <p:nvPr/>
          </p:nvCxnSpPr>
          <p:spPr bwMode="auto">
            <a:xfrm>
              <a:off x="6908255" y="4601417"/>
              <a:ext cx="264760" cy="0"/>
            </a:xfrm>
            <a:prstGeom prst="line">
              <a:avLst/>
            </a:prstGeom>
            <a:noFill/>
            <a:ln w="28575" cap="flat" cmpd="sng" algn="ctr">
              <a:solidFill>
                <a:schemeClr val="bg1"/>
              </a:solidFill>
              <a:prstDash val="solid"/>
              <a:round/>
              <a:headEnd type="none" w="med" len="med"/>
              <a:tailEnd type="none" w="med" len="med"/>
            </a:ln>
            <a:effectLst/>
          </p:spPr>
        </p:cxnSp>
      </p:grpSp>
      <p:sp>
        <p:nvSpPr>
          <p:cNvPr id="247" name="TextBox 246">
            <a:extLst>
              <a:ext uri="{FF2B5EF4-FFF2-40B4-BE49-F238E27FC236}">
                <a16:creationId xmlns:a16="http://schemas.microsoft.com/office/drawing/2014/main" id="{F7DF9723-B953-56A7-AF25-D643C03F5C2A}"/>
              </a:ext>
            </a:extLst>
          </p:cNvPr>
          <p:cNvSpPr txBox="1"/>
          <p:nvPr/>
        </p:nvSpPr>
        <p:spPr bwMode="auto">
          <a:xfrm>
            <a:off x="11260618"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48" name="TextBox 247">
            <a:extLst>
              <a:ext uri="{FF2B5EF4-FFF2-40B4-BE49-F238E27FC236}">
                <a16:creationId xmlns:a16="http://schemas.microsoft.com/office/drawing/2014/main" id="{C03D9A39-2826-C0B0-269B-56C10140CB7B}"/>
              </a:ext>
            </a:extLst>
          </p:cNvPr>
          <p:cNvSpPr txBox="1"/>
          <p:nvPr/>
        </p:nvSpPr>
        <p:spPr bwMode="auto">
          <a:xfrm>
            <a:off x="11039985"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249" name="TextBox 248">
            <a:extLst>
              <a:ext uri="{FF2B5EF4-FFF2-40B4-BE49-F238E27FC236}">
                <a16:creationId xmlns:a16="http://schemas.microsoft.com/office/drawing/2014/main" id="{C7222D55-3C5C-CB57-553A-87BE21AEB99C}"/>
              </a:ext>
            </a:extLst>
          </p:cNvPr>
          <p:cNvSpPr txBox="1"/>
          <p:nvPr/>
        </p:nvSpPr>
        <p:spPr bwMode="auto">
          <a:xfrm>
            <a:off x="10816900"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250" name="TextBox 249">
            <a:extLst>
              <a:ext uri="{FF2B5EF4-FFF2-40B4-BE49-F238E27FC236}">
                <a16:creationId xmlns:a16="http://schemas.microsoft.com/office/drawing/2014/main" id="{72F865E2-8A30-931C-9478-82EA6DA06EF7}"/>
              </a:ext>
            </a:extLst>
          </p:cNvPr>
          <p:cNvSpPr txBox="1"/>
          <p:nvPr/>
        </p:nvSpPr>
        <p:spPr bwMode="auto">
          <a:xfrm>
            <a:off x="10596267"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251" name="TextBox 250">
            <a:extLst>
              <a:ext uri="{FF2B5EF4-FFF2-40B4-BE49-F238E27FC236}">
                <a16:creationId xmlns:a16="http://schemas.microsoft.com/office/drawing/2014/main" id="{C3C16750-86D5-7D47-3DFB-E412B52AA267}"/>
              </a:ext>
            </a:extLst>
          </p:cNvPr>
          <p:cNvSpPr txBox="1"/>
          <p:nvPr/>
        </p:nvSpPr>
        <p:spPr bwMode="auto">
          <a:xfrm>
            <a:off x="10380538"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252" name="TextBox 251">
            <a:extLst>
              <a:ext uri="{FF2B5EF4-FFF2-40B4-BE49-F238E27FC236}">
                <a16:creationId xmlns:a16="http://schemas.microsoft.com/office/drawing/2014/main" id="{AD0FC4D2-049F-94DA-D0A3-041444F247C9}"/>
              </a:ext>
            </a:extLst>
          </p:cNvPr>
          <p:cNvSpPr txBox="1"/>
          <p:nvPr/>
        </p:nvSpPr>
        <p:spPr bwMode="auto">
          <a:xfrm>
            <a:off x="10155003"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253" name="TextBox 252">
            <a:extLst>
              <a:ext uri="{FF2B5EF4-FFF2-40B4-BE49-F238E27FC236}">
                <a16:creationId xmlns:a16="http://schemas.microsoft.com/office/drawing/2014/main" id="{B5A2DB3E-ADBE-8188-EC4D-08884D6B0022}"/>
              </a:ext>
            </a:extLst>
          </p:cNvPr>
          <p:cNvSpPr txBox="1"/>
          <p:nvPr/>
        </p:nvSpPr>
        <p:spPr bwMode="auto">
          <a:xfrm>
            <a:off x="9934371"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254" name="TextBox 253">
            <a:extLst>
              <a:ext uri="{FF2B5EF4-FFF2-40B4-BE49-F238E27FC236}">
                <a16:creationId xmlns:a16="http://schemas.microsoft.com/office/drawing/2014/main" id="{39DE78CA-E557-526E-37DC-818CAFFBCABD}"/>
              </a:ext>
            </a:extLst>
          </p:cNvPr>
          <p:cNvSpPr txBox="1"/>
          <p:nvPr/>
        </p:nvSpPr>
        <p:spPr bwMode="auto">
          <a:xfrm>
            <a:off x="9725996"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255" name="TextBox 254">
            <a:extLst>
              <a:ext uri="{FF2B5EF4-FFF2-40B4-BE49-F238E27FC236}">
                <a16:creationId xmlns:a16="http://schemas.microsoft.com/office/drawing/2014/main" id="{24AF788D-3594-39EC-2DAA-65C9722C8BC6}"/>
              </a:ext>
            </a:extLst>
          </p:cNvPr>
          <p:cNvSpPr txBox="1"/>
          <p:nvPr/>
        </p:nvSpPr>
        <p:spPr bwMode="auto">
          <a:xfrm>
            <a:off x="9493106"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56" name="TextBox 255">
            <a:extLst>
              <a:ext uri="{FF2B5EF4-FFF2-40B4-BE49-F238E27FC236}">
                <a16:creationId xmlns:a16="http://schemas.microsoft.com/office/drawing/2014/main" id="{29734DD8-EF04-80C8-028F-04EB643897C2}"/>
              </a:ext>
            </a:extLst>
          </p:cNvPr>
          <p:cNvSpPr txBox="1"/>
          <p:nvPr/>
        </p:nvSpPr>
        <p:spPr bwMode="auto">
          <a:xfrm>
            <a:off x="9282279"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257" name="TextBox 256">
            <a:extLst>
              <a:ext uri="{FF2B5EF4-FFF2-40B4-BE49-F238E27FC236}">
                <a16:creationId xmlns:a16="http://schemas.microsoft.com/office/drawing/2014/main" id="{944E4E28-81AE-CE66-C39F-9F36BA0023BC}"/>
              </a:ext>
            </a:extLst>
          </p:cNvPr>
          <p:cNvSpPr txBox="1"/>
          <p:nvPr/>
        </p:nvSpPr>
        <p:spPr bwMode="auto">
          <a:xfrm>
            <a:off x="9061647"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58" name="TextBox 257">
            <a:extLst>
              <a:ext uri="{FF2B5EF4-FFF2-40B4-BE49-F238E27FC236}">
                <a16:creationId xmlns:a16="http://schemas.microsoft.com/office/drawing/2014/main" id="{13D5BDBA-A828-8CE0-CAE2-6E4B16DE6BBB}"/>
              </a:ext>
            </a:extLst>
          </p:cNvPr>
          <p:cNvSpPr txBox="1"/>
          <p:nvPr/>
        </p:nvSpPr>
        <p:spPr bwMode="auto">
          <a:xfrm>
            <a:off x="8831209"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259" name="TextBox 258">
            <a:extLst>
              <a:ext uri="{FF2B5EF4-FFF2-40B4-BE49-F238E27FC236}">
                <a16:creationId xmlns:a16="http://schemas.microsoft.com/office/drawing/2014/main" id="{8400336A-DDE3-3103-F7B6-50986F5C8DE2}"/>
              </a:ext>
            </a:extLst>
          </p:cNvPr>
          <p:cNvSpPr txBox="1"/>
          <p:nvPr/>
        </p:nvSpPr>
        <p:spPr bwMode="auto">
          <a:xfrm>
            <a:off x="8613027"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60" name="TextBox 259">
            <a:extLst>
              <a:ext uri="{FF2B5EF4-FFF2-40B4-BE49-F238E27FC236}">
                <a16:creationId xmlns:a16="http://schemas.microsoft.com/office/drawing/2014/main" id="{1D8C2998-E453-F032-1C72-73BCE9E97F2D}"/>
              </a:ext>
            </a:extLst>
          </p:cNvPr>
          <p:cNvSpPr txBox="1"/>
          <p:nvPr/>
        </p:nvSpPr>
        <p:spPr bwMode="auto">
          <a:xfrm>
            <a:off x="8399748"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261" name="TextBox 260">
            <a:extLst>
              <a:ext uri="{FF2B5EF4-FFF2-40B4-BE49-F238E27FC236}">
                <a16:creationId xmlns:a16="http://schemas.microsoft.com/office/drawing/2014/main" id="{A6530E2C-246F-AEF1-A150-35CE8B3FE337}"/>
              </a:ext>
            </a:extLst>
          </p:cNvPr>
          <p:cNvSpPr txBox="1"/>
          <p:nvPr/>
        </p:nvSpPr>
        <p:spPr bwMode="auto">
          <a:xfrm>
            <a:off x="8184018"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62" name="TextBox 261">
            <a:extLst>
              <a:ext uri="{FF2B5EF4-FFF2-40B4-BE49-F238E27FC236}">
                <a16:creationId xmlns:a16="http://schemas.microsoft.com/office/drawing/2014/main" id="{0BE3F53A-031A-C45E-C553-8B042F30DAB7}"/>
              </a:ext>
            </a:extLst>
          </p:cNvPr>
          <p:cNvSpPr txBox="1"/>
          <p:nvPr/>
        </p:nvSpPr>
        <p:spPr bwMode="auto">
          <a:xfrm>
            <a:off x="7965837"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263" name="TextBox 262">
            <a:extLst>
              <a:ext uri="{FF2B5EF4-FFF2-40B4-BE49-F238E27FC236}">
                <a16:creationId xmlns:a16="http://schemas.microsoft.com/office/drawing/2014/main" id="{83FD2240-044E-4C57-D068-DD04924A7234}"/>
              </a:ext>
            </a:extLst>
          </p:cNvPr>
          <p:cNvSpPr txBox="1"/>
          <p:nvPr/>
        </p:nvSpPr>
        <p:spPr bwMode="auto">
          <a:xfrm>
            <a:off x="7740301" y="4801328"/>
            <a:ext cx="4386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64" name="TextBox 263">
            <a:extLst>
              <a:ext uri="{FF2B5EF4-FFF2-40B4-BE49-F238E27FC236}">
                <a16:creationId xmlns:a16="http://schemas.microsoft.com/office/drawing/2014/main" id="{CEF01211-4D1F-9603-1FD7-66CF0D981214}"/>
              </a:ext>
            </a:extLst>
          </p:cNvPr>
          <p:cNvSpPr txBox="1"/>
          <p:nvPr/>
        </p:nvSpPr>
        <p:spPr bwMode="auto">
          <a:xfrm>
            <a:off x="7568697" y="4801328"/>
            <a:ext cx="240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265" name="TextBox 264">
            <a:extLst>
              <a:ext uri="{FF2B5EF4-FFF2-40B4-BE49-F238E27FC236}">
                <a16:creationId xmlns:a16="http://schemas.microsoft.com/office/drawing/2014/main" id="{560DA38E-0DAB-CF82-7343-073E7AE575BD}"/>
              </a:ext>
            </a:extLst>
          </p:cNvPr>
          <p:cNvSpPr txBox="1"/>
          <p:nvPr/>
        </p:nvSpPr>
        <p:spPr bwMode="auto">
          <a:xfrm>
            <a:off x="7335807" y="4801328"/>
            <a:ext cx="240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66" name="TextBox 265">
            <a:extLst>
              <a:ext uri="{FF2B5EF4-FFF2-40B4-BE49-F238E27FC236}">
                <a16:creationId xmlns:a16="http://schemas.microsoft.com/office/drawing/2014/main" id="{536020AA-3FEB-32E7-8F38-A26FBB1333D8}"/>
              </a:ext>
            </a:extLst>
          </p:cNvPr>
          <p:cNvSpPr txBox="1"/>
          <p:nvPr/>
        </p:nvSpPr>
        <p:spPr bwMode="auto">
          <a:xfrm>
            <a:off x="7115174" y="4801328"/>
            <a:ext cx="240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67" name="TextBox 266">
            <a:extLst>
              <a:ext uri="{FF2B5EF4-FFF2-40B4-BE49-F238E27FC236}">
                <a16:creationId xmlns:a16="http://schemas.microsoft.com/office/drawing/2014/main" id="{FF719B38-C79A-059F-776A-CA08DDD4E080}"/>
              </a:ext>
            </a:extLst>
          </p:cNvPr>
          <p:cNvSpPr txBox="1"/>
          <p:nvPr/>
        </p:nvSpPr>
        <p:spPr bwMode="auto">
          <a:xfrm>
            <a:off x="6899444" y="4801328"/>
            <a:ext cx="240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68" name="TextBox 267">
            <a:extLst>
              <a:ext uri="{FF2B5EF4-FFF2-40B4-BE49-F238E27FC236}">
                <a16:creationId xmlns:a16="http://schemas.microsoft.com/office/drawing/2014/main" id="{62D40B38-91AC-E5D5-6171-AB24CAE9D907}"/>
              </a:ext>
            </a:extLst>
          </p:cNvPr>
          <p:cNvSpPr txBox="1"/>
          <p:nvPr/>
        </p:nvSpPr>
        <p:spPr bwMode="auto">
          <a:xfrm>
            <a:off x="6722938" y="4597856"/>
            <a:ext cx="2407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69" name="TextBox 268">
            <a:extLst>
              <a:ext uri="{FF2B5EF4-FFF2-40B4-BE49-F238E27FC236}">
                <a16:creationId xmlns:a16="http://schemas.microsoft.com/office/drawing/2014/main" id="{4751C958-D188-3E85-491E-C204E255B741}"/>
              </a:ext>
            </a:extLst>
          </p:cNvPr>
          <p:cNvSpPr txBox="1"/>
          <p:nvPr/>
        </p:nvSpPr>
        <p:spPr bwMode="auto">
          <a:xfrm>
            <a:off x="6630292" y="4046274"/>
            <a:ext cx="3726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70" name="TextBox 269">
            <a:extLst>
              <a:ext uri="{FF2B5EF4-FFF2-40B4-BE49-F238E27FC236}">
                <a16:creationId xmlns:a16="http://schemas.microsoft.com/office/drawing/2014/main" id="{5F6F0F94-26F1-5D9F-5ABA-AF6582DDF14B}"/>
              </a:ext>
            </a:extLst>
          </p:cNvPr>
          <p:cNvSpPr txBox="1"/>
          <p:nvPr/>
        </p:nvSpPr>
        <p:spPr bwMode="auto">
          <a:xfrm>
            <a:off x="6630292" y="3484886"/>
            <a:ext cx="3726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71" name="TextBox 270">
            <a:extLst>
              <a:ext uri="{FF2B5EF4-FFF2-40B4-BE49-F238E27FC236}">
                <a16:creationId xmlns:a16="http://schemas.microsoft.com/office/drawing/2014/main" id="{FC87B5EC-9585-4C5E-34D6-3FD243E3ED22}"/>
              </a:ext>
            </a:extLst>
          </p:cNvPr>
          <p:cNvSpPr txBox="1"/>
          <p:nvPr/>
        </p:nvSpPr>
        <p:spPr bwMode="auto">
          <a:xfrm>
            <a:off x="6630292" y="2906338"/>
            <a:ext cx="3726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72" name="TextBox 271">
            <a:extLst>
              <a:ext uri="{FF2B5EF4-FFF2-40B4-BE49-F238E27FC236}">
                <a16:creationId xmlns:a16="http://schemas.microsoft.com/office/drawing/2014/main" id="{D6795181-C35A-641F-1029-E4501D6A6313}"/>
              </a:ext>
            </a:extLst>
          </p:cNvPr>
          <p:cNvSpPr txBox="1"/>
          <p:nvPr/>
        </p:nvSpPr>
        <p:spPr bwMode="auto">
          <a:xfrm>
            <a:off x="6630292" y="2342499"/>
            <a:ext cx="3726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73" name="TextBox 272">
            <a:extLst>
              <a:ext uri="{FF2B5EF4-FFF2-40B4-BE49-F238E27FC236}">
                <a16:creationId xmlns:a16="http://schemas.microsoft.com/office/drawing/2014/main" id="{3F0CEF79-7A57-6213-F671-67A10588BAD2}"/>
              </a:ext>
            </a:extLst>
          </p:cNvPr>
          <p:cNvSpPr txBox="1"/>
          <p:nvPr/>
        </p:nvSpPr>
        <p:spPr bwMode="auto">
          <a:xfrm>
            <a:off x="6559200" y="1786659"/>
            <a:ext cx="5123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41" name="Freeform: Shape 340">
            <a:extLst>
              <a:ext uri="{FF2B5EF4-FFF2-40B4-BE49-F238E27FC236}">
                <a16:creationId xmlns:a16="http://schemas.microsoft.com/office/drawing/2014/main" id="{89C72FF9-3011-6A64-DB8D-FCE0D86526AD}"/>
              </a:ext>
            </a:extLst>
          </p:cNvPr>
          <p:cNvSpPr/>
          <p:nvPr/>
        </p:nvSpPr>
        <p:spPr bwMode="auto">
          <a:xfrm>
            <a:off x="7053202" y="1934944"/>
            <a:ext cx="4251906" cy="1034969"/>
          </a:xfrm>
          <a:custGeom>
            <a:avLst/>
            <a:gdLst>
              <a:gd name="connsiteX0" fmla="*/ 4251906 w 4251906"/>
              <a:gd name="connsiteY0" fmla="*/ 1034969 h 1034969"/>
              <a:gd name="connsiteX1" fmla="*/ 3414329 w 4251906"/>
              <a:gd name="connsiteY1" fmla="*/ 1034969 h 1034969"/>
              <a:gd name="connsiteX2" fmla="*/ 3414329 w 4251906"/>
              <a:gd name="connsiteY2" fmla="*/ 1001892 h 1034969"/>
              <a:gd name="connsiteX3" fmla="*/ 3332171 w 4251906"/>
              <a:gd name="connsiteY3" fmla="*/ 1001892 h 1034969"/>
              <a:gd name="connsiteX4" fmla="*/ 3332171 w 4251906"/>
              <a:gd name="connsiteY4" fmla="*/ 968816 h 1034969"/>
              <a:gd name="connsiteX5" fmla="*/ 3237210 w 4251906"/>
              <a:gd name="connsiteY5" fmla="*/ 968816 h 1034969"/>
              <a:gd name="connsiteX6" fmla="*/ 3237210 w 4251906"/>
              <a:gd name="connsiteY6" fmla="*/ 930405 h 1034969"/>
              <a:gd name="connsiteX7" fmla="*/ 3221206 w 4251906"/>
              <a:gd name="connsiteY7" fmla="*/ 930405 h 1034969"/>
              <a:gd name="connsiteX8" fmla="*/ 3221206 w 4251906"/>
              <a:gd name="connsiteY8" fmla="*/ 914400 h 1034969"/>
              <a:gd name="connsiteX9" fmla="*/ 3198799 w 4251906"/>
              <a:gd name="connsiteY9" fmla="*/ 914400 h 1034969"/>
              <a:gd name="connsiteX10" fmla="*/ 3198799 w 4251906"/>
              <a:gd name="connsiteY10" fmla="*/ 883458 h 1034969"/>
              <a:gd name="connsiteX11" fmla="*/ 3165723 w 4251906"/>
              <a:gd name="connsiteY11" fmla="*/ 883458 h 1034969"/>
              <a:gd name="connsiteX12" fmla="*/ 3165723 w 4251906"/>
              <a:gd name="connsiteY12" fmla="*/ 872788 h 1034969"/>
              <a:gd name="connsiteX13" fmla="*/ 3151852 w 4251906"/>
              <a:gd name="connsiteY13" fmla="*/ 872788 h 1034969"/>
              <a:gd name="connsiteX14" fmla="*/ 3151852 w 4251906"/>
              <a:gd name="connsiteY14" fmla="*/ 854649 h 1034969"/>
              <a:gd name="connsiteX15" fmla="*/ 3132646 w 4251906"/>
              <a:gd name="connsiteY15" fmla="*/ 854649 h 1034969"/>
              <a:gd name="connsiteX16" fmla="*/ 3132646 w 4251906"/>
              <a:gd name="connsiteY16" fmla="*/ 833310 h 1034969"/>
              <a:gd name="connsiteX17" fmla="*/ 3107039 w 4251906"/>
              <a:gd name="connsiteY17" fmla="*/ 833310 h 1034969"/>
              <a:gd name="connsiteX18" fmla="*/ 3107039 w 4251906"/>
              <a:gd name="connsiteY18" fmla="*/ 815171 h 1034969"/>
              <a:gd name="connsiteX19" fmla="*/ 3041953 w 4251906"/>
              <a:gd name="connsiteY19" fmla="*/ 815171 h 1034969"/>
              <a:gd name="connsiteX20" fmla="*/ 3041953 w 4251906"/>
              <a:gd name="connsiteY20" fmla="*/ 758621 h 1034969"/>
              <a:gd name="connsiteX21" fmla="*/ 3000341 w 4251906"/>
              <a:gd name="connsiteY21" fmla="*/ 758621 h 1034969"/>
              <a:gd name="connsiteX22" fmla="*/ 3000341 w 4251906"/>
              <a:gd name="connsiteY22" fmla="*/ 737282 h 1034969"/>
              <a:gd name="connsiteX23" fmla="*/ 2853098 w 4251906"/>
              <a:gd name="connsiteY23" fmla="*/ 737282 h 1034969"/>
              <a:gd name="connsiteX24" fmla="*/ 2853098 w 4251906"/>
              <a:gd name="connsiteY24" fmla="*/ 721277 h 1034969"/>
              <a:gd name="connsiteX25" fmla="*/ 2732530 w 4251906"/>
              <a:gd name="connsiteY25" fmla="*/ 721277 h 1034969"/>
              <a:gd name="connsiteX26" fmla="*/ 2732530 w 4251906"/>
              <a:gd name="connsiteY26" fmla="*/ 707406 h 1034969"/>
              <a:gd name="connsiteX27" fmla="*/ 2699453 w 4251906"/>
              <a:gd name="connsiteY27" fmla="*/ 707406 h 1034969"/>
              <a:gd name="connsiteX28" fmla="*/ 2699453 w 4251906"/>
              <a:gd name="connsiteY28" fmla="*/ 690335 h 1034969"/>
              <a:gd name="connsiteX29" fmla="*/ 2609827 w 4251906"/>
              <a:gd name="connsiteY29" fmla="*/ 690335 h 1034969"/>
              <a:gd name="connsiteX30" fmla="*/ 2609827 w 4251906"/>
              <a:gd name="connsiteY30" fmla="*/ 630584 h 1034969"/>
              <a:gd name="connsiteX31" fmla="*/ 2570349 w 4251906"/>
              <a:gd name="connsiteY31" fmla="*/ 630584 h 1034969"/>
              <a:gd name="connsiteX32" fmla="*/ 2570349 w 4251906"/>
              <a:gd name="connsiteY32" fmla="*/ 609244 h 1034969"/>
              <a:gd name="connsiteX33" fmla="*/ 2416704 w 4251906"/>
              <a:gd name="connsiteY33" fmla="*/ 609244 h 1034969"/>
              <a:gd name="connsiteX34" fmla="*/ 2416704 w 4251906"/>
              <a:gd name="connsiteY34" fmla="*/ 597508 h 1034969"/>
              <a:gd name="connsiteX35" fmla="*/ 2259859 w 4251906"/>
              <a:gd name="connsiteY35" fmla="*/ 597508 h 1034969"/>
              <a:gd name="connsiteX36" fmla="*/ 2259859 w 4251906"/>
              <a:gd name="connsiteY36" fmla="*/ 558030 h 1034969"/>
              <a:gd name="connsiteX37" fmla="*/ 2224648 w 4251906"/>
              <a:gd name="connsiteY37" fmla="*/ 558030 h 1034969"/>
              <a:gd name="connsiteX38" fmla="*/ 2224648 w 4251906"/>
              <a:gd name="connsiteY38" fmla="*/ 545226 h 1034969"/>
              <a:gd name="connsiteX39" fmla="*/ 2175567 w 4251906"/>
              <a:gd name="connsiteY39" fmla="*/ 545226 h 1034969"/>
              <a:gd name="connsiteX40" fmla="*/ 2175567 w 4251906"/>
              <a:gd name="connsiteY40" fmla="*/ 526020 h 1034969"/>
              <a:gd name="connsiteX41" fmla="*/ 2107281 w 4251906"/>
              <a:gd name="connsiteY41" fmla="*/ 526020 h 1034969"/>
              <a:gd name="connsiteX42" fmla="*/ 2107281 w 4251906"/>
              <a:gd name="connsiteY42" fmla="*/ 492944 h 1034969"/>
              <a:gd name="connsiteX43" fmla="*/ 2027257 w 4251906"/>
              <a:gd name="connsiteY43" fmla="*/ 492944 h 1034969"/>
              <a:gd name="connsiteX44" fmla="*/ 2027257 w 4251906"/>
              <a:gd name="connsiteY44" fmla="*/ 482274 h 1034969"/>
              <a:gd name="connsiteX45" fmla="*/ 1866144 w 4251906"/>
              <a:gd name="connsiteY45" fmla="*/ 482274 h 1034969"/>
              <a:gd name="connsiteX46" fmla="*/ 1866144 w 4251906"/>
              <a:gd name="connsiteY46" fmla="*/ 463068 h 1034969"/>
              <a:gd name="connsiteX47" fmla="*/ 1729571 w 4251906"/>
              <a:gd name="connsiteY47" fmla="*/ 463068 h 1034969"/>
              <a:gd name="connsiteX48" fmla="*/ 1729571 w 4251906"/>
              <a:gd name="connsiteY48" fmla="*/ 448131 h 1034969"/>
              <a:gd name="connsiteX49" fmla="*/ 1682624 w 4251906"/>
              <a:gd name="connsiteY49" fmla="*/ 448131 h 1034969"/>
              <a:gd name="connsiteX50" fmla="*/ 1682624 w 4251906"/>
              <a:gd name="connsiteY50" fmla="*/ 412921 h 1034969"/>
              <a:gd name="connsiteX51" fmla="*/ 1614337 w 4251906"/>
              <a:gd name="connsiteY51" fmla="*/ 412921 h 1034969"/>
              <a:gd name="connsiteX52" fmla="*/ 1614337 w 4251906"/>
              <a:gd name="connsiteY52" fmla="*/ 386246 h 1034969"/>
              <a:gd name="connsiteX53" fmla="*/ 1503371 w 4251906"/>
              <a:gd name="connsiteY53" fmla="*/ 386246 h 1034969"/>
              <a:gd name="connsiteX54" fmla="*/ 1503371 w 4251906"/>
              <a:gd name="connsiteY54" fmla="*/ 368107 h 1034969"/>
              <a:gd name="connsiteX55" fmla="*/ 1478831 w 4251906"/>
              <a:gd name="connsiteY55" fmla="*/ 368107 h 1034969"/>
              <a:gd name="connsiteX56" fmla="*/ 1478831 w 4251906"/>
              <a:gd name="connsiteY56" fmla="*/ 356371 h 1034969"/>
              <a:gd name="connsiteX57" fmla="*/ 1360396 w 4251906"/>
              <a:gd name="connsiteY57" fmla="*/ 356371 h 1034969"/>
              <a:gd name="connsiteX58" fmla="*/ 1360396 w 4251906"/>
              <a:gd name="connsiteY58" fmla="*/ 323294 h 1034969"/>
              <a:gd name="connsiteX59" fmla="*/ 1307047 w 4251906"/>
              <a:gd name="connsiteY59" fmla="*/ 323294 h 1034969"/>
              <a:gd name="connsiteX60" fmla="*/ 1307047 w 4251906"/>
              <a:gd name="connsiteY60" fmla="*/ 304089 h 1034969"/>
              <a:gd name="connsiteX61" fmla="*/ 1240895 w 4251906"/>
              <a:gd name="connsiteY61" fmla="*/ 304089 h 1034969"/>
              <a:gd name="connsiteX62" fmla="*/ 1240895 w 4251906"/>
              <a:gd name="connsiteY62" fmla="*/ 288084 h 1034969"/>
              <a:gd name="connsiteX63" fmla="*/ 1143800 w 4251906"/>
              <a:gd name="connsiteY63" fmla="*/ 288084 h 1034969"/>
              <a:gd name="connsiteX64" fmla="*/ 1143800 w 4251906"/>
              <a:gd name="connsiteY64" fmla="*/ 269945 h 1034969"/>
              <a:gd name="connsiteX65" fmla="*/ 1091518 w 4251906"/>
              <a:gd name="connsiteY65" fmla="*/ 269945 h 1034969"/>
              <a:gd name="connsiteX66" fmla="*/ 1091518 w 4251906"/>
              <a:gd name="connsiteY66" fmla="*/ 235802 h 1034969"/>
              <a:gd name="connsiteX67" fmla="*/ 1059509 w 4251906"/>
              <a:gd name="connsiteY67" fmla="*/ 235802 h 1034969"/>
              <a:gd name="connsiteX68" fmla="*/ 1059509 w 4251906"/>
              <a:gd name="connsiteY68" fmla="*/ 215530 h 1034969"/>
              <a:gd name="connsiteX69" fmla="*/ 993356 w 4251906"/>
              <a:gd name="connsiteY69" fmla="*/ 215530 h 1034969"/>
              <a:gd name="connsiteX70" fmla="*/ 993356 w 4251906"/>
              <a:gd name="connsiteY70" fmla="*/ 173917 h 1034969"/>
              <a:gd name="connsiteX71" fmla="*/ 881323 w 4251906"/>
              <a:gd name="connsiteY71" fmla="*/ 173917 h 1034969"/>
              <a:gd name="connsiteX72" fmla="*/ 881323 w 4251906"/>
              <a:gd name="connsiteY72" fmla="*/ 166449 h 1034969"/>
              <a:gd name="connsiteX73" fmla="*/ 752219 w 4251906"/>
              <a:gd name="connsiteY73" fmla="*/ 166449 h 1034969"/>
              <a:gd name="connsiteX74" fmla="*/ 752219 w 4251906"/>
              <a:gd name="connsiteY74" fmla="*/ 133372 h 1034969"/>
              <a:gd name="connsiteX75" fmla="*/ 657258 w 4251906"/>
              <a:gd name="connsiteY75" fmla="*/ 133372 h 1034969"/>
              <a:gd name="connsiteX76" fmla="*/ 657258 w 4251906"/>
              <a:gd name="connsiteY76" fmla="*/ 87492 h 1034969"/>
              <a:gd name="connsiteX77" fmla="*/ 535622 w 4251906"/>
              <a:gd name="connsiteY77" fmla="*/ 87492 h 1034969"/>
              <a:gd name="connsiteX78" fmla="*/ 535622 w 4251906"/>
              <a:gd name="connsiteY78" fmla="*/ 72555 h 1034969"/>
              <a:gd name="connsiteX79" fmla="*/ 394781 w 4251906"/>
              <a:gd name="connsiteY79" fmla="*/ 72555 h 1034969"/>
              <a:gd name="connsiteX80" fmla="*/ 394781 w 4251906"/>
              <a:gd name="connsiteY80" fmla="*/ 59751 h 1034969"/>
              <a:gd name="connsiteX81" fmla="*/ 359571 w 4251906"/>
              <a:gd name="connsiteY81" fmla="*/ 59751 h 1034969"/>
              <a:gd name="connsiteX82" fmla="*/ 359571 w 4251906"/>
              <a:gd name="connsiteY82" fmla="*/ 44813 h 1034969"/>
              <a:gd name="connsiteX83" fmla="*/ 320093 w 4251906"/>
              <a:gd name="connsiteY83" fmla="*/ 44813 h 1034969"/>
              <a:gd name="connsiteX84" fmla="*/ 320093 w 4251906"/>
              <a:gd name="connsiteY84" fmla="*/ 26675 h 1034969"/>
              <a:gd name="connsiteX85" fmla="*/ 272079 w 4251906"/>
              <a:gd name="connsiteY85" fmla="*/ 26675 h 1034969"/>
              <a:gd name="connsiteX86" fmla="*/ 272079 w 4251906"/>
              <a:gd name="connsiteY86" fmla="*/ 8536 h 1034969"/>
              <a:gd name="connsiteX87" fmla="*/ 129104 w 4251906"/>
              <a:gd name="connsiteY87" fmla="*/ 8536 h 1034969"/>
              <a:gd name="connsiteX88" fmla="*/ 129104 w 4251906"/>
              <a:gd name="connsiteY88" fmla="*/ 0 h 1034969"/>
              <a:gd name="connsiteX89" fmla="*/ 0 w 4251906"/>
              <a:gd name="connsiteY89" fmla="*/ 0 h 1034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251906" h="1034969">
                <a:moveTo>
                  <a:pt x="4251906" y="1034969"/>
                </a:moveTo>
                <a:lnTo>
                  <a:pt x="3414329" y="1034969"/>
                </a:lnTo>
                <a:lnTo>
                  <a:pt x="3414329" y="1001892"/>
                </a:lnTo>
                <a:lnTo>
                  <a:pt x="3332171" y="1001892"/>
                </a:lnTo>
                <a:lnTo>
                  <a:pt x="3332171" y="968816"/>
                </a:lnTo>
                <a:lnTo>
                  <a:pt x="3237210" y="968816"/>
                </a:lnTo>
                <a:lnTo>
                  <a:pt x="3237210" y="930405"/>
                </a:lnTo>
                <a:lnTo>
                  <a:pt x="3221206" y="930405"/>
                </a:lnTo>
                <a:lnTo>
                  <a:pt x="3221206" y="914400"/>
                </a:lnTo>
                <a:lnTo>
                  <a:pt x="3198799" y="914400"/>
                </a:lnTo>
                <a:lnTo>
                  <a:pt x="3198799" y="883458"/>
                </a:lnTo>
                <a:lnTo>
                  <a:pt x="3165723" y="883458"/>
                </a:lnTo>
                <a:lnTo>
                  <a:pt x="3165723" y="872788"/>
                </a:lnTo>
                <a:lnTo>
                  <a:pt x="3151852" y="872788"/>
                </a:lnTo>
                <a:lnTo>
                  <a:pt x="3151852" y="854649"/>
                </a:lnTo>
                <a:lnTo>
                  <a:pt x="3132646" y="854649"/>
                </a:lnTo>
                <a:lnTo>
                  <a:pt x="3132646" y="833310"/>
                </a:lnTo>
                <a:lnTo>
                  <a:pt x="3107039" y="833310"/>
                </a:lnTo>
                <a:lnTo>
                  <a:pt x="3107039" y="815171"/>
                </a:lnTo>
                <a:lnTo>
                  <a:pt x="3041953" y="815171"/>
                </a:lnTo>
                <a:lnTo>
                  <a:pt x="3041953" y="758621"/>
                </a:lnTo>
                <a:lnTo>
                  <a:pt x="3000341" y="758621"/>
                </a:lnTo>
                <a:lnTo>
                  <a:pt x="3000341" y="737282"/>
                </a:lnTo>
                <a:lnTo>
                  <a:pt x="2853098" y="737282"/>
                </a:lnTo>
                <a:lnTo>
                  <a:pt x="2853098" y="721277"/>
                </a:lnTo>
                <a:lnTo>
                  <a:pt x="2732530" y="721277"/>
                </a:lnTo>
                <a:lnTo>
                  <a:pt x="2732530" y="707406"/>
                </a:lnTo>
                <a:lnTo>
                  <a:pt x="2699453" y="707406"/>
                </a:lnTo>
                <a:lnTo>
                  <a:pt x="2699453" y="690335"/>
                </a:lnTo>
                <a:lnTo>
                  <a:pt x="2609827" y="690335"/>
                </a:lnTo>
                <a:lnTo>
                  <a:pt x="2609827" y="630584"/>
                </a:lnTo>
                <a:lnTo>
                  <a:pt x="2570349" y="630584"/>
                </a:lnTo>
                <a:lnTo>
                  <a:pt x="2570349" y="609244"/>
                </a:lnTo>
                <a:lnTo>
                  <a:pt x="2416704" y="609244"/>
                </a:lnTo>
                <a:lnTo>
                  <a:pt x="2416704" y="597508"/>
                </a:lnTo>
                <a:lnTo>
                  <a:pt x="2259859" y="597508"/>
                </a:lnTo>
                <a:lnTo>
                  <a:pt x="2259859" y="558030"/>
                </a:lnTo>
                <a:lnTo>
                  <a:pt x="2224648" y="558030"/>
                </a:lnTo>
                <a:lnTo>
                  <a:pt x="2224648" y="545226"/>
                </a:lnTo>
                <a:lnTo>
                  <a:pt x="2175567" y="545226"/>
                </a:lnTo>
                <a:lnTo>
                  <a:pt x="2175567" y="526020"/>
                </a:lnTo>
                <a:lnTo>
                  <a:pt x="2107281" y="526020"/>
                </a:lnTo>
                <a:lnTo>
                  <a:pt x="2107281" y="492944"/>
                </a:lnTo>
                <a:lnTo>
                  <a:pt x="2027257" y="492944"/>
                </a:lnTo>
                <a:lnTo>
                  <a:pt x="2027257" y="482274"/>
                </a:lnTo>
                <a:lnTo>
                  <a:pt x="1866144" y="482274"/>
                </a:lnTo>
                <a:lnTo>
                  <a:pt x="1866144" y="463068"/>
                </a:lnTo>
                <a:lnTo>
                  <a:pt x="1729571" y="463068"/>
                </a:lnTo>
                <a:lnTo>
                  <a:pt x="1729571" y="448131"/>
                </a:lnTo>
                <a:lnTo>
                  <a:pt x="1682624" y="448131"/>
                </a:lnTo>
                <a:lnTo>
                  <a:pt x="1682624" y="412921"/>
                </a:lnTo>
                <a:lnTo>
                  <a:pt x="1614337" y="412921"/>
                </a:lnTo>
                <a:lnTo>
                  <a:pt x="1614337" y="386246"/>
                </a:lnTo>
                <a:lnTo>
                  <a:pt x="1503371" y="386246"/>
                </a:lnTo>
                <a:lnTo>
                  <a:pt x="1503371" y="368107"/>
                </a:lnTo>
                <a:lnTo>
                  <a:pt x="1478831" y="368107"/>
                </a:lnTo>
                <a:lnTo>
                  <a:pt x="1478831" y="356371"/>
                </a:lnTo>
                <a:lnTo>
                  <a:pt x="1360396" y="356371"/>
                </a:lnTo>
                <a:lnTo>
                  <a:pt x="1360396" y="323294"/>
                </a:lnTo>
                <a:lnTo>
                  <a:pt x="1307047" y="323294"/>
                </a:lnTo>
                <a:lnTo>
                  <a:pt x="1307047" y="304089"/>
                </a:lnTo>
                <a:lnTo>
                  <a:pt x="1240895" y="304089"/>
                </a:lnTo>
                <a:lnTo>
                  <a:pt x="1240895" y="288084"/>
                </a:lnTo>
                <a:lnTo>
                  <a:pt x="1143800" y="288084"/>
                </a:lnTo>
                <a:lnTo>
                  <a:pt x="1143800" y="269945"/>
                </a:lnTo>
                <a:lnTo>
                  <a:pt x="1091518" y="269945"/>
                </a:lnTo>
                <a:lnTo>
                  <a:pt x="1091518" y="235802"/>
                </a:lnTo>
                <a:lnTo>
                  <a:pt x="1059509" y="235802"/>
                </a:lnTo>
                <a:lnTo>
                  <a:pt x="1059509" y="215530"/>
                </a:lnTo>
                <a:lnTo>
                  <a:pt x="993356" y="215530"/>
                </a:lnTo>
                <a:lnTo>
                  <a:pt x="993356" y="173917"/>
                </a:lnTo>
                <a:lnTo>
                  <a:pt x="881323" y="173917"/>
                </a:lnTo>
                <a:lnTo>
                  <a:pt x="881323" y="166449"/>
                </a:lnTo>
                <a:lnTo>
                  <a:pt x="752219" y="166449"/>
                </a:lnTo>
                <a:lnTo>
                  <a:pt x="752219" y="133372"/>
                </a:lnTo>
                <a:lnTo>
                  <a:pt x="657258" y="133372"/>
                </a:lnTo>
                <a:lnTo>
                  <a:pt x="657258" y="87492"/>
                </a:lnTo>
                <a:lnTo>
                  <a:pt x="535622" y="87492"/>
                </a:lnTo>
                <a:lnTo>
                  <a:pt x="535622" y="72555"/>
                </a:lnTo>
                <a:lnTo>
                  <a:pt x="394781" y="72555"/>
                </a:lnTo>
                <a:lnTo>
                  <a:pt x="394781" y="59751"/>
                </a:lnTo>
                <a:lnTo>
                  <a:pt x="359571" y="59751"/>
                </a:lnTo>
                <a:lnTo>
                  <a:pt x="359571" y="44813"/>
                </a:lnTo>
                <a:lnTo>
                  <a:pt x="320093" y="44813"/>
                </a:lnTo>
                <a:lnTo>
                  <a:pt x="320093" y="26675"/>
                </a:lnTo>
                <a:lnTo>
                  <a:pt x="272079" y="26675"/>
                </a:lnTo>
                <a:lnTo>
                  <a:pt x="272079" y="8536"/>
                </a:lnTo>
                <a:lnTo>
                  <a:pt x="129104" y="8536"/>
                </a:lnTo>
                <a:lnTo>
                  <a:pt x="129104"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93" name="Group 392">
            <a:extLst>
              <a:ext uri="{FF2B5EF4-FFF2-40B4-BE49-F238E27FC236}">
                <a16:creationId xmlns:a16="http://schemas.microsoft.com/office/drawing/2014/main" id="{5D71759C-BB76-953B-4DE9-52FA64A50D42}"/>
              </a:ext>
            </a:extLst>
          </p:cNvPr>
          <p:cNvGrpSpPr/>
          <p:nvPr/>
        </p:nvGrpSpPr>
        <p:grpSpPr>
          <a:xfrm>
            <a:off x="7554927" y="2001525"/>
            <a:ext cx="3767882" cy="994809"/>
            <a:chOff x="7693156" y="1842032"/>
            <a:chExt cx="3767882" cy="994809"/>
          </a:xfrm>
        </p:grpSpPr>
        <p:sp>
          <p:nvSpPr>
            <p:cNvPr id="340" name="Oval 339">
              <a:extLst>
                <a:ext uri="{FF2B5EF4-FFF2-40B4-BE49-F238E27FC236}">
                  <a16:creationId xmlns:a16="http://schemas.microsoft.com/office/drawing/2014/main" id="{2EDC54C3-E70F-C11D-A705-C81044DDCB4B}"/>
                </a:ext>
              </a:extLst>
            </p:cNvPr>
            <p:cNvSpPr/>
            <p:nvPr/>
          </p:nvSpPr>
          <p:spPr bwMode="auto">
            <a:xfrm>
              <a:off x="11410505"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A4C01E02-9EC1-3BA8-55FC-CA21337C59D1}"/>
                </a:ext>
              </a:extLst>
            </p:cNvPr>
            <p:cNvSpPr/>
            <p:nvPr/>
          </p:nvSpPr>
          <p:spPr bwMode="auto">
            <a:xfrm>
              <a:off x="11244057"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FBD5D8E6-312A-1A2A-A226-28F126C2D600}"/>
                </a:ext>
              </a:extLst>
            </p:cNvPr>
            <p:cNvSpPr/>
            <p:nvPr/>
          </p:nvSpPr>
          <p:spPr bwMode="auto">
            <a:xfrm>
              <a:off x="11137359"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A38F59B2-5EA3-A285-9E6E-5D1CC4A316C1}"/>
                </a:ext>
              </a:extLst>
            </p:cNvPr>
            <p:cNvSpPr/>
            <p:nvPr/>
          </p:nvSpPr>
          <p:spPr bwMode="auto">
            <a:xfrm>
              <a:off x="11100015"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FE48625C-ACB4-2E91-0F16-5CA309414085}"/>
                </a:ext>
              </a:extLst>
            </p:cNvPr>
            <p:cNvSpPr/>
            <p:nvPr/>
          </p:nvSpPr>
          <p:spPr bwMode="auto">
            <a:xfrm>
              <a:off x="11050934"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E801F124-F6B4-E160-DB7D-A644CCED8907}"/>
                </a:ext>
              </a:extLst>
            </p:cNvPr>
            <p:cNvSpPr/>
            <p:nvPr/>
          </p:nvSpPr>
          <p:spPr bwMode="auto">
            <a:xfrm>
              <a:off x="11041331"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3AE8D466-AEF0-0945-CF63-8D6E2CB02259}"/>
                </a:ext>
              </a:extLst>
            </p:cNvPr>
            <p:cNvSpPr/>
            <p:nvPr/>
          </p:nvSpPr>
          <p:spPr bwMode="auto">
            <a:xfrm>
              <a:off x="11014657"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04F98B44-3EC4-5FC7-2C47-8F404E579865}"/>
                </a:ext>
              </a:extLst>
            </p:cNvPr>
            <p:cNvSpPr/>
            <p:nvPr/>
          </p:nvSpPr>
          <p:spPr bwMode="auto">
            <a:xfrm>
              <a:off x="10979446"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8F5EECFD-4DE1-CBF3-61BA-9B957AFF156F}"/>
                </a:ext>
              </a:extLst>
            </p:cNvPr>
            <p:cNvSpPr/>
            <p:nvPr/>
          </p:nvSpPr>
          <p:spPr bwMode="auto">
            <a:xfrm>
              <a:off x="10920763"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A5007B2D-7E47-4275-8091-D33AA14815FB}"/>
                </a:ext>
              </a:extLst>
            </p:cNvPr>
            <p:cNvSpPr/>
            <p:nvPr/>
          </p:nvSpPr>
          <p:spPr bwMode="auto">
            <a:xfrm>
              <a:off x="10926097"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B7BE98E7-61D7-1339-7DA5-46308DEA197D}"/>
                </a:ext>
              </a:extLst>
            </p:cNvPr>
            <p:cNvSpPr/>
            <p:nvPr/>
          </p:nvSpPr>
          <p:spPr bwMode="auto">
            <a:xfrm>
              <a:off x="10932499"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3F8610C3-E055-252A-D9C7-E05DC2A5F185}"/>
                </a:ext>
              </a:extLst>
            </p:cNvPr>
            <p:cNvSpPr/>
            <p:nvPr/>
          </p:nvSpPr>
          <p:spPr bwMode="auto">
            <a:xfrm>
              <a:off x="10823667"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CAFDCB68-2079-F704-BD9E-C3E90AFC4DF2}"/>
                </a:ext>
              </a:extLst>
            </p:cNvPr>
            <p:cNvSpPr/>
            <p:nvPr/>
          </p:nvSpPr>
          <p:spPr bwMode="auto">
            <a:xfrm>
              <a:off x="10803395"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A190CC91-D575-395F-4EAA-3517A8155A45}"/>
                </a:ext>
              </a:extLst>
            </p:cNvPr>
            <p:cNvSpPr/>
            <p:nvPr/>
          </p:nvSpPr>
          <p:spPr bwMode="auto">
            <a:xfrm>
              <a:off x="10788457"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EAE02656-48CD-BD8E-D8BA-44D00D9F56A4}"/>
                </a:ext>
              </a:extLst>
            </p:cNvPr>
            <p:cNvSpPr/>
            <p:nvPr/>
          </p:nvSpPr>
          <p:spPr bwMode="auto">
            <a:xfrm>
              <a:off x="10768184"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C9816668-645B-028D-F217-583C5125BDBC}"/>
                </a:ext>
              </a:extLst>
            </p:cNvPr>
            <p:cNvSpPr/>
            <p:nvPr/>
          </p:nvSpPr>
          <p:spPr bwMode="auto">
            <a:xfrm>
              <a:off x="10753247"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87EB69C8-2795-938B-7EF5-2A59064260F5}"/>
                </a:ext>
              </a:extLst>
            </p:cNvPr>
            <p:cNvSpPr/>
            <p:nvPr/>
          </p:nvSpPr>
          <p:spPr bwMode="auto">
            <a:xfrm>
              <a:off x="10734041"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52023F0A-7C06-9F45-CB68-2BAAC476AA31}"/>
                </a:ext>
              </a:extLst>
            </p:cNvPr>
            <p:cNvSpPr/>
            <p:nvPr/>
          </p:nvSpPr>
          <p:spPr bwMode="auto">
            <a:xfrm>
              <a:off x="10718037"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Oval 360">
              <a:extLst>
                <a:ext uri="{FF2B5EF4-FFF2-40B4-BE49-F238E27FC236}">
                  <a16:creationId xmlns:a16="http://schemas.microsoft.com/office/drawing/2014/main" id="{109298AD-C9A3-5744-C666-3F375EA18F3F}"/>
                </a:ext>
              </a:extLst>
            </p:cNvPr>
            <p:cNvSpPr/>
            <p:nvPr/>
          </p:nvSpPr>
          <p:spPr bwMode="auto">
            <a:xfrm>
              <a:off x="10709501"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7B7435AF-4D8F-E44A-31A8-E86A97FD9A2B}"/>
                </a:ext>
              </a:extLst>
            </p:cNvPr>
            <p:cNvSpPr/>
            <p:nvPr/>
          </p:nvSpPr>
          <p:spPr bwMode="auto">
            <a:xfrm>
              <a:off x="10693496"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9D49606B-217E-ECC3-5462-F0432EB5B6FC}"/>
                </a:ext>
              </a:extLst>
            </p:cNvPr>
            <p:cNvSpPr/>
            <p:nvPr/>
          </p:nvSpPr>
          <p:spPr bwMode="auto">
            <a:xfrm>
              <a:off x="10682826"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Oval 363">
              <a:extLst>
                <a:ext uri="{FF2B5EF4-FFF2-40B4-BE49-F238E27FC236}">
                  <a16:creationId xmlns:a16="http://schemas.microsoft.com/office/drawing/2014/main" id="{3DF46957-2B75-BCC2-B1BA-FE0E6D02E99F}"/>
                </a:ext>
              </a:extLst>
            </p:cNvPr>
            <p:cNvSpPr/>
            <p:nvPr/>
          </p:nvSpPr>
          <p:spPr bwMode="auto">
            <a:xfrm>
              <a:off x="10654018"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Oval 364">
              <a:extLst>
                <a:ext uri="{FF2B5EF4-FFF2-40B4-BE49-F238E27FC236}">
                  <a16:creationId xmlns:a16="http://schemas.microsoft.com/office/drawing/2014/main" id="{C5F1B7EF-583A-A4ED-5C9D-96888340E49F}"/>
                </a:ext>
              </a:extLst>
            </p:cNvPr>
            <p:cNvSpPr/>
            <p:nvPr/>
          </p:nvSpPr>
          <p:spPr bwMode="auto">
            <a:xfrm>
              <a:off x="10617741"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Oval 368">
              <a:extLst>
                <a:ext uri="{FF2B5EF4-FFF2-40B4-BE49-F238E27FC236}">
                  <a16:creationId xmlns:a16="http://schemas.microsoft.com/office/drawing/2014/main" id="{97FB9798-CA4F-24BC-9A06-FFCFD4490A2F}"/>
                </a:ext>
              </a:extLst>
            </p:cNvPr>
            <p:cNvSpPr/>
            <p:nvPr/>
          </p:nvSpPr>
          <p:spPr bwMode="auto">
            <a:xfrm>
              <a:off x="10597469" y="278630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Oval 369">
              <a:extLst>
                <a:ext uri="{FF2B5EF4-FFF2-40B4-BE49-F238E27FC236}">
                  <a16:creationId xmlns:a16="http://schemas.microsoft.com/office/drawing/2014/main" id="{A4CA9A9C-5A40-9352-5906-F55EDBB05F26}"/>
                </a:ext>
              </a:extLst>
            </p:cNvPr>
            <p:cNvSpPr/>
            <p:nvPr/>
          </p:nvSpPr>
          <p:spPr bwMode="auto">
            <a:xfrm>
              <a:off x="10571862" y="275109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30130A58-0AAD-B6AE-7B67-59157ACD9F70}"/>
                </a:ext>
              </a:extLst>
            </p:cNvPr>
            <p:cNvSpPr/>
            <p:nvPr/>
          </p:nvSpPr>
          <p:spPr bwMode="auto">
            <a:xfrm>
              <a:off x="10554790" y="275109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EC9B44FA-6D81-2A5F-CC57-6611854D479B}"/>
                </a:ext>
              </a:extLst>
            </p:cNvPr>
            <p:cNvSpPr/>
            <p:nvPr/>
          </p:nvSpPr>
          <p:spPr bwMode="auto">
            <a:xfrm>
              <a:off x="10545188" y="275109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0DA8287C-E71F-FF10-93B3-14BBC4A62441}"/>
                </a:ext>
              </a:extLst>
            </p:cNvPr>
            <p:cNvSpPr/>
            <p:nvPr/>
          </p:nvSpPr>
          <p:spPr bwMode="auto">
            <a:xfrm>
              <a:off x="10509977" y="275109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4533F55D-246D-2A20-09F7-35315BA0782E}"/>
                </a:ext>
              </a:extLst>
            </p:cNvPr>
            <p:cNvSpPr/>
            <p:nvPr/>
          </p:nvSpPr>
          <p:spPr bwMode="auto">
            <a:xfrm>
              <a:off x="10487571" y="271908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A90C8D90-6D6B-F819-6AD2-C15ADE6A62A1}"/>
                </a:ext>
              </a:extLst>
            </p:cNvPr>
            <p:cNvSpPr/>
            <p:nvPr/>
          </p:nvSpPr>
          <p:spPr bwMode="auto">
            <a:xfrm>
              <a:off x="10466232" y="271908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9D2DCBD9-90D3-5187-BCED-A4388B0EE725}"/>
                </a:ext>
              </a:extLst>
            </p:cNvPr>
            <p:cNvSpPr/>
            <p:nvPr/>
          </p:nvSpPr>
          <p:spPr bwMode="auto">
            <a:xfrm>
              <a:off x="10448093" y="271908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05FCCF89-3A63-58E7-98E0-E37F6ECD02B0}"/>
                </a:ext>
              </a:extLst>
            </p:cNvPr>
            <p:cNvSpPr/>
            <p:nvPr/>
          </p:nvSpPr>
          <p:spPr bwMode="auto">
            <a:xfrm>
              <a:off x="10429955" y="2719088"/>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12C0D2AD-8FFD-403B-BFDB-C74D8C56A6E9}"/>
                </a:ext>
              </a:extLst>
            </p:cNvPr>
            <p:cNvSpPr/>
            <p:nvPr/>
          </p:nvSpPr>
          <p:spPr bwMode="auto">
            <a:xfrm>
              <a:off x="10389409" y="2660404"/>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B7ECF592-5DA7-2C50-5581-F10F2287EB62}"/>
                </a:ext>
              </a:extLst>
            </p:cNvPr>
            <p:cNvSpPr/>
            <p:nvPr/>
          </p:nvSpPr>
          <p:spPr bwMode="auto">
            <a:xfrm>
              <a:off x="10364869" y="2633729"/>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78BA0F90-C219-56A6-FCB8-B1A0C77752DC}"/>
                </a:ext>
              </a:extLst>
            </p:cNvPr>
            <p:cNvSpPr/>
            <p:nvPr/>
          </p:nvSpPr>
          <p:spPr bwMode="auto">
            <a:xfrm>
              <a:off x="10336061" y="2631595"/>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66996633-E158-5A77-2DD3-79293A1BB526}"/>
                </a:ext>
              </a:extLst>
            </p:cNvPr>
            <p:cNvSpPr/>
            <p:nvPr/>
          </p:nvSpPr>
          <p:spPr bwMode="auto">
            <a:xfrm>
              <a:off x="10315788" y="260172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8FD4931A-F07F-E23D-314D-F874A26506E3}"/>
                </a:ext>
              </a:extLst>
            </p:cNvPr>
            <p:cNvSpPr/>
            <p:nvPr/>
          </p:nvSpPr>
          <p:spPr bwMode="auto">
            <a:xfrm>
              <a:off x="10299783" y="2586782"/>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A1AA33EC-35EC-0FDB-939F-D5709062BB56}"/>
                </a:ext>
              </a:extLst>
            </p:cNvPr>
            <p:cNvSpPr/>
            <p:nvPr/>
          </p:nvSpPr>
          <p:spPr bwMode="auto">
            <a:xfrm>
              <a:off x="10293382" y="257718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DFF9212B-B21D-63BD-E373-9E7D9C6431DA}"/>
                </a:ext>
              </a:extLst>
            </p:cNvPr>
            <p:cNvSpPr/>
            <p:nvPr/>
          </p:nvSpPr>
          <p:spPr bwMode="auto">
            <a:xfrm>
              <a:off x="10268841" y="2577180"/>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4CD7DD9B-E8D9-936F-5C41-952000706DDF}"/>
                </a:ext>
              </a:extLst>
            </p:cNvPr>
            <p:cNvSpPr/>
            <p:nvPr/>
          </p:nvSpPr>
          <p:spPr bwMode="auto">
            <a:xfrm>
              <a:off x="10219760" y="256971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74736F94-3C87-E0DB-583A-664A0CE2EDB4}"/>
                </a:ext>
              </a:extLst>
            </p:cNvPr>
            <p:cNvSpPr/>
            <p:nvPr/>
          </p:nvSpPr>
          <p:spPr bwMode="auto">
            <a:xfrm>
              <a:off x="10153608" y="249182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Oval 386">
              <a:extLst>
                <a:ext uri="{FF2B5EF4-FFF2-40B4-BE49-F238E27FC236}">
                  <a16:creationId xmlns:a16="http://schemas.microsoft.com/office/drawing/2014/main" id="{154A9A8F-3EA9-E41D-ED8B-D63FC17892BB}"/>
                </a:ext>
              </a:extLst>
            </p:cNvPr>
            <p:cNvSpPr/>
            <p:nvPr/>
          </p:nvSpPr>
          <p:spPr bwMode="auto">
            <a:xfrm>
              <a:off x="10125866" y="249182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Oval 387">
              <a:extLst>
                <a:ext uri="{FF2B5EF4-FFF2-40B4-BE49-F238E27FC236}">
                  <a16:creationId xmlns:a16="http://schemas.microsoft.com/office/drawing/2014/main" id="{A5380AB7-E8DA-8B5F-9BA3-536EE0014E41}"/>
                </a:ext>
              </a:extLst>
            </p:cNvPr>
            <p:cNvSpPr/>
            <p:nvPr/>
          </p:nvSpPr>
          <p:spPr bwMode="auto">
            <a:xfrm>
              <a:off x="10113062" y="249182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8BA00639-3531-60E2-D8CF-9A9AE761CF51}"/>
                </a:ext>
              </a:extLst>
            </p:cNvPr>
            <p:cNvSpPr/>
            <p:nvPr/>
          </p:nvSpPr>
          <p:spPr bwMode="auto">
            <a:xfrm>
              <a:off x="10103460" y="2491821"/>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5FBEE028-766B-35B5-21B2-15206C465440}"/>
                </a:ext>
              </a:extLst>
            </p:cNvPr>
            <p:cNvSpPr/>
            <p:nvPr/>
          </p:nvSpPr>
          <p:spPr bwMode="auto">
            <a:xfrm>
              <a:off x="9346972" y="2288029"/>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AD236A2B-23DA-16B4-F343-64DBE0F6AA01}"/>
                </a:ext>
              </a:extLst>
            </p:cNvPr>
            <p:cNvSpPr/>
            <p:nvPr/>
          </p:nvSpPr>
          <p:spPr bwMode="auto">
            <a:xfrm>
              <a:off x="8483787" y="2082102"/>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0BA0714E-BD55-806B-422B-8F2F4DC1C0EB}"/>
                </a:ext>
              </a:extLst>
            </p:cNvPr>
            <p:cNvSpPr/>
            <p:nvPr/>
          </p:nvSpPr>
          <p:spPr bwMode="auto">
            <a:xfrm>
              <a:off x="7693156" y="1842032"/>
              <a:ext cx="50533" cy="50533"/>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3" name="Freeform: Shape 12">
            <a:extLst>
              <a:ext uri="{FF2B5EF4-FFF2-40B4-BE49-F238E27FC236}">
                <a16:creationId xmlns:a16="http://schemas.microsoft.com/office/drawing/2014/main" id="{95D1CBA1-1D8B-7CAA-6D6A-4502478F0C07}"/>
              </a:ext>
            </a:extLst>
          </p:cNvPr>
          <p:cNvSpPr/>
          <p:nvPr/>
        </p:nvSpPr>
        <p:spPr bwMode="auto">
          <a:xfrm>
            <a:off x="7044296" y="1849617"/>
            <a:ext cx="4468136" cy="2912429"/>
          </a:xfrm>
          <a:custGeom>
            <a:avLst/>
            <a:gdLst>
              <a:gd name="connsiteX0" fmla="*/ 0 w 4446324"/>
              <a:gd name="connsiteY0" fmla="*/ 0 h 2929547"/>
              <a:gd name="connsiteX1" fmla="*/ 0 w 4446324"/>
              <a:gd name="connsiteY1" fmla="*/ 2929547 h 2929547"/>
              <a:gd name="connsiteX2" fmla="*/ 4446324 w 4446324"/>
              <a:gd name="connsiteY2" fmla="*/ 2929547 h 2929547"/>
            </a:gdLst>
            <a:ahLst/>
            <a:cxnLst>
              <a:cxn ang="0">
                <a:pos x="connsiteX0" y="connsiteY0"/>
              </a:cxn>
              <a:cxn ang="0">
                <a:pos x="connsiteX1" y="connsiteY1"/>
              </a:cxn>
              <a:cxn ang="0">
                <a:pos x="connsiteX2" y="connsiteY2"/>
              </a:cxn>
            </a:cxnLst>
            <a:rect l="l" t="t" r="r" b="b"/>
            <a:pathLst>
              <a:path w="4446324" h="2929547">
                <a:moveTo>
                  <a:pt x="0" y="0"/>
                </a:moveTo>
                <a:lnTo>
                  <a:pt x="0" y="2929547"/>
                </a:lnTo>
                <a:lnTo>
                  <a:pt x="4446324" y="2929547"/>
                </a:lnTo>
              </a:path>
            </a:pathLst>
          </a:custGeom>
          <a:noFill/>
          <a:ln w="28575">
            <a:solidFill>
              <a:schemeClr val="bg1"/>
            </a:solidFill>
            <a:miter lim="800000"/>
            <a:headEnd/>
            <a:tailEnd/>
          </a:ln>
        </p:spPr>
        <p:txBody>
          <a:bodyPr rtlCol="0" anchor="ctr"/>
          <a:lstStyle/>
          <a:p>
            <a:pPr algn="ctr"/>
            <a:endParaRPr lang="en-US" dirty="0"/>
          </a:p>
        </p:txBody>
      </p:sp>
      <p:sp>
        <p:nvSpPr>
          <p:cNvPr id="275" name="Freeform: Shape 274">
            <a:extLst>
              <a:ext uri="{FF2B5EF4-FFF2-40B4-BE49-F238E27FC236}">
                <a16:creationId xmlns:a16="http://schemas.microsoft.com/office/drawing/2014/main" id="{2A06DC24-B5CC-CC43-8257-D57448B8711E}"/>
              </a:ext>
            </a:extLst>
          </p:cNvPr>
          <p:cNvSpPr/>
          <p:nvPr/>
        </p:nvSpPr>
        <p:spPr bwMode="auto">
          <a:xfrm>
            <a:off x="7056742" y="1923215"/>
            <a:ext cx="4073437" cy="700415"/>
          </a:xfrm>
          <a:custGeom>
            <a:avLst/>
            <a:gdLst>
              <a:gd name="connsiteX0" fmla="*/ 4073437 w 4073437"/>
              <a:gd name="connsiteY0" fmla="*/ 700415 h 700415"/>
              <a:gd name="connsiteX1" fmla="*/ 3311253 w 4073437"/>
              <a:gd name="connsiteY1" fmla="*/ 700415 h 700415"/>
              <a:gd name="connsiteX2" fmla="*/ 3311253 w 4073437"/>
              <a:gd name="connsiteY2" fmla="*/ 676149 h 700415"/>
              <a:gd name="connsiteX3" fmla="*/ 3289193 w 4073437"/>
              <a:gd name="connsiteY3" fmla="*/ 676149 h 700415"/>
              <a:gd name="connsiteX4" fmla="*/ 3289193 w 4073437"/>
              <a:gd name="connsiteY4" fmla="*/ 657397 h 700415"/>
              <a:gd name="connsiteX5" fmla="*/ 3260515 w 4073437"/>
              <a:gd name="connsiteY5" fmla="*/ 657397 h 700415"/>
              <a:gd name="connsiteX6" fmla="*/ 3260515 w 4073437"/>
              <a:gd name="connsiteY6" fmla="*/ 627616 h 700415"/>
              <a:gd name="connsiteX7" fmla="*/ 3203158 w 4073437"/>
              <a:gd name="connsiteY7" fmla="*/ 627616 h 700415"/>
              <a:gd name="connsiteX8" fmla="*/ 3203158 w 4073437"/>
              <a:gd name="connsiteY8" fmla="*/ 613277 h 700415"/>
              <a:gd name="connsiteX9" fmla="*/ 3185510 w 4073437"/>
              <a:gd name="connsiteY9" fmla="*/ 613277 h 700415"/>
              <a:gd name="connsiteX10" fmla="*/ 3185510 w 4073437"/>
              <a:gd name="connsiteY10" fmla="*/ 590113 h 700415"/>
              <a:gd name="connsiteX11" fmla="*/ 3104989 w 4073437"/>
              <a:gd name="connsiteY11" fmla="*/ 590113 h 700415"/>
              <a:gd name="connsiteX12" fmla="*/ 3104989 w 4073437"/>
              <a:gd name="connsiteY12" fmla="*/ 576877 h 700415"/>
              <a:gd name="connsiteX13" fmla="*/ 3063075 w 4073437"/>
              <a:gd name="connsiteY13" fmla="*/ 576877 h 700415"/>
              <a:gd name="connsiteX14" fmla="*/ 3063075 w 4073437"/>
              <a:gd name="connsiteY14" fmla="*/ 557023 h 700415"/>
              <a:gd name="connsiteX15" fmla="*/ 2961597 w 4073437"/>
              <a:gd name="connsiteY15" fmla="*/ 557023 h 700415"/>
              <a:gd name="connsiteX16" fmla="*/ 2961597 w 4073437"/>
              <a:gd name="connsiteY16" fmla="*/ 543787 h 700415"/>
              <a:gd name="connsiteX17" fmla="*/ 2932919 w 4073437"/>
              <a:gd name="connsiteY17" fmla="*/ 543787 h 700415"/>
              <a:gd name="connsiteX18" fmla="*/ 2932919 w 4073437"/>
              <a:gd name="connsiteY18" fmla="*/ 509593 h 700415"/>
              <a:gd name="connsiteX19" fmla="*/ 2784012 w 4073437"/>
              <a:gd name="connsiteY19" fmla="*/ 509593 h 700415"/>
              <a:gd name="connsiteX20" fmla="*/ 2784012 w 4073437"/>
              <a:gd name="connsiteY20" fmla="*/ 491945 h 700415"/>
              <a:gd name="connsiteX21" fmla="*/ 2752024 w 4073437"/>
              <a:gd name="connsiteY21" fmla="*/ 491945 h 700415"/>
              <a:gd name="connsiteX22" fmla="*/ 2752024 w 4073437"/>
              <a:gd name="connsiteY22" fmla="*/ 480915 h 700415"/>
              <a:gd name="connsiteX23" fmla="*/ 2670401 w 4073437"/>
              <a:gd name="connsiteY23" fmla="*/ 480915 h 700415"/>
              <a:gd name="connsiteX24" fmla="*/ 2670401 w 4073437"/>
              <a:gd name="connsiteY24" fmla="*/ 465473 h 700415"/>
              <a:gd name="connsiteX25" fmla="*/ 2641723 w 4073437"/>
              <a:gd name="connsiteY25" fmla="*/ 465473 h 700415"/>
              <a:gd name="connsiteX26" fmla="*/ 2641723 w 4073437"/>
              <a:gd name="connsiteY26" fmla="*/ 452237 h 700415"/>
              <a:gd name="connsiteX27" fmla="*/ 2455313 w 4073437"/>
              <a:gd name="connsiteY27" fmla="*/ 452237 h 700415"/>
              <a:gd name="connsiteX28" fmla="*/ 2455313 w 4073437"/>
              <a:gd name="connsiteY28" fmla="*/ 411425 h 700415"/>
              <a:gd name="connsiteX29" fmla="*/ 2238019 w 4073437"/>
              <a:gd name="connsiteY29" fmla="*/ 411425 h 700415"/>
              <a:gd name="connsiteX30" fmla="*/ 2238019 w 4073437"/>
              <a:gd name="connsiteY30" fmla="*/ 381644 h 700415"/>
              <a:gd name="connsiteX31" fmla="*/ 2044991 w 4073437"/>
              <a:gd name="connsiteY31" fmla="*/ 381644 h 700415"/>
              <a:gd name="connsiteX32" fmla="*/ 2044991 w 4073437"/>
              <a:gd name="connsiteY32" fmla="*/ 369510 h 700415"/>
              <a:gd name="connsiteX33" fmla="*/ 1955647 w 4073437"/>
              <a:gd name="connsiteY33" fmla="*/ 369510 h 700415"/>
              <a:gd name="connsiteX34" fmla="*/ 1955647 w 4073437"/>
              <a:gd name="connsiteY34" fmla="*/ 356274 h 700415"/>
              <a:gd name="connsiteX35" fmla="*/ 1917042 w 4073437"/>
              <a:gd name="connsiteY35" fmla="*/ 356274 h 700415"/>
              <a:gd name="connsiteX36" fmla="*/ 1917042 w 4073437"/>
              <a:gd name="connsiteY36" fmla="*/ 343038 h 700415"/>
              <a:gd name="connsiteX37" fmla="*/ 1894981 w 4073437"/>
              <a:gd name="connsiteY37" fmla="*/ 343038 h 700415"/>
              <a:gd name="connsiteX38" fmla="*/ 1894981 w 4073437"/>
              <a:gd name="connsiteY38" fmla="*/ 329802 h 700415"/>
              <a:gd name="connsiteX39" fmla="*/ 1818873 w 4073437"/>
              <a:gd name="connsiteY39" fmla="*/ 329802 h 700415"/>
              <a:gd name="connsiteX40" fmla="*/ 1818873 w 4073437"/>
              <a:gd name="connsiteY40" fmla="*/ 311050 h 700415"/>
              <a:gd name="connsiteX41" fmla="*/ 1784680 w 4073437"/>
              <a:gd name="connsiteY41" fmla="*/ 311050 h 700415"/>
              <a:gd name="connsiteX42" fmla="*/ 1784680 w 4073437"/>
              <a:gd name="connsiteY42" fmla="*/ 280166 h 700415"/>
              <a:gd name="connsiteX43" fmla="*/ 1722911 w 4073437"/>
              <a:gd name="connsiteY43" fmla="*/ 280166 h 700415"/>
              <a:gd name="connsiteX44" fmla="*/ 1722911 w 4073437"/>
              <a:gd name="connsiteY44" fmla="*/ 252591 h 700415"/>
              <a:gd name="connsiteX45" fmla="*/ 1669966 w 4073437"/>
              <a:gd name="connsiteY45" fmla="*/ 252591 h 700415"/>
              <a:gd name="connsiteX46" fmla="*/ 1669966 w 4073437"/>
              <a:gd name="connsiteY46" fmla="*/ 238251 h 700415"/>
              <a:gd name="connsiteX47" fmla="*/ 1655627 w 4073437"/>
              <a:gd name="connsiteY47" fmla="*/ 238251 h 700415"/>
              <a:gd name="connsiteX48" fmla="*/ 1655627 w 4073437"/>
              <a:gd name="connsiteY48" fmla="*/ 220603 h 700415"/>
              <a:gd name="connsiteX49" fmla="*/ 1639082 w 4073437"/>
              <a:gd name="connsiteY49" fmla="*/ 220603 h 700415"/>
              <a:gd name="connsiteX50" fmla="*/ 1639082 w 4073437"/>
              <a:gd name="connsiteY50" fmla="*/ 207367 h 700415"/>
              <a:gd name="connsiteX51" fmla="*/ 1593858 w 4073437"/>
              <a:gd name="connsiteY51" fmla="*/ 207367 h 700415"/>
              <a:gd name="connsiteX52" fmla="*/ 1593858 w 4073437"/>
              <a:gd name="connsiteY52" fmla="*/ 207367 h 700415"/>
              <a:gd name="connsiteX53" fmla="*/ 1567386 w 4073437"/>
              <a:gd name="connsiteY53" fmla="*/ 207367 h 700415"/>
              <a:gd name="connsiteX54" fmla="*/ 1567386 w 4073437"/>
              <a:gd name="connsiteY54" fmla="*/ 173174 h 700415"/>
              <a:gd name="connsiteX55" fmla="*/ 1451569 w 4073437"/>
              <a:gd name="connsiteY55" fmla="*/ 173174 h 700415"/>
              <a:gd name="connsiteX56" fmla="*/ 1451569 w 4073437"/>
              <a:gd name="connsiteY56" fmla="*/ 156628 h 700415"/>
              <a:gd name="connsiteX57" fmla="*/ 1420684 w 4073437"/>
              <a:gd name="connsiteY57" fmla="*/ 156628 h 700415"/>
              <a:gd name="connsiteX58" fmla="*/ 1420684 w 4073437"/>
              <a:gd name="connsiteY58" fmla="*/ 147804 h 700415"/>
              <a:gd name="connsiteX59" fmla="*/ 1223245 w 4073437"/>
              <a:gd name="connsiteY59" fmla="*/ 147804 h 700415"/>
              <a:gd name="connsiteX60" fmla="*/ 1223245 w 4073437"/>
              <a:gd name="connsiteY60" fmla="*/ 122435 h 700415"/>
              <a:gd name="connsiteX61" fmla="*/ 1087574 w 4073437"/>
              <a:gd name="connsiteY61" fmla="*/ 122435 h 700415"/>
              <a:gd name="connsiteX62" fmla="*/ 1087574 w 4073437"/>
              <a:gd name="connsiteY62" fmla="*/ 110302 h 700415"/>
              <a:gd name="connsiteX63" fmla="*/ 980581 w 4073437"/>
              <a:gd name="connsiteY63" fmla="*/ 110302 h 700415"/>
              <a:gd name="connsiteX64" fmla="*/ 980581 w 4073437"/>
              <a:gd name="connsiteY64" fmla="*/ 89344 h 700415"/>
              <a:gd name="connsiteX65" fmla="*/ 862559 w 4073437"/>
              <a:gd name="connsiteY65" fmla="*/ 89344 h 700415"/>
              <a:gd name="connsiteX66" fmla="*/ 862559 w 4073437"/>
              <a:gd name="connsiteY66" fmla="*/ 70593 h 700415"/>
              <a:gd name="connsiteX67" fmla="*/ 729094 w 4073437"/>
              <a:gd name="connsiteY67" fmla="*/ 70593 h 700415"/>
              <a:gd name="connsiteX68" fmla="*/ 729094 w 4073437"/>
              <a:gd name="connsiteY68" fmla="*/ 61769 h 700415"/>
              <a:gd name="connsiteX69" fmla="*/ 585702 w 4073437"/>
              <a:gd name="connsiteY69" fmla="*/ 61769 h 700415"/>
              <a:gd name="connsiteX70" fmla="*/ 585702 w 4073437"/>
              <a:gd name="connsiteY70" fmla="*/ 40812 h 700415"/>
              <a:gd name="connsiteX71" fmla="*/ 380541 w 4073437"/>
              <a:gd name="connsiteY71" fmla="*/ 40812 h 700415"/>
              <a:gd name="connsiteX72" fmla="*/ 380541 w 4073437"/>
              <a:gd name="connsiteY72" fmla="*/ 27575 h 700415"/>
              <a:gd name="connsiteX73" fmla="*/ 142289 w 4073437"/>
              <a:gd name="connsiteY73" fmla="*/ 27575 h 700415"/>
              <a:gd name="connsiteX74" fmla="*/ 142289 w 4073437"/>
              <a:gd name="connsiteY74" fmla="*/ 12133 h 700415"/>
              <a:gd name="connsiteX75" fmla="*/ 44121 w 4073437"/>
              <a:gd name="connsiteY75" fmla="*/ 12133 h 700415"/>
              <a:gd name="connsiteX76" fmla="*/ 44121 w 4073437"/>
              <a:gd name="connsiteY76" fmla="*/ 0 h 700415"/>
              <a:gd name="connsiteX77" fmla="*/ 0 w 4073437"/>
              <a:gd name="connsiteY77" fmla="*/ 0 h 70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073437" h="700415">
                <a:moveTo>
                  <a:pt x="4073437" y="700415"/>
                </a:moveTo>
                <a:lnTo>
                  <a:pt x="3311253" y="700415"/>
                </a:lnTo>
                <a:lnTo>
                  <a:pt x="3311253" y="676149"/>
                </a:lnTo>
                <a:lnTo>
                  <a:pt x="3289193" y="676149"/>
                </a:lnTo>
                <a:lnTo>
                  <a:pt x="3289193" y="657397"/>
                </a:lnTo>
                <a:lnTo>
                  <a:pt x="3260515" y="657397"/>
                </a:lnTo>
                <a:lnTo>
                  <a:pt x="3260515" y="627616"/>
                </a:lnTo>
                <a:lnTo>
                  <a:pt x="3203158" y="627616"/>
                </a:lnTo>
                <a:lnTo>
                  <a:pt x="3203158" y="613277"/>
                </a:lnTo>
                <a:lnTo>
                  <a:pt x="3185510" y="613277"/>
                </a:lnTo>
                <a:lnTo>
                  <a:pt x="3185510" y="590113"/>
                </a:lnTo>
                <a:lnTo>
                  <a:pt x="3104989" y="590113"/>
                </a:lnTo>
                <a:lnTo>
                  <a:pt x="3104989" y="576877"/>
                </a:lnTo>
                <a:lnTo>
                  <a:pt x="3063075" y="576877"/>
                </a:lnTo>
                <a:lnTo>
                  <a:pt x="3063075" y="557023"/>
                </a:lnTo>
                <a:lnTo>
                  <a:pt x="2961597" y="557023"/>
                </a:lnTo>
                <a:lnTo>
                  <a:pt x="2961597" y="543787"/>
                </a:lnTo>
                <a:lnTo>
                  <a:pt x="2932919" y="543787"/>
                </a:lnTo>
                <a:lnTo>
                  <a:pt x="2932919" y="509593"/>
                </a:lnTo>
                <a:lnTo>
                  <a:pt x="2784012" y="509593"/>
                </a:lnTo>
                <a:lnTo>
                  <a:pt x="2784012" y="491945"/>
                </a:lnTo>
                <a:lnTo>
                  <a:pt x="2752024" y="491945"/>
                </a:lnTo>
                <a:lnTo>
                  <a:pt x="2752024" y="480915"/>
                </a:lnTo>
                <a:lnTo>
                  <a:pt x="2670401" y="480915"/>
                </a:lnTo>
                <a:lnTo>
                  <a:pt x="2670401" y="465473"/>
                </a:lnTo>
                <a:lnTo>
                  <a:pt x="2641723" y="465473"/>
                </a:lnTo>
                <a:lnTo>
                  <a:pt x="2641723" y="452237"/>
                </a:lnTo>
                <a:lnTo>
                  <a:pt x="2455313" y="452237"/>
                </a:lnTo>
                <a:lnTo>
                  <a:pt x="2455313" y="411425"/>
                </a:lnTo>
                <a:lnTo>
                  <a:pt x="2238019" y="411425"/>
                </a:lnTo>
                <a:lnTo>
                  <a:pt x="2238019" y="381644"/>
                </a:lnTo>
                <a:lnTo>
                  <a:pt x="2044991" y="381644"/>
                </a:lnTo>
                <a:lnTo>
                  <a:pt x="2044991" y="369510"/>
                </a:lnTo>
                <a:lnTo>
                  <a:pt x="1955647" y="369510"/>
                </a:lnTo>
                <a:lnTo>
                  <a:pt x="1955647" y="356274"/>
                </a:lnTo>
                <a:lnTo>
                  <a:pt x="1917042" y="356274"/>
                </a:lnTo>
                <a:lnTo>
                  <a:pt x="1917042" y="343038"/>
                </a:lnTo>
                <a:lnTo>
                  <a:pt x="1894981" y="343038"/>
                </a:lnTo>
                <a:lnTo>
                  <a:pt x="1894981" y="329802"/>
                </a:lnTo>
                <a:lnTo>
                  <a:pt x="1818873" y="329802"/>
                </a:lnTo>
                <a:lnTo>
                  <a:pt x="1818873" y="311050"/>
                </a:lnTo>
                <a:lnTo>
                  <a:pt x="1784680" y="311050"/>
                </a:lnTo>
                <a:lnTo>
                  <a:pt x="1784680" y="280166"/>
                </a:lnTo>
                <a:lnTo>
                  <a:pt x="1722911" y="280166"/>
                </a:lnTo>
                <a:lnTo>
                  <a:pt x="1722911" y="252591"/>
                </a:lnTo>
                <a:lnTo>
                  <a:pt x="1669966" y="252591"/>
                </a:lnTo>
                <a:lnTo>
                  <a:pt x="1669966" y="238251"/>
                </a:lnTo>
                <a:lnTo>
                  <a:pt x="1655627" y="238251"/>
                </a:lnTo>
                <a:lnTo>
                  <a:pt x="1655627" y="220603"/>
                </a:lnTo>
                <a:lnTo>
                  <a:pt x="1639082" y="220603"/>
                </a:lnTo>
                <a:lnTo>
                  <a:pt x="1639082" y="207367"/>
                </a:lnTo>
                <a:lnTo>
                  <a:pt x="1593858" y="207367"/>
                </a:lnTo>
                <a:lnTo>
                  <a:pt x="1593858" y="207367"/>
                </a:lnTo>
                <a:lnTo>
                  <a:pt x="1567386" y="207367"/>
                </a:lnTo>
                <a:lnTo>
                  <a:pt x="1567386" y="173174"/>
                </a:lnTo>
                <a:lnTo>
                  <a:pt x="1451569" y="173174"/>
                </a:lnTo>
                <a:lnTo>
                  <a:pt x="1451569" y="156628"/>
                </a:lnTo>
                <a:lnTo>
                  <a:pt x="1420684" y="156628"/>
                </a:lnTo>
                <a:lnTo>
                  <a:pt x="1420684" y="147804"/>
                </a:lnTo>
                <a:lnTo>
                  <a:pt x="1223245" y="147804"/>
                </a:lnTo>
                <a:lnTo>
                  <a:pt x="1223245" y="122435"/>
                </a:lnTo>
                <a:lnTo>
                  <a:pt x="1087574" y="122435"/>
                </a:lnTo>
                <a:lnTo>
                  <a:pt x="1087574" y="110302"/>
                </a:lnTo>
                <a:lnTo>
                  <a:pt x="980581" y="110302"/>
                </a:lnTo>
                <a:lnTo>
                  <a:pt x="980581" y="89344"/>
                </a:lnTo>
                <a:lnTo>
                  <a:pt x="862559" y="89344"/>
                </a:lnTo>
                <a:lnTo>
                  <a:pt x="862559" y="70593"/>
                </a:lnTo>
                <a:lnTo>
                  <a:pt x="729094" y="70593"/>
                </a:lnTo>
                <a:lnTo>
                  <a:pt x="729094" y="61769"/>
                </a:lnTo>
                <a:lnTo>
                  <a:pt x="585702" y="61769"/>
                </a:lnTo>
                <a:lnTo>
                  <a:pt x="585702" y="40812"/>
                </a:lnTo>
                <a:lnTo>
                  <a:pt x="380541" y="40812"/>
                </a:lnTo>
                <a:lnTo>
                  <a:pt x="380541" y="27575"/>
                </a:lnTo>
                <a:lnTo>
                  <a:pt x="142289" y="27575"/>
                </a:lnTo>
                <a:lnTo>
                  <a:pt x="142289" y="12133"/>
                </a:lnTo>
                <a:lnTo>
                  <a:pt x="44121" y="12133"/>
                </a:lnTo>
                <a:lnTo>
                  <a:pt x="44121"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39" name="Group 338">
            <a:extLst>
              <a:ext uri="{FF2B5EF4-FFF2-40B4-BE49-F238E27FC236}">
                <a16:creationId xmlns:a16="http://schemas.microsoft.com/office/drawing/2014/main" id="{FF978CDD-69BF-4DA7-DB9F-94FF23C0ADF7}"/>
              </a:ext>
            </a:extLst>
          </p:cNvPr>
          <p:cNvGrpSpPr/>
          <p:nvPr/>
        </p:nvGrpSpPr>
        <p:grpSpPr>
          <a:xfrm>
            <a:off x="7077050" y="1911183"/>
            <a:ext cx="4079488" cy="738561"/>
            <a:chOff x="7215279" y="1751690"/>
            <a:chExt cx="4079488" cy="738561"/>
          </a:xfrm>
        </p:grpSpPr>
        <p:grpSp>
          <p:nvGrpSpPr>
            <p:cNvPr id="338" name="Group 337">
              <a:extLst>
                <a:ext uri="{FF2B5EF4-FFF2-40B4-BE49-F238E27FC236}">
                  <a16:creationId xmlns:a16="http://schemas.microsoft.com/office/drawing/2014/main" id="{CA1B0B92-08C3-C1A5-CD1E-833C9994D1A3}"/>
                </a:ext>
              </a:extLst>
            </p:cNvPr>
            <p:cNvGrpSpPr/>
            <p:nvPr/>
          </p:nvGrpSpPr>
          <p:grpSpPr>
            <a:xfrm>
              <a:off x="7436566" y="1773310"/>
              <a:ext cx="3858201" cy="716941"/>
              <a:chOff x="7436566" y="1773310"/>
              <a:chExt cx="3858201" cy="716941"/>
            </a:xfrm>
          </p:grpSpPr>
          <p:sp>
            <p:nvSpPr>
              <p:cNvPr id="276" name="Oval 275">
                <a:extLst>
                  <a:ext uri="{FF2B5EF4-FFF2-40B4-BE49-F238E27FC236}">
                    <a16:creationId xmlns:a16="http://schemas.microsoft.com/office/drawing/2014/main" id="{B441B650-B45C-78EC-1541-72F49E26CC7B}"/>
                  </a:ext>
                </a:extLst>
              </p:cNvPr>
              <p:cNvSpPr/>
              <p:nvPr/>
            </p:nvSpPr>
            <p:spPr bwMode="auto">
              <a:xfrm>
                <a:off x="11244234"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6747659E-4B46-8CB3-0460-1E586443D439}"/>
                  </a:ext>
                </a:extLst>
              </p:cNvPr>
              <p:cNvSpPr/>
              <p:nvPr/>
            </p:nvSpPr>
            <p:spPr bwMode="auto">
              <a:xfrm>
                <a:off x="11129775"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5B546A9F-B843-9B85-B6D4-3E5301FC22F0}"/>
                  </a:ext>
                </a:extLst>
              </p:cNvPr>
              <p:cNvSpPr/>
              <p:nvPr/>
            </p:nvSpPr>
            <p:spPr bwMode="auto">
              <a:xfrm>
                <a:off x="11064915"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79566DB2-6A23-A07F-F9F1-F06DD1BB2724}"/>
                  </a:ext>
                </a:extLst>
              </p:cNvPr>
              <p:cNvSpPr/>
              <p:nvPr/>
            </p:nvSpPr>
            <p:spPr bwMode="auto">
              <a:xfrm>
                <a:off x="11040751"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CB1FBAF3-1426-5770-6B67-3CADD1C51E6B}"/>
                  </a:ext>
                </a:extLst>
              </p:cNvPr>
              <p:cNvSpPr/>
              <p:nvPr/>
            </p:nvSpPr>
            <p:spPr bwMode="auto">
              <a:xfrm>
                <a:off x="11025490"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C9990A50-6D9F-9A28-6753-9B4CC6FBE985}"/>
                  </a:ext>
                </a:extLst>
              </p:cNvPr>
              <p:cNvSpPr/>
              <p:nvPr/>
            </p:nvSpPr>
            <p:spPr bwMode="auto">
              <a:xfrm>
                <a:off x="11006414"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0138EE0B-C0ED-048C-7D6A-19F25BA70E5E}"/>
                  </a:ext>
                </a:extLst>
              </p:cNvPr>
              <p:cNvSpPr/>
              <p:nvPr/>
            </p:nvSpPr>
            <p:spPr bwMode="auto">
              <a:xfrm>
                <a:off x="10993696"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1709E62A-9024-B50A-85C1-2466960A3544}"/>
                  </a:ext>
                </a:extLst>
              </p:cNvPr>
              <p:cNvSpPr/>
              <p:nvPr/>
            </p:nvSpPr>
            <p:spPr bwMode="auto">
              <a:xfrm>
                <a:off x="10926293"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F73AEB42-B13B-9440-A9AD-66186B13CB17}"/>
                  </a:ext>
                </a:extLst>
              </p:cNvPr>
              <p:cNvSpPr/>
              <p:nvPr/>
            </p:nvSpPr>
            <p:spPr bwMode="auto">
              <a:xfrm>
                <a:off x="10912303"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0DE06028-E7FA-8F3D-A20A-B9BC51E44C2B}"/>
                  </a:ext>
                </a:extLst>
              </p:cNvPr>
              <p:cNvSpPr/>
              <p:nvPr/>
            </p:nvSpPr>
            <p:spPr bwMode="auto">
              <a:xfrm>
                <a:off x="10908488"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514CC9E7-2C52-0CBC-A725-5F306321D06E}"/>
                  </a:ext>
                </a:extLst>
              </p:cNvPr>
              <p:cNvSpPr/>
              <p:nvPr/>
            </p:nvSpPr>
            <p:spPr bwMode="auto">
              <a:xfrm>
                <a:off x="10895770"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2EF43AE0-7F97-49B3-1BFC-87CCDDDC3E8D}"/>
                  </a:ext>
                </a:extLst>
              </p:cNvPr>
              <p:cNvSpPr/>
              <p:nvPr/>
            </p:nvSpPr>
            <p:spPr bwMode="auto">
              <a:xfrm>
                <a:off x="10883052"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E982679D-F64B-EAA7-5823-1CAFBB055E6E}"/>
                  </a:ext>
                </a:extLst>
              </p:cNvPr>
              <p:cNvSpPr/>
              <p:nvPr/>
            </p:nvSpPr>
            <p:spPr bwMode="auto">
              <a:xfrm>
                <a:off x="10867791"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38CDCD45-C505-9532-585A-53C704EAAD17}"/>
                  </a:ext>
                </a:extLst>
              </p:cNvPr>
              <p:cNvSpPr/>
              <p:nvPr/>
            </p:nvSpPr>
            <p:spPr bwMode="auto">
              <a:xfrm>
                <a:off x="10863976"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Oval 289">
                <a:extLst>
                  <a:ext uri="{FF2B5EF4-FFF2-40B4-BE49-F238E27FC236}">
                    <a16:creationId xmlns:a16="http://schemas.microsoft.com/office/drawing/2014/main" id="{907E77F8-69DE-5A4D-0C27-96F02B74B7BB}"/>
                  </a:ext>
                </a:extLst>
              </p:cNvPr>
              <p:cNvSpPr/>
              <p:nvPr/>
            </p:nvSpPr>
            <p:spPr bwMode="auto">
              <a:xfrm>
                <a:off x="10804203"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Oval 292">
                <a:extLst>
                  <a:ext uri="{FF2B5EF4-FFF2-40B4-BE49-F238E27FC236}">
                    <a16:creationId xmlns:a16="http://schemas.microsoft.com/office/drawing/2014/main" id="{47314232-A8FA-FE6C-3E2E-BDB9C53E72B8}"/>
                  </a:ext>
                </a:extLst>
              </p:cNvPr>
              <p:cNvSpPr/>
              <p:nvPr/>
            </p:nvSpPr>
            <p:spPr bwMode="auto">
              <a:xfrm>
                <a:off x="10786398"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Oval 293">
                <a:extLst>
                  <a:ext uri="{FF2B5EF4-FFF2-40B4-BE49-F238E27FC236}">
                    <a16:creationId xmlns:a16="http://schemas.microsoft.com/office/drawing/2014/main" id="{D089DFC8-ECBC-1959-C761-5825C8DCD87C}"/>
                  </a:ext>
                </a:extLst>
              </p:cNvPr>
              <p:cNvSpPr/>
              <p:nvPr/>
            </p:nvSpPr>
            <p:spPr bwMode="auto">
              <a:xfrm>
                <a:off x="10767322"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5" name="Oval 294">
                <a:extLst>
                  <a:ext uri="{FF2B5EF4-FFF2-40B4-BE49-F238E27FC236}">
                    <a16:creationId xmlns:a16="http://schemas.microsoft.com/office/drawing/2014/main" id="{28600F53-0EDB-F66F-12F7-E729F6365E04}"/>
                  </a:ext>
                </a:extLst>
              </p:cNvPr>
              <p:cNvSpPr/>
              <p:nvPr/>
            </p:nvSpPr>
            <p:spPr bwMode="auto">
              <a:xfrm>
                <a:off x="10745702"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Oval 295">
                <a:extLst>
                  <a:ext uri="{FF2B5EF4-FFF2-40B4-BE49-F238E27FC236}">
                    <a16:creationId xmlns:a16="http://schemas.microsoft.com/office/drawing/2014/main" id="{32CD8455-B8AE-E629-C7AF-A1AE87886D71}"/>
                  </a:ext>
                </a:extLst>
              </p:cNvPr>
              <p:cNvSpPr/>
              <p:nvPr/>
            </p:nvSpPr>
            <p:spPr bwMode="auto">
              <a:xfrm>
                <a:off x="10716451"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0B81D71B-387C-82C1-FE0C-054B168B4A50}"/>
                  </a:ext>
                </a:extLst>
              </p:cNvPr>
              <p:cNvSpPr/>
              <p:nvPr/>
            </p:nvSpPr>
            <p:spPr bwMode="auto">
              <a:xfrm>
                <a:off x="10689744"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BB1924DC-66EC-7BD7-8323-CE6D53D182EE}"/>
                  </a:ext>
                </a:extLst>
              </p:cNvPr>
              <p:cNvSpPr/>
              <p:nvPr/>
            </p:nvSpPr>
            <p:spPr bwMode="auto">
              <a:xfrm>
                <a:off x="10678298"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056D3902-6836-37D8-1478-6E0BF4456931}"/>
                  </a:ext>
                </a:extLst>
              </p:cNvPr>
              <p:cNvSpPr/>
              <p:nvPr/>
            </p:nvSpPr>
            <p:spPr bwMode="auto">
              <a:xfrm>
                <a:off x="10660493"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982ACD84-EEE7-57BD-DB80-89A93FE7C972}"/>
                  </a:ext>
                </a:extLst>
              </p:cNvPr>
              <p:cNvSpPr/>
              <p:nvPr/>
            </p:nvSpPr>
            <p:spPr bwMode="auto">
              <a:xfrm>
                <a:off x="10643960"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C2D29D98-3C95-B93D-E2D9-F704A4D18D55}"/>
                  </a:ext>
                </a:extLst>
              </p:cNvPr>
              <p:cNvSpPr/>
              <p:nvPr/>
            </p:nvSpPr>
            <p:spPr bwMode="auto">
              <a:xfrm>
                <a:off x="10627427"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60B77DF9-4759-495E-4ABF-A1CD1FAB4A4F}"/>
                  </a:ext>
                </a:extLst>
              </p:cNvPr>
              <p:cNvSpPr/>
              <p:nvPr/>
            </p:nvSpPr>
            <p:spPr bwMode="auto">
              <a:xfrm>
                <a:off x="10613438"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Oval 302">
                <a:extLst>
                  <a:ext uri="{FF2B5EF4-FFF2-40B4-BE49-F238E27FC236}">
                    <a16:creationId xmlns:a16="http://schemas.microsoft.com/office/drawing/2014/main" id="{0A55140F-F6E1-C1C2-498B-98DC29B475E3}"/>
                  </a:ext>
                </a:extLst>
              </p:cNvPr>
              <p:cNvSpPr/>
              <p:nvPr/>
            </p:nvSpPr>
            <p:spPr bwMode="auto">
              <a:xfrm>
                <a:off x="10596905"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D6F5E7C6-5544-B176-B24C-E3A42AC3404B}"/>
                  </a:ext>
                </a:extLst>
              </p:cNvPr>
              <p:cNvSpPr/>
              <p:nvPr/>
            </p:nvSpPr>
            <p:spPr bwMode="auto">
              <a:xfrm>
                <a:off x="10585459"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8154F363-4C62-1578-00F7-2597AB8D7222}"/>
                  </a:ext>
                </a:extLst>
              </p:cNvPr>
              <p:cNvSpPr/>
              <p:nvPr/>
            </p:nvSpPr>
            <p:spPr bwMode="auto">
              <a:xfrm>
                <a:off x="10567654"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AE522A8E-6136-8CC3-FDCF-913BFCCF5216}"/>
                  </a:ext>
                </a:extLst>
              </p:cNvPr>
              <p:cNvSpPr/>
              <p:nvPr/>
            </p:nvSpPr>
            <p:spPr bwMode="auto">
              <a:xfrm>
                <a:off x="10525686"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7C1B6ACE-8127-203B-EDE9-DE3D41FCDECE}"/>
                  </a:ext>
                </a:extLst>
              </p:cNvPr>
              <p:cNvSpPr/>
              <p:nvPr/>
            </p:nvSpPr>
            <p:spPr bwMode="auto">
              <a:xfrm>
                <a:off x="10512968"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5F8E8046-9076-64FB-D757-F52C238C1405}"/>
                  </a:ext>
                </a:extLst>
              </p:cNvPr>
              <p:cNvSpPr/>
              <p:nvPr/>
            </p:nvSpPr>
            <p:spPr bwMode="auto">
              <a:xfrm>
                <a:off x="10504066" y="2439718"/>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51C59B59-62EC-CB42-7F6A-17004794EEC2}"/>
                  </a:ext>
                </a:extLst>
              </p:cNvPr>
              <p:cNvSpPr/>
              <p:nvPr/>
            </p:nvSpPr>
            <p:spPr bwMode="auto">
              <a:xfrm>
                <a:off x="10468457" y="241301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200EC956-6387-D349-C632-62C7C3C7C978}"/>
                  </a:ext>
                </a:extLst>
              </p:cNvPr>
              <p:cNvSpPr/>
              <p:nvPr/>
            </p:nvSpPr>
            <p:spPr bwMode="auto">
              <a:xfrm>
                <a:off x="10454468" y="2400293"/>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4883E902-83DF-828D-0AF3-8638E17A1FC8}"/>
                  </a:ext>
                </a:extLst>
              </p:cNvPr>
              <p:cNvSpPr/>
              <p:nvPr/>
            </p:nvSpPr>
            <p:spPr bwMode="auto">
              <a:xfrm>
                <a:off x="10434120" y="239266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4FFFC3D0-E141-6EAE-7FDC-DCECF5B555D6}"/>
                  </a:ext>
                </a:extLst>
              </p:cNvPr>
              <p:cNvSpPr/>
              <p:nvPr/>
            </p:nvSpPr>
            <p:spPr bwMode="auto">
              <a:xfrm>
                <a:off x="10425218" y="238121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9222ECC6-2815-16AD-9507-6A77C652B775}"/>
                  </a:ext>
                </a:extLst>
              </p:cNvPr>
              <p:cNvSpPr/>
              <p:nvPr/>
            </p:nvSpPr>
            <p:spPr bwMode="auto">
              <a:xfrm>
                <a:off x="10387065" y="235832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2381C435-A5A3-596E-F196-F3A199AE0B9E}"/>
                  </a:ext>
                </a:extLst>
              </p:cNvPr>
              <p:cNvSpPr/>
              <p:nvPr/>
            </p:nvSpPr>
            <p:spPr bwMode="auto">
              <a:xfrm>
                <a:off x="10364173" y="235832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4E87D9EB-174C-C522-7C49-A84141220C2F}"/>
                  </a:ext>
                </a:extLst>
              </p:cNvPr>
              <p:cNvSpPr/>
              <p:nvPr/>
            </p:nvSpPr>
            <p:spPr bwMode="auto">
              <a:xfrm>
                <a:off x="10384521" y="235832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A2A32C17-C7A5-E2DA-13C3-EDE017C73B2C}"/>
                  </a:ext>
                </a:extLst>
              </p:cNvPr>
              <p:cNvSpPr/>
              <p:nvPr/>
            </p:nvSpPr>
            <p:spPr bwMode="auto">
              <a:xfrm>
                <a:off x="10334922" y="232398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54A5BF01-FB91-8868-3FA9-5C80AB46EB0A}"/>
                  </a:ext>
                </a:extLst>
              </p:cNvPr>
              <p:cNvSpPr/>
              <p:nvPr/>
            </p:nvSpPr>
            <p:spPr bwMode="auto">
              <a:xfrm>
                <a:off x="10322204" y="232398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DAB67F75-52A0-4C42-E29C-C84A031F5AFE}"/>
                  </a:ext>
                </a:extLst>
              </p:cNvPr>
              <p:cNvSpPr/>
              <p:nvPr/>
            </p:nvSpPr>
            <p:spPr bwMode="auto">
              <a:xfrm>
                <a:off x="10312030" y="232398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20CB7DFC-A2C0-9C63-A553-08B57947142F}"/>
                  </a:ext>
                </a:extLst>
              </p:cNvPr>
              <p:cNvSpPr/>
              <p:nvPr/>
            </p:nvSpPr>
            <p:spPr bwMode="auto">
              <a:xfrm>
                <a:off x="10290410" y="232398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A9F4232F-4B85-FFE5-1380-E79B6C1254C9}"/>
                  </a:ext>
                </a:extLst>
              </p:cNvPr>
              <p:cNvSpPr/>
              <p:nvPr/>
            </p:nvSpPr>
            <p:spPr bwMode="auto">
              <a:xfrm>
                <a:off x="10280235" y="2323986"/>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713260C1-F8C5-154B-9C03-9394F96C7E9F}"/>
                  </a:ext>
                </a:extLst>
              </p:cNvPr>
              <p:cNvSpPr/>
              <p:nvPr/>
            </p:nvSpPr>
            <p:spPr bwMode="auto">
              <a:xfrm>
                <a:off x="10264974" y="229982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AEDBA7C2-11D9-DA7E-2639-4A29D0856227}"/>
                  </a:ext>
                </a:extLst>
              </p:cNvPr>
              <p:cNvSpPr/>
              <p:nvPr/>
            </p:nvSpPr>
            <p:spPr bwMode="auto">
              <a:xfrm>
                <a:off x="10250985" y="229982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1CC8F820-7BC3-FDDA-3DB1-02EFDA8BAED3}"/>
                  </a:ext>
                </a:extLst>
              </p:cNvPr>
              <p:cNvSpPr/>
              <p:nvPr/>
            </p:nvSpPr>
            <p:spPr bwMode="auto">
              <a:xfrm>
                <a:off x="10238267" y="2299822"/>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0E3674B0-6967-5815-6C2F-3FAB51860547}"/>
                  </a:ext>
                </a:extLst>
              </p:cNvPr>
              <p:cNvSpPr/>
              <p:nvPr/>
            </p:nvSpPr>
            <p:spPr bwMode="auto">
              <a:xfrm>
                <a:off x="10196299" y="229219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0CA7DCFC-4D0B-8F60-5490-67866123F44B}"/>
                  </a:ext>
                </a:extLst>
              </p:cNvPr>
              <p:cNvSpPr/>
              <p:nvPr/>
            </p:nvSpPr>
            <p:spPr bwMode="auto">
              <a:xfrm>
                <a:off x="10163233" y="2292191"/>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6BEFDC3A-5105-B861-87D6-809B75D1ED66}"/>
                  </a:ext>
                </a:extLst>
              </p:cNvPr>
              <p:cNvSpPr/>
              <p:nvPr/>
            </p:nvSpPr>
            <p:spPr bwMode="auto">
              <a:xfrm>
                <a:off x="10104732" y="2269299"/>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1228A846-96DB-31F7-0514-09B564619941}"/>
                  </a:ext>
                </a:extLst>
              </p:cNvPr>
              <p:cNvSpPr/>
              <p:nvPr/>
            </p:nvSpPr>
            <p:spPr bwMode="auto">
              <a:xfrm>
                <a:off x="9433240" y="2149753"/>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6F3D4595-E985-9795-A02E-4A0C0D858223}"/>
                  </a:ext>
                </a:extLst>
              </p:cNvPr>
              <p:cNvSpPr/>
              <p:nvPr/>
            </p:nvSpPr>
            <p:spPr bwMode="auto">
              <a:xfrm>
                <a:off x="8919446" y="202512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134FCEC8-6053-52BA-E9CB-9DE345C9DE0C}"/>
                  </a:ext>
                </a:extLst>
              </p:cNvPr>
              <p:cNvSpPr/>
              <p:nvPr/>
            </p:nvSpPr>
            <p:spPr bwMode="auto">
              <a:xfrm>
                <a:off x="8413283" y="1891584"/>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3CEC8571-A650-6804-10CA-D0BEF56AD299}"/>
                  </a:ext>
                </a:extLst>
              </p:cNvPr>
              <p:cNvSpPr/>
              <p:nvPr/>
            </p:nvSpPr>
            <p:spPr bwMode="auto">
              <a:xfrm>
                <a:off x="8314085" y="1864877"/>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30800016-87F4-4DCE-6B0A-2BDDAACCE9E5}"/>
                  </a:ext>
                </a:extLst>
              </p:cNvPr>
              <p:cNvSpPr/>
              <p:nvPr/>
            </p:nvSpPr>
            <p:spPr bwMode="auto">
              <a:xfrm>
                <a:off x="8108059" y="182418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938C6689-9A27-636E-BA57-28CED8939DDC}"/>
                  </a:ext>
                </a:extLst>
              </p:cNvPr>
              <p:cNvSpPr/>
              <p:nvPr/>
            </p:nvSpPr>
            <p:spPr bwMode="auto">
              <a:xfrm>
                <a:off x="7743062" y="178094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D2CBC3FA-3827-ABDD-A7BC-A6ECFCD48340}"/>
                  </a:ext>
                </a:extLst>
              </p:cNvPr>
              <p:cNvSpPr/>
              <p:nvPr/>
            </p:nvSpPr>
            <p:spPr bwMode="auto">
              <a:xfrm>
                <a:off x="7688376" y="178094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1174C158-5EE3-5DE2-65ED-0E5EBB8658FA}"/>
                  </a:ext>
                </a:extLst>
              </p:cNvPr>
              <p:cNvSpPr/>
              <p:nvPr/>
            </p:nvSpPr>
            <p:spPr bwMode="auto">
              <a:xfrm>
                <a:off x="7511600" y="177331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40BFC3A7-7273-8AC1-FFA3-8EB296CD000D}"/>
                  </a:ext>
                </a:extLst>
              </p:cNvPr>
              <p:cNvSpPr/>
              <p:nvPr/>
            </p:nvSpPr>
            <p:spPr bwMode="auto">
              <a:xfrm>
                <a:off x="7436566" y="177331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36" name="Oval 335">
              <a:extLst>
                <a:ext uri="{FF2B5EF4-FFF2-40B4-BE49-F238E27FC236}">
                  <a16:creationId xmlns:a16="http://schemas.microsoft.com/office/drawing/2014/main" id="{77DE879F-4D54-A701-9B5E-4DFE9295326A}"/>
                </a:ext>
              </a:extLst>
            </p:cNvPr>
            <p:cNvSpPr/>
            <p:nvPr/>
          </p:nvSpPr>
          <p:spPr bwMode="auto">
            <a:xfrm>
              <a:off x="7215279" y="175169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59CD9013-596D-FD81-9C61-1E52C1095B26}"/>
                </a:ext>
              </a:extLst>
            </p:cNvPr>
            <p:cNvSpPr/>
            <p:nvPr/>
          </p:nvSpPr>
          <p:spPr bwMode="auto">
            <a:xfrm>
              <a:off x="7229268" y="1751690"/>
              <a:ext cx="50533" cy="50533"/>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94" name="TextBox 393">
            <a:extLst>
              <a:ext uri="{FF2B5EF4-FFF2-40B4-BE49-F238E27FC236}">
                <a16:creationId xmlns:a16="http://schemas.microsoft.com/office/drawing/2014/main" id="{BB94F1F3-BE0D-D9ED-7977-D7FF04A61AB3}"/>
              </a:ext>
            </a:extLst>
          </p:cNvPr>
          <p:cNvSpPr txBox="1"/>
          <p:nvPr/>
        </p:nvSpPr>
        <p:spPr bwMode="auto">
          <a:xfrm>
            <a:off x="8817103" y="2660461"/>
            <a:ext cx="15087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NE-NE)</a:t>
            </a:r>
          </a:p>
        </p:txBody>
      </p:sp>
      <p:sp>
        <p:nvSpPr>
          <p:cNvPr id="395" name="TextBox 394">
            <a:extLst>
              <a:ext uri="{FF2B5EF4-FFF2-40B4-BE49-F238E27FC236}">
                <a16:creationId xmlns:a16="http://schemas.microsoft.com/office/drawing/2014/main" id="{80A36E15-1B7A-784B-1B96-26664F9D3BD0}"/>
              </a:ext>
            </a:extLst>
          </p:cNvPr>
          <p:cNvSpPr txBox="1"/>
          <p:nvPr/>
        </p:nvSpPr>
        <p:spPr bwMode="auto">
          <a:xfrm>
            <a:off x="9244375" y="1812786"/>
            <a:ext cx="2597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(95% CI: NE-NE)</a:t>
            </a:r>
          </a:p>
        </p:txBody>
      </p:sp>
      <p:sp>
        <p:nvSpPr>
          <p:cNvPr id="396" name="TextBox 395">
            <a:extLst>
              <a:ext uri="{FF2B5EF4-FFF2-40B4-BE49-F238E27FC236}">
                <a16:creationId xmlns:a16="http://schemas.microsoft.com/office/drawing/2014/main" id="{8B538FE5-5FA1-3783-E209-CDE426BE64D5}"/>
              </a:ext>
            </a:extLst>
          </p:cNvPr>
          <p:cNvSpPr txBox="1"/>
          <p:nvPr/>
        </p:nvSpPr>
        <p:spPr bwMode="auto">
          <a:xfrm>
            <a:off x="303570" y="5410374"/>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98" name="TextBox 397">
            <a:extLst>
              <a:ext uri="{FF2B5EF4-FFF2-40B4-BE49-F238E27FC236}">
                <a16:creationId xmlns:a16="http://schemas.microsoft.com/office/drawing/2014/main" id="{AAFBECA8-4CAB-3335-1F77-D484A0358CE3}"/>
              </a:ext>
            </a:extLst>
          </p:cNvPr>
          <p:cNvSpPr txBox="1"/>
          <p:nvPr/>
        </p:nvSpPr>
        <p:spPr bwMode="auto">
          <a:xfrm>
            <a:off x="5929595" y="5410374"/>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399" name="TextBox 398">
            <a:extLst>
              <a:ext uri="{FF2B5EF4-FFF2-40B4-BE49-F238E27FC236}">
                <a16:creationId xmlns:a16="http://schemas.microsoft.com/office/drawing/2014/main" id="{1EE66BD3-7F2A-7A64-D1B0-799A8E8CC510}"/>
              </a:ext>
            </a:extLst>
          </p:cNvPr>
          <p:cNvSpPr txBox="1"/>
          <p:nvPr/>
        </p:nvSpPr>
        <p:spPr bwMode="auto">
          <a:xfrm>
            <a:off x="289570" y="5644638"/>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400" name="TextBox 399">
            <a:extLst>
              <a:ext uri="{FF2B5EF4-FFF2-40B4-BE49-F238E27FC236}">
                <a16:creationId xmlns:a16="http://schemas.microsoft.com/office/drawing/2014/main" id="{2A8286B0-5870-0A8B-A4B9-DA3CE24B882F}"/>
              </a:ext>
            </a:extLst>
          </p:cNvPr>
          <p:cNvSpPr txBox="1"/>
          <p:nvPr/>
        </p:nvSpPr>
        <p:spPr bwMode="auto">
          <a:xfrm>
            <a:off x="1212279" y="5648523"/>
            <a:ext cx="5006912" cy="463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3741738" algn="l"/>
                <a:tab pos="3956050" algn="l"/>
                <a:tab pos="4225925" algn="l"/>
                <a:tab pos="4448175" algn="l"/>
              </a:tabLst>
            </a:pPr>
            <a:r>
              <a:rPr lang="en-US" sz="1040" b="0" dirty="0">
                <a:solidFill>
                  <a:schemeClr val="bg1"/>
                </a:solidFill>
                <a:latin typeface="Calibri" panose="020F0502020204030204" pitchFamily="34" charset="0"/>
              </a:rPr>
              <a:t>452 450 443 437 419 407 389 369 352 344 322 308 294 282 257 177	99	42	6	0</a:t>
            </a:r>
          </a:p>
          <a:p>
            <a:pPr algn="l">
              <a:lnSpc>
                <a:spcPct val="120000"/>
              </a:lnSpc>
              <a:spcBef>
                <a:spcPts val="0"/>
              </a:spcBef>
              <a:spcAft>
                <a:spcPct val="0"/>
              </a:spcAft>
              <a:buClrTx/>
              <a:buFontTx/>
              <a:buNone/>
              <a:tabLst>
                <a:tab pos="3741738" algn="l"/>
                <a:tab pos="3956050" algn="l"/>
                <a:tab pos="4225925" algn="l"/>
                <a:tab pos="4448175" algn="l"/>
              </a:tabLst>
            </a:pPr>
            <a:r>
              <a:rPr lang="en-US" sz="1040" b="0" dirty="0">
                <a:solidFill>
                  <a:schemeClr val="bg1"/>
                </a:solidFill>
                <a:latin typeface="Calibri" panose="020F0502020204030204" pitchFamily="34" charset="0"/>
              </a:rPr>
              <a:t>460 453 443 423 400 392 367 346 330 313 290 277 261 245 215 148	72	24	3	0  </a:t>
            </a:r>
          </a:p>
        </p:txBody>
      </p:sp>
      <p:sp>
        <p:nvSpPr>
          <p:cNvPr id="401" name="TextBox 400">
            <a:extLst>
              <a:ext uri="{FF2B5EF4-FFF2-40B4-BE49-F238E27FC236}">
                <a16:creationId xmlns:a16="http://schemas.microsoft.com/office/drawing/2014/main" id="{2E061D6C-2238-18D0-E9CE-5CF5D2470DBA}"/>
              </a:ext>
            </a:extLst>
          </p:cNvPr>
          <p:cNvSpPr txBox="1"/>
          <p:nvPr/>
        </p:nvSpPr>
        <p:spPr bwMode="auto">
          <a:xfrm>
            <a:off x="5945468" y="5644638"/>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402" name="TextBox 401">
            <a:extLst>
              <a:ext uri="{FF2B5EF4-FFF2-40B4-BE49-F238E27FC236}">
                <a16:creationId xmlns:a16="http://schemas.microsoft.com/office/drawing/2014/main" id="{B3311736-2CD8-82D3-5BB4-3B9E028212CF}"/>
              </a:ext>
            </a:extLst>
          </p:cNvPr>
          <p:cNvSpPr txBox="1"/>
          <p:nvPr/>
        </p:nvSpPr>
        <p:spPr bwMode="auto">
          <a:xfrm>
            <a:off x="6834683" y="5648523"/>
            <a:ext cx="5006912" cy="44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3573463" algn="l"/>
                <a:tab pos="3797300" algn="l"/>
                <a:tab pos="4048125" algn="l"/>
                <a:tab pos="4252913" algn="l"/>
                <a:tab pos="4467225" algn="l"/>
              </a:tabLst>
            </a:pPr>
            <a:r>
              <a:rPr lang="en-US" sz="1000" b="0" dirty="0">
                <a:solidFill>
                  <a:schemeClr val="bg1"/>
                </a:solidFill>
                <a:latin typeface="Calibri" panose="020F0502020204030204" pitchFamily="34" charset="0"/>
              </a:rPr>
              <a:t>199 195 194 190 189 186 181 179 173 165 164 160 158 154 145 90	40	14	3	0	0</a:t>
            </a:r>
          </a:p>
          <a:p>
            <a:pPr algn="l">
              <a:lnSpc>
                <a:spcPct val="120000"/>
              </a:lnSpc>
              <a:spcBef>
                <a:spcPts val="0"/>
              </a:spcBef>
              <a:spcAft>
                <a:spcPct val="0"/>
              </a:spcAft>
              <a:buClrTx/>
              <a:buFontTx/>
              <a:buNone/>
              <a:tabLst>
                <a:tab pos="3573463" algn="l"/>
                <a:tab pos="3797300" algn="l"/>
                <a:tab pos="4048125" algn="l"/>
                <a:tab pos="4252913" algn="l"/>
                <a:tab pos="4467225" algn="l"/>
              </a:tabLst>
            </a:pPr>
            <a:r>
              <a:rPr lang="en-US" sz="1000" b="0" dirty="0">
                <a:solidFill>
                  <a:schemeClr val="bg1"/>
                </a:solidFill>
                <a:latin typeface="Calibri" panose="020F0502020204030204" pitchFamily="34" charset="0"/>
              </a:rPr>
              <a:t>194 193 187 184 180 173 168 164 158 157 151 147 141 138 125 70	35	13	3	1	0</a:t>
            </a:r>
          </a:p>
        </p:txBody>
      </p:sp>
      <p:sp>
        <p:nvSpPr>
          <p:cNvPr id="25" name="TextBox 24">
            <a:extLst>
              <a:ext uri="{FF2B5EF4-FFF2-40B4-BE49-F238E27FC236}">
                <a16:creationId xmlns:a16="http://schemas.microsoft.com/office/drawing/2014/main" id="{A94D4044-E73E-E26B-2695-E673572960D3}"/>
              </a:ext>
            </a:extLst>
          </p:cNvPr>
          <p:cNvSpPr txBox="1"/>
          <p:nvPr/>
        </p:nvSpPr>
        <p:spPr bwMode="auto">
          <a:xfrm>
            <a:off x="2833574"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07" name="TextBox 106">
            <a:extLst>
              <a:ext uri="{FF2B5EF4-FFF2-40B4-BE49-F238E27FC236}">
                <a16:creationId xmlns:a16="http://schemas.microsoft.com/office/drawing/2014/main" id="{45667718-F421-4328-9CEB-7C04D8838D50}"/>
              </a:ext>
            </a:extLst>
          </p:cNvPr>
          <p:cNvSpPr txBox="1"/>
          <p:nvPr/>
        </p:nvSpPr>
        <p:spPr bwMode="auto">
          <a:xfrm>
            <a:off x="8483260"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 name="TextBox 2">
            <a:extLst>
              <a:ext uri="{FF2B5EF4-FFF2-40B4-BE49-F238E27FC236}">
                <a16:creationId xmlns:a16="http://schemas.microsoft.com/office/drawing/2014/main" id="{7A339ADB-BDBA-A8A8-CFEC-52CE4771242E}"/>
              </a:ext>
            </a:extLst>
          </p:cNvPr>
          <p:cNvSpPr txBox="1"/>
          <p:nvPr/>
        </p:nvSpPr>
        <p:spPr bwMode="auto">
          <a:xfrm>
            <a:off x="1399280" y="4453019"/>
            <a:ext cx="258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0.71 (95% CI: 0.58-0.86)</a:t>
            </a:r>
          </a:p>
        </p:txBody>
      </p:sp>
      <p:sp>
        <p:nvSpPr>
          <p:cNvPr id="4" name="TextBox 3">
            <a:extLst>
              <a:ext uri="{FF2B5EF4-FFF2-40B4-BE49-F238E27FC236}">
                <a16:creationId xmlns:a16="http://schemas.microsoft.com/office/drawing/2014/main" id="{B1BD1B09-490B-4AA4-746F-6B7F86385B80}"/>
              </a:ext>
            </a:extLst>
          </p:cNvPr>
          <p:cNvSpPr txBox="1"/>
          <p:nvPr/>
        </p:nvSpPr>
        <p:spPr bwMode="auto">
          <a:xfrm>
            <a:off x="7071881" y="4450462"/>
            <a:ext cx="2584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0.62 (95% CI: 0.42-0.90)</a:t>
            </a:r>
          </a:p>
        </p:txBody>
      </p:sp>
    </p:spTree>
    <p:extLst>
      <p:ext uri="{BB962C8B-B14F-4D97-AF65-F5344CB8AC3E}">
        <p14:creationId xmlns:p14="http://schemas.microsoft.com/office/powerpoint/2010/main" val="3193192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ARASENS: Time to CRPC by Disease Volume</a:t>
            </a:r>
          </a:p>
        </p:txBody>
      </p:sp>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ASCO GU 2023. Abstr 15.</a:t>
            </a:r>
          </a:p>
        </p:txBody>
      </p:sp>
      <p:sp>
        <p:nvSpPr>
          <p:cNvPr id="9" name="TextBox 8">
            <a:extLst>
              <a:ext uri="{FF2B5EF4-FFF2-40B4-BE49-F238E27FC236}">
                <a16:creationId xmlns:a16="http://schemas.microsoft.com/office/drawing/2014/main" id="{1628F24B-6262-1756-8E11-44BB277148DC}"/>
              </a:ext>
            </a:extLst>
          </p:cNvPr>
          <p:cNvSpPr txBox="1"/>
          <p:nvPr/>
        </p:nvSpPr>
        <p:spPr bwMode="auto">
          <a:xfrm>
            <a:off x="1521401" y="1496399"/>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High-Volume Disease</a:t>
            </a:r>
          </a:p>
        </p:txBody>
      </p:sp>
      <p:sp>
        <p:nvSpPr>
          <p:cNvPr id="11" name="TextBox 10">
            <a:extLst>
              <a:ext uri="{FF2B5EF4-FFF2-40B4-BE49-F238E27FC236}">
                <a16:creationId xmlns:a16="http://schemas.microsoft.com/office/drawing/2014/main" id="{F4B150C9-2818-A494-FC31-B20C57B2C34C}"/>
              </a:ext>
            </a:extLst>
          </p:cNvPr>
          <p:cNvSpPr txBox="1"/>
          <p:nvPr/>
        </p:nvSpPr>
        <p:spPr bwMode="auto">
          <a:xfrm>
            <a:off x="7305928" y="1496399"/>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Low-Volume Disease</a:t>
            </a:r>
          </a:p>
        </p:txBody>
      </p:sp>
      <p:sp>
        <p:nvSpPr>
          <p:cNvPr id="6" name="TextBox 5">
            <a:extLst>
              <a:ext uri="{FF2B5EF4-FFF2-40B4-BE49-F238E27FC236}">
                <a16:creationId xmlns:a16="http://schemas.microsoft.com/office/drawing/2014/main" id="{2A4A4DC5-58A7-FFCC-C002-686A2251F217}"/>
              </a:ext>
            </a:extLst>
          </p:cNvPr>
          <p:cNvSpPr txBox="1"/>
          <p:nvPr/>
        </p:nvSpPr>
        <p:spPr bwMode="auto">
          <a:xfrm rot="16200000">
            <a:off x="-1090392" y="3210059"/>
            <a:ext cx="36304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7" name="TextBox 6">
            <a:extLst>
              <a:ext uri="{FF2B5EF4-FFF2-40B4-BE49-F238E27FC236}">
                <a16:creationId xmlns:a16="http://schemas.microsoft.com/office/drawing/2014/main" id="{B3FBBCF2-F68C-24DA-E1C1-CB9AABBEFFC9}"/>
              </a:ext>
            </a:extLst>
          </p:cNvPr>
          <p:cNvSpPr txBox="1"/>
          <p:nvPr/>
        </p:nvSpPr>
        <p:spPr bwMode="auto">
          <a:xfrm rot="16200000">
            <a:off x="4541593" y="3210060"/>
            <a:ext cx="36304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3" name="TextBox 2">
            <a:extLst>
              <a:ext uri="{FF2B5EF4-FFF2-40B4-BE49-F238E27FC236}">
                <a16:creationId xmlns:a16="http://schemas.microsoft.com/office/drawing/2014/main" id="{EBD63544-611B-AB1B-AFB7-6564EC9A0825}"/>
              </a:ext>
            </a:extLst>
          </p:cNvPr>
          <p:cNvSpPr txBox="1"/>
          <p:nvPr/>
        </p:nvSpPr>
        <p:spPr bwMode="auto">
          <a:xfrm>
            <a:off x="300741" y="5657036"/>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4" name="TextBox 3">
            <a:extLst>
              <a:ext uri="{FF2B5EF4-FFF2-40B4-BE49-F238E27FC236}">
                <a16:creationId xmlns:a16="http://schemas.microsoft.com/office/drawing/2014/main" id="{6ACF0F2E-D475-A854-8706-6966992FD3A2}"/>
              </a:ext>
            </a:extLst>
          </p:cNvPr>
          <p:cNvSpPr txBox="1"/>
          <p:nvPr/>
        </p:nvSpPr>
        <p:spPr bwMode="auto">
          <a:xfrm>
            <a:off x="1230204" y="5668079"/>
            <a:ext cx="5006912" cy="46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3486150" algn="l"/>
                <a:tab pos="3702050" algn="l"/>
                <a:tab pos="3960813" algn="l"/>
                <a:tab pos="4197350" algn="l"/>
                <a:tab pos="4425950" algn="l"/>
              </a:tabLst>
            </a:pPr>
            <a:r>
              <a:rPr lang="en-US" sz="1030" b="0" dirty="0">
                <a:solidFill>
                  <a:schemeClr val="bg1"/>
                </a:solidFill>
                <a:latin typeface="Calibri" panose="020F0502020204030204" pitchFamily="34" charset="0"/>
              </a:rPr>
              <a:t>497 469 428 401 365 337 313 284 266 246 231 220 205 195 147	89	38	13	2	0</a:t>
            </a:r>
          </a:p>
          <a:p>
            <a:pPr algn="l">
              <a:lnSpc>
                <a:spcPct val="120000"/>
              </a:lnSpc>
              <a:spcBef>
                <a:spcPts val="0"/>
              </a:spcBef>
              <a:spcAft>
                <a:spcPct val="0"/>
              </a:spcAft>
              <a:buClrTx/>
              <a:buFontTx/>
              <a:buNone/>
              <a:tabLst>
                <a:tab pos="2338388" algn="l"/>
                <a:tab pos="2559050" algn="l"/>
                <a:tab pos="2803525" algn="l"/>
                <a:tab pos="3028950" algn="l"/>
                <a:tab pos="3252788" algn="l"/>
                <a:tab pos="3489325" algn="l"/>
                <a:tab pos="3702050" algn="l"/>
                <a:tab pos="3713163" algn="l"/>
                <a:tab pos="3968750" algn="l"/>
                <a:tab pos="4002088" algn="l"/>
                <a:tab pos="4197350" algn="l"/>
                <a:tab pos="4425950" algn="l"/>
              </a:tabLst>
            </a:pPr>
            <a:r>
              <a:rPr lang="en-US" sz="1030" b="0" dirty="0">
                <a:solidFill>
                  <a:schemeClr val="bg1"/>
                </a:solidFill>
                <a:latin typeface="Calibri" panose="020F0502020204030204" pitchFamily="34" charset="0"/>
              </a:rPr>
              <a:t>508 474 408 312 247 202 169 149 128 115	95	89	79	70	52	26	11	3	1	0</a:t>
            </a:r>
          </a:p>
        </p:txBody>
      </p:sp>
      <p:sp>
        <p:nvSpPr>
          <p:cNvPr id="15" name="Freeform: Shape 14">
            <a:extLst>
              <a:ext uri="{FF2B5EF4-FFF2-40B4-BE49-F238E27FC236}">
                <a16:creationId xmlns:a16="http://schemas.microsoft.com/office/drawing/2014/main" id="{CBD3177F-0A46-501B-37E8-2B24C4E4B92F}"/>
              </a:ext>
            </a:extLst>
          </p:cNvPr>
          <p:cNvSpPr/>
          <p:nvPr/>
        </p:nvSpPr>
        <p:spPr bwMode="auto">
          <a:xfrm>
            <a:off x="7046855" y="2016985"/>
            <a:ext cx="4466772" cy="2746828"/>
          </a:xfrm>
          <a:custGeom>
            <a:avLst/>
            <a:gdLst>
              <a:gd name="connsiteX0" fmla="*/ 0 w 4466772"/>
              <a:gd name="connsiteY0" fmla="*/ 0 h 2746828"/>
              <a:gd name="connsiteX1" fmla="*/ 0 w 4466772"/>
              <a:gd name="connsiteY1" fmla="*/ 2746828 h 2746828"/>
              <a:gd name="connsiteX2" fmla="*/ 4466772 w 4466772"/>
              <a:gd name="connsiteY2" fmla="*/ 2746828 h 2746828"/>
            </a:gdLst>
            <a:ahLst/>
            <a:cxnLst>
              <a:cxn ang="0">
                <a:pos x="connsiteX0" y="connsiteY0"/>
              </a:cxn>
              <a:cxn ang="0">
                <a:pos x="connsiteX1" y="connsiteY1"/>
              </a:cxn>
              <a:cxn ang="0">
                <a:pos x="connsiteX2" y="connsiteY2"/>
              </a:cxn>
            </a:cxnLst>
            <a:rect l="l" t="t" r="r" b="b"/>
            <a:pathLst>
              <a:path w="4466772" h="2746828">
                <a:moveTo>
                  <a:pt x="0" y="0"/>
                </a:moveTo>
                <a:lnTo>
                  <a:pt x="0" y="2746828"/>
                </a:lnTo>
                <a:lnTo>
                  <a:pt x="4466772" y="2746828"/>
                </a:lnTo>
              </a:path>
            </a:pathLst>
          </a:custGeom>
          <a:noFill/>
          <a:ln w="28575">
            <a:solidFill>
              <a:schemeClr val="bg1"/>
            </a:solidFill>
            <a:miter lim="800000"/>
            <a:headEnd/>
            <a:tailEnd/>
          </a:ln>
        </p:spPr>
        <p:txBody>
          <a:bodyPr rtlCol="0" anchor="ctr"/>
          <a:lstStyle/>
          <a:p>
            <a:pPr algn="ctr"/>
            <a:endParaRPr lang="en-US" dirty="0"/>
          </a:p>
        </p:txBody>
      </p:sp>
      <p:grpSp>
        <p:nvGrpSpPr>
          <p:cNvPr id="37" name="Group 36">
            <a:extLst>
              <a:ext uri="{FF2B5EF4-FFF2-40B4-BE49-F238E27FC236}">
                <a16:creationId xmlns:a16="http://schemas.microsoft.com/office/drawing/2014/main" id="{70A01671-675C-0E9C-3F7C-4AB2D6CC5442}"/>
              </a:ext>
            </a:extLst>
          </p:cNvPr>
          <p:cNvGrpSpPr/>
          <p:nvPr/>
        </p:nvGrpSpPr>
        <p:grpSpPr>
          <a:xfrm>
            <a:off x="1417302" y="4771098"/>
            <a:ext cx="4378404" cy="75776"/>
            <a:chOff x="1491733" y="4644598"/>
            <a:chExt cx="4378404" cy="238539"/>
          </a:xfrm>
        </p:grpSpPr>
        <p:cxnSp>
          <p:nvCxnSpPr>
            <p:cNvPr id="17" name="Straight Connector 16">
              <a:extLst>
                <a:ext uri="{FF2B5EF4-FFF2-40B4-BE49-F238E27FC236}">
                  <a16:creationId xmlns:a16="http://schemas.microsoft.com/office/drawing/2014/main" id="{70B30AA4-6361-D409-230B-3C8B65DA6446}"/>
                </a:ext>
              </a:extLst>
            </p:cNvPr>
            <p:cNvCxnSpPr/>
            <p:nvPr/>
          </p:nvCxnSpPr>
          <p:spPr bwMode="auto">
            <a:xfrm>
              <a:off x="1491733"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E134490-B07A-95B9-4903-8D475D3C779D}"/>
                </a:ext>
              </a:extLst>
            </p:cNvPr>
            <p:cNvCxnSpPr/>
            <p:nvPr/>
          </p:nvCxnSpPr>
          <p:spPr bwMode="auto">
            <a:xfrm>
              <a:off x="1722175"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30F033A-B8AC-977B-F721-D4CDD81F9639}"/>
                </a:ext>
              </a:extLst>
            </p:cNvPr>
            <p:cNvCxnSpPr/>
            <p:nvPr/>
          </p:nvCxnSpPr>
          <p:spPr bwMode="auto">
            <a:xfrm>
              <a:off x="1952617"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0AB2812-52E1-72A2-440D-6F625396E811}"/>
                </a:ext>
              </a:extLst>
            </p:cNvPr>
            <p:cNvCxnSpPr/>
            <p:nvPr/>
          </p:nvCxnSpPr>
          <p:spPr bwMode="auto">
            <a:xfrm>
              <a:off x="2183059"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B5293B3-4EA6-5240-04E9-C079156C1740}"/>
                </a:ext>
              </a:extLst>
            </p:cNvPr>
            <p:cNvCxnSpPr/>
            <p:nvPr/>
          </p:nvCxnSpPr>
          <p:spPr bwMode="auto">
            <a:xfrm>
              <a:off x="2413501"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A32572C-CB56-4C20-35E6-547A12437577}"/>
                </a:ext>
              </a:extLst>
            </p:cNvPr>
            <p:cNvCxnSpPr/>
            <p:nvPr/>
          </p:nvCxnSpPr>
          <p:spPr bwMode="auto">
            <a:xfrm>
              <a:off x="2643943"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F194777-96DF-255A-0391-C4ADA577605F}"/>
                </a:ext>
              </a:extLst>
            </p:cNvPr>
            <p:cNvCxnSpPr/>
            <p:nvPr/>
          </p:nvCxnSpPr>
          <p:spPr bwMode="auto">
            <a:xfrm>
              <a:off x="2874385"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86DA19-074E-3E03-3DDC-5CE3550528F2}"/>
                </a:ext>
              </a:extLst>
            </p:cNvPr>
            <p:cNvCxnSpPr/>
            <p:nvPr/>
          </p:nvCxnSpPr>
          <p:spPr bwMode="auto">
            <a:xfrm>
              <a:off x="3104827"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92E11AA-41B4-2076-F76A-74485117903F}"/>
                </a:ext>
              </a:extLst>
            </p:cNvPr>
            <p:cNvCxnSpPr/>
            <p:nvPr/>
          </p:nvCxnSpPr>
          <p:spPr bwMode="auto">
            <a:xfrm>
              <a:off x="3335269"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7A5D0E6-DE73-4D76-9772-8E28E15843FF}"/>
                </a:ext>
              </a:extLst>
            </p:cNvPr>
            <p:cNvCxnSpPr/>
            <p:nvPr/>
          </p:nvCxnSpPr>
          <p:spPr bwMode="auto">
            <a:xfrm>
              <a:off x="3565711"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CFC68D3-1323-FEBF-461B-CD587AC5C84E}"/>
                </a:ext>
              </a:extLst>
            </p:cNvPr>
            <p:cNvCxnSpPr/>
            <p:nvPr/>
          </p:nvCxnSpPr>
          <p:spPr bwMode="auto">
            <a:xfrm>
              <a:off x="3796153"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BD28127-0601-BF72-5A72-AF98F4009199}"/>
                </a:ext>
              </a:extLst>
            </p:cNvPr>
            <p:cNvCxnSpPr/>
            <p:nvPr/>
          </p:nvCxnSpPr>
          <p:spPr bwMode="auto">
            <a:xfrm>
              <a:off x="4026595"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72AC555-074C-68A8-BBAB-8B7B071780D7}"/>
                </a:ext>
              </a:extLst>
            </p:cNvPr>
            <p:cNvCxnSpPr/>
            <p:nvPr/>
          </p:nvCxnSpPr>
          <p:spPr bwMode="auto">
            <a:xfrm>
              <a:off x="4257037"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1F1A672-75DA-339C-DB98-96942B16FC1D}"/>
                </a:ext>
              </a:extLst>
            </p:cNvPr>
            <p:cNvCxnSpPr/>
            <p:nvPr/>
          </p:nvCxnSpPr>
          <p:spPr bwMode="auto">
            <a:xfrm>
              <a:off x="4487479"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DC9C782-BD97-6802-3786-25F97E680D88}"/>
                </a:ext>
              </a:extLst>
            </p:cNvPr>
            <p:cNvCxnSpPr/>
            <p:nvPr/>
          </p:nvCxnSpPr>
          <p:spPr bwMode="auto">
            <a:xfrm>
              <a:off x="4717921"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798ACA99-277D-5C81-84C8-5AC76706FA3E}"/>
                </a:ext>
              </a:extLst>
            </p:cNvPr>
            <p:cNvCxnSpPr/>
            <p:nvPr/>
          </p:nvCxnSpPr>
          <p:spPr bwMode="auto">
            <a:xfrm>
              <a:off x="4948363"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8741450-A224-0653-F6D1-9EC63C7BA434}"/>
                </a:ext>
              </a:extLst>
            </p:cNvPr>
            <p:cNvCxnSpPr/>
            <p:nvPr/>
          </p:nvCxnSpPr>
          <p:spPr bwMode="auto">
            <a:xfrm>
              <a:off x="5178805"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B0B7058-5552-6EFD-17C1-77B2ACC55704}"/>
                </a:ext>
              </a:extLst>
            </p:cNvPr>
            <p:cNvCxnSpPr/>
            <p:nvPr/>
          </p:nvCxnSpPr>
          <p:spPr bwMode="auto">
            <a:xfrm>
              <a:off x="5409247"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91A94ED-987C-0BE6-A29E-3BCBFD2FC108}"/>
                </a:ext>
              </a:extLst>
            </p:cNvPr>
            <p:cNvCxnSpPr/>
            <p:nvPr/>
          </p:nvCxnSpPr>
          <p:spPr bwMode="auto">
            <a:xfrm>
              <a:off x="5639689" y="4644598"/>
              <a:ext cx="0" cy="238539"/>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6CC9EED-D4EE-CB74-B5B0-B0EABD32DA49}"/>
                </a:ext>
              </a:extLst>
            </p:cNvPr>
            <p:cNvCxnSpPr/>
            <p:nvPr/>
          </p:nvCxnSpPr>
          <p:spPr bwMode="auto">
            <a:xfrm>
              <a:off x="5870137" y="4644598"/>
              <a:ext cx="0" cy="238539"/>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CB2D39C6-08CE-E546-1795-62BF5CF010BE}"/>
              </a:ext>
            </a:extLst>
          </p:cNvPr>
          <p:cNvGrpSpPr/>
          <p:nvPr/>
        </p:nvGrpSpPr>
        <p:grpSpPr>
          <a:xfrm>
            <a:off x="1321465" y="2084939"/>
            <a:ext cx="83737" cy="2679244"/>
            <a:chOff x="1254922" y="1958440"/>
            <a:chExt cx="224711" cy="2679244"/>
          </a:xfrm>
        </p:grpSpPr>
        <p:cxnSp>
          <p:nvCxnSpPr>
            <p:cNvPr id="39" name="Straight Connector 38">
              <a:extLst>
                <a:ext uri="{FF2B5EF4-FFF2-40B4-BE49-F238E27FC236}">
                  <a16:creationId xmlns:a16="http://schemas.microsoft.com/office/drawing/2014/main" id="{744CA0A7-B40B-29F2-1DD4-0B7559C73630}"/>
                </a:ext>
              </a:extLst>
            </p:cNvPr>
            <p:cNvCxnSpPr/>
            <p:nvPr/>
          </p:nvCxnSpPr>
          <p:spPr bwMode="auto">
            <a:xfrm>
              <a:off x="1254922" y="4101835"/>
              <a:ext cx="22471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878E0E4-4034-0CC0-3E17-068703133966}"/>
                </a:ext>
              </a:extLst>
            </p:cNvPr>
            <p:cNvCxnSpPr/>
            <p:nvPr/>
          </p:nvCxnSpPr>
          <p:spPr bwMode="auto">
            <a:xfrm>
              <a:off x="1254922" y="3565987"/>
              <a:ext cx="22471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371C333-A1ED-162B-9886-A92F43FCD63F}"/>
                </a:ext>
              </a:extLst>
            </p:cNvPr>
            <p:cNvCxnSpPr/>
            <p:nvPr/>
          </p:nvCxnSpPr>
          <p:spPr bwMode="auto">
            <a:xfrm>
              <a:off x="1254922" y="3030138"/>
              <a:ext cx="2247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4CC62CC-1454-26B1-A386-112CAB6809F0}"/>
                </a:ext>
              </a:extLst>
            </p:cNvPr>
            <p:cNvCxnSpPr/>
            <p:nvPr/>
          </p:nvCxnSpPr>
          <p:spPr bwMode="auto">
            <a:xfrm>
              <a:off x="1254922" y="2494289"/>
              <a:ext cx="22471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A021CE5-A51F-B480-B054-79D6A28B857A}"/>
                </a:ext>
              </a:extLst>
            </p:cNvPr>
            <p:cNvCxnSpPr/>
            <p:nvPr/>
          </p:nvCxnSpPr>
          <p:spPr bwMode="auto">
            <a:xfrm>
              <a:off x="1254922" y="1958440"/>
              <a:ext cx="22471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2CB926D-3A0B-C208-67D0-726A208C676C}"/>
                </a:ext>
              </a:extLst>
            </p:cNvPr>
            <p:cNvCxnSpPr/>
            <p:nvPr/>
          </p:nvCxnSpPr>
          <p:spPr bwMode="auto">
            <a:xfrm>
              <a:off x="1254922" y="4637684"/>
              <a:ext cx="224711"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5E864F56-47C8-2D94-7747-2844B25780D9}"/>
              </a:ext>
            </a:extLst>
          </p:cNvPr>
          <p:cNvSpPr txBox="1"/>
          <p:nvPr/>
        </p:nvSpPr>
        <p:spPr bwMode="auto">
          <a:xfrm>
            <a:off x="5615168"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47" name="TextBox 46">
            <a:extLst>
              <a:ext uri="{FF2B5EF4-FFF2-40B4-BE49-F238E27FC236}">
                <a16:creationId xmlns:a16="http://schemas.microsoft.com/office/drawing/2014/main" id="{CB739CF2-86DB-99DE-C0F4-DB3040F9B420}"/>
              </a:ext>
            </a:extLst>
          </p:cNvPr>
          <p:cNvSpPr txBox="1"/>
          <p:nvPr/>
        </p:nvSpPr>
        <p:spPr bwMode="auto">
          <a:xfrm>
            <a:off x="5369105"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48" name="TextBox 47">
            <a:extLst>
              <a:ext uri="{FF2B5EF4-FFF2-40B4-BE49-F238E27FC236}">
                <a16:creationId xmlns:a16="http://schemas.microsoft.com/office/drawing/2014/main" id="{1EACB65F-DEE1-3993-DA0C-AAEB0C896480}"/>
              </a:ext>
            </a:extLst>
          </p:cNvPr>
          <p:cNvSpPr txBox="1"/>
          <p:nvPr/>
        </p:nvSpPr>
        <p:spPr bwMode="auto">
          <a:xfrm>
            <a:off x="5148443"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49" name="TextBox 48">
            <a:extLst>
              <a:ext uri="{FF2B5EF4-FFF2-40B4-BE49-F238E27FC236}">
                <a16:creationId xmlns:a16="http://schemas.microsoft.com/office/drawing/2014/main" id="{31F8A4A6-0EFF-40EC-DF3D-F857BD4A8FAA}"/>
              </a:ext>
            </a:extLst>
          </p:cNvPr>
          <p:cNvSpPr txBox="1"/>
          <p:nvPr/>
        </p:nvSpPr>
        <p:spPr bwMode="auto">
          <a:xfrm>
            <a:off x="4916668"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0" name="TextBox 49">
            <a:extLst>
              <a:ext uri="{FF2B5EF4-FFF2-40B4-BE49-F238E27FC236}">
                <a16:creationId xmlns:a16="http://schemas.microsoft.com/office/drawing/2014/main" id="{514C91BA-F14B-D056-919B-A5FAF87922FD}"/>
              </a:ext>
            </a:extLst>
          </p:cNvPr>
          <p:cNvSpPr txBox="1"/>
          <p:nvPr/>
        </p:nvSpPr>
        <p:spPr bwMode="auto">
          <a:xfrm>
            <a:off x="4688068"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51" name="TextBox 50">
            <a:extLst>
              <a:ext uri="{FF2B5EF4-FFF2-40B4-BE49-F238E27FC236}">
                <a16:creationId xmlns:a16="http://schemas.microsoft.com/office/drawing/2014/main" id="{6A4B074D-734A-4831-1F70-1B774DD72469}"/>
              </a:ext>
            </a:extLst>
          </p:cNvPr>
          <p:cNvSpPr txBox="1"/>
          <p:nvPr/>
        </p:nvSpPr>
        <p:spPr bwMode="auto">
          <a:xfrm>
            <a:off x="4453118"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2" name="TextBox 51">
            <a:extLst>
              <a:ext uri="{FF2B5EF4-FFF2-40B4-BE49-F238E27FC236}">
                <a16:creationId xmlns:a16="http://schemas.microsoft.com/office/drawing/2014/main" id="{497CC7D5-F2EB-C091-36A4-03B6D308AC0D}"/>
              </a:ext>
            </a:extLst>
          </p:cNvPr>
          <p:cNvSpPr txBox="1"/>
          <p:nvPr/>
        </p:nvSpPr>
        <p:spPr bwMode="auto">
          <a:xfrm>
            <a:off x="4221343"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53" name="TextBox 52">
            <a:extLst>
              <a:ext uri="{FF2B5EF4-FFF2-40B4-BE49-F238E27FC236}">
                <a16:creationId xmlns:a16="http://schemas.microsoft.com/office/drawing/2014/main" id="{7875FF68-A5C7-1D78-211A-B0E44F8514CF}"/>
              </a:ext>
            </a:extLst>
          </p:cNvPr>
          <p:cNvSpPr txBox="1"/>
          <p:nvPr/>
        </p:nvSpPr>
        <p:spPr bwMode="auto">
          <a:xfrm>
            <a:off x="3999093"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4" name="TextBox 53">
            <a:extLst>
              <a:ext uri="{FF2B5EF4-FFF2-40B4-BE49-F238E27FC236}">
                <a16:creationId xmlns:a16="http://schemas.microsoft.com/office/drawing/2014/main" id="{7BC39EC1-16A6-3864-CE64-E51B4103BAD3}"/>
              </a:ext>
            </a:extLst>
          </p:cNvPr>
          <p:cNvSpPr txBox="1"/>
          <p:nvPr/>
        </p:nvSpPr>
        <p:spPr bwMode="auto">
          <a:xfrm>
            <a:off x="3762555"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55" name="TextBox 54">
            <a:extLst>
              <a:ext uri="{FF2B5EF4-FFF2-40B4-BE49-F238E27FC236}">
                <a16:creationId xmlns:a16="http://schemas.microsoft.com/office/drawing/2014/main" id="{910691B6-3614-0214-8D9B-99C5C43D3BC9}"/>
              </a:ext>
            </a:extLst>
          </p:cNvPr>
          <p:cNvSpPr txBox="1"/>
          <p:nvPr/>
        </p:nvSpPr>
        <p:spPr bwMode="auto">
          <a:xfrm>
            <a:off x="3532368"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6" name="TextBox 55">
            <a:extLst>
              <a:ext uri="{FF2B5EF4-FFF2-40B4-BE49-F238E27FC236}">
                <a16:creationId xmlns:a16="http://schemas.microsoft.com/office/drawing/2014/main" id="{66A1573D-F730-03C5-070D-E8EFEEFE7761}"/>
              </a:ext>
            </a:extLst>
          </p:cNvPr>
          <p:cNvSpPr txBox="1"/>
          <p:nvPr/>
        </p:nvSpPr>
        <p:spPr bwMode="auto">
          <a:xfrm>
            <a:off x="3305356"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7" name="TextBox 56">
            <a:extLst>
              <a:ext uri="{FF2B5EF4-FFF2-40B4-BE49-F238E27FC236}">
                <a16:creationId xmlns:a16="http://schemas.microsoft.com/office/drawing/2014/main" id="{556A3AA1-86C9-C20D-20BA-FA5DF85FCDAE}"/>
              </a:ext>
            </a:extLst>
          </p:cNvPr>
          <p:cNvSpPr txBox="1"/>
          <p:nvPr/>
        </p:nvSpPr>
        <p:spPr bwMode="auto">
          <a:xfrm>
            <a:off x="3076756"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B9DD3141-1298-6389-22DE-B99774395DB3}"/>
              </a:ext>
            </a:extLst>
          </p:cNvPr>
          <p:cNvSpPr txBox="1"/>
          <p:nvPr/>
        </p:nvSpPr>
        <p:spPr bwMode="auto">
          <a:xfrm>
            <a:off x="2838631"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9" name="TextBox 58">
            <a:extLst>
              <a:ext uri="{FF2B5EF4-FFF2-40B4-BE49-F238E27FC236}">
                <a16:creationId xmlns:a16="http://schemas.microsoft.com/office/drawing/2014/main" id="{EE1840FD-1E67-77D4-CD54-DD1B1B59BA90}"/>
              </a:ext>
            </a:extLst>
          </p:cNvPr>
          <p:cNvSpPr txBox="1"/>
          <p:nvPr/>
        </p:nvSpPr>
        <p:spPr bwMode="auto">
          <a:xfrm>
            <a:off x="2621144"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0" name="TextBox 59">
            <a:extLst>
              <a:ext uri="{FF2B5EF4-FFF2-40B4-BE49-F238E27FC236}">
                <a16:creationId xmlns:a16="http://schemas.microsoft.com/office/drawing/2014/main" id="{56CDD3BC-FDEB-1AE4-703C-8B7B69B78056}"/>
              </a:ext>
            </a:extLst>
          </p:cNvPr>
          <p:cNvSpPr txBox="1"/>
          <p:nvPr/>
        </p:nvSpPr>
        <p:spPr bwMode="auto">
          <a:xfrm>
            <a:off x="2383019"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85" name="Freeform: Shape 184">
            <a:extLst>
              <a:ext uri="{FF2B5EF4-FFF2-40B4-BE49-F238E27FC236}">
                <a16:creationId xmlns:a16="http://schemas.microsoft.com/office/drawing/2014/main" id="{226B6F04-9F5E-0A92-9A82-A97D26B02D01}"/>
              </a:ext>
            </a:extLst>
          </p:cNvPr>
          <p:cNvSpPr/>
          <p:nvPr/>
        </p:nvSpPr>
        <p:spPr bwMode="auto">
          <a:xfrm>
            <a:off x="1424585" y="2081466"/>
            <a:ext cx="4247214" cy="2157335"/>
          </a:xfrm>
          <a:custGeom>
            <a:avLst/>
            <a:gdLst>
              <a:gd name="connsiteX0" fmla="*/ 4247214 w 4247214"/>
              <a:gd name="connsiteY0" fmla="*/ 2157335 h 2157335"/>
              <a:gd name="connsiteX1" fmla="*/ 3796259 w 4247214"/>
              <a:gd name="connsiteY1" fmla="*/ 2157335 h 2157335"/>
              <a:gd name="connsiteX2" fmla="*/ 3796259 w 4247214"/>
              <a:gd name="connsiteY2" fmla="*/ 2108617 h 2157335"/>
              <a:gd name="connsiteX3" fmla="*/ 3596391 w 4247214"/>
              <a:gd name="connsiteY3" fmla="*/ 2108617 h 2157335"/>
              <a:gd name="connsiteX4" fmla="*/ 3596391 w 4247214"/>
              <a:gd name="connsiteY4" fmla="*/ 2091128 h 2157335"/>
              <a:gd name="connsiteX5" fmla="*/ 3391525 w 4247214"/>
              <a:gd name="connsiteY5" fmla="*/ 2091128 h 2157335"/>
              <a:gd name="connsiteX6" fmla="*/ 3391525 w 4247214"/>
              <a:gd name="connsiteY6" fmla="*/ 2061148 h 2157335"/>
              <a:gd name="connsiteX7" fmla="*/ 3171669 w 4247214"/>
              <a:gd name="connsiteY7" fmla="*/ 2061148 h 2157335"/>
              <a:gd name="connsiteX8" fmla="*/ 3171669 w 4247214"/>
              <a:gd name="connsiteY8" fmla="*/ 2041161 h 2157335"/>
              <a:gd name="connsiteX9" fmla="*/ 2961807 w 4247214"/>
              <a:gd name="connsiteY9" fmla="*/ 2041161 h 2157335"/>
              <a:gd name="connsiteX10" fmla="*/ 2961807 w 4247214"/>
              <a:gd name="connsiteY10" fmla="*/ 2006184 h 2157335"/>
              <a:gd name="connsiteX11" fmla="*/ 2750695 w 4247214"/>
              <a:gd name="connsiteY11" fmla="*/ 2006184 h 2157335"/>
              <a:gd name="connsiteX12" fmla="*/ 2750695 w 4247214"/>
              <a:gd name="connsiteY12" fmla="*/ 1958715 h 2157335"/>
              <a:gd name="connsiteX13" fmla="*/ 2538335 w 4247214"/>
              <a:gd name="connsiteY13" fmla="*/ 1958715 h 2157335"/>
              <a:gd name="connsiteX14" fmla="*/ 2538335 w 4247214"/>
              <a:gd name="connsiteY14" fmla="*/ 1931233 h 2157335"/>
              <a:gd name="connsiteX15" fmla="*/ 2327223 w 4247214"/>
              <a:gd name="connsiteY15" fmla="*/ 1931233 h 2157335"/>
              <a:gd name="connsiteX16" fmla="*/ 2327223 w 4247214"/>
              <a:gd name="connsiteY16" fmla="*/ 1898754 h 2157335"/>
              <a:gd name="connsiteX17" fmla="*/ 2247276 w 4247214"/>
              <a:gd name="connsiteY17" fmla="*/ 1898754 h 2157335"/>
              <a:gd name="connsiteX18" fmla="*/ 2247276 w 4247214"/>
              <a:gd name="connsiteY18" fmla="*/ 1868774 h 2157335"/>
              <a:gd name="connsiteX19" fmla="*/ 2098623 w 4247214"/>
              <a:gd name="connsiteY19" fmla="*/ 1868774 h 2157335"/>
              <a:gd name="connsiteX20" fmla="*/ 2098623 w 4247214"/>
              <a:gd name="connsiteY20" fmla="*/ 1766341 h 2157335"/>
              <a:gd name="connsiteX21" fmla="*/ 1912495 w 4247214"/>
              <a:gd name="connsiteY21" fmla="*/ 1766341 h 2157335"/>
              <a:gd name="connsiteX22" fmla="*/ 1912495 w 4247214"/>
              <a:gd name="connsiteY22" fmla="*/ 1743856 h 2157335"/>
              <a:gd name="connsiteX23" fmla="*/ 1875020 w 4247214"/>
              <a:gd name="connsiteY23" fmla="*/ 1743856 h 2157335"/>
              <a:gd name="connsiteX24" fmla="*/ 1875020 w 4247214"/>
              <a:gd name="connsiteY24" fmla="*/ 1702633 h 2157335"/>
              <a:gd name="connsiteX25" fmla="*/ 1783830 w 4247214"/>
              <a:gd name="connsiteY25" fmla="*/ 1702633 h 2157335"/>
              <a:gd name="connsiteX26" fmla="*/ 1783830 w 4247214"/>
              <a:gd name="connsiteY26" fmla="*/ 1667656 h 2157335"/>
              <a:gd name="connsiteX27" fmla="*/ 1700135 w 4247214"/>
              <a:gd name="connsiteY27" fmla="*/ 1667656 h 2157335"/>
              <a:gd name="connsiteX28" fmla="*/ 1700135 w 4247214"/>
              <a:gd name="connsiteY28" fmla="*/ 1602699 h 2157335"/>
              <a:gd name="connsiteX29" fmla="*/ 1680148 w 4247214"/>
              <a:gd name="connsiteY29" fmla="*/ 1602699 h 2157335"/>
              <a:gd name="connsiteX30" fmla="*/ 1680148 w 4247214"/>
              <a:gd name="connsiteY30" fmla="*/ 1585210 h 2157335"/>
              <a:gd name="connsiteX31" fmla="*/ 1593954 w 4247214"/>
              <a:gd name="connsiteY31" fmla="*/ 1585210 h 2157335"/>
              <a:gd name="connsiteX32" fmla="*/ 1593954 w 4247214"/>
              <a:gd name="connsiteY32" fmla="*/ 1561476 h 2157335"/>
              <a:gd name="connsiteX33" fmla="*/ 1460292 w 4247214"/>
              <a:gd name="connsiteY33" fmla="*/ 1561476 h 2157335"/>
              <a:gd name="connsiteX34" fmla="*/ 1460292 w 4247214"/>
              <a:gd name="connsiteY34" fmla="*/ 1479030 h 2157335"/>
              <a:gd name="connsiteX35" fmla="*/ 1425315 w 4247214"/>
              <a:gd name="connsiteY35" fmla="*/ 1479030 h 2157335"/>
              <a:gd name="connsiteX36" fmla="*/ 1425315 w 4247214"/>
              <a:gd name="connsiteY36" fmla="*/ 1452797 h 2157335"/>
              <a:gd name="connsiteX37" fmla="*/ 1349115 w 4247214"/>
              <a:gd name="connsiteY37" fmla="*/ 1452797 h 2157335"/>
              <a:gd name="connsiteX38" fmla="*/ 1349115 w 4247214"/>
              <a:gd name="connsiteY38" fmla="*/ 1430312 h 2157335"/>
              <a:gd name="connsiteX39" fmla="*/ 1269168 w 4247214"/>
              <a:gd name="connsiteY39" fmla="*/ 1430312 h 2157335"/>
              <a:gd name="connsiteX40" fmla="*/ 1269168 w 4247214"/>
              <a:gd name="connsiteY40" fmla="*/ 1386590 h 2157335"/>
              <a:gd name="connsiteX41" fmla="*/ 1242935 w 4247214"/>
              <a:gd name="connsiteY41" fmla="*/ 1386590 h 2157335"/>
              <a:gd name="connsiteX42" fmla="*/ 1242935 w 4247214"/>
              <a:gd name="connsiteY42" fmla="*/ 1311640 h 2157335"/>
              <a:gd name="connsiteX43" fmla="*/ 1190469 w 4247214"/>
              <a:gd name="connsiteY43" fmla="*/ 1311640 h 2157335"/>
              <a:gd name="connsiteX44" fmla="*/ 1190469 w 4247214"/>
              <a:gd name="connsiteY44" fmla="*/ 1281659 h 2157335"/>
              <a:gd name="connsiteX45" fmla="*/ 1164236 w 4247214"/>
              <a:gd name="connsiteY45" fmla="*/ 1281659 h 2157335"/>
              <a:gd name="connsiteX46" fmla="*/ 1164236 w 4247214"/>
              <a:gd name="connsiteY46" fmla="*/ 1256676 h 2157335"/>
              <a:gd name="connsiteX47" fmla="*/ 1068050 w 4247214"/>
              <a:gd name="connsiteY47" fmla="*/ 1256676 h 2157335"/>
              <a:gd name="connsiteX48" fmla="*/ 1068050 w 4247214"/>
              <a:gd name="connsiteY48" fmla="*/ 1227944 h 2157335"/>
              <a:gd name="connsiteX49" fmla="*/ 1026827 w 4247214"/>
              <a:gd name="connsiteY49" fmla="*/ 1227944 h 2157335"/>
              <a:gd name="connsiteX50" fmla="*/ 1026827 w 4247214"/>
              <a:gd name="connsiteY50" fmla="*/ 1056807 h 2157335"/>
              <a:gd name="connsiteX51" fmla="*/ 935636 w 4247214"/>
              <a:gd name="connsiteY51" fmla="*/ 1056807 h 2157335"/>
              <a:gd name="connsiteX52" fmla="*/ 935636 w 4247214"/>
              <a:gd name="connsiteY52" fmla="*/ 1026826 h 2157335"/>
              <a:gd name="connsiteX53" fmla="*/ 845695 w 4247214"/>
              <a:gd name="connsiteY53" fmla="*/ 1026826 h 2157335"/>
              <a:gd name="connsiteX54" fmla="*/ 845695 w 4247214"/>
              <a:gd name="connsiteY54" fmla="*/ 958122 h 2157335"/>
              <a:gd name="connsiteX55" fmla="*/ 828207 w 4247214"/>
              <a:gd name="connsiteY55" fmla="*/ 958122 h 2157335"/>
              <a:gd name="connsiteX56" fmla="*/ 828207 w 4247214"/>
              <a:gd name="connsiteY56" fmla="*/ 795728 h 2157335"/>
              <a:gd name="connsiteX57" fmla="*/ 794479 w 4247214"/>
              <a:gd name="connsiteY57" fmla="*/ 795728 h 2157335"/>
              <a:gd name="connsiteX58" fmla="*/ 794479 w 4247214"/>
              <a:gd name="connsiteY58" fmla="*/ 769495 h 2157335"/>
              <a:gd name="connsiteX59" fmla="*/ 699541 w 4247214"/>
              <a:gd name="connsiteY59" fmla="*/ 769495 h 2157335"/>
              <a:gd name="connsiteX60" fmla="*/ 699541 w 4247214"/>
              <a:gd name="connsiteY60" fmla="*/ 743263 h 2157335"/>
              <a:gd name="connsiteX61" fmla="*/ 683302 w 4247214"/>
              <a:gd name="connsiteY61" fmla="*/ 743263 h 2157335"/>
              <a:gd name="connsiteX62" fmla="*/ 683302 w 4247214"/>
              <a:gd name="connsiteY62" fmla="*/ 730771 h 2157335"/>
              <a:gd name="connsiteX63" fmla="*/ 662066 w 4247214"/>
              <a:gd name="connsiteY63" fmla="*/ 730771 h 2157335"/>
              <a:gd name="connsiteX64" fmla="*/ 662066 w 4247214"/>
              <a:gd name="connsiteY64" fmla="*/ 707036 h 2157335"/>
              <a:gd name="connsiteX65" fmla="*/ 638332 w 4247214"/>
              <a:gd name="connsiteY65" fmla="*/ 707036 h 2157335"/>
              <a:gd name="connsiteX66" fmla="*/ 638332 w 4247214"/>
              <a:gd name="connsiteY66" fmla="*/ 614597 h 2157335"/>
              <a:gd name="connsiteX67" fmla="*/ 614597 w 4247214"/>
              <a:gd name="connsiteY67" fmla="*/ 614597 h 2157335"/>
              <a:gd name="connsiteX68" fmla="*/ 614597 w 4247214"/>
              <a:gd name="connsiteY68" fmla="*/ 407233 h 2157335"/>
              <a:gd name="connsiteX69" fmla="*/ 583368 w 4247214"/>
              <a:gd name="connsiteY69" fmla="*/ 407233 h 2157335"/>
              <a:gd name="connsiteX70" fmla="*/ 583368 w 4247214"/>
              <a:gd name="connsiteY70" fmla="*/ 385997 h 2157335"/>
              <a:gd name="connsiteX71" fmla="*/ 559633 w 4247214"/>
              <a:gd name="connsiteY71" fmla="*/ 385997 h 2157335"/>
              <a:gd name="connsiteX72" fmla="*/ 559633 w 4247214"/>
              <a:gd name="connsiteY72" fmla="*/ 361013 h 2157335"/>
              <a:gd name="connsiteX73" fmla="*/ 527154 w 4247214"/>
              <a:gd name="connsiteY73" fmla="*/ 361013 h 2157335"/>
              <a:gd name="connsiteX74" fmla="*/ 527154 w 4247214"/>
              <a:gd name="connsiteY74" fmla="*/ 339777 h 2157335"/>
              <a:gd name="connsiteX75" fmla="*/ 485932 w 4247214"/>
              <a:gd name="connsiteY75" fmla="*/ 339777 h 2157335"/>
              <a:gd name="connsiteX76" fmla="*/ 485932 w 4247214"/>
              <a:gd name="connsiteY76" fmla="*/ 324787 h 2157335"/>
              <a:gd name="connsiteX77" fmla="*/ 410981 w 4247214"/>
              <a:gd name="connsiteY77" fmla="*/ 324787 h 2157335"/>
              <a:gd name="connsiteX78" fmla="*/ 410981 w 4247214"/>
              <a:gd name="connsiteY78" fmla="*/ 294807 h 2157335"/>
              <a:gd name="connsiteX79" fmla="*/ 403486 w 4247214"/>
              <a:gd name="connsiteY79" fmla="*/ 294807 h 2157335"/>
              <a:gd name="connsiteX80" fmla="*/ 403486 w 4247214"/>
              <a:gd name="connsiteY80" fmla="*/ 191125 h 2157335"/>
              <a:gd name="connsiteX81" fmla="*/ 385997 w 4247214"/>
              <a:gd name="connsiteY81" fmla="*/ 191125 h 2157335"/>
              <a:gd name="connsiteX82" fmla="*/ 385997 w 4247214"/>
              <a:gd name="connsiteY82" fmla="*/ 162394 h 2157335"/>
              <a:gd name="connsiteX83" fmla="*/ 349771 w 4247214"/>
              <a:gd name="connsiteY83" fmla="*/ 162394 h 2157335"/>
              <a:gd name="connsiteX84" fmla="*/ 349771 w 4247214"/>
              <a:gd name="connsiteY84" fmla="*/ 141158 h 2157335"/>
              <a:gd name="connsiteX85" fmla="*/ 331033 w 4247214"/>
              <a:gd name="connsiteY85" fmla="*/ 141158 h 2157335"/>
              <a:gd name="connsiteX86" fmla="*/ 331033 w 4247214"/>
              <a:gd name="connsiteY86" fmla="*/ 108679 h 2157335"/>
              <a:gd name="connsiteX87" fmla="*/ 284814 w 4247214"/>
              <a:gd name="connsiteY87" fmla="*/ 108679 h 2157335"/>
              <a:gd name="connsiteX88" fmla="*/ 284814 w 4247214"/>
              <a:gd name="connsiteY88" fmla="*/ 84944 h 2157335"/>
              <a:gd name="connsiteX89" fmla="*/ 211112 w 4247214"/>
              <a:gd name="connsiteY89" fmla="*/ 84944 h 2157335"/>
              <a:gd name="connsiteX90" fmla="*/ 211112 w 4247214"/>
              <a:gd name="connsiteY90" fmla="*/ 59961 h 2157335"/>
              <a:gd name="connsiteX91" fmla="*/ 193623 w 4247214"/>
              <a:gd name="connsiteY91" fmla="*/ 59961 h 2157335"/>
              <a:gd name="connsiteX92" fmla="*/ 193623 w 4247214"/>
              <a:gd name="connsiteY92" fmla="*/ 37476 h 2157335"/>
              <a:gd name="connsiteX93" fmla="*/ 166141 w 4247214"/>
              <a:gd name="connsiteY93" fmla="*/ 37476 h 2157335"/>
              <a:gd name="connsiteX94" fmla="*/ 166141 w 4247214"/>
              <a:gd name="connsiteY94" fmla="*/ 0 h 2157335"/>
              <a:gd name="connsiteX95" fmla="*/ 0 w 4247214"/>
              <a:gd name="connsiteY95" fmla="*/ 0 h 215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247214" h="2157335">
                <a:moveTo>
                  <a:pt x="4247214" y="2157335"/>
                </a:moveTo>
                <a:lnTo>
                  <a:pt x="3796259" y="2157335"/>
                </a:lnTo>
                <a:lnTo>
                  <a:pt x="3796259" y="2108617"/>
                </a:lnTo>
                <a:lnTo>
                  <a:pt x="3596391" y="2108617"/>
                </a:lnTo>
                <a:lnTo>
                  <a:pt x="3596391" y="2091128"/>
                </a:lnTo>
                <a:lnTo>
                  <a:pt x="3391525" y="2091128"/>
                </a:lnTo>
                <a:lnTo>
                  <a:pt x="3391525" y="2061148"/>
                </a:lnTo>
                <a:lnTo>
                  <a:pt x="3171669" y="2061148"/>
                </a:lnTo>
                <a:lnTo>
                  <a:pt x="3171669" y="2041161"/>
                </a:lnTo>
                <a:lnTo>
                  <a:pt x="2961807" y="2041161"/>
                </a:lnTo>
                <a:lnTo>
                  <a:pt x="2961807" y="2006184"/>
                </a:lnTo>
                <a:lnTo>
                  <a:pt x="2750695" y="2006184"/>
                </a:lnTo>
                <a:lnTo>
                  <a:pt x="2750695" y="1958715"/>
                </a:lnTo>
                <a:lnTo>
                  <a:pt x="2538335" y="1958715"/>
                </a:lnTo>
                <a:lnTo>
                  <a:pt x="2538335" y="1931233"/>
                </a:lnTo>
                <a:lnTo>
                  <a:pt x="2327223" y="1931233"/>
                </a:lnTo>
                <a:lnTo>
                  <a:pt x="2327223" y="1898754"/>
                </a:lnTo>
                <a:lnTo>
                  <a:pt x="2247276" y="1898754"/>
                </a:lnTo>
                <a:lnTo>
                  <a:pt x="2247276" y="1868774"/>
                </a:lnTo>
                <a:lnTo>
                  <a:pt x="2098623" y="1868774"/>
                </a:lnTo>
                <a:lnTo>
                  <a:pt x="2098623" y="1766341"/>
                </a:lnTo>
                <a:lnTo>
                  <a:pt x="1912495" y="1766341"/>
                </a:lnTo>
                <a:lnTo>
                  <a:pt x="1912495" y="1743856"/>
                </a:lnTo>
                <a:lnTo>
                  <a:pt x="1875020" y="1743856"/>
                </a:lnTo>
                <a:lnTo>
                  <a:pt x="1875020" y="1702633"/>
                </a:lnTo>
                <a:lnTo>
                  <a:pt x="1783830" y="1702633"/>
                </a:lnTo>
                <a:lnTo>
                  <a:pt x="1783830" y="1667656"/>
                </a:lnTo>
                <a:lnTo>
                  <a:pt x="1700135" y="1667656"/>
                </a:lnTo>
                <a:lnTo>
                  <a:pt x="1700135" y="1602699"/>
                </a:lnTo>
                <a:lnTo>
                  <a:pt x="1680148" y="1602699"/>
                </a:lnTo>
                <a:lnTo>
                  <a:pt x="1680148" y="1585210"/>
                </a:lnTo>
                <a:lnTo>
                  <a:pt x="1593954" y="1585210"/>
                </a:lnTo>
                <a:lnTo>
                  <a:pt x="1593954" y="1561476"/>
                </a:lnTo>
                <a:lnTo>
                  <a:pt x="1460292" y="1561476"/>
                </a:lnTo>
                <a:lnTo>
                  <a:pt x="1460292" y="1479030"/>
                </a:lnTo>
                <a:lnTo>
                  <a:pt x="1425315" y="1479030"/>
                </a:lnTo>
                <a:lnTo>
                  <a:pt x="1425315" y="1452797"/>
                </a:lnTo>
                <a:lnTo>
                  <a:pt x="1349115" y="1452797"/>
                </a:lnTo>
                <a:lnTo>
                  <a:pt x="1349115" y="1430312"/>
                </a:lnTo>
                <a:lnTo>
                  <a:pt x="1269168" y="1430312"/>
                </a:lnTo>
                <a:lnTo>
                  <a:pt x="1269168" y="1386590"/>
                </a:lnTo>
                <a:lnTo>
                  <a:pt x="1242935" y="1386590"/>
                </a:lnTo>
                <a:lnTo>
                  <a:pt x="1242935" y="1311640"/>
                </a:lnTo>
                <a:lnTo>
                  <a:pt x="1190469" y="1311640"/>
                </a:lnTo>
                <a:lnTo>
                  <a:pt x="1190469" y="1281659"/>
                </a:lnTo>
                <a:lnTo>
                  <a:pt x="1164236" y="1281659"/>
                </a:lnTo>
                <a:lnTo>
                  <a:pt x="1164236" y="1256676"/>
                </a:lnTo>
                <a:lnTo>
                  <a:pt x="1068050" y="1256676"/>
                </a:lnTo>
                <a:lnTo>
                  <a:pt x="1068050" y="1227944"/>
                </a:lnTo>
                <a:lnTo>
                  <a:pt x="1026827" y="1227944"/>
                </a:lnTo>
                <a:lnTo>
                  <a:pt x="1026827" y="1056807"/>
                </a:lnTo>
                <a:lnTo>
                  <a:pt x="935636" y="1056807"/>
                </a:lnTo>
                <a:lnTo>
                  <a:pt x="935636" y="1026826"/>
                </a:lnTo>
                <a:lnTo>
                  <a:pt x="845695" y="1026826"/>
                </a:lnTo>
                <a:lnTo>
                  <a:pt x="845695" y="958122"/>
                </a:lnTo>
                <a:lnTo>
                  <a:pt x="828207" y="958122"/>
                </a:lnTo>
                <a:lnTo>
                  <a:pt x="828207" y="795728"/>
                </a:lnTo>
                <a:lnTo>
                  <a:pt x="794479" y="795728"/>
                </a:lnTo>
                <a:lnTo>
                  <a:pt x="794479" y="769495"/>
                </a:lnTo>
                <a:lnTo>
                  <a:pt x="699541" y="769495"/>
                </a:lnTo>
                <a:lnTo>
                  <a:pt x="699541" y="743263"/>
                </a:lnTo>
                <a:lnTo>
                  <a:pt x="683302" y="743263"/>
                </a:lnTo>
                <a:lnTo>
                  <a:pt x="683302" y="730771"/>
                </a:lnTo>
                <a:lnTo>
                  <a:pt x="662066" y="730771"/>
                </a:lnTo>
                <a:lnTo>
                  <a:pt x="662066" y="707036"/>
                </a:lnTo>
                <a:lnTo>
                  <a:pt x="638332" y="707036"/>
                </a:lnTo>
                <a:lnTo>
                  <a:pt x="638332" y="614597"/>
                </a:lnTo>
                <a:lnTo>
                  <a:pt x="614597" y="614597"/>
                </a:lnTo>
                <a:lnTo>
                  <a:pt x="614597" y="407233"/>
                </a:lnTo>
                <a:lnTo>
                  <a:pt x="583368" y="407233"/>
                </a:lnTo>
                <a:lnTo>
                  <a:pt x="583368" y="385997"/>
                </a:lnTo>
                <a:lnTo>
                  <a:pt x="559633" y="385997"/>
                </a:lnTo>
                <a:lnTo>
                  <a:pt x="559633" y="361013"/>
                </a:lnTo>
                <a:lnTo>
                  <a:pt x="527154" y="361013"/>
                </a:lnTo>
                <a:lnTo>
                  <a:pt x="527154" y="339777"/>
                </a:lnTo>
                <a:lnTo>
                  <a:pt x="485932" y="339777"/>
                </a:lnTo>
                <a:lnTo>
                  <a:pt x="485932" y="324787"/>
                </a:lnTo>
                <a:lnTo>
                  <a:pt x="410981" y="324787"/>
                </a:lnTo>
                <a:lnTo>
                  <a:pt x="410981" y="294807"/>
                </a:lnTo>
                <a:lnTo>
                  <a:pt x="403486" y="294807"/>
                </a:lnTo>
                <a:lnTo>
                  <a:pt x="403486" y="191125"/>
                </a:lnTo>
                <a:lnTo>
                  <a:pt x="385997" y="191125"/>
                </a:lnTo>
                <a:lnTo>
                  <a:pt x="385997" y="162394"/>
                </a:lnTo>
                <a:lnTo>
                  <a:pt x="349771" y="162394"/>
                </a:lnTo>
                <a:lnTo>
                  <a:pt x="349771" y="141158"/>
                </a:lnTo>
                <a:lnTo>
                  <a:pt x="331033" y="141158"/>
                </a:lnTo>
                <a:lnTo>
                  <a:pt x="331033" y="108679"/>
                </a:lnTo>
                <a:lnTo>
                  <a:pt x="284814" y="108679"/>
                </a:lnTo>
                <a:lnTo>
                  <a:pt x="284814" y="84944"/>
                </a:lnTo>
                <a:lnTo>
                  <a:pt x="211112" y="84944"/>
                </a:lnTo>
                <a:lnTo>
                  <a:pt x="211112" y="59961"/>
                </a:lnTo>
                <a:lnTo>
                  <a:pt x="193623" y="59961"/>
                </a:lnTo>
                <a:lnTo>
                  <a:pt x="193623" y="37476"/>
                </a:lnTo>
                <a:lnTo>
                  <a:pt x="166141" y="37476"/>
                </a:lnTo>
                <a:lnTo>
                  <a:pt x="166141"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61" name="TextBox 60">
            <a:extLst>
              <a:ext uri="{FF2B5EF4-FFF2-40B4-BE49-F238E27FC236}">
                <a16:creationId xmlns:a16="http://schemas.microsoft.com/office/drawing/2014/main" id="{BD4B0574-EF5C-7C29-290C-195012D46158}"/>
              </a:ext>
            </a:extLst>
          </p:cNvPr>
          <p:cNvSpPr txBox="1"/>
          <p:nvPr/>
        </p:nvSpPr>
        <p:spPr bwMode="auto">
          <a:xfrm>
            <a:off x="2151244" y="4796924"/>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2" name="TextBox 61">
            <a:extLst>
              <a:ext uri="{FF2B5EF4-FFF2-40B4-BE49-F238E27FC236}">
                <a16:creationId xmlns:a16="http://schemas.microsoft.com/office/drawing/2014/main" id="{1D9DC8FA-F212-5F5C-4A52-1CDE6FC4FFDB}"/>
              </a:ext>
            </a:extLst>
          </p:cNvPr>
          <p:cNvSpPr txBox="1"/>
          <p:nvPr/>
        </p:nvSpPr>
        <p:spPr bwMode="auto">
          <a:xfrm>
            <a:off x="1978207" y="4796924"/>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3" name="TextBox 62">
            <a:extLst>
              <a:ext uri="{FF2B5EF4-FFF2-40B4-BE49-F238E27FC236}">
                <a16:creationId xmlns:a16="http://schemas.microsoft.com/office/drawing/2014/main" id="{08AF654D-AB29-349F-3BA1-12B7E700A089}"/>
              </a:ext>
            </a:extLst>
          </p:cNvPr>
          <p:cNvSpPr txBox="1"/>
          <p:nvPr/>
        </p:nvSpPr>
        <p:spPr bwMode="auto">
          <a:xfrm>
            <a:off x="1743257" y="4796924"/>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4" name="TextBox 63">
            <a:extLst>
              <a:ext uri="{FF2B5EF4-FFF2-40B4-BE49-F238E27FC236}">
                <a16:creationId xmlns:a16="http://schemas.microsoft.com/office/drawing/2014/main" id="{428D2CFF-72B5-0261-2BE1-927783522449}"/>
              </a:ext>
            </a:extLst>
          </p:cNvPr>
          <p:cNvSpPr txBox="1"/>
          <p:nvPr/>
        </p:nvSpPr>
        <p:spPr bwMode="auto">
          <a:xfrm>
            <a:off x="1500370" y="4796924"/>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5" name="TextBox 64">
            <a:extLst>
              <a:ext uri="{FF2B5EF4-FFF2-40B4-BE49-F238E27FC236}">
                <a16:creationId xmlns:a16="http://schemas.microsoft.com/office/drawing/2014/main" id="{3A3D3C02-23DB-A3B4-C356-CFBD18D4DDF3}"/>
              </a:ext>
            </a:extLst>
          </p:cNvPr>
          <p:cNvSpPr txBox="1"/>
          <p:nvPr/>
        </p:nvSpPr>
        <p:spPr bwMode="auto">
          <a:xfrm>
            <a:off x="1276533" y="4796924"/>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6" name="TextBox 65">
            <a:extLst>
              <a:ext uri="{FF2B5EF4-FFF2-40B4-BE49-F238E27FC236}">
                <a16:creationId xmlns:a16="http://schemas.microsoft.com/office/drawing/2014/main" id="{E2E62478-B0D9-63BA-70D9-1EB9AAC42AF5}"/>
              </a:ext>
            </a:extLst>
          </p:cNvPr>
          <p:cNvSpPr txBox="1"/>
          <p:nvPr/>
        </p:nvSpPr>
        <p:spPr bwMode="auto">
          <a:xfrm>
            <a:off x="1097145" y="4608012"/>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7" name="TextBox 66">
            <a:extLst>
              <a:ext uri="{FF2B5EF4-FFF2-40B4-BE49-F238E27FC236}">
                <a16:creationId xmlns:a16="http://schemas.microsoft.com/office/drawing/2014/main" id="{DE4087E9-157F-6DA5-D189-923D55FB4AB3}"/>
              </a:ext>
            </a:extLst>
          </p:cNvPr>
          <p:cNvSpPr txBox="1"/>
          <p:nvPr/>
        </p:nvSpPr>
        <p:spPr bwMode="auto">
          <a:xfrm>
            <a:off x="1014594" y="4069850"/>
            <a:ext cx="373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8" name="TextBox 67">
            <a:extLst>
              <a:ext uri="{FF2B5EF4-FFF2-40B4-BE49-F238E27FC236}">
                <a16:creationId xmlns:a16="http://schemas.microsoft.com/office/drawing/2014/main" id="{A5C353A7-658C-87D2-9D2F-B4B0FA1B555E}"/>
              </a:ext>
            </a:extLst>
          </p:cNvPr>
          <p:cNvSpPr txBox="1"/>
          <p:nvPr/>
        </p:nvSpPr>
        <p:spPr bwMode="auto">
          <a:xfrm>
            <a:off x="1014594" y="3526925"/>
            <a:ext cx="373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7D8E616B-4D82-A2FB-51AE-42A0207EFEF8}"/>
              </a:ext>
            </a:extLst>
          </p:cNvPr>
          <p:cNvSpPr txBox="1"/>
          <p:nvPr/>
        </p:nvSpPr>
        <p:spPr bwMode="auto">
          <a:xfrm>
            <a:off x="1014594" y="2995112"/>
            <a:ext cx="373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0" name="TextBox 69">
            <a:extLst>
              <a:ext uri="{FF2B5EF4-FFF2-40B4-BE49-F238E27FC236}">
                <a16:creationId xmlns:a16="http://schemas.microsoft.com/office/drawing/2014/main" id="{3D9B830A-0BD6-E4BE-B772-848D4AE32607}"/>
              </a:ext>
            </a:extLst>
          </p:cNvPr>
          <p:cNvSpPr txBox="1"/>
          <p:nvPr/>
        </p:nvSpPr>
        <p:spPr bwMode="auto">
          <a:xfrm>
            <a:off x="1014594" y="2458537"/>
            <a:ext cx="373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grpSp>
        <p:nvGrpSpPr>
          <p:cNvPr id="280" name="Group 279">
            <a:extLst>
              <a:ext uri="{FF2B5EF4-FFF2-40B4-BE49-F238E27FC236}">
                <a16:creationId xmlns:a16="http://schemas.microsoft.com/office/drawing/2014/main" id="{2BF2A829-45E8-303C-D33B-3E51DCC56E83}"/>
              </a:ext>
            </a:extLst>
          </p:cNvPr>
          <p:cNvGrpSpPr/>
          <p:nvPr/>
        </p:nvGrpSpPr>
        <p:grpSpPr>
          <a:xfrm>
            <a:off x="1592945" y="2083697"/>
            <a:ext cx="4101806" cy="2183065"/>
            <a:chOff x="1667376" y="1957198"/>
            <a:chExt cx="4101806" cy="2183065"/>
          </a:xfrm>
        </p:grpSpPr>
        <p:sp>
          <p:nvSpPr>
            <p:cNvPr id="186" name="Oval 185">
              <a:extLst>
                <a:ext uri="{FF2B5EF4-FFF2-40B4-BE49-F238E27FC236}">
                  <a16:creationId xmlns:a16="http://schemas.microsoft.com/office/drawing/2014/main" id="{62FE6FA9-7F8A-C70A-2CAA-4BE30AB5B15B}"/>
                </a:ext>
              </a:extLst>
            </p:cNvPr>
            <p:cNvSpPr/>
            <p:nvPr/>
          </p:nvSpPr>
          <p:spPr bwMode="auto">
            <a:xfrm>
              <a:off x="5723463" y="409454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F292145E-83CE-3257-C787-E920528CA358}"/>
                </a:ext>
              </a:extLst>
            </p:cNvPr>
            <p:cNvSpPr/>
            <p:nvPr/>
          </p:nvSpPr>
          <p:spPr bwMode="auto">
            <a:xfrm>
              <a:off x="5511102" y="409454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8BCFE154-BFB8-4876-C449-DBE211922C11}"/>
                </a:ext>
              </a:extLst>
            </p:cNvPr>
            <p:cNvSpPr/>
            <p:nvPr/>
          </p:nvSpPr>
          <p:spPr bwMode="auto">
            <a:xfrm>
              <a:off x="5491116" y="409454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79" name="Group 278">
              <a:extLst>
                <a:ext uri="{FF2B5EF4-FFF2-40B4-BE49-F238E27FC236}">
                  <a16:creationId xmlns:a16="http://schemas.microsoft.com/office/drawing/2014/main" id="{CD213F24-C870-73B7-2BC9-CFFB99046677}"/>
                </a:ext>
              </a:extLst>
            </p:cNvPr>
            <p:cNvGrpSpPr/>
            <p:nvPr/>
          </p:nvGrpSpPr>
          <p:grpSpPr>
            <a:xfrm>
              <a:off x="1667376" y="1957198"/>
              <a:ext cx="3645856" cy="2183065"/>
              <a:chOff x="1667376" y="1957198"/>
              <a:chExt cx="3645856" cy="2183065"/>
            </a:xfrm>
          </p:grpSpPr>
          <p:sp>
            <p:nvSpPr>
              <p:cNvPr id="191" name="Oval 190">
                <a:extLst>
                  <a:ext uri="{FF2B5EF4-FFF2-40B4-BE49-F238E27FC236}">
                    <a16:creationId xmlns:a16="http://schemas.microsoft.com/office/drawing/2014/main" id="{61282827-8579-120C-AB1B-6D445DA146BA}"/>
                  </a:ext>
                </a:extLst>
              </p:cNvPr>
              <p:cNvSpPr/>
              <p:nvPr/>
            </p:nvSpPr>
            <p:spPr bwMode="auto">
              <a:xfrm>
                <a:off x="5267513" y="409454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293EE373-7306-DDD9-472B-C87AF36BF94C}"/>
                  </a:ext>
                </a:extLst>
              </p:cNvPr>
              <p:cNvSpPr/>
              <p:nvPr/>
            </p:nvSpPr>
            <p:spPr bwMode="auto">
              <a:xfrm>
                <a:off x="5233785" y="404207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550BF96A-F9B4-731C-5B48-9D5C5A3063E9}"/>
                  </a:ext>
                </a:extLst>
              </p:cNvPr>
              <p:cNvSpPr/>
              <p:nvPr/>
            </p:nvSpPr>
            <p:spPr bwMode="auto">
              <a:xfrm>
                <a:off x="5075139" y="404207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D7402984-D91B-C9A7-1E5B-45C33D1AD820}"/>
                  </a:ext>
                </a:extLst>
              </p:cNvPr>
              <p:cNvSpPr/>
              <p:nvPr/>
            </p:nvSpPr>
            <p:spPr bwMode="auto">
              <a:xfrm>
                <a:off x="5056401" y="404207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3F4A33FB-5219-2334-0E90-D3591A54F129}"/>
                  </a:ext>
                </a:extLst>
              </p:cNvPr>
              <p:cNvSpPr/>
              <p:nvPr/>
            </p:nvSpPr>
            <p:spPr bwMode="auto">
              <a:xfrm>
                <a:off x="4875270" y="40195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51C209C0-177C-C786-3A3A-5A5E8731D2BC}"/>
                  </a:ext>
                </a:extLst>
              </p:cNvPr>
              <p:cNvSpPr/>
              <p:nvPr/>
            </p:nvSpPr>
            <p:spPr bwMode="auto">
              <a:xfrm>
                <a:off x="4862778" y="401959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73BA6B62-9F09-2481-E499-C23CABA75FCD}"/>
                  </a:ext>
                </a:extLst>
              </p:cNvPr>
              <p:cNvSpPr/>
              <p:nvPr/>
            </p:nvSpPr>
            <p:spPr bwMode="auto">
              <a:xfrm>
                <a:off x="4844040" y="400710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A51D994A-8700-788E-8F44-9E787DF7D688}"/>
                  </a:ext>
                </a:extLst>
              </p:cNvPr>
              <p:cNvSpPr/>
              <p:nvPr/>
            </p:nvSpPr>
            <p:spPr bwMode="auto">
              <a:xfrm>
                <a:off x="4780332" y="400085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A9872897-2779-E3AB-E5BE-4A5CEF6DAA8A}"/>
                  </a:ext>
                </a:extLst>
              </p:cNvPr>
              <p:cNvSpPr/>
              <p:nvPr/>
            </p:nvSpPr>
            <p:spPr bwMode="auto">
              <a:xfrm>
                <a:off x="4666656" y="400085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549EA59E-528B-8A06-2E1B-652F1FC1CC36}"/>
                  </a:ext>
                </a:extLst>
              </p:cNvPr>
              <p:cNvSpPr/>
              <p:nvPr/>
            </p:nvSpPr>
            <p:spPr bwMode="auto">
              <a:xfrm>
                <a:off x="4636676" y="39808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124B63FF-EED7-6DC7-270D-06251F466748}"/>
                  </a:ext>
                </a:extLst>
              </p:cNvPr>
              <p:cNvSpPr/>
              <p:nvPr/>
            </p:nvSpPr>
            <p:spPr bwMode="auto">
              <a:xfrm>
                <a:off x="4614191" y="397712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48E14D10-0123-F4D9-AA6E-098548E1364E}"/>
                  </a:ext>
                </a:extLst>
              </p:cNvPr>
              <p:cNvSpPr/>
              <p:nvPr/>
            </p:nvSpPr>
            <p:spPr bwMode="auto">
              <a:xfrm>
                <a:off x="4537991" y="397712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A9553DB7-2330-AFA1-4173-FCD1454FE185}"/>
                  </a:ext>
                </a:extLst>
              </p:cNvPr>
              <p:cNvSpPr/>
              <p:nvPr/>
            </p:nvSpPr>
            <p:spPr bwMode="auto">
              <a:xfrm>
                <a:off x="4441804" y="397712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5ED29F5F-ACC6-205A-8948-FF7D2BAFF014}"/>
                  </a:ext>
                </a:extLst>
              </p:cNvPr>
              <p:cNvSpPr/>
              <p:nvPr/>
            </p:nvSpPr>
            <p:spPr bwMode="auto">
              <a:xfrm>
                <a:off x="4426814" y="394839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E21BAB69-1CBF-4C4C-9BBF-C8EEA52E40FA}"/>
                  </a:ext>
                </a:extLst>
              </p:cNvPr>
              <p:cNvSpPr/>
              <p:nvPr/>
            </p:nvSpPr>
            <p:spPr bwMode="auto">
              <a:xfrm>
                <a:off x="4378096" y="394839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7723B778-FFF8-2649-AB77-D2BC631D947F}"/>
                  </a:ext>
                </a:extLst>
              </p:cNvPr>
              <p:cNvSpPr/>
              <p:nvPr/>
            </p:nvSpPr>
            <p:spPr bwMode="auto">
              <a:xfrm>
                <a:off x="4294401" y="394839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BF940440-12BA-D1D6-05A0-9759563105E6}"/>
                  </a:ext>
                </a:extLst>
              </p:cNvPr>
              <p:cNvSpPr/>
              <p:nvPr/>
            </p:nvSpPr>
            <p:spPr bwMode="auto">
              <a:xfrm>
                <a:off x="4103277" y="389092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D8D5E3E2-26C1-15E5-B222-49C052CCEC66}"/>
                  </a:ext>
                </a:extLst>
              </p:cNvPr>
              <p:cNvSpPr/>
              <p:nvPr/>
            </p:nvSpPr>
            <p:spPr bwMode="auto">
              <a:xfrm>
                <a:off x="4017082" y="389092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0417A387-3123-5D7C-0CF5-D5647A3F80FD}"/>
                  </a:ext>
                </a:extLst>
              </p:cNvPr>
              <p:cNvSpPr/>
              <p:nvPr/>
            </p:nvSpPr>
            <p:spPr bwMode="auto">
              <a:xfrm>
                <a:off x="3732269" y="380848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68A4BBC9-644F-24F0-08D8-849ECAADD304}"/>
                  </a:ext>
                </a:extLst>
              </p:cNvPr>
              <p:cNvSpPr/>
              <p:nvPr/>
            </p:nvSpPr>
            <p:spPr bwMode="auto">
              <a:xfrm>
                <a:off x="3569875" y="37035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668E318E-5C7B-8F2B-5C6E-111832609A88}"/>
                  </a:ext>
                </a:extLst>
              </p:cNvPr>
              <p:cNvSpPr/>
              <p:nvPr/>
            </p:nvSpPr>
            <p:spPr bwMode="auto">
              <a:xfrm>
                <a:off x="3582367" y="37797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1EA58089-F9B2-B449-D240-C39892DF6ED8}"/>
                  </a:ext>
                </a:extLst>
              </p:cNvPr>
              <p:cNvSpPr/>
              <p:nvPr/>
            </p:nvSpPr>
            <p:spPr bwMode="auto">
              <a:xfrm>
                <a:off x="3518659" y="37035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9C3AB898-8242-0D81-8098-BF0D8DF5B517}"/>
                  </a:ext>
                </a:extLst>
              </p:cNvPr>
              <p:cNvSpPr/>
              <p:nvPr/>
            </p:nvSpPr>
            <p:spPr bwMode="auto">
              <a:xfrm>
                <a:off x="3442459" y="37035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ECD70650-FEA7-885D-ADC0-BACA868FD1C0}"/>
                  </a:ext>
                </a:extLst>
              </p:cNvPr>
              <p:cNvSpPr/>
              <p:nvPr/>
            </p:nvSpPr>
            <p:spPr bwMode="auto">
              <a:xfrm>
                <a:off x="3358764" y="363609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8E2B7050-2005-E954-B229-96361232EC56}"/>
                  </a:ext>
                </a:extLst>
              </p:cNvPr>
              <p:cNvSpPr/>
              <p:nvPr/>
            </p:nvSpPr>
            <p:spPr bwMode="auto">
              <a:xfrm>
                <a:off x="3315042" y="36273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D04C8C75-FBFE-5D2F-34C6-0FB5D3A787C4}"/>
                  </a:ext>
                </a:extLst>
              </p:cNvPr>
              <p:cNvSpPr/>
              <p:nvPr/>
            </p:nvSpPr>
            <p:spPr bwMode="auto">
              <a:xfrm>
                <a:off x="3257580" y="360986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1DEA78B4-58C8-32B0-6436-E3F813F2BA9A}"/>
                  </a:ext>
                </a:extLst>
              </p:cNvPr>
              <p:cNvSpPr/>
              <p:nvPr/>
            </p:nvSpPr>
            <p:spPr bwMode="auto">
              <a:xfrm>
                <a:off x="3186377" y="360986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2A2271DF-3FDB-A128-048E-F1B3200111BA}"/>
                  </a:ext>
                </a:extLst>
              </p:cNvPr>
              <p:cNvSpPr/>
              <p:nvPr/>
            </p:nvSpPr>
            <p:spPr bwMode="auto">
              <a:xfrm>
                <a:off x="3152649" y="351742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99CE67C7-F178-08C4-E0B2-ABC597DB1DEF}"/>
                  </a:ext>
                </a:extLst>
              </p:cNvPr>
              <p:cNvSpPr/>
              <p:nvPr/>
            </p:nvSpPr>
            <p:spPr bwMode="auto">
              <a:xfrm>
                <a:off x="3091439" y="350118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733998D5-A86E-AD58-C35E-6ED4D03EF0B6}"/>
                  </a:ext>
                </a:extLst>
              </p:cNvPr>
              <p:cNvSpPr/>
              <p:nvPr/>
            </p:nvSpPr>
            <p:spPr bwMode="auto">
              <a:xfrm>
                <a:off x="3025233" y="350118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1548C7CB-4658-963F-EE5A-78618844266B}"/>
                  </a:ext>
                </a:extLst>
              </p:cNvPr>
              <p:cNvSpPr/>
              <p:nvPr/>
            </p:nvSpPr>
            <p:spPr bwMode="auto">
              <a:xfrm>
                <a:off x="2942787" y="341998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A50FDBAB-053F-6294-43BD-D755E4F635E0}"/>
                  </a:ext>
                </a:extLst>
              </p:cNvPr>
              <p:cNvSpPr/>
              <p:nvPr/>
            </p:nvSpPr>
            <p:spPr bwMode="auto">
              <a:xfrm>
                <a:off x="2887824" y="337876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6547086B-8D92-5250-4BC0-CD914CD17A2B}"/>
                  </a:ext>
                </a:extLst>
              </p:cNvPr>
              <p:cNvSpPr/>
              <p:nvPr/>
            </p:nvSpPr>
            <p:spPr bwMode="auto">
              <a:xfrm>
                <a:off x="2734175" y="33225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60BC4EF8-CC20-9B55-8FCC-9278B9993F2B}"/>
                  </a:ext>
                </a:extLst>
              </p:cNvPr>
              <p:cNvSpPr/>
              <p:nvPr/>
            </p:nvSpPr>
            <p:spPr bwMode="auto">
              <a:xfrm>
                <a:off x="2710440" y="324510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9DE54D90-3D9E-F22C-5848-795FA534CB83}"/>
                  </a:ext>
                </a:extLst>
              </p:cNvPr>
              <p:cNvSpPr/>
              <p:nvPr/>
            </p:nvSpPr>
            <p:spPr bwMode="auto">
              <a:xfrm>
                <a:off x="2667968" y="322886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194FFFC7-F126-29D5-23AF-8FF72FB68784}"/>
                  </a:ext>
                </a:extLst>
              </p:cNvPr>
              <p:cNvSpPr/>
              <p:nvPr/>
            </p:nvSpPr>
            <p:spPr bwMode="auto">
              <a:xfrm>
                <a:off x="2650480" y="321887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0C3E792D-780A-52A8-E7E0-93A37B45253F}"/>
                  </a:ext>
                </a:extLst>
              </p:cNvPr>
              <p:cNvSpPr/>
              <p:nvPr/>
            </p:nvSpPr>
            <p:spPr bwMode="auto">
              <a:xfrm>
                <a:off x="2627994" y="32001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ADD7E055-99BC-0267-5D6A-94D685153F0E}"/>
                  </a:ext>
                </a:extLst>
              </p:cNvPr>
              <p:cNvSpPr/>
              <p:nvPr/>
            </p:nvSpPr>
            <p:spPr bwMode="auto">
              <a:xfrm>
                <a:off x="2573030" y="32001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A5DADDA0-871C-EBD5-C9B2-EEE5DD1DF356}"/>
                  </a:ext>
                </a:extLst>
              </p:cNvPr>
              <p:cNvSpPr/>
              <p:nvPr/>
            </p:nvSpPr>
            <p:spPr bwMode="auto">
              <a:xfrm>
                <a:off x="2508073" y="314392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85D35122-CEF4-7BE1-EC48-A0C5ECC83E72}"/>
                  </a:ext>
                </a:extLst>
              </p:cNvPr>
              <p:cNvSpPr/>
              <p:nvPr/>
            </p:nvSpPr>
            <p:spPr bwMode="auto">
              <a:xfrm>
                <a:off x="2504325" y="29927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A54E253C-1D33-B507-BFBD-9CE6C2717D5B}"/>
                  </a:ext>
                </a:extLst>
              </p:cNvPr>
              <p:cNvSpPr/>
              <p:nvPr/>
            </p:nvSpPr>
            <p:spPr bwMode="auto">
              <a:xfrm>
                <a:off x="2478092" y="29927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C3C05DB4-48D2-7559-98BE-6F8EE4E9E3A5}"/>
                  </a:ext>
                </a:extLst>
              </p:cNvPr>
              <p:cNvSpPr/>
              <p:nvPr/>
            </p:nvSpPr>
            <p:spPr bwMode="auto">
              <a:xfrm>
                <a:off x="2455607" y="29927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8DC3EF77-950B-7749-3638-B2908F1C8303}"/>
                  </a:ext>
                </a:extLst>
              </p:cNvPr>
              <p:cNvSpPr/>
              <p:nvPr/>
            </p:nvSpPr>
            <p:spPr bwMode="auto">
              <a:xfrm>
                <a:off x="2421879" y="299276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00A4D88A-DE87-AA53-8B73-2FBB7B42BA71}"/>
                  </a:ext>
                </a:extLst>
              </p:cNvPr>
              <p:cNvSpPr/>
              <p:nvPr/>
            </p:nvSpPr>
            <p:spPr bwMode="auto">
              <a:xfrm>
                <a:off x="2324443" y="29440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4D822B00-0518-F2D4-B185-0A24951F45DF}"/>
                  </a:ext>
                </a:extLst>
              </p:cNvPr>
              <p:cNvSpPr/>
              <p:nvPr/>
            </p:nvSpPr>
            <p:spPr bwMode="auto">
              <a:xfrm>
                <a:off x="2308204" y="28678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CD425AEB-705F-4211-E067-FCA6475B96CC}"/>
                  </a:ext>
                </a:extLst>
              </p:cNvPr>
              <p:cNvSpPr/>
              <p:nvPr/>
            </p:nvSpPr>
            <p:spPr bwMode="auto">
              <a:xfrm>
                <a:off x="2308204" y="285036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1A40AF64-AA64-FB64-9D29-3E4E178A84B4}"/>
                  </a:ext>
                </a:extLst>
              </p:cNvPr>
              <p:cNvSpPr/>
              <p:nvPr/>
            </p:nvSpPr>
            <p:spPr bwMode="auto">
              <a:xfrm>
                <a:off x="2308204" y="283912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6F22567F-7CCC-EFB3-6AC6-5961221105FD}"/>
                  </a:ext>
                </a:extLst>
              </p:cNvPr>
              <p:cNvSpPr/>
              <p:nvPr/>
            </p:nvSpPr>
            <p:spPr bwMode="auto">
              <a:xfrm>
                <a:off x="2308204" y="2824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A76C7EE3-6AE4-B25F-AC93-B21192BA0D6B}"/>
                  </a:ext>
                </a:extLst>
              </p:cNvPr>
              <p:cNvSpPr/>
              <p:nvPr/>
            </p:nvSpPr>
            <p:spPr bwMode="auto">
              <a:xfrm>
                <a:off x="2308204" y="272544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87614DE2-D0C6-D127-8FD3-EE4A1FABE51D}"/>
                  </a:ext>
                </a:extLst>
              </p:cNvPr>
              <p:cNvSpPr/>
              <p:nvPr/>
            </p:nvSpPr>
            <p:spPr bwMode="auto">
              <a:xfrm>
                <a:off x="2280722" y="271295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88E1481C-B517-70CD-6A07-BA89F2ECA547}"/>
                  </a:ext>
                </a:extLst>
              </p:cNvPr>
              <p:cNvSpPr/>
              <p:nvPr/>
            </p:nvSpPr>
            <p:spPr bwMode="auto">
              <a:xfrm>
                <a:off x="2258237" y="271295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62E08A46-2487-B3AB-C954-E33ED214CF40}"/>
                  </a:ext>
                </a:extLst>
              </p:cNvPr>
              <p:cNvSpPr/>
              <p:nvPr/>
            </p:nvSpPr>
            <p:spPr bwMode="auto">
              <a:xfrm>
                <a:off x="2193280" y="269671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4C7332C4-A43B-5EE2-2B1F-26ECD5160895}"/>
                  </a:ext>
                </a:extLst>
              </p:cNvPr>
              <p:cNvSpPr/>
              <p:nvPr/>
            </p:nvSpPr>
            <p:spPr bwMode="auto">
              <a:xfrm>
                <a:off x="2159552" y="267672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6265DB65-F6EB-FEA5-3AB5-B7A83533751C}"/>
                  </a:ext>
                </a:extLst>
              </p:cNvPr>
              <p:cNvSpPr/>
              <p:nvPr/>
            </p:nvSpPr>
            <p:spPr bwMode="auto">
              <a:xfrm>
                <a:off x="2142064" y="265299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C15EAC69-BD3C-7F02-AFE9-67B9A67AEFBC}"/>
                  </a:ext>
                </a:extLst>
              </p:cNvPr>
              <p:cNvSpPr/>
              <p:nvPr/>
            </p:nvSpPr>
            <p:spPr bwMode="auto">
              <a:xfrm>
                <a:off x="2133320" y="264924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3E223218-01BD-69C3-4F0B-C83FF1045003}"/>
                  </a:ext>
                </a:extLst>
              </p:cNvPr>
              <p:cNvSpPr/>
              <p:nvPr/>
            </p:nvSpPr>
            <p:spPr bwMode="auto">
              <a:xfrm>
                <a:off x="2122077" y="263425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424B0260-45B5-0887-BCE8-E89DF25AF320}"/>
                  </a:ext>
                </a:extLst>
              </p:cNvPr>
              <p:cNvSpPr/>
              <p:nvPr/>
            </p:nvSpPr>
            <p:spPr bwMode="auto">
              <a:xfrm>
                <a:off x="2114582" y="262426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DC4E1465-1BD8-6225-2ED1-8636B9C7E69F}"/>
                  </a:ext>
                </a:extLst>
              </p:cNvPr>
              <p:cNvSpPr/>
              <p:nvPr/>
            </p:nvSpPr>
            <p:spPr bwMode="auto">
              <a:xfrm>
                <a:off x="2100841" y="260177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CD2D771B-96DA-9024-E7E0-D5145A4916B2}"/>
                  </a:ext>
                </a:extLst>
              </p:cNvPr>
              <p:cNvSpPr/>
              <p:nvPr/>
            </p:nvSpPr>
            <p:spPr bwMode="auto">
              <a:xfrm>
                <a:off x="2100841" y="254806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954F94FE-6C50-B511-A9FB-846ABCD7E025}"/>
                  </a:ext>
                </a:extLst>
              </p:cNvPr>
              <p:cNvSpPr/>
              <p:nvPr/>
            </p:nvSpPr>
            <p:spPr bwMode="auto">
              <a:xfrm>
                <a:off x="2087099" y="248934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E0089D29-274D-8C6D-E3DB-9789EE8C31BD}"/>
                  </a:ext>
                </a:extLst>
              </p:cNvPr>
              <p:cNvSpPr/>
              <p:nvPr/>
            </p:nvSpPr>
            <p:spPr bwMode="auto">
              <a:xfrm>
                <a:off x="2087099" y="243063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05062AD1-FECF-1DCE-6759-6DE5BF6E49AF}"/>
                  </a:ext>
                </a:extLst>
              </p:cNvPr>
              <p:cNvSpPr/>
              <p:nvPr/>
            </p:nvSpPr>
            <p:spPr bwMode="auto">
              <a:xfrm>
                <a:off x="2079604" y="235194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C3FB7662-7A49-05DB-3AE8-FC1D7D423F44}"/>
                  </a:ext>
                </a:extLst>
              </p:cNvPr>
              <p:cNvSpPr/>
              <p:nvPr/>
            </p:nvSpPr>
            <p:spPr bwMode="auto">
              <a:xfrm>
                <a:off x="2054620" y="23207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8098602D-7323-C816-7C47-71AB00D25FDF}"/>
                  </a:ext>
                </a:extLst>
              </p:cNvPr>
              <p:cNvSpPr/>
              <p:nvPr/>
            </p:nvSpPr>
            <p:spPr bwMode="auto">
              <a:xfrm>
                <a:off x="2023391" y="230322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2CD0BABD-3FE0-8EB2-92C2-1E9A23D17765}"/>
                  </a:ext>
                </a:extLst>
              </p:cNvPr>
              <p:cNvSpPr/>
              <p:nvPr/>
            </p:nvSpPr>
            <p:spPr bwMode="auto">
              <a:xfrm>
                <a:off x="1995909" y="228073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051BC8E9-DE6F-B95F-8F30-9DDB174D2BE2}"/>
                  </a:ext>
                </a:extLst>
              </p:cNvPr>
              <p:cNvSpPr/>
              <p:nvPr/>
            </p:nvSpPr>
            <p:spPr bwMode="auto">
              <a:xfrm>
                <a:off x="1979670" y="227199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B32FCEBC-A3DD-CCA1-2A86-7A62DD9E327B}"/>
                  </a:ext>
                </a:extLst>
              </p:cNvPr>
              <p:cNvSpPr/>
              <p:nvPr/>
            </p:nvSpPr>
            <p:spPr bwMode="auto">
              <a:xfrm>
                <a:off x="1967178" y="226075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6A30BC20-BD9C-649F-22C4-579C6C51D926}"/>
                  </a:ext>
                </a:extLst>
              </p:cNvPr>
              <p:cNvSpPr/>
              <p:nvPr/>
            </p:nvSpPr>
            <p:spPr bwMode="auto">
              <a:xfrm>
                <a:off x="1945942" y="22582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871A7080-7643-FE69-E0F7-744FC1CCF9F1}"/>
                  </a:ext>
                </a:extLst>
              </p:cNvPr>
              <p:cNvSpPr/>
              <p:nvPr/>
            </p:nvSpPr>
            <p:spPr bwMode="auto">
              <a:xfrm>
                <a:off x="1933451" y="22582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87BA225C-20E8-8A12-11DF-1025496A9FF8}"/>
                  </a:ext>
                </a:extLst>
              </p:cNvPr>
              <p:cNvSpPr/>
              <p:nvPr/>
            </p:nvSpPr>
            <p:spPr bwMode="auto">
              <a:xfrm>
                <a:off x="1905969" y="22582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E67A46A3-6478-B8AD-4601-CA120E95CBE9}"/>
                  </a:ext>
                </a:extLst>
              </p:cNvPr>
              <p:cNvSpPr/>
              <p:nvPr/>
            </p:nvSpPr>
            <p:spPr bwMode="auto">
              <a:xfrm>
                <a:off x="1888480" y="223951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B8E814F3-4EB3-A9F9-9578-EF52785AA3B8}"/>
                  </a:ext>
                </a:extLst>
              </p:cNvPr>
              <p:cNvSpPr/>
              <p:nvPr/>
            </p:nvSpPr>
            <p:spPr bwMode="auto">
              <a:xfrm>
                <a:off x="1875988" y="219704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19B5B870-0A99-D5F5-42E4-88B8C1EB0F92}"/>
                  </a:ext>
                </a:extLst>
              </p:cNvPr>
              <p:cNvSpPr/>
              <p:nvPr/>
            </p:nvSpPr>
            <p:spPr bwMode="auto">
              <a:xfrm>
                <a:off x="1875988" y="21820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2D20ED7A-6268-0742-5CAB-7C238BEDA609}"/>
                  </a:ext>
                </a:extLst>
              </p:cNvPr>
              <p:cNvSpPr/>
              <p:nvPr/>
            </p:nvSpPr>
            <p:spPr bwMode="auto">
              <a:xfrm>
                <a:off x="1877237" y="216206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D0218368-1C4F-CA4A-FC8C-BF888231F550}"/>
                  </a:ext>
                </a:extLst>
              </p:cNvPr>
              <p:cNvSpPr/>
              <p:nvPr/>
            </p:nvSpPr>
            <p:spPr bwMode="auto">
              <a:xfrm>
                <a:off x="1878487" y="215207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A1DACF96-D0AE-651C-F74E-B7038F890CC3}"/>
                  </a:ext>
                </a:extLst>
              </p:cNvPr>
              <p:cNvSpPr/>
              <p:nvPr/>
            </p:nvSpPr>
            <p:spPr bwMode="auto">
              <a:xfrm>
                <a:off x="1868493" y="212958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6E9B6271-C4CF-9C92-9703-9675CD91AD2B}"/>
                  </a:ext>
                </a:extLst>
              </p:cNvPr>
              <p:cNvSpPr/>
              <p:nvPr/>
            </p:nvSpPr>
            <p:spPr bwMode="auto">
              <a:xfrm>
                <a:off x="1846008" y="209211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7FABE1A6-C535-0FCE-44F5-E91483A5F5AB}"/>
                  </a:ext>
                </a:extLst>
              </p:cNvPr>
              <p:cNvSpPr/>
              <p:nvPr/>
            </p:nvSpPr>
            <p:spPr bwMode="auto">
              <a:xfrm>
                <a:off x="1823523" y="206837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B2107F59-45C4-A380-CD45-C0FB370A0642}"/>
                  </a:ext>
                </a:extLst>
              </p:cNvPr>
              <p:cNvSpPr/>
              <p:nvPr/>
            </p:nvSpPr>
            <p:spPr bwMode="auto">
              <a:xfrm>
                <a:off x="1759815" y="202715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7642B4BE-4C70-2D02-4F65-C6A6F717C013}"/>
                  </a:ext>
                </a:extLst>
              </p:cNvPr>
              <p:cNvSpPr/>
              <p:nvPr/>
            </p:nvSpPr>
            <p:spPr bwMode="auto">
              <a:xfrm>
                <a:off x="1734832" y="201216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35DF0C2C-176B-967C-71D0-4AF8613C5E93}"/>
                  </a:ext>
                </a:extLst>
              </p:cNvPr>
              <p:cNvSpPr/>
              <p:nvPr/>
            </p:nvSpPr>
            <p:spPr bwMode="auto">
              <a:xfrm>
                <a:off x="1687363" y="200466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9CAFB14E-5C01-7492-A2AA-3D3E0F6238C2}"/>
                  </a:ext>
                </a:extLst>
              </p:cNvPr>
              <p:cNvSpPr/>
              <p:nvPr/>
            </p:nvSpPr>
            <p:spPr bwMode="auto">
              <a:xfrm>
                <a:off x="1698606" y="200466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081F4239-A1DF-3FD1-1410-A9BB09BEE6C4}"/>
                  </a:ext>
                </a:extLst>
              </p:cNvPr>
              <p:cNvSpPr/>
              <p:nvPr/>
            </p:nvSpPr>
            <p:spPr bwMode="auto">
              <a:xfrm>
                <a:off x="1712347" y="20059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B4391646-EB40-C755-C4AA-2560A452A6A9}"/>
                  </a:ext>
                </a:extLst>
              </p:cNvPr>
              <p:cNvSpPr/>
              <p:nvPr/>
            </p:nvSpPr>
            <p:spPr bwMode="auto">
              <a:xfrm>
                <a:off x="1732334" y="201466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E5940ADA-42C9-3222-33E7-B2590687D611}"/>
                  </a:ext>
                </a:extLst>
              </p:cNvPr>
              <p:cNvSpPr/>
              <p:nvPr/>
            </p:nvSpPr>
            <p:spPr bwMode="auto">
              <a:xfrm>
                <a:off x="1673622" y="198343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E1498A97-A6C5-9F87-70BB-3E4420BBAEF0}"/>
                  </a:ext>
                </a:extLst>
              </p:cNvPr>
              <p:cNvSpPr/>
              <p:nvPr/>
            </p:nvSpPr>
            <p:spPr bwMode="auto">
              <a:xfrm>
                <a:off x="1667376" y="195719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71" name="TextBox 70">
            <a:extLst>
              <a:ext uri="{FF2B5EF4-FFF2-40B4-BE49-F238E27FC236}">
                <a16:creationId xmlns:a16="http://schemas.microsoft.com/office/drawing/2014/main" id="{100EC8F1-54C3-7EB5-C785-2E8EF2B3A37E}"/>
              </a:ext>
            </a:extLst>
          </p:cNvPr>
          <p:cNvSpPr txBox="1"/>
          <p:nvPr/>
        </p:nvSpPr>
        <p:spPr bwMode="auto">
          <a:xfrm>
            <a:off x="922520" y="1928312"/>
            <a:ext cx="4778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2" name="Freeform: Shape 71">
            <a:extLst>
              <a:ext uri="{FF2B5EF4-FFF2-40B4-BE49-F238E27FC236}">
                <a16:creationId xmlns:a16="http://schemas.microsoft.com/office/drawing/2014/main" id="{C9569C98-D4CA-2629-F583-D309A27176B1}"/>
              </a:ext>
            </a:extLst>
          </p:cNvPr>
          <p:cNvSpPr/>
          <p:nvPr/>
        </p:nvSpPr>
        <p:spPr bwMode="auto">
          <a:xfrm>
            <a:off x="1430230" y="2072594"/>
            <a:ext cx="4245338" cy="1307908"/>
          </a:xfrm>
          <a:custGeom>
            <a:avLst/>
            <a:gdLst>
              <a:gd name="connsiteX0" fmla="*/ 4245338 w 4245338"/>
              <a:gd name="connsiteY0" fmla="*/ 1307908 h 1307908"/>
              <a:gd name="connsiteX1" fmla="*/ 3580664 w 4245338"/>
              <a:gd name="connsiteY1" fmla="*/ 1307908 h 1307908"/>
              <a:gd name="connsiteX2" fmla="*/ 3580664 w 4245338"/>
              <a:gd name="connsiteY2" fmla="*/ 1288989 h 1307908"/>
              <a:gd name="connsiteX3" fmla="*/ 3561746 w 4245338"/>
              <a:gd name="connsiteY3" fmla="*/ 1288989 h 1307908"/>
              <a:gd name="connsiteX4" fmla="*/ 3561746 w 4245338"/>
              <a:gd name="connsiteY4" fmla="*/ 1273854 h 1307908"/>
              <a:gd name="connsiteX5" fmla="*/ 3362469 w 4245338"/>
              <a:gd name="connsiteY5" fmla="*/ 1273854 h 1307908"/>
              <a:gd name="connsiteX6" fmla="*/ 3362469 w 4245338"/>
              <a:gd name="connsiteY6" fmla="*/ 1232233 h 1307908"/>
              <a:gd name="connsiteX7" fmla="*/ 3185896 w 4245338"/>
              <a:gd name="connsiteY7" fmla="*/ 1232233 h 1307908"/>
              <a:gd name="connsiteX8" fmla="*/ 3174545 w 4245338"/>
              <a:gd name="connsiteY8" fmla="*/ 1220882 h 1307908"/>
              <a:gd name="connsiteX9" fmla="*/ 3149320 w 4245338"/>
              <a:gd name="connsiteY9" fmla="*/ 1220882 h 1307908"/>
              <a:gd name="connsiteX10" fmla="*/ 3149320 w 4245338"/>
              <a:gd name="connsiteY10" fmla="*/ 1196919 h 1307908"/>
              <a:gd name="connsiteX11" fmla="*/ 2948782 w 4245338"/>
              <a:gd name="connsiteY11" fmla="*/ 1196919 h 1307908"/>
              <a:gd name="connsiteX12" fmla="*/ 2948782 w 4245338"/>
              <a:gd name="connsiteY12" fmla="*/ 1185567 h 1307908"/>
              <a:gd name="connsiteX13" fmla="*/ 2772209 w 4245338"/>
              <a:gd name="connsiteY13" fmla="*/ 1185567 h 1307908"/>
              <a:gd name="connsiteX14" fmla="*/ 2772209 w 4245338"/>
              <a:gd name="connsiteY14" fmla="*/ 1169171 h 1307908"/>
              <a:gd name="connsiteX15" fmla="*/ 2728065 w 4245338"/>
              <a:gd name="connsiteY15" fmla="*/ 1169171 h 1307908"/>
              <a:gd name="connsiteX16" fmla="*/ 2728065 w 4245338"/>
              <a:gd name="connsiteY16" fmla="*/ 1128811 h 1307908"/>
              <a:gd name="connsiteX17" fmla="*/ 2704101 w 4245338"/>
              <a:gd name="connsiteY17" fmla="*/ 1128811 h 1307908"/>
              <a:gd name="connsiteX18" fmla="*/ 2704101 w 4245338"/>
              <a:gd name="connsiteY18" fmla="*/ 1112415 h 1307908"/>
              <a:gd name="connsiteX19" fmla="*/ 2521221 w 4245338"/>
              <a:gd name="connsiteY19" fmla="*/ 1112415 h 1307908"/>
              <a:gd name="connsiteX20" fmla="*/ 2521221 w 4245338"/>
              <a:gd name="connsiteY20" fmla="*/ 1080884 h 1307908"/>
              <a:gd name="connsiteX21" fmla="*/ 2301765 w 4245338"/>
              <a:gd name="connsiteY21" fmla="*/ 1080884 h 1307908"/>
              <a:gd name="connsiteX22" fmla="*/ 2301765 w 4245338"/>
              <a:gd name="connsiteY22" fmla="*/ 1044308 h 1307908"/>
              <a:gd name="connsiteX23" fmla="*/ 2164290 w 4245338"/>
              <a:gd name="connsiteY23" fmla="*/ 1044308 h 1307908"/>
              <a:gd name="connsiteX24" fmla="*/ 2164290 w 4245338"/>
              <a:gd name="connsiteY24" fmla="*/ 1024128 h 1307908"/>
              <a:gd name="connsiteX25" fmla="*/ 2094922 w 4245338"/>
              <a:gd name="connsiteY25" fmla="*/ 1024128 h 1307908"/>
              <a:gd name="connsiteX26" fmla="*/ 2094922 w 4245338"/>
              <a:gd name="connsiteY26" fmla="*/ 982507 h 1307908"/>
              <a:gd name="connsiteX27" fmla="*/ 2005374 w 4245338"/>
              <a:gd name="connsiteY27" fmla="*/ 982507 h 1307908"/>
              <a:gd name="connsiteX28" fmla="*/ 2005374 w 4245338"/>
              <a:gd name="connsiteY28" fmla="*/ 968634 h 1307908"/>
              <a:gd name="connsiteX29" fmla="*/ 1942312 w 4245338"/>
              <a:gd name="connsiteY29" fmla="*/ 968634 h 1307908"/>
              <a:gd name="connsiteX30" fmla="*/ 1942312 w 4245338"/>
              <a:gd name="connsiteY30" fmla="*/ 950976 h 1307908"/>
              <a:gd name="connsiteX31" fmla="*/ 1885556 w 4245338"/>
              <a:gd name="connsiteY31" fmla="*/ 950976 h 1307908"/>
              <a:gd name="connsiteX32" fmla="*/ 1885556 w 4245338"/>
              <a:gd name="connsiteY32" fmla="*/ 909355 h 1307908"/>
              <a:gd name="connsiteX33" fmla="*/ 1861592 w 4245338"/>
              <a:gd name="connsiteY33" fmla="*/ 909355 h 1307908"/>
              <a:gd name="connsiteX34" fmla="*/ 1861592 w 4245338"/>
              <a:gd name="connsiteY34" fmla="*/ 874041 h 1307908"/>
              <a:gd name="connsiteX35" fmla="*/ 1674929 w 4245338"/>
              <a:gd name="connsiteY35" fmla="*/ 874041 h 1307908"/>
              <a:gd name="connsiteX36" fmla="*/ 1674929 w 4245338"/>
              <a:gd name="connsiteY36" fmla="*/ 818546 h 1307908"/>
              <a:gd name="connsiteX37" fmla="*/ 1608083 w 4245338"/>
              <a:gd name="connsiteY37" fmla="*/ 818546 h 1307908"/>
              <a:gd name="connsiteX38" fmla="*/ 1608083 w 4245338"/>
              <a:gd name="connsiteY38" fmla="*/ 808456 h 1307908"/>
              <a:gd name="connsiteX39" fmla="*/ 1568984 w 4245338"/>
              <a:gd name="connsiteY39" fmla="*/ 808456 h 1307908"/>
              <a:gd name="connsiteX40" fmla="*/ 1568984 w 4245338"/>
              <a:gd name="connsiteY40" fmla="*/ 784493 h 1307908"/>
              <a:gd name="connsiteX41" fmla="*/ 1488265 w 4245338"/>
              <a:gd name="connsiteY41" fmla="*/ 784493 h 1307908"/>
              <a:gd name="connsiteX42" fmla="*/ 1488265 w 4245338"/>
              <a:gd name="connsiteY42" fmla="*/ 768096 h 1307908"/>
              <a:gd name="connsiteX43" fmla="*/ 1456734 w 4245338"/>
              <a:gd name="connsiteY43" fmla="*/ 768096 h 1307908"/>
              <a:gd name="connsiteX44" fmla="*/ 1456734 w 4245338"/>
              <a:gd name="connsiteY44" fmla="*/ 710079 h 1307908"/>
              <a:gd name="connsiteX45" fmla="*/ 1422680 w 4245338"/>
              <a:gd name="connsiteY45" fmla="*/ 710079 h 1307908"/>
              <a:gd name="connsiteX46" fmla="*/ 1422680 w 4245338"/>
              <a:gd name="connsiteY46" fmla="*/ 692422 h 1307908"/>
              <a:gd name="connsiteX47" fmla="*/ 1330610 w 4245338"/>
              <a:gd name="connsiteY47" fmla="*/ 692422 h 1307908"/>
              <a:gd name="connsiteX48" fmla="*/ 1330610 w 4245338"/>
              <a:gd name="connsiteY48" fmla="*/ 668458 h 1307908"/>
              <a:gd name="connsiteX49" fmla="*/ 1282682 w 4245338"/>
              <a:gd name="connsiteY49" fmla="*/ 668458 h 1307908"/>
              <a:gd name="connsiteX50" fmla="*/ 1282682 w 4245338"/>
              <a:gd name="connsiteY50" fmla="*/ 647017 h 1307908"/>
              <a:gd name="connsiteX51" fmla="*/ 1258719 w 4245338"/>
              <a:gd name="connsiteY51" fmla="*/ 647017 h 1307908"/>
              <a:gd name="connsiteX52" fmla="*/ 1258719 w 4245338"/>
              <a:gd name="connsiteY52" fmla="*/ 623054 h 1307908"/>
              <a:gd name="connsiteX53" fmla="*/ 1234755 w 4245338"/>
              <a:gd name="connsiteY53" fmla="*/ 623054 h 1307908"/>
              <a:gd name="connsiteX54" fmla="*/ 1234755 w 4245338"/>
              <a:gd name="connsiteY54" fmla="*/ 600351 h 1307908"/>
              <a:gd name="connsiteX55" fmla="*/ 1222143 w 4245338"/>
              <a:gd name="connsiteY55" fmla="*/ 600351 h 1307908"/>
              <a:gd name="connsiteX56" fmla="*/ 1222143 w 4245338"/>
              <a:gd name="connsiteY56" fmla="*/ 578910 h 1307908"/>
              <a:gd name="connsiteX57" fmla="*/ 1132595 w 4245338"/>
              <a:gd name="connsiteY57" fmla="*/ 578910 h 1307908"/>
              <a:gd name="connsiteX58" fmla="*/ 1132595 w 4245338"/>
              <a:gd name="connsiteY58" fmla="*/ 562514 h 1307908"/>
              <a:gd name="connsiteX59" fmla="*/ 1051875 w 4245338"/>
              <a:gd name="connsiteY59" fmla="*/ 562514 h 1307908"/>
              <a:gd name="connsiteX60" fmla="*/ 1051875 w 4245338"/>
              <a:gd name="connsiteY60" fmla="*/ 518371 h 1307908"/>
              <a:gd name="connsiteX61" fmla="*/ 1007732 w 4245338"/>
              <a:gd name="connsiteY61" fmla="*/ 518371 h 1307908"/>
              <a:gd name="connsiteX62" fmla="*/ 1007732 w 4245338"/>
              <a:gd name="connsiteY62" fmla="*/ 452786 h 1307908"/>
              <a:gd name="connsiteX63" fmla="*/ 914400 w 4245338"/>
              <a:gd name="connsiteY63" fmla="*/ 452786 h 1307908"/>
              <a:gd name="connsiteX64" fmla="*/ 914400 w 4245338"/>
              <a:gd name="connsiteY64" fmla="*/ 442696 h 1307908"/>
              <a:gd name="connsiteX65" fmla="*/ 855122 w 4245338"/>
              <a:gd name="connsiteY65" fmla="*/ 442696 h 1307908"/>
              <a:gd name="connsiteX66" fmla="*/ 855122 w 4245338"/>
              <a:gd name="connsiteY66" fmla="*/ 419994 h 1307908"/>
              <a:gd name="connsiteX67" fmla="*/ 828636 w 4245338"/>
              <a:gd name="connsiteY67" fmla="*/ 419994 h 1307908"/>
              <a:gd name="connsiteX68" fmla="*/ 828636 w 4245338"/>
              <a:gd name="connsiteY68" fmla="*/ 320356 h 1307908"/>
              <a:gd name="connsiteX69" fmla="*/ 784492 w 4245338"/>
              <a:gd name="connsiteY69" fmla="*/ 320356 h 1307908"/>
              <a:gd name="connsiteX70" fmla="*/ 784492 w 4245338"/>
              <a:gd name="connsiteY70" fmla="*/ 296392 h 1307908"/>
              <a:gd name="connsiteX71" fmla="*/ 669719 w 4245338"/>
              <a:gd name="connsiteY71" fmla="*/ 296392 h 1307908"/>
              <a:gd name="connsiteX72" fmla="*/ 669719 w 4245338"/>
              <a:gd name="connsiteY72" fmla="*/ 279996 h 1307908"/>
              <a:gd name="connsiteX73" fmla="*/ 644494 w 4245338"/>
              <a:gd name="connsiteY73" fmla="*/ 279996 h 1307908"/>
              <a:gd name="connsiteX74" fmla="*/ 644494 w 4245338"/>
              <a:gd name="connsiteY74" fmla="*/ 257294 h 1307908"/>
              <a:gd name="connsiteX75" fmla="*/ 609180 w 4245338"/>
              <a:gd name="connsiteY75" fmla="*/ 257294 h 1307908"/>
              <a:gd name="connsiteX76" fmla="*/ 609180 w 4245338"/>
              <a:gd name="connsiteY76" fmla="*/ 206844 h 1307908"/>
              <a:gd name="connsiteX77" fmla="*/ 443957 w 4245338"/>
              <a:gd name="connsiteY77" fmla="*/ 206844 h 1307908"/>
              <a:gd name="connsiteX78" fmla="*/ 443957 w 4245338"/>
              <a:gd name="connsiteY78" fmla="*/ 195493 h 1307908"/>
              <a:gd name="connsiteX79" fmla="*/ 431345 w 4245338"/>
              <a:gd name="connsiteY79" fmla="*/ 195493 h 1307908"/>
              <a:gd name="connsiteX80" fmla="*/ 431345 w 4245338"/>
              <a:gd name="connsiteY80" fmla="*/ 179097 h 1307908"/>
              <a:gd name="connsiteX81" fmla="*/ 413687 w 4245338"/>
              <a:gd name="connsiteY81" fmla="*/ 179097 h 1307908"/>
              <a:gd name="connsiteX82" fmla="*/ 413687 w 4245338"/>
              <a:gd name="connsiteY82" fmla="*/ 161439 h 1307908"/>
              <a:gd name="connsiteX83" fmla="*/ 394769 w 4245338"/>
              <a:gd name="connsiteY83" fmla="*/ 161439 h 1307908"/>
              <a:gd name="connsiteX84" fmla="*/ 394769 w 4245338"/>
              <a:gd name="connsiteY84" fmla="*/ 145043 h 1307908"/>
              <a:gd name="connsiteX85" fmla="*/ 379634 w 4245338"/>
              <a:gd name="connsiteY85" fmla="*/ 145043 h 1307908"/>
              <a:gd name="connsiteX86" fmla="*/ 379634 w 4245338"/>
              <a:gd name="connsiteY86" fmla="*/ 122341 h 1307908"/>
              <a:gd name="connsiteX87" fmla="*/ 350625 w 4245338"/>
              <a:gd name="connsiteY87" fmla="*/ 122341 h 1307908"/>
              <a:gd name="connsiteX88" fmla="*/ 350625 w 4245338"/>
              <a:gd name="connsiteY88" fmla="*/ 103422 h 1307908"/>
              <a:gd name="connsiteX89" fmla="*/ 320355 w 4245338"/>
              <a:gd name="connsiteY89" fmla="*/ 103422 h 1307908"/>
              <a:gd name="connsiteX90" fmla="*/ 320355 w 4245338"/>
              <a:gd name="connsiteY90" fmla="*/ 85765 h 1307908"/>
              <a:gd name="connsiteX91" fmla="*/ 249726 w 4245338"/>
              <a:gd name="connsiteY91" fmla="*/ 85765 h 1307908"/>
              <a:gd name="connsiteX92" fmla="*/ 249726 w 4245338"/>
              <a:gd name="connsiteY92" fmla="*/ 59279 h 1307908"/>
              <a:gd name="connsiteX93" fmla="*/ 196754 w 4245338"/>
              <a:gd name="connsiteY93" fmla="*/ 59279 h 1307908"/>
              <a:gd name="connsiteX94" fmla="*/ 196754 w 4245338"/>
              <a:gd name="connsiteY94" fmla="*/ 23964 h 1307908"/>
              <a:gd name="connsiteX95" fmla="*/ 174051 w 4245338"/>
              <a:gd name="connsiteY95" fmla="*/ 23964 h 1307908"/>
              <a:gd name="connsiteX96" fmla="*/ 174051 w 4245338"/>
              <a:gd name="connsiteY96" fmla="*/ 0 h 1307908"/>
              <a:gd name="connsiteX97" fmla="*/ 0 w 4245338"/>
              <a:gd name="connsiteY97" fmla="*/ 0 h 1307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245338" h="1307908">
                <a:moveTo>
                  <a:pt x="4245338" y="1307908"/>
                </a:moveTo>
                <a:lnTo>
                  <a:pt x="3580664" y="1307908"/>
                </a:lnTo>
                <a:lnTo>
                  <a:pt x="3580664" y="1288989"/>
                </a:lnTo>
                <a:lnTo>
                  <a:pt x="3561746" y="1288989"/>
                </a:lnTo>
                <a:lnTo>
                  <a:pt x="3561746" y="1273854"/>
                </a:lnTo>
                <a:lnTo>
                  <a:pt x="3362469" y="1273854"/>
                </a:lnTo>
                <a:lnTo>
                  <a:pt x="3362469" y="1232233"/>
                </a:lnTo>
                <a:lnTo>
                  <a:pt x="3185896" y="1232233"/>
                </a:lnTo>
                <a:lnTo>
                  <a:pt x="3174545" y="1220882"/>
                </a:lnTo>
                <a:lnTo>
                  <a:pt x="3149320" y="1220882"/>
                </a:lnTo>
                <a:lnTo>
                  <a:pt x="3149320" y="1196919"/>
                </a:lnTo>
                <a:lnTo>
                  <a:pt x="2948782" y="1196919"/>
                </a:lnTo>
                <a:lnTo>
                  <a:pt x="2948782" y="1185567"/>
                </a:lnTo>
                <a:lnTo>
                  <a:pt x="2772209" y="1185567"/>
                </a:lnTo>
                <a:lnTo>
                  <a:pt x="2772209" y="1169171"/>
                </a:lnTo>
                <a:lnTo>
                  <a:pt x="2728065" y="1169171"/>
                </a:lnTo>
                <a:lnTo>
                  <a:pt x="2728065" y="1128811"/>
                </a:lnTo>
                <a:lnTo>
                  <a:pt x="2704101" y="1128811"/>
                </a:lnTo>
                <a:lnTo>
                  <a:pt x="2704101" y="1112415"/>
                </a:lnTo>
                <a:lnTo>
                  <a:pt x="2521221" y="1112415"/>
                </a:lnTo>
                <a:lnTo>
                  <a:pt x="2521221" y="1080884"/>
                </a:lnTo>
                <a:lnTo>
                  <a:pt x="2301765" y="1080884"/>
                </a:lnTo>
                <a:lnTo>
                  <a:pt x="2301765" y="1044308"/>
                </a:lnTo>
                <a:lnTo>
                  <a:pt x="2164290" y="1044308"/>
                </a:lnTo>
                <a:lnTo>
                  <a:pt x="2164290" y="1024128"/>
                </a:lnTo>
                <a:lnTo>
                  <a:pt x="2094922" y="1024128"/>
                </a:lnTo>
                <a:lnTo>
                  <a:pt x="2094922" y="982507"/>
                </a:lnTo>
                <a:lnTo>
                  <a:pt x="2005374" y="982507"/>
                </a:lnTo>
                <a:lnTo>
                  <a:pt x="2005374" y="968634"/>
                </a:lnTo>
                <a:lnTo>
                  <a:pt x="1942312" y="968634"/>
                </a:lnTo>
                <a:lnTo>
                  <a:pt x="1942312" y="950976"/>
                </a:lnTo>
                <a:lnTo>
                  <a:pt x="1885556" y="950976"/>
                </a:lnTo>
                <a:lnTo>
                  <a:pt x="1885556" y="909355"/>
                </a:lnTo>
                <a:lnTo>
                  <a:pt x="1861592" y="909355"/>
                </a:lnTo>
                <a:lnTo>
                  <a:pt x="1861592" y="874041"/>
                </a:lnTo>
                <a:lnTo>
                  <a:pt x="1674929" y="874041"/>
                </a:lnTo>
                <a:lnTo>
                  <a:pt x="1674929" y="818546"/>
                </a:lnTo>
                <a:lnTo>
                  <a:pt x="1608083" y="818546"/>
                </a:lnTo>
                <a:lnTo>
                  <a:pt x="1608083" y="808456"/>
                </a:lnTo>
                <a:lnTo>
                  <a:pt x="1568984" y="808456"/>
                </a:lnTo>
                <a:lnTo>
                  <a:pt x="1568984" y="784493"/>
                </a:lnTo>
                <a:lnTo>
                  <a:pt x="1488265" y="784493"/>
                </a:lnTo>
                <a:lnTo>
                  <a:pt x="1488265" y="768096"/>
                </a:lnTo>
                <a:lnTo>
                  <a:pt x="1456734" y="768096"/>
                </a:lnTo>
                <a:lnTo>
                  <a:pt x="1456734" y="710079"/>
                </a:lnTo>
                <a:lnTo>
                  <a:pt x="1422680" y="710079"/>
                </a:lnTo>
                <a:lnTo>
                  <a:pt x="1422680" y="692422"/>
                </a:lnTo>
                <a:lnTo>
                  <a:pt x="1330610" y="692422"/>
                </a:lnTo>
                <a:lnTo>
                  <a:pt x="1330610" y="668458"/>
                </a:lnTo>
                <a:lnTo>
                  <a:pt x="1282682" y="668458"/>
                </a:lnTo>
                <a:lnTo>
                  <a:pt x="1282682" y="647017"/>
                </a:lnTo>
                <a:lnTo>
                  <a:pt x="1258719" y="647017"/>
                </a:lnTo>
                <a:lnTo>
                  <a:pt x="1258719" y="623054"/>
                </a:lnTo>
                <a:lnTo>
                  <a:pt x="1234755" y="623054"/>
                </a:lnTo>
                <a:lnTo>
                  <a:pt x="1234755" y="600351"/>
                </a:lnTo>
                <a:lnTo>
                  <a:pt x="1222143" y="600351"/>
                </a:lnTo>
                <a:lnTo>
                  <a:pt x="1222143" y="578910"/>
                </a:lnTo>
                <a:lnTo>
                  <a:pt x="1132595" y="578910"/>
                </a:lnTo>
                <a:lnTo>
                  <a:pt x="1132595" y="562514"/>
                </a:lnTo>
                <a:lnTo>
                  <a:pt x="1051875" y="562514"/>
                </a:lnTo>
                <a:lnTo>
                  <a:pt x="1051875" y="518371"/>
                </a:lnTo>
                <a:lnTo>
                  <a:pt x="1007732" y="518371"/>
                </a:lnTo>
                <a:lnTo>
                  <a:pt x="1007732" y="452786"/>
                </a:lnTo>
                <a:lnTo>
                  <a:pt x="914400" y="452786"/>
                </a:lnTo>
                <a:lnTo>
                  <a:pt x="914400" y="442696"/>
                </a:lnTo>
                <a:lnTo>
                  <a:pt x="855122" y="442696"/>
                </a:lnTo>
                <a:lnTo>
                  <a:pt x="855122" y="419994"/>
                </a:lnTo>
                <a:lnTo>
                  <a:pt x="828636" y="419994"/>
                </a:lnTo>
                <a:lnTo>
                  <a:pt x="828636" y="320356"/>
                </a:lnTo>
                <a:lnTo>
                  <a:pt x="784492" y="320356"/>
                </a:lnTo>
                <a:lnTo>
                  <a:pt x="784492" y="296392"/>
                </a:lnTo>
                <a:lnTo>
                  <a:pt x="669719" y="296392"/>
                </a:lnTo>
                <a:lnTo>
                  <a:pt x="669719" y="279996"/>
                </a:lnTo>
                <a:lnTo>
                  <a:pt x="644494" y="279996"/>
                </a:lnTo>
                <a:lnTo>
                  <a:pt x="644494" y="257294"/>
                </a:lnTo>
                <a:lnTo>
                  <a:pt x="609180" y="257294"/>
                </a:lnTo>
                <a:lnTo>
                  <a:pt x="609180" y="206844"/>
                </a:lnTo>
                <a:lnTo>
                  <a:pt x="443957" y="206844"/>
                </a:lnTo>
                <a:lnTo>
                  <a:pt x="443957" y="195493"/>
                </a:lnTo>
                <a:lnTo>
                  <a:pt x="431345" y="195493"/>
                </a:lnTo>
                <a:lnTo>
                  <a:pt x="431345" y="179097"/>
                </a:lnTo>
                <a:lnTo>
                  <a:pt x="413687" y="179097"/>
                </a:lnTo>
                <a:lnTo>
                  <a:pt x="413687" y="161439"/>
                </a:lnTo>
                <a:lnTo>
                  <a:pt x="394769" y="161439"/>
                </a:lnTo>
                <a:lnTo>
                  <a:pt x="394769" y="145043"/>
                </a:lnTo>
                <a:lnTo>
                  <a:pt x="379634" y="145043"/>
                </a:lnTo>
                <a:lnTo>
                  <a:pt x="379634" y="122341"/>
                </a:lnTo>
                <a:lnTo>
                  <a:pt x="350625" y="122341"/>
                </a:lnTo>
                <a:lnTo>
                  <a:pt x="350625" y="103422"/>
                </a:lnTo>
                <a:lnTo>
                  <a:pt x="320355" y="103422"/>
                </a:lnTo>
                <a:lnTo>
                  <a:pt x="320355" y="85765"/>
                </a:lnTo>
                <a:lnTo>
                  <a:pt x="249726" y="85765"/>
                </a:lnTo>
                <a:lnTo>
                  <a:pt x="249726" y="59279"/>
                </a:lnTo>
                <a:lnTo>
                  <a:pt x="196754" y="59279"/>
                </a:lnTo>
                <a:lnTo>
                  <a:pt x="196754" y="23964"/>
                </a:lnTo>
                <a:lnTo>
                  <a:pt x="174051" y="23964"/>
                </a:lnTo>
                <a:lnTo>
                  <a:pt x="174051"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84" name="Group 183">
            <a:extLst>
              <a:ext uri="{FF2B5EF4-FFF2-40B4-BE49-F238E27FC236}">
                <a16:creationId xmlns:a16="http://schemas.microsoft.com/office/drawing/2014/main" id="{D04DDA6D-7A59-CFD7-329C-CEE37C5C226D}"/>
              </a:ext>
            </a:extLst>
          </p:cNvPr>
          <p:cNvGrpSpPr/>
          <p:nvPr/>
        </p:nvGrpSpPr>
        <p:grpSpPr>
          <a:xfrm>
            <a:off x="1392395" y="2061246"/>
            <a:ext cx="4297360" cy="1348578"/>
            <a:chOff x="1466826" y="1934747"/>
            <a:chExt cx="4297360" cy="1348578"/>
          </a:xfrm>
        </p:grpSpPr>
        <p:grpSp>
          <p:nvGrpSpPr>
            <p:cNvPr id="183" name="Group 182">
              <a:extLst>
                <a:ext uri="{FF2B5EF4-FFF2-40B4-BE49-F238E27FC236}">
                  <a16:creationId xmlns:a16="http://schemas.microsoft.com/office/drawing/2014/main" id="{FF92647A-2246-B78D-3347-79EACE901472}"/>
                </a:ext>
              </a:extLst>
            </p:cNvPr>
            <p:cNvGrpSpPr/>
            <p:nvPr/>
          </p:nvGrpSpPr>
          <p:grpSpPr>
            <a:xfrm>
              <a:off x="1551329" y="1934747"/>
              <a:ext cx="4212857" cy="1348578"/>
              <a:chOff x="1551329" y="1934747"/>
              <a:chExt cx="4212857" cy="1348578"/>
            </a:xfrm>
          </p:grpSpPr>
          <p:sp>
            <p:nvSpPr>
              <p:cNvPr id="115" name="Oval 114">
                <a:extLst>
                  <a:ext uri="{FF2B5EF4-FFF2-40B4-BE49-F238E27FC236}">
                    <a16:creationId xmlns:a16="http://schemas.microsoft.com/office/drawing/2014/main" id="{792B7505-19F3-AFAF-6823-0E1784F58C7C}"/>
                  </a:ext>
                </a:extLst>
              </p:cNvPr>
              <p:cNvSpPr/>
              <p:nvPr/>
            </p:nvSpPr>
            <p:spPr bwMode="auto">
              <a:xfrm>
                <a:off x="5263158"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9AFF1C57-13BC-3A04-4193-9E700AFA7922}"/>
                  </a:ext>
                </a:extLst>
              </p:cNvPr>
              <p:cNvSpPr/>
              <p:nvPr/>
            </p:nvSpPr>
            <p:spPr bwMode="auto">
              <a:xfrm>
                <a:off x="5278293"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EE728A57-F004-09E5-515D-4FF8552223E5}"/>
                  </a:ext>
                </a:extLst>
              </p:cNvPr>
              <p:cNvSpPr/>
              <p:nvPr/>
            </p:nvSpPr>
            <p:spPr bwMode="auto">
              <a:xfrm>
                <a:off x="5352706"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80CF129F-9DCD-0D8D-829A-43F9070E67E5}"/>
                  </a:ext>
                </a:extLst>
              </p:cNvPr>
              <p:cNvSpPr/>
              <p:nvPr/>
            </p:nvSpPr>
            <p:spPr bwMode="auto">
              <a:xfrm>
                <a:off x="5468740"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Oval 118">
                <a:extLst>
                  <a:ext uri="{FF2B5EF4-FFF2-40B4-BE49-F238E27FC236}">
                    <a16:creationId xmlns:a16="http://schemas.microsoft.com/office/drawing/2014/main" id="{1CA54861-F9E8-B6E2-D822-7E4AC4F3C783}"/>
                  </a:ext>
                </a:extLst>
              </p:cNvPr>
              <p:cNvSpPr/>
              <p:nvPr/>
            </p:nvSpPr>
            <p:spPr bwMode="auto">
              <a:xfrm>
                <a:off x="5495226"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771CB7D3-BF30-3CD3-875C-C34E08850E37}"/>
                  </a:ext>
                </a:extLst>
              </p:cNvPr>
              <p:cNvSpPr/>
              <p:nvPr/>
            </p:nvSpPr>
            <p:spPr bwMode="auto">
              <a:xfrm>
                <a:off x="5515406"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4ECA2E71-EE48-D6E1-7C39-D5D8C2E5BC18}"/>
                  </a:ext>
                </a:extLst>
              </p:cNvPr>
              <p:cNvSpPr/>
              <p:nvPr/>
            </p:nvSpPr>
            <p:spPr bwMode="auto">
              <a:xfrm>
                <a:off x="5683152"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3854B014-9B7F-B0E8-6CA7-6421A4EFE5C6}"/>
                  </a:ext>
                </a:extLst>
              </p:cNvPr>
              <p:cNvSpPr/>
              <p:nvPr/>
            </p:nvSpPr>
            <p:spPr bwMode="auto">
              <a:xfrm>
                <a:off x="5718467"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82" name="Group 181">
                <a:extLst>
                  <a:ext uri="{FF2B5EF4-FFF2-40B4-BE49-F238E27FC236}">
                    <a16:creationId xmlns:a16="http://schemas.microsoft.com/office/drawing/2014/main" id="{A8B086A3-4A3F-DDF4-D197-842400B449DC}"/>
                  </a:ext>
                </a:extLst>
              </p:cNvPr>
              <p:cNvGrpSpPr/>
              <p:nvPr/>
            </p:nvGrpSpPr>
            <p:grpSpPr>
              <a:xfrm>
                <a:off x="1551329" y="1934747"/>
                <a:ext cx="3749981" cy="1348578"/>
                <a:chOff x="1551329" y="1934747"/>
                <a:chExt cx="3749981" cy="1348578"/>
              </a:xfrm>
            </p:grpSpPr>
            <p:sp>
              <p:nvSpPr>
                <p:cNvPr id="73" name="Oval 72">
                  <a:extLst>
                    <a:ext uri="{FF2B5EF4-FFF2-40B4-BE49-F238E27FC236}">
                      <a16:creationId xmlns:a16="http://schemas.microsoft.com/office/drawing/2014/main" id="{195C859A-3143-E4D1-7A86-33BB5C95AA8A}"/>
                    </a:ext>
                  </a:extLst>
                </p:cNvPr>
                <p:cNvSpPr/>
                <p:nvPr/>
              </p:nvSpPr>
              <p:spPr bwMode="auto">
                <a:xfrm>
                  <a:off x="3561746" y="290968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BD35ABD7-B8B1-E8A2-B3BE-124DF30F6A41}"/>
                    </a:ext>
                  </a:extLst>
                </p:cNvPr>
                <p:cNvSpPr/>
                <p:nvPr/>
              </p:nvSpPr>
              <p:spPr bwMode="auto">
                <a:xfrm>
                  <a:off x="3588232" y="296013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C8A5E35F-6564-9A96-86B3-7706E3895A54}"/>
                    </a:ext>
                  </a:extLst>
                </p:cNvPr>
                <p:cNvSpPr/>
                <p:nvPr/>
              </p:nvSpPr>
              <p:spPr bwMode="auto">
                <a:xfrm>
                  <a:off x="3663907" y="296644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05F65053-5F58-6037-413A-EC825B6D48C7}"/>
                    </a:ext>
                  </a:extLst>
                </p:cNvPr>
                <p:cNvSpPr/>
                <p:nvPr/>
              </p:nvSpPr>
              <p:spPr bwMode="auto">
                <a:xfrm>
                  <a:off x="3782464" y="297274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3A394CC4-5CE6-1FE8-1A23-E59EA9BC25AA}"/>
                    </a:ext>
                  </a:extLst>
                </p:cNvPr>
                <p:cNvSpPr/>
                <p:nvPr/>
              </p:nvSpPr>
              <p:spPr bwMode="auto">
                <a:xfrm>
                  <a:off x="3802644" y="300932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39B78B79-9BA4-39E8-5B1F-D19AB9C68255}"/>
                    </a:ext>
                  </a:extLst>
                </p:cNvPr>
                <p:cNvSpPr/>
                <p:nvPr/>
              </p:nvSpPr>
              <p:spPr bwMode="auto">
                <a:xfrm>
                  <a:off x="3890930" y="300932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720CCB0A-0152-694B-1BD2-BE74EC66235D}"/>
                    </a:ext>
                  </a:extLst>
                </p:cNvPr>
                <p:cNvSpPr/>
                <p:nvPr/>
              </p:nvSpPr>
              <p:spPr bwMode="auto">
                <a:xfrm>
                  <a:off x="3935074" y="300932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31E9536D-0754-1051-98DE-11C777E90180}"/>
                    </a:ext>
                  </a:extLst>
                </p:cNvPr>
                <p:cNvSpPr/>
                <p:nvPr/>
              </p:nvSpPr>
              <p:spPr bwMode="auto">
                <a:xfrm>
                  <a:off x="3950209" y="300932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F7009BD2-2E16-6910-E829-C3FA8E28815B}"/>
                    </a:ext>
                  </a:extLst>
                </p:cNvPr>
                <p:cNvSpPr/>
                <p:nvPr/>
              </p:nvSpPr>
              <p:spPr bwMode="auto">
                <a:xfrm>
                  <a:off x="3998136" y="300932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1B7A51EB-62C7-2396-8AB7-05B1C2D3761F}"/>
                    </a:ext>
                  </a:extLst>
                </p:cNvPr>
                <p:cNvSpPr/>
                <p:nvPr/>
              </p:nvSpPr>
              <p:spPr bwMode="auto">
                <a:xfrm>
                  <a:off x="4008226" y="303328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D0683EF8-D7E7-A031-6E75-0CDF3B09384B}"/>
                    </a:ext>
                  </a:extLst>
                </p:cNvPr>
                <p:cNvSpPr/>
                <p:nvPr/>
              </p:nvSpPr>
              <p:spPr bwMode="auto">
                <a:xfrm>
                  <a:off x="4014532" y="303328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8028C9B9-C8C6-F06B-1553-F1A4CF6C323D}"/>
                    </a:ext>
                  </a:extLst>
                </p:cNvPr>
                <p:cNvSpPr/>
                <p:nvPr/>
              </p:nvSpPr>
              <p:spPr bwMode="auto">
                <a:xfrm>
                  <a:off x="4116693" y="303580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28CA4114-3CD7-E9BE-7FE3-6CBFB78AAB84}"/>
                    </a:ext>
                  </a:extLst>
                </p:cNvPr>
                <p:cNvSpPr/>
                <p:nvPr/>
              </p:nvSpPr>
              <p:spPr bwMode="auto">
                <a:xfrm>
                  <a:off x="4385337" y="310643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3BA794E7-B897-1A99-5468-3503CCCC1D79}"/>
                    </a:ext>
                  </a:extLst>
                </p:cNvPr>
                <p:cNvSpPr/>
                <p:nvPr/>
              </p:nvSpPr>
              <p:spPr bwMode="auto">
                <a:xfrm>
                  <a:off x="4410561" y="310643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F19D29A1-5988-0DE1-94FF-C7C92B19A58D}"/>
                    </a:ext>
                  </a:extLst>
                </p:cNvPr>
                <p:cNvSpPr/>
                <p:nvPr/>
              </p:nvSpPr>
              <p:spPr bwMode="auto">
                <a:xfrm>
                  <a:off x="4420651" y="310643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90FF95CB-4BE0-F2C9-A531-E669BF6C069A}"/>
                    </a:ext>
                  </a:extLst>
                </p:cNvPr>
                <p:cNvSpPr/>
                <p:nvPr/>
              </p:nvSpPr>
              <p:spPr bwMode="auto">
                <a:xfrm>
                  <a:off x="4396687" y="310643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57D883F9-9E53-2936-3526-A2EA4D2FF2AC}"/>
                    </a:ext>
                  </a:extLst>
                </p:cNvPr>
                <p:cNvSpPr/>
                <p:nvPr/>
              </p:nvSpPr>
              <p:spPr bwMode="auto">
                <a:xfrm>
                  <a:off x="4448398" y="31253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082DA8BD-FB04-E758-D4F1-D3CE90438328}"/>
                    </a:ext>
                  </a:extLst>
                </p:cNvPr>
                <p:cNvSpPr/>
                <p:nvPr/>
              </p:nvSpPr>
              <p:spPr bwMode="auto">
                <a:xfrm>
                  <a:off x="4537946" y="31253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C3155777-5A81-1396-794E-255AFA670D01}"/>
                    </a:ext>
                  </a:extLst>
                </p:cNvPr>
                <p:cNvSpPr/>
                <p:nvPr/>
              </p:nvSpPr>
              <p:spPr bwMode="auto">
                <a:xfrm>
                  <a:off x="4558125" y="31253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65CBD253-F9B9-260F-0067-1EF5F786216D}"/>
                    </a:ext>
                  </a:extLst>
                </p:cNvPr>
                <p:cNvSpPr/>
                <p:nvPr/>
              </p:nvSpPr>
              <p:spPr bwMode="auto">
                <a:xfrm>
                  <a:off x="4574521" y="31253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71B5C2FC-7869-15BC-4A92-C69934EAB7B7}"/>
                    </a:ext>
                  </a:extLst>
                </p:cNvPr>
                <p:cNvSpPr/>
                <p:nvPr/>
              </p:nvSpPr>
              <p:spPr bwMode="auto">
                <a:xfrm>
                  <a:off x="4584611" y="31253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D5D5D479-2935-7E29-5657-F586857A5B17}"/>
                    </a:ext>
                  </a:extLst>
                </p:cNvPr>
                <p:cNvSpPr/>
                <p:nvPr/>
              </p:nvSpPr>
              <p:spPr bwMode="auto">
                <a:xfrm>
                  <a:off x="4614881" y="31253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DC97CF5A-DCD4-9141-46B8-B8C381F30C99}"/>
                    </a:ext>
                  </a:extLst>
                </p:cNvPr>
                <p:cNvSpPr/>
                <p:nvPr/>
              </p:nvSpPr>
              <p:spPr bwMode="auto">
                <a:xfrm>
                  <a:off x="4624971" y="31253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16BD9FBD-6205-D152-3F19-DAE87B0E1CA0}"/>
                    </a:ext>
                  </a:extLst>
                </p:cNvPr>
                <p:cNvSpPr/>
                <p:nvPr/>
              </p:nvSpPr>
              <p:spPr bwMode="auto">
                <a:xfrm>
                  <a:off x="4636322" y="314175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C4F7B0EC-2C4F-9ED2-D4DB-370E69D0426C}"/>
                    </a:ext>
                  </a:extLst>
                </p:cNvPr>
                <p:cNvSpPr/>
                <p:nvPr/>
              </p:nvSpPr>
              <p:spPr bwMode="auto">
                <a:xfrm>
                  <a:off x="4652718" y="315058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4A428417-4702-EBE7-A855-F8DC613B9FA0}"/>
                    </a:ext>
                  </a:extLst>
                </p:cNvPr>
                <p:cNvSpPr/>
                <p:nvPr/>
              </p:nvSpPr>
              <p:spPr bwMode="auto">
                <a:xfrm>
                  <a:off x="4661547" y="31631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ABB157B4-AFB8-88E2-1632-E140067B5614}"/>
                    </a:ext>
                  </a:extLst>
                </p:cNvPr>
                <p:cNvSpPr/>
                <p:nvPr/>
              </p:nvSpPr>
              <p:spPr bwMode="auto">
                <a:xfrm>
                  <a:off x="4688033" y="31631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68026E27-F809-F597-5931-3E2316D50FC2}"/>
                    </a:ext>
                  </a:extLst>
                </p:cNvPr>
                <p:cNvSpPr/>
                <p:nvPr/>
              </p:nvSpPr>
              <p:spPr bwMode="auto">
                <a:xfrm>
                  <a:off x="4704429" y="31631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2D4ABEDD-B4AD-8020-A214-E84F821709A6}"/>
                    </a:ext>
                  </a:extLst>
                </p:cNvPr>
                <p:cNvSpPr/>
                <p:nvPr/>
              </p:nvSpPr>
              <p:spPr bwMode="auto">
                <a:xfrm>
                  <a:off x="4835598" y="31631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6C400461-26B5-19FD-7FD7-193711A4E523}"/>
                    </a:ext>
                  </a:extLst>
                </p:cNvPr>
                <p:cNvSpPr/>
                <p:nvPr/>
              </p:nvSpPr>
              <p:spPr bwMode="auto">
                <a:xfrm>
                  <a:off x="4846949" y="319976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Oval 102">
                  <a:extLst>
                    <a:ext uri="{FF2B5EF4-FFF2-40B4-BE49-F238E27FC236}">
                      <a16:creationId xmlns:a16="http://schemas.microsoft.com/office/drawing/2014/main" id="{3EF166EC-6A5A-96B9-FC6E-25D565BDE9CF}"/>
                    </a:ext>
                  </a:extLst>
                </p:cNvPr>
                <p:cNvSpPr/>
                <p:nvPr/>
              </p:nvSpPr>
              <p:spPr bwMode="auto">
                <a:xfrm>
                  <a:off x="4868390" y="319976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8FC55CAA-BF99-B688-D20D-637DC6E94C81}"/>
                    </a:ext>
                  </a:extLst>
                </p:cNvPr>
                <p:cNvSpPr/>
                <p:nvPr/>
              </p:nvSpPr>
              <p:spPr bwMode="auto">
                <a:xfrm>
                  <a:off x="4906227" y="319976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5C8D028B-495F-079A-A500-B61E00887B44}"/>
                    </a:ext>
                  </a:extLst>
                </p:cNvPr>
                <p:cNvSpPr/>
                <p:nvPr/>
              </p:nvSpPr>
              <p:spPr bwMode="auto">
                <a:xfrm>
                  <a:off x="4927668" y="319976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A53B90BA-31CE-55C7-D1A6-8156329B00FD}"/>
                    </a:ext>
                  </a:extLst>
                </p:cNvPr>
                <p:cNvSpPr/>
                <p:nvPr/>
              </p:nvSpPr>
              <p:spPr bwMode="auto">
                <a:xfrm>
                  <a:off x="4883525" y="319976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F55CE2C4-E9FB-FFEA-F896-8140B5FDC0C1}"/>
                    </a:ext>
                  </a:extLst>
                </p:cNvPr>
                <p:cNvSpPr/>
                <p:nvPr/>
              </p:nvSpPr>
              <p:spPr bwMode="auto">
                <a:xfrm>
                  <a:off x="4869652" y="319976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CC51EC73-EAC3-0B62-7CBE-C0440C55A304}"/>
                    </a:ext>
                  </a:extLst>
                </p:cNvPr>
                <p:cNvSpPr/>
                <p:nvPr/>
              </p:nvSpPr>
              <p:spPr bwMode="auto">
                <a:xfrm>
                  <a:off x="5041181" y="319976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053F38D3-4FD7-01FA-C641-F0719779A598}"/>
                    </a:ext>
                  </a:extLst>
                </p:cNvPr>
                <p:cNvSpPr/>
                <p:nvPr/>
              </p:nvSpPr>
              <p:spPr bwMode="auto">
                <a:xfrm>
                  <a:off x="5051271" y="321868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3053E16E-B643-4485-85FE-CE460D2A0D00}"/>
                    </a:ext>
                  </a:extLst>
                </p:cNvPr>
                <p:cNvSpPr/>
                <p:nvPr/>
              </p:nvSpPr>
              <p:spPr bwMode="auto">
                <a:xfrm>
                  <a:off x="5062622"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BC6BAB03-866E-5165-463A-87888EC73898}"/>
                    </a:ext>
                  </a:extLst>
                </p:cNvPr>
                <p:cNvSpPr/>
                <p:nvPr/>
              </p:nvSpPr>
              <p:spPr bwMode="auto">
                <a:xfrm>
                  <a:off x="5082802"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807ABFE1-F68B-9231-5B19-FA61D82D1A66}"/>
                    </a:ext>
                  </a:extLst>
                </p:cNvPr>
                <p:cNvSpPr/>
                <p:nvPr/>
              </p:nvSpPr>
              <p:spPr bwMode="auto">
                <a:xfrm>
                  <a:off x="5095414"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6339FECE-50C3-97E0-6F86-DF262AC128B7}"/>
                    </a:ext>
                  </a:extLst>
                </p:cNvPr>
                <p:cNvSpPr/>
                <p:nvPr/>
              </p:nvSpPr>
              <p:spPr bwMode="auto">
                <a:xfrm>
                  <a:off x="5182439"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E1F08319-FC7E-3E9E-F4ED-04A22D3FE820}"/>
                    </a:ext>
                  </a:extLst>
                </p:cNvPr>
                <p:cNvSpPr/>
                <p:nvPr/>
              </p:nvSpPr>
              <p:spPr bwMode="auto">
                <a:xfrm>
                  <a:off x="5255591" y="32376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6BDAFD24-5B51-557B-E528-29A3730486EA}"/>
                    </a:ext>
                  </a:extLst>
                </p:cNvPr>
                <p:cNvSpPr/>
                <p:nvPr/>
              </p:nvSpPr>
              <p:spPr bwMode="auto">
                <a:xfrm>
                  <a:off x="3449496" y="288193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06CD38B3-3457-6837-A547-666080FCB29E}"/>
                    </a:ext>
                  </a:extLst>
                </p:cNvPr>
                <p:cNvSpPr/>
                <p:nvPr/>
              </p:nvSpPr>
              <p:spPr bwMode="auto">
                <a:xfrm>
                  <a:off x="3438145" y="288193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Oval 124">
                  <a:extLst>
                    <a:ext uri="{FF2B5EF4-FFF2-40B4-BE49-F238E27FC236}">
                      <a16:creationId xmlns:a16="http://schemas.microsoft.com/office/drawing/2014/main" id="{6CCBD2A4-0C33-BE0F-E160-105140E1F2A4}"/>
                    </a:ext>
                  </a:extLst>
                </p:cNvPr>
                <p:cNvSpPr/>
                <p:nvPr/>
              </p:nvSpPr>
              <p:spPr bwMode="auto">
                <a:xfrm>
                  <a:off x="3425532" y="288193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D6D4CD96-9F75-E568-F780-64677EA80882}"/>
                    </a:ext>
                  </a:extLst>
                </p:cNvPr>
                <p:cNvSpPr/>
                <p:nvPr/>
              </p:nvSpPr>
              <p:spPr bwMode="auto">
                <a:xfrm>
                  <a:off x="3351119" y="283022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3AF6D591-53D8-2B8E-26C8-FF58E3E6F631}"/>
                    </a:ext>
                  </a:extLst>
                </p:cNvPr>
                <p:cNvSpPr/>
                <p:nvPr/>
              </p:nvSpPr>
              <p:spPr bwMode="auto">
                <a:xfrm>
                  <a:off x="3329678" y="27911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3FF832DC-52C0-90EF-4AA4-9D766DB89066}"/>
                    </a:ext>
                  </a:extLst>
                </p:cNvPr>
                <p:cNvSpPr/>
                <p:nvPr/>
              </p:nvSpPr>
              <p:spPr bwMode="auto">
                <a:xfrm>
                  <a:off x="3242653" y="279743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Oval 128">
                  <a:extLst>
                    <a:ext uri="{FF2B5EF4-FFF2-40B4-BE49-F238E27FC236}">
                      <a16:creationId xmlns:a16="http://schemas.microsoft.com/office/drawing/2014/main" id="{ECC55555-52B6-203F-C3C5-F4B8CB58CD0E}"/>
                    </a:ext>
                  </a:extLst>
                </p:cNvPr>
                <p:cNvSpPr/>
                <p:nvPr/>
              </p:nvSpPr>
              <p:spPr bwMode="auto">
                <a:xfrm>
                  <a:off x="3173284" y="279743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1196CDD7-EB34-877A-DED4-4E33752692D7}"/>
                    </a:ext>
                  </a:extLst>
                </p:cNvPr>
                <p:cNvSpPr/>
                <p:nvPr/>
              </p:nvSpPr>
              <p:spPr bwMode="auto">
                <a:xfrm>
                  <a:off x="3163195" y="279743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F66B33A0-BB28-F152-79E4-8BF961B7E1FF}"/>
                    </a:ext>
                  </a:extLst>
                </p:cNvPr>
                <p:cNvSpPr/>
                <p:nvPr/>
              </p:nvSpPr>
              <p:spPr bwMode="auto">
                <a:xfrm>
                  <a:off x="3149322" y="278482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14DB7785-D8CC-35B1-76C4-11434D668319}"/>
                    </a:ext>
                  </a:extLst>
                </p:cNvPr>
                <p:cNvSpPr/>
                <p:nvPr/>
              </p:nvSpPr>
              <p:spPr bwMode="auto">
                <a:xfrm>
                  <a:off x="3095088" y="273185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E060B8CA-93FA-78BF-8F80-222D12062943}"/>
                    </a:ext>
                  </a:extLst>
                </p:cNvPr>
                <p:cNvSpPr/>
                <p:nvPr/>
              </p:nvSpPr>
              <p:spPr bwMode="auto">
                <a:xfrm>
                  <a:off x="3083737" y="272806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889363F6-43D3-FD8B-243C-20793AE6AE5F}"/>
                    </a:ext>
                  </a:extLst>
                </p:cNvPr>
                <p:cNvSpPr/>
                <p:nvPr/>
              </p:nvSpPr>
              <p:spPr bwMode="auto">
                <a:xfrm>
                  <a:off x="2997972" y="271797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0672B444-63EE-7614-FA5E-DDEC6F153567}"/>
                    </a:ext>
                  </a:extLst>
                </p:cNvPr>
                <p:cNvSpPr/>
                <p:nvPr/>
              </p:nvSpPr>
              <p:spPr bwMode="auto">
                <a:xfrm>
                  <a:off x="2980315" y="271797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EFA45AE3-55FC-2E00-9EDF-6A5DF36C1E62}"/>
                    </a:ext>
                  </a:extLst>
                </p:cNvPr>
                <p:cNvSpPr/>
                <p:nvPr/>
              </p:nvSpPr>
              <p:spPr bwMode="auto">
                <a:xfrm>
                  <a:off x="2957612" y="270914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4F45934E-F990-84CD-A832-AA5818410532}"/>
                    </a:ext>
                  </a:extLst>
                </p:cNvPr>
                <p:cNvSpPr/>
                <p:nvPr/>
              </p:nvSpPr>
              <p:spPr bwMode="auto">
                <a:xfrm>
                  <a:off x="2889505" y="262969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A4FE05F7-0332-2102-BA9D-1C556DF2F5BE}"/>
                    </a:ext>
                  </a:extLst>
                </p:cNvPr>
                <p:cNvSpPr/>
                <p:nvPr/>
              </p:nvSpPr>
              <p:spPr bwMode="auto">
                <a:xfrm>
                  <a:off x="2866802" y="26120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28FFD895-647C-997E-0B4E-E43DBBF3E8A1}"/>
                    </a:ext>
                  </a:extLst>
                </p:cNvPr>
                <p:cNvSpPr/>
                <p:nvPr/>
              </p:nvSpPr>
              <p:spPr bwMode="auto">
                <a:xfrm>
                  <a:off x="2850406" y="26120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41F94AD2-F547-44B8-9C25-0B2473B992A5}"/>
                    </a:ext>
                  </a:extLst>
                </p:cNvPr>
                <p:cNvSpPr/>
                <p:nvPr/>
              </p:nvSpPr>
              <p:spPr bwMode="auto">
                <a:xfrm>
                  <a:off x="2825181" y="26120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C290A719-21F2-562D-49D9-17C20B1B8CCF}"/>
                    </a:ext>
                  </a:extLst>
                </p:cNvPr>
                <p:cNvSpPr/>
                <p:nvPr/>
              </p:nvSpPr>
              <p:spPr bwMode="auto">
                <a:xfrm>
                  <a:off x="2805001" y="260320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2843203B-42A8-9A79-E7C0-866A2C0A4EEB}"/>
                    </a:ext>
                  </a:extLst>
                </p:cNvPr>
                <p:cNvSpPr/>
                <p:nvPr/>
              </p:nvSpPr>
              <p:spPr bwMode="auto">
                <a:xfrm>
                  <a:off x="2778515" y="259185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2B4FC139-2DE8-CFF9-381E-113A4168029C}"/>
                    </a:ext>
                  </a:extLst>
                </p:cNvPr>
                <p:cNvSpPr/>
                <p:nvPr/>
              </p:nvSpPr>
              <p:spPr bwMode="auto">
                <a:xfrm>
                  <a:off x="2762119" y="258680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12FAB4D9-58AF-5986-A04B-2AE956F454C9}"/>
                    </a:ext>
                  </a:extLst>
                </p:cNvPr>
                <p:cNvSpPr/>
                <p:nvPr/>
              </p:nvSpPr>
              <p:spPr bwMode="auto">
                <a:xfrm>
                  <a:off x="2749507" y="257798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2919A937-5502-A106-CF34-B50414C3B0AD}"/>
                    </a:ext>
                  </a:extLst>
                </p:cNvPr>
                <p:cNvSpPr/>
                <p:nvPr/>
              </p:nvSpPr>
              <p:spPr bwMode="auto">
                <a:xfrm>
                  <a:off x="2739417" y="256662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FF1DC7EA-DBB0-A42C-1AF1-3F1007925A27}"/>
                    </a:ext>
                  </a:extLst>
                </p:cNvPr>
                <p:cNvSpPr/>
                <p:nvPr/>
              </p:nvSpPr>
              <p:spPr bwMode="auto">
                <a:xfrm>
                  <a:off x="2735634" y="25514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BB61CDD0-80E0-AC1A-205A-4D46F3B56C98}"/>
                    </a:ext>
                  </a:extLst>
                </p:cNvPr>
                <p:cNvSpPr/>
                <p:nvPr/>
              </p:nvSpPr>
              <p:spPr bwMode="auto">
                <a:xfrm>
                  <a:off x="2720499" y="25338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2B098AE-82F8-F82A-A9BA-4E1360B59915}"/>
                    </a:ext>
                  </a:extLst>
                </p:cNvPr>
                <p:cNvSpPr/>
                <p:nvPr/>
              </p:nvSpPr>
              <p:spPr bwMode="auto">
                <a:xfrm>
                  <a:off x="2712931" y="252248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6E8F3E1F-E074-3051-0FD5-4A2899B7E7AB}"/>
                    </a:ext>
                  </a:extLst>
                </p:cNvPr>
                <p:cNvSpPr/>
                <p:nvPr/>
              </p:nvSpPr>
              <p:spPr bwMode="auto">
                <a:xfrm>
                  <a:off x="2696535" y="250735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3E35EE7D-F95F-4EE8-FB98-CE26CB1D6A09}"/>
                    </a:ext>
                  </a:extLst>
                </p:cNvPr>
                <p:cNvSpPr/>
                <p:nvPr/>
              </p:nvSpPr>
              <p:spPr bwMode="auto">
                <a:xfrm>
                  <a:off x="2624644" y="249852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EA557CE8-F072-1407-E88D-11E573471993}"/>
                    </a:ext>
                  </a:extLst>
                </p:cNvPr>
                <p:cNvSpPr/>
                <p:nvPr/>
              </p:nvSpPr>
              <p:spPr bwMode="auto">
                <a:xfrm>
                  <a:off x="2527528" y="243924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F47C9CFA-55EE-E6AF-97BC-1E16EEA2A90C}"/>
                    </a:ext>
                  </a:extLst>
                </p:cNvPr>
                <p:cNvSpPr/>
                <p:nvPr/>
              </p:nvSpPr>
              <p:spPr bwMode="auto">
                <a:xfrm>
                  <a:off x="2456899" y="23875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CC826669-4C90-CB94-2D5B-6914E3D1C5C5}"/>
                    </a:ext>
                  </a:extLst>
                </p:cNvPr>
                <p:cNvSpPr/>
                <p:nvPr/>
              </p:nvSpPr>
              <p:spPr bwMode="auto">
                <a:xfrm>
                  <a:off x="2397620" y="236483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5C828D3A-49DA-5EF8-2474-15BCD3714AA0}"/>
                    </a:ext>
                  </a:extLst>
                </p:cNvPr>
                <p:cNvSpPr/>
                <p:nvPr/>
              </p:nvSpPr>
              <p:spPr bwMode="auto">
                <a:xfrm>
                  <a:off x="2329513" y="236483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34E86547-6A7C-DC0E-DEBB-A425B57BA64B}"/>
                    </a:ext>
                  </a:extLst>
                </p:cNvPr>
                <p:cNvSpPr/>
                <p:nvPr/>
              </p:nvSpPr>
              <p:spPr bwMode="auto">
                <a:xfrm>
                  <a:off x="2309333" y="234465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0D6D8768-2803-4875-49BE-2241A6793C72}"/>
                    </a:ext>
                  </a:extLst>
                </p:cNvPr>
                <p:cNvSpPr/>
                <p:nvPr/>
              </p:nvSpPr>
              <p:spPr bwMode="auto">
                <a:xfrm>
                  <a:off x="2309333" y="230807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8213E436-D440-5863-58C6-F1E00D21532F}"/>
                    </a:ext>
                  </a:extLst>
                </p:cNvPr>
                <p:cNvSpPr/>
                <p:nvPr/>
              </p:nvSpPr>
              <p:spPr bwMode="auto">
                <a:xfrm>
                  <a:off x="2274018" y="224627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AB8B2826-F8A1-53DD-5C80-73A2658AE2AA}"/>
                    </a:ext>
                  </a:extLst>
                </p:cNvPr>
                <p:cNvSpPr/>
                <p:nvPr/>
              </p:nvSpPr>
              <p:spPr bwMode="auto">
                <a:xfrm>
                  <a:off x="2247532" y="222357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7DAC633E-EAB5-C554-87DA-C283DB569676}"/>
                    </a:ext>
                  </a:extLst>
                </p:cNvPr>
                <p:cNvSpPr/>
                <p:nvPr/>
              </p:nvSpPr>
              <p:spPr bwMode="auto">
                <a:xfrm>
                  <a:off x="2178164" y="222357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69194743-7ABF-389D-1BA2-A3A097502508}"/>
                    </a:ext>
                  </a:extLst>
                </p:cNvPr>
                <p:cNvSpPr/>
                <p:nvPr/>
              </p:nvSpPr>
              <p:spPr bwMode="auto">
                <a:xfrm>
                  <a:off x="2157985" y="221726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EE18ACC7-7815-98A0-E0CA-312C41401628}"/>
                    </a:ext>
                  </a:extLst>
                </p:cNvPr>
                <p:cNvSpPr/>
                <p:nvPr/>
              </p:nvSpPr>
              <p:spPr bwMode="auto">
                <a:xfrm>
                  <a:off x="2130238" y="220465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77C14D7A-8CD8-9910-E474-42340AE73E6E}"/>
                    </a:ext>
                  </a:extLst>
                </p:cNvPr>
                <p:cNvSpPr/>
                <p:nvPr/>
              </p:nvSpPr>
              <p:spPr bwMode="auto">
                <a:xfrm>
                  <a:off x="2112581" y="219960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AED354B2-DEBA-6F55-DCE2-5A63FE555232}"/>
                    </a:ext>
                  </a:extLst>
                </p:cNvPr>
                <p:cNvSpPr/>
                <p:nvPr/>
              </p:nvSpPr>
              <p:spPr bwMode="auto">
                <a:xfrm>
                  <a:off x="2073483" y="212897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D05D8A48-2113-8ED9-AAEE-6B947D23926A}"/>
                    </a:ext>
                  </a:extLst>
                </p:cNvPr>
                <p:cNvSpPr/>
                <p:nvPr/>
              </p:nvSpPr>
              <p:spPr bwMode="auto">
                <a:xfrm>
                  <a:off x="2101230" y="218195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2F3A37D3-CD4E-F3AA-B467-1E32A46225B3}"/>
                    </a:ext>
                  </a:extLst>
                </p:cNvPr>
                <p:cNvSpPr/>
                <p:nvPr/>
              </p:nvSpPr>
              <p:spPr bwMode="auto">
                <a:xfrm>
                  <a:off x="2031861" y="213654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EDA389BA-1FC1-8CB2-E92D-3C6DE2AD3CC6}"/>
                    </a:ext>
                  </a:extLst>
                </p:cNvPr>
                <p:cNvSpPr/>
                <p:nvPr/>
              </p:nvSpPr>
              <p:spPr bwMode="auto">
                <a:xfrm>
                  <a:off x="1961231" y="213654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B2FC3ACE-8F72-FD46-7DA5-0A5B5913EB8A}"/>
                    </a:ext>
                  </a:extLst>
                </p:cNvPr>
                <p:cNvSpPr/>
                <p:nvPr/>
              </p:nvSpPr>
              <p:spPr bwMode="auto">
                <a:xfrm>
                  <a:off x="1947358" y="213654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5A73131B-7F60-91F4-A8C9-414E6F74AAE4}"/>
                    </a:ext>
                  </a:extLst>
                </p:cNvPr>
                <p:cNvSpPr/>
                <p:nvPr/>
              </p:nvSpPr>
              <p:spPr bwMode="auto">
                <a:xfrm>
                  <a:off x="1929701" y="212015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CAB91498-7262-44AB-4EBB-D1D0F8507AFD}"/>
                    </a:ext>
                  </a:extLst>
                </p:cNvPr>
                <p:cNvSpPr/>
                <p:nvPr/>
              </p:nvSpPr>
              <p:spPr bwMode="auto">
                <a:xfrm>
                  <a:off x="1901954" y="210123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064B378E-CFC9-2A8C-2A90-6D18598731FA}"/>
                    </a:ext>
                  </a:extLst>
                </p:cNvPr>
                <p:cNvSpPr/>
                <p:nvPr/>
              </p:nvSpPr>
              <p:spPr bwMode="auto">
                <a:xfrm>
                  <a:off x="1881774" y="207600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79CACC82-128B-F364-E2CD-8D0826CFE11E}"/>
                    </a:ext>
                  </a:extLst>
                </p:cNvPr>
                <p:cNvSpPr/>
                <p:nvPr/>
              </p:nvSpPr>
              <p:spPr bwMode="auto">
                <a:xfrm>
                  <a:off x="1859071" y="205834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5606FFCE-D4BB-DB5B-5167-74DCE3538488}"/>
                    </a:ext>
                  </a:extLst>
                </p:cNvPr>
                <p:cNvSpPr/>
                <p:nvPr/>
              </p:nvSpPr>
              <p:spPr bwMode="auto">
                <a:xfrm>
                  <a:off x="1811143" y="201168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1430D0D8-E600-E89B-FF15-BFEDCEC899F1}"/>
                    </a:ext>
                  </a:extLst>
                </p:cNvPr>
                <p:cNvSpPr/>
                <p:nvPr/>
              </p:nvSpPr>
              <p:spPr bwMode="auto">
                <a:xfrm>
                  <a:off x="1782135" y="199528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5481D867-EF69-1DE3-CE4F-FEEEA5DCBF07}"/>
                    </a:ext>
                  </a:extLst>
                </p:cNvPr>
                <p:cNvSpPr/>
                <p:nvPr/>
              </p:nvSpPr>
              <p:spPr bwMode="auto">
                <a:xfrm>
                  <a:off x="1726641" y="19864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082D7993-1336-0484-B408-B0271EE80DF5}"/>
                    </a:ext>
                  </a:extLst>
                </p:cNvPr>
                <p:cNvSpPr/>
                <p:nvPr/>
              </p:nvSpPr>
              <p:spPr bwMode="auto">
                <a:xfrm>
                  <a:off x="1698894" y="198141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D30EE7E5-F565-9A42-8515-BF00ECD242CA}"/>
                    </a:ext>
                  </a:extLst>
                </p:cNvPr>
                <p:cNvSpPr/>
                <p:nvPr/>
              </p:nvSpPr>
              <p:spPr bwMode="auto">
                <a:xfrm>
                  <a:off x="1688804" y="19776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55D50E2-DAF9-B701-3289-0E43F798A8F4}"/>
                    </a:ext>
                  </a:extLst>
                </p:cNvPr>
                <p:cNvSpPr/>
                <p:nvPr/>
              </p:nvSpPr>
              <p:spPr bwMode="auto">
                <a:xfrm>
                  <a:off x="1656012" y="193474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56AB95F5-A817-7184-D90F-D17FE315C9F0}"/>
                    </a:ext>
                  </a:extLst>
                </p:cNvPr>
                <p:cNvSpPr/>
                <p:nvPr/>
              </p:nvSpPr>
              <p:spPr bwMode="auto">
                <a:xfrm>
                  <a:off x="1613129" y="193474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CFC7BF39-C4C9-AE63-B533-22DEEB288F78}"/>
                    </a:ext>
                  </a:extLst>
                </p:cNvPr>
                <p:cNvSpPr/>
                <p:nvPr/>
              </p:nvSpPr>
              <p:spPr bwMode="auto">
                <a:xfrm>
                  <a:off x="1562680" y="193474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C2387D73-3587-5840-28F1-5D7AAC898565}"/>
                    </a:ext>
                  </a:extLst>
                </p:cNvPr>
                <p:cNvSpPr/>
                <p:nvPr/>
              </p:nvSpPr>
              <p:spPr bwMode="auto">
                <a:xfrm>
                  <a:off x="1551329" y="193474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81" name="Oval 180">
              <a:extLst>
                <a:ext uri="{FF2B5EF4-FFF2-40B4-BE49-F238E27FC236}">
                  <a16:creationId xmlns:a16="http://schemas.microsoft.com/office/drawing/2014/main" id="{92A58551-FB7D-9ED6-5FF1-F2C877082607}"/>
                </a:ext>
              </a:extLst>
            </p:cNvPr>
            <p:cNvSpPr/>
            <p:nvPr/>
          </p:nvSpPr>
          <p:spPr bwMode="auto">
            <a:xfrm>
              <a:off x="1466826" y="193474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4" name="Freeform: Shape 13">
            <a:extLst>
              <a:ext uri="{FF2B5EF4-FFF2-40B4-BE49-F238E27FC236}">
                <a16:creationId xmlns:a16="http://schemas.microsoft.com/office/drawing/2014/main" id="{8EFE9490-7CE4-FB59-D8B8-510434FFCE54}"/>
              </a:ext>
            </a:extLst>
          </p:cNvPr>
          <p:cNvSpPr/>
          <p:nvPr/>
        </p:nvSpPr>
        <p:spPr bwMode="auto">
          <a:xfrm>
            <a:off x="1417302" y="2016985"/>
            <a:ext cx="4455495" cy="2746828"/>
          </a:xfrm>
          <a:custGeom>
            <a:avLst/>
            <a:gdLst>
              <a:gd name="connsiteX0" fmla="*/ 0 w 4466772"/>
              <a:gd name="connsiteY0" fmla="*/ 0 h 2746828"/>
              <a:gd name="connsiteX1" fmla="*/ 0 w 4466772"/>
              <a:gd name="connsiteY1" fmla="*/ 2746828 h 2746828"/>
              <a:gd name="connsiteX2" fmla="*/ 4466772 w 4466772"/>
              <a:gd name="connsiteY2" fmla="*/ 2746828 h 2746828"/>
            </a:gdLst>
            <a:ahLst/>
            <a:cxnLst>
              <a:cxn ang="0">
                <a:pos x="connsiteX0" y="connsiteY0"/>
              </a:cxn>
              <a:cxn ang="0">
                <a:pos x="connsiteX1" y="connsiteY1"/>
              </a:cxn>
              <a:cxn ang="0">
                <a:pos x="connsiteX2" y="connsiteY2"/>
              </a:cxn>
            </a:cxnLst>
            <a:rect l="l" t="t" r="r" b="b"/>
            <a:pathLst>
              <a:path w="4466772" h="2746828">
                <a:moveTo>
                  <a:pt x="0" y="0"/>
                </a:moveTo>
                <a:lnTo>
                  <a:pt x="0" y="2746828"/>
                </a:lnTo>
                <a:lnTo>
                  <a:pt x="4466772" y="2746828"/>
                </a:lnTo>
              </a:path>
            </a:pathLst>
          </a:custGeom>
          <a:noFill/>
          <a:ln w="28575">
            <a:solidFill>
              <a:schemeClr val="bg1"/>
            </a:solidFill>
            <a:miter lim="800000"/>
            <a:headEnd/>
            <a:tailEnd/>
          </a:ln>
        </p:spPr>
        <p:txBody>
          <a:bodyPr rtlCol="0" anchor="ctr"/>
          <a:lstStyle/>
          <a:p>
            <a:pPr algn="ctr"/>
            <a:endParaRPr lang="en-US" dirty="0"/>
          </a:p>
        </p:txBody>
      </p:sp>
      <p:sp>
        <p:nvSpPr>
          <p:cNvPr id="281" name="TextBox 280">
            <a:extLst>
              <a:ext uri="{FF2B5EF4-FFF2-40B4-BE49-F238E27FC236}">
                <a16:creationId xmlns:a16="http://schemas.microsoft.com/office/drawing/2014/main" id="{C3D74569-2819-C4E1-20AF-99765A6F7BAF}"/>
              </a:ext>
            </a:extLst>
          </p:cNvPr>
          <p:cNvSpPr txBox="1"/>
          <p:nvPr/>
        </p:nvSpPr>
        <p:spPr bwMode="auto">
          <a:xfrm>
            <a:off x="1407715" y="4495526"/>
            <a:ext cx="2836622"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HR: 0.41 (95% CI: 0.34-0.49)</a:t>
            </a:r>
          </a:p>
        </p:txBody>
      </p:sp>
      <p:sp>
        <p:nvSpPr>
          <p:cNvPr id="282" name="TextBox 281">
            <a:extLst>
              <a:ext uri="{FF2B5EF4-FFF2-40B4-BE49-F238E27FC236}">
                <a16:creationId xmlns:a16="http://schemas.microsoft.com/office/drawing/2014/main" id="{4A0E9866-EA75-2AEE-05F7-B7E55734DA2D}"/>
              </a:ext>
            </a:extLst>
          </p:cNvPr>
          <p:cNvSpPr txBox="1"/>
          <p:nvPr/>
        </p:nvSpPr>
        <p:spPr bwMode="auto">
          <a:xfrm>
            <a:off x="1962413" y="3737043"/>
            <a:ext cx="2100174" cy="598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3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ts val="1300"/>
              </a:lnSpc>
              <a:spcBef>
                <a:spcPts val="0"/>
              </a:spcBef>
              <a:spcAft>
                <a:spcPct val="0"/>
              </a:spcAft>
              <a:buClrTx/>
              <a:buFontTx/>
              <a:buNone/>
            </a:pPr>
            <a:r>
              <a:rPr lang="en-US" sz="1400" b="0" dirty="0">
                <a:solidFill>
                  <a:schemeClr val="bg1"/>
                </a:solidFill>
                <a:latin typeface="Calibri" panose="020F0502020204030204" pitchFamily="34" charset="0"/>
              </a:rPr>
              <a:t>Median: 16.4 mo</a:t>
            </a:r>
          </a:p>
          <a:p>
            <a:pPr algn="l">
              <a:lnSpc>
                <a:spcPts val="1300"/>
              </a:lnSpc>
              <a:spcBef>
                <a:spcPts val="0"/>
              </a:spcBef>
              <a:spcAft>
                <a:spcPct val="0"/>
              </a:spcAft>
              <a:buClrTx/>
              <a:buFontTx/>
              <a:buNone/>
            </a:pPr>
            <a:r>
              <a:rPr lang="en-US" sz="1400" b="0" dirty="0">
                <a:solidFill>
                  <a:schemeClr val="bg1"/>
                </a:solidFill>
                <a:latin typeface="Calibri" panose="020F0502020204030204" pitchFamily="34" charset="0"/>
              </a:rPr>
              <a:t>(95% CI: 13.9-19.3)</a:t>
            </a:r>
          </a:p>
        </p:txBody>
      </p:sp>
      <p:sp>
        <p:nvSpPr>
          <p:cNvPr id="283" name="TextBox 282">
            <a:extLst>
              <a:ext uri="{FF2B5EF4-FFF2-40B4-BE49-F238E27FC236}">
                <a16:creationId xmlns:a16="http://schemas.microsoft.com/office/drawing/2014/main" id="{B7692ABF-EABF-ABC7-2B2A-1F8C9F65B62D}"/>
              </a:ext>
            </a:extLst>
          </p:cNvPr>
          <p:cNvSpPr txBox="1"/>
          <p:nvPr/>
        </p:nvSpPr>
        <p:spPr bwMode="auto">
          <a:xfrm>
            <a:off x="3769194" y="2455273"/>
            <a:ext cx="1732679" cy="598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3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ts val="1300"/>
              </a:lnSpc>
              <a:spcBef>
                <a:spcPts val="0"/>
              </a:spcBef>
              <a:spcAft>
                <a:spcPct val="0"/>
              </a:spcAft>
              <a:buClrTx/>
              <a:buFontTx/>
              <a:buNone/>
            </a:pPr>
            <a:r>
              <a:rPr lang="en-US" sz="1400" b="0" dirty="0">
                <a:solidFill>
                  <a:schemeClr val="bg1"/>
                </a:solidFill>
                <a:latin typeface="Calibri" panose="020F0502020204030204" pitchFamily="34" charset="0"/>
              </a:rPr>
              <a:t>Median: NE </a:t>
            </a:r>
          </a:p>
          <a:p>
            <a:pPr algn="l">
              <a:lnSpc>
                <a:spcPts val="1300"/>
              </a:lnSpc>
              <a:spcBef>
                <a:spcPts val="0"/>
              </a:spcBef>
              <a:spcAft>
                <a:spcPct val="0"/>
              </a:spcAft>
              <a:buClrTx/>
              <a:buFontTx/>
              <a:buNone/>
            </a:pPr>
            <a:r>
              <a:rPr lang="en-US" sz="1400" b="0" dirty="0">
                <a:solidFill>
                  <a:schemeClr val="bg1"/>
                </a:solidFill>
                <a:latin typeface="Calibri" panose="020F0502020204030204" pitchFamily="34" charset="0"/>
              </a:rPr>
              <a:t>(95% CI: 41.5-NE)</a:t>
            </a:r>
          </a:p>
        </p:txBody>
      </p:sp>
      <p:grpSp>
        <p:nvGrpSpPr>
          <p:cNvPr id="305" name="Group 304">
            <a:extLst>
              <a:ext uri="{FF2B5EF4-FFF2-40B4-BE49-F238E27FC236}">
                <a16:creationId xmlns:a16="http://schemas.microsoft.com/office/drawing/2014/main" id="{039ED311-A57C-897F-1BD5-E1127E106F92}"/>
              </a:ext>
            </a:extLst>
          </p:cNvPr>
          <p:cNvGrpSpPr/>
          <p:nvPr/>
        </p:nvGrpSpPr>
        <p:grpSpPr>
          <a:xfrm>
            <a:off x="7045911" y="4761127"/>
            <a:ext cx="4421686" cy="83509"/>
            <a:chOff x="7100170" y="4634628"/>
            <a:chExt cx="4421686" cy="221293"/>
          </a:xfrm>
        </p:grpSpPr>
        <p:cxnSp>
          <p:nvCxnSpPr>
            <p:cNvPr id="285" name="Straight Connector 284">
              <a:extLst>
                <a:ext uri="{FF2B5EF4-FFF2-40B4-BE49-F238E27FC236}">
                  <a16:creationId xmlns:a16="http://schemas.microsoft.com/office/drawing/2014/main" id="{E3C9A59B-F767-7FF3-DEC2-3A1CB9E8EB8B}"/>
                </a:ext>
              </a:extLst>
            </p:cNvPr>
            <p:cNvCxnSpPr/>
            <p:nvPr/>
          </p:nvCxnSpPr>
          <p:spPr bwMode="auto">
            <a:xfrm>
              <a:off x="710017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B2A8E1E9-278E-AC14-0710-C4D7544D030B}"/>
                </a:ext>
              </a:extLst>
            </p:cNvPr>
            <p:cNvCxnSpPr/>
            <p:nvPr/>
          </p:nvCxnSpPr>
          <p:spPr bwMode="auto">
            <a:xfrm>
              <a:off x="733289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7C52A7C5-0B8B-AAD0-177B-6633555BDE93}"/>
                </a:ext>
              </a:extLst>
            </p:cNvPr>
            <p:cNvCxnSpPr/>
            <p:nvPr/>
          </p:nvCxnSpPr>
          <p:spPr bwMode="auto">
            <a:xfrm>
              <a:off x="756561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68B42909-7CED-E6F7-4E90-1167EA78293B}"/>
                </a:ext>
              </a:extLst>
            </p:cNvPr>
            <p:cNvCxnSpPr/>
            <p:nvPr/>
          </p:nvCxnSpPr>
          <p:spPr bwMode="auto">
            <a:xfrm>
              <a:off x="779833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4FAAE588-A4A2-F8B8-64F4-19E8C8518AFA}"/>
                </a:ext>
              </a:extLst>
            </p:cNvPr>
            <p:cNvCxnSpPr/>
            <p:nvPr/>
          </p:nvCxnSpPr>
          <p:spPr bwMode="auto">
            <a:xfrm>
              <a:off x="803105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DF58D04-601D-023E-8CBB-C6E008D40095}"/>
                </a:ext>
              </a:extLst>
            </p:cNvPr>
            <p:cNvCxnSpPr/>
            <p:nvPr/>
          </p:nvCxnSpPr>
          <p:spPr bwMode="auto">
            <a:xfrm>
              <a:off x="826377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27E46217-663E-8486-BD0B-B23566BD69C7}"/>
                </a:ext>
              </a:extLst>
            </p:cNvPr>
            <p:cNvCxnSpPr/>
            <p:nvPr/>
          </p:nvCxnSpPr>
          <p:spPr bwMode="auto">
            <a:xfrm>
              <a:off x="849649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6C4EFC6A-607D-7634-F281-812936352A36}"/>
                </a:ext>
              </a:extLst>
            </p:cNvPr>
            <p:cNvCxnSpPr/>
            <p:nvPr/>
          </p:nvCxnSpPr>
          <p:spPr bwMode="auto">
            <a:xfrm>
              <a:off x="872921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790A23FD-905E-4A59-EECF-EFFB8716FCA7}"/>
                </a:ext>
              </a:extLst>
            </p:cNvPr>
            <p:cNvCxnSpPr/>
            <p:nvPr/>
          </p:nvCxnSpPr>
          <p:spPr bwMode="auto">
            <a:xfrm>
              <a:off x="896193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9C3839A6-4AAF-FA2C-3923-B6DE80B654F3}"/>
                </a:ext>
              </a:extLst>
            </p:cNvPr>
            <p:cNvCxnSpPr/>
            <p:nvPr/>
          </p:nvCxnSpPr>
          <p:spPr bwMode="auto">
            <a:xfrm>
              <a:off x="919465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9CF14EDE-6C78-86D3-EA18-FE11861C317F}"/>
                </a:ext>
              </a:extLst>
            </p:cNvPr>
            <p:cNvCxnSpPr/>
            <p:nvPr/>
          </p:nvCxnSpPr>
          <p:spPr bwMode="auto">
            <a:xfrm>
              <a:off x="942737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7E7BBF4-9D35-0D43-9E7F-689B7F47DBB7}"/>
                </a:ext>
              </a:extLst>
            </p:cNvPr>
            <p:cNvCxnSpPr/>
            <p:nvPr/>
          </p:nvCxnSpPr>
          <p:spPr bwMode="auto">
            <a:xfrm>
              <a:off x="966009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B42BDFB-48F0-332E-93B4-55ACA9D8DBC6}"/>
                </a:ext>
              </a:extLst>
            </p:cNvPr>
            <p:cNvCxnSpPr/>
            <p:nvPr/>
          </p:nvCxnSpPr>
          <p:spPr bwMode="auto">
            <a:xfrm>
              <a:off x="989281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23FC27ED-E685-AA20-3892-60FDD60CFB44}"/>
                </a:ext>
              </a:extLst>
            </p:cNvPr>
            <p:cNvCxnSpPr/>
            <p:nvPr/>
          </p:nvCxnSpPr>
          <p:spPr bwMode="auto">
            <a:xfrm>
              <a:off x="1012553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047A1BD-B85D-706D-B283-4B47BE632253}"/>
                </a:ext>
              </a:extLst>
            </p:cNvPr>
            <p:cNvCxnSpPr/>
            <p:nvPr/>
          </p:nvCxnSpPr>
          <p:spPr bwMode="auto">
            <a:xfrm>
              <a:off x="1035825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65A792B-0FC6-013F-2922-4D8B665CBDC3}"/>
                </a:ext>
              </a:extLst>
            </p:cNvPr>
            <p:cNvCxnSpPr/>
            <p:nvPr/>
          </p:nvCxnSpPr>
          <p:spPr bwMode="auto">
            <a:xfrm>
              <a:off x="1059097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69DE6889-988A-5B8E-5666-511D6A30A77C}"/>
                </a:ext>
              </a:extLst>
            </p:cNvPr>
            <p:cNvCxnSpPr/>
            <p:nvPr/>
          </p:nvCxnSpPr>
          <p:spPr bwMode="auto">
            <a:xfrm>
              <a:off x="1082369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F63C0B55-242C-6D96-A1B4-DD3F16C49DE5}"/>
                </a:ext>
              </a:extLst>
            </p:cNvPr>
            <p:cNvCxnSpPr/>
            <p:nvPr/>
          </p:nvCxnSpPr>
          <p:spPr bwMode="auto">
            <a:xfrm>
              <a:off x="1105641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2EE162FE-55E3-6C86-8AF7-FA0E1848A9A3}"/>
                </a:ext>
              </a:extLst>
            </p:cNvPr>
            <p:cNvCxnSpPr/>
            <p:nvPr/>
          </p:nvCxnSpPr>
          <p:spPr bwMode="auto">
            <a:xfrm>
              <a:off x="11289130" y="4634628"/>
              <a:ext cx="0" cy="221293"/>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D81DA222-1539-7593-0421-3AB14B94680D}"/>
                </a:ext>
              </a:extLst>
            </p:cNvPr>
            <p:cNvCxnSpPr/>
            <p:nvPr/>
          </p:nvCxnSpPr>
          <p:spPr bwMode="auto">
            <a:xfrm>
              <a:off x="11521856" y="4634628"/>
              <a:ext cx="0" cy="221293"/>
            </a:xfrm>
            <a:prstGeom prst="line">
              <a:avLst/>
            </a:prstGeom>
            <a:noFill/>
            <a:ln w="28575" cap="flat" cmpd="sng" algn="ctr">
              <a:solidFill>
                <a:schemeClr val="bg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C7F9CB05-CEE0-4EB7-385E-149B2724EE7B}"/>
              </a:ext>
            </a:extLst>
          </p:cNvPr>
          <p:cNvGrpSpPr/>
          <p:nvPr/>
        </p:nvGrpSpPr>
        <p:grpSpPr>
          <a:xfrm>
            <a:off x="6960316" y="2084734"/>
            <a:ext cx="70982" cy="2678483"/>
            <a:chOff x="6768231" y="1958235"/>
            <a:chExt cx="317326" cy="2678483"/>
          </a:xfrm>
        </p:grpSpPr>
        <p:cxnSp>
          <p:nvCxnSpPr>
            <p:cNvPr id="307" name="Straight Connector 306">
              <a:extLst>
                <a:ext uri="{FF2B5EF4-FFF2-40B4-BE49-F238E27FC236}">
                  <a16:creationId xmlns:a16="http://schemas.microsoft.com/office/drawing/2014/main" id="{17BEFC0F-6DCE-97DC-25DF-699F3DD3108F}"/>
                </a:ext>
              </a:extLst>
            </p:cNvPr>
            <p:cNvCxnSpPr/>
            <p:nvPr/>
          </p:nvCxnSpPr>
          <p:spPr bwMode="auto">
            <a:xfrm>
              <a:off x="6768231" y="4101023"/>
              <a:ext cx="317326"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5B889771-C1AE-026E-1912-1A1678E606EF}"/>
                </a:ext>
              </a:extLst>
            </p:cNvPr>
            <p:cNvCxnSpPr/>
            <p:nvPr/>
          </p:nvCxnSpPr>
          <p:spPr bwMode="auto">
            <a:xfrm>
              <a:off x="6768231" y="3565326"/>
              <a:ext cx="317326"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570E4B96-F8E0-10D8-7608-C7A9D03664FB}"/>
                </a:ext>
              </a:extLst>
            </p:cNvPr>
            <p:cNvCxnSpPr/>
            <p:nvPr/>
          </p:nvCxnSpPr>
          <p:spPr bwMode="auto">
            <a:xfrm>
              <a:off x="6768231" y="3029629"/>
              <a:ext cx="317326"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042D59F4-C362-FE71-AD21-C1EC177EBB9D}"/>
                </a:ext>
              </a:extLst>
            </p:cNvPr>
            <p:cNvCxnSpPr/>
            <p:nvPr/>
          </p:nvCxnSpPr>
          <p:spPr bwMode="auto">
            <a:xfrm>
              <a:off x="6768231" y="2493932"/>
              <a:ext cx="317326"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F080C5BE-327E-5E3B-1ADA-24D89A593881}"/>
                </a:ext>
              </a:extLst>
            </p:cNvPr>
            <p:cNvCxnSpPr/>
            <p:nvPr/>
          </p:nvCxnSpPr>
          <p:spPr bwMode="auto">
            <a:xfrm>
              <a:off x="6768231" y="1958235"/>
              <a:ext cx="317326"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00E22799-F0AA-239D-F78C-F4A5A06A26BB}"/>
                </a:ext>
              </a:extLst>
            </p:cNvPr>
            <p:cNvCxnSpPr/>
            <p:nvPr/>
          </p:nvCxnSpPr>
          <p:spPr bwMode="auto">
            <a:xfrm>
              <a:off x="6768231" y="4636718"/>
              <a:ext cx="317326" cy="0"/>
            </a:xfrm>
            <a:prstGeom prst="line">
              <a:avLst/>
            </a:prstGeom>
            <a:noFill/>
            <a:ln w="28575" cap="flat" cmpd="sng" algn="ctr">
              <a:solidFill>
                <a:schemeClr val="bg1"/>
              </a:solidFill>
              <a:prstDash val="solid"/>
              <a:round/>
              <a:headEnd type="none" w="med" len="med"/>
              <a:tailEnd type="none" w="med" len="med"/>
            </a:ln>
            <a:effectLst/>
          </p:spPr>
        </p:cxnSp>
      </p:grpSp>
      <p:sp>
        <p:nvSpPr>
          <p:cNvPr id="314" name="TextBox 313">
            <a:extLst>
              <a:ext uri="{FF2B5EF4-FFF2-40B4-BE49-F238E27FC236}">
                <a16:creationId xmlns:a16="http://schemas.microsoft.com/office/drawing/2014/main" id="{81FAA45A-01A8-D5F1-1B2D-7B082FA3FEF2}"/>
              </a:ext>
            </a:extLst>
          </p:cNvPr>
          <p:cNvSpPr txBox="1"/>
          <p:nvPr/>
        </p:nvSpPr>
        <p:spPr bwMode="auto">
          <a:xfrm>
            <a:off x="11286666"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315" name="TextBox 314">
            <a:extLst>
              <a:ext uri="{FF2B5EF4-FFF2-40B4-BE49-F238E27FC236}">
                <a16:creationId xmlns:a16="http://schemas.microsoft.com/office/drawing/2014/main" id="{DAFC589D-F6A8-411A-F9FF-6F144B5A3E7C}"/>
              </a:ext>
            </a:extLst>
          </p:cNvPr>
          <p:cNvSpPr txBox="1"/>
          <p:nvPr/>
        </p:nvSpPr>
        <p:spPr bwMode="auto">
          <a:xfrm>
            <a:off x="11048672"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316" name="TextBox 315">
            <a:extLst>
              <a:ext uri="{FF2B5EF4-FFF2-40B4-BE49-F238E27FC236}">
                <a16:creationId xmlns:a16="http://schemas.microsoft.com/office/drawing/2014/main" id="{3D290E62-14C9-428A-7E1B-D8E38519175F}"/>
              </a:ext>
            </a:extLst>
          </p:cNvPr>
          <p:cNvSpPr txBox="1"/>
          <p:nvPr/>
        </p:nvSpPr>
        <p:spPr bwMode="auto">
          <a:xfrm>
            <a:off x="10825291"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317" name="TextBox 316">
            <a:extLst>
              <a:ext uri="{FF2B5EF4-FFF2-40B4-BE49-F238E27FC236}">
                <a16:creationId xmlns:a16="http://schemas.microsoft.com/office/drawing/2014/main" id="{CCFFF263-8C74-9F2E-6126-8881ACC8481F}"/>
              </a:ext>
            </a:extLst>
          </p:cNvPr>
          <p:cNvSpPr txBox="1"/>
          <p:nvPr/>
        </p:nvSpPr>
        <p:spPr bwMode="auto">
          <a:xfrm>
            <a:off x="10599823"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318" name="TextBox 317">
            <a:extLst>
              <a:ext uri="{FF2B5EF4-FFF2-40B4-BE49-F238E27FC236}">
                <a16:creationId xmlns:a16="http://schemas.microsoft.com/office/drawing/2014/main" id="{40FE1D67-2C88-B5E0-1F29-753409D01A61}"/>
              </a:ext>
            </a:extLst>
          </p:cNvPr>
          <p:cNvSpPr txBox="1"/>
          <p:nvPr/>
        </p:nvSpPr>
        <p:spPr bwMode="auto">
          <a:xfrm>
            <a:off x="10353478"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319" name="TextBox 318">
            <a:extLst>
              <a:ext uri="{FF2B5EF4-FFF2-40B4-BE49-F238E27FC236}">
                <a16:creationId xmlns:a16="http://schemas.microsoft.com/office/drawing/2014/main" id="{26E444BE-A072-00A1-A5A2-275647785362}"/>
              </a:ext>
            </a:extLst>
          </p:cNvPr>
          <p:cNvSpPr txBox="1"/>
          <p:nvPr/>
        </p:nvSpPr>
        <p:spPr bwMode="auto">
          <a:xfrm>
            <a:off x="10121747"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320" name="TextBox 319">
            <a:extLst>
              <a:ext uri="{FF2B5EF4-FFF2-40B4-BE49-F238E27FC236}">
                <a16:creationId xmlns:a16="http://schemas.microsoft.com/office/drawing/2014/main" id="{C583B425-545E-1DB9-F65E-B6AAEAC456C8}"/>
              </a:ext>
            </a:extLst>
          </p:cNvPr>
          <p:cNvSpPr txBox="1"/>
          <p:nvPr/>
        </p:nvSpPr>
        <p:spPr bwMode="auto">
          <a:xfrm>
            <a:off x="9887928"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321" name="TextBox 320">
            <a:extLst>
              <a:ext uri="{FF2B5EF4-FFF2-40B4-BE49-F238E27FC236}">
                <a16:creationId xmlns:a16="http://schemas.microsoft.com/office/drawing/2014/main" id="{9E3481BE-4D27-1E92-5EFF-82299945AD52}"/>
              </a:ext>
            </a:extLst>
          </p:cNvPr>
          <p:cNvSpPr txBox="1"/>
          <p:nvPr/>
        </p:nvSpPr>
        <p:spPr bwMode="auto">
          <a:xfrm>
            <a:off x="9647845"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22" name="TextBox 321">
            <a:extLst>
              <a:ext uri="{FF2B5EF4-FFF2-40B4-BE49-F238E27FC236}">
                <a16:creationId xmlns:a16="http://schemas.microsoft.com/office/drawing/2014/main" id="{04D37DE5-E3A1-4C95-81FE-C29DA1A22647}"/>
              </a:ext>
            </a:extLst>
          </p:cNvPr>
          <p:cNvSpPr txBox="1"/>
          <p:nvPr/>
        </p:nvSpPr>
        <p:spPr bwMode="auto">
          <a:xfrm>
            <a:off x="9422377"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323" name="TextBox 322">
            <a:extLst>
              <a:ext uri="{FF2B5EF4-FFF2-40B4-BE49-F238E27FC236}">
                <a16:creationId xmlns:a16="http://schemas.microsoft.com/office/drawing/2014/main" id="{041BDC5E-B555-9B16-E840-89D94FA2F29C}"/>
              </a:ext>
            </a:extLst>
          </p:cNvPr>
          <p:cNvSpPr txBox="1"/>
          <p:nvPr/>
        </p:nvSpPr>
        <p:spPr bwMode="auto">
          <a:xfrm>
            <a:off x="9182295"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24" name="TextBox 323">
            <a:extLst>
              <a:ext uri="{FF2B5EF4-FFF2-40B4-BE49-F238E27FC236}">
                <a16:creationId xmlns:a16="http://schemas.microsoft.com/office/drawing/2014/main" id="{5880FAD2-403D-D475-5F40-A425F00BFDAC}"/>
              </a:ext>
            </a:extLst>
          </p:cNvPr>
          <p:cNvSpPr txBox="1"/>
          <p:nvPr/>
        </p:nvSpPr>
        <p:spPr bwMode="auto">
          <a:xfrm>
            <a:off x="8954739"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25" name="TextBox 324">
            <a:extLst>
              <a:ext uri="{FF2B5EF4-FFF2-40B4-BE49-F238E27FC236}">
                <a16:creationId xmlns:a16="http://schemas.microsoft.com/office/drawing/2014/main" id="{F5A40115-1D09-F388-9544-76D2C8E68DBC}"/>
              </a:ext>
            </a:extLst>
          </p:cNvPr>
          <p:cNvSpPr txBox="1"/>
          <p:nvPr/>
        </p:nvSpPr>
        <p:spPr bwMode="auto">
          <a:xfrm>
            <a:off x="8731359"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26" name="TextBox 325">
            <a:extLst>
              <a:ext uri="{FF2B5EF4-FFF2-40B4-BE49-F238E27FC236}">
                <a16:creationId xmlns:a16="http://schemas.microsoft.com/office/drawing/2014/main" id="{49EA0843-0E0B-7997-1F76-7797987A18A8}"/>
              </a:ext>
            </a:extLst>
          </p:cNvPr>
          <p:cNvSpPr txBox="1"/>
          <p:nvPr/>
        </p:nvSpPr>
        <p:spPr bwMode="auto">
          <a:xfrm>
            <a:off x="8489189"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327" name="TextBox 326">
            <a:extLst>
              <a:ext uri="{FF2B5EF4-FFF2-40B4-BE49-F238E27FC236}">
                <a16:creationId xmlns:a16="http://schemas.microsoft.com/office/drawing/2014/main" id="{C8E83200-9AA6-4495-6309-DACEB3D10993}"/>
              </a:ext>
            </a:extLst>
          </p:cNvPr>
          <p:cNvSpPr txBox="1"/>
          <p:nvPr/>
        </p:nvSpPr>
        <p:spPr bwMode="auto">
          <a:xfrm>
            <a:off x="8255370"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28" name="TextBox 327">
            <a:extLst>
              <a:ext uri="{FF2B5EF4-FFF2-40B4-BE49-F238E27FC236}">
                <a16:creationId xmlns:a16="http://schemas.microsoft.com/office/drawing/2014/main" id="{09282D30-B4CF-44EC-E5FD-4010AA043D97}"/>
              </a:ext>
            </a:extLst>
          </p:cNvPr>
          <p:cNvSpPr txBox="1"/>
          <p:nvPr/>
        </p:nvSpPr>
        <p:spPr bwMode="auto">
          <a:xfrm>
            <a:off x="8013200"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329" name="TextBox 328">
            <a:extLst>
              <a:ext uri="{FF2B5EF4-FFF2-40B4-BE49-F238E27FC236}">
                <a16:creationId xmlns:a16="http://schemas.microsoft.com/office/drawing/2014/main" id="{D64C5F11-65AB-A243-5184-19D335DE79F1}"/>
              </a:ext>
            </a:extLst>
          </p:cNvPr>
          <p:cNvSpPr txBox="1"/>
          <p:nvPr/>
        </p:nvSpPr>
        <p:spPr bwMode="auto">
          <a:xfrm>
            <a:off x="7785643" y="4801100"/>
            <a:ext cx="371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30" name="TextBox 329">
            <a:extLst>
              <a:ext uri="{FF2B5EF4-FFF2-40B4-BE49-F238E27FC236}">
                <a16:creationId xmlns:a16="http://schemas.microsoft.com/office/drawing/2014/main" id="{47E83830-1E61-4185-5BBD-6C53ED1564A4}"/>
              </a:ext>
            </a:extLst>
          </p:cNvPr>
          <p:cNvSpPr txBox="1"/>
          <p:nvPr/>
        </p:nvSpPr>
        <p:spPr bwMode="auto">
          <a:xfrm>
            <a:off x="7601928" y="4801100"/>
            <a:ext cx="214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31" name="TextBox 330">
            <a:extLst>
              <a:ext uri="{FF2B5EF4-FFF2-40B4-BE49-F238E27FC236}">
                <a16:creationId xmlns:a16="http://schemas.microsoft.com/office/drawing/2014/main" id="{7046D062-6BC8-6438-C32E-1B21D1AAC04E}"/>
              </a:ext>
            </a:extLst>
          </p:cNvPr>
          <p:cNvSpPr txBox="1"/>
          <p:nvPr/>
        </p:nvSpPr>
        <p:spPr bwMode="auto">
          <a:xfrm>
            <a:off x="7363933" y="4801100"/>
            <a:ext cx="214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32" name="TextBox 331">
            <a:extLst>
              <a:ext uri="{FF2B5EF4-FFF2-40B4-BE49-F238E27FC236}">
                <a16:creationId xmlns:a16="http://schemas.microsoft.com/office/drawing/2014/main" id="{A846ECCF-CB03-69CA-EC14-EB57AB072F77}"/>
              </a:ext>
            </a:extLst>
          </p:cNvPr>
          <p:cNvSpPr txBox="1"/>
          <p:nvPr/>
        </p:nvSpPr>
        <p:spPr bwMode="auto">
          <a:xfrm>
            <a:off x="7130114" y="4801100"/>
            <a:ext cx="214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33" name="TextBox 332">
            <a:extLst>
              <a:ext uri="{FF2B5EF4-FFF2-40B4-BE49-F238E27FC236}">
                <a16:creationId xmlns:a16="http://schemas.microsoft.com/office/drawing/2014/main" id="{5574ACC3-5278-A7B6-8038-E86B290B159A}"/>
              </a:ext>
            </a:extLst>
          </p:cNvPr>
          <p:cNvSpPr txBox="1"/>
          <p:nvPr/>
        </p:nvSpPr>
        <p:spPr bwMode="auto">
          <a:xfrm>
            <a:off x="6900470" y="4801100"/>
            <a:ext cx="214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34" name="TextBox 333">
            <a:extLst>
              <a:ext uri="{FF2B5EF4-FFF2-40B4-BE49-F238E27FC236}">
                <a16:creationId xmlns:a16="http://schemas.microsoft.com/office/drawing/2014/main" id="{EA144362-5530-1865-21E7-9EB7CF5E69C5}"/>
              </a:ext>
            </a:extLst>
          </p:cNvPr>
          <p:cNvSpPr txBox="1"/>
          <p:nvPr/>
        </p:nvSpPr>
        <p:spPr bwMode="auto">
          <a:xfrm>
            <a:off x="6748070" y="4613210"/>
            <a:ext cx="214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35" name="TextBox 334">
            <a:extLst>
              <a:ext uri="{FF2B5EF4-FFF2-40B4-BE49-F238E27FC236}">
                <a16:creationId xmlns:a16="http://schemas.microsoft.com/office/drawing/2014/main" id="{9B95E2A5-DA3F-0338-0865-EB6FCC361FEB}"/>
              </a:ext>
            </a:extLst>
          </p:cNvPr>
          <p:cNvSpPr txBox="1"/>
          <p:nvPr/>
        </p:nvSpPr>
        <p:spPr bwMode="auto">
          <a:xfrm>
            <a:off x="6647167" y="4072503"/>
            <a:ext cx="371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36" name="TextBox 335">
            <a:extLst>
              <a:ext uri="{FF2B5EF4-FFF2-40B4-BE49-F238E27FC236}">
                <a16:creationId xmlns:a16="http://schemas.microsoft.com/office/drawing/2014/main" id="{50CB8068-9ACE-F8B4-95E2-670E1BDE97D9}"/>
              </a:ext>
            </a:extLst>
          </p:cNvPr>
          <p:cNvSpPr txBox="1"/>
          <p:nvPr/>
        </p:nvSpPr>
        <p:spPr bwMode="auto">
          <a:xfrm>
            <a:off x="6647167" y="3538060"/>
            <a:ext cx="371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37" name="TextBox 336">
            <a:extLst>
              <a:ext uri="{FF2B5EF4-FFF2-40B4-BE49-F238E27FC236}">
                <a16:creationId xmlns:a16="http://schemas.microsoft.com/office/drawing/2014/main" id="{631503E1-9643-C098-6234-74B3D1602125}"/>
              </a:ext>
            </a:extLst>
          </p:cNvPr>
          <p:cNvSpPr txBox="1"/>
          <p:nvPr/>
        </p:nvSpPr>
        <p:spPr bwMode="auto">
          <a:xfrm>
            <a:off x="6647167" y="2995266"/>
            <a:ext cx="371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90" name="Freeform: Shape 389">
            <a:extLst>
              <a:ext uri="{FF2B5EF4-FFF2-40B4-BE49-F238E27FC236}">
                <a16:creationId xmlns:a16="http://schemas.microsoft.com/office/drawing/2014/main" id="{609F01CB-BB63-3F9D-DB51-535C3098DD98}"/>
              </a:ext>
            </a:extLst>
          </p:cNvPr>
          <p:cNvSpPr/>
          <p:nvPr/>
        </p:nvSpPr>
        <p:spPr bwMode="auto">
          <a:xfrm>
            <a:off x="7061699" y="2085928"/>
            <a:ext cx="4048167" cy="1852550"/>
          </a:xfrm>
          <a:custGeom>
            <a:avLst/>
            <a:gdLst>
              <a:gd name="connsiteX0" fmla="*/ 4048167 w 4048167"/>
              <a:gd name="connsiteY0" fmla="*/ 1852550 h 1852550"/>
              <a:gd name="connsiteX1" fmla="*/ 3606141 w 4048167"/>
              <a:gd name="connsiteY1" fmla="*/ 1852550 h 1852550"/>
              <a:gd name="connsiteX2" fmla="*/ 3606141 w 4048167"/>
              <a:gd name="connsiteY2" fmla="*/ 1778659 h 1852550"/>
              <a:gd name="connsiteX3" fmla="*/ 3181268 w 4048167"/>
              <a:gd name="connsiteY3" fmla="*/ 1778659 h 1852550"/>
              <a:gd name="connsiteX4" fmla="*/ 3181268 w 4048167"/>
              <a:gd name="connsiteY4" fmla="*/ 1743033 h 1852550"/>
              <a:gd name="connsiteX5" fmla="*/ 2972790 w 4048167"/>
              <a:gd name="connsiteY5" fmla="*/ 1743033 h 1852550"/>
              <a:gd name="connsiteX6" fmla="*/ 2972790 w 4048167"/>
              <a:gd name="connsiteY6" fmla="*/ 1616363 h 1852550"/>
              <a:gd name="connsiteX7" fmla="*/ 2756395 w 4048167"/>
              <a:gd name="connsiteY7" fmla="*/ 1616363 h 1852550"/>
              <a:gd name="connsiteX8" fmla="*/ 2756395 w 4048167"/>
              <a:gd name="connsiteY8" fmla="*/ 1562265 h 1852550"/>
              <a:gd name="connsiteX9" fmla="*/ 2545278 w 4048167"/>
              <a:gd name="connsiteY9" fmla="*/ 1562265 h 1852550"/>
              <a:gd name="connsiteX10" fmla="*/ 2545278 w 4048167"/>
              <a:gd name="connsiteY10" fmla="*/ 1512124 h 1852550"/>
              <a:gd name="connsiteX11" fmla="*/ 2334161 w 4048167"/>
              <a:gd name="connsiteY11" fmla="*/ 1512124 h 1852550"/>
              <a:gd name="connsiteX12" fmla="*/ 2334161 w 4048167"/>
              <a:gd name="connsiteY12" fmla="*/ 1467262 h 1852550"/>
              <a:gd name="connsiteX13" fmla="*/ 2315689 w 4048167"/>
              <a:gd name="connsiteY13" fmla="*/ 1467262 h 1852550"/>
              <a:gd name="connsiteX14" fmla="*/ 2315689 w 4048167"/>
              <a:gd name="connsiteY14" fmla="*/ 1430316 h 1852550"/>
              <a:gd name="connsiteX15" fmla="*/ 2096655 w 4048167"/>
              <a:gd name="connsiteY15" fmla="*/ 1430316 h 1852550"/>
              <a:gd name="connsiteX16" fmla="*/ 2096655 w 4048167"/>
              <a:gd name="connsiteY16" fmla="*/ 1398649 h 1852550"/>
              <a:gd name="connsiteX17" fmla="*/ 2061029 w 4048167"/>
              <a:gd name="connsiteY17" fmla="*/ 1398649 h 1852550"/>
              <a:gd name="connsiteX18" fmla="*/ 2061029 w 4048167"/>
              <a:gd name="connsiteY18" fmla="*/ 1361703 h 1852550"/>
              <a:gd name="connsiteX19" fmla="*/ 1960748 w 4048167"/>
              <a:gd name="connsiteY19" fmla="*/ 1361703 h 1852550"/>
              <a:gd name="connsiteX20" fmla="*/ 1960748 w 4048167"/>
              <a:gd name="connsiteY20" fmla="*/ 1324758 h 1852550"/>
              <a:gd name="connsiteX21" fmla="*/ 1886858 w 4048167"/>
              <a:gd name="connsiteY21" fmla="*/ 1324758 h 1852550"/>
              <a:gd name="connsiteX22" fmla="*/ 1886858 w 4048167"/>
              <a:gd name="connsiteY22" fmla="*/ 1207324 h 1852550"/>
              <a:gd name="connsiteX23" fmla="*/ 1802411 w 4048167"/>
              <a:gd name="connsiteY23" fmla="*/ 1207324 h 1852550"/>
              <a:gd name="connsiteX24" fmla="*/ 1802411 w 4048167"/>
              <a:gd name="connsiteY24" fmla="*/ 1180935 h 1852550"/>
              <a:gd name="connsiteX25" fmla="*/ 1691574 w 4048167"/>
              <a:gd name="connsiteY25" fmla="*/ 1180935 h 1852550"/>
              <a:gd name="connsiteX26" fmla="*/ 1691574 w 4048167"/>
              <a:gd name="connsiteY26" fmla="*/ 1075376 h 1852550"/>
              <a:gd name="connsiteX27" fmla="*/ 1677060 w 4048167"/>
              <a:gd name="connsiteY27" fmla="*/ 1075376 h 1852550"/>
              <a:gd name="connsiteX28" fmla="*/ 1677060 w 4048167"/>
              <a:gd name="connsiteY28" fmla="*/ 1029194 h 1852550"/>
              <a:gd name="connsiteX29" fmla="*/ 1472541 w 4048167"/>
              <a:gd name="connsiteY29" fmla="*/ 1029194 h 1852550"/>
              <a:gd name="connsiteX30" fmla="*/ 1472541 w 4048167"/>
              <a:gd name="connsiteY30" fmla="*/ 927594 h 1852550"/>
              <a:gd name="connsiteX31" fmla="*/ 1297050 w 4048167"/>
              <a:gd name="connsiteY31" fmla="*/ 927594 h 1852550"/>
              <a:gd name="connsiteX32" fmla="*/ 1297050 w 4048167"/>
              <a:gd name="connsiteY32" fmla="*/ 827314 h 1852550"/>
              <a:gd name="connsiteX33" fmla="*/ 1270660 w 4048167"/>
              <a:gd name="connsiteY33" fmla="*/ 827314 h 1852550"/>
              <a:gd name="connsiteX34" fmla="*/ 1270660 w 4048167"/>
              <a:gd name="connsiteY34" fmla="*/ 767937 h 1852550"/>
              <a:gd name="connsiteX35" fmla="*/ 1245590 w 4048167"/>
              <a:gd name="connsiteY35" fmla="*/ 767937 h 1852550"/>
              <a:gd name="connsiteX36" fmla="*/ 1245590 w 4048167"/>
              <a:gd name="connsiteY36" fmla="*/ 691407 h 1852550"/>
              <a:gd name="connsiteX37" fmla="*/ 1176977 w 4048167"/>
              <a:gd name="connsiteY37" fmla="*/ 691407 h 1852550"/>
              <a:gd name="connsiteX38" fmla="*/ 1176977 w 4048167"/>
              <a:gd name="connsiteY38" fmla="*/ 667657 h 1852550"/>
              <a:gd name="connsiteX39" fmla="*/ 1133434 w 4048167"/>
              <a:gd name="connsiteY39" fmla="*/ 667657 h 1852550"/>
              <a:gd name="connsiteX40" fmla="*/ 1133434 w 4048167"/>
              <a:gd name="connsiteY40" fmla="*/ 638628 h 1852550"/>
              <a:gd name="connsiteX41" fmla="*/ 1060863 w 4048167"/>
              <a:gd name="connsiteY41" fmla="*/ 638628 h 1852550"/>
              <a:gd name="connsiteX42" fmla="*/ 1060863 w 4048167"/>
              <a:gd name="connsiteY42" fmla="*/ 521194 h 1852550"/>
              <a:gd name="connsiteX43" fmla="*/ 1043710 w 4048167"/>
              <a:gd name="connsiteY43" fmla="*/ 521194 h 1852550"/>
              <a:gd name="connsiteX44" fmla="*/ 1043710 w 4048167"/>
              <a:gd name="connsiteY44" fmla="*/ 415636 h 1852550"/>
              <a:gd name="connsiteX45" fmla="*/ 931554 w 4048167"/>
              <a:gd name="connsiteY45" fmla="*/ 415636 h 1852550"/>
              <a:gd name="connsiteX46" fmla="*/ 931554 w 4048167"/>
              <a:gd name="connsiteY46" fmla="*/ 389246 h 1852550"/>
              <a:gd name="connsiteX47" fmla="*/ 858982 w 4048167"/>
              <a:gd name="connsiteY47" fmla="*/ 389246 h 1852550"/>
              <a:gd name="connsiteX48" fmla="*/ 858982 w 4048167"/>
              <a:gd name="connsiteY48" fmla="*/ 356259 h 1852550"/>
              <a:gd name="connsiteX49" fmla="*/ 832593 w 4048167"/>
              <a:gd name="connsiteY49" fmla="*/ 356259 h 1852550"/>
              <a:gd name="connsiteX50" fmla="*/ 832593 w 4048167"/>
              <a:gd name="connsiteY50" fmla="*/ 294244 h 1852550"/>
              <a:gd name="connsiteX51" fmla="*/ 799606 w 4048167"/>
              <a:gd name="connsiteY51" fmla="*/ 294244 h 1852550"/>
              <a:gd name="connsiteX52" fmla="*/ 799606 w 4048167"/>
              <a:gd name="connsiteY52" fmla="*/ 275771 h 1852550"/>
              <a:gd name="connsiteX53" fmla="*/ 609600 w 4048167"/>
              <a:gd name="connsiteY53" fmla="*/ 275771 h 1852550"/>
              <a:gd name="connsiteX54" fmla="*/ 609600 w 4048167"/>
              <a:gd name="connsiteY54" fmla="*/ 109516 h 1852550"/>
              <a:gd name="connsiteX55" fmla="*/ 511959 w 4048167"/>
              <a:gd name="connsiteY55" fmla="*/ 109516 h 1852550"/>
              <a:gd name="connsiteX56" fmla="*/ 511959 w 4048167"/>
              <a:gd name="connsiteY56" fmla="*/ 95002 h 1852550"/>
              <a:gd name="connsiteX57" fmla="*/ 461819 w 4048167"/>
              <a:gd name="connsiteY57" fmla="*/ 95002 h 1852550"/>
              <a:gd name="connsiteX58" fmla="*/ 461819 w 4048167"/>
              <a:gd name="connsiteY58" fmla="*/ 69932 h 1852550"/>
              <a:gd name="connsiteX59" fmla="*/ 385289 w 4048167"/>
              <a:gd name="connsiteY59" fmla="*/ 69932 h 1852550"/>
              <a:gd name="connsiteX60" fmla="*/ 385289 w 4048167"/>
              <a:gd name="connsiteY60" fmla="*/ 46181 h 1852550"/>
              <a:gd name="connsiteX61" fmla="*/ 360219 w 4048167"/>
              <a:gd name="connsiteY61" fmla="*/ 46181 h 1852550"/>
              <a:gd name="connsiteX62" fmla="*/ 360219 w 4048167"/>
              <a:gd name="connsiteY62" fmla="*/ 21111 h 1852550"/>
              <a:gd name="connsiteX63" fmla="*/ 191325 w 4048167"/>
              <a:gd name="connsiteY63" fmla="*/ 21111 h 1852550"/>
              <a:gd name="connsiteX64" fmla="*/ 191325 w 4048167"/>
              <a:gd name="connsiteY64" fmla="*/ 21111 h 1852550"/>
              <a:gd name="connsiteX65" fmla="*/ 121393 w 4048167"/>
              <a:gd name="connsiteY65" fmla="*/ 21111 h 1852550"/>
              <a:gd name="connsiteX66" fmla="*/ 121393 w 4048167"/>
              <a:gd name="connsiteY66" fmla="*/ 0 h 1852550"/>
              <a:gd name="connsiteX67" fmla="*/ 0 w 4048167"/>
              <a:gd name="connsiteY67" fmla="*/ 0 h 18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048167" h="1852550">
                <a:moveTo>
                  <a:pt x="4048167" y="1852550"/>
                </a:moveTo>
                <a:lnTo>
                  <a:pt x="3606141" y="1852550"/>
                </a:lnTo>
                <a:lnTo>
                  <a:pt x="3606141" y="1778659"/>
                </a:lnTo>
                <a:lnTo>
                  <a:pt x="3181268" y="1778659"/>
                </a:lnTo>
                <a:lnTo>
                  <a:pt x="3181268" y="1743033"/>
                </a:lnTo>
                <a:lnTo>
                  <a:pt x="2972790" y="1743033"/>
                </a:lnTo>
                <a:lnTo>
                  <a:pt x="2972790" y="1616363"/>
                </a:lnTo>
                <a:lnTo>
                  <a:pt x="2756395" y="1616363"/>
                </a:lnTo>
                <a:lnTo>
                  <a:pt x="2756395" y="1562265"/>
                </a:lnTo>
                <a:lnTo>
                  <a:pt x="2545278" y="1562265"/>
                </a:lnTo>
                <a:lnTo>
                  <a:pt x="2545278" y="1512124"/>
                </a:lnTo>
                <a:lnTo>
                  <a:pt x="2334161" y="1512124"/>
                </a:lnTo>
                <a:lnTo>
                  <a:pt x="2334161" y="1467262"/>
                </a:lnTo>
                <a:lnTo>
                  <a:pt x="2315689" y="1467262"/>
                </a:lnTo>
                <a:lnTo>
                  <a:pt x="2315689" y="1430316"/>
                </a:lnTo>
                <a:lnTo>
                  <a:pt x="2096655" y="1430316"/>
                </a:lnTo>
                <a:lnTo>
                  <a:pt x="2096655" y="1398649"/>
                </a:lnTo>
                <a:lnTo>
                  <a:pt x="2061029" y="1398649"/>
                </a:lnTo>
                <a:lnTo>
                  <a:pt x="2061029" y="1361703"/>
                </a:lnTo>
                <a:lnTo>
                  <a:pt x="1960748" y="1361703"/>
                </a:lnTo>
                <a:lnTo>
                  <a:pt x="1960748" y="1324758"/>
                </a:lnTo>
                <a:lnTo>
                  <a:pt x="1886858" y="1324758"/>
                </a:lnTo>
                <a:lnTo>
                  <a:pt x="1886858" y="1207324"/>
                </a:lnTo>
                <a:lnTo>
                  <a:pt x="1802411" y="1207324"/>
                </a:lnTo>
                <a:lnTo>
                  <a:pt x="1802411" y="1180935"/>
                </a:lnTo>
                <a:lnTo>
                  <a:pt x="1691574" y="1180935"/>
                </a:lnTo>
                <a:lnTo>
                  <a:pt x="1691574" y="1075376"/>
                </a:lnTo>
                <a:lnTo>
                  <a:pt x="1677060" y="1075376"/>
                </a:lnTo>
                <a:lnTo>
                  <a:pt x="1677060" y="1029194"/>
                </a:lnTo>
                <a:lnTo>
                  <a:pt x="1472541" y="1029194"/>
                </a:lnTo>
                <a:lnTo>
                  <a:pt x="1472541" y="927594"/>
                </a:lnTo>
                <a:lnTo>
                  <a:pt x="1297050" y="927594"/>
                </a:lnTo>
                <a:lnTo>
                  <a:pt x="1297050" y="827314"/>
                </a:lnTo>
                <a:lnTo>
                  <a:pt x="1270660" y="827314"/>
                </a:lnTo>
                <a:lnTo>
                  <a:pt x="1270660" y="767937"/>
                </a:lnTo>
                <a:lnTo>
                  <a:pt x="1245590" y="767937"/>
                </a:lnTo>
                <a:lnTo>
                  <a:pt x="1245590" y="691407"/>
                </a:lnTo>
                <a:lnTo>
                  <a:pt x="1176977" y="691407"/>
                </a:lnTo>
                <a:lnTo>
                  <a:pt x="1176977" y="667657"/>
                </a:lnTo>
                <a:lnTo>
                  <a:pt x="1133434" y="667657"/>
                </a:lnTo>
                <a:lnTo>
                  <a:pt x="1133434" y="638628"/>
                </a:lnTo>
                <a:lnTo>
                  <a:pt x="1060863" y="638628"/>
                </a:lnTo>
                <a:lnTo>
                  <a:pt x="1060863" y="521194"/>
                </a:lnTo>
                <a:lnTo>
                  <a:pt x="1043710" y="521194"/>
                </a:lnTo>
                <a:lnTo>
                  <a:pt x="1043710" y="415636"/>
                </a:lnTo>
                <a:lnTo>
                  <a:pt x="931554" y="415636"/>
                </a:lnTo>
                <a:lnTo>
                  <a:pt x="931554" y="389246"/>
                </a:lnTo>
                <a:lnTo>
                  <a:pt x="858982" y="389246"/>
                </a:lnTo>
                <a:lnTo>
                  <a:pt x="858982" y="356259"/>
                </a:lnTo>
                <a:lnTo>
                  <a:pt x="832593" y="356259"/>
                </a:lnTo>
                <a:lnTo>
                  <a:pt x="832593" y="294244"/>
                </a:lnTo>
                <a:lnTo>
                  <a:pt x="799606" y="294244"/>
                </a:lnTo>
                <a:lnTo>
                  <a:pt x="799606" y="275771"/>
                </a:lnTo>
                <a:lnTo>
                  <a:pt x="609600" y="275771"/>
                </a:lnTo>
                <a:lnTo>
                  <a:pt x="609600" y="109516"/>
                </a:lnTo>
                <a:lnTo>
                  <a:pt x="511959" y="109516"/>
                </a:lnTo>
                <a:lnTo>
                  <a:pt x="511959" y="95002"/>
                </a:lnTo>
                <a:lnTo>
                  <a:pt x="461819" y="95002"/>
                </a:lnTo>
                <a:lnTo>
                  <a:pt x="461819" y="69932"/>
                </a:lnTo>
                <a:lnTo>
                  <a:pt x="385289" y="69932"/>
                </a:lnTo>
                <a:lnTo>
                  <a:pt x="385289" y="46181"/>
                </a:lnTo>
                <a:lnTo>
                  <a:pt x="360219" y="46181"/>
                </a:lnTo>
                <a:lnTo>
                  <a:pt x="360219" y="21111"/>
                </a:lnTo>
                <a:lnTo>
                  <a:pt x="191325" y="21111"/>
                </a:lnTo>
                <a:lnTo>
                  <a:pt x="191325" y="21111"/>
                </a:lnTo>
                <a:lnTo>
                  <a:pt x="121393" y="21111"/>
                </a:lnTo>
                <a:lnTo>
                  <a:pt x="12139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38" name="TextBox 337">
            <a:extLst>
              <a:ext uri="{FF2B5EF4-FFF2-40B4-BE49-F238E27FC236}">
                <a16:creationId xmlns:a16="http://schemas.microsoft.com/office/drawing/2014/main" id="{A227B9BC-CDA8-AB8C-9065-71DC0C012B4F}"/>
              </a:ext>
            </a:extLst>
          </p:cNvPr>
          <p:cNvSpPr txBox="1"/>
          <p:nvPr/>
        </p:nvSpPr>
        <p:spPr bwMode="auto">
          <a:xfrm>
            <a:off x="6647167" y="2464998"/>
            <a:ext cx="371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39" name="TextBox 338">
            <a:extLst>
              <a:ext uri="{FF2B5EF4-FFF2-40B4-BE49-F238E27FC236}">
                <a16:creationId xmlns:a16="http://schemas.microsoft.com/office/drawing/2014/main" id="{DE0BBBCB-4FB2-453C-9467-FEFF3AEBD572}"/>
              </a:ext>
            </a:extLst>
          </p:cNvPr>
          <p:cNvSpPr txBox="1"/>
          <p:nvPr/>
        </p:nvSpPr>
        <p:spPr bwMode="auto">
          <a:xfrm>
            <a:off x="6563659" y="1928467"/>
            <a:ext cx="4822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40" name="TextBox 339">
            <a:extLst>
              <a:ext uri="{FF2B5EF4-FFF2-40B4-BE49-F238E27FC236}">
                <a16:creationId xmlns:a16="http://schemas.microsoft.com/office/drawing/2014/main" id="{7A88E81F-6AD1-15F0-0CCB-54DE952FD4D8}"/>
              </a:ext>
            </a:extLst>
          </p:cNvPr>
          <p:cNvSpPr txBox="1"/>
          <p:nvPr/>
        </p:nvSpPr>
        <p:spPr bwMode="auto">
          <a:xfrm>
            <a:off x="7040738" y="4469659"/>
            <a:ext cx="2836622"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HR: 0.21 (95% CI: 0.14-0.33)</a:t>
            </a:r>
          </a:p>
        </p:txBody>
      </p:sp>
      <p:grpSp>
        <p:nvGrpSpPr>
          <p:cNvPr id="424" name="Group 423">
            <a:extLst>
              <a:ext uri="{FF2B5EF4-FFF2-40B4-BE49-F238E27FC236}">
                <a16:creationId xmlns:a16="http://schemas.microsoft.com/office/drawing/2014/main" id="{61754D8D-BC48-2F69-3B46-C1AF0442DE1C}"/>
              </a:ext>
            </a:extLst>
          </p:cNvPr>
          <p:cNvGrpSpPr/>
          <p:nvPr/>
        </p:nvGrpSpPr>
        <p:grpSpPr>
          <a:xfrm>
            <a:off x="7387104" y="2096846"/>
            <a:ext cx="3744223" cy="1865282"/>
            <a:chOff x="7441363" y="1970347"/>
            <a:chExt cx="3744223" cy="1865282"/>
          </a:xfrm>
        </p:grpSpPr>
        <p:grpSp>
          <p:nvGrpSpPr>
            <p:cNvPr id="423" name="Group 422">
              <a:extLst>
                <a:ext uri="{FF2B5EF4-FFF2-40B4-BE49-F238E27FC236}">
                  <a16:creationId xmlns:a16="http://schemas.microsoft.com/office/drawing/2014/main" id="{E0510D14-AAE2-A859-8FC6-6929DFC357D9}"/>
                </a:ext>
              </a:extLst>
            </p:cNvPr>
            <p:cNvGrpSpPr/>
            <p:nvPr/>
          </p:nvGrpSpPr>
          <p:grpSpPr>
            <a:xfrm>
              <a:off x="7732968" y="2211812"/>
              <a:ext cx="3452618" cy="1623817"/>
              <a:chOff x="7732968" y="2211812"/>
              <a:chExt cx="3452618" cy="1623817"/>
            </a:xfrm>
          </p:grpSpPr>
          <p:sp>
            <p:nvSpPr>
              <p:cNvPr id="389" name="Oval 388">
                <a:extLst>
                  <a:ext uri="{FF2B5EF4-FFF2-40B4-BE49-F238E27FC236}">
                    <a16:creationId xmlns:a16="http://schemas.microsoft.com/office/drawing/2014/main" id="{795F2830-C679-9F64-28EC-EB36B0AD89D9}"/>
                  </a:ext>
                </a:extLst>
              </p:cNvPr>
              <p:cNvSpPr/>
              <p:nvPr/>
            </p:nvSpPr>
            <p:spPr bwMode="auto">
              <a:xfrm>
                <a:off x="11139867" y="37899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19D607A8-C828-EAAC-0FD1-88E118D9460D}"/>
                  </a:ext>
                </a:extLst>
              </p:cNvPr>
              <p:cNvSpPr/>
              <p:nvPr/>
            </p:nvSpPr>
            <p:spPr bwMode="auto">
              <a:xfrm>
                <a:off x="10911597" y="37899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E8AF15EC-196C-2393-288E-C357A7141D9A}"/>
                  </a:ext>
                </a:extLst>
              </p:cNvPr>
              <p:cNvSpPr/>
              <p:nvPr/>
            </p:nvSpPr>
            <p:spPr bwMode="auto">
              <a:xfrm>
                <a:off x="10716314" y="37899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F33952B8-16C6-D9CC-4D3B-EEC901EB0013}"/>
                  </a:ext>
                </a:extLst>
              </p:cNvPr>
              <p:cNvSpPr/>
              <p:nvPr/>
            </p:nvSpPr>
            <p:spPr bwMode="auto">
              <a:xfrm>
                <a:off x="10703120" y="37899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F0F1593E-9071-34A7-B0CC-C1B6213B834F}"/>
                  </a:ext>
                </a:extLst>
              </p:cNvPr>
              <p:cNvSpPr/>
              <p:nvPr/>
            </p:nvSpPr>
            <p:spPr bwMode="auto">
              <a:xfrm>
                <a:off x="10502559" y="371865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Oval 396">
                <a:extLst>
                  <a:ext uri="{FF2B5EF4-FFF2-40B4-BE49-F238E27FC236}">
                    <a16:creationId xmlns:a16="http://schemas.microsoft.com/office/drawing/2014/main" id="{E9127271-8785-3A08-74FC-9D3BD7ABC91F}"/>
                  </a:ext>
                </a:extLst>
              </p:cNvPr>
              <p:cNvSpPr/>
              <p:nvPr/>
            </p:nvSpPr>
            <p:spPr bwMode="auto">
              <a:xfrm>
                <a:off x="10473530" y="371865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Oval 397">
                <a:extLst>
                  <a:ext uri="{FF2B5EF4-FFF2-40B4-BE49-F238E27FC236}">
                    <a16:creationId xmlns:a16="http://schemas.microsoft.com/office/drawing/2014/main" id="{2691631B-0791-B88D-6EB6-957A0E3E4FAB}"/>
                  </a:ext>
                </a:extLst>
              </p:cNvPr>
              <p:cNvSpPr/>
              <p:nvPr/>
            </p:nvSpPr>
            <p:spPr bwMode="auto">
              <a:xfrm>
                <a:off x="10436585" y="371865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DFDC6C5E-0435-6489-8825-F67F05B6EE30}"/>
                  </a:ext>
                </a:extLst>
              </p:cNvPr>
              <p:cNvSpPr/>
              <p:nvPr/>
            </p:nvSpPr>
            <p:spPr bwMode="auto">
              <a:xfrm>
                <a:off x="10353458" y="371865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8A4BA404-2ACF-B7D8-7F37-132DC8462133}"/>
                  </a:ext>
                </a:extLst>
              </p:cNvPr>
              <p:cNvSpPr/>
              <p:nvPr/>
            </p:nvSpPr>
            <p:spPr bwMode="auto">
              <a:xfrm>
                <a:off x="10321790" y="371865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69D0FC50-010D-84B5-C8AE-21BDB472E52B}"/>
                  </a:ext>
                </a:extLst>
              </p:cNvPr>
              <p:cNvSpPr/>
              <p:nvPr/>
            </p:nvSpPr>
            <p:spPr bwMode="auto">
              <a:xfrm>
                <a:off x="10276928" y="371865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8A3936A2-D0AA-555A-DDF5-273B2A8A4ED9}"/>
                  </a:ext>
                </a:extLst>
              </p:cNvPr>
              <p:cNvSpPr/>
              <p:nvPr/>
            </p:nvSpPr>
            <p:spPr bwMode="auto">
              <a:xfrm>
                <a:off x="10258455" y="368567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EEC1E688-942A-1BD7-6B0E-9EEA382D6A8A}"/>
                  </a:ext>
                </a:extLst>
              </p:cNvPr>
              <p:cNvSpPr/>
              <p:nvPr/>
            </p:nvSpPr>
            <p:spPr bwMode="auto">
              <a:xfrm>
                <a:off x="10156855" y="368567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E36FAE9F-4F7C-29A7-7079-5ADFF8EBEFB9}"/>
                  </a:ext>
                </a:extLst>
              </p:cNvPr>
              <p:cNvSpPr/>
              <p:nvPr/>
            </p:nvSpPr>
            <p:spPr bwMode="auto">
              <a:xfrm>
                <a:off x="10056574" y="355900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AF41B923-93C4-5344-E4AF-8D28083EA015}"/>
                  </a:ext>
                </a:extLst>
              </p:cNvPr>
              <p:cNvSpPr/>
              <p:nvPr/>
            </p:nvSpPr>
            <p:spPr bwMode="auto">
              <a:xfrm>
                <a:off x="8899390" y="314600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2265E2D5-D8E9-E499-9F25-4C79EB1DD45E}"/>
                  </a:ext>
                </a:extLst>
              </p:cNvPr>
              <p:cNvSpPr/>
              <p:nvPr/>
            </p:nvSpPr>
            <p:spPr bwMode="auto">
              <a:xfrm>
                <a:off x="8808346" y="312225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E443C4E3-18BE-667D-E764-193015B6F82B}"/>
                  </a:ext>
                </a:extLst>
              </p:cNvPr>
              <p:cNvSpPr/>
              <p:nvPr/>
            </p:nvSpPr>
            <p:spPr bwMode="auto">
              <a:xfrm>
                <a:off x="8639452" y="29731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C1D0E653-1EFA-88D9-54CE-85367EC73644}"/>
                  </a:ext>
                </a:extLst>
              </p:cNvPr>
              <p:cNvSpPr/>
              <p:nvPr/>
            </p:nvSpPr>
            <p:spPr bwMode="auto">
              <a:xfrm>
                <a:off x="8478475" y="287419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3E53089D-1AAE-DCE4-7399-0510ED2A8225}"/>
                  </a:ext>
                </a:extLst>
              </p:cNvPr>
              <p:cNvSpPr/>
              <p:nvPr/>
            </p:nvSpPr>
            <p:spPr bwMode="auto">
              <a:xfrm>
                <a:off x="8388750" y="28280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AC09BE6E-97F6-FD68-48BC-B8F07F1D8890}"/>
                  </a:ext>
                </a:extLst>
              </p:cNvPr>
              <p:cNvSpPr/>
              <p:nvPr/>
            </p:nvSpPr>
            <p:spPr bwMode="auto">
              <a:xfrm>
                <a:off x="8260760" y="261425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Oval 410">
                <a:extLst>
                  <a:ext uri="{FF2B5EF4-FFF2-40B4-BE49-F238E27FC236}">
                    <a16:creationId xmlns:a16="http://schemas.microsoft.com/office/drawing/2014/main" id="{9FD5FE9A-FF82-D29C-1A60-CD47E6376D09}"/>
                  </a:ext>
                </a:extLst>
              </p:cNvPr>
              <p:cNvSpPr/>
              <p:nvPr/>
            </p:nvSpPr>
            <p:spPr bwMode="auto">
              <a:xfrm>
                <a:off x="8086589" y="235431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5B055C58-E098-E578-8826-733B084D4CB4}"/>
                  </a:ext>
                </a:extLst>
              </p:cNvPr>
              <p:cNvSpPr/>
              <p:nvPr/>
            </p:nvSpPr>
            <p:spPr bwMode="auto">
              <a:xfrm>
                <a:off x="8053602" y="235431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74BBC633-1801-3931-B5C7-ACBAC5421E17}"/>
                  </a:ext>
                </a:extLst>
              </p:cNvPr>
              <p:cNvSpPr/>
              <p:nvPr/>
            </p:nvSpPr>
            <p:spPr bwMode="auto">
              <a:xfrm>
                <a:off x="7999503" y="233320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2EC2BAF4-A265-E227-6955-C38A48D89807}"/>
                  </a:ext>
                </a:extLst>
              </p:cNvPr>
              <p:cNvSpPr/>
              <p:nvPr/>
            </p:nvSpPr>
            <p:spPr bwMode="auto">
              <a:xfrm>
                <a:off x="7915056" y="224743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D39B3433-8851-7B73-B02C-C6663117F40A}"/>
                  </a:ext>
                </a:extLst>
              </p:cNvPr>
              <p:cNvSpPr/>
              <p:nvPr/>
            </p:nvSpPr>
            <p:spPr bwMode="auto">
              <a:xfrm>
                <a:off x="7882069" y="221181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Oval 415">
                <a:extLst>
                  <a:ext uri="{FF2B5EF4-FFF2-40B4-BE49-F238E27FC236}">
                    <a16:creationId xmlns:a16="http://schemas.microsoft.com/office/drawing/2014/main" id="{ED1D1AE3-96E2-ACC9-AD98-59B6C7D08CED}"/>
                  </a:ext>
                </a:extLst>
              </p:cNvPr>
              <p:cNvSpPr/>
              <p:nvPr/>
            </p:nvSpPr>
            <p:spPr bwMode="auto">
              <a:xfrm>
                <a:off x="7802900" y="221181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Oval 416">
                <a:extLst>
                  <a:ext uri="{FF2B5EF4-FFF2-40B4-BE49-F238E27FC236}">
                    <a16:creationId xmlns:a16="http://schemas.microsoft.com/office/drawing/2014/main" id="{EB98AFD1-0313-D383-7079-8EE3BB89AE3F}"/>
                  </a:ext>
                </a:extLst>
              </p:cNvPr>
              <p:cNvSpPr/>
              <p:nvPr/>
            </p:nvSpPr>
            <p:spPr bwMode="auto">
              <a:xfrm>
                <a:off x="7764635" y="221181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Oval 417">
                <a:extLst>
                  <a:ext uri="{FF2B5EF4-FFF2-40B4-BE49-F238E27FC236}">
                    <a16:creationId xmlns:a16="http://schemas.microsoft.com/office/drawing/2014/main" id="{A3464AEE-35EC-FE43-00CD-45E718C06A78}"/>
                  </a:ext>
                </a:extLst>
              </p:cNvPr>
              <p:cNvSpPr/>
              <p:nvPr/>
            </p:nvSpPr>
            <p:spPr bwMode="auto">
              <a:xfrm>
                <a:off x="7732968" y="221181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19" name="Oval 418">
              <a:extLst>
                <a:ext uri="{FF2B5EF4-FFF2-40B4-BE49-F238E27FC236}">
                  <a16:creationId xmlns:a16="http://schemas.microsoft.com/office/drawing/2014/main" id="{AD284488-3D77-2FB7-06E7-0CAB81194CFF}"/>
                </a:ext>
              </a:extLst>
            </p:cNvPr>
            <p:cNvSpPr/>
            <p:nvPr/>
          </p:nvSpPr>
          <p:spPr bwMode="auto">
            <a:xfrm>
              <a:off x="7598381" y="204423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Oval 419">
              <a:extLst>
                <a:ext uri="{FF2B5EF4-FFF2-40B4-BE49-F238E27FC236}">
                  <a16:creationId xmlns:a16="http://schemas.microsoft.com/office/drawing/2014/main" id="{6D0FE7CD-F98A-D9E0-1E83-87B3DEA44714}"/>
                </a:ext>
              </a:extLst>
            </p:cNvPr>
            <p:cNvSpPr/>
            <p:nvPr/>
          </p:nvSpPr>
          <p:spPr bwMode="auto">
            <a:xfrm>
              <a:off x="7494142" y="200069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1" name="Oval 420">
              <a:extLst>
                <a:ext uri="{FF2B5EF4-FFF2-40B4-BE49-F238E27FC236}">
                  <a16:creationId xmlns:a16="http://schemas.microsoft.com/office/drawing/2014/main" id="{DAB3EBC8-EDB2-AD1C-DBDD-C59090637DCE}"/>
                </a:ext>
              </a:extLst>
            </p:cNvPr>
            <p:cNvSpPr/>
            <p:nvPr/>
          </p:nvSpPr>
          <p:spPr bwMode="auto">
            <a:xfrm>
              <a:off x="7441363" y="197034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1" name="Freeform: Shape 340">
            <a:extLst>
              <a:ext uri="{FF2B5EF4-FFF2-40B4-BE49-F238E27FC236}">
                <a16:creationId xmlns:a16="http://schemas.microsoft.com/office/drawing/2014/main" id="{4B8895B3-89FD-6EB6-88E8-EB9B260146FA}"/>
              </a:ext>
            </a:extLst>
          </p:cNvPr>
          <p:cNvSpPr/>
          <p:nvPr/>
        </p:nvSpPr>
        <p:spPr bwMode="auto">
          <a:xfrm>
            <a:off x="7056187" y="2081204"/>
            <a:ext cx="4324005" cy="549403"/>
          </a:xfrm>
          <a:custGeom>
            <a:avLst/>
            <a:gdLst>
              <a:gd name="connsiteX0" fmla="*/ 4324005 w 4324005"/>
              <a:gd name="connsiteY0" fmla="*/ 549403 h 549403"/>
              <a:gd name="connsiteX1" fmla="*/ 3187046 w 4324005"/>
              <a:gd name="connsiteY1" fmla="*/ 549403 h 549403"/>
              <a:gd name="connsiteX2" fmla="*/ 3187046 w 4324005"/>
              <a:gd name="connsiteY2" fmla="*/ 520152 h 549403"/>
              <a:gd name="connsiteX3" fmla="*/ 2926334 w 4324005"/>
              <a:gd name="connsiteY3" fmla="*/ 520152 h 549403"/>
              <a:gd name="connsiteX4" fmla="*/ 2926334 w 4324005"/>
              <a:gd name="connsiteY4" fmla="*/ 501076 h 549403"/>
              <a:gd name="connsiteX5" fmla="*/ 2786440 w 4324005"/>
              <a:gd name="connsiteY5" fmla="*/ 501076 h 549403"/>
              <a:gd name="connsiteX6" fmla="*/ 2786440 w 4324005"/>
              <a:gd name="connsiteY6" fmla="*/ 480728 h 549403"/>
              <a:gd name="connsiteX7" fmla="*/ 2758461 w 4324005"/>
              <a:gd name="connsiteY7" fmla="*/ 480728 h 549403"/>
              <a:gd name="connsiteX8" fmla="*/ 2758461 w 4324005"/>
              <a:gd name="connsiteY8" fmla="*/ 456564 h 549403"/>
              <a:gd name="connsiteX9" fmla="*/ 2518097 w 4324005"/>
              <a:gd name="connsiteY9" fmla="*/ 456564 h 549403"/>
              <a:gd name="connsiteX10" fmla="*/ 2518097 w 4324005"/>
              <a:gd name="connsiteY10" fmla="*/ 437487 h 549403"/>
              <a:gd name="connsiteX11" fmla="*/ 2332419 w 4324005"/>
              <a:gd name="connsiteY11" fmla="*/ 437487 h 549403"/>
              <a:gd name="connsiteX12" fmla="*/ 2332419 w 4324005"/>
              <a:gd name="connsiteY12" fmla="*/ 378986 h 549403"/>
              <a:gd name="connsiteX13" fmla="*/ 2281548 w 4324005"/>
              <a:gd name="connsiteY13" fmla="*/ 378986 h 549403"/>
              <a:gd name="connsiteX14" fmla="*/ 2281548 w 4324005"/>
              <a:gd name="connsiteY14" fmla="*/ 354823 h 549403"/>
              <a:gd name="connsiteX15" fmla="*/ 2128936 w 4324005"/>
              <a:gd name="connsiteY15" fmla="*/ 354823 h 549403"/>
              <a:gd name="connsiteX16" fmla="*/ 2128936 w 4324005"/>
              <a:gd name="connsiteY16" fmla="*/ 342105 h 549403"/>
              <a:gd name="connsiteX17" fmla="*/ 1454900 w 4324005"/>
              <a:gd name="connsiteY17" fmla="*/ 342105 h 549403"/>
              <a:gd name="connsiteX18" fmla="*/ 1454900 w 4324005"/>
              <a:gd name="connsiteY18" fmla="*/ 311583 h 549403"/>
              <a:gd name="connsiteX19" fmla="*/ 1326452 w 4324005"/>
              <a:gd name="connsiteY19" fmla="*/ 311583 h 549403"/>
              <a:gd name="connsiteX20" fmla="*/ 1326452 w 4324005"/>
              <a:gd name="connsiteY20" fmla="*/ 300137 h 549403"/>
              <a:gd name="connsiteX21" fmla="*/ 1285755 w 4324005"/>
              <a:gd name="connsiteY21" fmla="*/ 300137 h 549403"/>
              <a:gd name="connsiteX22" fmla="*/ 1285755 w 4324005"/>
              <a:gd name="connsiteY22" fmla="*/ 267071 h 549403"/>
              <a:gd name="connsiteX23" fmla="*/ 1273038 w 4324005"/>
              <a:gd name="connsiteY23" fmla="*/ 267071 h 549403"/>
              <a:gd name="connsiteX24" fmla="*/ 1273038 w 4324005"/>
              <a:gd name="connsiteY24" fmla="*/ 237820 h 549403"/>
              <a:gd name="connsiteX25" fmla="*/ 1247602 w 4324005"/>
              <a:gd name="connsiteY25" fmla="*/ 237820 h 549403"/>
              <a:gd name="connsiteX26" fmla="*/ 1247602 w 4324005"/>
              <a:gd name="connsiteY26" fmla="*/ 207298 h 549403"/>
              <a:gd name="connsiteX27" fmla="*/ 1225982 w 4324005"/>
              <a:gd name="connsiteY27" fmla="*/ 207298 h 549403"/>
              <a:gd name="connsiteX28" fmla="*/ 1225982 w 4324005"/>
              <a:gd name="connsiteY28" fmla="*/ 180591 h 549403"/>
              <a:gd name="connsiteX29" fmla="*/ 1033946 w 4324005"/>
              <a:gd name="connsiteY29" fmla="*/ 180591 h 549403"/>
              <a:gd name="connsiteX30" fmla="*/ 1033946 w 4324005"/>
              <a:gd name="connsiteY30" fmla="*/ 143709 h 549403"/>
              <a:gd name="connsiteX31" fmla="*/ 886421 w 4324005"/>
              <a:gd name="connsiteY31" fmla="*/ 143709 h 549403"/>
              <a:gd name="connsiteX32" fmla="*/ 886421 w 4324005"/>
              <a:gd name="connsiteY32" fmla="*/ 117002 h 549403"/>
              <a:gd name="connsiteX33" fmla="*/ 558305 w 4324005"/>
              <a:gd name="connsiteY33" fmla="*/ 117002 h 549403"/>
              <a:gd name="connsiteX34" fmla="*/ 558305 w 4324005"/>
              <a:gd name="connsiteY34" fmla="*/ 80121 h 549403"/>
              <a:gd name="connsiteX35" fmla="*/ 417139 w 4324005"/>
              <a:gd name="connsiteY35" fmla="*/ 80121 h 549403"/>
              <a:gd name="connsiteX36" fmla="*/ 417139 w 4324005"/>
              <a:gd name="connsiteY36" fmla="*/ 41968 h 549403"/>
              <a:gd name="connsiteX37" fmla="*/ 396791 w 4324005"/>
              <a:gd name="connsiteY37" fmla="*/ 41968 h 549403"/>
              <a:gd name="connsiteX38" fmla="*/ 396791 w 4324005"/>
              <a:gd name="connsiteY38" fmla="*/ 0 h 549403"/>
              <a:gd name="connsiteX39" fmla="*/ 0 w 4324005"/>
              <a:gd name="connsiteY39" fmla="*/ 0 h 549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324005" h="549403">
                <a:moveTo>
                  <a:pt x="4324005" y="549403"/>
                </a:moveTo>
                <a:lnTo>
                  <a:pt x="3187046" y="549403"/>
                </a:lnTo>
                <a:lnTo>
                  <a:pt x="3187046" y="520152"/>
                </a:lnTo>
                <a:lnTo>
                  <a:pt x="2926334" y="520152"/>
                </a:lnTo>
                <a:lnTo>
                  <a:pt x="2926334" y="501076"/>
                </a:lnTo>
                <a:lnTo>
                  <a:pt x="2786440" y="501076"/>
                </a:lnTo>
                <a:lnTo>
                  <a:pt x="2786440" y="480728"/>
                </a:lnTo>
                <a:lnTo>
                  <a:pt x="2758461" y="480728"/>
                </a:lnTo>
                <a:lnTo>
                  <a:pt x="2758461" y="456564"/>
                </a:lnTo>
                <a:lnTo>
                  <a:pt x="2518097" y="456564"/>
                </a:lnTo>
                <a:lnTo>
                  <a:pt x="2518097" y="437487"/>
                </a:lnTo>
                <a:lnTo>
                  <a:pt x="2332419" y="437487"/>
                </a:lnTo>
                <a:lnTo>
                  <a:pt x="2332419" y="378986"/>
                </a:lnTo>
                <a:lnTo>
                  <a:pt x="2281548" y="378986"/>
                </a:lnTo>
                <a:lnTo>
                  <a:pt x="2281548" y="354823"/>
                </a:lnTo>
                <a:lnTo>
                  <a:pt x="2128936" y="354823"/>
                </a:lnTo>
                <a:lnTo>
                  <a:pt x="2128936" y="342105"/>
                </a:lnTo>
                <a:lnTo>
                  <a:pt x="1454900" y="342105"/>
                </a:lnTo>
                <a:lnTo>
                  <a:pt x="1454900" y="311583"/>
                </a:lnTo>
                <a:lnTo>
                  <a:pt x="1326452" y="311583"/>
                </a:lnTo>
                <a:lnTo>
                  <a:pt x="1326452" y="300137"/>
                </a:lnTo>
                <a:lnTo>
                  <a:pt x="1285755" y="300137"/>
                </a:lnTo>
                <a:lnTo>
                  <a:pt x="1285755" y="267071"/>
                </a:lnTo>
                <a:lnTo>
                  <a:pt x="1273038" y="267071"/>
                </a:lnTo>
                <a:lnTo>
                  <a:pt x="1273038" y="237820"/>
                </a:lnTo>
                <a:lnTo>
                  <a:pt x="1247602" y="237820"/>
                </a:lnTo>
                <a:lnTo>
                  <a:pt x="1247602" y="207298"/>
                </a:lnTo>
                <a:lnTo>
                  <a:pt x="1225982" y="207298"/>
                </a:lnTo>
                <a:lnTo>
                  <a:pt x="1225982" y="180591"/>
                </a:lnTo>
                <a:lnTo>
                  <a:pt x="1033946" y="180591"/>
                </a:lnTo>
                <a:lnTo>
                  <a:pt x="1033946" y="143709"/>
                </a:lnTo>
                <a:lnTo>
                  <a:pt x="886421" y="143709"/>
                </a:lnTo>
                <a:lnTo>
                  <a:pt x="886421" y="117002"/>
                </a:lnTo>
                <a:lnTo>
                  <a:pt x="558305" y="117002"/>
                </a:lnTo>
                <a:lnTo>
                  <a:pt x="558305" y="80121"/>
                </a:lnTo>
                <a:lnTo>
                  <a:pt x="417139" y="80121"/>
                </a:lnTo>
                <a:lnTo>
                  <a:pt x="417139" y="41968"/>
                </a:lnTo>
                <a:lnTo>
                  <a:pt x="396791" y="41968"/>
                </a:lnTo>
                <a:lnTo>
                  <a:pt x="396791"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88" name="Group 387">
            <a:extLst>
              <a:ext uri="{FF2B5EF4-FFF2-40B4-BE49-F238E27FC236}">
                <a16:creationId xmlns:a16="http://schemas.microsoft.com/office/drawing/2014/main" id="{0D464E28-3657-3905-9363-10468BF4CC96}"/>
              </a:ext>
            </a:extLst>
          </p:cNvPr>
          <p:cNvGrpSpPr/>
          <p:nvPr/>
        </p:nvGrpSpPr>
        <p:grpSpPr>
          <a:xfrm>
            <a:off x="7051493" y="2059061"/>
            <a:ext cx="4351924" cy="596393"/>
            <a:chOff x="7105752" y="1932562"/>
            <a:chExt cx="4351924" cy="596393"/>
          </a:xfrm>
        </p:grpSpPr>
        <p:sp>
          <p:nvSpPr>
            <p:cNvPr id="342" name="Oval 341">
              <a:extLst>
                <a:ext uri="{FF2B5EF4-FFF2-40B4-BE49-F238E27FC236}">
                  <a16:creationId xmlns:a16="http://schemas.microsoft.com/office/drawing/2014/main" id="{57E7E738-B276-F032-9D6B-106710BA5EE0}"/>
                </a:ext>
              </a:extLst>
            </p:cNvPr>
            <p:cNvSpPr/>
            <p:nvPr/>
          </p:nvSpPr>
          <p:spPr bwMode="auto">
            <a:xfrm>
              <a:off x="7105752" y="193256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8157096D-BF90-A8F0-2494-A74B42743854}"/>
                </a:ext>
              </a:extLst>
            </p:cNvPr>
            <p:cNvSpPr/>
            <p:nvPr/>
          </p:nvSpPr>
          <p:spPr bwMode="auto">
            <a:xfrm>
              <a:off x="7155351" y="193256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87" name="Group 386">
              <a:extLst>
                <a:ext uri="{FF2B5EF4-FFF2-40B4-BE49-F238E27FC236}">
                  <a16:creationId xmlns:a16="http://schemas.microsoft.com/office/drawing/2014/main" id="{0B8EB443-2B68-37B3-C474-F6AB63DE5F25}"/>
                </a:ext>
              </a:extLst>
            </p:cNvPr>
            <p:cNvGrpSpPr/>
            <p:nvPr/>
          </p:nvGrpSpPr>
          <p:grpSpPr>
            <a:xfrm>
              <a:off x="7305420" y="1935105"/>
              <a:ext cx="4152256" cy="593850"/>
              <a:chOff x="7305420" y="1935105"/>
              <a:chExt cx="4152256" cy="593850"/>
            </a:xfrm>
          </p:grpSpPr>
          <p:sp>
            <p:nvSpPr>
              <p:cNvPr id="344" name="Oval 343">
                <a:extLst>
                  <a:ext uri="{FF2B5EF4-FFF2-40B4-BE49-F238E27FC236}">
                    <a16:creationId xmlns:a16="http://schemas.microsoft.com/office/drawing/2014/main" id="{D1996D6B-51E7-0DF4-69A3-0FD2AEA29A19}"/>
                  </a:ext>
                </a:extLst>
              </p:cNvPr>
              <p:cNvSpPr/>
              <p:nvPr/>
            </p:nvSpPr>
            <p:spPr bwMode="auto">
              <a:xfrm>
                <a:off x="7305420" y="193510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801C0CCA-2DDD-3978-546B-C7750957062B}"/>
                  </a:ext>
                </a:extLst>
              </p:cNvPr>
              <p:cNvSpPr/>
              <p:nvPr/>
            </p:nvSpPr>
            <p:spPr bwMode="auto">
              <a:xfrm>
                <a:off x="7344845" y="193510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C949AFBA-1F7B-3CD3-581D-EDED90488010}"/>
                  </a:ext>
                </a:extLst>
              </p:cNvPr>
              <p:cNvSpPr/>
              <p:nvPr/>
            </p:nvSpPr>
            <p:spPr bwMode="auto">
              <a:xfrm>
                <a:off x="7423695" y="193510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B73E2867-8D7B-D4E4-FFC7-BB7D376C2DD8}"/>
                  </a:ext>
                </a:extLst>
              </p:cNvPr>
              <p:cNvSpPr/>
              <p:nvPr/>
            </p:nvSpPr>
            <p:spPr bwMode="auto">
              <a:xfrm>
                <a:off x="7405890" y="193510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5AAF4206-B817-E42B-2B92-0394663C5EC8}"/>
                  </a:ext>
                </a:extLst>
              </p:cNvPr>
              <p:cNvSpPr/>
              <p:nvPr/>
            </p:nvSpPr>
            <p:spPr bwMode="auto">
              <a:xfrm>
                <a:off x="7480924" y="195799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5AEE14F1-A5AC-6F8F-222E-161A7DEC2895}"/>
                  </a:ext>
                </a:extLst>
              </p:cNvPr>
              <p:cNvSpPr/>
              <p:nvPr/>
            </p:nvSpPr>
            <p:spPr bwMode="auto">
              <a:xfrm>
                <a:off x="7525436" y="201649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Oval 349">
                <a:extLst>
                  <a:ext uri="{FF2B5EF4-FFF2-40B4-BE49-F238E27FC236}">
                    <a16:creationId xmlns:a16="http://schemas.microsoft.com/office/drawing/2014/main" id="{08FAD586-F5A7-84B6-2EF5-C2FBEB4BA1B2}"/>
                  </a:ext>
                </a:extLst>
              </p:cNvPr>
              <p:cNvSpPr/>
              <p:nvPr/>
            </p:nvSpPr>
            <p:spPr bwMode="auto">
              <a:xfrm>
                <a:off x="7545784" y="201649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Oval 350">
                <a:extLst>
                  <a:ext uri="{FF2B5EF4-FFF2-40B4-BE49-F238E27FC236}">
                    <a16:creationId xmlns:a16="http://schemas.microsoft.com/office/drawing/2014/main" id="{54EAD21A-9C6C-49D8-8529-756A6EA8FF03}"/>
                  </a:ext>
                </a:extLst>
              </p:cNvPr>
              <p:cNvSpPr/>
              <p:nvPr/>
            </p:nvSpPr>
            <p:spPr bwMode="auto">
              <a:xfrm>
                <a:off x="7704755" y="205592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6D12B295-4A8D-936A-D1BF-B53F394DBC59}"/>
                  </a:ext>
                </a:extLst>
              </p:cNvPr>
              <p:cNvSpPr/>
              <p:nvPr/>
            </p:nvSpPr>
            <p:spPr bwMode="auto">
              <a:xfrm>
                <a:off x="7824301" y="205592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4F2E910B-C637-F7D0-D57E-79E16747F401}"/>
                  </a:ext>
                </a:extLst>
              </p:cNvPr>
              <p:cNvSpPr/>
              <p:nvPr/>
            </p:nvSpPr>
            <p:spPr bwMode="auto">
              <a:xfrm>
                <a:off x="7840834" y="205592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0788A2D0-F69C-8D19-5DE6-2C8CFD52B07E}"/>
                  </a:ext>
                </a:extLst>
              </p:cNvPr>
              <p:cNvSpPr/>
              <p:nvPr/>
            </p:nvSpPr>
            <p:spPr bwMode="auto">
              <a:xfrm>
                <a:off x="7864998" y="205592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8B4E9B0C-7B93-C844-DF9F-DCDF9861F7A3}"/>
                  </a:ext>
                </a:extLst>
              </p:cNvPr>
              <p:cNvSpPr/>
              <p:nvPr/>
            </p:nvSpPr>
            <p:spPr bwMode="auto">
              <a:xfrm>
                <a:off x="7971826" y="20660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44420C4E-FA05-9E07-B208-4787E610C4A0}"/>
                  </a:ext>
                </a:extLst>
              </p:cNvPr>
              <p:cNvSpPr/>
              <p:nvPr/>
            </p:nvSpPr>
            <p:spPr bwMode="auto">
              <a:xfrm>
                <a:off x="8048132" y="207499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8A9E6444-6355-9B5A-C724-6AB190804336}"/>
                  </a:ext>
                </a:extLst>
              </p:cNvPr>
              <p:cNvSpPr/>
              <p:nvPr/>
            </p:nvSpPr>
            <p:spPr bwMode="auto">
              <a:xfrm>
                <a:off x="8422032" y="222633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A84FA456-B8BD-8280-669A-5A124CDA56D9}"/>
                  </a:ext>
                </a:extLst>
              </p:cNvPr>
              <p:cNvSpPr/>
              <p:nvPr/>
            </p:nvSpPr>
            <p:spPr bwMode="auto">
              <a:xfrm>
                <a:off x="8525045" y="224160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1C792343-C364-1C3E-1D1C-31F206DB27DA}"/>
                  </a:ext>
                </a:extLst>
              </p:cNvPr>
              <p:cNvSpPr/>
              <p:nvPr/>
            </p:nvSpPr>
            <p:spPr bwMode="auto">
              <a:xfrm>
                <a:off x="8573372" y="227466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24E4F2A6-C6FD-B07C-7CB4-DE68D8F17293}"/>
                  </a:ext>
                </a:extLst>
              </p:cNvPr>
              <p:cNvSpPr/>
              <p:nvPr/>
            </p:nvSpPr>
            <p:spPr bwMode="auto">
              <a:xfrm>
                <a:off x="8709451" y="227466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Oval 360">
                <a:extLst>
                  <a:ext uri="{FF2B5EF4-FFF2-40B4-BE49-F238E27FC236}">
                    <a16:creationId xmlns:a16="http://schemas.microsoft.com/office/drawing/2014/main" id="{BB9784AC-E253-6018-C088-AAC0E9BEBF10}"/>
                  </a:ext>
                </a:extLst>
              </p:cNvPr>
              <p:cNvSpPr/>
              <p:nvPr/>
            </p:nvSpPr>
            <p:spPr bwMode="auto">
              <a:xfrm>
                <a:off x="8788300" y="227466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4F957BD9-AEFD-2814-F4D6-0B85C3CD0B97}"/>
                  </a:ext>
                </a:extLst>
              </p:cNvPr>
              <p:cNvSpPr/>
              <p:nvPr/>
            </p:nvSpPr>
            <p:spPr bwMode="auto">
              <a:xfrm>
                <a:off x="8995598" y="227466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DED67443-6397-AE7F-B0EE-C9731A18D002}"/>
                  </a:ext>
                </a:extLst>
              </p:cNvPr>
              <p:cNvSpPr/>
              <p:nvPr/>
            </p:nvSpPr>
            <p:spPr bwMode="auto">
              <a:xfrm>
                <a:off x="9712875" y="239548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Oval 363">
                <a:extLst>
                  <a:ext uri="{FF2B5EF4-FFF2-40B4-BE49-F238E27FC236}">
                    <a16:creationId xmlns:a16="http://schemas.microsoft.com/office/drawing/2014/main" id="{9418E69B-032B-26B2-852E-655127EB7480}"/>
                  </a:ext>
                </a:extLst>
              </p:cNvPr>
              <p:cNvSpPr/>
              <p:nvPr/>
            </p:nvSpPr>
            <p:spPr bwMode="auto">
              <a:xfrm>
                <a:off x="9739582" y="239548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5" name="Oval 364">
                <a:extLst>
                  <a:ext uri="{FF2B5EF4-FFF2-40B4-BE49-F238E27FC236}">
                    <a16:creationId xmlns:a16="http://schemas.microsoft.com/office/drawing/2014/main" id="{6F6E60E3-5785-6608-9820-39F5F70B328B}"/>
                  </a:ext>
                </a:extLst>
              </p:cNvPr>
              <p:cNvSpPr/>
              <p:nvPr/>
            </p:nvSpPr>
            <p:spPr bwMode="auto">
              <a:xfrm>
                <a:off x="9931619" y="243745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6" name="Oval 365">
                <a:extLst>
                  <a:ext uri="{FF2B5EF4-FFF2-40B4-BE49-F238E27FC236}">
                    <a16:creationId xmlns:a16="http://schemas.microsoft.com/office/drawing/2014/main" id="{21CA743B-7CE1-C71D-125D-07D737AF2CFD}"/>
                  </a:ext>
                </a:extLst>
              </p:cNvPr>
              <p:cNvSpPr/>
              <p:nvPr/>
            </p:nvSpPr>
            <p:spPr bwMode="auto">
              <a:xfrm>
                <a:off x="10056252" y="245907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7" name="Oval 366">
                <a:extLst>
                  <a:ext uri="{FF2B5EF4-FFF2-40B4-BE49-F238E27FC236}">
                    <a16:creationId xmlns:a16="http://schemas.microsoft.com/office/drawing/2014/main" id="{96981044-384C-D21E-BA86-236C34018DCB}"/>
                  </a:ext>
                </a:extLst>
              </p:cNvPr>
              <p:cNvSpPr/>
              <p:nvPr/>
            </p:nvSpPr>
            <p:spPr bwMode="auto">
              <a:xfrm>
                <a:off x="10093134" y="245907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8" name="Oval 367">
                <a:extLst>
                  <a:ext uri="{FF2B5EF4-FFF2-40B4-BE49-F238E27FC236}">
                    <a16:creationId xmlns:a16="http://schemas.microsoft.com/office/drawing/2014/main" id="{4A146807-7CB8-1685-CD75-338D6C1358D4}"/>
                  </a:ext>
                </a:extLst>
              </p:cNvPr>
              <p:cNvSpPr/>
              <p:nvPr/>
            </p:nvSpPr>
            <p:spPr bwMode="auto">
              <a:xfrm>
                <a:off x="10273725"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Oval 368">
                <a:extLst>
                  <a:ext uri="{FF2B5EF4-FFF2-40B4-BE49-F238E27FC236}">
                    <a16:creationId xmlns:a16="http://schemas.microsoft.com/office/drawing/2014/main" id="{547AF88B-BDBA-66E0-FB7C-753384B8C722}"/>
                  </a:ext>
                </a:extLst>
              </p:cNvPr>
              <p:cNvSpPr/>
              <p:nvPr/>
            </p:nvSpPr>
            <p:spPr bwMode="auto">
              <a:xfrm>
                <a:off x="10313149"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Oval 369">
                <a:extLst>
                  <a:ext uri="{FF2B5EF4-FFF2-40B4-BE49-F238E27FC236}">
                    <a16:creationId xmlns:a16="http://schemas.microsoft.com/office/drawing/2014/main" id="{E4CC86C8-11F9-E540-0E2D-B397C3AD29D2}"/>
                  </a:ext>
                </a:extLst>
              </p:cNvPr>
              <p:cNvSpPr/>
              <p:nvPr/>
            </p:nvSpPr>
            <p:spPr bwMode="auto">
              <a:xfrm>
                <a:off x="10296616"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096A646F-F2F9-88AF-ECB6-351C718B31A1}"/>
                  </a:ext>
                </a:extLst>
              </p:cNvPr>
              <p:cNvSpPr/>
              <p:nvPr/>
            </p:nvSpPr>
            <p:spPr bwMode="auto">
              <a:xfrm>
                <a:off x="10380553"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C6DBFC65-E049-6234-DD5F-B083A05E58E6}"/>
                  </a:ext>
                </a:extLst>
              </p:cNvPr>
              <p:cNvSpPr/>
              <p:nvPr/>
            </p:nvSpPr>
            <p:spPr bwMode="auto">
              <a:xfrm>
                <a:off x="10417434"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9D848BFC-E76D-57E4-6480-4A9F0DB2C762}"/>
                  </a:ext>
                </a:extLst>
              </p:cNvPr>
              <p:cNvSpPr/>
              <p:nvPr/>
            </p:nvSpPr>
            <p:spPr bwMode="auto">
              <a:xfrm>
                <a:off x="10489925"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CA6E7352-74ED-A054-6596-4C8C496987F9}"/>
                  </a:ext>
                </a:extLst>
              </p:cNvPr>
              <p:cNvSpPr/>
              <p:nvPr/>
            </p:nvSpPr>
            <p:spPr bwMode="auto">
              <a:xfrm>
                <a:off x="10503915"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55E4D972-1A72-1C6E-015D-A75992E6A7FB}"/>
                  </a:ext>
                </a:extLst>
              </p:cNvPr>
              <p:cNvSpPr/>
              <p:nvPr/>
            </p:nvSpPr>
            <p:spPr bwMode="auto">
              <a:xfrm>
                <a:off x="10509002"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54D23286-E594-7EBC-A932-5CB00B087608}"/>
                  </a:ext>
                </a:extLst>
              </p:cNvPr>
              <p:cNvSpPr/>
              <p:nvPr/>
            </p:nvSpPr>
            <p:spPr bwMode="auto">
              <a:xfrm>
                <a:off x="10679419"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38164B68-8D40-E3F9-A74F-0D84771E1B57}"/>
                  </a:ext>
                </a:extLst>
              </p:cNvPr>
              <p:cNvSpPr/>
              <p:nvPr/>
            </p:nvSpPr>
            <p:spPr bwMode="auto">
              <a:xfrm>
                <a:off x="10689593"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AB030E24-DCF0-EF2A-ABDA-2963ADE3AE11}"/>
                  </a:ext>
                </a:extLst>
              </p:cNvPr>
              <p:cNvSpPr/>
              <p:nvPr/>
            </p:nvSpPr>
            <p:spPr bwMode="auto">
              <a:xfrm>
                <a:off x="10709941"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5F2B725F-E3DF-929B-54B4-476482E64718}"/>
                  </a:ext>
                </a:extLst>
              </p:cNvPr>
              <p:cNvSpPr/>
              <p:nvPr/>
            </p:nvSpPr>
            <p:spPr bwMode="auto">
              <a:xfrm>
                <a:off x="10903250"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F34EC4BA-5FD5-5059-0D36-85B4F71846AF}"/>
                  </a:ext>
                </a:extLst>
              </p:cNvPr>
              <p:cNvSpPr/>
              <p:nvPr/>
            </p:nvSpPr>
            <p:spPr bwMode="auto">
              <a:xfrm>
                <a:off x="10912152"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1" name="Oval 380">
                <a:extLst>
                  <a:ext uri="{FF2B5EF4-FFF2-40B4-BE49-F238E27FC236}">
                    <a16:creationId xmlns:a16="http://schemas.microsoft.com/office/drawing/2014/main" id="{114342B8-1D1C-CC78-6D1C-0B3E873544CE}"/>
                  </a:ext>
                </a:extLst>
              </p:cNvPr>
              <p:cNvSpPr/>
              <p:nvPr/>
            </p:nvSpPr>
            <p:spPr bwMode="auto">
              <a:xfrm>
                <a:off x="10947762"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4E28DC36-5234-BAB0-05FB-897E20891E4C}"/>
                  </a:ext>
                </a:extLst>
              </p:cNvPr>
              <p:cNvSpPr/>
              <p:nvPr/>
            </p:nvSpPr>
            <p:spPr bwMode="auto">
              <a:xfrm>
                <a:off x="11119450"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84467F24-2F89-8E34-98F3-793366AB80F8}"/>
                  </a:ext>
                </a:extLst>
              </p:cNvPr>
              <p:cNvSpPr/>
              <p:nvPr/>
            </p:nvSpPr>
            <p:spPr bwMode="auto">
              <a:xfrm>
                <a:off x="11334379"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A23A4F0C-705A-ED6F-511A-21C247F73A15}"/>
                  </a:ext>
                </a:extLst>
              </p:cNvPr>
              <p:cNvSpPr/>
              <p:nvPr/>
            </p:nvSpPr>
            <p:spPr bwMode="auto">
              <a:xfrm>
                <a:off x="11411957"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DD384B64-D229-DB54-BD36-ACC46AC78936}"/>
                  </a:ext>
                </a:extLst>
              </p:cNvPr>
              <p:cNvSpPr/>
              <p:nvPr/>
            </p:nvSpPr>
            <p:spPr bwMode="auto">
              <a:xfrm>
                <a:off x="10926142"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45DD063A-BECC-4FFB-8571-AA5E1A239B85}"/>
                  </a:ext>
                </a:extLst>
              </p:cNvPr>
              <p:cNvSpPr/>
              <p:nvPr/>
            </p:nvSpPr>
            <p:spPr bwMode="auto">
              <a:xfrm>
                <a:off x="10929958" y="24832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425" name="TextBox 424">
            <a:extLst>
              <a:ext uri="{FF2B5EF4-FFF2-40B4-BE49-F238E27FC236}">
                <a16:creationId xmlns:a16="http://schemas.microsoft.com/office/drawing/2014/main" id="{A5283710-150D-96B0-8CE6-78723E991363}"/>
              </a:ext>
            </a:extLst>
          </p:cNvPr>
          <p:cNvSpPr txBox="1"/>
          <p:nvPr/>
        </p:nvSpPr>
        <p:spPr bwMode="auto">
          <a:xfrm>
            <a:off x="9295320" y="1972193"/>
            <a:ext cx="2564614"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5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ts val="1500"/>
              </a:lnSpc>
              <a:spcBef>
                <a:spcPts val="0"/>
              </a:spcBef>
              <a:spcAft>
                <a:spcPct val="0"/>
              </a:spcAft>
              <a:buClrTx/>
              <a:buFontTx/>
              <a:buNone/>
            </a:pPr>
            <a:r>
              <a:rPr lang="en-US" sz="1400" b="0" dirty="0">
                <a:solidFill>
                  <a:schemeClr val="bg1"/>
                </a:solidFill>
                <a:latin typeface="Calibri" panose="020F0502020204030204" pitchFamily="34" charset="0"/>
              </a:rPr>
              <a:t>Median: NE (95% CI: NE-NE)</a:t>
            </a:r>
          </a:p>
        </p:txBody>
      </p:sp>
      <p:sp>
        <p:nvSpPr>
          <p:cNvPr id="426" name="TextBox 425">
            <a:extLst>
              <a:ext uri="{FF2B5EF4-FFF2-40B4-BE49-F238E27FC236}">
                <a16:creationId xmlns:a16="http://schemas.microsoft.com/office/drawing/2014/main" id="{81A0A44F-080C-3553-F4DC-461F72F0730F}"/>
              </a:ext>
            </a:extLst>
          </p:cNvPr>
          <p:cNvSpPr txBox="1"/>
          <p:nvPr/>
        </p:nvSpPr>
        <p:spPr bwMode="auto">
          <a:xfrm>
            <a:off x="7867739" y="3366484"/>
            <a:ext cx="2098713"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5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ts val="1500"/>
              </a:lnSpc>
              <a:spcBef>
                <a:spcPts val="0"/>
              </a:spcBef>
              <a:spcAft>
                <a:spcPct val="0"/>
              </a:spcAft>
              <a:buClrTx/>
              <a:buFontTx/>
              <a:buNone/>
            </a:pPr>
            <a:r>
              <a:rPr lang="en-US" sz="1400" b="0" dirty="0">
                <a:solidFill>
                  <a:schemeClr val="bg1"/>
                </a:solidFill>
                <a:latin typeface="Calibri" panose="020F0502020204030204" pitchFamily="34" charset="0"/>
              </a:rPr>
              <a:t>Median: 25.8 mo</a:t>
            </a:r>
          </a:p>
          <a:p>
            <a:pPr algn="l">
              <a:lnSpc>
                <a:spcPts val="1500"/>
              </a:lnSpc>
              <a:spcBef>
                <a:spcPts val="0"/>
              </a:spcBef>
              <a:spcAft>
                <a:spcPct val="0"/>
              </a:spcAft>
              <a:buClrTx/>
              <a:buFontTx/>
              <a:buNone/>
            </a:pPr>
            <a:r>
              <a:rPr lang="en-US" sz="1400" b="0" dirty="0">
                <a:solidFill>
                  <a:schemeClr val="bg1"/>
                </a:solidFill>
                <a:latin typeface="Calibri" panose="020F0502020204030204" pitchFamily="34" charset="0"/>
              </a:rPr>
              <a:t>(95% CI: 22.1-35.9)</a:t>
            </a:r>
          </a:p>
        </p:txBody>
      </p:sp>
      <p:sp>
        <p:nvSpPr>
          <p:cNvPr id="427" name="TextBox 426">
            <a:extLst>
              <a:ext uri="{FF2B5EF4-FFF2-40B4-BE49-F238E27FC236}">
                <a16:creationId xmlns:a16="http://schemas.microsoft.com/office/drawing/2014/main" id="{07047C7A-3129-E3FC-8CC6-4DD67BF87540}"/>
              </a:ext>
            </a:extLst>
          </p:cNvPr>
          <p:cNvSpPr txBox="1"/>
          <p:nvPr/>
        </p:nvSpPr>
        <p:spPr bwMode="auto">
          <a:xfrm>
            <a:off x="315037" y="5456079"/>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428" name="TextBox 427">
            <a:extLst>
              <a:ext uri="{FF2B5EF4-FFF2-40B4-BE49-F238E27FC236}">
                <a16:creationId xmlns:a16="http://schemas.microsoft.com/office/drawing/2014/main" id="{F7CDE257-7FA1-F555-5570-409B31E54D66}"/>
              </a:ext>
            </a:extLst>
          </p:cNvPr>
          <p:cNvSpPr txBox="1"/>
          <p:nvPr/>
        </p:nvSpPr>
        <p:spPr bwMode="auto">
          <a:xfrm>
            <a:off x="5973819" y="5435059"/>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429" name="TextBox 428">
            <a:extLst>
              <a:ext uri="{FF2B5EF4-FFF2-40B4-BE49-F238E27FC236}">
                <a16:creationId xmlns:a16="http://schemas.microsoft.com/office/drawing/2014/main" id="{6374B401-6838-D9EA-20B2-CE5E27BD8F97}"/>
              </a:ext>
            </a:extLst>
          </p:cNvPr>
          <p:cNvSpPr txBox="1"/>
          <p:nvPr/>
        </p:nvSpPr>
        <p:spPr bwMode="auto">
          <a:xfrm>
            <a:off x="6871732" y="5668079"/>
            <a:ext cx="5006912" cy="46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3028950" algn="l"/>
                <a:tab pos="3278188" algn="l"/>
                <a:tab pos="3486150" algn="l"/>
                <a:tab pos="3743325" algn="l"/>
                <a:tab pos="4002088" algn="l"/>
                <a:tab pos="4241800" algn="l"/>
                <a:tab pos="4451350" algn="l"/>
                <a:tab pos="4470400" algn="l"/>
              </a:tabLst>
            </a:pPr>
            <a:r>
              <a:rPr lang="en-US" sz="1030" b="0" dirty="0">
                <a:solidFill>
                  <a:schemeClr val="bg1"/>
                </a:solidFill>
                <a:latin typeface="Calibri" panose="020F0502020204030204" pitchFamily="34" charset="0"/>
              </a:rPr>
              <a:t>154 147 139 136 131 128 120 117 114 112 109 105 103	97	64	43	16	5	3	0</a:t>
            </a:r>
          </a:p>
          <a:p>
            <a:pPr algn="l">
              <a:lnSpc>
                <a:spcPct val="120000"/>
              </a:lnSpc>
              <a:spcBef>
                <a:spcPts val="0"/>
              </a:spcBef>
              <a:spcAft>
                <a:spcPct val="0"/>
              </a:spcAft>
              <a:buClrTx/>
              <a:buFontTx/>
              <a:buNone/>
              <a:tabLst>
                <a:tab pos="1397000" algn="l"/>
                <a:tab pos="1622425" algn="l"/>
                <a:tab pos="1858963" algn="l"/>
                <a:tab pos="2101850" algn="l"/>
                <a:tab pos="2335213" algn="l"/>
                <a:tab pos="2574925" algn="l"/>
                <a:tab pos="2792413" algn="l"/>
                <a:tab pos="3028950" algn="l"/>
                <a:tab pos="3278188" algn="l"/>
                <a:tab pos="3517900" algn="l"/>
                <a:tab pos="3776663" algn="l"/>
                <a:tab pos="4002088" algn="l"/>
                <a:tab pos="4241800" algn="l"/>
                <a:tab pos="4470400" algn="l"/>
              </a:tabLst>
            </a:pPr>
            <a:r>
              <a:rPr lang="en-US" sz="1030" b="0" dirty="0">
                <a:solidFill>
                  <a:schemeClr val="bg1"/>
                </a:solidFill>
                <a:latin typeface="Calibri" panose="020F0502020204030204" pitchFamily="34" charset="0"/>
              </a:rPr>
              <a:t>146 139 125 113 101  87	73	66	57	50	48	45	41	35	27	12	3	1	0	0</a:t>
            </a:r>
          </a:p>
        </p:txBody>
      </p:sp>
      <p:sp>
        <p:nvSpPr>
          <p:cNvPr id="430" name="TextBox 429">
            <a:extLst>
              <a:ext uri="{FF2B5EF4-FFF2-40B4-BE49-F238E27FC236}">
                <a16:creationId xmlns:a16="http://schemas.microsoft.com/office/drawing/2014/main" id="{4A6D8517-EF14-1386-CF43-D682B64949D8}"/>
              </a:ext>
            </a:extLst>
          </p:cNvPr>
          <p:cNvSpPr txBox="1"/>
          <p:nvPr/>
        </p:nvSpPr>
        <p:spPr bwMode="auto">
          <a:xfrm>
            <a:off x="5969473" y="5657036"/>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284" name="TextBox 283">
            <a:extLst>
              <a:ext uri="{FF2B5EF4-FFF2-40B4-BE49-F238E27FC236}">
                <a16:creationId xmlns:a16="http://schemas.microsoft.com/office/drawing/2014/main" id="{E3FC15DF-4D9E-318C-F036-7BD421836ECD}"/>
              </a:ext>
            </a:extLst>
          </p:cNvPr>
          <p:cNvSpPr txBox="1"/>
          <p:nvPr/>
        </p:nvSpPr>
        <p:spPr bwMode="auto">
          <a:xfrm>
            <a:off x="2833574"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06" name="TextBox 305">
            <a:extLst>
              <a:ext uri="{FF2B5EF4-FFF2-40B4-BE49-F238E27FC236}">
                <a16:creationId xmlns:a16="http://schemas.microsoft.com/office/drawing/2014/main" id="{6EFB5587-6CA2-0CAA-B23B-47AA4F863463}"/>
              </a:ext>
            </a:extLst>
          </p:cNvPr>
          <p:cNvSpPr txBox="1"/>
          <p:nvPr/>
        </p:nvSpPr>
        <p:spPr bwMode="auto">
          <a:xfrm>
            <a:off x="8483260"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Tree>
    <p:extLst>
      <p:ext uri="{BB962C8B-B14F-4D97-AF65-F5344CB8AC3E}">
        <p14:creationId xmlns:p14="http://schemas.microsoft.com/office/powerpoint/2010/main" val="1058587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ARASENS: Time to CRPC by Disease Risk</a:t>
            </a:r>
          </a:p>
        </p:txBody>
      </p:sp>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ASCO GU 2023. Abstr 15.</a:t>
            </a:r>
          </a:p>
        </p:txBody>
      </p:sp>
      <p:sp>
        <p:nvSpPr>
          <p:cNvPr id="9" name="TextBox 8">
            <a:extLst>
              <a:ext uri="{FF2B5EF4-FFF2-40B4-BE49-F238E27FC236}">
                <a16:creationId xmlns:a16="http://schemas.microsoft.com/office/drawing/2014/main" id="{1628F24B-6262-1756-8E11-44BB277148DC}"/>
              </a:ext>
            </a:extLst>
          </p:cNvPr>
          <p:cNvSpPr txBox="1"/>
          <p:nvPr/>
        </p:nvSpPr>
        <p:spPr bwMode="auto">
          <a:xfrm>
            <a:off x="1561648" y="1496633"/>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High-Risk Disease</a:t>
            </a:r>
          </a:p>
        </p:txBody>
      </p:sp>
      <p:sp>
        <p:nvSpPr>
          <p:cNvPr id="11" name="TextBox 10">
            <a:extLst>
              <a:ext uri="{FF2B5EF4-FFF2-40B4-BE49-F238E27FC236}">
                <a16:creationId xmlns:a16="http://schemas.microsoft.com/office/drawing/2014/main" id="{F4B150C9-2818-A494-FC31-B20C57B2C34C}"/>
              </a:ext>
            </a:extLst>
          </p:cNvPr>
          <p:cNvSpPr txBox="1"/>
          <p:nvPr/>
        </p:nvSpPr>
        <p:spPr bwMode="auto">
          <a:xfrm>
            <a:off x="7231997" y="1496633"/>
            <a:ext cx="43099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Low-Risk Disease</a:t>
            </a:r>
          </a:p>
        </p:txBody>
      </p:sp>
      <p:sp>
        <p:nvSpPr>
          <p:cNvPr id="6" name="TextBox 5">
            <a:extLst>
              <a:ext uri="{FF2B5EF4-FFF2-40B4-BE49-F238E27FC236}">
                <a16:creationId xmlns:a16="http://schemas.microsoft.com/office/drawing/2014/main" id="{DAE64BB5-5205-9A0B-19A5-215362B539C3}"/>
              </a:ext>
            </a:extLst>
          </p:cNvPr>
          <p:cNvSpPr txBox="1"/>
          <p:nvPr/>
        </p:nvSpPr>
        <p:spPr bwMode="auto">
          <a:xfrm rot="16200000">
            <a:off x="-899036" y="3166608"/>
            <a:ext cx="34133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7" name="TextBox 6">
            <a:extLst>
              <a:ext uri="{FF2B5EF4-FFF2-40B4-BE49-F238E27FC236}">
                <a16:creationId xmlns:a16="http://schemas.microsoft.com/office/drawing/2014/main" id="{BF3B63F1-35B1-D9B2-91F6-2903C8B2EBEF}"/>
              </a:ext>
            </a:extLst>
          </p:cNvPr>
          <p:cNvSpPr txBox="1"/>
          <p:nvPr/>
        </p:nvSpPr>
        <p:spPr bwMode="auto">
          <a:xfrm rot="16200000">
            <a:off x="4972651" y="3224773"/>
            <a:ext cx="30684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grpSp>
        <p:nvGrpSpPr>
          <p:cNvPr id="36" name="Group 35">
            <a:extLst>
              <a:ext uri="{FF2B5EF4-FFF2-40B4-BE49-F238E27FC236}">
                <a16:creationId xmlns:a16="http://schemas.microsoft.com/office/drawing/2014/main" id="{F5B026A0-F1BC-922C-7B50-AD69364D6952}"/>
              </a:ext>
            </a:extLst>
          </p:cNvPr>
          <p:cNvGrpSpPr/>
          <p:nvPr/>
        </p:nvGrpSpPr>
        <p:grpSpPr>
          <a:xfrm>
            <a:off x="1398492" y="4775549"/>
            <a:ext cx="4528373" cy="63128"/>
            <a:chOff x="1432676" y="4654015"/>
            <a:chExt cx="4528373" cy="329813"/>
          </a:xfrm>
        </p:grpSpPr>
        <p:cxnSp>
          <p:nvCxnSpPr>
            <p:cNvPr id="16" name="Straight Connector 15">
              <a:extLst>
                <a:ext uri="{FF2B5EF4-FFF2-40B4-BE49-F238E27FC236}">
                  <a16:creationId xmlns:a16="http://schemas.microsoft.com/office/drawing/2014/main" id="{14FC8843-4B37-2327-AB5F-E20FED268634}"/>
                </a:ext>
              </a:extLst>
            </p:cNvPr>
            <p:cNvCxnSpPr/>
            <p:nvPr/>
          </p:nvCxnSpPr>
          <p:spPr bwMode="auto">
            <a:xfrm>
              <a:off x="143267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9B85756-A30C-3610-1E8F-741B072A46D1}"/>
                </a:ext>
              </a:extLst>
            </p:cNvPr>
            <p:cNvCxnSpPr/>
            <p:nvPr/>
          </p:nvCxnSpPr>
          <p:spPr bwMode="auto">
            <a:xfrm>
              <a:off x="167101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08C9BD3-C56B-E080-4B3D-E983135653E6}"/>
                </a:ext>
              </a:extLst>
            </p:cNvPr>
            <p:cNvCxnSpPr/>
            <p:nvPr/>
          </p:nvCxnSpPr>
          <p:spPr bwMode="auto">
            <a:xfrm>
              <a:off x="190934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8FC71DB-B49B-B148-7443-EBBC920A82B1}"/>
                </a:ext>
              </a:extLst>
            </p:cNvPr>
            <p:cNvCxnSpPr/>
            <p:nvPr/>
          </p:nvCxnSpPr>
          <p:spPr bwMode="auto">
            <a:xfrm>
              <a:off x="214768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53F40F6-D5B0-40A7-240E-6EF638959C54}"/>
                </a:ext>
              </a:extLst>
            </p:cNvPr>
            <p:cNvCxnSpPr/>
            <p:nvPr/>
          </p:nvCxnSpPr>
          <p:spPr bwMode="auto">
            <a:xfrm>
              <a:off x="238601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843FDA6-3505-BC36-0E2E-60E39150D166}"/>
                </a:ext>
              </a:extLst>
            </p:cNvPr>
            <p:cNvCxnSpPr/>
            <p:nvPr/>
          </p:nvCxnSpPr>
          <p:spPr bwMode="auto">
            <a:xfrm>
              <a:off x="262435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058DB81-BCBA-8A18-5FF9-B6DE27E23C3F}"/>
                </a:ext>
              </a:extLst>
            </p:cNvPr>
            <p:cNvCxnSpPr/>
            <p:nvPr/>
          </p:nvCxnSpPr>
          <p:spPr bwMode="auto">
            <a:xfrm>
              <a:off x="286268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82506C4-83B2-1603-B2BD-C9FA4A748388}"/>
                </a:ext>
              </a:extLst>
            </p:cNvPr>
            <p:cNvCxnSpPr/>
            <p:nvPr/>
          </p:nvCxnSpPr>
          <p:spPr bwMode="auto">
            <a:xfrm>
              <a:off x="310102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39C3352-1F4A-D61B-B63D-AC6A3A7D6AB1}"/>
                </a:ext>
              </a:extLst>
            </p:cNvPr>
            <p:cNvCxnSpPr/>
            <p:nvPr/>
          </p:nvCxnSpPr>
          <p:spPr bwMode="auto">
            <a:xfrm>
              <a:off x="333935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F58FFD5-D99F-A83A-6DF9-F8EEA845A314}"/>
                </a:ext>
              </a:extLst>
            </p:cNvPr>
            <p:cNvCxnSpPr/>
            <p:nvPr/>
          </p:nvCxnSpPr>
          <p:spPr bwMode="auto">
            <a:xfrm>
              <a:off x="357769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E5E3F1D-0B45-6192-EA6F-D7EDC0235F38}"/>
                </a:ext>
              </a:extLst>
            </p:cNvPr>
            <p:cNvCxnSpPr/>
            <p:nvPr/>
          </p:nvCxnSpPr>
          <p:spPr bwMode="auto">
            <a:xfrm>
              <a:off x="381602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927BDFA-3DE6-3339-AE44-F3359D08B700}"/>
                </a:ext>
              </a:extLst>
            </p:cNvPr>
            <p:cNvCxnSpPr/>
            <p:nvPr/>
          </p:nvCxnSpPr>
          <p:spPr bwMode="auto">
            <a:xfrm>
              <a:off x="405436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F141B54-6A37-068B-7E1A-1A4D0531F1CC}"/>
                </a:ext>
              </a:extLst>
            </p:cNvPr>
            <p:cNvCxnSpPr/>
            <p:nvPr/>
          </p:nvCxnSpPr>
          <p:spPr bwMode="auto">
            <a:xfrm>
              <a:off x="429269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CF16101-A3F5-6475-86FF-E9C62A7BD0BF}"/>
                </a:ext>
              </a:extLst>
            </p:cNvPr>
            <p:cNvCxnSpPr/>
            <p:nvPr/>
          </p:nvCxnSpPr>
          <p:spPr bwMode="auto">
            <a:xfrm>
              <a:off x="453103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2C28968-5A17-DEC0-D2CA-514EA402ED14}"/>
                </a:ext>
              </a:extLst>
            </p:cNvPr>
            <p:cNvCxnSpPr/>
            <p:nvPr/>
          </p:nvCxnSpPr>
          <p:spPr bwMode="auto">
            <a:xfrm>
              <a:off x="476936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027D9E1-CE51-F208-CE81-A5609035881C}"/>
                </a:ext>
              </a:extLst>
            </p:cNvPr>
            <p:cNvCxnSpPr/>
            <p:nvPr/>
          </p:nvCxnSpPr>
          <p:spPr bwMode="auto">
            <a:xfrm>
              <a:off x="500770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37B9AFE-3B31-2F2E-3A11-8E0070F6A81B}"/>
                </a:ext>
              </a:extLst>
            </p:cNvPr>
            <p:cNvCxnSpPr/>
            <p:nvPr/>
          </p:nvCxnSpPr>
          <p:spPr bwMode="auto">
            <a:xfrm>
              <a:off x="524603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AFED092-28AE-BBB2-DFDA-FF4F26EE1E25}"/>
                </a:ext>
              </a:extLst>
            </p:cNvPr>
            <p:cNvCxnSpPr/>
            <p:nvPr/>
          </p:nvCxnSpPr>
          <p:spPr bwMode="auto">
            <a:xfrm>
              <a:off x="5484371"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428286E-B5A4-EC85-C1CA-8C10FC8F4C0F}"/>
                </a:ext>
              </a:extLst>
            </p:cNvPr>
            <p:cNvCxnSpPr/>
            <p:nvPr/>
          </p:nvCxnSpPr>
          <p:spPr bwMode="auto">
            <a:xfrm>
              <a:off x="5722706" y="4654015"/>
              <a:ext cx="0" cy="329813"/>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711F93D-9AB2-4A22-2B93-7BC2C0E1B8A6}"/>
                </a:ext>
              </a:extLst>
            </p:cNvPr>
            <p:cNvCxnSpPr/>
            <p:nvPr/>
          </p:nvCxnSpPr>
          <p:spPr bwMode="auto">
            <a:xfrm>
              <a:off x="5961049" y="4654015"/>
              <a:ext cx="0" cy="329813"/>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DF9A4A45-2364-B7B4-C343-7AFBA1376DF2}"/>
              </a:ext>
            </a:extLst>
          </p:cNvPr>
          <p:cNvGrpSpPr/>
          <p:nvPr/>
        </p:nvGrpSpPr>
        <p:grpSpPr>
          <a:xfrm>
            <a:off x="1316675" y="2065758"/>
            <a:ext cx="82964" cy="2701720"/>
            <a:chOff x="1130826" y="1944225"/>
            <a:chExt cx="302997" cy="2701720"/>
          </a:xfrm>
        </p:grpSpPr>
        <p:cxnSp>
          <p:nvCxnSpPr>
            <p:cNvPr id="38" name="Straight Connector 37">
              <a:extLst>
                <a:ext uri="{FF2B5EF4-FFF2-40B4-BE49-F238E27FC236}">
                  <a16:creationId xmlns:a16="http://schemas.microsoft.com/office/drawing/2014/main" id="{EDC1E57A-D97E-015A-51A3-8C4F735F5186}"/>
                </a:ext>
              </a:extLst>
            </p:cNvPr>
            <p:cNvCxnSpPr>
              <a:cxnSpLocks/>
            </p:cNvCxnSpPr>
            <p:nvPr/>
          </p:nvCxnSpPr>
          <p:spPr bwMode="auto">
            <a:xfrm>
              <a:off x="1130826" y="4645945"/>
              <a:ext cx="30299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9F37ECD-43B6-1DF8-B025-C5A5BF12C776}"/>
                </a:ext>
              </a:extLst>
            </p:cNvPr>
            <p:cNvCxnSpPr>
              <a:cxnSpLocks/>
            </p:cNvCxnSpPr>
            <p:nvPr/>
          </p:nvCxnSpPr>
          <p:spPr bwMode="auto">
            <a:xfrm>
              <a:off x="1130826" y="4099469"/>
              <a:ext cx="30299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101B7C1-7C60-EC9A-BD48-97DCA4E0E003}"/>
                </a:ext>
              </a:extLst>
            </p:cNvPr>
            <p:cNvCxnSpPr>
              <a:cxnSpLocks/>
            </p:cNvCxnSpPr>
            <p:nvPr/>
          </p:nvCxnSpPr>
          <p:spPr bwMode="auto">
            <a:xfrm>
              <a:off x="1130826" y="3560658"/>
              <a:ext cx="30299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E5A5CC4-ACBA-E658-F8D0-286379AFAE30}"/>
                </a:ext>
              </a:extLst>
            </p:cNvPr>
            <p:cNvCxnSpPr>
              <a:cxnSpLocks/>
            </p:cNvCxnSpPr>
            <p:nvPr/>
          </p:nvCxnSpPr>
          <p:spPr bwMode="auto">
            <a:xfrm>
              <a:off x="1130826" y="3021847"/>
              <a:ext cx="30299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7428979-535C-806B-14B2-68570D3DE494}"/>
                </a:ext>
              </a:extLst>
            </p:cNvPr>
            <p:cNvCxnSpPr>
              <a:cxnSpLocks/>
            </p:cNvCxnSpPr>
            <p:nvPr/>
          </p:nvCxnSpPr>
          <p:spPr bwMode="auto">
            <a:xfrm>
              <a:off x="1130826" y="2483036"/>
              <a:ext cx="30299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CC97A1B-FBE9-7F38-9920-CD1038C3EAC8}"/>
                </a:ext>
              </a:extLst>
            </p:cNvPr>
            <p:cNvCxnSpPr>
              <a:cxnSpLocks/>
            </p:cNvCxnSpPr>
            <p:nvPr/>
          </p:nvCxnSpPr>
          <p:spPr bwMode="auto">
            <a:xfrm>
              <a:off x="1130826" y="1944225"/>
              <a:ext cx="302997" cy="0"/>
            </a:xfrm>
            <a:prstGeom prst="line">
              <a:avLst/>
            </a:prstGeom>
            <a:noFill/>
            <a:ln w="28575" cap="flat" cmpd="sng" algn="ctr">
              <a:solidFill>
                <a:schemeClr val="bg1"/>
              </a:solidFill>
              <a:prstDash val="solid"/>
              <a:round/>
              <a:headEnd type="none" w="med" len="med"/>
              <a:tailEnd type="none" w="med" len="med"/>
            </a:ln>
            <a:effectLst/>
          </p:spPr>
        </p:cxnSp>
      </p:grpSp>
      <p:sp>
        <p:nvSpPr>
          <p:cNvPr id="47" name="TextBox 46">
            <a:extLst>
              <a:ext uri="{FF2B5EF4-FFF2-40B4-BE49-F238E27FC236}">
                <a16:creationId xmlns:a16="http://schemas.microsoft.com/office/drawing/2014/main" id="{AB735671-21C1-DED5-D17E-417005D8D18A}"/>
              </a:ext>
            </a:extLst>
          </p:cNvPr>
          <p:cNvSpPr txBox="1"/>
          <p:nvPr/>
        </p:nvSpPr>
        <p:spPr bwMode="auto">
          <a:xfrm>
            <a:off x="1257150" y="4787340"/>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EA25D502-D04C-790D-E0A3-1F17A7390540}"/>
              </a:ext>
            </a:extLst>
          </p:cNvPr>
          <p:cNvSpPr txBox="1"/>
          <p:nvPr/>
        </p:nvSpPr>
        <p:spPr bwMode="auto">
          <a:xfrm>
            <a:off x="1503335" y="4787340"/>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49" name="TextBox 48">
            <a:extLst>
              <a:ext uri="{FF2B5EF4-FFF2-40B4-BE49-F238E27FC236}">
                <a16:creationId xmlns:a16="http://schemas.microsoft.com/office/drawing/2014/main" id="{8C2E0934-7690-FC73-05A5-58834D3BC315}"/>
              </a:ext>
            </a:extLst>
          </p:cNvPr>
          <p:cNvSpPr txBox="1"/>
          <p:nvPr/>
        </p:nvSpPr>
        <p:spPr bwMode="auto">
          <a:xfrm>
            <a:off x="1732772" y="4787340"/>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grpSp>
        <p:nvGrpSpPr>
          <p:cNvPr id="293" name="Group 292">
            <a:extLst>
              <a:ext uri="{FF2B5EF4-FFF2-40B4-BE49-F238E27FC236}">
                <a16:creationId xmlns:a16="http://schemas.microsoft.com/office/drawing/2014/main" id="{95775150-F954-55F4-99A9-CBD59868974B}"/>
              </a:ext>
            </a:extLst>
          </p:cNvPr>
          <p:cNvGrpSpPr/>
          <p:nvPr/>
        </p:nvGrpSpPr>
        <p:grpSpPr>
          <a:xfrm>
            <a:off x="1694544" y="2115288"/>
            <a:ext cx="3890928" cy="2204216"/>
            <a:chOff x="1728728" y="1993755"/>
            <a:chExt cx="3890928" cy="2204216"/>
          </a:xfrm>
        </p:grpSpPr>
        <p:grpSp>
          <p:nvGrpSpPr>
            <p:cNvPr id="292" name="Group 291">
              <a:extLst>
                <a:ext uri="{FF2B5EF4-FFF2-40B4-BE49-F238E27FC236}">
                  <a16:creationId xmlns:a16="http://schemas.microsoft.com/office/drawing/2014/main" id="{DD29B75C-0B0B-8D50-4683-C803C32F4097}"/>
                </a:ext>
              </a:extLst>
            </p:cNvPr>
            <p:cNvGrpSpPr/>
            <p:nvPr/>
          </p:nvGrpSpPr>
          <p:grpSpPr>
            <a:xfrm>
              <a:off x="4043064" y="3921720"/>
              <a:ext cx="1576592" cy="276251"/>
              <a:chOff x="4043064" y="3921720"/>
              <a:chExt cx="1576592" cy="276251"/>
            </a:xfrm>
          </p:grpSpPr>
          <p:sp>
            <p:nvSpPr>
              <p:cNvPr id="214" name="Oval 213">
                <a:extLst>
                  <a:ext uri="{FF2B5EF4-FFF2-40B4-BE49-F238E27FC236}">
                    <a16:creationId xmlns:a16="http://schemas.microsoft.com/office/drawing/2014/main" id="{1272330D-7CB6-3E56-486E-0DE9D6CD5468}"/>
                  </a:ext>
                </a:extLst>
              </p:cNvPr>
              <p:cNvSpPr/>
              <p:nvPr/>
            </p:nvSpPr>
            <p:spPr bwMode="auto">
              <a:xfrm>
                <a:off x="5573937" y="41522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F9BF241C-3E4E-992C-DA20-4219EBFBCBDC}"/>
                  </a:ext>
                </a:extLst>
              </p:cNvPr>
              <p:cNvSpPr/>
              <p:nvPr/>
            </p:nvSpPr>
            <p:spPr bwMode="auto">
              <a:xfrm>
                <a:off x="5551256" y="41522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E0783070-8993-393A-26EB-B1159B93D3EA}"/>
                  </a:ext>
                </a:extLst>
              </p:cNvPr>
              <p:cNvSpPr/>
              <p:nvPr/>
            </p:nvSpPr>
            <p:spPr bwMode="auto">
              <a:xfrm>
                <a:off x="5339965" y="415225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FCC4D30B-D1BE-CEAC-5BFD-452E2E7338BF}"/>
                  </a:ext>
                </a:extLst>
              </p:cNvPr>
              <p:cNvSpPr/>
              <p:nvPr/>
            </p:nvSpPr>
            <p:spPr bwMode="auto">
              <a:xfrm>
                <a:off x="5292314" y="40878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DFC66D2B-6178-4ED5-EF56-E37FEB305AB5}"/>
                  </a:ext>
                </a:extLst>
              </p:cNvPr>
              <p:cNvSpPr/>
              <p:nvPr/>
            </p:nvSpPr>
            <p:spPr bwMode="auto">
              <a:xfrm>
                <a:off x="5142919" y="40878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87CFC745-60BB-3B7C-22AA-0A3CFBBB2EEB}"/>
                  </a:ext>
                </a:extLst>
              </p:cNvPr>
              <p:cNvSpPr/>
              <p:nvPr/>
            </p:nvSpPr>
            <p:spPr bwMode="auto">
              <a:xfrm>
                <a:off x="5127464" y="40878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EE94D11C-226D-D4EE-BFEF-4899C1D3C2E3}"/>
                  </a:ext>
                </a:extLst>
              </p:cNvPr>
              <p:cNvSpPr/>
              <p:nvPr/>
            </p:nvSpPr>
            <p:spPr bwMode="auto">
              <a:xfrm>
                <a:off x="5106858" y="408785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7FEB9695-0796-F358-6F1B-DBA228FEFED1}"/>
                  </a:ext>
                </a:extLst>
              </p:cNvPr>
              <p:cNvSpPr/>
              <p:nvPr/>
            </p:nvSpPr>
            <p:spPr bwMode="auto">
              <a:xfrm>
                <a:off x="4920115" y="405437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0D9B6C91-99FC-1789-DFDB-784B85A0FF6F}"/>
                  </a:ext>
                </a:extLst>
              </p:cNvPr>
              <p:cNvSpPr/>
              <p:nvPr/>
            </p:nvSpPr>
            <p:spPr bwMode="auto">
              <a:xfrm>
                <a:off x="4907236" y="404793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96B3D425-437A-ADE2-6666-21CB45B0AEDC}"/>
                  </a:ext>
                </a:extLst>
              </p:cNvPr>
              <p:cNvSpPr/>
              <p:nvPr/>
            </p:nvSpPr>
            <p:spPr bwMode="auto">
              <a:xfrm>
                <a:off x="4882766" y="403505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B68DB3C0-54B7-CF4E-C343-97F47FD02F05}"/>
                  </a:ext>
                </a:extLst>
              </p:cNvPr>
              <p:cNvSpPr/>
              <p:nvPr/>
            </p:nvSpPr>
            <p:spPr bwMode="auto">
              <a:xfrm>
                <a:off x="4828675" y="403247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3184159E-D491-CE1B-133D-EF20EB8E9D82}"/>
                  </a:ext>
                </a:extLst>
              </p:cNvPr>
              <p:cNvSpPr/>
              <p:nvPr/>
            </p:nvSpPr>
            <p:spPr bwMode="auto">
              <a:xfrm>
                <a:off x="4696022" y="403247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6AECE45E-BC89-EF66-0CCE-0FC90F4ED06C}"/>
                  </a:ext>
                </a:extLst>
              </p:cNvPr>
              <p:cNvSpPr/>
              <p:nvPr/>
            </p:nvSpPr>
            <p:spPr bwMode="auto">
              <a:xfrm>
                <a:off x="4674128" y="403247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DD3035FC-3DEB-58EC-186D-35F4D69AC488}"/>
                  </a:ext>
                </a:extLst>
              </p:cNvPr>
              <p:cNvSpPr/>
              <p:nvPr/>
            </p:nvSpPr>
            <p:spPr bwMode="auto">
              <a:xfrm>
                <a:off x="4666401" y="400414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87697F32-ACFA-21EC-AF1E-1618BF4B753F}"/>
                  </a:ext>
                </a:extLst>
              </p:cNvPr>
              <p:cNvSpPr/>
              <p:nvPr/>
            </p:nvSpPr>
            <p:spPr bwMode="auto">
              <a:xfrm>
                <a:off x="4571098" y="400414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CE52ACFB-4737-F546-8D10-E67072E11464}"/>
                  </a:ext>
                </a:extLst>
              </p:cNvPr>
              <p:cNvSpPr/>
              <p:nvPr/>
            </p:nvSpPr>
            <p:spPr bwMode="auto">
              <a:xfrm>
                <a:off x="4452612" y="396937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7AE11D36-548F-4267-9F9D-AE772791937E}"/>
                  </a:ext>
                </a:extLst>
              </p:cNvPr>
              <p:cNvSpPr/>
              <p:nvPr/>
            </p:nvSpPr>
            <p:spPr bwMode="auto">
              <a:xfrm>
                <a:off x="4406249" y="396937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287DC83F-E2F0-2E83-A6E0-2552BE35D2DD}"/>
                  </a:ext>
                </a:extLst>
              </p:cNvPr>
              <p:cNvSpPr/>
              <p:nvPr/>
            </p:nvSpPr>
            <p:spPr bwMode="auto">
              <a:xfrm>
                <a:off x="4319960" y="396937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8EC90FF9-8602-F037-3581-5C7AD046781F}"/>
                  </a:ext>
                </a:extLst>
              </p:cNvPr>
              <p:cNvSpPr/>
              <p:nvPr/>
            </p:nvSpPr>
            <p:spPr bwMode="auto">
              <a:xfrm>
                <a:off x="4124201" y="392172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E91FF5FF-F712-F7B1-3FA0-1DA97D68DE37}"/>
                  </a:ext>
                </a:extLst>
              </p:cNvPr>
              <p:cNvSpPr/>
              <p:nvPr/>
            </p:nvSpPr>
            <p:spPr bwMode="auto">
              <a:xfrm>
                <a:off x="4043064" y="392172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1" name="Group 290">
              <a:extLst>
                <a:ext uri="{FF2B5EF4-FFF2-40B4-BE49-F238E27FC236}">
                  <a16:creationId xmlns:a16="http://schemas.microsoft.com/office/drawing/2014/main" id="{0A8B727E-A69A-64A8-8D82-A24FF0C9CA0B}"/>
                </a:ext>
              </a:extLst>
            </p:cNvPr>
            <p:cNvGrpSpPr/>
            <p:nvPr/>
          </p:nvGrpSpPr>
          <p:grpSpPr>
            <a:xfrm>
              <a:off x="1728728" y="1993755"/>
              <a:ext cx="2059977" cy="1875805"/>
              <a:chOff x="1728728" y="1993755"/>
              <a:chExt cx="2059977" cy="1875805"/>
            </a:xfrm>
          </p:grpSpPr>
          <p:sp>
            <p:nvSpPr>
              <p:cNvPr id="239" name="Oval 238">
                <a:extLst>
                  <a:ext uri="{FF2B5EF4-FFF2-40B4-BE49-F238E27FC236}">
                    <a16:creationId xmlns:a16="http://schemas.microsoft.com/office/drawing/2014/main" id="{394147B0-CF7F-4F95-C312-6ACDEB4B82F0}"/>
                  </a:ext>
                </a:extLst>
              </p:cNvPr>
              <p:cNvSpPr/>
              <p:nvPr/>
            </p:nvSpPr>
            <p:spPr bwMode="auto">
              <a:xfrm>
                <a:off x="3742986" y="382384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B16183EB-F863-CA60-02AC-387FFDBE5259}"/>
                  </a:ext>
                </a:extLst>
              </p:cNvPr>
              <p:cNvSpPr/>
              <p:nvPr/>
            </p:nvSpPr>
            <p:spPr bwMode="auto">
              <a:xfrm>
                <a:off x="3589727" y="381997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1819AFC8-F657-10E9-E1A1-CF875A2AFF98}"/>
                  </a:ext>
                </a:extLst>
              </p:cNvPr>
              <p:cNvSpPr/>
              <p:nvPr/>
            </p:nvSpPr>
            <p:spPr bwMode="auto">
              <a:xfrm>
                <a:off x="3580712" y="374785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Oval 241">
                <a:extLst>
                  <a:ext uri="{FF2B5EF4-FFF2-40B4-BE49-F238E27FC236}">
                    <a16:creationId xmlns:a16="http://schemas.microsoft.com/office/drawing/2014/main" id="{5F3A6FC8-9A64-1F76-2576-25FFC632C68C}"/>
                  </a:ext>
                </a:extLst>
              </p:cNvPr>
              <p:cNvSpPr/>
              <p:nvPr/>
            </p:nvSpPr>
            <p:spPr bwMode="auto">
              <a:xfrm>
                <a:off x="3531772" y="371179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Oval 242">
                <a:extLst>
                  <a:ext uri="{FF2B5EF4-FFF2-40B4-BE49-F238E27FC236}">
                    <a16:creationId xmlns:a16="http://schemas.microsoft.com/office/drawing/2014/main" id="{CD9AEE2E-CBF4-59EC-409C-C12610D58B9F}"/>
                  </a:ext>
                </a:extLst>
              </p:cNvPr>
              <p:cNvSpPr/>
              <p:nvPr/>
            </p:nvSpPr>
            <p:spPr bwMode="auto">
              <a:xfrm>
                <a:off x="3440332" y="371179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Oval 243">
                <a:extLst>
                  <a:ext uri="{FF2B5EF4-FFF2-40B4-BE49-F238E27FC236}">
                    <a16:creationId xmlns:a16="http://schemas.microsoft.com/office/drawing/2014/main" id="{A6BDDCE5-13C9-2ED2-EC36-57F72826C920}"/>
                  </a:ext>
                </a:extLst>
              </p:cNvPr>
              <p:cNvSpPr/>
              <p:nvPr/>
            </p:nvSpPr>
            <p:spPr bwMode="auto">
              <a:xfrm>
                <a:off x="3357907" y="368217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Oval 244">
                <a:extLst>
                  <a:ext uri="{FF2B5EF4-FFF2-40B4-BE49-F238E27FC236}">
                    <a16:creationId xmlns:a16="http://schemas.microsoft.com/office/drawing/2014/main" id="{DAA8945B-A083-40BD-242A-5F5CBF4D7671}"/>
                  </a:ext>
                </a:extLst>
              </p:cNvPr>
              <p:cNvSpPr/>
              <p:nvPr/>
            </p:nvSpPr>
            <p:spPr bwMode="auto">
              <a:xfrm>
                <a:off x="3314119" y="365641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Oval 245">
                <a:extLst>
                  <a:ext uri="{FF2B5EF4-FFF2-40B4-BE49-F238E27FC236}">
                    <a16:creationId xmlns:a16="http://schemas.microsoft.com/office/drawing/2014/main" id="{DEFCEEAE-6093-AFF3-2AD0-813A93D31522}"/>
                  </a:ext>
                </a:extLst>
              </p:cNvPr>
              <p:cNvSpPr/>
              <p:nvPr/>
            </p:nvSpPr>
            <p:spPr bwMode="auto">
              <a:xfrm>
                <a:off x="3278058" y="364482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Oval 246">
                <a:extLst>
                  <a:ext uri="{FF2B5EF4-FFF2-40B4-BE49-F238E27FC236}">
                    <a16:creationId xmlns:a16="http://schemas.microsoft.com/office/drawing/2014/main" id="{26E73A4A-EDFA-F447-1FB2-E14058DBC373}"/>
                  </a:ext>
                </a:extLst>
              </p:cNvPr>
              <p:cNvSpPr/>
              <p:nvPr/>
            </p:nvSpPr>
            <p:spPr bwMode="auto">
              <a:xfrm>
                <a:off x="3257451" y="363194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Oval 247">
                <a:extLst>
                  <a:ext uri="{FF2B5EF4-FFF2-40B4-BE49-F238E27FC236}">
                    <a16:creationId xmlns:a16="http://schemas.microsoft.com/office/drawing/2014/main" id="{B6E03BBC-1F66-0707-7770-15AF7D8BC06A}"/>
                  </a:ext>
                </a:extLst>
              </p:cNvPr>
              <p:cNvSpPr/>
              <p:nvPr/>
            </p:nvSpPr>
            <p:spPr bwMode="auto">
              <a:xfrm>
                <a:off x="3175026" y="362293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Oval 248">
                <a:extLst>
                  <a:ext uri="{FF2B5EF4-FFF2-40B4-BE49-F238E27FC236}">
                    <a16:creationId xmlns:a16="http://schemas.microsoft.com/office/drawing/2014/main" id="{D5622C55-5586-72AF-973A-45300623F909}"/>
                  </a:ext>
                </a:extLst>
              </p:cNvPr>
              <p:cNvSpPr/>
              <p:nvPr/>
            </p:nvSpPr>
            <p:spPr bwMode="auto">
              <a:xfrm>
                <a:off x="3142829" y="354437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Oval 249">
                <a:extLst>
                  <a:ext uri="{FF2B5EF4-FFF2-40B4-BE49-F238E27FC236}">
                    <a16:creationId xmlns:a16="http://schemas.microsoft.com/office/drawing/2014/main" id="{FFA803BC-673D-6ED7-7C10-2436C76C12E5}"/>
                  </a:ext>
                </a:extLst>
              </p:cNvPr>
              <p:cNvSpPr/>
              <p:nvPr/>
            </p:nvSpPr>
            <p:spPr bwMode="auto">
              <a:xfrm>
                <a:off x="3084874" y="352634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Oval 250">
                <a:extLst>
                  <a:ext uri="{FF2B5EF4-FFF2-40B4-BE49-F238E27FC236}">
                    <a16:creationId xmlns:a16="http://schemas.microsoft.com/office/drawing/2014/main" id="{F5C11C56-EE1B-D8B5-82DD-89D46BAEA445}"/>
                  </a:ext>
                </a:extLst>
              </p:cNvPr>
              <p:cNvSpPr/>
              <p:nvPr/>
            </p:nvSpPr>
            <p:spPr bwMode="auto">
              <a:xfrm>
                <a:off x="3019192" y="352634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Oval 251">
                <a:extLst>
                  <a:ext uri="{FF2B5EF4-FFF2-40B4-BE49-F238E27FC236}">
                    <a16:creationId xmlns:a16="http://schemas.microsoft.com/office/drawing/2014/main" id="{6DE115A5-4898-77CD-B782-90C272B3400F}"/>
                  </a:ext>
                </a:extLst>
              </p:cNvPr>
              <p:cNvSpPr/>
              <p:nvPr/>
            </p:nvSpPr>
            <p:spPr bwMode="auto">
              <a:xfrm>
                <a:off x="2925177" y="344649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Oval 252">
                <a:extLst>
                  <a:ext uri="{FF2B5EF4-FFF2-40B4-BE49-F238E27FC236}">
                    <a16:creationId xmlns:a16="http://schemas.microsoft.com/office/drawing/2014/main" id="{A5943645-2C5E-01D9-A1B9-024D947B5D39}"/>
                  </a:ext>
                </a:extLst>
              </p:cNvPr>
              <p:cNvSpPr/>
              <p:nvPr/>
            </p:nvSpPr>
            <p:spPr bwMode="auto">
              <a:xfrm>
                <a:off x="2716539" y="336277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Oval 253">
                <a:extLst>
                  <a:ext uri="{FF2B5EF4-FFF2-40B4-BE49-F238E27FC236}">
                    <a16:creationId xmlns:a16="http://schemas.microsoft.com/office/drawing/2014/main" id="{9746E800-83BB-12D2-654A-371F1150C495}"/>
                  </a:ext>
                </a:extLst>
              </p:cNvPr>
              <p:cNvSpPr/>
              <p:nvPr/>
            </p:nvSpPr>
            <p:spPr bwMode="auto">
              <a:xfrm>
                <a:off x="2690781" y="329065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Oval 254">
                <a:extLst>
                  <a:ext uri="{FF2B5EF4-FFF2-40B4-BE49-F238E27FC236}">
                    <a16:creationId xmlns:a16="http://schemas.microsoft.com/office/drawing/2014/main" id="{57108851-32EC-7571-8C47-69BC71CF95CD}"/>
                  </a:ext>
                </a:extLst>
              </p:cNvPr>
              <p:cNvSpPr/>
              <p:nvPr/>
            </p:nvSpPr>
            <p:spPr bwMode="auto">
              <a:xfrm>
                <a:off x="2648281" y="32636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Oval 255">
                <a:extLst>
                  <a:ext uri="{FF2B5EF4-FFF2-40B4-BE49-F238E27FC236}">
                    <a16:creationId xmlns:a16="http://schemas.microsoft.com/office/drawing/2014/main" id="{3B64D1C4-4E2A-F717-AF4C-0C8A6F150A86}"/>
                  </a:ext>
                </a:extLst>
              </p:cNvPr>
              <p:cNvSpPr/>
              <p:nvPr/>
            </p:nvSpPr>
            <p:spPr bwMode="auto">
              <a:xfrm>
                <a:off x="2626386" y="32636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Oval 256">
                <a:extLst>
                  <a:ext uri="{FF2B5EF4-FFF2-40B4-BE49-F238E27FC236}">
                    <a16:creationId xmlns:a16="http://schemas.microsoft.com/office/drawing/2014/main" id="{48BC4673-5A0C-EF23-BC3E-540584333156}"/>
                  </a:ext>
                </a:extLst>
              </p:cNvPr>
              <p:cNvSpPr/>
              <p:nvPr/>
            </p:nvSpPr>
            <p:spPr bwMode="auto">
              <a:xfrm>
                <a:off x="2617371" y="32636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Oval 257">
                <a:extLst>
                  <a:ext uri="{FF2B5EF4-FFF2-40B4-BE49-F238E27FC236}">
                    <a16:creationId xmlns:a16="http://schemas.microsoft.com/office/drawing/2014/main" id="{3E302A47-5DE8-49F8-980C-1158F1CEA86E}"/>
                  </a:ext>
                </a:extLst>
              </p:cNvPr>
              <p:cNvSpPr/>
              <p:nvPr/>
            </p:nvSpPr>
            <p:spPr bwMode="auto">
              <a:xfrm>
                <a:off x="2612220" y="323527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9" name="Oval 258">
                <a:extLst>
                  <a:ext uri="{FF2B5EF4-FFF2-40B4-BE49-F238E27FC236}">
                    <a16:creationId xmlns:a16="http://schemas.microsoft.com/office/drawing/2014/main" id="{6C357598-91D2-0595-35CE-143D6AB3DCAA}"/>
                  </a:ext>
                </a:extLst>
              </p:cNvPr>
              <p:cNvSpPr/>
              <p:nvPr/>
            </p:nvSpPr>
            <p:spPr bwMode="auto">
              <a:xfrm>
                <a:off x="2550401" y="322111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Oval 259">
                <a:extLst>
                  <a:ext uri="{FF2B5EF4-FFF2-40B4-BE49-F238E27FC236}">
                    <a16:creationId xmlns:a16="http://schemas.microsoft.com/office/drawing/2014/main" id="{6475CD82-AE6A-9594-9A4E-44E8094DA6C0}"/>
                  </a:ext>
                </a:extLst>
              </p:cNvPr>
              <p:cNvSpPr/>
              <p:nvPr/>
            </p:nvSpPr>
            <p:spPr bwMode="auto">
              <a:xfrm>
                <a:off x="2540098" y="321080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1" name="Oval 260">
                <a:extLst>
                  <a:ext uri="{FF2B5EF4-FFF2-40B4-BE49-F238E27FC236}">
                    <a16:creationId xmlns:a16="http://schemas.microsoft.com/office/drawing/2014/main" id="{C9E4A411-A2EF-961F-6DA9-9550E5F21035}"/>
                  </a:ext>
                </a:extLst>
              </p:cNvPr>
              <p:cNvSpPr/>
              <p:nvPr/>
            </p:nvSpPr>
            <p:spPr bwMode="auto">
              <a:xfrm>
                <a:off x="2453810" y="302020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2" name="Oval 261">
                <a:extLst>
                  <a:ext uri="{FF2B5EF4-FFF2-40B4-BE49-F238E27FC236}">
                    <a16:creationId xmlns:a16="http://schemas.microsoft.com/office/drawing/2014/main" id="{65097A9D-6517-E6A2-196D-58536DE3981A}"/>
                  </a:ext>
                </a:extLst>
              </p:cNvPr>
              <p:cNvSpPr/>
              <p:nvPr/>
            </p:nvSpPr>
            <p:spPr bwMode="auto">
              <a:xfrm>
                <a:off x="2416461" y="302020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3" name="Oval 262">
                <a:extLst>
                  <a:ext uri="{FF2B5EF4-FFF2-40B4-BE49-F238E27FC236}">
                    <a16:creationId xmlns:a16="http://schemas.microsoft.com/office/drawing/2014/main" id="{8C18673C-B635-9301-FC7A-BD6EC47237CF}"/>
                  </a:ext>
                </a:extLst>
              </p:cNvPr>
              <p:cNvSpPr/>
              <p:nvPr/>
            </p:nvSpPr>
            <p:spPr bwMode="auto">
              <a:xfrm>
                <a:off x="2373961" y="301376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Oval 263">
                <a:extLst>
                  <a:ext uri="{FF2B5EF4-FFF2-40B4-BE49-F238E27FC236}">
                    <a16:creationId xmlns:a16="http://schemas.microsoft.com/office/drawing/2014/main" id="{33258364-59AD-0D14-681D-EBFA38DEB0F7}"/>
                  </a:ext>
                </a:extLst>
              </p:cNvPr>
              <p:cNvSpPr/>
              <p:nvPr/>
            </p:nvSpPr>
            <p:spPr bwMode="auto">
              <a:xfrm>
                <a:off x="2276082" y="284633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5" name="Oval 264">
                <a:extLst>
                  <a:ext uri="{FF2B5EF4-FFF2-40B4-BE49-F238E27FC236}">
                    <a16:creationId xmlns:a16="http://schemas.microsoft.com/office/drawing/2014/main" id="{943FD75D-0FA0-B0F1-D4DE-0B5AA016D0F0}"/>
                  </a:ext>
                </a:extLst>
              </p:cNvPr>
              <p:cNvSpPr/>
              <p:nvPr/>
            </p:nvSpPr>
            <p:spPr bwMode="auto">
              <a:xfrm>
                <a:off x="2259340" y="274588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6" name="Oval 265">
                <a:extLst>
                  <a:ext uri="{FF2B5EF4-FFF2-40B4-BE49-F238E27FC236}">
                    <a16:creationId xmlns:a16="http://schemas.microsoft.com/office/drawing/2014/main" id="{38DF5689-B4BF-16CC-475B-38E3577694C4}"/>
                  </a:ext>
                </a:extLst>
              </p:cNvPr>
              <p:cNvSpPr/>
              <p:nvPr/>
            </p:nvSpPr>
            <p:spPr bwMode="auto">
              <a:xfrm>
                <a:off x="2243885" y="273042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Oval 266">
                <a:extLst>
                  <a:ext uri="{FF2B5EF4-FFF2-40B4-BE49-F238E27FC236}">
                    <a16:creationId xmlns:a16="http://schemas.microsoft.com/office/drawing/2014/main" id="{7203A92D-CB83-446D-AF39-E42F6674F270}"/>
                  </a:ext>
                </a:extLst>
              </p:cNvPr>
              <p:cNvSpPr/>
              <p:nvPr/>
            </p:nvSpPr>
            <p:spPr bwMode="auto">
              <a:xfrm>
                <a:off x="2221991" y="272269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8" name="Oval 267">
                <a:extLst>
                  <a:ext uri="{FF2B5EF4-FFF2-40B4-BE49-F238E27FC236}">
                    <a16:creationId xmlns:a16="http://schemas.microsoft.com/office/drawing/2014/main" id="{025B07FD-0BC4-423B-B00D-F8EE93EA8949}"/>
                  </a:ext>
                </a:extLst>
              </p:cNvPr>
              <p:cNvSpPr/>
              <p:nvPr/>
            </p:nvSpPr>
            <p:spPr bwMode="auto">
              <a:xfrm>
                <a:off x="2140854" y="270724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9" name="Oval 268">
                <a:extLst>
                  <a:ext uri="{FF2B5EF4-FFF2-40B4-BE49-F238E27FC236}">
                    <a16:creationId xmlns:a16="http://schemas.microsoft.com/office/drawing/2014/main" id="{FA67DDD1-15FD-281D-0677-C5DA4BDB1757}"/>
                  </a:ext>
                </a:extLst>
              </p:cNvPr>
              <p:cNvSpPr/>
              <p:nvPr/>
            </p:nvSpPr>
            <p:spPr bwMode="auto">
              <a:xfrm>
                <a:off x="2117672" y="269694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0" name="Oval 269">
                <a:extLst>
                  <a:ext uri="{FF2B5EF4-FFF2-40B4-BE49-F238E27FC236}">
                    <a16:creationId xmlns:a16="http://schemas.microsoft.com/office/drawing/2014/main" id="{D19381B2-C842-28D5-B5FF-8B9E2F549C7C}"/>
                  </a:ext>
                </a:extLst>
              </p:cNvPr>
              <p:cNvSpPr/>
              <p:nvPr/>
            </p:nvSpPr>
            <p:spPr bwMode="auto">
              <a:xfrm>
                <a:off x="2094490" y="269178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1" name="Oval 270">
                <a:extLst>
                  <a:ext uri="{FF2B5EF4-FFF2-40B4-BE49-F238E27FC236}">
                    <a16:creationId xmlns:a16="http://schemas.microsoft.com/office/drawing/2014/main" id="{6A85E278-2B41-5D0B-CB7B-E9159BBD7403}"/>
                  </a:ext>
                </a:extLst>
              </p:cNvPr>
              <p:cNvSpPr/>
              <p:nvPr/>
            </p:nvSpPr>
            <p:spPr bwMode="auto">
              <a:xfrm>
                <a:off x="2073884" y="267762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2" name="Oval 271">
                <a:extLst>
                  <a:ext uri="{FF2B5EF4-FFF2-40B4-BE49-F238E27FC236}">
                    <a16:creationId xmlns:a16="http://schemas.microsoft.com/office/drawing/2014/main" id="{9E2E5201-5516-D52D-8383-3A12288F1242}"/>
                  </a:ext>
                </a:extLst>
              </p:cNvPr>
              <p:cNvSpPr/>
              <p:nvPr/>
            </p:nvSpPr>
            <p:spPr bwMode="auto">
              <a:xfrm>
                <a:off x="2068732" y="266989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3" name="Oval 272">
                <a:extLst>
                  <a:ext uri="{FF2B5EF4-FFF2-40B4-BE49-F238E27FC236}">
                    <a16:creationId xmlns:a16="http://schemas.microsoft.com/office/drawing/2014/main" id="{5179D49F-8F87-6E41-CCBB-AE459FCB6F92}"/>
                  </a:ext>
                </a:extLst>
              </p:cNvPr>
              <p:cNvSpPr/>
              <p:nvPr/>
            </p:nvSpPr>
            <p:spPr bwMode="auto">
              <a:xfrm>
                <a:off x="2059716" y="263769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Oval 273">
                <a:extLst>
                  <a:ext uri="{FF2B5EF4-FFF2-40B4-BE49-F238E27FC236}">
                    <a16:creationId xmlns:a16="http://schemas.microsoft.com/office/drawing/2014/main" id="{7C277787-BB57-D819-DF7E-4DE87BC373AE}"/>
                  </a:ext>
                </a:extLst>
              </p:cNvPr>
              <p:cNvSpPr/>
              <p:nvPr/>
            </p:nvSpPr>
            <p:spPr bwMode="auto">
              <a:xfrm>
                <a:off x="2049413" y="258103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5" name="Oval 274">
                <a:extLst>
                  <a:ext uri="{FF2B5EF4-FFF2-40B4-BE49-F238E27FC236}">
                    <a16:creationId xmlns:a16="http://schemas.microsoft.com/office/drawing/2014/main" id="{46153A90-7D9D-AD59-ECF4-35C2EE945A9C}"/>
                  </a:ext>
                </a:extLst>
              </p:cNvPr>
              <p:cNvSpPr/>
              <p:nvPr/>
            </p:nvSpPr>
            <p:spPr bwMode="auto">
              <a:xfrm>
                <a:off x="2046837" y="252050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6" name="Oval 275">
                <a:extLst>
                  <a:ext uri="{FF2B5EF4-FFF2-40B4-BE49-F238E27FC236}">
                    <a16:creationId xmlns:a16="http://schemas.microsoft.com/office/drawing/2014/main" id="{A757B795-FF42-564D-DD31-470ABA176099}"/>
                  </a:ext>
                </a:extLst>
              </p:cNvPr>
              <p:cNvSpPr/>
              <p:nvPr/>
            </p:nvSpPr>
            <p:spPr bwMode="auto">
              <a:xfrm>
                <a:off x="2046837" y="243292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7" name="Oval 276">
                <a:extLst>
                  <a:ext uri="{FF2B5EF4-FFF2-40B4-BE49-F238E27FC236}">
                    <a16:creationId xmlns:a16="http://schemas.microsoft.com/office/drawing/2014/main" id="{EBDADA9F-93FD-6D51-7861-EA34B87FC3A9}"/>
                  </a:ext>
                </a:extLst>
              </p:cNvPr>
              <p:cNvSpPr/>
              <p:nvPr/>
            </p:nvSpPr>
            <p:spPr bwMode="auto">
              <a:xfrm>
                <a:off x="2023655" y="236981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8" name="Oval 277">
                <a:extLst>
                  <a:ext uri="{FF2B5EF4-FFF2-40B4-BE49-F238E27FC236}">
                    <a16:creationId xmlns:a16="http://schemas.microsoft.com/office/drawing/2014/main" id="{D7A5705D-5927-C853-76E0-5787E004E1B0}"/>
                  </a:ext>
                </a:extLst>
              </p:cNvPr>
              <p:cNvSpPr/>
              <p:nvPr/>
            </p:nvSpPr>
            <p:spPr bwMode="auto">
              <a:xfrm>
                <a:off x="1992746" y="233504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9" name="Oval 278">
                <a:extLst>
                  <a:ext uri="{FF2B5EF4-FFF2-40B4-BE49-F238E27FC236}">
                    <a16:creationId xmlns:a16="http://schemas.microsoft.com/office/drawing/2014/main" id="{6CE727D7-3080-BA16-5394-03A64AF5AA3B}"/>
                  </a:ext>
                </a:extLst>
              </p:cNvPr>
              <p:cNvSpPr/>
              <p:nvPr/>
            </p:nvSpPr>
            <p:spPr bwMode="auto">
              <a:xfrm>
                <a:off x="2009488" y="234406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0" name="Oval 279">
                <a:extLst>
                  <a:ext uri="{FF2B5EF4-FFF2-40B4-BE49-F238E27FC236}">
                    <a16:creationId xmlns:a16="http://schemas.microsoft.com/office/drawing/2014/main" id="{66BDC94A-7565-E761-1337-758CA224B277}"/>
                  </a:ext>
                </a:extLst>
              </p:cNvPr>
              <p:cNvSpPr/>
              <p:nvPr/>
            </p:nvSpPr>
            <p:spPr bwMode="auto">
              <a:xfrm>
                <a:off x="1885851" y="227966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Oval 280">
                <a:extLst>
                  <a:ext uri="{FF2B5EF4-FFF2-40B4-BE49-F238E27FC236}">
                    <a16:creationId xmlns:a16="http://schemas.microsoft.com/office/drawing/2014/main" id="{09A22C1D-21D9-0456-F616-D77F8CD8FC8C}"/>
                  </a:ext>
                </a:extLst>
              </p:cNvPr>
              <p:cNvSpPr/>
              <p:nvPr/>
            </p:nvSpPr>
            <p:spPr bwMode="auto">
              <a:xfrm>
                <a:off x="1867820" y="227193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Oval 281">
                <a:extLst>
                  <a:ext uri="{FF2B5EF4-FFF2-40B4-BE49-F238E27FC236}">
                    <a16:creationId xmlns:a16="http://schemas.microsoft.com/office/drawing/2014/main" id="{E6AE0D70-E192-429E-AE29-8FBAB5D7FDC8}"/>
                  </a:ext>
                </a:extLst>
              </p:cNvPr>
              <p:cNvSpPr/>
              <p:nvPr/>
            </p:nvSpPr>
            <p:spPr bwMode="auto">
              <a:xfrm>
                <a:off x="1853654" y="226421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Oval 282">
                <a:extLst>
                  <a:ext uri="{FF2B5EF4-FFF2-40B4-BE49-F238E27FC236}">
                    <a16:creationId xmlns:a16="http://schemas.microsoft.com/office/drawing/2014/main" id="{8F35FE89-26AD-066C-58BD-52BA1273F375}"/>
                  </a:ext>
                </a:extLst>
              </p:cNvPr>
              <p:cNvSpPr/>
              <p:nvPr/>
            </p:nvSpPr>
            <p:spPr bwMode="auto">
              <a:xfrm>
                <a:off x="1844639" y="225262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Oval 283">
                <a:extLst>
                  <a:ext uri="{FF2B5EF4-FFF2-40B4-BE49-F238E27FC236}">
                    <a16:creationId xmlns:a16="http://schemas.microsoft.com/office/drawing/2014/main" id="{0694F31A-24C3-4D9E-FF20-BF0A617065EE}"/>
                  </a:ext>
                </a:extLst>
              </p:cNvPr>
              <p:cNvSpPr/>
              <p:nvPr/>
            </p:nvSpPr>
            <p:spPr bwMode="auto">
              <a:xfrm>
                <a:off x="1829184" y="220239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Oval 284">
                <a:extLst>
                  <a:ext uri="{FF2B5EF4-FFF2-40B4-BE49-F238E27FC236}">
                    <a16:creationId xmlns:a16="http://schemas.microsoft.com/office/drawing/2014/main" id="{28A81657-30B7-0B2B-3862-B3F0157D7C06}"/>
                  </a:ext>
                </a:extLst>
              </p:cNvPr>
              <p:cNvSpPr/>
              <p:nvPr/>
            </p:nvSpPr>
            <p:spPr bwMode="auto">
              <a:xfrm>
                <a:off x="1812441" y="215989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Oval 285">
                <a:extLst>
                  <a:ext uri="{FF2B5EF4-FFF2-40B4-BE49-F238E27FC236}">
                    <a16:creationId xmlns:a16="http://schemas.microsoft.com/office/drawing/2014/main" id="{0690DA5F-CB0C-A2D0-6D4C-5B50D495178D}"/>
                  </a:ext>
                </a:extLst>
              </p:cNvPr>
              <p:cNvSpPr/>
              <p:nvPr/>
            </p:nvSpPr>
            <p:spPr bwMode="auto">
              <a:xfrm>
                <a:off x="1790547" y="2103226"/>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Oval 286">
                <a:extLst>
                  <a:ext uri="{FF2B5EF4-FFF2-40B4-BE49-F238E27FC236}">
                    <a16:creationId xmlns:a16="http://schemas.microsoft.com/office/drawing/2014/main" id="{E6D3755B-16DC-8148-A840-68FF62C74B5D}"/>
                  </a:ext>
                </a:extLst>
              </p:cNvPr>
              <p:cNvSpPr/>
              <p:nvPr/>
            </p:nvSpPr>
            <p:spPr bwMode="auto">
              <a:xfrm>
                <a:off x="1771229" y="208519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Oval 287">
                <a:extLst>
                  <a:ext uri="{FF2B5EF4-FFF2-40B4-BE49-F238E27FC236}">
                    <a16:creationId xmlns:a16="http://schemas.microsoft.com/office/drawing/2014/main" id="{FFA7A4DB-3756-405A-B586-71FDCCFF13EC}"/>
                  </a:ext>
                </a:extLst>
              </p:cNvPr>
              <p:cNvSpPr/>
              <p:nvPr/>
            </p:nvSpPr>
            <p:spPr bwMode="auto">
              <a:xfrm>
                <a:off x="1766077" y="208004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Oval 288">
                <a:extLst>
                  <a:ext uri="{FF2B5EF4-FFF2-40B4-BE49-F238E27FC236}">
                    <a16:creationId xmlns:a16="http://schemas.microsoft.com/office/drawing/2014/main" id="{BF1D4D2D-C82C-8600-CFC1-2B5A31229CA3}"/>
                  </a:ext>
                </a:extLst>
              </p:cNvPr>
              <p:cNvSpPr/>
              <p:nvPr/>
            </p:nvSpPr>
            <p:spPr bwMode="auto">
              <a:xfrm>
                <a:off x="1728728" y="199375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50" name="TextBox 49">
            <a:extLst>
              <a:ext uri="{FF2B5EF4-FFF2-40B4-BE49-F238E27FC236}">
                <a16:creationId xmlns:a16="http://schemas.microsoft.com/office/drawing/2014/main" id="{9011B9A6-636F-63BD-D05D-312C8D17C60B}"/>
              </a:ext>
            </a:extLst>
          </p:cNvPr>
          <p:cNvSpPr txBox="1"/>
          <p:nvPr/>
        </p:nvSpPr>
        <p:spPr bwMode="auto">
          <a:xfrm>
            <a:off x="1970583" y="4787340"/>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51" name="TextBox 50">
            <a:extLst>
              <a:ext uri="{FF2B5EF4-FFF2-40B4-BE49-F238E27FC236}">
                <a16:creationId xmlns:a16="http://schemas.microsoft.com/office/drawing/2014/main" id="{34D21D60-4918-19FF-2A7E-60472A394277}"/>
              </a:ext>
            </a:extLst>
          </p:cNvPr>
          <p:cNvSpPr txBox="1"/>
          <p:nvPr/>
        </p:nvSpPr>
        <p:spPr bwMode="auto">
          <a:xfrm>
            <a:off x="2169755"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2" name="TextBox 51">
            <a:extLst>
              <a:ext uri="{FF2B5EF4-FFF2-40B4-BE49-F238E27FC236}">
                <a16:creationId xmlns:a16="http://schemas.microsoft.com/office/drawing/2014/main" id="{5C6E6248-7262-0A4F-04FE-F3309EEB036D}"/>
              </a:ext>
            </a:extLst>
          </p:cNvPr>
          <p:cNvSpPr txBox="1"/>
          <p:nvPr/>
        </p:nvSpPr>
        <p:spPr bwMode="auto">
          <a:xfrm>
            <a:off x="2407566"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53" name="TextBox 52">
            <a:extLst>
              <a:ext uri="{FF2B5EF4-FFF2-40B4-BE49-F238E27FC236}">
                <a16:creationId xmlns:a16="http://schemas.microsoft.com/office/drawing/2014/main" id="{9658B37A-B4E9-3C41-F4D1-6CF0979D7135}"/>
              </a:ext>
            </a:extLst>
          </p:cNvPr>
          <p:cNvSpPr txBox="1"/>
          <p:nvPr/>
        </p:nvSpPr>
        <p:spPr bwMode="auto">
          <a:xfrm>
            <a:off x="2647051"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4" name="TextBox 53">
            <a:extLst>
              <a:ext uri="{FF2B5EF4-FFF2-40B4-BE49-F238E27FC236}">
                <a16:creationId xmlns:a16="http://schemas.microsoft.com/office/drawing/2014/main" id="{1B74C58C-6572-45DA-3DD1-4F20425D620D}"/>
              </a:ext>
            </a:extLst>
          </p:cNvPr>
          <p:cNvSpPr txBox="1"/>
          <p:nvPr/>
        </p:nvSpPr>
        <p:spPr bwMode="auto">
          <a:xfrm>
            <a:off x="2878163"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55" name="TextBox 54">
            <a:extLst>
              <a:ext uri="{FF2B5EF4-FFF2-40B4-BE49-F238E27FC236}">
                <a16:creationId xmlns:a16="http://schemas.microsoft.com/office/drawing/2014/main" id="{75D9A3F6-D71C-4A24-0953-77E5BBC90118}"/>
              </a:ext>
            </a:extLst>
          </p:cNvPr>
          <p:cNvSpPr txBox="1"/>
          <p:nvPr/>
        </p:nvSpPr>
        <p:spPr bwMode="auto">
          <a:xfrm>
            <a:off x="3129371"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30B45459-3C11-DE86-177F-EC8ADBB63E94}"/>
              </a:ext>
            </a:extLst>
          </p:cNvPr>
          <p:cNvSpPr txBox="1"/>
          <p:nvPr/>
        </p:nvSpPr>
        <p:spPr bwMode="auto">
          <a:xfrm>
            <a:off x="3358809"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57" name="TextBox 56">
            <a:extLst>
              <a:ext uri="{FF2B5EF4-FFF2-40B4-BE49-F238E27FC236}">
                <a16:creationId xmlns:a16="http://schemas.microsoft.com/office/drawing/2014/main" id="{BE6DB5D3-C786-E2B3-DE7A-6AB20F39D8D8}"/>
              </a:ext>
            </a:extLst>
          </p:cNvPr>
          <p:cNvSpPr txBox="1"/>
          <p:nvPr/>
        </p:nvSpPr>
        <p:spPr bwMode="auto">
          <a:xfrm>
            <a:off x="3598295"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0FFB1C4E-E116-7C1C-AE6B-62E42C8BE400}"/>
              </a:ext>
            </a:extLst>
          </p:cNvPr>
          <p:cNvSpPr txBox="1"/>
          <p:nvPr/>
        </p:nvSpPr>
        <p:spPr bwMode="auto">
          <a:xfrm>
            <a:off x="3837781"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59" name="TextBox 58">
            <a:extLst>
              <a:ext uri="{FF2B5EF4-FFF2-40B4-BE49-F238E27FC236}">
                <a16:creationId xmlns:a16="http://schemas.microsoft.com/office/drawing/2014/main" id="{C0C4EE9F-4B4C-EA98-7B22-68307128D473}"/>
              </a:ext>
            </a:extLst>
          </p:cNvPr>
          <p:cNvSpPr txBox="1"/>
          <p:nvPr/>
        </p:nvSpPr>
        <p:spPr bwMode="auto">
          <a:xfrm>
            <a:off x="4078941"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0" name="TextBox 59">
            <a:extLst>
              <a:ext uri="{FF2B5EF4-FFF2-40B4-BE49-F238E27FC236}">
                <a16:creationId xmlns:a16="http://schemas.microsoft.com/office/drawing/2014/main" id="{75AE30E5-7B71-25FF-D281-65682FE711C8}"/>
              </a:ext>
            </a:extLst>
          </p:cNvPr>
          <p:cNvSpPr txBox="1"/>
          <p:nvPr/>
        </p:nvSpPr>
        <p:spPr bwMode="auto">
          <a:xfrm>
            <a:off x="4311728"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61" name="TextBox 60">
            <a:extLst>
              <a:ext uri="{FF2B5EF4-FFF2-40B4-BE49-F238E27FC236}">
                <a16:creationId xmlns:a16="http://schemas.microsoft.com/office/drawing/2014/main" id="{AF64F2E3-DF55-939B-021A-6A68DF07535C}"/>
              </a:ext>
            </a:extLst>
          </p:cNvPr>
          <p:cNvSpPr txBox="1"/>
          <p:nvPr/>
        </p:nvSpPr>
        <p:spPr bwMode="auto">
          <a:xfrm>
            <a:off x="4557913"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62" name="TextBox 61">
            <a:extLst>
              <a:ext uri="{FF2B5EF4-FFF2-40B4-BE49-F238E27FC236}">
                <a16:creationId xmlns:a16="http://schemas.microsoft.com/office/drawing/2014/main" id="{67326EA0-A15C-2C8D-9822-B6A20DC5CA3C}"/>
              </a:ext>
            </a:extLst>
          </p:cNvPr>
          <p:cNvSpPr txBox="1"/>
          <p:nvPr/>
        </p:nvSpPr>
        <p:spPr bwMode="auto">
          <a:xfrm>
            <a:off x="4785675"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63" name="TextBox 62">
            <a:extLst>
              <a:ext uri="{FF2B5EF4-FFF2-40B4-BE49-F238E27FC236}">
                <a16:creationId xmlns:a16="http://schemas.microsoft.com/office/drawing/2014/main" id="{4C04F9A3-1935-132F-A150-1398757ED66C}"/>
              </a:ext>
            </a:extLst>
          </p:cNvPr>
          <p:cNvSpPr txBox="1"/>
          <p:nvPr/>
        </p:nvSpPr>
        <p:spPr bwMode="auto">
          <a:xfrm>
            <a:off x="5033534"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64" name="TextBox 63">
            <a:extLst>
              <a:ext uri="{FF2B5EF4-FFF2-40B4-BE49-F238E27FC236}">
                <a16:creationId xmlns:a16="http://schemas.microsoft.com/office/drawing/2014/main" id="{AB679013-CE3B-BC3D-F133-C8FC186B84CE}"/>
              </a:ext>
            </a:extLst>
          </p:cNvPr>
          <p:cNvSpPr txBox="1"/>
          <p:nvPr/>
        </p:nvSpPr>
        <p:spPr bwMode="auto">
          <a:xfrm>
            <a:off x="5267995"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65" name="TextBox 64">
            <a:extLst>
              <a:ext uri="{FF2B5EF4-FFF2-40B4-BE49-F238E27FC236}">
                <a16:creationId xmlns:a16="http://schemas.microsoft.com/office/drawing/2014/main" id="{39A3E0B0-7DF4-DF01-9A93-3801C9E07A4B}"/>
              </a:ext>
            </a:extLst>
          </p:cNvPr>
          <p:cNvSpPr txBox="1"/>
          <p:nvPr/>
        </p:nvSpPr>
        <p:spPr bwMode="auto">
          <a:xfrm>
            <a:off x="5504131"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66" name="TextBox 65">
            <a:extLst>
              <a:ext uri="{FF2B5EF4-FFF2-40B4-BE49-F238E27FC236}">
                <a16:creationId xmlns:a16="http://schemas.microsoft.com/office/drawing/2014/main" id="{F0B0F227-4747-D4FF-76E7-20F5733ED601}"/>
              </a:ext>
            </a:extLst>
          </p:cNvPr>
          <p:cNvSpPr txBox="1"/>
          <p:nvPr/>
        </p:nvSpPr>
        <p:spPr bwMode="auto">
          <a:xfrm>
            <a:off x="5754061"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67" name="TextBox 66">
            <a:extLst>
              <a:ext uri="{FF2B5EF4-FFF2-40B4-BE49-F238E27FC236}">
                <a16:creationId xmlns:a16="http://schemas.microsoft.com/office/drawing/2014/main" id="{2B1E7AF8-A30F-73EF-528A-CB995EC55E3C}"/>
              </a:ext>
            </a:extLst>
          </p:cNvPr>
          <p:cNvSpPr txBox="1"/>
          <p:nvPr/>
        </p:nvSpPr>
        <p:spPr bwMode="auto">
          <a:xfrm>
            <a:off x="1110846" y="4607508"/>
            <a:ext cx="249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8" name="TextBox 67">
            <a:extLst>
              <a:ext uri="{FF2B5EF4-FFF2-40B4-BE49-F238E27FC236}">
                <a16:creationId xmlns:a16="http://schemas.microsoft.com/office/drawing/2014/main" id="{EFF17B62-F9EA-6A41-259B-05A463B6568F}"/>
              </a:ext>
            </a:extLst>
          </p:cNvPr>
          <p:cNvSpPr txBox="1"/>
          <p:nvPr/>
        </p:nvSpPr>
        <p:spPr bwMode="auto">
          <a:xfrm>
            <a:off x="1011280" y="4064964"/>
            <a:ext cx="38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9" name="TextBox 68">
            <a:extLst>
              <a:ext uri="{FF2B5EF4-FFF2-40B4-BE49-F238E27FC236}">
                <a16:creationId xmlns:a16="http://schemas.microsoft.com/office/drawing/2014/main" id="{9C8CD436-E9ED-41FF-2C7E-E26D7EB4E1DE}"/>
              </a:ext>
            </a:extLst>
          </p:cNvPr>
          <p:cNvSpPr txBox="1"/>
          <p:nvPr/>
        </p:nvSpPr>
        <p:spPr bwMode="auto">
          <a:xfrm>
            <a:off x="1011280" y="3513276"/>
            <a:ext cx="38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0" name="TextBox 69">
            <a:extLst>
              <a:ext uri="{FF2B5EF4-FFF2-40B4-BE49-F238E27FC236}">
                <a16:creationId xmlns:a16="http://schemas.microsoft.com/office/drawing/2014/main" id="{12DCE8A3-FC06-BA88-6A6D-7DAB1C406C5E}"/>
              </a:ext>
            </a:extLst>
          </p:cNvPr>
          <p:cNvSpPr txBox="1"/>
          <p:nvPr/>
        </p:nvSpPr>
        <p:spPr bwMode="auto">
          <a:xfrm>
            <a:off x="1011280" y="2967684"/>
            <a:ext cx="38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1" name="TextBox 70">
            <a:extLst>
              <a:ext uri="{FF2B5EF4-FFF2-40B4-BE49-F238E27FC236}">
                <a16:creationId xmlns:a16="http://schemas.microsoft.com/office/drawing/2014/main" id="{DDA6E332-2AB0-8F19-DE53-86D2E45F1F36}"/>
              </a:ext>
            </a:extLst>
          </p:cNvPr>
          <p:cNvSpPr txBox="1"/>
          <p:nvPr/>
        </p:nvSpPr>
        <p:spPr bwMode="auto">
          <a:xfrm>
            <a:off x="1011280" y="2443428"/>
            <a:ext cx="3823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2" name="TextBox 71">
            <a:extLst>
              <a:ext uri="{FF2B5EF4-FFF2-40B4-BE49-F238E27FC236}">
                <a16:creationId xmlns:a16="http://schemas.microsoft.com/office/drawing/2014/main" id="{50B3CB17-233D-4346-3C6F-8F5744B3B504}"/>
              </a:ext>
            </a:extLst>
          </p:cNvPr>
          <p:cNvSpPr txBox="1"/>
          <p:nvPr/>
        </p:nvSpPr>
        <p:spPr bwMode="auto">
          <a:xfrm>
            <a:off x="916792" y="1910028"/>
            <a:ext cx="5072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94" name="Group 93">
            <a:extLst>
              <a:ext uri="{FF2B5EF4-FFF2-40B4-BE49-F238E27FC236}">
                <a16:creationId xmlns:a16="http://schemas.microsoft.com/office/drawing/2014/main" id="{73AF1040-E389-C842-9A0C-7D8AFCB40843}"/>
              </a:ext>
            </a:extLst>
          </p:cNvPr>
          <p:cNvGrpSpPr/>
          <p:nvPr/>
        </p:nvGrpSpPr>
        <p:grpSpPr>
          <a:xfrm>
            <a:off x="7061220" y="4770944"/>
            <a:ext cx="4334934" cy="72570"/>
            <a:chOff x="7189410" y="4649411"/>
            <a:chExt cx="4334934" cy="203200"/>
          </a:xfrm>
        </p:grpSpPr>
        <p:cxnSp>
          <p:nvCxnSpPr>
            <p:cNvPr id="74" name="Straight Connector 73">
              <a:extLst>
                <a:ext uri="{FF2B5EF4-FFF2-40B4-BE49-F238E27FC236}">
                  <a16:creationId xmlns:a16="http://schemas.microsoft.com/office/drawing/2014/main" id="{5776AB0A-1E86-A9A4-0E81-EA2202765C84}"/>
                </a:ext>
              </a:extLst>
            </p:cNvPr>
            <p:cNvCxnSpPr/>
            <p:nvPr/>
          </p:nvCxnSpPr>
          <p:spPr bwMode="auto">
            <a:xfrm>
              <a:off x="7189410"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1B23604-1977-9F0B-E8C5-56B1E883AD1D}"/>
                </a:ext>
              </a:extLst>
            </p:cNvPr>
            <p:cNvCxnSpPr/>
            <p:nvPr/>
          </p:nvCxnSpPr>
          <p:spPr bwMode="auto">
            <a:xfrm>
              <a:off x="7417564"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CFF4C8B-A192-34CB-B1C5-D584295D8532}"/>
                </a:ext>
              </a:extLst>
            </p:cNvPr>
            <p:cNvCxnSpPr/>
            <p:nvPr/>
          </p:nvCxnSpPr>
          <p:spPr bwMode="auto">
            <a:xfrm>
              <a:off x="7645718"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70093CC-BBCA-A7A9-0873-29E6D52F27B1}"/>
                </a:ext>
              </a:extLst>
            </p:cNvPr>
            <p:cNvCxnSpPr/>
            <p:nvPr/>
          </p:nvCxnSpPr>
          <p:spPr bwMode="auto">
            <a:xfrm>
              <a:off x="7873872"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436D3EC-7CE9-1DA0-1999-A25E81700DC7}"/>
                </a:ext>
              </a:extLst>
            </p:cNvPr>
            <p:cNvCxnSpPr/>
            <p:nvPr/>
          </p:nvCxnSpPr>
          <p:spPr bwMode="auto">
            <a:xfrm>
              <a:off x="8102026"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3DA639B-3C35-C920-8AAF-040E06F1B595}"/>
                </a:ext>
              </a:extLst>
            </p:cNvPr>
            <p:cNvCxnSpPr/>
            <p:nvPr/>
          </p:nvCxnSpPr>
          <p:spPr bwMode="auto">
            <a:xfrm>
              <a:off x="8330180"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6077599-D34B-CAD8-BC58-DA3428783824}"/>
                </a:ext>
              </a:extLst>
            </p:cNvPr>
            <p:cNvCxnSpPr/>
            <p:nvPr/>
          </p:nvCxnSpPr>
          <p:spPr bwMode="auto">
            <a:xfrm>
              <a:off x="8558334"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D85BB5B-CEC6-B6A5-9449-4204364BAC53}"/>
                </a:ext>
              </a:extLst>
            </p:cNvPr>
            <p:cNvCxnSpPr/>
            <p:nvPr/>
          </p:nvCxnSpPr>
          <p:spPr bwMode="auto">
            <a:xfrm>
              <a:off x="8786488"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E9BDCD3-E255-BFE9-27E4-5BC94FE1B8E4}"/>
                </a:ext>
              </a:extLst>
            </p:cNvPr>
            <p:cNvCxnSpPr/>
            <p:nvPr/>
          </p:nvCxnSpPr>
          <p:spPr bwMode="auto">
            <a:xfrm>
              <a:off x="9014642"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6F2D89D-67B1-BC69-1D11-3C5C9526BCFC}"/>
                </a:ext>
              </a:extLst>
            </p:cNvPr>
            <p:cNvCxnSpPr/>
            <p:nvPr/>
          </p:nvCxnSpPr>
          <p:spPr bwMode="auto">
            <a:xfrm>
              <a:off x="9242796"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67577E6-F1B9-08B9-0823-821929BE112A}"/>
                </a:ext>
              </a:extLst>
            </p:cNvPr>
            <p:cNvCxnSpPr/>
            <p:nvPr/>
          </p:nvCxnSpPr>
          <p:spPr bwMode="auto">
            <a:xfrm>
              <a:off x="9470950"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CC96121-1828-9AFA-BB9C-31A67CE97939}"/>
                </a:ext>
              </a:extLst>
            </p:cNvPr>
            <p:cNvCxnSpPr/>
            <p:nvPr/>
          </p:nvCxnSpPr>
          <p:spPr bwMode="auto">
            <a:xfrm>
              <a:off x="9699104"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9F245E2-38F8-93C9-C2A5-C7CCEFF4873B}"/>
                </a:ext>
              </a:extLst>
            </p:cNvPr>
            <p:cNvCxnSpPr/>
            <p:nvPr/>
          </p:nvCxnSpPr>
          <p:spPr bwMode="auto">
            <a:xfrm>
              <a:off x="9927258"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54CCE49-4C6C-AD03-51C2-54844584E0E9}"/>
                </a:ext>
              </a:extLst>
            </p:cNvPr>
            <p:cNvCxnSpPr/>
            <p:nvPr/>
          </p:nvCxnSpPr>
          <p:spPr bwMode="auto">
            <a:xfrm>
              <a:off x="10155412"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F896F84-6576-E460-8EEC-84421B2A21B2}"/>
                </a:ext>
              </a:extLst>
            </p:cNvPr>
            <p:cNvCxnSpPr/>
            <p:nvPr/>
          </p:nvCxnSpPr>
          <p:spPr bwMode="auto">
            <a:xfrm>
              <a:off x="10383566"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2AF0486-B382-5EA3-F2DE-7DE0A73AD60B}"/>
                </a:ext>
              </a:extLst>
            </p:cNvPr>
            <p:cNvCxnSpPr/>
            <p:nvPr/>
          </p:nvCxnSpPr>
          <p:spPr bwMode="auto">
            <a:xfrm>
              <a:off x="10611720"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9C17A97-BBB7-69C6-ADBC-E60D746230F6}"/>
                </a:ext>
              </a:extLst>
            </p:cNvPr>
            <p:cNvCxnSpPr/>
            <p:nvPr/>
          </p:nvCxnSpPr>
          <p:spPr bwMode="auto">
            <a:xfrm>
              <a:off x="10839874"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239EF26-7FA4-DD11-2C98-4A498B9DCF04}"/>
                </a:ext>
              </a:extLst>
            </p:cNvPr>
            <p:cNvCxnSpPr/>
            <p:nvPr/>
          </p:nvCxnSpPr>
          <p:spPr bwMode="auto">
            <a:xfrm>
              <a:off x="11068028"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EAF9B0B-BAB0-E1CD-CA1D-D11579475FA8}"/>
                </a:ext>
              </a:extLst>
            </p:cNvPr>
            <p:cNvCxnSpPr/>
            <p:nvPr/>
          </p:nvCxnSpPr>
          <p:spPr bwMode="auto">
            <a:xfrm>
              <a:off x="11296182" y="4649411"/>
              <a:ext cx="0" cy="20320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A5D70C3-B96A-DDB1-49BA-8F649827FA55}"/>
                </a:ext>
              </a:extLst>
            </p:cNvPr>
            <p:cNvCxnSpPr/>
            <p:nvPr/>
          </p:nvCxnSpPr>
          <p:spPr bwMode="auto">
            <a:xfrm>
              <a:off x="11524344" y="4649411"/>
              <a:ext cx="0" cy="20320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BB3C974D-9EBD-3E2F-9429-E4C97E8EFFB9}"/>
              </a:ext>
            </a:extLst>
          </p:cNvPr>
          <p:cNvGrpSpPr/>
          <p:nvPr/>
        </p:nvGrpSpPr>
        <p:grpSpPr>
          <a:xfrm>
            <a:off x="6986229" y="2061610"/>
            <a:ext cx="79828" cy="2706914"/>
            <a:chOff x="6826552" y="1940077"/>
            <a:chExt cx="367695" cy="2706914"/>
          </a:xfrm>
        </p:grpSpPr>
        <p:cxnSp>
          <p:nvCxnSpPr>
            <p:cNvPr id="96" name="Straight Connector 95">
              <a:extLst>
                <a:ext uri="{FF2B5EF4-FFF2-40B4-BE49-F238E27FC236}">
                  <a16:creationId xmlns:a16="http://schemas.microsoft.com/office/drawing/2014/main" id="{E5307CB7-8ED9-080A-0B6E-968F3285A1B6}"/>
                </a:ext>
              </a:extLst>
            </p:cNvPr>
            <p:cNvCxnSpPr/>
            <p:nvPr/>
          </p:nvCxnSpPr>
          <p:spPr bwMode="auto">
            <a:xfrm>
              <a:off x="6826552" y="4105125"/>
              <a:ext cx="367695"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7200127B-3F87-5809-7544-F9699477E116}"/>
                </a:ext>
              </a:extLst>
            </p:cNvPr>
            <p:cNvCxnSpPr/>
            <p:nvPr/>
          </p:nvCxnSpPr>
          <p:spPr bwMode="auto">
            <a:xfrm>
              <a:off x="6826552" y="3563863"/>
              <a:ext cx="367695"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FEC64EF-89FD-2AFF-D231-DDE3F1A8D6A3}"/>
                </a:ext>
              </a:extLst>
            </p:cNvPr>
            <p:cNvCxnSpPr/>
            <p:nvPr/>
          </p:nvCxnSpPr>
          <p:spPr bwMode="auto">
            <a:xfrm>
              <a:off x="6826552" y="3022601"/>
              <a:ext cx="367695"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2F32D69-D10B-44F9-7141-B9740AD47721}"/>
                </a:ext>
              </a:extLst>
            </p:cNvPr>
            <p:cNvCxnSpPr/>
            <p:nvPr/>
          </p:nvCxnSpPr>
          <p:spPr bwMode="auto">
            <a:xfrm>
              <a:off x="6826552" y="2481339"/>
              <a:ext cx="36769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08BC42B-53CD-0968-C7C3-64637E7A5489}"/>
                </a:ext>
              </a:extLst>
            </p:cNvPr>
            <p:cNvCxnSpPr/>
            <p:nvPr/>
          </p:nvCxnSpPr>
          <p:spPr bwMode="auto">
            <a:xfrm>
              <a:off x="6826552" y="1940077"/>
              <a:ext cx="367695"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D3C9CAD-0F93-AA75-B6AC-57ECE2C5CA84}"/>
                </a:ext>
              </a:extLst>
            </p:cNvPr>
            <p:cNvCxnSpPr/>
            <p:nvPr/>
          </p:nvCxnSpPr>
          <p:spPr bwMode="auto">
            <a:xfrm>
              <a:off x="6826552" y="4646991"/>
              <a:ext cx="367695" cy="0"/>
            </a:xfrm>
            <a:prstGeom prst="line">
              <a:avLst/>
            </a:prstGeom>
            <a:noFill/>
            <a:ln w="28575" cap="flat" cmpd="sng" algn="ctr">
              <a:solidFill>
                <a:schemeClr val="bg1"/>
              </a:solidFill>
              <a:prstDash val="solid"/>
              <a:round/>
              <a:headEnd type="none" w="med" len="med"/>
              <a:tailEnd type="none" w="med" len="med"/>
            </a:ln>
            <a:effectLst/>
          </p:spPr>
        </p:cxnSp>
      </p:grpSp>
      <p:sp>
        <p:nvSpPr>
          <p:cNvPr id="103" name="TextBox 102">
            <a:extLst>
              <a:ext uri="{FF2B5EF4-FFF2-40B4-BE49-F238E27FC236}">
                <a16:creationId xmlns:a16="http://schemas.microsoft.com/office/drawing/2014/main" id="{B4C9FB7B-4349-7D52-E54A-AFEC702298F2}"/>
              </a:ext>
            </a:extLst>
          </p:cNvPr>
          <p:cNvSpPr txBox="1"/>
          <p:nvPr/>
        </p:nvSpPr>
        <p:spPr bwMode="auto">
          <a:xfrm>
            <a:off x="11223864"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104" name="TextBox 103">
            <a:extLst>
              <a:ext uri="{FF2B5EF4-FFF2-40B4-BE49-F238E27FC236}">
                <a16:creationId xmlns:a16="http://schemas.microsoft.com/office/drawing/2014/main" id="{673C7D9E-83CA-8D7C-2337-AD6CA167E123}"/>
              </a:ext>
            </a:extLst>
          </p:cNvPr>
          <p:cNvSpPr txBox="1"/>
          <p:nvPr/>
        </p:nvSpPr>
        <p:spPr bwMode="auto">
          <a:xfrm>
            <a:off x="10987790"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05" name="TextBox 104">
            <a:extLst>
              <a:ext uri="{FF2B5EF4-FFF2-40B4-BE49-F238E27FC236}">
                <a16:creationId xmlns:a16="http://schemas.microsoft.com/office/drawing/2014/main" id="{29432875-0C69-DEFF-E318-2CDB01B81172}"/>
              </a:ext>
            </a:extLst>
          </p:cNvPr>
          <p:cNvSpPr txBox="1"/>
          <p:nvPr/>
        </p:nvSpPr>
        <p:spPr bwMode="auto">
          <a:xfrm>
            <a:off x="10750723"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06" name="TextBox 105">
            <a:extLst>
              <a:ext uri="{FF2B5EF4-FFF2-40B4-BE49-F238E27FC236}">
                <a16:creationId xmlns:a16="http://schemas.microsoft.com/office/drawing/2014/main" id="{1C367A92-1E5E-CD69-2166-2AF097F28118}"/>
              </a:ext>
            </a:extLst>
          </p:cNvPr>
          <p:cNvSpPr txBox="1"/>
          <p:nvPr/>
        </p:nvSpPr>
        <p:spPr bwMode="auto">
          <a:xfrm>
            <a:off x="10542685"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07" name="TextBox 106">
            <a:extLst>
              <a:ext uri="{FF2B5EF4-FFF2-40B4-BE49-F238E27FC236}">
                <a16:creationId xmlns:a16="http://schemas.microsoft.com/office/drawing/2014/main" id="{07775CF5-6570-79DD-D772-BE2C9D1123F2}"/>
              </a:ext>
            </a:extLst>
          </p:cNvPr>
          <p:cNvSpPr txBox="1"/>
          <p:nvPr/>
        </p:nvSpPr>
        <p:spPr bwMode="auto">
          <a:xfrm>
            <a:off x="10303199"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08" name="TextBox 107">
            <a:extLst>
              <a:ext uri="{FF2B5EF4-FFF2-40B4-BE49-F238E27FC236}">
                <a16:creationId xmlns:a16="http://schemas.microsoft.com/office/drawing/2014/main" id="{5C06DB9D-3936-A2BE-9C1F-EA0B5C663545}"/>
              </a:ext>
            </a:extLst>
          </p:cNvPr>
          <p:cNvSpPr txBox="1"/>
          <p:nvPr/>
        </p:nvSpPr>
        <p:spPr bwMode="auto">
          <a:xfrm>
            <a:off x="10070970"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09" name="TextBox 108">
            <a:extLst>
              <a:ext uri="{FF2B5EF4-FFF2-40B4-BE49-F238E27FC236}">
                <a16:creationId xmlns:a16="http://schemas.microsoft.com/office/drawing/2014/main" id="{32828480-1518-A6A4-0662-5091547C8E0B}"/>
              </a:ext>
            </a:extLst>
          </p:cNvPr>
          <p:cNvSpPr txBox="1"/>
          <p:nvPr/>
        </p:nvSpPr>
        <p:spPr bwMode="auto">
          <a:xfrm>
            <a:off x="9836322"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10" name="TextBox 109">
            <a:extLst>
              <a:ext uri="{FF2B5EF4-FFF2-40B4-BE49-F238E27FC236}">
                <a16:creationId xmlns:a16="http://schemas.microsoft.com/office/drawing/2014/main" id="{775896DD-CD55-F85E-CD7D-3EE723E2A259}"/>
              </a:ext>
            </a:extLst>
          </p:cNvPr>
          <p:cNvSpPr txBox="1"/>
          <p:nvPr/>
        </p:nvSpPr>
        <p:spPr bwMode="auto">
          <a:xfrm>
            <a:off x="9608932"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11" name="TextBox 110">
            <a:extLst>
              <a:ext uri="{FF2B5EF4-FFF2-40B4-BE49-F238E27FC236}">
                <a16:creationId xmlns:a16="http://schemas.microsoft.com/office/drawing/2014/main" id="{9204142A-3D6F-112A-2DE2-C17881E50A59}"/>
              </a:ext>
            </a:extLst>
          </p:cNvPr>
          <p:cNvSpPr txBox="1"/>
          <p:nvPr/>
        </p:nvSpPr>
        <p:spPr bwMode="auto">
          <a:xfrm>
            <a:off x="9391218"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12" name="TextBox 111">
            <a:extLst>
              <a:ext uri="{FF2B5EF4-FFF2-40B4-BE49-F238E27FC236}">
                <a16:creationId xmlns:a16="http://schemas.microsoft.com/office/drawing/2014/main" id="{6249A2C0-DA43-3B7D-F2B3-001D976AF3BE}"/>
              </a:ext>
            </a:extLst>
          </p:cNvPr>
          <p:cNvSpPr txBox="1"/>
          <p:nvPr/>
        </p:nvSpPr>
        <p:spPr bwMode="auto">
          <a:xfrm>
            <a:off x="9149314"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13" name="TextBox 112">
            <a:extLst>
              <a:ext uri="{FF2B5EF4-FFF2-40B4-BE49-F238E27FC236}">
                <a16:creationId xmlns:a16="http://schemas.microsoft.com/office/drawing/2014/main" id="{99A1EACA-9E33-8AB1-2825-0DCD6820413A}"/>
              </a:ext>
            </a:extLst>
          </p:cNvPr>
          <p:cNvSpPr txBox="1"/>
          <p:nvPr/>
        </p:nvSpPr>
        <p:spPr bwMode="auto">
          <a:xfrm>
            <a:off x="8924342"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14" name="TextBox 113">
            <a:extLst>
              <a:ext uri="{FF2B5EF4-FFF2-40B4-BE49-F238E27FC236}">
                <a16:creationId xmlns:a16="http://schemas.microsoft.com/office/drawing/2014/main" id="{A02CF9A4-7AF5-5454-D997-C2272E2AB3A1}"/>
              </a:ext>
            </a:extLst>
          </p:cNvPr>
          <p:cNvSpPr txBox="1"/>
          <p:nvPr/>
        </p:nvSpPr>
        <p:spPr bwMode="auto">
          <a:xfrm>
            <a:off x="8711466"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15" name="TextBox 114">
            <a:extLst>
              <a:ext uri="{FF2B5EF4-FFF2-40B4-BE49-F238E27FC236}">
                <a16:creationId xmlns:a16="http://schemas.microsoft.com/office/drawing/2014/main" id="{96828240-72FB-5098-2B7A-8BF4095EF85D}"/>
              </a:ext>
            </a:extLst>
          </p:cNvPr>
          <p:cNvSpPr txBox="1"/>
          <p:nvPr/>
        </p:nvSpPr>
        <p:spPr bwMode="auto">
          <a:xfrm>
            <a:off x="8471980"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16" name="TextBox 115">
            <a:extLst>
              <a:ext uri="{FF2B5EF4-FFF2-40B4-BE49-F238E27FC236}">
                <a16:creationId xmlns:a16="http://schemas.microsoft.com/office/drawing/2014/main" id="{7D11FF06-0F54-CE5F-A9A8-00F97A9AFA8F}"/>
              </a:ext>
            </a:extLst>
          </p:cNvPr>
          <p:cNvSpPr txBox="1"/>
          <p:nvPr/>
        </p:nvSpPr>
        <p:spPr bwMode="auto">
          <a:xfrm>
            <a:off x="8237333"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17" name="TextBox 116">
            <a:extLst>
              <a:ext uri="{FF2B5EF4-FFF2-40B4-BE49-F238E27FC236}">
                <a16:creationId xmlns:a16="http://schemas.microsoft.com/office/drawing/2014/main" id="{9C3D408D-43D2-6975-E074-A732F8B8379A}"/>
              </a:ext>
            </a:extLst>
          </p:cNvPr>
          <p:cNvSpPr txBox="1"/>
          <p:nvPr/>
        </p:nvSpPr>
        <p:spPr bwMode="auto">
          <a:xfrm>
            <a:off x="8024456"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18" name="TextBox 117">
            <a:extLst>
              <a:ext uri="{FF2B5EF4-FFF2-40B4-BE49-F238E27FC236}">
                <a16:creationId xmlns:a16="http://schemas.microsoft.com/office/drawing/2014/main" id="{269CCA03-7FC5-59BA-B475-060043525EA0}"/>
              </a:ext>
            </a:extLst>
          </p:cNvPr>
          <p:cNvSpPr txBox="1"/>
          <p:nvPr/>
        </p:nvSpPr>
        <p:spPr bwMode="auto">
          <a:xfrm>
            <a:off x="7792227" y="4787340"/>
            <a:ext cx="3732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19" name="TextBox 118">
            <a:extLst>
              <a:ext uri="{FF2B5EF4-FFF2-40B4-BE49-F238E27FC236}">
                <a16:creationId xmlns:a16="http://schemas.microsoft.com/office/drawing/2014/main" id="{FE18FCAF-FBE7-BBC7-0DF3-D5A1869071B2}"/>
              </a:ext>
            </a:extLst>
          </p:cNvPr>
          <p:cNvSpPr txBox="1"/>
          <p:nvPr/>
        </p:nvSpPr>
        <p:spPr bwMode="auto">
          <a:xfrm>
            <a:off x="7605961" y="4787340"/>
            <a:ext cx="222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20" name="TextBox 119">
            <a:extLst>
              <a:ext uri="{FF2B5EF4-FFF2-40B4-BE49-F238E27FC236}">
                <a16:creationId xmlns:a16="http://schemas.microsoft.com/office/drawing/2014/main" id="{26CF92DC-B18B-0BB4-3CC6-72E70D901832}"/>
              </a:ext>
            </a:extLst>
          </p:cNvPr>
          <p:cNvSpPr txBox="1"/>
          <p:nvPr/>
        </p:nvSpPr>
        <p:spPr bwMode="auto">
          <a:xfrm>
            <a:off x="7371313" y="4787340"/>
            <a:ext cx="222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21" name="TextBox 120">
            <a:extLst>
              <a:ext uri="{FF2B5EF4-FFF2-40B4-BE49-F238E27FC236}">
                <a16:creationId xmlns:a16="http://schemas.microsoft.com/office/drawing/2014/main" id="{EED6A1D6-2C3F-3BC8-18D3-EF4D65AA8E85}"/>
              </a:ext>
            </a:extLst>
          </p:cNvPr>
          <p:cNvSpPr txBox="1"/>
          <p:nvPr/>
        </p:nvSpPr>
        <p:spPr bwMode="auto">
          <a:xfrm>
            <a:off x="7139085" y="4787340"/>
            <a:ext cx="222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22" name="TextBox 121">
            <a:extLst>
              <a:ext uri="{FF2B5EF4-FFF2-40B4-BE49-F238E27FC236}">
                <a16:creationId xmlns:a16="http://schemas.microsoft.com/office/drawing/2014/main" id="{67955E73-995E-35A3-0C29-51C7306F1D91}"/>
              </a:ext>
            </a:extLst>
          </p:cNvPr>
          <p:cNvSpPr txBox="1"/>
          <p:nvPr/>
        </p:nvSpPr>
        <p:spPr bwMode="auto">
          <a:xfrm>
            <a:off x="6914113" y="4787340"/>
            <a:ext cx="222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3" name="TextBox 122">
            <a:extLst>
              <a:ext uri="{FF2B5EF4-FFF2-40B4-BE49-F238E27FC236}">
                <a16:creationId xmlns:a16="http://schemas.microsoft.com/office/drawing/2014/main" id="{B90722C7-BA4E-F766-ABB3-AFDE8031076E}"/>
              </a:ext>
            </a:extLst>
          </p:cNvPr>
          <p:cNvSpPr txBox="1"/>
          <p:nvPr/>
        </p:nvSpPr>
        <p:spPr bwMode="auto">
          <a:xfrm>
            <a:off x="6771390" y="4610749"/>
            <a:ext cx="2220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4" name="TextBox 123">
            <a:extLst>
              <a:ext uri="{FF2B5EF4-FFF2-40B4-BE49-F238E27FC236}">
                <a16:creationId xmlns:a16="http://schemas.microsoft.com/office/drawing/2014/main" id="{4E9AB56C-94AF-7DEA-EE58-10A1347BC0F7}"/>
              </a:ext>
            </a:extLst>
          </p:cNvPr>
          <p:cNvSpPr txBox="1"/>
          <p:nvPr/>
        </p:nvSpPr>
        <p:spPr bwMode="auto">
          <a:xfrm>
            <a:off x="6666915" y="4064044"/>
            <a:ext cx="3797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5" name="TextBox 124">
            <a:extLst>
              <a:ext uri="{FF2B5EF4-FFF2-40B4-BE49-F238E27FC236}">
                <a16:creationId xmlns:a16="http://schemas.microsoft.com/office/drawing/2014/main" id="{910243B8-CED6-42DE-88FD-531BCA7AA107}"/>
              </a:ext>
            </a:extLst>
          </p:cNvPr>
          <p:cNvSpPr txBox="1"/>
          <p:nvPr/>
        </p:nvSpPr>
        <p:spPr bwMode="auto">
          <a:xfrm>
            <a:off x="6666915" y="3510082"/>
            <a:ext cx="3797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19" name="Freeform: Shape 218">
            <a:extLst>
              <a:ext uri="{FF2B5EF4-FFF2-40B4-BE49-F238E27FC236}">
                <a16:creationId xmlns:a16="http://schemas.microsoft.com/office/drawing/2014/main" id="{08407F51-641A-C12A-B819-E687E5D2645B}"/>
              </a:ext>
            </a:extLst>
          </p:cNvPr>
          <p:cNvSpPr/>
          <p:nvPr/>
        </p:nvSpPr>
        <p:spPr bwMode="auto">
          <a:xfrm>
            <a:off x="1410826" y="2070107"/>
            <a:ext cx="4156012" cy="2224181"/>
          </a:xfrm>
          <a:custGeom>
            <a:avLst/>
            <a:gdLst>
              <a:gd name="connsiteX0" fmla="*/ 4156012 w 4156012"/>
              <a:gd name="connsiteY0" fmla="*/ 2224181 h 2224181"/>
              <a:gd name="connsiteX1" fmla="*/ 3901010 w 4156012"/>
              <a:gd name="connsiteY1" fmla="*/ 2224181 h 2224181"/>
              <a:gd name="connsiteX2" fmla="*/ 3901010 w 4156012"/>
              <a:gd name="connsiteY2" fmla="*/ 2163650 h 2224181"/>
              <a:gd name="connsiteX3" fmla="*/ 3688509 w 4156012"/>
              <a:gd name="connsiteY3" fmla="*/ 2163650 h 2224181"/>
              <a:gd name="connsiteX4" fmla="*/ 3688509 w 4156012"/>
              <a:gd name="connsiteY4" fmla="*/ 2135317 h 2224181"/>
              <a:gd name="connsiteX5" fmla="*/ 3494038 w 4156012"/>
              <a:gd name="connsiteY5" fmla="*/ 2135317 h 2224181"/>
              <a:gd name="connsiteX6" fmla="*/ 3494038 w 4156012"/>
              <a:gd name="connsiteY6" fmla="*/ 2126301 h 2224181"/>
              <a:gd name="connsiteX7" fmla="*/ 3465704 w 4156012"/>
              <a:gd name="connsiteY7" fmla="*/ 2126301 h 2224181"/>
              <a:gd name="connsiteX8" fmla="*/ 3465704 w 4156012"/>
              <a:gd name="connsiteY8" fmla="*/ 2108271 h 2224181"/>
              <a:gd name="connsiteX9" fmla="*/ 3259642 w 4156012"/>
              <a:gd name="connsiteY9" fmla="*/ 2108271 h 2224181"/>
              <a:gd name="connsiteX10" fmla="*/ 3259642 w 4156012"/>
              <a:gd name="connsiteY10" fmla="*/ 2087665 h 2224181"/>
              <a:gd name="connsiteX11" fmla="*/ 3244188 w 4156012"/>
              <a:gd name="connsiteY11" fmla="*/ 2087665 h 2224181"/>
              <a:gd name="connsiteX12" fmla="*/ 3244188 w 4156012"/>
              <a:gd name="connsiteY12" fmla="*/ 2067059 h 2224181"/>
              <a:gd name="connsiteX13" fmla="*/ 3043277 w 4156012"/>
              <a:gd name="connsiteY13" fmla="*/ 2067059 h 2224181"/>
              <a:gd name="connsiteX14" fmla="*/ 3043277 w 4156012"/>
              <a:gd name="connsiteY14" fmla="*/ 2038725 h 2224181"/>
              <a:gd name="connsiteX15" fmla="*/ 2829488 w 4156012"/>
              <a:gd name="connsiteY15" fmla="*/ 2038725 h 2224181"/>
              <a:gd name="connsiteX16" fmla="*/ 2829488 w 4156012"/>
              <a:gd name="connsiteY16" fmla="*/ 2002664 h 2224181"/>
              <a:gd name="connsiteX17" fmla="*/ 2613123 w 4156012"/>
              <a:gd name="connsiteY17" fmla="*/ 2002664 h 2224181"/>
              <a:gd name="connsiteX18" fmla="*/ 2613123 w 4156012"/>
              <a:gd name="connsiteY18" fmla="*/ 1961452 h 2224181"/>
              <a:gd name="connsiteX19" fmla="*/ 2374864 w 4156012"/>
              <a:gd name="connsiteY19" fmla="*/ 1961452 h 2224181"/>
              <a:gd name="connsiteX20" fmla="*/ 2374864 w 4156012"/>
              <a:gd name="connsiteY20" fmla="*/ 1894482 h 2224181"/>
              <a:gd name="connsiteX21" fmla="*/ 2161075 w 4156012"/>
              <a:gd name="connsiteY21" fmla="*/ 1894482 h 2224181"/>
              <a:gd name="connsiteX22" fmla="*/ 2161075 w 4156012"/>
              <a:gd name="connsiteY22" fmla="*/ 1783723 h 2224181"/>
              <a:gd name="connsiteX23" fmla="*/ 1933118 w 4156012"/>
              <a:gd name="connsiteY23" fmla="*/ 1783723 h 2224181"/>
              <a:gd name="connsiteX24" fmla="*/ 1933118 w 4156012"/>
              <a:gd name="connsiteY24" fmla="*/ 1729632 h 2224181"/>
              <a:gd name="connsiteX25" fmla="*/ 1884179 w 4156012"/>
              <a:gd name="connsiteY25" fmla="*/ 1729632 h 2224181"/>
              <a:gd name="connsiteX26" fmla="*/ 1884179 w 4156012"/>
              <a:gd name="connsiteY26" fmla="*/ 1710314 h 2224181"/>
              <a:gd name="connsiteX27" fmla="*/ 1728344 w 4156012"/>
              <a:gd name="connsiteY27" fmla="*/ 1710314 h 2224181"/>
              <a:gd name="connsiteX28" fmla="*/ 1728344 w 4156012"/>
              <a:gd name="connsiteY28" fmla="*/ 1598268 h 2224181"/>
              <a:gd name="connsiteX29" fmla="*/ 1506828 w 4156012"/>
              <a:gd name="connsiteY29" fmla="*/ 1598268 h 2224181"/>
              <a:gd name="connsiteX30" fmla="*/ 1506828 w 4156012"/>
              <a:gd name="connsiteY30" fmla="*/ 1487509 h 2224181"/>
              <a:gd name="connsiteX31" fmla="*/ 1307205 w 4156012"/>
              <a:gd name="connsiteY31" fmla="*/ 1487509 h 2224181"/>
              <a:gd name="connsiteX32" fmla="*/ 1307205 w 4156012"/>
              <a:gd name="connsiteY32" fmla="*/ 1428267 h 2224181"/>
              <a:gd name="connsiteX33" fmla="*/ 1284023 w 4156012"/>
              <a:gd name="connsiteY33" fmla="*/ 1428267 h 2224181"/>
              <a:gd name="connsiteX34" fmla="*/ 1284023 w 4156012"/>
              <a:gd name="connsiteY34" fmla="*/ 1348418 h 2224181"/>
              <a:gd name="connsiteX35" fmla="*/ 1250538 w 4156012"/>
              <a:gd name="connsiteY35" fmla="*/ 1348418 h 2224181"/>
              <a:gd name="connsiteX36" fmla="*/ 1250538 w 4156012"/>
              <a:gd name="connsiteY36" fmla="*/ 1323948 h 2224181"/>
              <a:gd name="connsiteX37" fmla="*/ 1188720 w 4156012"/>
              <a:gd name="connsiteY37" fmla="*/ 1323948 h 2224181"/>
              <a:gd name="connsiteX38" fmla="*/ 1188720 w 4156012"/>
              <a:gd name="connsiteY38" fmla="*/ 1296902 h 2224181"/>
              <a:gd name="connsiteX39" fmla="*/ 1138492 w 4156012"/>
              <a:gd name="connsiteY39" fmla="*/ 1296902 h 2224181"/>
              <a:gd name="connsiteX40" fmla="*/ 1138492 w 4156012"/>
              <a:gd name="connsiteY40" fmla="*/ 1281447 h 2224181"/>
              <a:gd name="connsiteX41" fmla="*/ 1092128 w 4156012"/>
              <a:gd name="connsiteY41" fmla="*/ 1281447 h 2224181"/>
              <a:gd name="connsiteX42" fmla="*/ 1092128 w 4156012"/>
              <a:gd name="connsiteY42" fmla="*/ 1235083 h 2224181"/>
              <a:gd name="connsiteX43" fmla="*/ 1059931 w 4156012"/>
              <a:gd name="connsiteY43" fmla="*/ 1235083 h 2224181"/>
              <a:gd name="connsiteX44" fmla="*/ 1059931 w 4156012"/>
              <a:gd name="connsiteY44" fmla="*/ 1090840 h 2224181"/>
              <a:gd name="connsiteX45" fmla="*/ 955612 w 4156012"/>
              <a:gd name="connsiteY45" fmla="*/ 1090840 h 2224181"/>
              <a:gd name="connsiteX46" fmla="*/ 955612 w 4156012"/>
              <a:gd name="connsiteY46" fmla="*/ 1057355 h 2224181"/>
              <a:gd name="connsiteX47" fmla="*/ 929854 w 4156012"/>
              <a:gd name="connsiteY47" fmla="*/ 1057355 h 2224181"/>
              <a:gd name="connsiteX48" fmla="*/ 929854 w 4156012"/>
              <a:gd name="connsiteY48" fmla="*/ 1043188 h 2224181"/>
              <a:gd name="connsiteX49" fmla="*/ 851293 w 4156012"/>
              <a:gd name="connsiteY49" fmla="*/ 1043188 h 2224181"/>
              <a:gd name="connsiteX50" fmla="*/ 851293 w 4156012"/>
              <a:gd name="connsiteY50" fmla="*/ 813944 h 2224181"/>
              <a:gd name="connsiteX51" fmla="*/ 816520 w 4156012"/>
              <a:gd name="connsiteY51" fmla="*/ 813944 h 2224181"/>
              <a:gd name="connsiteX52" fmla="*/ 816520 w 4156012"/>
              <a:gd name="connsiteY52" fmla="*/ 794626 h 2224181"/>
              <a:gd name="connsiteX53" fmla="*/ 781747 w 4156012"/>
              <a:gd name="connsiteY53" fmla="*/ 794626 h 2224181"/>
              <a:gd name="connsiteX54" fmla="*/ 781747 w 4156012"/>
              <a:gd name="connsiteY54" fmla="*/ 779171 h 2224181"/>
              <a:gd name="connsiteX55" fmla="*/ 710913 w 4156012"/>
              <a:gd name="connsiteY55" fmla="*/ 779171 h 2224181"/>
              <a:gd name="connsiteX56" fmla="*/ 710913 w 4156012"/>
              <a:gd name="connsiteY56" fmla="*/ 752126 h 2224181"/>
              <a:gd name="connsiteX57" fmla="*/ 661974 w 4156012"/>
              <a:gd name="connsiteY57" fmla="*/ 752126 h 2224181"/>
              <a:gd name="connsiteX58" fmla="*/ 661974 w 4156012"/>
              <a:gd name="connsiteY58" fmla="*/ 736671 h 2224181"/>
              <a:gd name="connsiteX59" fmla="*/ 634928 w 4156012"/>
              <a:gd name="connsiteY59" fmla="*/ 736671 h 2224181"/>
              <a:gd name="connsiteX60" fmla="*/ 634928 w 4156012"/>
              <a:gd name="connsiteY60" fmla="*/ 604019 h 2224181"/>
              <a:gd name="connsiteX61" fmla="*/ 611746 w 4156012"/>
              <a:gd name="connsiteY61" fmla="*/ 604019 h 2224181"/>
              <a:gd name="connsiteX62" fmla="*/ 611746 w 4156012"/>
              <a:gd name="connsiteY62" fmla="*/ 431442 h 2224181"/>
              <a:gd name="connsiteX63" fmla="*/ 567958 w 4156012"/>
              <a:gd name="connsiteY63" fmla="*/ 431442 h 2224181"/>
              <a:gd name="connsiteX64" fmla="*/ 567958 w 4156012"/>
              <a:gd name="connsiteY64" fmla="*/ 410836 h 2224181"/>
              <a:gd name="connsiteX65" fmla="*/ 546064 w 4156012"/>
              <a:gd name="connsiteY65" fmla="*/ 410836 h 2224181"/>
              <a:gd name="connsiteX66" fmla="*/ 546064 w 4156012"/>
              <a:gd name="connsiteY66" fmla="*/ 365760 h 2224181"/>
              <a:gd name="connsiteX67" fmla="*/ 432730 w 4156012"/>
              <a:gd name="connsiteY67" fmla="*/ 365760 h 2224181"/>
              <a:gd name="connsiteX68" fmla="*/ 432730 w 4156012"/>
              <a:gd name="connsiteY68" fmla="*/ 336138 h 2224181"/>
              <a:gd name="connsiteX69" fmla="*/ 417275 w 4156012"/>
              <a:gd name="connsiteY69" fmla="*/ 336138 h 2224181"/>
              <a:gd name="connsiteX70" fmla="*/ 417275 w 4156012"/>
              <a:gd name="connsiteY70" fmla="*/ 301365 h 2224181"/>
              <a:gd name="connsiteX71" fmla="*/ 399245 w 4156012"/>
              <a:gd name="connsiteY71" fmla="*/ 301365 h 2224181"/>
              <a:gd name="connsiteX72" fmla="*/ 399245 w 4156012"/>
              <a:gd name="connsiteY72" fmla="*/ 220228 h 2224181"/>
              <a:gd name="connsiteX73" fmla="*/ 382502 w 4156012"/>
              <a:gd name="connsiteY73" fmla="*/ 220228 h 2224181"/>
              <a:gd name="connsiteX74" fmla="*/ 382502 w 4156012"/>
              <a:gd name="connsiteY74" fmla="*/ 194471 h 2224181"/>
              <a:gd name="connsiteX75" fmla="*/ 368335 w 4156012"/>
              <a:gd name="connsiteY75" fmla="*/ 194471 h 2224181"/>
              <a:gd name="connsiteX76" fmla="*/ 368335 w 4156012"/>
              <a:gd name="connsiteY76" fmla="*/ 168713 h 2224181"/>
              <a:gd name="connsiteX77" fmla="*/ 332275 w 4156012"/>
              <a:gd name="connsiteY77" fmla="*/ 168713 h 2224181"/>
              <a:gd name="connsiteX78" fmla="*/ 332275 w 4156012"/>
              <a:gd name="connsiteY78" fmla="*/ 153258 h 2224181"/>
              <a:gd name="connsiteX79" fmla="*/ 332275 w 4156012"/>
              <a:gd name="connsiteY79" fmla="*/ 114621 h 2224181"/>
              <a:gd name="connsiteX80" fmla="*/ 310380 w 4156012"/>
              <a:gd name="connsiteY80" fmla="*/ 114621 h 2224181"/>
              <a:gd name="connsiteX81" fmla="*/ 310380 w 4156012"/>
              <a:gd name="connsiteY81" fmla="*/ 82424 h 2224181"/>
              <a:gd name="connsiteX82" fmla="*/ 267880 w 4156012"/>
              <a:gd name="connsiteY82" fmla="*/ 82424 h 2224181"/>
              <a:gd name="connsiteX83" fmla="*/ 267880 w 4156012"/>
              <a:gd name="connsiteY83" fmla="*/ 61818 h 2224181"/>
              <a:gd name="connsiteX84" fmla="*/ 212501 w 4156012"/>
              <a:gd name="connsiteY84" fmla="*/ 61818 h 2224181"/>
              <a:gd name="connsiteX85" fmla="*/ 212501 w 4156012"/>
              <a:gd name="connsiteY85" fmla="*/ 50227 h 2224181"/>
              <a:gd name="connsiteX86" fmla="*/ 180304 w 4156012"/>
              <a:gd name="connsiteY86" fmla="*/ 50227 h 2224181"/>
              <a:gd name="connsiteX87" fmla="*/ 180304 w 4156012"/>
              <a:gd name="connsiteY87" fmla="*/ 28333 h 2224181"/>
              <a:gd name="connsiteX88" fmla="*/ 159698 w 4156012"/>
              <a:gd name="connsiteY88" fmla="*/ 28333 h 2224181"/>
              <a:gd name="connsiteX89" fmla="*/ 159698 w 4156012"/>
              <a:gd name="connsiteY89" fmla="*/ 14166 h 2224181"/>
              <a:gd name="connsiteX90" fmla="*/ 104318 w 4156012"/>
              <a:gd name="connsiteY90" fmla="*/ 14166 h 2224181"/>
              <a:gd name="connsiteX91" fmla="*/ 104318 w 4156012"/>
              <a:gd name="connsiteY91" fmla="*/ 0 h 2224181"/>
              <a:gd name="connsiteX92" fmla="*/ 0 w 4156012"/>
              <a:gd name="connsiteY92" fmla="*/ 0 h 2224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4156012" h="2224181">
                <a:moveTo>
                  <a:pt x="4156012" y="2224181"/>
                </a:moveTo>
                <a:lnTo>
                  <a:pt x="3901010" y="2224181"/>
                </a:lnTo>
                <a:lnTo>
                  <a:pt x="3901010" y="2163650"/>
                </a:lnTo>
                <a:lnTo>
                  <a:pt x="3688509" y="2163650"/>
                </a:lnTo>
                <a:lnTo>
                  <a:pt x="3688509" y="2135317"/>
                </a:lnTo>
                <a:lnTo>
                  <a:pt x="3494038" y="2135317"/>
                </a:lnTo>
                <a:lnTo>
                  <a:pt x="3494038" y="2126301"/>
                </a:lnTo>
                <a:lnTo>
                  <a:pt x="3465704" y="2126301"/>
                </a:lnTo>
                <a:lnTo>
                  <a:pt x="3465704" y="2108271"/>
                </a:lnTo>
                <a:lnTo>
                  <a:pt x="3259642" y="2108271"/>
                </a:lnTo>
                <a:lnTo>
                  <a:pt x="3259642" y="2087665"/>
                </a:lnTo>
                <a:lnTo>
                  <a:pt x="3244188" y="2087665"/>
                </a:lnTo>
                <a:lnTo>
                  <a:pt x="3244188" y="2067059"/>
                </a:lnTo>
                <a:lnTo>
                  <a:pt x="3043277" y="2067059"/>
                </a:lnTo>
                <a:lnTo>
                  <a:pt x="3043277" y="2038725"/>
                </a:lnTo>
                <a:lnTo>
                  <a:pt x="2829488" y="2038725"/>
                </a:lnTo>
                <a:lnTo>
                  <a:pt x="2829488" y="2002664"/>
                </a:lnTo>
                <a:lnTo>
                  <a:pt x="2613123" y="2002664"/>
                </a:lnTo>
                <a:lnTo>
                  <a:pt x="2613123" y="1961452"/>
                </a:lnTo>
                <a:lnTo>
                  <a:pt x="2374864" y="1961452"/>
                </a:lnTo>
                <a:lnTo>
                  <a:pt x="2374864" y="1894482"/>
                </a:lnTo>
                <a:lnTo>
                  <a:pt x="2161075" y="1894482"/>
                </a:lnTo>
                <a:lnTo>
                  <a:pt x="2161075" y="1783723"/>
                </a:lnTo>
                <a:lnTo>
                  <a:pt x="1933118" y="1783723"/>
                </a:lnTo>
                <a:lnTo>
                  <a:pt x="1933118" y="1729632"/>
                </a:lnTo>
                <a:lnTo>
                  <a:pt x="1884179" y="1729632"/>
                </a:lnTo>
                <a:lnTo>
                  <a:pt x="1884179" y="1710314"/>
                </a:lnTo>
                <a:lnTo>
                  <a:pt x="1728344" y="1710314"/>
                </a:lnTo>
                <a:lnTo>
                  <a:pt x="1728344" y="1598268"/>
                </a:lnTo>
                <a:lnTo>
                  <a:pt x="1506828" y="1598268"/>
                </a:lnTo>
                <a:lnTo>
                  <a:pt x="1506828" y="1487509"/>
                </a:lnTo>
                <a:lnTo>
                  <a:pt x="1307205" y="1487509"/>
                </a:lnTo>
                <a:lnTo>
                  <a:pt x="1307205" y="1428267"/>
                </a:lnTo>
                <a:lnTo>
                  <a:pt x="1284023" y="1428267"/>
                </a:lnTo>
                <a:lnTo>
                  <a:pt x="1284023" y="1348418"/>
                </a:lnTo>
                <a:lnTo>
                  <a:pt x="1250538" y="1348418"/>
                </a:lnTo>
                <a:lnTo>
                  <a:pt x="1250538" y="1323948"/>
                </a:lnTo>
                <a:lnTo>
                  <a:pt x="1188720" y="1323948"/>
                </a:lnTo>
                <a:lnTo>
                  <a:pt x="1188720" y="1296902"/>
                </a:lnTo>
                <a:lnTo>
                  <a:pt x="1138492" y="1296902"/>
                </a:lnTo>
                <a:lnTo>
                  <a:pt x="1138492" y="1281447"/>
                </a:lnTo>
                <a:lnTo>
                  <a:pt x="1092128" y="1281447"/>
                </a:lnTo>
                <a:lnTo>
                  <a:pt x="1092128" y="1235083"/>
                </a:lnTo>
                <a:lnTo>
                  <a:pt x="1059931" y="1235083"/>
                </a:lnTo>
                <a:lnTo>
                  <a:pt x="1059931" y="1090840"/>
                </a:lnTo>
                <a:lnTo>
                  <a:pt x="955612" y="1090840"/>
                </a:lnTo>
                <a:lnTo>
                  <a:pt x="955612" y="1057355"/>
                </a:lnTo>
                <a:lnTo>
                  <a:pt x="929854" y="1057355"/>
                </a:lnTo>
                <a:lnTo>
                  <a:pt x="929854" y="1043188"/>
                </a:lnTo>
                <a:lnTo>
                  <a:pt x="851293" y="1043188"/>
                </a:lnTo>
                <a:lnTo>
                  <a:pt x="851293" y="813944"/>
                </a:lnTo>
                <a:lnTo>
                  <a:pt x="816520" y="813944"/>
                </a:lnTo>
                <a:lnTo>
                  <a:pt x="816520" y="794626"/>
                </a:lnTo>
                <a:lnTo>
                  <a:pt x="781747" y="794626"/>
                </a:lnTo>
                <a:lnTo>
                  <a:pt x="781747" y="779171"/>
                </a:lnTo>
                <a:lnTo>
                  <a:pt x="710913" y="779171"/>
                </a:lnTo>
                <a:lnTo>
                  <a:pt x="710913" y="752126"/>
                </a:lnTo>
                <a:lnTo>
                  <a:pt x="661974" y="752126"/>
                </a:lnTo>
                <a:lnTo>
                  <a:pt x="661974" y="736671"/>
                </a:lnTo>
                <a:lnTo>
                  <a:pt x="634928" y="736671"/>
                </a:lnTo>
                <a:lnTo>
                  <a:pt x="634928" y="604019"/>
                </a:lnTo>
                <a:lnTo>
                  <a:pt x="611746" y="604019"/>
                </a:lnTo>
                <a:lnTo>
                  <a:pt x="611746" y="431442"/>
                </a:lnTo>
                <a:lnTo>
                  <a:pt x="567958" y="431442"/>
                </a:lnTo>
                <a:lnTo>
                  <a:pt x="567958" y="410836"/>
                </a:lnTo>
                <a:lnTo>
                  <a:pt x="546064" y="410836"/>
                </a:lnTo>
                <a:lnTo>
                  <a:pt x="546064" y="365760"/>
                </a:lnTo>
                <a:lnTo>
                  <a:pt x="432730" y="365760"/>
                </a:lnTo>
                <a:lnTo>
                  <a:pt x="432730" y="336138"/>
                </a:lnTo>
                <a:lnTo>
                  <a:pt x="417275" y="336138"/>
                </a:lnTo>
                <a:lnTo>
                  <a:pt x="417275" y="301365"/>
                </a:lnTo>
                <a:lnTo>
                  <a:pt x="399245" y="301365"/>
                </a:lnTo>
                <a:lnTo>
                  <a:pt x="399245" y="220228"/>
                </a:lnTo>
                <a:lnTo>
                  <a:pt x="382502" y="220228"/>
                </a:lnTo>
                <a:lnTo>
                  <a:pt x="382502" y="194471"/>
                </a:lnTo>
                <a:lnTo>
                  <a:pt x="368335" y="194471"/>
                </a:lnTo>
                <a:lnTo>
                  <a:pt x="368335" y="168713"/>
                </a:lnTo>
                <a:lnTo>
                  <a:pt x="332275" y="168713"/>
                </a:lnTo>
                <a:lnTo>
                  <a:pt x="332275" y="153258"/>
                </a:lnTo>
                <a:lnTo>
                  <a:pt x="332275" y="114621"/>
                </a:lnTo>
                <a:lnTo>
                  <a:pt x="310380" y="114621"/>
                </a:lnTo>
                <a:lnTo>
                  <a:pt x="310380" y="82424"/>
                </a:lnTo>
                <a:lnTo>
                  <a:pt x="267880" y="82424"/>
                </a:lnTo>
                <a:lnTo>
                  <a:pt x="267880" y="61818"/>
                </a:lnTo>
                <a:lnTo>
                  <a:pt x="212501" y="61818"/>
                </a:lnTo>
                <a:lnTo>
                  <a:pt x="212501" y="50227"/>
                </a:lnTo>
                <a:lnTo>
                  <a:pt x="180304" y="50227"/>
                </a:lnTo>
                <a:lnTo>
                  <a:pt x="180304" y="28333"/>
                </a:lnTo>
                <a:lnTo>
                  <a:pt x="159698" y="28333"/>
                </a:lnTo>
                <a:lnTo>
                  <a:pt x="159698" y="14166"/>
                </a:lnTo>
                <a:lnTo>
                  <a:pt x="104318" y="14166"/>
                </a:lnTo>
                <a:lnTo>
                  <a:pt x="10431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26" name="TextBox 125">
            <a:extLst>
              <a:ext uri="{FF2B5EF4-FFF2-40B4-BE49-F238E27FC236}">
                <a16:creationId xmlns:a16="http://schemas.microsoft.com/office/drawing/2014/main" id="{04617356-9FF1-C5D5-62E8-CCA25432B60A}"/>
              </a:ext>
            </a:extLst>
          </p:cNvPr>
          <p:cNvSpPr txBox="1"/>
          <p:nvPr/>
        </p:nvSpPr>
        <p:spPr bwMode="auto">
          <a:xfrm>
            <a:off x="6666915" y="2975472"/>
            <a:ext cx="3797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27" name="TextBox 126">
            <a:extLst>
              <a:ext uri="{FF2B5EF4-FFF2-40B4-BE49-F238E27FC236}">
                <a16:creationId xmlns:a16="http://schemas.microsoft.com/office/drawing/2014/main" id="{383CD206-30EE-F41F-6212-3AF0C66E6075}"/>
              </a:ext>
            </a:extLst>
          </p:cNvPr>
          <p:cNvSpPr txBox="1"/>
          <p:nvPr/>
        </p:nvSpPr>
        <p:spPr bwMode="auto">
          <a:xfrm>
            <a:off x="6666915" y="2448120"/>
            <a:ext cx="3797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28" name="TextBox 127">
            <a:extLst>
              <a:ext uri="{FF2B5EF4-FFF2-40B4-BE49-F238E27FC236}">
                <a16:creationId xmlns:a16="http://schemas.microsoft.com/office/drawing/2014/main" id="{EED3A991-27AC-EAA3-31D4-29AD83347699}"/>
              </a:ext>
            </a:extLst>
          </p:cNvPr>
          <p:cNvSpPr txBox="1"/>
          <p:nvPr/>
        </p:nvSpPr>
        <p:spPr bwMode="auto">
          <a:xfrm>
            <a:off x="6584668" y="1898996"/>
            <a:ext cx="4910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29" name="Freeform: Shape 128">
            <a:extLst>
              <a:ext uri="{FF2B5EF4-FFF2-40B4-BE49-F238E27FC236}">
                <a16:creationId xmlns:a16="http://schemas.microsoft.com/office/drawing/2014/main" id="{4B2F6D1D-0BE7-C9F5-FC86-BB63F60E9338}"/>
              </a:ext>
            </a:extLst>
          </p:cNvPr>
          <p:cNvSpPr/>
          <p:nvPr/>
        </p:nvSpPr>
        <p:spPr bwMode="auto">
          <a:xfrm>
            <a:off x="1411427" y="2072094"/>
            <a:ext cx="4439496" cy="1284457"/>
          </a:xfrm>
          <a:custGeom>
            <a:avLst/>
            <a:gdLst>
              <a:gd name="connsiteX0" fmla="*/ 4439496 w 4439496"/>
              <a:gd name="connsiteY0" fmla="*/ 1284457 h 1284457"/>
              <a:gd name="connsiteX1" fmla="*/ 3694606 w 4439496"/>
              <a:gd name="connsiteY1" fmla="*/ 1284457 h 1284457"/>
              <a:gd name="connsiteX2" fmla="*/ 3694606 w 4439496"/>
              <a:gd name="connsiteY2" fmla="*/ 1243870 h 1284457"/>
              <a:gd name="connsiteX3" fmla="*/ 3484509 w 4439496"/>
              <a:gd name="connsiteY3" fmla="*/ 1243870 h 1284457"/>
              <a:gd name="connsiteX4" fmla="*/ 3484509 w 4439496"/>
              <a:gd name="connsiteY4" fmla="*/ 1229546 h 1284457"/>
              <a:gd name="connsiteX5" fmla="*/ 3447503 w 4439496"/>
              <a:gd name="connsiteY5" fmla="*/ 1229546 h 1284457"/>
              <a:gd name="connsiteX6" fmla="*/ 3447503 w 4439496"/>
              <a:gd name="connsiteY6" fmla="*/ 1193734 h 1284457"/>
              <a:gd name="connsiteX7" fmla="*/ 3384235 w 4439496"/>
              <a:gd name="connsiteY7" fmla="*/ 1193734 h 1284457"/>
              <a:gd name="connsiteX8" fmla="*/ 3384235 w 4439496"/>
              <a:gd name="connsiteY8" fmla="*/ 1174634 h 1284457"/>
              <a:gd name="connsiteX9" fmla="*/ 3240987 w 4439496"/>
              <a:gd name="connsiteY9" fmla="*/ 1174634 h 1284457"/>
              <a:gd name="connsiteX10" fmla="*/ 3240987 w 4439496"/>
              <a:gd name="connsiteY10" fmla="*/ 1148372 h 1284457"/>
              <a:gd name="connsiteX11" fmla="*/ 3001047 w 4439496"/>
              <a:gd name="connsiteY11" fmla="*/ 1148372 h 1284457"/>
              <a:gd name="connsiteX12" fmla="*/ 3001047 w 4439496"/>
              <a:gd name="connsiteY12" fmla="*/ 1136434 h 1284457"/>
              <a:gd name="connsiteX13" fmla="*/ 2820793 w 4439496"/>
              <a:gd name="connsiteY13" fmla="*/ 1136434 h 1284457"/>
              <a:gd name="connsiteX14" fmla="*/ 2820793 w 4439496"/>
              <a:gd name="connsiteY14" fmla="*/ 1111366 h 1284457"/>
              <a:gd name="connsiteX15" fmla="*/ 2798112 w 4439496"/>
              <a:gd name="connsiteY15" fmla="*/ 1111366 h 1284457"/>
              <a:gd name="connsiteX16" fmla="*/ 2798112 w 4439496"/>
              <a:gd name="connsiteY16" fmla="*/ 1087491 h 1284457"/>
              <a:gd name="connsiteX17" fmla="*/ 2689482 w 4439496"/>
              <a:gd name="connsiteY17" fmla="*/ 1087491 h 1284457"/>
              <a:gd name="connsiteX18" fmla="*/ 2689482 w 4439496"/>
              <a:gd name="connsiteY18" fmla="*/ 1070779 h 1284457"/>
              <a:gd name="connsiteX19" fmla="*/ 2592790 w 4439496"/>
              <a:gd name="connsiteY19" fmla="*/ 1070779 h 1284457"/>
              <a:gd name="connsiteX20" fmla="*/ 2592790 w 4439496"/>
              <a:gd name="connsiteY20" fmla="*/ 1052873 h 1284457"/>
              <a:gd name="connsiteX21" fmla="*/ 2386274 w 4439496"/>
              <a:gd name="connsiteY21" fmla="*/ 1052873 h 1284457"/>
              <a:gd name="connsiteX22" fmla="*/ 2386274 w 4439496"/>
              <a:gd name="connsiteY22" fmla="*/ 1040936 h 1284457"/>
              <a:gd name="connsiteX23" fmla="*/ 2364787 w 4439496"/>
              <a:gd name="connsiteY23" fmla="*/ 1040936 h 1284457"/>
              <a:gd name="connsiteX24" fmla="*/ 2364787 w 4439496"/>
              <a:gd name="connsiteY24" fmla="*/ 1007511 h 1284457"/>
              <a:gd name="connsiteX25" fmla="*/ 2235864 w 4439496"/>
              <a:gd name="connsiteY25" fmla="*/ 1007511 h 1284457"/>
              <a:gd name="connsiteX26" fmla="*/ 2235864 w 4439496"/>
              <a:gd name="connsiteY26" fmla="*/ 995574 h 1284457"/>
              <a:gd name="connsiteX27" fmla="*/ 2165433 w 4439496"/>
              <a:gd name="connsiteY27" fmla="*/ 995574 h 1284457"/>
              <a:gd name="connsiteX28" fmla="*/ 2165433 w 4439496"/>
              <a:gd name="connsiteY28" fmla="*/ 976474 h 1284457"/>
              <a:gd name="connsiteX29" fmla="*/ 2130815 w 4439496"/>
              <a:gd name="connsiteY29" fmla="*/ 976474 h 1284457"/>
              <a:gd name="connsiteX30" fmla="*/ 2130815 w 4439496"/>
              <a:gd name="connsiteY30" fmla="*/ 944243 h 1284457"/>
              <a:gd name="connsiteX31" fmla="*/ 2068741 w 4439496"/>
              <a:gd name="connsiteY31" fmla="*/ 944243 h 1284457"/>
              <a:gd name="connsiteX32" fmla="*/ 2068741 w 4439496"/>
              <a:gd name="connsiteY32" fmla="*/ 939468 h 1284457"/>
              <a:gd name="connsiteX33" fmla="*/ 2011442 w 4439496"/>
              <a:gd name="connsiteY33" fmla="*/ 939468 h 1284457"/>
              <a:gd name="connsiteX34" fmla="*/ 2011442 w 4439496"/>
              <a:gd name="connsiteY34" fmla="*/ 914400 h 1284457"/>
              <a:gd name="connsiteX35" fmla="*/ 1945786 w 4439496"/>
              <a:gd name="connsiteY35" fmla="*/ 914400 h 1284457"/>
              <a:gd name="connsiteX36" fmla="*/ 1945786 w 4439496"/>
              <a:gd name="connsiteY36" fmla="*/ 890525 h 1284457"/>
              <a:gd name="connsiteX37" fmla="*/ 1929074 w 4439496"/>
              <a:gd name="connsiteY37" fmla="*/ 890525 h 1284457"/>
              <a:gd name="connsiteX38" fmla="*/ 1929074 w 4439496"/>
              <a:gd name="connsiteY38" fmla="*/ 866650 h 1284457"/>
              <a:gd name="connsiteX39" fmla="*/ 1899231 w 4439496"/>
              <a:gd name="connsiteY39" fmla="*/ 866650 h 1284457"/>
              <a:gd name="connsiteX40" fmla="*/ 1899231 w 4439496"/>
              <a:gd name="connsiteY40" fmla="*/ 849938 h 1284457"/>
              <a:gd name="connsiteX41" fmla="*/ 1744045 w 4439496"/>
              <a:gd name="connsiteY41" fmla="*/ 849938 h 1284457"/>
              <a:gd name="connsiteX42" fmla="*/ 1744045 w 4439496"/>
              <a:gd name="connsiteY42" fmla="*/ 828451 h 1284457"/>
              <a:gd name="connsiteX43" fmla="*/ 1718977 w 4439496"/>
              <a:gd name="connsiteY43" fmla="*/ 828451 h 1284457"/>
              <a:gd name="connsiteX44" fmla="*/ 1718977 w 4439496"/>
              <a:gd name="connsiteY44" fmla="*/ 803383 h 1284457"/>
              <a:gd name="connsiteX45" fmla="*/ 1644966 w 4439496"/>
              <a:gd name="connsiteY45" fmla="*/ 803383 h 1284457"/>
              <a:gd name="connsiteX46" fmla="*/ 1644966 w 4439496"/>
              <a:gd name="connsiteY46" fmla="*/ 781895 h 1284457"/>
              <a:gd name="connsiteX47" fmla="*/ 1492168 w 4439496"/>
              <a:gd name="connsiteY47" fmla="*/ 781895 h 1284457"/>
              <a:gd name="connsiteX48" fmla="*/ 1492168 w 4439496"/>
              <a:gd name="connsiteY48" fmla="*/ 712659 h 1284457"/>
              <a:gd name="connsiteX49" fmla="*/ 1438450 w 4439496"/>
              <a:gd name="connsiteY49" fmla="*/ 712659 h 1284457"/>
              <a:gd name="connsiteX50" fmla="*/ 1438450 w 4439496"/>
              <a:gd name="connsiteY50" fmla="*/ 685203 h 1284457"/>
              <a:gd name="connsiteX51" fmla="*/ 1372794 w 4439496"/>
              <a:gd name="connsiteY51" fmla="*/ 685203 h 1284457"/>
              <a:gd name="connsiteX52" fmla="*/ 1372794 w 4439496"/>
              <a:gd name="connsiteY52" fmla="*/ 668491 h 1284457"/>
              <a:gd name="connsiteX53" fmla="*/ 1340563 w 4439496"/>
              <a:gd name="connsiteY53" fmla="*/ 668491 h 1284457"/>
              <a:gd name="connsiteX54" fmla="*/ 1340563 w 4439496"/>
              <a:gd name="connsiteY54" fmla="*/ 643422 h 1284457"/>
              <a:gd name="connsiteX55" fmla="*/ 1329820 w 4439496"/>
              <a:gd name="connsiteY55" fmla="*/ 643422 h 1284457"/>
              <a:gd name="connsiteX56" fmla="*/ 1329820 w 4439496"/>
              <a:gd name="connsiteY56" fmla="*/ 633872 h 1284457"/>
              <a:gd name="connsiteX57" fmla="*/ 1284458 w 4439496"/>
              <a:gd name="connsiteY57" fmla="*/ 633872 h 1284457"/>
              <a:gd name="connsiteX58" fmla="*/ 1284458 w 4439496"/>
              <a:gd name="connsiteY58" fmla="*/ 613579 h 1284457"/>
              <a:gd name="connsiteX59" fmla="*/ 1268939 w 4439496"/>
              <a:gd name="connsiteY59" fmla="*/ 613579 h 1284457"/>
              <a:gd name="connsiteX60" fmla="*/ 1268939 w 4439496"/>
              <a:gd name="connsiteY60" fmla="*/ 595673 h 1284457"/>
              <a:gd name="connsiteX61" fmla="*/ 1255808 w 4439496"/>
              <a:gd name="connsiteY61" fmla="*/ 595673 h 1284457"/>
              <a:gd name="connsiteX62" fmla="*/ 1255808 w 4439496"/>
              <a:gd name="connsiteY62" fmla="*/ 572992 h 1284457"/>
              <a:gd name="connsiteX63" fmla="*/ 1242677 w 4439496"/>
              <a:gd name="connsiteY63" fmla="*/ 572992 h 1284457"/>
              <a:gd name="connsiteX64" fmla="*/ 1242677 w 4439496"/>
              <a:gd name="connsiteY64" fmla="*/ 557473 h 1284457"/>
              <a:gd name="connsiteX65" fmla="*/ 1085104 w 4439496"/>
              <a:gd name="connsiteY65" fmla="*/ 557473 h 1284457"/>
              <a:gd name="connsiteX66" fmla="*/ 1085104 w 4439496"/>
              <a:gd name="connsiteY66" fmla="*/ 532405 h 1284457"/>
              <a:gd name="connsiteX67" fmla="*/ 1064811 w 4439496"/>
              <a:gd name="connsiteY67" fmla="*/ 532405 h 1284457"/>
              <a:gd name="connsiteX68" fmla="*/ 1064811 w 4439496"/>
              <a:gd name="connsiteY68" fmla="*/ 507337 h 1284457"/>
              <a:gd name="connsiteX69" fmla="*/ 1048099 w 4439496"/>
              <a:gd name="connsiteY69" fmla="*/ 507337 h 1284457"/>
              <a:gd name="connsiteX70" fmla="*/ 1048099 w 4439496"/>
              <a:gd name="connsiteY70" fmla="*/ 479881 h 1284457"/>
              <a:gd name="connsiteX71" fmla="*/ 1019449 w 4439496"/>
              <a:gd name="connsiteY71" fmla="*/ 479881 h 1284457"/>
              <a:gd name="connsiteX72" fmla="*/ 1019449 w 4439496"/>
              <a:gd name="connsiteY72" fmla="*/ 457200 h 1284457"/>
              <a:gd name="connsiteX73" fmla="*/ 995574 w 4439496"/>
              <a:gd name="connsiteY73" fmla="*/ 457200 h 1284457"/>
              <a:gd name="connsiteX74" fmla="*/ 995574 w 4439496"/>
              <a:gd name="connsiteY74" fmla="*/ 440488 h 1284457"/>
              <a:gd name="connsiteX75" fmla="*/ 858295 w 4439496"/>
              <a:gd name="connsiteY75" fmla="*/ 440488 h 1284457"/>
              <a:gd name="connsiteX76" fmla="*/ 858295 w 4439496"/>
              <a:gd name="connsiteY76" fmla="*/ 389157 h 1284457"/>
              <a:gd name="connsiteX77" fmla="*/ 848745 w 4439496"/>
              <a:gd name="connsiteY77" fmla="*/ 389157 h 1284457"/>
              <a:gd name="connsiteX78" fmla="*/ 848745 w 4439496"/>
              <a:gd name="connsiteY78" fmla="*/ 334245 h 1284457"/>
              <a:gd name="connsiteX79" fmla="*/ 828452 w 4439496"/>
              <a:gd name="connsiteY79" fmla="*/ 334245 h 1284457"/>
              <a:gd name="connsiteX80" fmla="*/ 828452 w 4439496"/>
              <a:gd name="connsiteY80" fmla="*/ 319920 h 1284457"/>
              <a:gd name="connsiteX81" fmla="*/ 789058 w 4439496"/>
              <a:gd name="connsiteY81" fmla="*/ 319920 h 1284457"/>
              <a:gd name="connsiteX82" fmla="*/ 789058 w 4439496"/>
              <a:gd name="connsiteY82" fmla="*/ 309177 h 1284457"/>
              <a:gd name="connsiteX83" fmla="*/ 672073 w 4439496"/>
              <a:gd name="connsiteY83" fmla="*/ 309177 h 1284457"/>
              <a:gd name="connsiteX84" fmla="*/ 672073 w 4439496"/>
              <a:gd name="connsiteY84" fmla="*/ 291271 h 1284457"/>
              <a:gd name="connsiteX85" fmla="*/ 638648 w 4439496"/>
              <a:gd name="connsiteY85" fmla="*/ 291271 h 1284457"/>
              <a:gd name="connsiteX86" fmla="*/ 638648 w 4439496"/>
              <a:gd name="connsiteY86" fmla="*/ 254265 h 1284457"/>
              <a:gd name="connsiteX87" fmla="*/ 615967 w 4439496"/>
              <a:gd name="connsiteY87" fmla="*/ 254265 h 1284457"/>
              <a:gd name="connsiteX88" fmla="*/ 615967 w 4439496"/>
              <a:gd name="connsiteY88" fmla="*/ 198160 h 1284457"/>
              <a:gd name="connsiteX89" fmla="*/ 445263 w 4439496"/>
              <a:gd name="connsiteY89" fmla="*/ 198160 h 1284457"/>
              <a:gd name="connsiteX90" fmla="*/ 445263 w 4439496"/>
              <a:gd name="connsiteY90" fmla="*/ 179060 h 1284457"/>
              <a:gd name="connsiteX91" fmla="*/ 435713 w 4439496"/>
              <a:gd name="connsiteY91" fmla="*/ 179060 h 1284457"/>
              <a:gd name="connsiteX92" fmla="*/ 435713 w 4439496"/>
              <a:gd name="connsiteY92" fmla="*/ 156379 h 1284457"/>
              <a:gd name="connsiteX93" fmla="*/ 413032 w 4439496"/>
              <a:gd name="connsiteY93" fmla="*/ 156379 h 1284457"/>
              <a:gd name="connsiteX94" fmla="*/ 413032 w 4439496"/>
              <a:gd name="connsiteY94" fmla="*/ 144442 h 1284457"/>
              <a:gd name="connsiteX95" fmla="*/ 398708 w 4439496"/>
              <a:gd name="connsiteY95" fmla="*/ 144442 h 1284457"/>
              <a:gd name="connsiteX96" fmla="*/ 398708 w 4439496"/>
              <a:gd name="connsiteY96" fmla="*/ 121761 h 1284457"/>
              <a:gd name="connsiteX97" fmla="*/ 346183 w 4439496"/>
              <a:gd name="connsiteY97" fmla="*/ 121761 h 1284457"/>
              <a:gd name="connsiteX98" fmla="*/ 346183 w 4439496"/>
              <a:gd name="connsiteY98" fmla="*/ 107436 h 1284457"/>
              <a:gd name="connsiteX99" fmla="*/ 305596 w 4439496"/>
              <a:gd name="connsiteY99" fmla="*/ 107436 h 1284457"/>
              <a:gd name="connsiteX100" fmla="*/ 305596 w 4439496"/>
              <a:gd name="connsiteY100" fmla="*/ 91917 h 1284457"/>
              <a:gd name="connsiteX101" fmla="*/ 248297 w 4439496"/>
              <a:gd name="connsiteY101" fmla="*/ 91917 h 1284457"/>
              <a:gd name="connsiteX102" fmla="*/ 248297 w 4439496"/>
              <a:gd name="connsiteY102" fmla="*/ 66849 h 1284457"/>
              <a:gd name="connsiteX103" fmla="*/ 207710 w 4439496"/>
              <a:gd name="connsiteY103" fmla="*/ 66849 h 1284457"/>
              <a:gd name="connsiteX104" fmla="*/ 207710 w 4439496"/>
              <a:gd name="connsiteY104" fmla="*/ 53718 h 1284457"/>
              <a:gd name="connsiteX105" fmla="*/ 182642 w 4439496"/>
              <a:gd name="connsiteY105" fmla="*/ 53718 h 1284457"/>
              <a:gd name="connsiteX106" fmla="*/ 182642 w 4439496"/>
              <a:gd name="connsiteY106" fmla="*/ 32231 h 1284457"/>
              <a:gd name="connsiteX107" fmla="*/ 182642 w 4439496"/>
              <a:gd name="connsiteY107" fmla="*/ 32231 h 1284457"/>
              <a:gd name="connsiteX108" fmla="*/ 182642 w 4439496"/>
              <a:gd name="connsiteY108" fmla="*/ 8356 h 1284457"/>
              <a:gd name="connsiteX109" fmla="*/ 83562 w 4439496"/>
              <a:gd name="connsiteY109" fmla="*/ 8356 h 1284457"/>
              <a:gd name="connsiteX110" fmla="*/ 83562 w 4439496"/>
              <a:gd name="connsiteY110" fmla="*/ 0 h 1284457"/>
              <a:gd name="connsiteX111" fmla="*/ 0 w 4439496"/>
              <a:gd name="connsiteY111" fmla="*/ 0 h 1284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4439496" h="1284457">
                <a:moveTo>
                  <a:pt x="4439496" y="1284457"/>
                </a:moveTo>
                <a:lnTo>
                  <a:pt x="3694606" y="1284457"/>
                </a:lnTo>
                <a:lnTo>
                  <a:pt x="3694606" y="1243870"/>
                </a:lnTo>
                <a:lnTo>
                  <a:pt x="3484509" y="1243870"/>
                </a:lnTo>
                <a:lnTo>
                  <a:pt x="3484509" y="1229546"/>
                </a:lnTo>
                <a:lnTo>
                  <a:pt x="3447503" y="1229546"/>
                </a:lnTo>
                <a:lnTo>
                  <a:pt x="3447503" y="1193734"/>
                </a:lnTo>
                <a:lnTo>
                  <a:pt x="3384235" y="1193734"/>
                </a:lnTo>
                <a:lnTo>
                  <a:pt x="3384235" y="1174634"/>
                </a:lnTo>
                <a:lnTo>
                  <a:pt x="3240987" y="1174634"/>
                </a:lnTo>
                <a:lnTo>
                  <a:pt x="3240987" y="1148372"/>
                </a:lnTo>
                <a:lnTo>
                  <a:pt x="3001047" y="1148372"/>
                </a:lnTo>
                <a:lnTo>
                  <a:pt x="3001047" y="1136434"/>
                </a:lnTo>
                <a:lnTo>
                  <a:pt x="2820793" y="1136434"/>
                </a:lnTo>
                <a:lnTo>
                  <a:pt x="2820793" y="1111366"/>
                </a:lnTo>
                <a:lnTo>
                  <a:pt x="2798112" y="1111366"/>
                </a:lnTo>
                <a:lnTo>
                  <a:pt x="2798112" y="1087491"/>
                </a:lnTo>
                <a:lnTo>
                  <a:pt x="2689482" y="1087491"/>
                </a:lnTo>
                <a:lnTo>
                  <a:pt x="2689482" y="1070779"/>
                </a:lnTo>
                <a:lnTo>
                  <a:pt x="2592790" y="1070779"/>
                </a:lnTo>
                <a:lnTo>
                  <a:pt x="2592790" y="1052873"/>
                </a:lnTo>
                <a:lnTo>
                  <a:pt x="2386274" y="1052873"/>
                </a:lnTo>
                <a:lnTo>
                  <a:pt x="2386274" y="1040936"/>
                </a:lnTo>
                <a:lnTo>
                  <a:pt x="2364787" y="1040936"/>
                </a:lnTo>
                <a:lnTo>
                  <a:pt x="2364787" y="1007511"/>
                </a:lnTo>
                <a:lnTo>
                  <a:pt x="2235864" y="1007511"/>
                </a:lnTo>
                <a:lnTo>
                  <a:pt x="2235864" y="995574"/>
                </a:lnTo>
                <a:lnTo>
                  <a:pt x="2165433" y="995574"/>
                </a:lnTo>
                <a:lnTo>
                  <a:pt x="2165433" y="976474"/>
                </a:lnTo>
                <a:lnTo>
                  <a:pt x="2130815" y="976474"/>
                </a:lnTo>
                <a:lnTo>
                  <a:pt x="2130815" y="944243"/>
                </a:lnTo>
                <a:lnTo>
                  <a:pt x="2068741" y="944243"/>
                </a:lnTo>
                <a:lnTo>
                  <a:pt x="2068741" y="939468"/>
                </a:lnTo>
                <a:lnTo>
                  <a:pt x="2011442" y="939468"/>
                </a:lnTo>
                <a:lnTo>
                  <a:pt x="2011442" y="914400"/>
                </a:lnTo>
                <a:lnTo>
                  <a:pt x="1945786" y="914400"/>
                </a:lnTo>
                <a:lnTo>
                  <a:pt x="1945786" y="890525"/>
                </a:lnTo>
                <a:lnTo>
                  <a:pt x="1929074" y="890525"/>
                </a:lnTo>
                <a:lnTo>
                  <a:pt x="1929074" y="866650"/>
                </a:lnTo>
                <a:lnTo>
                  <a:pt x="1899231" y="866650"/>
                </a:lnTo>
                <a:lnTo>
                  <a:pt x="1899231" y="849938"/>
                </a:lnTo>
                <a:lnTo>
                  <a:pt x="1744045" y="849938"/>
                </a:lnTo>
                <a:lnTo>
                  <a:pt x="1744045" y="828451"/>
                </a:lnTo>
                <a:lnTo>
                  <a:pt x="1718977" y="828451"/>
                </a:lnTo>
                <a:lnTo>
                  <a:pt x="1718977" y="803383"/>
                </a:lnTo>
                <a:lnTo>
                  <a:pt x="1644966" y="803383"/>
                </a:lnTo>
                <a:lnTo>
                  <a:pt x="1644966" y="781895"/>
                </a:lnTo>
                <a:lnTo>
                  <a:pt x="1492168" y="781895"/>
                </a:lnTo>
                <a:lnTo>
                  <a:pt x="1492168" y="712659"/>
                </a:lnTo>
                <a:lnTo>
                  <a:pt x="1438450" y="712659"/>
                </a:lnTo>
                <a:lnTo>
                  <a:pt x="1438450" y="685203"/>
                </a:lnTo>
                <a:lnTo>
                  <a:pt x="1372794" y="685203"/>
                </a:lnTo>
                <a:lnTo>
                  <a:pt x="1372794" y="668491"/>
                </a:lnTo>
                <a:lnTo>
                  <a:pt x="1340563" y="668491"/>
                </a:lnTo>
                <a:lnTo>
                  <a:pt x="1340563" y="643422"/>
                </a:lnTo>
                <a:lnTo>
                  <a:pt x="1329820" y="643422"/>
                </a:lnTo>
                <a:lnTo>
                  <a:pt x="1329820" y="633872"/>
                </a:lnTo>
                <a:lnTo>
                  <a:pt x="1284458" y="633872"/>
                </a:lnTo>
                <a:lnTo>
                  <a:pt x="1284458" y="613579"/>
                </a:lnTo>
                <a:lnTo>
                  <a:pt x="1268939" y="613579"/>
                </a:lnTo>
                <a:lnTo>
                  <a:pt x="1268939" y="595673"/>
                </a:lnTo>
                <a:lnTo>
                  <a:pt x="1255808" y="595673"/>
                </a:lnTo>
                <a:lnTo>
                  <a:pt x="1255808" y="572992"/>
                </a:lnTo>
                <a:lnTo>
                  <a:pt x="1242677" y="572992"/>
                </a:lnTo>
                <a:lnTo>
                  <a:pt x="1242677" y="557473"/>
                </a:lnTo>
                <a:lnTo>
                  <a:pt x="1085104" y="557473"/>
                </a:lnTo>
                <a:lnTo>
                  <a:pt x="1085104" y="532405"/>
                </a:lnTo>
                <a:lnTo>
                  <a:pt x="1064811" y="532405"/>
                </a:lnTo>
                <a:lnTo>
                  <a:pt x="1064811" y="507337"/>
                </a:lnTo>
                <a:lnTo>
                  <a:pt x="1048099" y="507337"/>
                </a:lnTo>
                <a:lnTo>
                  <a:pt x="1048099" y="479881"/>
                </a:lnTo>
                <a:lnTo>
                  <a:pt x="1019449" y="479881"/>
                </a:lnTo>
                <a:lnTo>
                  <a:pt x="1019449" y="457200"/>
                </a:lnTo>
                <a:lnTo>
                  <a:pt x="995574" y="457200"/>
                </a:lnTo>
                <a:lnTo>
                  <a:pt x="995574" y="440488"/>
                </a:lnTo>
                <a:lnTo>
                  <a:pt x="858295" y="440488"/>
                </a:lnTo>
                <a:lnTo>
                  <a:pt x="858295" y="389157"/>
                </a:lnTo>
                <a:lnTo>
                  <a:pt x="848745" y="389157"/>
                </a:lnTo>
                <a:lnTo>
                  <a:pt x="848745" y="334245"/>
                </a:lnTo>
                <a:lnTo>
                  <a:pt x="828452" y="334245"/>
                </a:lnTo>
                <a:lnTo>
                  <a:pt x="828452" y="319920"/>
                </a:lnTo>
                <a:lnTo>
                  <a:pt x="789058" y="319920"/>
                </a:lnTo>
                <a:lnTo>
                  <a:pt x="789058" y="309177"/>
                </a:lnTo>
                <a:lnTo>
                  <a:pt x="672073" y="309177"/>
                </a:lnTo>
                <a:lnTo>
                  <a:pt x="672073" y="291271"/>
                </a:lnTo>
                <a:lnTo>
                  <a:pt x="638648" y="291271"/>
                </a:lnTo>
                <a:lnTo>
                  <a:pt x="638648" y="254265"/>
                </a:lnTo>
                <a:lnTo>
                  <a:pt x="615967" y="254265"/>
                </a:lnTo>
                <a:lnTo>
                  <a:pt x="615967" y="198160"/>
                </a:lnTo>
                <a:lnTo>
                  <a:pt x="445263" y="198160"/>
                </a:lnTo>
                <a:lnTo>
                  <a:pt x="445263" y="179060"/>
                </a:lnTo>
                <a:lnTo>
                  <a:pt x="435713" y="179060"/>
                </a:lnTo>
                <a:lnTo>
                  <a:pt x="435713" y="156379"/>
                </a:lnTo>
                <a:lnTo>
                  <a:pt x="413032" y="156379"/>
                </a:lnTo>
                <a:lnTo>
                  <a:pt x="413032" y="144442"/>
                </a:lnTo>
                <a:lnTo>
                  <a:pt x="398708" y="144442"/>
                </a:lnTo>
                <a:lnTo>
                  <a:pt x="398708" y="121761"/>
                </a:lnTo>
                <a:lnTo>
                  <a:pt x="346183" y="121761"/>
                </a:lnTo>
                <a:lnTo>
                  <a:pt x="346183" y="107436"/>
                </a:lnTo>
                <a:lnTo>
                  <a:pt x="305596" y="107436"/>
                </a:lnTo>
                <a:lnTo>
                  <a:pt x="305596" y="91917"/>
                </a:lnTo>
                <a:lnTo>
                  <a:pt x="248297" y="91917"/>
                </a:lnTo>
                <a:lnTo>
                  <a:pt x="248297" y="66849"/>
                </a:lnTo>
                <a:lnTo>
                  <a:pt x="207710" y="66849"/>
                </a:lnTo>
                <a:lnTo>
                  <a:pt x="207710" y="53718"/>
                </a:lnTo>
                <a:lnTo>
                  <a:pt x="182642" y="53718"/>
                </a:lnTo>
                <a:lnTo>
                  <a:pt x="182642" y="32231"/>
                </a:lnTo>
                <a:lnTo>
                  <a:pt x="182642" y="32231"/>
                </a:lnTo>
                <a:lnTo>
                  <a:pt x="182642" y="8356"/>
                </a:lnTo>
                <a:lnTo>
                  <a:pt x="83562" y="8356"/>
                </a:lnTo>
                <a:lnTo>
                  <a:pt x="83562"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18" name="Group 217">
            <a:extLst>
              <a:ext uri="{FF2B5EF4-FFF2-40B4-BE49-F238E27FC236}">
                <a16:creationId xmlns:a16="http://schemas.microsoft.com/office/drawing/2014/main" id="{47585424-41FB-DEB4-F856-48E6D958A6EA}"/>
              </a:ext>
            </a:extLst>
          </p:cNvPr>
          <p:cNvGrpSpPr/>
          <p:nvPr/>
        </p:nvGrpSpPr>
        <p:grpSpPr>
          <a:xfrm>
            <a:off x="1470314" y="2054634"/>
            <a:ext cx="4406429" cy="1330176"/>
            <a:chOff x="1504498" y="1933101"/>
            <a:chExt cx="4406429" cy="1330176"/>
          </a:xfrm>
        </p:grpSpPr>
        <p:grpSp>
          <p:nvGrpSpPr>
            <p:cNvPr id="217" name="Group 216">
              <a:extLst>
                <a:ext uri="{FF2B5EF4-FFF2-40B4-BE49-F238E27FC236}">
                  <a16:creationId xmlns:a16="http://schemas.microsoft.com/office/drawing/2014/main" id="{A77470B2-1EA7-6640-1426-25C17D5E18DE}"/>
                </a:ext>
              </a:extLst>
            </p:cNvPr>
            <p:cNvGrpSpPr/>
            <p:nvPr/>
          </p:nvGrpSpPr>
          <p:grpSpPr>
            <a:xfrm>
              <a:off x="1504498" y="1933101"/>
              <a:ext cx="3956391" cy="1330176"/>
              <a:chOff x="1504498" y="1933101"/>
              <a:chExt cx="3956391" cy="1330176"/>
            </a:xfrm>
          </p:grpSpPr>
          <p:sp>
            <p:nvSpPr>
              <p:cNvPr id="130" name="Oval 129">
                <a:extLst>
                  <a:ext uri="{FF2B5EF4-FFF2-40B4-BE49-F238E27FC236}">
                    <a16:creationId xmlns:a16="http://schemas.microsoft.com/office/drawing/2014/main" id="{6D92FEFD-543E-50CC-6C76-E1408A200FA2}"/>
                  </a:ext>
                </a:extLst>
              </p:cNvPr>
              <p:cNvSpPr/>
              <p:nvPr/>
            </p:nvSpPr>
            <p:spPr bwMode="auto">
              <a:xfrm>
                <a:off x="1504498" y="193310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8CA91784-B657-23CF-1EAB-D0D7738D5840}"/>
                  </a:ext>
                </a:extLst>
              </p:cNvPr>
              <p:cNvSpPr/>
              <p:nvPr/>
            </p:nvSpPr>
            <p:spPr bwMode="auto">
              <a:xfrm>
                <a:off x="1557022" y="194265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Oval 131">
                <a:extLst>
                  <a:ext uri="{FF2B5EF4-FFF2-40B4-BE49-F238E27FC236}">
                    <a16:creationId xmlns:a16="http://schemas.microsoft.com/office/drawing/2014/main" id="{B567A85A-D8CD-9646-6682-3CEB51A26C4E}"/>
                  </a:ext>
                </a:extLst>
              </p:cNvPr>
              <p:cNvSpPr/>
              <p:nvPr/>
            </p:nvSpPr>
            <p:spPr bwMode="auto">
              <a:xfrm>
                <a:off x="1610740" y="19486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Oval 132">
                <a:extLst>
                  <a:ext uri="{FF2B5EF4-FFF2-40B4-BE49-F238E27FC236}">
                    <a16:creationId xmlns:a16="http://schemas.microsoft.com/office/drawing/2014/main" id="{80CF6454-C693-3C69-36DE-C6AA97FF945D}"/>
                  </a:ext>
                </a:extLst>
              </p:cNvPr>
              <p:cNvSpPr/>
              <p:nvPr/>
            </p:nvSpPr>
            <p:spPr bwMode="auto">
              <a:xfrm>
                <a:off x="1658489" y="19796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1EC7DE55-B85A-EAD8-1DAD-A0D573489D17}"/>
                  </a:ext>
                </a:extLst>
              </p:cNvPr>
              <p:cNvSpPr/>
              <p:nvPr/>
            </p:nvSpPr>
            <p:spPr bwMode="auto">
              <a:xfrm>
                <a:off x="1814868" y="205844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B79364C8-13D4-4323-FB23-FF9AE29EC6B0}"/>
                  </a:ext>
                </a:extLst>
              </p:cNvPr>
              <p:cNvSpPr/>
              <p:nvPr/>
            </p:nvSpPr>
            <p:spPr bwMode="auto">
              <a:xfrm>
                <a:off x="1854261" y="209067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E554C727-9072-6CBD-C768-27B27C69A806}"/>
                  </a:ext>
                </a:extLst>
              </p:cNvPr>
              <p:cNvSpPr/>
              <p:nvPr/>
            </p:nvSpPr>
            <p:spPr bwMode="auto">
              <a:xfrm>
                <a:off x="1870974" y="21252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255B03FA-B541-1690-E970-DDC4C27A6AE8}"/>
                  </a:ext>
                </a:extLst>
              </p:cNvPr>
              <p:cNvSpPr/>
              <p:nvPr/>
            </p:nvSpPr>
            <p:spPr bwMode="auto">
              <a:xfrm>
                <a:off x="1907980" y="21300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57B00871-1CD7-F0C8-0CD7-3DB9B90A1824}"/>
                  </a:ext>
                </a:extLst>
              </p:cNvPr>
              <p:cNvSpPr/>
              <p:nvPr/>
            </p:nvSpPr>
            <p:spPr bwMode="auto">
              <a:xfrm>
                <a:off x="1991542" y="21300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022BAFFB-2312-785E-2867-D0DE7437D9DB}"/>
                  </a:ext>
                </a:extLst>
              </p:cNvPr>
              <p:cNvSpPr/>
              <p:nvPr/>
            </p:nvSpPr>
            <p:spPr bwMode="auto">
              <a:xfrm>
                <a:off x="1995123" y="21300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2A11D4A3-8163-398A-A530-59DA89A7F211}"/>
                  </a:ext>
                </a:extLst>
              </p:cNvPr>
              <p:cNvSpPr/>
              <p:nvPr/>
            </p:nvSpPr>
            <p:spPr bwMode="auto">
              <a:xfrm>
                <a:off x="2005867" y="21300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33847BE8-2380-D75D-5BF7-9F434CBC7C59}"/>
                  </a:ext>
                </a:extLst>
              </p:cNvPr>
              <p:cNvSpPr/>
              <p:nvPr/>
            </p:nvSpPr>
            <p:spPr bwMode="auto">
              <a:xfrm>
                <a:off x="2017804" y="21300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2E6BE027-A4F8-1E9B-43E9-1852EB8F7849}"/>
                  </a:ext>
                </a:extLst>
              </p:cNvPr>
              <p:cNvSpPr/>
              <p:nvPr/>
            </p:nvSpPr>
            <p:spPr bwMode="auto">
              <a:xfrm>
                <a:off x="2029741" y="21300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CF752DDD-DA7C-7630-C197-F8B213A66CDA}"/>
                  </a:ext>
                </a:extLst>
              </p:cNvPr>
              <p:cNvSpPr/>
              <p:nvPr/>
            </p:nvSpPr>
            <p:spPr bwMode="auto">
              <a:xfrm>
                <a:off x="2051228" y="218020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4A160F6B-CE8E-57EF-EF23-87740D09739E}"/>
                  </a:ext>
                </a:extLst>
              </p:cNvPr>
              <p:cNvSpPr/>
              <p:nvPr/>
            </p:nvSpPr>
            <p:spPr bwMode="auto">
              <a:xfrm>
                <a:off x="2090621" y="221721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B05908F1-84D7-E3B8-D325-4392C4663FB2}"/>
                  </a:ext>
                </a:extLst>
              </p:cNvPr>
              <p:cNvSpPr/>
              <p:nvPr/>
            </p:nvSpPr>
            <p:spPr bwMode="auto">
              <a:xfrm>
                <a:off x="2106140" y="221243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17ED797C-CF22-0F44-56B6-80F096021025}"/>
                  </a:ext>
                </a:extLst>
              </p:cNvPr>
              <p:cNvSpPr/>
              <p:nvPr/>
            </p:nvSpPr>
            <p:spPr bwMode="auto">
              <a:xfrm>
                <a:off x="2138371" y="223034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84B2556C-F3F9-00DD-A026-E6A7F1299DB5}"/>
                  </a:ext>
                </a:extLst>
              </p:cNvPr>
              <p:cNvSpPr/>
              <p:nvPr/>
            </p:nvSpPr>
            <p:spPr bwMode="auto">
              <a:xfrm>
                <a:off x="2242226" y="223989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DBBAEB2B-D4E0-31C3-B50A-6B218BC36B62}"/>
                  </a:ext>
                </a:extLst>
              </p:cNvPr>
              <p:cNvSpPr/>
              <p:nvPr/>
            </p:nvSpPr>
            <p:spPr bwMode="auto">
              <a:xfrm>
                <a:off x="2266101" y="231867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F2EFE8FF-7986-1053-1688-F422A7435C9C}"/>
                  </a:ext>
                </a:extLst>
              </p:cNvPr>
              <p:cNvSpPr/>
              <p:nvPr/>
            </p:nvSpPr>
            <p:spPr bwMode="auto">
              <a:xfrm>
                <a:off x="2295944" y="236642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DBFB2A49-241E-E90A-06EF-2050A2BD7A60}"/>
                  </a:ext>
                </a:extLst>
              </p:cNvPr>
              <p:cNvSpPr/>
              <p:nvPr/>
            </p:nvSpPr>
            <p:spPr bwMode="auto">
              <a:xfrm>
                <a:off x="2361600" y="236642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DA7943A5-AAFA-B9C1-C2E8-7DC7E20CDD52}"/>
                  </a:ext>
                </a:extLst>
              </p:cNvPr>
              <p:cNvSpPr/>
              <p:nvPr/>
            </p:nvSpPr>
            <p:spPr bwMode="auto">
              <a:xfrm>
                <a:off x="2426061" y="237717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31CAB696-5CE0-F87B-DC47-E48BE134F6B1}"/>
                  </a:ext>
                </a:extLst>
              </p:cNvPr>
              <p:cNvSpPr/>
              <p:nvPr/>
            </p:nvSpPr>
            <p:spPr bwMode="auto">
              <a:xfrm>
                <a:off x="2498879" y="24750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814CCB29-BA63-66EC-88F6-92BCF0C661FA}"/>
                  </a:ext>
                </a:extLst>
              </p:cNvPr>
              <p:cNvSpPr/>
              <p:nvPr/>
            </p:nvSpPr>
            <p:spPr bwMode="auto">
              <a:xfrm>
                <a:off x="2589603" y="24917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BDC8A88A-3026-5C71-6589-D65B6DD767C9}"/>
                  </a:ext>
                </a:extLst>
              </p:cNvPr>
              <p:cNvSpPr/>
              <p:nvPr/>
            </p:nvSpPr>
            <p:spPr bwMode="auto">
              <a:xfrm>
                <a:off x="2673164" y="24917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4B10E1CC-B7F9-616E-FE90-48ABBE271CE9}"/>
                  </a:ext>
                </a:extLst>
              </p:cNvPr>
              <p:cNvSpPr/>
              <p:nvPr/>
            </p:nvSpPr>
            <p:spPr bwMode="auto">
              <a:xfrm>
                <a:off x="2675551" y="251683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0DA81EFB-8BE1-6A4D-9788-4F577FFD02D6}"/>
                  </a:ext>
                </a:extLst>
              </p:cNvPr>
              <p:cNvSpPr/>
              <p:nvPr/>
            </p:nvSpPr>
            <p:spPr bwMode="auto">
              <a:xfrm>
                <a:off x="2681520" y="252519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9972FF2A-CABF-36A4-06AF-D5987CDE85E2}"/>
                  </a:ext>
                </a:extLst>
              </p:cNvPr>
              <p:cNvSpPr/>
              <p:nvPr/>
            </p:nvSpPr>
            <p:spPr bwMode="auto">
              <a:xfrm>
                <a:off x="2692264" y="253832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3AE1F120-ED5C-1382-E698-91D4E9A7A124}"/>
                  </a:ext>
                </a:extLst>
              </p:cNvPr>
              <p:cNvSpPr/>
              <p:nvPr/>
            </p:nvSpPr>
            <p:spPr bwMode="auto">
              <a:xfrm>
                <a:off x="2748370" y="257891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0799865D-583A-3C7B-1C4E-A0B5150A3AAA}"/>
                  </a:ext>
                </a:extLst>
              </p:cNvPr>
              <p:cNvSpPr/>
              <p:nvPr/>
            </p:nvSpPr>
            <p:spPr bwMode="auto">
              <a:xfrm>
                <a:off x="2763888" y="258129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DB9EF92A-AC60-BEB6-685D-3AA942AB4830}"/>
                  </a:ext>
                </a:extLst>
              </p:cNvPr>
              <p:cNvSpPr/>
              <p:nvPr/>
            </p:nvSpPr>
            <p:spPr bwMode="auto">
              <a:xfrm>
                <a:off x="2798506" y="25944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C103912B-5224-D0AB-8238-FDF80F781166}"/>
                  </a:ext>
                </a:extLst>
              </p:cNvPr>
              <p:cNvSpPr/>
              <p:nvPr/>
            </p:nvSpPr>
            <p:spPr bwMode="auto">
              <a:xfrm>
                <a:off x="2812831" y="260875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204FF827-C065-18F2-EFF7-1918DA3D49C0}"/>
                  </a:ext>
                </a:extLst>
              </p:cNvPr>
              <p:cNvSpPr/>
              <p:nvPr/>
            </p:nvSpPr>
            <p:spPr bwMode="auto">
              <a:xfrm>
                <a:off x="2830737" y="260875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57FEB5D6-529D-2999-39C3-538EF3DE03DF}"/>
                  </a:ext>
                </a:extLst>
              </p:cNvPr>
              <p:cNvSpPr/>
              <p:nvPr/>
            </p:nvSpPr>
            <p:spPr bwMode="auto">
              <a:xfrm>
                <a:off x="2942948" y="271022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0D6C4AF0-10FD-7224-03D2-D80FC02DAE1E}"/>
                  </a:ext>
                </a:extLst>
              </p:cNvPr>
              <p:cNvSpPr/>
              <p:nvPr/>
            </p:nvSpPr>
            <p:spPr bwMode="auto">
              <a:xfrm>
                <a:off x="2966823" y="271022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C45ED6EE-A08E-0986-C7D6-91F394162CEA}"/>
                  </a:ext>
                </a:extLst>
              </p:cNvPr>
              <p:cNvSpPr/>
              <p:nvPr/>
            </p:nvSpPr>
            <p:spPr bwMode="auto">
              <a:xfrm>
                <a:off x="3070678" y="272096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F97860BF-A70F-E3E2-DC72-8D30104C8E1F}"/>
                  </a:ext>
                </a:extLst>
              </p:cNvPr>
              <p:cNvSpPr/>
              <p:nvPr/>
            </p:nvSpPr>
            <p:spPr bwMode="auto">
              <a:xfrm>
                <a:off x="3169758" y="277826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4EFE9CD7-A04C-3A22-7628-915058A4CFBA}"/>
                  </a:ext>
                </a:extLst>
              </p:cNvPr>
              <p:cNvSpPr/>
              <p:nvPr/>
            </p:nvSpPr>
            <p:spPr bwMode="auto">
              <a:xfrm>
                <a:off x="3218701" y="277826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A3C568CD-4E8C-9BD2-9923-3E4C6411BAE8}"/>
                  </a:ext>
                </a:extLst>
              </p:cNvPr>
              <p:cNvSpPr/>
              <p:nvPr/>
            </p:nvSpPr>
            <p:spPr bwMode="auto">
              <a:xfrm>
                <a:off x="3330912" y="277826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926336B7-090C-7F16-C983-7CA74D5B08C0}"/>
                  </a:ext>
                </a:extLst>
              </p:cNvPr>
              <p:cNvSpPr/>
              <p:nvPr/>
            </p:nvSpPr>
            <p:spPr bwMode="auto">
              <a:xfrm>
                <a:off x="3352399" y="279020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CBFB0796-2628-BABD-BD30-5DA4F3D69B49}"/>
                  </a:ext>
                </a:extLst>
              </p:cNvPr>
              <p:cNvSpPr/>
              <p:nvPr/>
            </p:nvSpPr>
            <p:spPr bwMode="auto">
              <a:xfrm>
                <a:off x="3422829" y="285705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05E0A0B4-C29B-0766-E285-A2703A04DE0C}"/>
                  </a:ext>
                </a:extLst>
              </p:cNvPr>
              <p:cNvSpPr/>
              <p:nvPr/>
            </p:nvSpPr>
            <p:spPr bwMode="auto">
              <a:xfrm>
                <a:off x="3432379" y="285705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1E99D93C-1670-637C-F1DC-DB18A9A5C4FE}"/>
                  </a:ext>
                </a:extLst>
              </p:cNvPr>
              <p:cNvSpPr/>
              <p:nvPr/>
            </p:nvSpPr>
            <p:spPr bwMode="auto">
              <a:xfrm>
                <a:off x="3441929" y="285705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97EB3BEB-F09D-023E-F7B4-38E765A8371A}"/>
                  </a:ext>
                </a:extLst>
              </p:cNvPr>
              <p:cNvSpPr/>
              <p:nvPr/>
            </p:nvSpPr>
            <p:spPr bwMode="auto">
              <a:xfrm>
                <a:off x="3561302" y="288569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04BC4B54-1826-E9A9-FEE8-D74DC6E0E986}"/>
                  </a:ext>
                </a:extLst>
              </p:cNvPr>
              <p:cNvSpPr/>
              <p:nvPr/>
            </p:nvSpPr>
            <p:spPr bwMode="auto">
              <a:xfrm>
                <a:off x="3659188" y="292270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21BC2449-E7D9-1889-861E-BF7343198C05}"/>
                  </a:ext>
                </a:extLst>
              </p:cNvPr>
              <p:cNvSpPr/>
              <p:nvPr/>
            </p:nvSpPr>
            <p:spPr bwMode="auto">
              <a:xfrm>
                <a:off x="3792886" y="293822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5DD46CAF-C921-63EB-599F-D0213A867E8F}"/>
                  </a:ext>
                </a:extLst>
              </p:cNvPr>
              <p:cNvSpPr/>
              <p:nvPr/>
            </p:nvSpPr>
            <p:spPr bwMode="auto">
              <a:xfrm>
                <a:off x="3820341" y="297881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A240C795-E315-E0A8-585C-1F76B34444B5}"/>
                  </a:ext>
                </a:extLst>
              </p:cNvPr>
              <p:cNvSpPr/>
              <p:nvPr/>
            </p:nvSpPr>
            <p:spPr bwMode="auto">
              <a:xfrm>
                <a:off x="3887191" y="297881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EF1586D1-5C47-1C84-9B0C-E3764364D8D8}"/>
                  </a:ext>
                </a:extLst>
              </p:cNvPr>
              <p:cNvSpPr/>
              <p:nvPr/>
            </p:nvSpPr>
            <p:spPr bwMode="auto">
              <a:xfrm>
                <a:off x="3936134" y="297881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612E4C69-E360-8125-FFCD-ED0F651743C7}"/>
                  </a:ext>
                </a:extLst>
              </p:cNvPr>
              <p:cNvSpPr/>
              <p:nvPr/>
            </p:nvSpPr>
            <p:spPr bwMode="auto">
              <a:xfrm>
                <a:off x="4014921" y="297881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0B0CB19D-5866-5606-244E-CE33B96FE4F4}"/>
                  </a:ext>
                </a:extLst>
              </p:cNvPr>
              <p:cNvSpPr/>
              <p:nvPr/>
            </p:nvSpPr>
            <p:spPr bwMode="auto">
              <a:xfrm>
                <a:off x="4137875" y="30134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25E4AC1F-2510-D5DD-6547-344DF9739180}"/>
                  </a:ext>
                </a:extLst>
              </p:cNvPr>
              <p:cNvSpPr/>
              <p:nvPr/>
            </p:nvSpPr>
            <p:spPr bwMode="auto">
              <a:xfrm>
                <a:off x="4432728" y="307192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9F80E428-671A-83AF-3E73-14A5EEC57CCD}"/>
                  </a:ext>
                </a:extLst>
              </p:cNvPr>
              <p:cNvSpPr/>
              <p:nvPr/>
            </p:nvSpPr>
            <p:spPr bwMode="auto">
              <a:xfrm>
                <a:off x="4454215" y="307192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5A4E547C-CEE3-564E-0A81-512D50F4FD17}"/>
                  </a:ext>
                </a:extLst>
              </p:cNvPr>
              <p:cNvSpPr/>
              <p:nvPr/>
            </p:nvSpPr>
            <p:spPr bwMode="auto">
              <a:xfrm>
                <a:off x="4581945" y="308505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8EC83B66-C3CF-862A-20F5-00FFBEE81420}"/>
                  </a:ext>
                </a:extLst>
              </p:cNvPr>
              <p:cNvSpPr/>
              <p:nvPr/>
            </p:nvSpPr>
            <p:spPr bwMode="auto">
              <a:xfrm>
                <a:off x="4659537" y="308505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Oval 184">
                <a:extLst>
                  <a:ext uri="{FF2B5EF4-FFF2-40B4-BE49-F238E27FC236}">
                    <a16:creationId xmlns:a16="http://schemas.microsoft.com/office/drawing/2014/main" id="{6F05B30D-453A-1FEC-DC9D-46033E075256}"/>
                  </a:ext>
                </a:extLst>
              </p:cNvPr>
              <p:cNvSpPr/>
              <p:nvPr/>
            </p:nvSpPr>
            <p:spPr bwMode="auto">
              <a:xfrm>
                <a:off x="4683412" y="310295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Oval 185">
                <a:extLst>
                  <a:ext uri="{FF2B5EF4-FFF2-40B4-BE49-F238E27FC236}">
                    <a16:creationId xmlns:a16="http://schemas.microsoft.com/office/drawing/2014/main" id="{CB740A61-D79E-4973-8B38-D257F8E95F9A}"/>
                  </a:ext>
                </a:extLst>
              </p:cNvPr>
              <p:cNvSpPr/>
              <p:nvPr/>
            </p:nvSpPr>
            <p:spPr bwMode="auto">
              <a:xfrm>
                <a:off x="4698930" y="310295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C554585F-B2E1-7AD9-D54A-C7FFC1AE3428}"/>
                  </a:ext>
                </a:extLst>
              </p:cNvPr>
              <p:cNvSpPr/>
              <p:nvPr/>
            </p:nvSpPr>
            <p:spPr bwMode="auto">
              <a:xfrm>
                <a:off x="4719223" y="310295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E2B4D39E-0261-FC56-76C6-32CD913009D5}"/>
                  </a:ext>
                </a:extLst>
              </p:cNvPr>
              <p:cNvSpPr/>
              <p:nvPr/>
            </p:nvSpPr>
            <p:spPr bwMode="auto">
              <a:xfrm>
                <a:off x="4729966" y="310295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Oval 188">
                <a:extLst>
                  <a:ext uri="{FF2B5EF4-FFF2-40B4-BE49-F238E27FC236}">
                    <a16:creationId xmlns:a16="http://schemas.microsoft.com/office/drawing/2014/main" id="{E30643AD-42FA-4A3A-E362-9E35C40EC1FD}"/>
                  </a:ext>
                </a:extLst>
              </p:cNvPr>
              <p:cNvSpPr/>
              <p:nvPr/>
            </p:nvSpPr>
            <p:spPr bwMode="auto">
              <a:xfrm>
                <a:off x="4882764" y="313399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3F019449-25DB-5313-957A-F012799EEACE}"/>
                  </a:ext>
                </a:extLst>
              </p:cNvPr>
              <p:cNvSpPr/>
              <p:nvPr/>
            </p:nvSpPr>
            <p:spPr bwMode="auto">
              <a:xfrm>
                <a:off x="4893507" y="315070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E07AEB3F-571B-A52F-2357-D3A43ADDCA9D}"/>
                  </a:ext>
                </a:extLst>
              </p:cNvPr>
              <p:cNvSpPr/>
              <p:nvPr/>
            </p:nvSpPr>
            <p:spPr bwMode="auto">
              <a:xfrm>
                <a:off x="4911413" y="316622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Oval 191">
                <a:extLst>
                  <a:ext uri="{FF2B5EF4-FFF2-40B4-BE49-F238E27FC236}">
                    <a16:creationId xmlns:a16="http://schemas.microsoft.com/office/drawing/2014/main" id="{5D8D85BB-832C-6F54-A3B3-707233B77543}"/>
                  </a:ext>
                </a:extLst>
              </p:cNvPr>
              <p:cNvSpPr/>
              <p:nvPr/>
            </p:nvSpPr>
            <p:spPr bwMode="auto">
              <a:xfrm>
                <a:off x="4918576" y="316980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2B39C81A-3B0B-14A1-275E-7E2B625957F0}"/>
                  </a:ext>
                </a:extLst>
              </p:cNvPr>
              <p:cNvSpPr/>
              <p:nvPr/>
            </p:nvSpPr>
            <p:spPr bwMode="auto">
              <a:xfrm>
                <a:off x="4972294" y="317697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4132F92B-C030-4F72-FFC4-E9468C831D18}"/>
                  </a:ext>
                </a:extLst>
              </p:cNvPr>
              <p:cNvSpPr/>
              <p:nvPr/>
            </p:nvSpPr>
            <p:spPr bwMode="auto">
              <a:xfrm>
                <a:off x="4947225" y="317697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162676F5-54F5-8E96-565E-84F72B2FB9CE}"/>
                  </a:ext>
                </a:extLst>
              </p:cNvPr>
              <p:cNvSpPr/>
              <p:nvPr/>
            </p:nvSpPr>
            <p:spPr bwMode="auto">
              <a:xfrm>
                <a:off x="4928126" y="317697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F0757ADF-3E17-9E65-2096-9ADCD083937C}"/>
                  </a:ext>
                </a:extLst>
              </p:cNvPr>
              <p:cNvSpPr/>
              <p:nvPr/>
            </p:nvSpPr>
            <p:spPr bwMode="auto">
              <a:xfrm>
                <a:off x="5097636" y="317697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4B0D7C17-FD29-0B05-845F-42B256681600}"/>
                  </a:ext>
                </a:extLst>
              </p:cNvPr>
              <p:cNvSpPr/>
              <p:nvPr/>
            </p:nvSpPr>
            <p:spPr bwMode="auto">
              <a:xfrm>
                <a:off x="5111961" y="319607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Oval 197">
                <a:extLst>
                  <a:ext uri="{FF2B5EF4-FFF2-40B4-BE49-F238E27FC236}">
                    <a16:creationId xmlns:a16="http://schemas.microsoft.com/office/drawing/2014/main" id="{34BF7CE7-4713-F621-FF2B-D9E1DBAD389D}"/>
                  </a:ext>
                </a:extLst>
              </p:cNvPr>
              <p:cNvSpPr/>
              <p:nvPr/>
            </p:nvSpPr>
            <p:spPr bwMode="auto">
              <a:xfrm>
                <a:off x="5131061"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3294EE7F-91F4-A024-FC94-8AA3A067BF96}"/>
                  </a:ext>
                </a:extLst>
              </p:cNvPr>
              <p:cNvSpPr/>
              <p:nvPr/>
            </p:nvSpPr>
            <p:spPr bwMode="auto">
              <a:xfrm>
                <a:off x="5298184"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Oval 199">
                <a:extLst>
                  <a:ext uri="{FF2B5EF4-FFF2-40B4-BE49-F238E27FC236}">
                    <a16:creationId xmlns:a16="http://schemas.microsoft.com/office/drawing/2014/main" id="{6FE1F37B-96B4-E8CB-4651-1783D866B0CC}"/>
                  </a:ext>
                </a:extLst>
              </p:cNvPr>
              <p:cNvSpPr/>
              <p:nvPr/>
            </p:nvSpPr>
            <p:spPr bwMode="auto">
              <a:xfrm>
                <a:off x="5322059"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FF05FA86-EBFB-6EC5-DD8F-8769CE720001}"/>
                  </a:ext>
                </a:extLst>
              </p:cNvPr>
              <p:cNvSpPr/>
              <p:nvPr/>
            </p:nvSpPr>
            <p:spPr bwMode="auto">
              <a:xfrm>
                <a:off x="5339965"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2243B779-C520-DCFD-129F-4A8950FA8A79}"/>
                  </a:ext>
                </a:extLst>
              </p:cNvPr>
              <p:cNvSpPr/>
              <p:nvPr/>
            </p:nvSpPr>
            <p:spPr bwMode="auto">
              <a:xfrm>
                <a:off x="5356677"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E8F67700-C398-1AA7-1A6D-FEEDE6004C00}"/>
                  </a:ext>
                </a:extLst>
              </p:cNvPr>
              <p:cNvSpPr/>
              <p:nvPr/>
            </p:nvSpPr>
            <p:spPr bwMode="auto">
              <a:xfrm>
                <a:off x="5415170"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4" name="Oval 203">
              <a:extLst>
                <a:ext uri="{FF2B5EF4-FFF2-40B4-BE49-F238E27FC236}">
                  <a16:creationId xmlns:a16="http://schemas.microsoft.com/office/drawing/2014/main" id="{8539D083-393A-476B-464D-2877A30CD6FE}"/>
                </a:ext>
              </a:extLst>
            </p:cNvPr>
            <p:cNvSpPr/>
            <p:nvPr/>
          </p:nvSpPr>
          <p:spPr bwMode="auto">
            <a:xfrm>
              <a:off x="5530963"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8B42FF35-F3B1-7154-496A-47993F13A626}"/>
                </a:ext>
              </a:extLst>
            </p:cNvPr>
            <p:cNvSpPr/>
            <p:nvPr/>
          </p:nvSpPr>
          <p:spPr bwMode="auto">
            <a:xfrm>
              <a:off x="5541706"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500EADAD-8D6D-13E1-FE68-80049E481EC4}"/>
                </a:ext>
              </a:extLst>
            </p:cNvPr>
            <p:cNvSpPr/>
            <p:nvPr/>
          </p:nvSpPr>
          <p:spPr bwMode="auto">
            <a:xfrm>
              <a:off x="5553643"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D4C9CA02-BB7B-503F-BFF1-D6EDFCDDAB67}"/>
                </a:ext>
              </a:extLst>
            </p:cNvPr>
            <p:cNvSpPr/>
            <p:nvPr/>
          </p:nvSpPr>
          <p:spPr bwMode="auto">
            <a:xfrm>
              <a:off x="5569162"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8905DBA8-FE66-F946-5AF9-71C5BF8D44C0}"/>
                </a:ext>
              </a:extLst>
            </p:cNvPr>
            <p:cNvSpPr/>
            <p:nvPr/>
          </p:nvSpPr>
          <p:spPr bwMode="auto">
            <a:xfrm>
              <a:off x="5582293"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9691B38F-5B00-A4F4-DED5-43BE2E7BAB9C}"/>
                </a:ext>
              </a:extLst>
            </p:cNvPr>
            <p:cNvSpPr/>
            <p:nvPr/>
          </p:nvSpPr>
          <p:spPr bwMode="auto">
            <a:xfrm>
              <a:off x="5748222"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CEF5A7C4-3575-AF31-76FA-ED47228DF3A4}"/>
                </a:ext>
              </a:extLst>
            </p:cNvPr>
            <p:cNvSpPr/>
            <p:nvPr/>
          </p:nvSpPr>
          <p:spPr bwMode="auto">
            <a:xfrm>
              <a:off x="5755385"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0DE94A93-4E33-D3B8-736B-6319D0659CBB}"/>
                </a:ext>
              </a:extLst>
            </p:cNvPr>
            <p:cNvSpPr/>
            <p:nvPr/>
          </p:nvSpPr>
          <p:spPr bwMode="auto">
            <a:xfrm>
              <a:off x="5769709"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715400EF-C443-D5AD-22B4-12C42A8CEDE1}"/>
                </a:ext>
              </a:extLst>
            </p:cNvPr>
            <p:cNvSpPr/>
            <p:nvPr/>
          </p:nvSpPr>
          <p:spPr bwMode="auto">
            <a:xfrm>
              <a:off x="5787615"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D0912E94-5304-69CD-6551-C131564A79B1}"/>
                </a:ext>
              </a:extLst>
            </p:cNvPr>
            <p:cNvSpPr/>
            <p:nvPr/>
          </p:nvSpPr>
          <p:spPr bwMode="auto">
            <a:xfrm>
              <a:off x="5865208" y="321755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94" name="TextBox 293">
            <a:extLst>
              <a:ext uri="{FF2B5EF4-FFF2-40B4-BE49-F238E27FC236}">
                <a16:creationId xmlns:a16="http://schemas.microsoft.com/office/drawing/2014/main" id="{B575866A-217C-2767-AB22-BFA7D9C342B3}"/>
              </a:ext>
            </a:extLst>
          </p:cNvPr>
          <p:cNvSpPr txBox="1"/>
          <p:nvPr/>
        </p:nvSpPr>
        <p:spPr bwMode="auto">
          <a:xfrm>
            <a:off x="1386011" y="4497271"/>
            <a:ext cx="2547609"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HR: 0.38 (95% CI: 0.32-0.46)</a:t>
            </a:r>
          </a:p>
        </p:txBody>
      </p:sp>
      <p:grpSp>
        <p:nvGrpSpPr>
          <p:cNvPr id="417" name="Group 416">
            <a:extLst>
              <a:ext uri="{FF2B5EF4-FFF2-40B4-BE49-F238E27FC236}">
                <a16:creationId xmlns:a16="http://schemas.microsoft.com/office/drawing/2014/main" id="{BEBDF698-E401-B387-7C88-0E194F917DE2}"/>
              </a:ext>
            </a:extLst>
          </p:cNvPr>
          <p:cNvGrpSpPr/>
          <p:nvPr/>
        </p:nvGrpSpPr>
        <p:grpSpPr>
          <a:xfrm>
            <a:off x="7247101" y="2047047"/>
            <a:ext cx="4058582" cy="1897714"/>
            <a:chOff x="7375291" y="1925514"/>
            <a:chExt cx="4058582" cy="1897714"/>
          </a:xfrm>
        </p:grpSpPr>
        <p:sp>
          <p:nvSpPr>
            <p:cNvPr id="367" name="Oval 366">
              <a:extLst>
                <a:ext uri="{FF2B5EF4-FFF2-40B4-BE49-F238E27FC236}">
                  <a16:creationId xmlns:a16="http://schemas.microsoft.com/office/drawing/2014/main" id="{84E3A2A6-458C-2257-0FBD-08624F0635EE}"/>
                </a:ext>
              </a:extLst>
            </p:cNvPr>
            <p:cNvSpPr/>
            <p:nvPr/>
          </p:nvSpPr>
          <p:spPr bwMode="auto">
            <a:xfrm>
              <a:off x="7471735" y="194626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8" name="Oval 367">
              <a:extLst>
                <a:ext uri="{FF2B5EF4-FFF2-40B4-BE49-F238E27FC236}">
                  <a16:creationId xmlns:a16="http://schemas.microsoft.com/office/drawing/2014/main" id="{DCA06F94-68D9-91AE-8ACD-16DAF0587C3F}"/>
                </a:ext>
              </a:extLst>
            </p:cNvPr>
            <p:cNvSpPr/>
            <p:nvPr/>
          </p:nvSpPr>
          <p:spPr bwMode="auto">
            <a:xfrm>
              <a:off x="7448540" y="193772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9" name="Oval 368">
              <a:extLst>
                <a:ext uri="{FF2B5EF4-FFF2-40B4-BE49-F238E27FC236}">
                  <a16:creationId xmlns:a16="http://schemas.microsoft.com/office/drawing/2014/main" id="{F69266A0-4148-638A-CE33-5EDE60CC0985}"/>
                </a:ext>
              </a:extLst>
            </p:cNvPr>
            <p:cNvSpPr/>
            <p:nvPr/>
          </p:nvSpPr>
          <p:spPr bwMode="auto">
            <a:xfrm>
              <a:off x="7431449" y="193772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0" name="Oval 369">
              <a:extLst>
                <a:ext uri="{FF2B5EF4-FFF2-40B4-BE49-F238E27FC236}">
                  <a16:creationId xmlns:a16="http://schemas.microsoft.com/office/drawing/2014/main" id="{5C488FE0-D1F8-7B0A-A161-42E93571117B}"/>
                </a:ext>
              </a:extLst>
            </p:cNvPr>
            <p:cNvSpPr/>
            <p:nvPr/>
          </p:nvSpPr>
          <p:spPr bwMode="auto">
            <a:xfrm>
              <a:off x="7413136" y="193772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1" name="Oval 370">
              <a:extLst>
                <a:ext uri="{FF2B5EF4-FFF2-40B4-BE49-F238E27FC236}">
                  <a16:creationId xmlns:a16="http://schemas.microsoft.com/office/drawing/2014/main" id="{1E700271-41DD-5CA2-BE85-E23736E52CDC}"/>
                </a:ext>
              </a:extLst>
            </p:cNvPr>
            <p:cNvSpPr/>
            <p:nvPr/>
          </p:nvSpPr>
          <p:spPr bwMode="auto">
            <a:xfrm>
              <a:off x="7405811" y="1937722"/>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2" name="Oval 371">
              <a:extLst>
                <a:ext uri="{FF2B5EF4-FFF2-40B4-BE49-F238E27FC236}">
                  <a16:creationId xmlns:a16="http://schemas.microsoft.com/office/drawing/2014/main" id="{F0A14A4C-8C3E-8CFD-FB39-AF9FA95013F1}"/>
                </a:ext>
              </a:extLst>
            </p:cNvPr>
            <p:cNvSpPr/>
            <p:nvPr/>
          </p:nvSpPr>
          <p:spPr bwMode="auto">
            <a:xfrm>
              <a:off x="7375291" y="192551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3" name="Oval 372">
              <a:extLst>
                <a:ext uri="{FF2B5EF4-FFF2-40B4-BE49-F238E27FC236}">
                  <a16:creationId xmlns:a16="http://schemas.microsoft.com/office/drawing/2014/main" id="{AAB0018E-1E5E-425C-9B76-621B13FE0EB0}"/>
                </a:ext>
              </a:extLst>
            </p:cNvPr>
            <p:cNvSpPr/>
            <p:nvPr/>
          </p:nvSpPr>
          <p:spPr bwMode="auto">
            <a:xfrm>
              <a:off x="7772060" y="20366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4" name="Oval 373">
              <a:extLst>
                <a:ext uri="{FF2B5EF4-FFF2-40B4-BE49-F238E27FC236}">
                  <a16:creationId xmlns:a16="http://schemas.microsoft.com/office/drawing/2014/main" id="{23C75938-E862-CAE6-0CCB-3F34FF7CC76C}"/>
                </a:ext>
              </a:extLst>
            </p:cNvPr>
            <p:cNvSpPr/>
            <p:nvPr/>
          </p:nvSpPr>
          <p:spPr bwMode="auto">
            <a:xfrm>
              <a:off x="7606028" y="202318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5" name="Oval 374">
              <a:extLst>
                <a:ext uri="{FF2B5EF4-FFF2-40B4-BE49-F238E27FC236}">
                  <a16:creationId xmlns:a16="http://schemas.microsoft.com/office/drawing/2014/main" id="{282279FC-4758-8EB3-4419-9DD90FC36468}"/>
                </a:ext>
              </a:extLst>
            </p:cNvPr>
            <p:cNvSpPr/>
            <p:nvPr/>
          </p:nvSpPr>
          <p:spPr bwMode="auto">
            <a:xfrm>
              <a:off x="7790373" y="2163575"/>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6" name="Oval 375">
              <a:extLst>
                <a:ext uri="{FF2B5EF4-FFF2-40B4-BE49-F238E27FC236}">
                  <a16:creationId xmlns:a16="http://schemas.microsoft.com/office/drawing/2014/main" id="{81D5CABD-7DEF-5EF0-F3E1-525647CFDBB3}"/>
                </a:ext>
              </a:extLst>
            </p:cNvPr>
            <p:cNvSpPr/>
            <p:nvPr/>
          </p:nvSpPr>
          <p:spPr bwMode="auto">
            <a:xfrm>
              <a:off x="7790373" y="217578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7" name="Oval 376">
              <a:extLst>
                <a:ext uri="{FF2B5EF4-FFF2-40B4-BE49-F238E27FC236}">
                  <a16:creationId xmlns:a16="http://schemas.microsoft.com/office/drawing/2014/main" id="{87BE64DB-4777-F3D6-4E55-14335812B583}"/>
                </a:ext>
              </a:extLst>
            </p:cNvPr>
            <p:cNvSpPr/>
            <p:nvPr/>
          </p:nvSpPr>
          <p:spPr bwMode="auto">
            <a:xfrm>
              <a:off x="7807465" y="2202641"/>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8" name="Oval 377">
              <a:extLst>
                <a:ext uri="{FF2B5EF4-FFF2-40B4-BE49-F238E27FC236}">
                  <a16:creationId xmlns:a16="http://schemas.microsoft.com/office/drawing/2014/main" id="{B59FD143-6E18-8118-7EB4-87F1C0B3AEAD}"/>
                </a:ext>
              </a:extLst>
            </p:cNvPr>
            <p:cNvSpPr/>
            <p:nvPr/>
          </p:nvSpPr>
          <p:spPr bwMode="auto">
            <a:xfrm>
              <a:off x="7833102" y="2228278"/>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9" name="Oval 378">
              <a:extLst>
                <a:ext uri="{FF2B5EF4-FFF2-40B4-BE49-F238E27FC236}">
                  <a16:creationId xmlns:a16="http://schemas.microsoft.com/office/drawing/2014/main" id="{7E34A1D7-6839-1822-D517-DA95AFB22FB1}"/>
                </a:ext>
              </a:extLst>
            </p:cNvPr>
            <p:cNvSpPr/>
            <p:nvPr/>
          </p:nvSpPr>
          <p:spPr bwMode="auto">
            <a:xfrm>
              <a:off x="7846531" y="224048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0" name="Oval 379">
              <a:extLst>
                <a:ext uri="{FF2B5EF4-FFF2-40B4-BE49-F238E27FC236}">
                  <a16:creationId xmlns:a16="http://schemas.microsoft.com/office/drawing/2014/main" id="{3A3D6B73-27A0-5107-A481-6EA1766B5324}"/>
                </a:ext>
              </a:extLst>
            </p:cNvPr>
            <p:cNvSpPr/>
            <p:nvPr/>
          </p:nvSpPr>
          <p:spPr bwMode="auto">
            <a:xfrm>
              <a:off x="7877052" y="2271007"/>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6" name="Group 415">
              <a:extLst>
                <a:ext uri="{FF2B5EF4-FFF2-40B4-BE49-F238E27FC236}">
                  <a16:creationId xmlns:a16="http://schemas.microsoft.com/office/drawing/2014/main" id="{BB5B2571-0C7A-B5EC-3E25-7D349D93C9FF}"/>
                </a:ext>
              </a:extLst>
            </p:cNvPr>
            <p:cNvGrpSpPr/>
            <p:nvPr/>
          </p:nvGrpSpPr>
          <p:grpSpPr>
            <a:xfrm>
              <a:off x="8016226" y="2435819"/>
              <a:ext cx="3417647" cy="1387409"/>
              <a:chOff x="8016226" y="2435819"/>
              <a:chExt cx="3417647" cy="1387409"/>
            </a:xfrm>
          </p:grpSpPr>
          <p:sp>
            <p:nvSpPr>
              <p:cNvPr id="381" name="Oval 380">
                <a:extLst>
                  <a:ext uri="{FF2B5EF4-FFF2-40B4-BE49-F238E27FC236}">
                    <a16:creationId xmlns:a16="http://schemas.microsoft.com/office/drawing/2014/main" id="{5D723283-A0A2-94E1-5D5F-827A918BE12E}"/>
                  </a:ext>
                </a:extLst>
              </p:cNvPr>
              <p:cNvSpPr/>
              <p:nvPr/>
            </p:nvSpPr>
            <p:spPr bwMode="auto">
              <a:xfrm>
                <a:off x="8016226" y="243581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2" name="Oval 381">
                <a:extLst>
                  <a:ext uri="{FF2B5EF4-FFF2-40B4-BE49-F238E27FC236}">
                    <a16:creationId xmlns:a16="http://schemas.microsoft.com/office/drawing/2014/main" id="{21F002CF-8C95-1D04-FA3E-23372AF8E261}"/>
                  </a:ext>
                </a:extLst>
              </p:cNvPr>
              <p:cNvSpPr/>
              <p:nvPr/>
            </p:nvSpPr>
            <p:spPr bwMode="auto">
              <a:xfrm>
                <a:off x="8080930" y="243581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3" name="Oval 382">
                <a:extLst>
                  <a:ext uri="{FF2B5EF4-FFF2-40B4-BE49-F238E27FC236}">
                    <a16:creationId xmlns:a16="http://schemas.microsoft.com/office/drawing/2014/main" id="{F44F2E41-353B-87A4-26F2-F1BE43664C9C}"/>
                  </a:ext>
                </a:extLst>
              </p:cNvPr>
              <p:cNvSpPr/>
              <p:nvPr/>
            </p:nvSpPr>
            <p:spPr bwMode="auto">
              <a:xfrm>
                <a:off x="8106567" y="243581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Oval 383">
                <a:extLst>
                  <a:ext uri="{FF2B5EF4-FFF2-40B4-BE49-F238E27FC236}">
                    <a16:creationId xmlns:a16="http://schemas.microsoft.com/office/drawing/2014/main" id="{D27CC13F-B571-3E9E-B801-A50030E78581}"/>
                  </a:ext>
                </a:extLst>
              </p:cNvPr>
              <p:cNvSpPr/>
              <p:nvPr/>
            </p:nvSpPr>
            <p:spPr bwMode="auto">
              <a:xfrm>
                <a:off x="8139530" y="243581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Oval 384">
                <a:extLst>
                  <a:ext uri="{FF2B5EF4-FFF2-40B4-BE49-F238E27FC236}">
                    <a16:creationId xmlns:a16="http://schemas.microsoft.com/office/drawing/2014/main" id="{151688A0-AC6E-D4A8-11BA-3BD8F4751251}"/>
                  </a:ext>
                </a:extLst>
              </p:cNvPr>
              <p:cNvSpPr/>
              <p:nvPr/>
            </p:nvSpPr>
            <p:spPr bwMode="auto">
              <a:xfrm>
                <a:off x="8311666" y="264824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Oval 385">
                <a:extLst>
                  <a:ext uri="{FF2B5EF4-FFF2-40B4-BE49-F238E27FC236}">
                    <a16:creationId xmlns:a16="http://schemas.microsoft.com/office/drawing/2014/main" id="{8B10B242-FB71-FB98-2FAF-48E28ABC5014}"/>
                  </a:ext>
                </a:extLst>
              </p:cNvPr>
              <p:cNvSpPr/>
              <p:nvPr/>
            </p:nvSpPr>
            <p:spPr bwMode="auto">
              <a:xfrm>
                <a:off x="8442295" y="286555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Oval 386">
                <a:extLst>
                  <a:ext uri="{FF2B5EF4-FFF2-40B4-BE49-F238E27FC236}">
                    <a16:creationId xmlns:a16="http://schemas.microsoft.com/office/drawing/2014/main" id="{8936D266-B73B-6815-F661-D07EF2DD9F9A}"/>
                  </a:ext>
                </a:extLst>
              </p:cNvPr>
              <p:cNvSpPr/>
              <p:nvPr/>
            </p:nvSpPr>
            <p:spPr bwMode="auto">
              <a:xfrm>
                <a:off x="8524091" y="290095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Oval 387">
                <a:extLst>
                  <a:ext uri="{FF2B5EF4-FFF2-40B4-BE49-F238E27FC236}">
                    <a16:creationId xmlns:a16="http://schemas.microsoft.com/office/drawing/2014/main" id="{4FCA336C-6FC2-93DD-8B56-78978A885D7F}"/>
                  </a:ext>
                </a:extLst>
              </p:cNvPr>
              <p:cNvSpPr/>
              <p:nvPr/>
            </p:nvSpPr>
            <p:spPr bwMode="auto">
              <a:xfrm>
                <a:off x="8549728" y="290095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D394B0BE-A7DB-FB47-F0D8-366401377D87}"/>
                  </a:ext>
                </a:extLst>
              </p:cNvPr>
              <p:cNvSpPr/>
              <p:nvPr/>
            </p:nvSpPr>
            <p:spPr bwMode="auto">
              <a:xfrm>
                <a:off x="8564378" y="2900954"/>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54D025F1-0ED2-79CA-E000-DA77FAF14DCE}"/>
                  </a:ext>
                </a:extLst>
              </p:cNvPr>
              <p:cNvSpPr/>
              <p:nvPr/>
            </p:nvSpPr>
            <p:spPr bwMode="auto">
              <a:xfrm>
                <a:off x="8861039" y="319517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F015C0D7-684B-EA4A-7495-7EA0D5DE6E81}"/>
                  </a:ext>
                </a:extLst>
              </p:cNvPr>
              <p:cNvSpPr/>
              <p:nvPr/>
            </p:nvSpPr>
            <p:spPr bwMode="auto">
              <a:xfrm>
                <a:off x="8957484" y="319517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4A08CDC7-3898-F9AF-84AA-185D52A63E90}"/>
                  </a:ext>
                </a:extLst>
              </p:cNvPr>
              <p:cNvSpPr/>
              <p:nvPr/>
            </p:nvSpPr>
            <p:spPr bwMode="auto">
              <a:xfrm>
                <a:off x="9051488" y="3239123"/>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3" name="Oval 392">
                <a:extLst>
                  <a:ext uri="{FF2B5EF4-FFF2-40B4-BE49-F238E27FC236}">
                    <a16:creationId xmlns:a16="http://schemas.microsoft.com/office/drawing/2014/main" id="{1ED21ED7-826C-ABCF-0BE8-4B562FB9AACA}"/>
                  </a:ext>
                </a:extLst>
              </p:cNvPr>
              <p:cNvSpPr/>
              <p:nvPr/>
            </p:nvSpPr>
            <p:spPr bwMode="auto">
              <a:xfrm>
                <a:off x="10098958" y="358705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Oval 393">
                <a:extLst>
                  <a:ext uri="{FF2B5EF4-FFF2-40B4-BE49-F238E27FC236}">
                    <a16:creationId xmlns:a16="http://schemas.microsoft.com/office/drawing/2014/main" id="{D1ABAE42-4F90-05A7-3142-8CFC5B1F6C37}"/>
                  </a:ext>
                </a:extLst>
              </p:cNvPr>
              <p:cNvSpPr/>
              <p:nvPr/>
            </p:nvSpPr>
            <p:spPr bwMode="auto">
              <a:xfrm>
                <a:off x="10098958" y="36896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Oval 394">
                <a:extLst>
                  <a:ext uri="{FF2B5EF4-FFF2-40B4-BE49-F238E27FC236}">
                    <a16:creationId xmlns:a16="http://schemas.microsoft.com/office/drawing/2014/main" id="{4CA01178-1E6D-5461-6DBD-DAC846A72A49}"/>
                  </a:ext>
                </a:extLst>
              </p:cNvPr>
              <p:cNvSpPr/>
              <p:nvPr/>
            </p:nvSpPr>
            <p:spPr bwMode="auto">
              <a:xfrm>
                <a:off x="10211275" y="36896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Oval 395">
                <a:extLst>
                  <a:ext uri="{FF2B5EF4-FFF2-40B4-BE49-F238E27FC236}">
                    <a16:creationId xmlns:a16="http://schemas.microsoft.com/office/drawing/2014/main" id="{B75B0E86-0914-9C55-CEAB-CD3E1309FDA2}"/>
                  </a:ext>
                </a:extLst>
              </p:cNvPr>
              <p:cNvSpPr/>
              <p:nvPr/>
            </p:nvSpPr>
            <p:spPr bwMode="auto">
              <a:xfrm>
                <a:off x="10295513" y="36896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Oval 398">
                <a:extLst>
                  <a:ext uri="{FF2B5EF4-FFF2-40B4-BE49-F238E27FC236}">
                    <a16:creationId xmlns:a16="http://schemas.microsoft.com/office/drawing/2014/main" id="{254092EB-67C6-ACD6-FA7E-956D9BD329EB}"/>
                  </a:ext>
                </a:extLst>
              </p:cNvPr>
              <p:cNvSpPr/>
              <p:nvPr/>
            </p:nvSpPr>
            <p:spPr bwMode="auto">
              <a:xfrm>
                <a:off x="10335800"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Oval 399">
                <a:extLst>
                  <a:ext uri="{FF2B5EF4-FFF2-40B4-BE49-F238E27FC236}">
                    <a16:creationId xmlns:a16="http://schemas.microsoft.com/office/drawing/2014/main" id="{5B0F5A1F-0A9D-169B-EBB3-73CD113D5085}"/>
                  </a:ext>
                </a:extLst>
              </p:cNvPr>
              <p:cNvSpPr/>
              <p:nvPr/>
            </p:nvSpPr>
            <p:spPr bwMode="auto">
              <a:xfrm>
                <a:off x="10390737"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7D0B1789-AD23-8D0F-5885-80047ED14CA0}"/>
                  </a:ext>
                </a:extLst>
              </p:cNvPr>
              <p:cNvSpPr/>
              <p:nvPr/>
            </p:nvSpPr>
            <p:spPr bwMode="auto">
              <a:xfrm>
                <a:off x="10398062"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Oval 401">
                <a:extLst>
                  <a:ext uri="{FF2B5EF4-FFF2-40B4-BE49-F238E27FC236}">
                    <a16:creationId xmlns:a16="http://schemas.microsoft.com/office/drawing/2014/main" id="{8BA56E24-461D-489F-36C4-E71934D99A53}"/>
                  </a:ext>
                </a:extLst>
              </p:cNvPr>
              <p:cNvSpPr/>
              <p:nvPr/>
            </p:nvSpPr>
            <p:spPr bwMode="auto">
              <a:xfrm>
                <a:off x="10468870"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Oval 402">
                <a:extLst>
                  <a:ext uri="{FF2B5EF4-FFF2-40B4-BE49-F238E27FC236}">
                    <a16:creationId xmlns:a16="http://schemas.microsoft.com/office/drawing/2014/main" id="{D93C1C44-052B-9436-46AF-D078EAFB0B74}"/>
                  </a:ext>
                </a:extLst>
              </p:cNvPr>
              <p:cNvSpPr/>
              <p:nvPr/>
            </p:nvSpPr>
            <p:spPr bwMode="auto">
              <a:xfrm>
                <a:off x="10509157"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808E240C-6812-5CC6-D399-F6B0EA726757}"/>
                  </a:ext>
                </a:extLst>
              </p:cNvPr>
              <p:cNvSpPr/>
              <p:nvPr/>
            </p:nvSpPr>
            <p:spPr bwMode="auto">
              <a:xfrm>
                <a:off x="10512819"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F8C4C95C-CA51-781A-38E9-91771596F4C8}"/>
                  </a:ext>
                </a:extLst>
              </p:cNvPr>
              <p:cNvSpPr/>
              <p:nvPr/>
            </p:nvSpPr>
            <p:spPr bwMode="auto">
              <a:xfrm>
                <a:off x="10531132"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8D7A9A67-ADE7-D8E3-464D-C071323954B6}"/>
                  </a:ext>
                </a:extLst>
              </p:cNvPr>
              <p:cNvSpPr/>
              <p:nvPr/>
            </p:nvSpPr>
            <p:spPr bwMode="auto">
              <a:xfrm>
                <a:off x="10545782"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FB129737-540B-EF83-EB97-1FDCEFF91E88}"/>
                  </a:ext>
                </a:extLst>
              </p:cNvPr>
              <p:cNvSpPr/>
              <p:nvPr/>
            </p:nvSpPr>
            <p:spPr bwMode="auto">
              <a:xfrm>
                <a:off x="10709373" y="3720130"/>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D3B2AE59-8587-84FB-D490-E975B391C044}"/>
                  </a:ext>
                </a:extLst>
              </p:cNvPr>
              <p:cNvSpPr/>
              <p:nvPr/>
            </p:nvSpPr>
            <p:spPr bwMode="auto">
              <a:xfrm>
                <a:off x="10726464" y="37775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0CBC8D3C-4E4F-B4C8-E428-8E8D9C2E9454}"/>
                  </a:ext>
                </a:extLst>
              </p:cNvPr>
              <p:cNvSpPr/>
              <p:nvPr/>
            </p:nvSpPr>
            <p:spPr bwMode="auto">
              <a:xfrm>
                <a:off x="10937668" y="37775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Oval 411">
                <a:extLst>
                  <a:ext uri="{FF2B5EF4-FFF2-40B4-BE49-F238E27FC236}">
                    <a16:creationId xmlns:a16="http://schemas.microsoft.com/office/drawing/2014/main" id="{AA31EDC0-1571-6D9D-7826-264409F36DA0}"/>
                  </a:ext>
                </a:extLst>
              </p:cNvPr>
              <p:cNvSpPr/>
              <p:nvPr/>
            </p:nvSpPr>
            <p:spPr bwMode="auto">
              <a:xfrm>
                <a:off x="10942552" y="37775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1DECA7FF-4FEA-B05C-3FCB-E7114536822F}"/>
                  </a:ext>
                </a:extLst>
              </p:cNvPr>
              <p:cNvSpPr/>
              <p:nvPr/>
            </p:nvSpPr>
            <p:spPr bwMode="auto">
              <a:xfrm>
                <a:off x="11165963" y="37775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57EA3D6E-8C24-6D6A-451C-2C8EA9137855}"/>
                  </a:ext>
                </a:extLst>
              </p:cNvPr>
              <p:cNvSpPr/>
              <p:nvPr/>
            </p:nvSpPr>
            <p:spPr bwMode="auto">
              <a:xfrm>
                <a:off x="11388154" y="37775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5F431075-C026-C77B-BCA8-8B9B5FB75686}"/>
                  </a:ext>
                </a:extLst>
              </p:cNvPr>
              <p:cNvSpPr/>
              <p:nvPr/>
            </p:nvSpPr>
            <p:spPr bwMode="auto">
              <a:xfrm>
                <a:off x="10955981" y="3777509"/>
                <a:ext cx="45719" cy="45719"/>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366" name="Freeform: Shape 365">
            <a:extLst>
              <a:ext uri="{FF2B5EF4-FFF2-40B4-BE49-F238E27FC236}">
                <a16:creationId xmlns:a16="http://schemas.microsoft.com/office/drawing/2014/main" id="{6656DB6E-8E08-CF59-EC8C-2B33DC877A5A}"/>
              </a:ext>
            </a:extLst>
          </p:cNvPr>
          <p:cNvSpPr/>
          <p:nvPr/>
        </p:nvSpPr>
        <p:spPr bwMode="auto">
          <a:xfrm>
            <a:off x="7071031" y="2039453"/>
            <a:ext cx="4204531" cy="1878854"/>
          </a:xfrm>
          <a:custGeom>
            <a:avLst/>
            <a:gdLst>
              <a:gd name="connsiteX0" fmla="*/ 4204531 w 4204531"/>
              <a:gd name="connsiteY0" fmla="*/ 1878854 h 1878854"/>
              <a:gd name="connsiteX1" fmla="*/ 3537959 w 4204531"/>
              <a:gd name="connsiteY1" fmla="*/ 1878854 h 1878854"/>
              <a:gd name="connsiteX2" fmla="*/ 3537959 w 4204531"/>
              <a:gd name="connsiteY2" fmla="*/ 1811709 h 1878854"/>
              <a:gd name="connsiteX3" fmla="*/ 3130203 w 4204531"/>
              <a:gd name="connsiteY3" fmla="*/ 1811709 h 1878854"/>
              <a:gd name="connsiteX4" fmla="*/ 3130203 w 4204531"/>
              <a:gd name="connsiteY4" fmla="*/ 1790955 h 1878854"/>
              <a:gd name="connsiteX5" fmla="*/ 2922662 w 4204531"/>
              <a:gd name="connsiteY5" fmla="*/ 1790955 h 1878854"/>
              <a:gd name="connsiteX6" fmla="*/ 2922662 w 4204531"/>
              <a:gd name="connsiteY6" fmla="*/ 1684743 h 1878854"/>
              <a:gd name="connsiteX7" fmla="*/ 2723667 w 4204531"/>
              <a:gd name="connsiteY7" fmla="*/ 1684743 h 1878854"/>
              <a:gd name="connsiteX8" fmla="*/ 2723667 w 4204531"/>
              <a:gd name="connsiteY8" fmla="*/ 1646897 h 1878854"/>
              <a:gd name="connsiteX9" fmla="*/ 2502697 w 4204531"/>
              <a:gd name="connsiteY9" fmla="*/ 1646897 h 1878854"/>
              <a:gd name="connsiteX10" fmla="*/ 2502697 w 4204531"/>
              <a:gd name="connsiteY10" fmla="*/ 1600506 h 1878854"/>
              <a:gd name="connsiteX11" fmla="*/ 2276844 w 4204531"/>
              <a:gd name="connsiteY11" fmla="*/ 1600506 h 1878854"/>
              <a:gd name="connsiteX12" fmla="*/ 2276844 w 4204531"/>
              <a:gd name="connsiteY12" fmla="*/ 1551673 h 1878854"/>
              <a:gd name="connsiteX13" fmla="*/ 2206036 w 4204531"/>
              <a:gd name="connsiteY13" fmla="*/ 1551673 h 1878854"/>
              <a:gd name="connsiteX14" fmla="*/ 2206036 w 4204531"/>
              <a:gd name="connsiteY14" fmla="*/ 1516269 h 1878854"/>
              <a:gd name="connsiteX15" fmla="*/ 2081512 w 4204531"/>
              <a:gd name="connsiteY15" fmla="*/ 1516269 h 1878854"/>
              <a:gd name="connsiteX16" fmla="*/ 2081512 w 4204531"/>
              <a:gd name="connsiteY16" fmla="*/ 1450344 h 1878854"/>
              <a:gd name="connsiteX17" fmla="*/ 2064420 w 4204531"/>
              <a:gd name="connsiteY17" fmla="*/ 1450344 h 1878854"/>
              <a:gd name="connsiteX18" fmla="*/ 2064420 w 4204531"/>
              <a:gd name="connsiteY18" fmla="*/ 1421044 h 1878854"/>
              <a:gd name="connsiteX19" fmla="*/ 2033899 w 4204531"/>
              <a:gd name="connsiteY19" fmla="*/ 1421044 h 1878854"/>
              <a:gd name="connsiteX20" fmla="*/ 2033899 w 4204531"/>
              <a:gd name="connsiteY20" fmla="*/ 1392965 h 1878854"/>
              <a:gd name="connsiteX21" fmla="*/ 1933792 w 4204531"/>
              <a:gd name="connsiteY21" fmla="*/ 1392965 h 1878854"/>
              <a:gd name="connsiteX22" fmla="*/ 1933792 w 4204531"/>
              <a:gd name="connsiteY22" fmla="*/ 1368548 h 1878854"/>
              <a:gd name="connsiteX23" fmla="*/ 1869088 w 4204531"/>
              <a:gd name="connsiteY23" fmla="*/ 1368548 h 1878854"/>
              <a:gd name="connsiteX24" fmla="*/ 1869088 w 4204531"/>
              <a:gd name="connsiteY24" fmla="*/ 1296520 h 1878854"/>
              <a:gd name="connsiteX25" fmla="*/ 1666430 w 4204531"/>
              <a:gd name="connsiteY25" fmla="*/ 1296520 h 1878854"/>
              <a:gd name="connsiteX26" fmla="*/ 1666430 w 4204531"/>
              <a:gd name="connsiteY26" fmla="*/ 1129266 h 1878854"/>
              <a:gd name="connsiteX27" fmla="*/ 1464994 w 4204531"/>
              <a:gd name="connsiteY27" fmla="*/ 1129266 h 1878854"/>
              <a:gd name="connsiteX28" fmla="*/ 1464994 w 4204531"/>
              <a:gd name="connsiteY28" fmla="*/ 1090200 h 1878854"/>
              <a:gd name="connsiteX29" fmla="*/ 1450344 w 4204531"/>
              <a:gd name="connsiteY29" fmla="*/ 1090200 h 1878854"/>
              <a:gd name="connsiteX30" fmla="*/ 1450344 w 4204531"/>
              <a:gd name="connsiteY30" fmla="*/ 1001079 h 1878854"/>
              <a:gd name="connsiteX31" fmla="*/ 1265999 w 4204531"/>
              <a:gd name="connsiteY31" fmla="*/ 1001079 h 1878854"/>
              <a:gd name="connsiteX32" fmla="*/ 1265999 w 4204531"/>
              <a:gd name="connsiteY32" fmla="*/ 937596 h 1878854"/>
              <a:gd name="connsiteX33" fmla="*/ 1244024 w 4204531"/>
              <a:gd name="connsiteY33" fmla="*/ 937596 h 1878854"/>
              <a:gd name="connsiteX34" fmla="*/ 1244024 w 4204531"/>
              <a:gd name="connsiteY34" fmla="*/ 865567 h 1878854"/>
              <a:gd name="connsiteX35" fmla="*/ 1218386 w 4204531"/>
              <a:gd name="connsiteY35" fmla="*/ 865567 h 1878854"/>
              <a:gd name="connsiteX36" fmla="*/ 1218386 w 4204531"/>
              <a:gd name="connsiteY36" fmla="*/ 810630 h 1878854"/>
              <a:gd name="connsiteX37" fmla="*/ 1192749 w 4204531"/>
              <a:gd name="connsiteY37" fmla="*/ 810630 h 1878854"/>
              <a:gd name="connsiteX38" fmla="*/ 1192749 w 4204531"/>
              <a:gd name="connsiteY38" fmla="*/ 748368 h 1878854"/>
              <a:gd name="connsiteX39" fmla="*/ 1041366 w 4204531"/>
              <a:gd name="connsiteY39" fmla="*/ 748368 h 1878854"/>
              <a:gd name="connsiteX40" fmla="*/ 1041366 w 4204531"/>
              <a:gd name="connsiteY40" fmla="*/ 579894 h 1878854"/>
              <a:gd name="connsiteX41" fmla="*/ 1015729 w 4204531"/>
              <a:gd name="connsiteY41" fmla="*/ 579894 h 1878854"/>
              <a:gd name="connsiteX42" fmla="*/ 1015729 w 4204531"/>
              <a:gd name="connsiteY42" fmla="*/ 534723 h 1878854"/>
              <a:gd name="connsiteX43" fmla="*/ 828942 w 4204531"/>
              <a:gd name="connsiteY43" fmla="*/ 534723 h 1878854"/>
              <a:gd name="connsiteX44" fmla="*/ 828942 w 4204531"/>
              <a:gd name="connsiteY44" fmla="*/ 437057 h 1878854"/>
              <a:gd name="connsiteX45" fmla="*/ 811851 w 4204531"/>
              <a:gd name="connsiteY45" fmla="*/ 437057 h 1878854"/>
              <a:gd name="connsiteX46" fmla="*/ 811851 w 4204531"/>
              <a:gd name="connsiteY46" fmla="*/ 406536 h 1878854"/>
              <a:gd name="connsiteX47" fmla="*/ 786213 w 4204531"/>
              <a:gd name="connsiteY47" fmla="*/ 406536 h 1878854"/>
              <a:gd name="connsiteX48" fmla="*/ 786213 w 4204531"/>
              <a:gd name="connsiteY48" fmla="*/ 382120 h 1878854"/>
              <a:gd name="connsiteX49" fmla="*/ 717847 w 4204531"/>
              <a:gd name="connsiteY49" fmla="*/ 382120 h 1878854"/>
              <a:gd name="connsiteX50" fmla="*/ 717847 w 4204531"/>
              <a:gd name="connsiteY50" fmla="*/ 354040 h 1878854"/>
              <a:gd name="connsiteX51" fmla="*/ 665351 w 4204531"/>
              <a:gd name="connsiteY51" fmla="*/ 354040 h 1878854"/>
              <a:gd name="connsiteX52" fmla="*/ 665351 w 4204531"/>
              <a:gd name="connsiteY52" fmla="*/ 322299 h 1878854"/>
              <a:gd name="connsiteX53" fmla="*/ 637272 w 4204531"/>
              <a:gd name="connsiteY53" fmla="*/ 322299 h 1878854"/>
              <a:gd name="connsiteX54" fmla="*/ 637272 w 4204531"/>
              <a:gd name="connsiteY54" fmla="*/ 299103 h 1878854"/>
              <a:gd name="connsiteX55" fmla="*/ 627506 w 4204531"/>
              <a:gd name="connsiteY55" fmla="*/ 299103 h 1878854"/>
              <a:gd name="connsiteX56" fmla="*/ 616518 w 4204531"/>
              <a:gd name="connsiteY56" fmla="*/ 299103 h 1878854"/>
              <a:gd name="connsiteX57" fmla="*/ 616518 w 4204531"/>
              <a:gd name="connsiteY57" fmla="*/ 119642 h 1878854"/>
              <a:gd name="connsiteX58" fmla="*/ 413861 w 4204531"/>
              <a:gd name="connsiteY58" fmla="*/ 119642 h 1878854"/>
              <a:gd name="connsiteX59" fmla="*/ 413861 w 4204531"/>
              <a:gd name="connsiteY59" fmla="*/ 91563 h 1878854"/>
              <a:gd name="connsiteX60" fmla="*/ 397990 w 4204531"/>
              <a:gd name="connsiteY60" fmla="*/ 91563 h 1878854"/>
              <a:gd name="connsiteX61" fmla="*/ 397990 w 4204531"/>
              <a:gd name="connsiteY61" fmla="*/ 40288 h 1878854"/>
              <a:gd name="connsiteX62" fmla="*/ 229516 w 4204531"/>
              <a:gd name="connsiteY62" fmla="*/ 40288 h 1878854"/>
              <a:gd name="connsiteX63" fmla="*/ 229516 w 4204531"/>
              <a:gd name="connsiteY63" fmla="*/ 12209 h 1878854"/>
              <a:gd name="connsiteX64" fmla="*/ 133071 w 4204531"/>
              <a:gd name="connsiteY64" fmla="*/ 12209 h 1878854"/>
              <a:gd name="connsiteX65" fmla="*/ 133071 w 4204531"/>
              <a:gd name="connsiteY65" fmla="*/ 0 h 1878854"/>
              <a:gd name="connsiteX66" fmla="*/ 0 w 4204531"/>
              <a:gd name="connsiteY66" fmla="*/ 0 h 187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04531" h="1878854">
                <a:moveTo>
                  <a:pt x="4204531" y="1878854"/>
                </a:moveTo>
                <a:lnTo>
                  <a:pt x="3537959" y="1878854"/>
                </a:lnTo>
                <a:lnTo>
                  <a:pt x="3537959" y="1811709"/>
                </a:lnTo>
                <a:lnTo>
                  <a:pt x="3130203" y="1811709"/>
                </a:lnTo>
                <a:lnTo>
                  <a:pt x="3130203" y="1790955"/>
                </a:lnTo>
                <a:lnTo>
                  <a:pt x="2922662" y="1790955"/>
                </a:lnTo>
                <a:lnTo>
                  <a:pt x="2922662" y="1684743"/>
                </a:lnTo>
                <a:lnTo>
                  <a:pt x="2723667" y="1684743"/>
                </a:lnTo>
                <a:lnTo>
                  <a:pt x="2723667" y="1646897"/>
                </a:lnTo>
                <a:lnTo>
                  <a:pt x="2502697" y="1646897"/>
                </a:lnTo>
                <a:lnTo>
                  <a:pt x="2502697" y="1600506"/>
                </a:lnTo>
                <a:lnTo>
                  <a:pt x="2276844" y="1600506"/>
                </a:lnTo>
                <a:lnTo>
                  <a:pt x="2276844" y="1551673"/>
                </a:lnTo>
                <a:lnTo>
                  <a:pt x="2206036" y="1551673"/>
                </a:lnTo>
                <a:lnTo>
                  <a:pt x="2206036" y="1516269"/>
                </a:lnTo>
                <a:lnTo>
                  <a:pt x="2081512" y="1516269"/>
                </a:lnTo>
                <a:lnTo>
                  <a:pt x="2081512" y="1450344"/>
                </a:lnTo>
                <a:lnTo>
                  <a:pt x="2064420" y="1450344"/>
                </a:lnTo>
                <a:lnTo>
                  <a:pt x="2064420" y="1421044"/>
                </a:lnTo>
                <a:lnTo>
                  <a:pt x="2033899" y="1421044"/>
                </a:lnTo>
                <a:lnTo>
                  <a:pt x="2033899" y="1392965"/>
                </a:lnTo>
                <a:lnTo>
                  <a:pt x="1933792" y="1392965"/>
                </a:lnTo>
                <a:lnTo>
                  <a:pt x="1933792" y="1368548"/>
                </a:lnTo>
                <a:lnTo>
                  <a:pt x="1869088" y="1368548"/>
                </a:lnTo>
                <a:lnTo>
                  <a:pt x="1869088" y="1296520"/>
                </a:lnTo>
                <a:lnTo>
                  <a:pt x="1666430" y="1296520"/>
                </a:lnTo>
                <a:lnTo>
                  <a:pt x="1666430" y="1129266"/>
                </a:lnTo>
                <a:lnTo>
                  <a:pt x="1464994" y="1129266"/>
                </a:lnTo>
                <a:lnTo>
                  <a:pt x="1464994" y="1090200"/>
                </a:lnTo>
                <a:lnTo>
                  <a:pt x="1450344" y="1090200"/>
                </a:lnTo>
                <a:lnTo>
                  <a:pt x="1450344" y="1001079"/>
                </a:lnTo>
                <a:lnTo>
                  <a:pt x="1265999" y="1001079"/>
                </a:lnTo>
                <a:lnTo>
                  <a:pt x="1265999" y="937596"/>
                </a:lnTo>
                <a:lnTo>
                  <a:pt x="1244024" y="937596"/>
                </a:lnTo>
                <a:lnTo>
                  <a:pt x="1244024" y="865567"/>
                </a:lnTo>
                <a:lnTo>
                  <a:pt x="1218386" y="865567"/>
                </a:lnTo>
                <a:lnTo>
                  <a:pt x="1218386" y="810630"/>
                </a:lnTo>
                <a:lnTo>
                  <a:pt x="1192749" y="810630"/>
                </a:lnTo>
                <a:lnTo>
                  <a:pt x="1192749" y="748368"/>
                </a:lnTo>
                <a:lnTo>
                  <a:pt x="1041366" y="748368"/>
                </a:lnTo>
                <a:lnTo>
                  <a:pt x="1041366" y="579894"/>
                </a:lnTo>
                <a:lnTo>
                  <a:pt x="1015729" y="579894"/>
                </a:lnTo>
                <a:lnTo>
                  <a:pt x="1015729" y="534723"/>
                </a:lnTo>
                <a:lnTo>
                  <a:pt x="828942" y="534723"/>
                </a:lnTo>
                <a:lnTo>
                  <a:pt x="828942" y="437057"/>
                </a:lnTo>
                <a:lnTo>
                  <a:pt x="811851" y="437057"/>
                </a:lnTo>
                <a:lnTo>
                  <a:pt x="811851" y="406536"/>
                </a:lnTo>
                <a:lnTo>
                  <a:pt x="786213" y="406536"/>
                </a:lnTo>
                <a:lnTo>
                  <a:pt x="786213" y="382120"/>
                </a:lnTo>
                <a:lnTo>
                  <a:pt x="717847" y="382120"/>
                </a:lnTo>
                <a:lnTo>
                  <a:pt x="717847" y="354040"/>
                </a:lnTo>
                <a:lnTo>
                  <a:pt x="665351" y="354040"/>
                </a:lnTo>
                <a:lnTo>
                  <a:pt x="665351" y="322299"/>
                </a:lnTo>
                <a:lnTo>
                  <a:pt x="637272" y="322299"/>
                </a:lnTo>
                <a:lnTo>
                  <a:pt x="637272" y="299103"/>
                </a:lnTo>
                <a:lnTo>
                  <a:pt x="627506" y="299103"/>
                </a:lnTo>
                <a:lnTo>
                  <a:pt x="616518" y="299103"/>
                </a:lnTo>
                <a:lnTo>
                  <a:pt x="616518" y="119642"/>
                </a:lnTo>
                <a:lnTo>
                  <a:pt x="413861" y="119642"/>
                </a:lnTo>
                <a:lnTo>
                  <a:pt x="413861" y="91563"/>
                </a:lnTo>
                <a:lnTo>
                  <a:pt x="397990" y="91563"/>
                </a:lnTo>
                <a:lnTo>
                  <a:pt x="397990" y="40288"/>
                </a:lnTo>
                <a:lnTo>
                  <a:pt x="229516" y="40288"/>
                </a:lnTo>
                <a:lnTo>
                  <a:pt x="229516" y="12209"/>
                </a:lnTo>
                <a:lnTo>
                  <a:pt x="133071" y="12209"/>
                </a:lnTo>
                <a:lnTo>
                  <a:pt x="133071"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95" name="Freeform: Shape 294">
            <a:extLst>
              <a:ext uri="{FF2B5EF4-FFF2-40B4-BE49-F238E27FC236}">
                <a16:creationId xmlns:a16="http://schemas.microsoft.com/office/drawing/2014/main" id="{D69EDC5D-7897-EE62-DAFD-F7BF0C768454}"/>
              </a:ext>
            </a:extLst>
          </p:cNvPr>
          <p:cNvSpPr/>
          <p:nvPr/>
        </p:nvSpPr>
        <p:spPr bwMode="auto">
          <a:xfrm>
            <a:off x="7070681" y="2035551"/>
            <a:ext cx="4170259" cy="814303"/>
          </a:xfrm>
          <a:custGeom>
            <a:avLst/>
            <a:gdLst>
              <a:gd name="connsiteX0" fmla="*/ 4170259 w 4170259"/>
              <a:gd name="connsiteY0" fmla="*/ 814303 h 814303"/>
              <a:gd name="connsiteX1" fmla="*/ 3131414 w 4170259"/>
              <a:gd name="connsiteY1" fmla="*/ 814303 h 814303"/>
              <a:gd name="connsiteX2" fmla="*/ 3131414 w 4170259"/>
              <a:gd name="connsiteY2" fmla="*/ 776428 h 814303"/>
              <a:gd name="connsiteX3" fmla="*/ 2939336 w 4170259"/>
              <a:gd name="connsiteY3" fmla="*/ 776428 h 814303"/>
              <a:gd name="connsiteX4" fmla="*/ 2939336 w 4170259"/>
              <a:gd name="connsiteY4" fmla="*/ 748022 h 814303"/>
              <a:gd name="connsiteX5" fmla="*/ 2741847 w 4170259"/>
              <a:gd name="connsiteY5" fmla="*/ 748022 h 814303"/>
              <a:gd name="connsiteX6" fmla="*/ 2741847 w 4170259"/>
              <a:gd name="connsiteY6" fmla="*/ 720969 h 814303"/>
              <a:gd name="connsiteX7" fmla="*/ 2720205 w 4170259"/>
              <a:gd name="connsiteY7" fmla="*/ 720969 h 814303"/>
              <a:gd name="connsiteX8" fmla="*/ 2720205 w 4170259"/>
              <a:gd name="connsiteY8" fmla="*/ 702032 h 814303"/>
              <a:gd name="connsiteX9" fmla="*/ 2709383 w 4170259"/>
              <a:gd name="connsiteY9" fmla="*/ 702032 h 814303"/>
              <a:gd name="connsiteX10" fmla="*/ 2709383 w 4170259"/>
              <a:gd name="connsiteY10" fmla="*/ 676331 h 814303"/>
              <a:gd name="connsiteX11" fmla="*/ 2475373 w 4170259"/>
              <a:gd name="connsiteY11" fmla="*/ 676331 h 814303"/>
              <a:gd name="connsiteX12" fmla="*/ 2475373 w 4170259"/>
              <a:gd name="connsiteY12" fmla="*/ 660099 h 814303"/>
              <a:gd name="connsiteX13" fmla="*/ 2446967 w 4170259"/>
              <a:gd name="connsiteY13" fmla="*/ 660099 h 814303"/>
              <a:gd name="connsiteX14" fmla="*/ 2446967 w 4170259"/>
              <a:gd name="connsiteY14" fmla="*/ 645220 h 814303"/>
              <a:gd name="connsiteX15" fmla="*/ 2290058 w 4170259"/>
              <a:gd name="connsiteY15" fmla="*/ 645220 h 814303"/>
              <a:gd name="connsiteX16" fmla="*/ 2290058 w 4170259"/>
              <a:gd name="connsiteY16" fmla="*/ 611403 h 814303"/>
              <a:gd name="connsiteX17" fmla="*/ 2104743 w 4170259"/>
              <a:gd name="connsiteY17" fmla="*/ 611403 h 814303"/>
              <a:gd name="connsiteX18" fmla="*/ 2104743 w 4170259"/>
              <a:gd name="connsiteY18" fmla="*/ 597877 h 814303"/>
              <a:gd name="connsiteX19" fmla="*/ 2083101 w 4170259"/>
              <a:gd name="connsiteY19" fmla="*/ 597877 h 814303"/>
              <a:gd name="connsiteX20" fmla="*/ 2083101 w 4170259"/>
              <a:gd name="connsiteY20" fmla="*/ 568118 h 814303"/>
              <a:gd name="connsiteX21" fmla="*/ 2016820 w 4170259"/>
              <a:gd name="connsiteY21" fmla="*/ 568118 h 814303"/>
              <a:gd name="connsiteX22" fmla="*/ 2016820 w 4170259"/>
              <a:gd name="connsiteY22" fmla="*/ 549181 h 814303"/>
              <a:gd name="connsiteX23" fmla="*/ 1865322 w 4170259"/>
              <a:gd name="connsiteY23" fmla="*/ 549181 h 814303"/>
              <a:gd name="connsiteX24" fmla="*/ 1865322 w 4170259"/>
              <a:gd name="connsiteY24" fmla="*/ 512659 h 814303"/>
              <a:gd name="connsiteX25" fmla="*/ 1652954 w 4170259"/>
              <a:gd name="connsiteY25" fmla="*/ 512659 h 814303"/>
              <a:gd name="connsiteX26" fmla="*/ 1652954 w 4170259"/>
              <a:gd name="connsiteY26" fmla="*/ 468021 h 814303"/>
              <a:gd name="connsiteX27" fmla="*/ 1521746 w 4170259"/>
              <a:gd name="connsiteY27" fmla="*/ 468021 h 814303"/>
              <a:gd name="connsiteX28" fmla="*/ 1521746 w 4170259"/>
              <a:gd name="connsiteY28" fmla="*/ 449084 h 814303"/>
              <a:gd name="connsiteX29" fmla="*/ 1478460 w 4170259"/>
              <a:gd name="connsiteY29" fmla="*/ 449084 h 814303"/>
              <a:gd name="connsiteX30" fmla="*/ 1478460 w 4170259"/>
              <a:gd name="connsiteY30" fmla="*/ 430146 h 814303"/>
              <a:gd name="connsiteX31" fmla="*/ 1439233 w 4170259"/>
              <a:gd name="connsiteY31" fmla="*/ 430146 h 814303"/>
              <a:gd name="connsiteX32" fmla="*/ 1439233 w 4170259"/>
              <a:gd name="connsiteY32" fmla="*/ 403093 h 814303"/>
              <a:gd name="connsiteX33" fmla="*/ 1278266 w 4170259"/>
              <a:gd name="connsiteY33" fmla="*/ 403093 h 814303"/>
              <a:gd name="connsiteX34" fmla="*/ 1278266 w 4170259"/>
              <a:gd name="connsiteY34" fmla="*/ 380098 h 814303"/>
              <a:gd name="connsiteX35" fmla="*/ 1256624 w 4170259"/>
              <a:gd name="connsiteY35" fmla="*/ 380098 h 814303"/>
              <a:gd name="connsiteX36" fmla="*/ 1256624 w 4170259"/>
              <a:gd name="connsiteY36" fmla="*/ 351692 h 814303"/>
              <a:gd name="connsiteX37" fmla="*/ 1256624 w 4170259"/>
              <a:gd name="connsiteY37" fmla="*/ 323286 h 814303"/>
              <a:gd name="connsiteX38" fmla="*/ 1217396 w 4170259"/>
              <a:gd name="connsiteY38" fmla="*/ 323286 h 814303"/>
              <a:gd name="connsiteX39" fmla="*/ 1217396 w 4170259"/>
              <a:gd name="connsiteY39" fmla="*/ 296233 h 814303"/>
              <a:gd name="connsiteX40" fmla="*/ 1137589 w 4170259"/>
              <a:gd name="connsiteY40" fmla="*/ 296233 h 814303"/>
              <a:gd name="connsiteX41" fmla="*/ 1137589 w 4170259"/>
              <a:gd name="connsiteY41" fmla="*/ 274590 h 814303"/>
              <a:gd name="connsiteX42" fmla="*/ 1029376 w 4170259"/>
              <a:gd name="connsiteY42" fmla="*/ 274590 h 814303"/>
              <a:gd name="connsiteX43" fmla="*/ 1029376 w 4170259"/>
              <a:gd name="connsiteY43" fmla="*/ 231305 h 814303"/>
              <a:gd name="connsiteX44" fmla="*/ 888699 w 4170259"/>
              <a:gd name="connsiteY44" fmla="*/ 231305 h 814303"/>
              <a:gd name="connsiteX45" fmla="*/ 888699 w 4170259"/>
              <a:gd name="connsiteY45" fmla="*/ 217778 h 814303"/>
              <a:gd name="connsiteX46" fmla="*/ 850825 w 4170259"/>
              <a:gd name="connsiteY46" fmla="*/ 217778 h 814303"/>
              <a:gd name="connsiteX47" fmla="*/ 850825 w 4170259"/>
              <a:gd name="connsiteY47" fmla="*/ 188020 h 814303"/>
              <a:gd name="connsiteX48" fmla="*/ 819714 w 4170259"/>
              <a:gd name="connsiteY48" fmla="*/ 188020 h 814303"/>
              <a:gd name="connsiteX49" fmla="*/ 819714 w 4170259"/>
              <a:gd name="connsiteY49" fmla="*/ 171788 h 814303"/>
              <a:gd name="connsiteX50" fmla="*/ 807540 w 4170259"/>
              <a:gd name="connsiteY50" fmla="*/ 171788 h 814303"/>
              <a:gd name="connsiteX51" fmla="*/ 807540 w 4170259"/>
              <a:gd name="connsiteY51" fmla="*/ 154203 h 814303"/>
              <a:gd name="connsiteX52" fmla="*/ 766960 w 4170259"/>
              <a:gd name="connsiteY52" fmla="*/ 154203 h 814303"/>
              <a:gd name="connsiteX53" fmla="*/ 766960 w 4170259"/>
              <a:gd name="connsiteY53" fmla="*/ 133913 h 814303"/>
              <a:gd name="connsiteX54" fmla="*/ 607346 w 4170259"/>
              <a:gd name="connsiteY54" fmla="*/ 133913 h 814303"/>
              <a:gd name="connsiteX55" fmla="*/ 607346 w 4170259"/>
              <a:gd name="connsiteY55" fmla="*/ 125797 h 814303"/>
              <a:gd name="connsiteX56" fmla="*/ 422031 w 4170259"/>
              <a:gd name="connsiteY56" fmla="*/ 125797 h 814303"/>
              <a:gd name="connsiteX57" fmla="*/ 422031 w 4170259"/>
              <a:gd name="connsiteY57" fmla="*/ 90628 h 814303"/>
              <a:gd name="connsiteX58" fmla="*/ 397683 w 4170259"/>
              <a:gd name="connsiteY58" fmla="*/ 90628 h 814303"/>
              <a:gd name="connsiteX59" fmla="*/ 397683 w 4170259"/>
              <a:gd name="connsiteY59" fmla="*/ 50048 h 814303"/>
              <a:gd name="connsiteX60" fmla="*/ 343576 w 4170259"/>
              <a:gd name="connsiteY60" fmla="*/ 50048 h 814303"/>
              <a:gd name="connsiteX61" fmla="*/ 343576 w 4170259"/>
              <a:gd name="connsiteY61" fmla="*/ 29758 h 814303"/>
              <a:gd name="connsiteX62" fmla="*/ 324639 w 4170259"/>
              <a:gd name="connsiteY62" fmla="*/ 29758 h 814303"/>
              <a:gd name="connsiteX63" fmla="*/ 324639 w 4170259"/>
              <a:gd name="connsiteY63" fmla="*/ 0 h 814303"/>
              <a:gd name="connsiteX64" fmla="*/ 0 w 4170259"/>
              <a:gd name="connsiteY64" fmla="*/ 0 h 814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4170259" h="814303">
                <a:moveTo>
                  <a:pt x="4170259" y="814303"/>
                </a:moveTo>
                <a:lnTo>
                  <a:pt x="3131414" y="814303"/>
                </a:lnTo>
                <a:lnTo>
                  <a:pt x="3131414" y="776428"/>
                </a:lnTo>
                <a:lnTo>
                  <a:pt x="2939336" y="776428"/>
                </a:lnTo>
                <a:lnTo>
                  <a:pt x="2939336" y="748022"/>
                </a:lnTo>
                <a:lnTo>
                  <a:pt x="2741847" y="748022"/>
                </a:lnTo>
                <a:lnTo>
                  <a:pt x="2741847" y="720969"/>
                </a:lnTo>
                <a:lnTo>
                  <a:pt x="2720205" y="720969"/>
                </a:lnTo>
                <a:lnTo>
                  <a:pt x="2720205" y="702032"/>
                </a:lnTo>
                <a:lnTo>
                  <a:pt x="2709383" y="702032"/>
                </a:lnTo>
                <a:lnTo>
                  <a:pt x="2709383" y="676331"/>
                </a:lnTo>
                <a:lnTo>
                  <a:pt x="2475373" y="676331"/>
                </a:lnTo>
                <a:lnTo>
                  <a:pt x="2475373" y="660099"/>
                </a:lnTo>
                <a:lnTo>
                  <a:pt x="2446967" y="660099"/>
                </a:lnTo>
                <a:lnTo>
                  <a:pt x="2446967" y="645220"/>
                </a:lnTo>
                <a:lnTo>
                  <a:pt x="2290058" y="645220"/>
                </a:lnTo>
                <a:lnTo>
                  <a:pt x="2290058" y="611403"/>
                </a:lnTo>
                <a:lnTo>
                  <a:pt x="2104743" y="611403"/>
                </a:lnTo>
                <a:lnTo>
                  <a:pt x="2104743" y="597877"/>
                </a:lnTo>
                <a:lnTo>
                  <a:pt x="2083101" y="597877"/>
                </a:lnTo>
                <a:lnTo>
                  <a:pt x="2083101" y="568118"/>
                </a:lnTo>
                <a:lnTo>
                  <a:pt x="2016820" y="568118"/>
                </a:lnTo>
                <a:lnTo>
                  <a:pt x="2016820" y="549181"/>
                </a:lnTo>
                <a:lnTo>
                  <a:pt x="1865322" y="549181"/>
                </a:lnTo>
                <a:lnTo>
                  <a:pt x="1865322" y="512659"/>
                </a:lnTo>
                <a:lnTo>
                  <a:pt x="1652954" y="512659"/>
                </a:lnTo>
                <a:lnTo>
                  <a:pt x="1652954" y="468021"/>
                </a:lnTo>
                <a:lnTo>
                  <a:pt x="1521746" y="468021"/>
                </a:lnTo>
                <a:lnTo>
                  <a:pt x="1521746" y="449084"/>
                </a:lnTo>
                <a:lnTo>
                  <a:pt x="1478460" y="449084"/>
                </a:lnTo>
                <a:lnTo>
                  <a:pt x="1478460" y="430146"/>
                </a:lnTo>
                <a:lnTo>
                  <a:pt x="1439233" y="430146"/>
                </a:lnTo>
                <a:lnTo>
                  <a:pt x="1439233" y="403093"/>
                </a:lnTo>
                <a:lnTo>
                  <a:pt x="1278266" y="403093"/>
                </a:lnTo>
                <a:lnTo>
                  <a:pt x="1278266" y="380098"/>
                </a:lnTo>
                <a:lnTo>
                  <a:pt x="1256624" y="380098"/>
                </a:lnTo>
                <a:lnTo>
                  <a:pt x="1256624" y="351692"/>
                </a:lnTo>
                <a:lnTo>
                  <a:pt x="1256624" y="323286"/>
                </a:lnTo>
                <a:lnTo>
                  <a:pt x="1217396" y="323286"/>
                </a:lnTo>
                <a:lnTo>
                  <a:pt x="1217396" y="296233"/>
                </a:lnTo>
                <a:lnTo>
                  <a:pt x="1137589" y="296233"/>
                </a:lnTo>
                <a:lnTo>
                  <a:pt x="1137589" y="274590"/>
                </a:lnTo>
                <a:lnTo>
                  <a:pt x="1029376" y="274590"/>
                </a:lnTo>
                <a:lnTo>
                  <a:pt x="1029376" y="231305"/>
                </a:lnTo>
                <a:lnTo>
                  <a:pt x="888699" y="231305"/>
                </a:lnTo>
                <a:lnTo>
                  <a:pt x="888699" y="217778"/>
                </a:lnTo>
                <a:lnTo>
                  <a:pt x="850825" y="217778"/>
                </a:lnTo>
                <a:lnTo>
                  <a:pt x="850825" y="188020"/>
                </a:lnTo>
                <a:lnTo>
                  <a:pt x="819714" y="188020"/>
                </a:lnTo>
                <a:lnTo>
                  <a:pt x="819714" y="171788"/>
                </a:lnTo>
                <a:lnTo>
                  <a:pt x="807540" y="171788"/>
                </a:lnTo>
                <a:lnTo>
                  <a:pt x="807540" y="154203"/>
                </a:lnTo>
                <a:lnTo>
                  <a:pt x="766960" y="154203"/>
                </a:lnTo>
                <a:lnTo>
                  <a:pt x="766960" y="133913"/>
                </a:lnTo>
                <a:lnTo>
                  <a:pt x="607346" y="133913"/>
                </a:lnTo>
                <a:lnTo>
                  <a:pt x="607346" y="125797"/>
                </a:lnTo>
                <a:lnTo>
                  <a:pt x="422031" y="125797"/>
                </a:lnTo>
                <a:lnTo>
                  <a:pt x="422031" y="90628"/>
                </a:lnTo>
                <a:lnTo>
                  <a:pt x="397683" y="90628"/>
                </a:lnTo>
                <a:lnTo>
                  <a:pt x="397683" y="50048"/>
                </a:lnTo>
                <a:lnTo>
                  <a:pt x="343576" y="50048"/>
                </a:lnTo>
                <a:lnTo>
                  <a:pt x="343576" y="29758"/>
                </a:lnTo>
                <a:lnTo>
                  <a:pt x="324639" y="29758"/>
                </a:lnTo>
                <a:lnTo>
                  <a:pt x="324639"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65" name="Group 364">
            <a:extLst>
              <a:ext uri="{FF2B5EF4-FFF2-40B4-BE49-F238E27FC236}">
                <a16:creationId xmlns:a16="http://schemas.microsoft.com/office/drawing/2014/main" id="{E19F3093-E6BD-77DC-26CB-06FB83E1824C}"/>
              </a:ext>
            </a:extLst>
          </p:cNvPr>
          <p:cNvGrpSpPr/>
          <p:nvPr/>
        </p:nvGrpSpPr>
        <p:grpSpPr>
          <a:xfrm>
            <a:off x="7048649" y="2023852"/>
            <a:ext cx="4215981" cy="846495"/>
            <a:chOff x="7176839" y="1902319"/>
            <a:chExt cx="4215981" cy="846495"/>
          </a:xfrm>
        </p:grpSpPr>
        <p:sp>
          <p:nvSpPr>
            <p:cNvPr id="296" name="Oval 295">
              <a:extLst>
                <a:ext uri="{FF2B5EF4-FFF2-40B4-BE49-F238E27FC236}">
                  <a16:creationId xmlns:a16="http://schemas.microsoft.com/office/drawing/2014/main" id="{AF108FF6-7646-C38E-A02E-206E03667BE1}"/>
                </a:ext>
              </a:extLst>
            </p:cNvPr>
            <p:cNvSpPr/>
            <p:nvPr/>
          </p:nvSpPr>
          <p:spPr bwMode="auto">
            <a:xfrm>
              <a:off x="7176839"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Oval 296">
              <a:extLst>
                <a:ext uri="{FF2B5EF4-FFF2-40B4-BE49-F238E27FC236}">
                  <a16:creationId xmlns:a16="http://schemas.microsoft.com/office/drawing/2014/main" id="{923B335F-2AF5-7682-F96D-F06A16A43B3F}"/>
                </a:ext>
              </a:extLst>
            </p:cNvPr>
            <p:cNvSpPr/>
            <p:nvPr/>
          </p:nvSpPr>
          <p:spPr bwMode="auto">
            <a:xfrm>
              <a:off x="7193071"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Oval 297">
              <a:extLst>
                <a:ext uri="{FF2B5EF4-FFF2-40B4-BE49-F238E27FC236}">
                  <a16:creationId xmlns:a16="http://schemas.microsoft.com/office/drawing/2014/main" id="{E26E38E2-336E-45DB-DCCB-358A87A4151A}"/>
                </a:ext>
              </a:extLst>
            </p:cNvPr>
            <p:cNvSpPr/>
            <p:nvPr/>
          </p:nvSpPr>
          <p:spPr bwMode="auto">
            <a:xfrm>
              <a:off x="7245825"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Oval 298">
              <a:extLst>
                <a:ext uri="{FF2B5EF4-FFF2-40B4-BE49-F238E27FC236}">
                  <a16:creationId xmlns:a16="http://schemas.microsoft.com/office/drawing/2014/main" id="{1318AD65-0863-2C6E-7059-CAA228D16DDC}"/>
                </a:ext>
              </a:extLst>
            </p:cNvPr>
            <p:cNvSpPr/>
            <p:nvPr/>
          </p:nvSpPr>
          <p:spPr bwMode="auto">
            <a:xfrm>
              <a:off x="7343217"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Oval 299">
              <a:extLst>
                <a:ext uri="{FF2B5EF4-FFF2-40B4-BE49-F238E27FC236}">
                  <a16:creationId xmlns:a16="http://schemas.microsoft.com/office/drawing/2014/main" id="{B851A3CA-9F7A-89FF-CFAB-9555EE836665}"/>
                </a:ext>
              </a:extLst>
            </p:cNvPr>
            <p:cNvSpPr/>
            <p:nvPr/>
          </p:nvSpPr>
          <p:spPr bwMode="auto">
            <a:xfrm>
              <a:off x="7362154"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Oval 300">
              <a:extLst>
                <a:ext uri="{FF2B5EF4-FFF2-40B4-BE49-F238E27FC236}">
                  <a16:creationId xmlns:a16="http://schemas.microsoft.com/office/drawing/2014/main" id="{87AAEF63-31C2-52FE-8DAC-EE26CBD3A77D}"/>
                </a:ext>
              </a:extLst>
            </p:cNvPr>
            <p:cNvSpPr/>
            <p:nvPr/>
          </p:nvSpPr>
          <p:spPr bwMode="auto">
            <a:xfrm>
              <a:off x="7397324"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Oval 301">
              <a:extLst>
                <a:ext uri="{FF2B5EF4-FFF2-40B4-BE49-F238E27FC236}">
                  <a16:creationId xmlns:a16="http://schemas.microsoft.com/office/drawing/2014/main" id="{2D45DB14-4BFA-4E3F-4F40-99D161A670DC}"/>
                </a:ext>
              </a:extLst>
            </p:cNvPr>
            <p:cNvSpPr/>
            <p:nvPr/>
          </p:nvSpPr>
          <p:spPr bwMode="auto">
            <a:xfrm>
              <a:off x="7425730"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64" name="Group 363">
              <a:extLst>
                <a:ext uri="{FF2B5EF4-FFF2-40B4-BE49-F238E27FC236}">
                  <a16:creationId xmlns:a16="http://schemas.microsoft.com/office/drawing/2014/main" id="{6731B3C6-4698-9900-2E59-D91BCD4480C5}"/>
                </a:ext>
              </a:extLst>
            </p:cNvPr>
            <p:cNvGrpSpPr/>
            <p:nvPr/>
          </p:nvGrpSpPr>
          <p:grpSpPr>
            <a:xfrm>
              <a:off x="7494716" y="1902319"/>
              <a:ext cx="3898104" cy="846495"/>
              <a:chOff x="7494716" y="1902319"/>
              <a:chExt cx="3898104" cy="846495"/>
            </a:xfrm>
          </p:grpSpPr>
          <p:sp>
            <p:nvSpPr>
              <p:cNvPr id="303" name="Oval 302">
                <a:extLst>
                  <a:ext uri="{FF2B5EF4-FFF2-40B4-BE49-F238E27FC236}">
                    <a16:creationId xmlns:a16="http://schemas.microsoft.com/office/drawing/2014/main" id="{1818C15F-4830-EE2C-2C95-FB3A1CF4C1CF}"/>
                  </a:ext>
                </a:extLst>
              </p:cNvPr>
              <p:cNvSpPr/>
              <p:nvPr/>
            </p:nvSpPr>
            <p:spPr bwMode="auto">
              <a:xfrm>
                <a:off x="7494716" y="190231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Oval 303">
                <a:extLst>
                  <a:ext uri="{FF2B5EF4-FFF2-40B4-BE49-F238E27FC236}">
                    <a16:creationId xmlns:a16="http://schemas.microsoft.com/office/drawing/2014/main" id="{8EB0F7D7-1F10-4D2C-42F3-F37EEC14B06A}"/>
                  </a:ext>
                </a:extLst>
              </p:cNvPr>
              <p:cNvSpPr/>
              <p:nvPr/>
            </p:nvSpPr>
            <p:spPr bwMode="auto">
              <a:xfrm>
                <a:off x="7525827" y="194154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Oval 304">
                <a:extLst>
                  <a:ext uri="{FF2B5EF4-FFF2-40B4-BE49-F238E27FC236}">
                    <a16:creationId xmlns:a16="http://schemas.microsoft.com/office/drawing/2014/main" id="{C29567CE-5197-C14D-AA5F-CCB23F7DCF86}"/>
                  </a:ext>
                </a:extLst>
              </p:cNvPr>
              <p:cNvSpPr/>
              <p:nvPr/>
            </p:nvSpPr>
            <p:spPr bwMode="auto">
              <a:xfrm>
                <a:off x="7535296" y="194154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Oval 305">
                <a:extLst>
                  <a:ext uri="{FF2B5EF4-FFF2-40B4-BE49-F238E27FC236}">
                    <a16:creationId xmlns:a16="http://schemas.microsoft.com/office/drawing/2014/main" id="{CCA5A080-FB02-BF30-3FA6-745D5A79A26B}"/>
                  </a:ext>
                </a:extLst>
              </p:cNvPr>
              <p:cNvSpPr/>
              <p:nvPr/>
            </p:nvSpPr>
            <p:spPr bwMode="auto">
              <a:xfrm>
                <a:off x="7550176" y="194154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Oval 306">
                <a:extLst>
                  <a:ext uri="{FF2B5EF4-FFF2-40B4-BE49-F238E27FC236}">
                    <a16:creationId xmlns:a16="http://schemas.microsoft.com/office/drawing/2014/main" id="{7534C10E-9E8C-CD68-B11A-CB80DEB49785}"/>
                  </a:ext>
                </a:extLst>
              </p:cNvPr>
              <p:cNvSpPr/>
              <p:nvPr/>
            </p:nvSpPr>
            <p:spPr bwMode="auto">
              <a:xfrm>
                <a:off x="7569113" y="194154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Oval 307">
                <a:extLst>
                  <a:ext uri="{FF2B5EF4-FFF2-40B4-BE49-F238E27FC236}">
                    <a16:creationId xmlns:a16="http://schemas.microsoft.com/office/drawing/2014/main" id="{F934E37C-E9D9-CB8D-7475-2C1BF0066E06}"/>
                  </a:ext>
                </a:extLst>
              </p:cNvPr>
              <p:cNvSpPr/>
              <p:nvPr/>
            </p:nvSpPr>
            <p:spPr bwMode="auto">
              <a:xfrm>
                <a:off x="7582640" y="198077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Oval 308">
                <a:extLst>
                  <a:ext uri="{FF2B5EF4-FFF2-40B4-BE49-F238E27FC236}">
                    <a16:creationId xmlns:a16="http://schemas.microsoft.com/office/drawing/2014/main" id="{F606DC5E-1183-ACFD-8311-D0ADFAF3EA70}"/>
                  </a:ext>
                </a:extLst>
              </p:cNvPr>
              <p:cNvSpPr/>
              <p:nvPr/>
            </p:nvSpPr>
            <p:spPr bwMode="auto">
              <a:xfrm>
                <a:off x="7596166" y="201459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Oval 309">
                <a:extLst>
                  <a:ext uri="{FF2B5EF4-FFF2-40B4-BE49-F238E27FC236}">
                    <a16:creationId xmlns:a16="http://schemas.microsoft.com/office/drawing/2014/main" id="{68E4EBDA-DE70-7142-C1B1-1B91A5FA9C44}"/>
                  </a:ext>
                </a:extLst>
              </p:cNvPr>
              <p:cNvSpPr/>
              <p:nvPr/>
            </p:nvSpPr>
            <p:spPr bwMode="auto">
              <a:xfrm>
                <a:off x="7634041" y="201459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Oval 310">
                <a:extLst>
                  <a:ext uri="{FF2B5EF4-FFF2-40B4-BE49-F238E27FC236}">
                    <a16:creationId xmlns:a16="http://schemas.microsoft.com/office/drawing/2014/main" id="{86074540-31BE-8D4C-27BF-C37A63703A35}"/>
                  </a:ext>
                </a:extLst>
              </p:cNvPr>
              <p:cNvSpPr/>
              <p:nvPr/>
            </p:nvSpPr>
            <p:spPr bwMode="auto">
              <a:xfrm>
                <a:off x="7674621" y="201459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Oval 311">
                <a:extLst>
                  <a:ext uri="{FF2B5EF4-FFF2-40B4-BE49-F238E27FC236}">
                    <a16:creationId xmlns:a16="http://schemas.microsoft.com/office/drawing/2014/main" id="{7DFAB989-7D53-D8C8-ADF4-D1E3DF1D7A21}"/>
                  </a:ext>
                </a:extLst>
              </p:cNvPr>
              <p:cNvSpPr/>
              <p:nvPr/>
            </p:nvSpPr>
            <p:spPr bwMode="auto">
              <a:xfrm>
                <a:off x="7719259" y="201459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Oval 312">
                <a:extLst>
                  <a:ext uri="{FF2B5EF4-FFF2-40B4-BE49-F238E27FC236}">
                    <a16:creationId xmlns:a16="http://schemas.microsoft.com/office/drawing/2014/main" id="{449530BE-F195-F2A0-5D26-29C0C57FD898}"/>
                  </a:ext>
                </a:extLst>
              </p:cNvPr>
              <p:cNvSpPr/>
              <p:nvPr/>
            </p:nvSpPr>
            <p:spPr bwMode="auto">
              <a:xfrm>
                <a:off x="7901868" y="203217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Oval 313">
                <a:extLst>
                  <a:ext uri="{FF2B5EF4-FFF2-40B4-BE49-F238E27FC236}">
                    <a16:creationId xmlns:a16="http://schemas.microsoft.com/office/drawing/2014/main" id="{E7E053C5-868D-F61D-4FA5-C86460F7D6AE}"/>
                  </a:ext>
                </a:extLst>
              </p:cNvPr>
              <p:cNvSpPr/>
              <p:nvPr/>
            </p:nvSpPr>
            <p:spPr bwMode="auto">
              <a:xfrm>
                <a:off x="7922158" y="203217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Oval 314">
                <a:extLst>
                  <a:ext uri="{FF2B5EF4-FFF2-40B4-BE49-F238E27FC236}">
                    <a16:creationId xmlns:a16="http://schemas.microsoft.com/office/drawing/2014/main" id="{76E514C3-1AEE-B06B-D35C-38FBC87359AB}"/>
                  </a:ext>
                </a:extLst>
              </p:cNvPr>
              <p:cNvSpPr/>
              <p:nvPr/>
            </p:nvSpPr>
            <p:spPr bwMode="auto">
              <a:xfrm>
                <a:off x="7928921" y="203217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Oval 315">
                <a:extLst>
                  <a:ext uri="{FF2B5EF4-FFF2-40B4-BE49-F238E27FC236}">
                    <a16:creationId xmlns:a16="http://schemas.microsoft.com/office/drawing/2014/main" id="{135F07EC-A196-08C7-4541-01ACC9DC826D}"/>
                  </a:ext>
                </a:extLst>
              </p:cNvPr>
              <p:cNvSpPr/>
              <p:nvPr/>
            </p:nvSpPr>
            <p:spPr bwMode="auto">
              <a:xfrm>
                <a:off x="7955974" y="20429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Oval 316">
                <a:extLst>
                  <a:ext uri="{FF2B5EF4-FFF2-40B4-BE49-F238E27FC236}">
                    <a16:creationId xmlns:a16="http://schemas.microsoft.com/office/drawing/2014/main" id="{5EFD12B4-8087-63CB-F975-FE33C4EF6F7D}"/>
                  </a:ext>
                </a:extLst>
              </p:cNvPr>
              <p:cNvSpPr/>
              <p:nvPr/>
            </p:nvSpPr>
            <p:spPr bwMode="auto">
              <a:xfrm>
                <a:off x="7972206" y="2052464"/>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Oval 317">
                <a:extLst>
                  <a:ext uri="{FF2B5EF4-FFF2-40B4-BE49-F238E27FC236}">
                    <a16:creationId xmlns:a16="http://schemas.microsoft.com/office/drawing/2014/main" id="{8CE7E852-4666-589C-107A-C869F02091B1}"/>
                  </a:ext>
                </a:extLst>
              </p:cNvPr>
              <p:cNvSpPr/>
              <p:nvPr/>
            </p:nvSpPr>
            <p:spPr bwMode="auto">
              <a:xfrm>
                <a:off x="8116941" y="21241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Oval 318">
                <a:extLst>
                  <a:ext uri="{FF2B5EF4-FFF2-40B4-BE49-F238E27FC236}">
                    <a16:creationId xmlns:a16="http://schemas.microsoft.com/office/drawing/2014/main" id="{4CB88DC4-5EA6-43A5-659C-F8DC0F8A9597}"/>
                  </a:ext>
                </a:extLst>
              </p:cNvPr>
              <p:cNvSpPr/>
              <p:nvPr/>
            </p:nvSpPr>
            <p:spPr bwMode="auto">
              <a:xfrm>
                <a:off x="8150758" y="212415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Oval 319">
                <a:extLst>
                  <a:ext uri="{FF2B5EF4-FFF2-40B4-BE49-F238E27FC236}">
                    <a16:creationId xmlns:a16="http://schemas.microsoft.com/office/drawing/2014/main" id="{4249FE05-499B-2BA9-C46F-B152604A25DA}"/>
                  </a:ext>
                </a:extLst>
              </p:cNvPr>
              <p:cNvSpPr/>
              <p:nvPr/>
            </p:nvSpPr>
            <p:spPr bwMode="auto">
              <a:xfrm>
                <a:off x="8212981" y="2167441"/>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Oval 320">
                <a:extLst>
                  <a:ext uri="{FF2B5EF4-FFF2-40B4-BE49-F238E27FC236}">
                    <a16:creationId xmlns:a16="http://schemas.microsoft.com/office/drawing/2014/main" id="{BC9CCE80-2ADE-3D5D-C6EB-E2E52EE0DBF3}"/>
                  </a:ext>
                </a:extLst>
              </p:cNvPr>
              <p:cNvSpPr/>
              <p:nvPr/>
            </p:nvSpPr>
            <p:spPr bwMode="auto">
              <a:xfrm>
                <a:off x="8483513" y="22905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7B96869B-1F90-6477-DC4F-9E9C49D68244}"/>
                  </a:ext>
                </a:extLst>
              </p:cNvPr>
              <p:cNvSpPr/>
              <p:nvPr/>
            </p:nvSpPr>
            <p:spPr bwMode="auto">
              <a:xfrm>
                <a:off x="8571436" y="22905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C7A3712A-2AEB-E762-1021-58BA85DED76F}"/>
                  </a:ext>
                </a:extLst>
              </p:cNvPr>
              <p:cNvSpPr/>
              <p:nvPr/>
            </p:nvSpPr>
            <p:spPr bwMode="auto">
              <a:xfrm>
                <a:off x="8589020" y="22905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B1E2E416-1938-8DDC-52B9-DC53EA87940A}"/>
                  </a:ext>
                </a:extLst>
              </p:cNvPr>
              <p:cNvSpPr/>
              <p:nvPr/>
            </p:nvSpPr>
            <p:spPr bwMode="auto">
              <a:xfrm>
                <a:off x="8606605" y="229053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9E40CEAA-54C3-C67A-0BF9-F20FA7E07C0E}"/>
                  </a:ext>
                </a:extLst>
              </p:cNvPr>
              <p:cNvSpPr/>
              <p:nvPr/>
            </p:nvSpPr>
            <p:spPr bwMode="auto">
              <a:xfrm>
                <a:off x="8628247" y="2320292"/>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CDBFC945-39B3-7E71-9A9D-39C223C32BD3}"/>
                  </a:ext>
                </a:extLst>
              </p:cNvPr>
              <p:cNvSpPr/>
              <p:nvPr/>
            </p:nvSpPr>
            <p:spPr bwMode="auto">
              <a:xfrm>
                <a:off x="8649890" y="2337877"/>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4785FECF-C1C9-16F3-61D1-B850FB9751A0}"/>
                  </a:ext>
                </a:extLst>
              </p:cNvPr>
              <p:cNvSpPr/>
              <p:nvPr/>
            </p:nvSpPr>
            <p:spPr bwMode="auto">
              <a:xfrm>
                <a:off x="8662064" y="233923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893FC455-52E7-5242-20D7-42D37E522841}"/>
                  </a:ext>
                </a:extLst>
              </p:cNvPr>
              <p:cNvSpPr/>
              <p:nvPr/>
            </p:nvSpPr>
            <p:spPr bwMode="auto">
              <a:xfrm>
                <a:off x="8852789" y="24095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C4C049A6-0B8D-9FB7-0E1C-133C437C7048}"/>
                  </a:ext>
                </a:extLst>
              </p:cNvPr>
              <p:cNvSpPr/>
              <p:nvPr/>
            </p:nvSpPr>
            <p:spPr bwMode="auto">
              <a:xfrm>
                <a:off x="8920423" y="24095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32A4CC14-57BA-0093-0420-36C1CE54683B}"/>
                  </a:ext>
                </a:extLst>
              </p:cNvPr>
              <p:cNvSpPr/>
              <p:nvPr/>
            </p:nvSpPr>
            <p:spPr bwMode="auto">
              <a:xfrm>
                <a:off x="9032694" y="2409568"/>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936A2767-6AA5-C2A3-5D72-494F17A44E39}"/>
                  </a:ext>
                </a:extLst>
              </p:cNvPr>
              <p:cNvSpPr/>
              <p:nvPr/>
            </p:nvSpPr>
            <p:spPr bwMode="auto">
              <a:xfrm>
                <a:off x="9051632" y="2446090"/>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65389606-E74B-6415-01D4-3500F96C1770}"/>
                  </a:ext>
                </a:extLst>
              </p:cNvPr>
              <p:cNvSpPr/>
              <p:nvPr/>
            </p:nvSpPr>
            <p:spPr bwMode="auto">
              <a:xfrm>
                <a:off x="9614339" y="253536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6704D6A6-B467-29BE-AB92-AA2D138E097F}"/>
                  </a:ext>
                </a:extLst>
              </p:cNvPr>
              <p:cNvSpPr/>
              <p:nvPr/>
            </p:nvSpPr>
            <p:spPr bwMode="auto">
              <a:xfrm>
                <a:off x="9681972" y="25678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55895DE7-907D-1D90-64F3-D41ED7141087}"/>
                  </a:ext>
                </a:extLst>
              </p:cNvPr>
              <p:cNvSpPr/>
              <p:nvPr/>
            </p:nvSpPr>
            <p:spPr bwMode="auto">
              <a:xfrm>
                <a:off x="9787480" y="25678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6C0E78D1-A98B-720C-AC69-5275BEBD0B42}"/>
                  </a:ext>
                </a:extLst>
              </p:cNvPr>
              <p:cNvSpPr/>
              <p:nvPr/>
            </p:nvSpPr>
            <p:spPr bwMode="auto">
              <a:xfrm>
                <a:off x="9773953" y="25678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21EE6035-6135-C9E8-F50C-F15536E4D8CA}"/>
                  </a:ext>
                </a:extLst>
              </p:cNvPr>
              <p:cNvSpPr/>
              <p:nvPr/>
            </p:nvSpPr>
            <p:spPr bwMode="auto">
              <a:xfrm>
                <a:off x="9796948" y="2567829"/>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EB74850E-1339-C7D8-D983-2736BBB4C435}"/>
                  </a:ext>
                </a:extLst>
              </p:cNvPr>
              <p:cNvSpPr/>
              <p:nvPr/>
            </p:nvSpPr>
            <p:spPr bwMode="auto">
              <a:xfrm>
                <a:off x="9968736" y="2646283"/>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4A9C085E-31CA-A4D8-FD21-779703EF4CC2}"/>
                  </a:ext>
                </a:extLst>
              </p:cNvPr>
              <p:cNvSpPr/>
              <p:nvPr/>
            </p:nvSpPr>
            <p:spPr bwMode="auto">
              <a:xfrm>
                <a:off x="10109413" y="26733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8AC6D0DD-D229-79B7-1648-4D9EB91C0B0C}"/>
                  </a:ext>
                </a:extLst>
              </p:cNvPr>
              <p:cNvSpPr/>
              <p:nvPr/>
            </p:nvSpPr>
            <p:spPr bwMode="auto">
              <a:xfrm>
                <a:off x="10118882" y="26733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1B19FA90-4DFE-90D3-C58A-D5A5ABD2737D}"/>
                  </a:ext>
                </a:extLst>
              </p:cNvPr>
              <p:cNvSpPr/>
              <p:nvPr/>
            </p:nvSpPr>
            <p:spPr bwMode="auto">
              <a:xfrm>
                <a:off x="10221685" y="26733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DF1D202E-625E-0326-33F1-C6DADB6621B9}"/>
                  </a:ext>
                </a:extLst>
              </p:cNvPr>
              <p:cNvSpPr/>
              <p:nvPr/>
            </p:nvSpPr>
            <p:spPr bwMode="auto">
              <a:xfrm>
                <a:off x="10131056" y="26733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171626D7-D949-CB41-B4B4-83DEBDB3C065}"/>
                  </a:ext>
                </a:extLst>
              </p:cNvPr>
              <p:cNvSpPr/>
              <p:nvPr/>
            </p:nvSpPr>
            <p:spPr bwMode="auto">
              <a:xfrm>
                <a:off x="10232506" y="26733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Oval 342">
                <a:extLst>
                  <a:ext uri="{FF2B5EF4-FFF2-40B4-BE49-F238E27FC236}">
                    <a16:creationId xmlns:a16="http://schemas.microsoft.com/office/drawing/2014/main" id="{4A0D1D7C-4391-6180-7AF3-18DA34410453}"/>
                  </a:ext>
                </a:extLst>
              </p:cNvPr>
              <p:cNvSpPr/>
              <p:nvPr/>
            </p:nvSpPr>
            <p:spPr bwMode="auto">
              <a:xfrm>
                <a:off x="10278497" y="26733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Oval 343">
                <a:extLst>
                  <a:ext uri="{FF2B5EF4-FFF2-40B4-BE49-F238E27FC236}">
                    <a16:creationId xmlns:a16="http://schemas.microsoft.com/office/drawing/2014/main" id="{1F09C4F9-99F3-0407-9D74-4ECEB121FEE1}"/>
                  </a:ext>
                </a:extLst>
              </p:cNvPr>
              <p:cNvSpPr/>
              <p:nvPr/>
            </p:nvSpPr>
            <p:spPr bwMode="auto">
              <a:xfrm>
                <a:off x="10286613" y="2673336"/>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Oval 344">
                <a:extLst>
                  <a:ext uri="{FF2B5EF4-FFF2-40B4-BE49-F238E27FC236}">
                    <a16:creationId xmlns:a16="http://schemas.microsoft.com/office/drawing/2014/main" id="{3243CC49-2E2B-C513-8FCB-B513E285AFDB}"/>
                  </a:ext>
                </a:extLst>
              </p:cNvPr>
              <p:cNvSpPr/>
              <p:nvPr/>
            </p:nvSpPr>
            <p:spPr bwMode="auto">
              <a:xfrm>
                <a:off x="10388063"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Oval 345">
                <a:extLst>
                  <a:ext uri="{FF2B5EF4-FFF2-40B4-BE49-F238E27FC236}">
                    <a16:creationId xmlns:a16="http://schemas.microsoft.com/office/drawing/2014/main" id="{8223990C-B139-34EE-3EC0-0145AD3730EB}"/>
                  </a:ext>
                </a:extLst>
              </p:cNvPr>
              <p:cNvSpPr/>
              <p:nvPr/>
            </p:nvSpPr>
            <p:spPr bwMode="auto">
              <a:xfrm>
                <a:off x="10446227"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7" name="Oval 346">
                <a:extLst>
                  <a:ext uri="{FF2B5EF4-FFF2-40B4-BE49-F238E27FC236}">
                    <a16:creationId xmlns:a16="http://schemas.microsoft.com/office/drawing/2014/main" id="{1A61E3EC-C14F-AFD8-645B-815DA6899212}"/>
                  </a:ext>
                </a:extLst>
              </p:cNvPr>
              <p:cNvSpPr/>
              <p:nvPr/>
            </p:nvSpPr>
            <p:spPr bwMode="auto">
              <a:xfrm>
                <a:off x="10519271"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8" name="Oval 347">
                <a:extLst>
                  <a:ext uri="{FF2B5EF4-FFF2-40B4-BE49-F238E27FC236}">
                    <a16:creationId xmlns:a16="http://schemas.microsoft.com/office/drawing/2014/main" id="{CB49E233-8A99-AEFE-1EC9-15648D6E9AB9}"/>
                  </a:ext>
                </a:extLst>
              </p:cNvPr>
              <p:cNvSpPr/>
              <p:nvPr/>
            </p:nvSpPr>
            <p:spPr bwMode="auto">
              <a:xfrm>
                <a:off x="10532798"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9" name="Oval 348">
                <a:extLst>
                  <a:ext uri="{FF2B5EF4-FFF2-40B4-BE49-F238E27FC236}">
                    <a16:creationId xmlns:a16="http://schemas.microsoft.com/office/drawing/2014/main" id="{47373E76-D5F3-D881-371B-480092364F63}"/>
                  </a:ext>
                </a:extLst>
              </p:cNvPr>
              <p:cNvSpPr/>
              <p:nvPr/>
            </p:nvSpPr>
            <p:spPr bwMode="auto">
              <a:xfrm>
                <a:off x="10553088"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0" name="Oval 349">
                <a:extLst>
                  <a:ext uri="{FF2B5EF4-FFF2-40B4-BE49-F238E27FC236}">
                    <a16:creationId xmlns:a16="http://schemas.microsoft.com/office/drawing/2014/main" id="{85E34D9F-BCCD-5FAD-4BA1-C9F660F956A7}"/>
                  </a:ext>
                </a:extLst>
              </p:cNvPr>
              <p:cNvSpPr/>
              <p:nvPr/>
            </p:nvSpPr>
            <p:spPr bwMode="auto">
              <a:xfrm>
                <a:off x="10703233"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Oval 350">
                <a:extLst>
                  <a:ext uri="{FF2B5EF4-FFF2-40B4-BE49-F238E27FC236}">
                    <a16:creationId xmlns:a16="http://schemas.microsoft.com/office/drawing/2014/main" id="{99CC3F7B-BA52-E0F0-76DE-4F8BAC273FD2}"/>
                  </a:ext>
                </a:extLst>
              </p:cNvPr>
              <p:cNvSpPr/>
              <p:nvPr/>
            </p:nvSpPr>
            <p:spPr bwMode="auto">
              <a:xfrm>
                <a:off x="10723523"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Oval 351">
                <a:extLst>
                  <a:ext uri="{FF2B5EF4-FFF2-40B4-BE49-F238E27FC236}">
                    <a16:creationId xmlns:a16="http://schemas.microsoft.com/office/drawing/2014/main" id="{96D07E6C-768B-282C-D345-BCFD7211E60A}"/>
                  </a:ext>
                </a:extLst>
              </p:cNvPr>
              <p:cNvSpPr/>
              <p:nvPr/>
            </p:nvSpPr>
            <p:spPr bwMode="auto">
              <a:xfrm>
                <a:off x="10727581"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Oval 352">
                <a:extLst>
                  <a:ext uri="{FF2B5EF4-FFF2-40B4-BE49-F238E27FC236}">
                    <a16:creationId xmlns:a16="http://schemas.microsoft.com/office/drawing/2014/main" id="{998DF652-84DD-46A0-74E7-EA6D92AAD602}"/>
                  </a:ext>
                </a:extLst>
              </p:cNvPr>
              <p:cNvSpPr/>
              <p:nvPr/>
            </p:nvSpPr>
            <p:spPr bwMode="auto">
              <a:xfrm>
                <a:off x="10738402"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Oval 353">
                <a:extLst>
                  <a:ext uri="{FF2B5EF4-FFF2-40B4-BE49-F238E27FC236}">
                    <a16:creationId xmlns:a16="http://schemas.microsoft.com/office/drawing/2014/main" id="{CD869E3A-2ADE-B7E6-6625-AF00A2CDAC69}"/>
                  </a:ext>
                </a:extLst>
              </p:cNvPr>
              <p:cNvSpPr/>
              <p:nvPr/>
            </p:nvSpPr>
            <p:spPr bwMode="auto">
              <a:xfrm>
                <a:off x="10747871"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Oval 354">
                <a:extLst>
                  <a:ext uri="{FF2B5EF4-FFF2-40B4-BE49-F238E27FC236}">
                    <a16:creationId xmlns:a16="http://schemas.microsoft.com/office/drawing/2014/main" id="{7CE8F327-6A0F-A891-A91E-CC0C63E25C05}"/>
                  </a:ext>
                </a:extLst>
              </p:cNvPr>
              <p:cNvSpPr/>
              <p:nvPr/>
            </p:nvSpPr>
            <p:spPr bwMode="auto">
              <a:xfrm>
                <a:off x="10761398"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Oval 355">
                <a:extLst>
                  <a:ext uri="{FF2B5EF4-FFF2-40B4-BE49-F238E27FC236}">
                    <a16:creationId xmlns:a16="http://schemas.microsoft.com/office/drawing/2014/main" id="{4D21A5CE-C48A-AFEA-32E6-7FA2BC371EAB}"/>
                  </a:ext>
                </a:extLst>
              </p:cNvPr>
              <p:cNvSpPr/>
              <p:nvPr/>
            </p:nvSpPr>
            <p:spPr bwMode="auto">
              <a:xfrm>
                <a:off x="10833089"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Oval 356">
                <a:extLst>
                  <a:ext uri="{FF2B5EF4-FFF2-40B4-BE49-F238E27FC236}">
                    <a16:creationId xmlns:a16="http://schemas.microsoft.com/office/drawing/2014/main" id="{DC15CB3B-E178-D04E-2C88-AFFF05242AA9}"/>
                  </a:ext>
                </a:extLst>
              </p:cNvPr>
              <p:cNvSpPr/>
              <p:nvPr/>
            </p:nvSpPr>
            <p:spPr bwMode="auto">
              <a:xfrm>
                <a:off x="10908838"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Oval 357">
                <a:extLst>
                  <a:ext uri="{FF2B5EF4-FFF2-40B4-BE49-F238E27FC236}">
                    <a16:creationId xmlns:a16="http://schemas.microsoft.com/office/drawing/2014/main" id="{EBAB39D0-F80A-E7C8-9575-2E4BB8625F58}"/>
                  </a:ext>
                </a:extLst>
              </p:cNvPr>
              <p:cNvSpPr/>
              <p:nvPr/>
            </p:nvSpPr>
            <p:spPr bwMode="auto">
              <a:xfrm>
                <a:off x="10926423"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Oval 358">
                <a:extLst>
                  <a:ext uri="{FF2B5EF4-FFF2-40B4-BE49-F238E27FC236}">
                    <a16:creationId xmlns:a16="http://schemas.microsoft.com/office/drawing/2014/main" id="{9F3AE382-6B7E-914E-4A24-084C2837776D}"/>
                  </a:ext>
                </a:extLst>
              </p:cNvPr>
              <p:cNvSpPr/>
              <p:nvPr/>
            </p:nvSpPr>
            <p:spPr bwMode="auto">
              <a:xfrm>
                <a:off x="10934539"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Oval 359">
                <a:extLst>
                  <a:ext uri="{FF2B5EF4-FFF2-40B4-BE49-F238E27FC236}">
                    <a16:creationId xmlns:a16="http://schemas.microsoft.com/office/drawing/2014/main" id="{808C6ADF-5074-A250-A6FD-0424B35C98CC}"/>
                  </a:ext>
                </a:extLst>
              </p:cNvPr>
              <p:cNvSpPr/>
              <p:nvPr/>
            </p:nvSpPr>
            <p:spPr bwMode="auto">
              <a:xfrm>
                <a:off x="10946713"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Oval 360">
                <a:extLst>
                  <a:ext uri="{FF2B5EF4-FFF2-40B4-BE49-F238E27FC236}">
                    <a16:creationId xmlns:a16="http://schemas.microsoft.com/office/drawing/2014/main" id="{C1D8C2FB-6162-B7AA-CF4F-47ADDF2583B4}"/>
                  </a:ext>
                </a:extLst>
              </p:cNvPr>
              <p:cNvSpPr/>
              <p:nvPr/>
            </p:nvSpPr>
            <p:spPr bwMode="auto">
              <a:xfrm>
                <a:off x="11137439"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Oval 361">
                <a:extLst>
                  <a:ext uri="{FF2B5EF4-FFF2-40B4-BE49-F238E27FC236}">
                    <a16:creationId xmlns:a16="http://schemas.microsoft.com/office/drawing/2014/main" id="{4CEC9ADB-5906-075E-DB36-A71A5F841B18}"/>
                  </a:ext>
                </a:extLst>
              </p:cNvPr>
              <p:cNvSpPr/>
              <p:nvPr/>
            </p:nvSpPr>
            <p:spPr bwMode="auto">
              <a:xfrm>
                <a:off x="11146907"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Oval 362">
                <a:extLst>
                  <a:ext uri="{FF2B5EF4-FFF2-40B4-BE49-F238E27FC236}">
                    <a16:creationId xmlns:a16="http://schemas.microsoft.com/office/drawing/2014/main" id="{7B92A1D9-9546-01FB-39F8-87163BE8C12A}"/>
                  </a:ext>
                </a:extLst>
              </p:cNvPr>
              <p:cNvSpPr/>
              <p:nvPr/>
            </p:nvSpPr>
            <p:spPr bwMode="auto">
              <a:xfrm>
                <a:off x="11347101" y="2703095"/>
                <a:ext cx="45719" cy="45719"/>
              </a:xfrm>
              <a:prstGeom prst="ellipse">
                <a:avLst/>
              </a:prstGeom>
              <a:noFill/>
              <a:ln w="1270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418" name="TextBox 417">
            <a:extLst>
              <a:ext uri="{FF2B5EF4-FFF2-40B4-BE49-F238E27FC236}">
                <a16:creationId xmlns:a16="http://schemas.microsoft.com/office/drawing/2014/main" id="{97E4EE43-5A23-48E6-C7D0-70F03D5240F6}"/>
              </a:ext>
            </a:extLst>
          </p:cNvPr>
          <p:cNvSpPr txBox="1"/>
          <p:nvPr/>
        </p:nvSpPr>
        <p:spPr bwMode="auto">
          <a:xfrm>
            <a:off x="7084460" y="4493093"/>
            <a:ext cx="2547609" cy="27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HR: 0.32 (95% CI: 0.23-0.45)</a:t>
            </a:r>
          </a:p>
        </p:txBody>
      </p:sp>
      <p:sp>
        <p:nvSpPr>
          <p:cNvPr id="419" name="TextBox 418">
            <a:extLst>
              <a:ext uri="{FF2B5EF4-FFF2-40B4-BE49-F238E27FC236}">
                <a16:creationId xmlns:a16="http://schemas.microsoft.com/office/drawing/2014/main" id="{07A8A7EF-2C83-ABCC-A933-F3D174FC441E}"/>
              </a:ext>
            </a:extLst>
          </p:cNvPr>
          <p:cNvSpPr txBox="1"/>
          <p:nvPr/>
        </p:nvSpPr>
        <p:spPr bwMode="auto">
          <a:xfrm>
            <a:off x="2071607" y="3779989"/>
            <a:ext cx="1720842"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Median: 16.1 mo</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(95% CI: 13.8-17.0)</a:t>
            </a:r>
          </a:p>
        </p:txBody>
      </p:sp>
      <p:sp>
        <p:nvSpPr>
          <p:cNvPr id="420" name="TextBox 419">
            <a:extLst>
              <a:ext uri="{FF2B5EF4-FFF2-40B4-BE49-F238E27FC236}">
                <a16:creationId xmlns:a16="http://schemas.microsoft.com/office/drawing/2014/main" id="{97B0B3F2-9558-8949-5433-E67CAC4E30FD}"/>
              </a:ext>
            </a:extLst>
          </p:cNvPr>
          <p:cNvSpPr txBox="1"/>
          <p:nvPr/>
        </p:nvSpPr>
        <p:spPr bwMode="auto">
          <a:xfrm>
            <a:off x="3523461" y="2378114"/>
            <a:ext cx="1775543"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Median: NE </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(95% CI: 43.9-NE)</a:t>
            </a:r>
          </a:p>
        </p:txBody>
      </p:sp>
      <p:sp>
        <p:nvSpPr>
          <p:cNvPr id="421" name="TextBox 420">
            <a:extLst>
              <a:ext uri="{FF2B5EF4-FFF2-40B4-BE49-F238E27FC236}">
                <a16:creationId xmlns:a16="http://schemas.microsoft.com/office/drawing/2014/main" id="{6950F185-5D0A-9C44-6F6B-8123949007DD}"/>
              </a:ext>
            </a:extLst>
          </p:cNvPr>
          <p:cNvSpPr txBox="1"/>
          <p:nvPr/>
        </p:nvSpPr>
        <p:spPr bwMode="auto">
          <a:xfrm>
            <a:off x="9163410" y="2079534"/>
            <a:ext cx="2356092" cy="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Darolutamide</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Median: NE (95% CI: NE-NE)</a:t>
            </a:r>
          </a:p>
        </p:txBody>
      </p:sp>
      <p:sp>
        <p:nvSpPr>
          <p:cNvPr id="422" name="TextBox 421">
            <a:extLst>
              <a:ext uri="{FF2B5EF4-FFF2-40B4-BE49-F238E27FC236}">
                <a16:creationId xmlns:a16="http://schemas.microsoft.com/office/drawing/2014/main" id="{D0460C59-74ED-0732-2677-DD5B023350EA}"/>
              </a:ext>
            </a:extLst>
          </p:cNvPr>
          <p:cNvSpPr txBox="1"/>
          <p:nvPr/>
        </p:nvSpPr>
        <p:spPr bwMode="auto">
          <a:xfrm>
            <a:off x="8069612" y="3534385"/>
            <a:ext cx="1623048" cy="63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Placebo</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Median: 25.1 mo </a:t>
            </a:r>
          </a:p>
          <a:p>
            <a:pPr algn="l">
              <a:lnSpc>
                <a:spcPts val="1400"/>
              </a:lnSpc>
              <a:spcBef>
                <a:spcPts val="0"/>
              </a:spcBef>
              <a:spcAft>
                <a:spcPct val="0"/>
              </a:spcAft>
              <a:buClrTx/>
              <a:buFontTx/>
              <a:buNone/>
            </a:pPr>
            <a:r>
              <a:rPr lang="en-US" sz="1400" b="0" dirty="0">
                <a:solidFill>
                  <a:schemeClr val="bg1"/>
                </a:solidFill>
                <a:latin typeface="Calibri" panose="020F0502020204030204" pitchFamily="34" charset="0"/>
              </a:rPr>
              <a:t>(95% CI: 21.8-30.3)</a:t>
            </a:r>
          </a:p>
        </p:txBody>
      </p:sp>
      <p:sp>
        <p:nvSpPr>
          <p:cNvPr id="423" name="TextBox 422">
            <a:extLst>
              <a:ext uri="{FF2B5EF4-FFF2-40B4-BE49-F238E27FC236}">
                <a16:creationId xmlns:a16="http://schemas.microsoft.com/office/drawing/2014/main" id="{7537D21C-8D50-982D-A80F-D1A21590A460}"/>
              </a:ext>
            </a:extLst>
          </p:cNvPr>
          <p:cNvSpPr txBox="1"/>
          <p:nvPr/>
        </p:nvSpPr>
        <p:spPr bwMode="auto">
          <a:xfrm>
            <a:off x="354472" y="5435859"/>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424" name="TextBox 423">
            <a:extLst>
              <a:ext uri="{FF2B5EF4-FFF2-40B4-BE49-F238E27FC236}">
                <a16:creationId xmlns:a16="http://schemas.microsoft.com/office/drawing/2014/main" id="{6718392C-A1AE-F2A7-4B13-F59EEA9A16B0}"/>
              </a:ext>
            </a:extLst>
          </p:cNvPr>
          <p:cNvSpPr txBox="1"/>
          <p:nvPr/>
        </p:nvSpPr>
        <p:spPr bwMode="auto">
          <a:xfrm>
            <a:off x="5935126" y="5435859"/>
            <a:ext cx="31300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425" name="TextBox 424">
            <a:extLst>
              <a:ext uri="{FF2B5EF4-FFF2-40B4-BE49-F238E27FC236}">
                <a16:creationId xmlns:a16="http://schemas.microsoft.com/office/drawing/2014/main" id="{52972996-5E53-1060-A0F5-A69ECF952387}"/>
              </a:ext>
            </a:extLst>
          </p:cNvPr>
          <p:cNvSpPr txBox="1"/>
          <p:nvPr/>
        </p:nvSpPr>
        <p:spPr bwMode="auto">
          <a:xfrm>
            <a:off x="334856" y="5670358"/>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426" name="TextBox 425">
            <a:extLst>
              <a:ext uri="{FF2B5EF4-FFF2-40B4-BE49-F238E27FC236}">
                <a16:creationId xmlns:a16="http://schemas.microsoft.com/office/drawing/2014/main" id="{2850D8B6-6A88-C312-2521-06339173DFF0}"/>
              </a:ext>
            </a:extLst>
          </p:cNvPr>
          <p:cNvSpPr txBox="1"/>
          <p:nvPr/>
        </p:nvSpPr>
        <p:spPr bwMode="auto">
          <a:xfrm>
            <a:off x="1228707" y="5663113"/>
            <a:ext cx="5006912" cy="47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3582988" algn="l"/>
                <a:tab pos="3813175" algn="l"/>
                <a:tab pos="4051300" algn="l"/>
                <a:tab pos="4319588" algn="l"/>
              </a:tabLst>
            </a:pPr>
            <a:r>
              <a:rPr lang="en-US" sz="1070" b="0" dirty="0">
                <a:solidFill>
                  <a:schemeClr val="bg1"/>
                </a:solidFill>
                <a:latin typeface="Calibri" panose="020F0502020204030204" pitchFamily="34" charset="0"/>
              </a:rPr>
              <a:t>452 427 391 363 331 306 284 261 246 229 215 205 192 182 137	85	39	12	3	0</a:t>
            </a:r>
          </a:p>
          <a:p>
            <a:pPr algn="l">
              <a:lnSpc>
                <a:spcPct val="120000"/>
              </a:lnSpc>
              <a:spcBef>
                <a:spcPts val="0"/>
              </a:spcBef>
              <a:spcAft>
                <a:spcPct val="0"/>
              </a:spcAft>
              <a:buClrTx/>
              <a:buFontTx/>
              <a:buNone/>
              <a:tabLst>
                <a:tab pos="2151063" algn="l"/>
                <a:tab pos="2395538" algn="l"/>
                <a:tab pos="2628900" algn="l"/>
                <a:tab pos="2870200" algn="l"/>
                <a:tab pos="3092450" algn="l"/>
                <a:tab pos="3327400" algn="l"/>
                <a:tab pos="3582988" algn="l"/>
                <a:tab pos="3848100" algn="l"/>
                <a:tab pos="4081463" algn="l"/>
                <a:tab pos="4319588" algn="l"/>
              </a:tabLst>
            </a:pPr>
            <a:r>
              <a:rPr lang="en-US" sz="1070" b="0" dirty="0">
                <a:solidFill>
                  <a:schemeClr val="bg1"/>
                </a:solidFill>
                <a:latin typeface="Calibri" panose="020F0502020204030204" pitchFamily="34" charset="0"/>
              </a:rPr>
              <a:t>460 429 367 283 223 179 147 130 111 	98	83	77	67	59	46	22	9	2	0	0</a:t>
            </a:r>
          </a:p>
        </p:txBody>
      </p:sp>
      <p:sp>
        <p:nvSpPr>
          <p:cNvPr id="429" name="TextBox 428">
            <a:extLst>
              <a:ext uri="{FF2B5EF4-FFF2-40B4-BE49-F238E27FC236}">
                <a16:creationId xmlns:a16="http://schemas.microsoft.com/office/drawing/2014/main" id="{651B4EED-36D1-6271-00A2-476CE84CE3A2}"/>
              </a:ext>
            </a:extLst>
          </p:cNvPr>
          <p:cNvSpPr txBox="1"/>
          <p:nvPr/>
        </p:nvSpPr>
        <p:spPr bwMode="auto">
          <a:xfrm>
            <a:off x="6853935" y="5663113"/>
            <a:ext cx="5006912" cy="463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20000"/>
              </a:lnSpc>
              <a:spcBef>
                <a:spcPts val="0"/>
              </a:spcBef>
              <a:spcAft>
                <a:spcPct val="0"/>
              </a:spcAft>
              <a:buClrTx/>
              <a:buFontTx/>
              <a:buNone/>
              <a:tabLst>
                <a:tab pos="3259138" algn="l"/>
                <a:tab pos="3467100" algn="l"/>
                <a:tab pos="3700463" algn="l"/>
                <a:tab pos="3944938" algn="l"/>
                <a:tab pos="4192588" algn="l"/>
                <a:tab pos="4411663" algn="l"/>
              </a:tabLst>
            </a:pPr>
            <a:r>
              <a:rPr lang="en-US" sz="1040" b="0" dirty="0">
                <a:solidFill>
                  <a:schemeClr val="bg1"/>
                </a:solidFill>
                <a:latin typeface="Calibri" panose="020F0502020204030204" pitchFamily="34" charset="0"/>
              </a:rPr>
              <a:t>199 189 176 174 165 159 149 140 134 129 125 120 116 110 74	47	15	6	2	0</a:t>
            </a:r>
          </a:p>
          <a:p>
            <a:pPr algn="l">
              <a:lnSpc>
                <a:spcPct val="120000"/>
              </a:lnSpc>
              <a:spcBef>
                <a:spcPts val="0"/>
              </a:spcBef>
              <a:spcAft>
                <a:spcPct val="0"/>
              </a:spcAft>
              <a:buClrTx/>
              <a:buFontTx/>
              <a:buNone/>
              <a:tabLst>
                <a:tab pos="1643063" algn="l"/>
                <a:tab pos="1865313" algn="l"/>
                <a:tab pos="2082800" algn="l"/>
                <a:tab pos="2317750" algn="l"/>
                <a:tab pos="2540000" algn="l"/>
                <a:tab pos="2774950" algn="l"/>
                <a:tab pos="3011488" algn="l"/>
                <a:tab pos="3233738" algn="l"/>
                <a:tab pos="3486150" algn="l"/>
                <a:tab pos="3725863" algn="l"/>
                <a:tab pos="3944938" algn="l"/>
                <a:tab pos="4192588" algn="l"/>
                <a:tab pos="4411663" algn="l"/>
              </a:tabLst>
            </a:pPr>
            <a:r>
              <a:rPr lang="en-US" sz="1040" b="0" dirty="0">
                <a:solidFill>
                  <a:schemeClr val="bg1"/>
                </a:solidFill>
                <a:latin typeface="Calibri" panose="020F0502020204030204" pitchFamily="34" charset="0"/>
              </a:rPr>
              <a:t>194 184 166 142 125 110  95	85	74	67	60	57	53	46	33	16	5	2	1	0</a:t>
            </a:r>
          </a:p>
        </p:txBody>
      </p:sp>
      <p:sp>
        <p:nvSpPr>
          <p:cNvPr id="432" name="TextBox 431">
            <a:extLst>
              <a:ext uri="{FF2B5EF4-FFF2-40B4-BE49-F238E27FC236}">
                <a16:creationId xmlns:a16="http://schemas.microsoft.com/office/drawing/2014/main" id="{B8F74BD2-F377-5BBB-FB82-FF55F02D6C22}"/>
              </a:ext>
            </a:extLst>
          </p:cNvPr>
          <p:cNvSpPr txBox="1"/>
          <p:nvPr/>
        </p:nvSpPr>
        <p:spPr bwMode="auto">
          <a:xfrm>
            <a:off x="5936301" y="5670358"/>
            <a:ext cx="12145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Darolutamide</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p:txBody>
      </p:sp>
      <p:sp>
        <p:nvSpPr>
          <p:cNvPr id="13" name="Freeform: Shape 12">
            <a:extLst>
              <a:ext uri="{FF2B5EF4-FFF2-40B4-BE49-F238E27FC236}">
                <a16:creationId xmlns:a16="http://schemas.microsoft.com/office/drawing/2014/main" id="{15F85B9D-6F94-15D5-83FB-B52F9E866C2D}"/>
              </a:ext>
            </a:extLst>
          </p:cNvPr>
          <p:cNvSpPr/>
          <p:nvPr/>
        </p:nvSpPr>
        <p:spPr bwMode="auto">
          <a:xfrm>
            <a:off x="1397726" y="1993135"/>
            <a:ext cx="4583673" cy="2774328"/>
          </a:xfrm>
          <a:custGeom>
            <a:avLst/>
            <a:gdLst>
              <a:gd name="connsiteX0" fmla="*/ 0 w 4599238"/>
              <a:gd name="connsiteY0" fmla="*/ 0 h 2774328"/>
              <a:gd name="connsiteX1" fmla="*/ 0 w 4599238"/>
              <a:gd name="connsiteY1" fmla="*/ 2774328 h 2774328"/>
              <a:gd name="connsiteX2" fmla="*/ 4599238 w 4599238"/>
              <a:gd name="connsiteY2" fmla="*/ 2774328 h 2774328"/>
            </a:gdLst>
            <a:ahLst/>
            <a:cxnLst>
              <a:cxn ang="0">
                <a:pos x="connsiteX0" y="connsiteY0"/>
              </a:cxn>
              <a:cxn ang="0">
                <a:pos x="connsiteX1" y="connsiteY1"/>
              </a:cxn>
              <a:cxn ang="0">
                <a:pos x="connsiteX2" y="connsiteY2"/>
              </a:cxn>
            </a:cxnLst>
            <a:rect l="l" t="t" r="r" b="b"/>
            <a:pathLst>
              <a:path w="4599238" h="2774328">
                <a:moveTo>
                  <a:pt x="0" y="0"/>
                </a:moveTo>
                <a:lnTo>
                  <a:pt x="0" y="2774328"/>
                </a:lnTo>
                <a:lnTo>
                  <a:pt x="4599238" y="2774328"/>
                </a:lnTo>
              </a:path>
            </a:pathLst>
          </a:custGeom>
          <a:noFill/>
          <a:ln w="28575">
            <a:solidFill>
              <a:schemeClr val="bg1"/>
            </a:solidFill>
            <a:miter lim="800000"/>
            <a:headEnd/>
            <a:tailEnd/>
          </a:ln>
        </p:spPr>
        <p:txBody>
          <a:bodyPr rtlCol="0" anchor="ctr"/>
          <a:lstStyle/>
          <a:p>
            <a:pPr algn="ctr"/>
            <a:endParaRPr lang="en-US" dirty="0"/>
          </a:p>
        </p:txBody>
      </p:sp>
      <p:sp>
        <p:nvSpPr>
          <p:cNvPr id="14" name="Freeform: Shape 13">
            <a:extLst>
              <a:ext uri="{FF2B5EF4-FFF2-40B4-BE49-F238E27FC236}">
                <a16:creationId xmlns:a16="http://schemas.microsoft.com/office/drawing/2014/main" id="{EA5F2B1E-0B0D-02C2-DE3C-13ADC0FD277B}"/>
              </a:ext>
            </a:extLst>
          </p:cNvPr>
          <p:cNvSpPr/>
          <p:nvPr/>
        </p:nvSpPr>
        <p:spPr bwMode="auto">
          <a:xfrm>
            <a:off x="7061220" y="1993135"/>
            <a:ext cx="4359267" cy="2774328"/>
          </a:xfrm>
          <a:custGeom>
            <a:avLst/>
            <a:gdLst>
              <a:gd name="connsiteX0" fmla="*/ 0 w 4599238"/>
              <a:gd name="connsiteY0" fmla="*/ 0 h 2774328"/>
              <a:gd name="connsiteX1" fmla="*/ 0 w 4599238"/>
              <a:gd name="connsiteY1" fmla="*/ 2774328 h 2774328"/>
              <a:gd name="connsiteX2" fmla="*/ 4599238 w 4599238"/>
              <a:gd name="connsiteY2" fmla="*/ 2774328 h 2774328"/>
            </a:gdLst>
            <a:ahLst/>
            <a:cxnLst>
              <a:cxn ang="0">
                <a:pos x="connsiteX0" y="connsiteY0"/>
              </a:cxn>
              <a:cxn ang="0">
                <a:pos x="connsiteX1" y="connsiteY1"/>
              </a:cxn>
              <a:cxn ang="0">
                <a:pos x="connsiteX2" y="connsiteY2"/>
              </a:cxn>
            </a:cxnLst>
            <a:rect l="l" t="t" r="r" b="b"/>
            <a:pathLst>
              <a:path w="4599238" h="2774328">
                <a:moveTo>
                  <a:pt x="0" y="0"/>
                </a:moveTo>
                <a:lnTo>
                  <a:pt x="0" y="2774328"/>
                </a:lnTo>
                <a:lnTo>
                  <a:pt x="4599238" y="2774328"/>
                </a:lnTo>
              </a:path>
            </a:pathLst>
          </a:custGeom>
          <a:noFill/>
          <a:ln w="28575">
            <a:solidFill>
              <a:schemeClr val="bg1"/>
            </a:solidFill>
            <a:miter lim="800000"/>
            <a:headEnd/>
            <a:tailEnd/>
          </a:ln>
        </p:spPr>
        <p:txBody>
          <a:bodyPr rtlCol="0" anchor="ctr"/>
          <a:lstStyle/>
          <a:p>
            <a:pPr algn="ctr"/>
            <a:endParaRPr lang="en-US" dirty="0"/>
          </a:p>
        </p:txBody>
      </p:sp>
      <p:sp>
        <p:nvSpPr>
          <p:cNvPr id="95" name="TextBox 94">
            <a:extLst>
              <a:ext uri="{FF2B5EF4-FFF2-40B4-BE49-F238E27FC236}">
                <a16:creationId xmlns:a16="http://schemas.microsoft.com/office/drawing/2014/main" id="{25C5140C-88F1-6898-02BF-D3AEB5722C94}"/>
              </a:ext>
            </a:extLst>
          </p:cNvPr>
          <p:cNvSpPr txBox="1"/>
          <p:nvPr/>
        </p:nvSpPr>
        <p:spPr bwMode="auto">
          <a:xfrm>
            <a:off x="2833574"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29" name="TextBox 228">
            <a:extLst>
              <a:ext uri="{FF2B5EF4-FFF2-40B4-BE49-F238E27FC236}">
                <a16:creationId xmlns:a16="http://schemas.microsoft.com/office/drawing/2014/main" id="{9BB0C8D8-EC70-3D4C-7536-494472649AD5}"/>
              </a:ext>
            </a:extLst>
          </p:cNvPr>
          <p:cNvSpPr txBox="1"/>
          <p:nvPr/>
        </p:nvSpPr>
        <p:spPr bwMode="auto">
          <a:xfrm>
            <a:off x="8483260" y="5075797"/>
            <a:ext cx="1747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Tree>
    <p:extLst>
      <p:ext uri="{BB962C8B-B14F-4D97-AF65-F5344CB8AC3E}">
        <p14:creationId xmlns:p14="http://schemas.microsoft.com/office/powerpoint/2010/main" val="2327634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a:xfrm>
            <a:off x="609759" y="142430"/>
            <a:ext cx="10872444" cy="1103313"/>
          </a:xfrm>
        </p:spPr>
        <p:txBody>
          <a:bodyPr/>
          <a:lstStyle/>
          <a:p>
            <a:r>
              <a:rPr lang="en-US" dirty="0"/>
              <a:t>ARASENS: Other Endpoints By Disease Volume and Risk</a:t>
            </a:r>
          </a:p>
        </p:txBody>
      </p:sp>
      <p:graphicFrame>
        <p:nvGraphicFramePr>
          <p:cNvPr id="4" name="Group 3">
            <a:extLst>
              <a:ext uri="{FF2B5EF4-FFF2-40B4-BE49-F238E27FC236}">
                <a16:creationId xmlns:a16="http://schemas.microsoft.com/office/drawing/2014/main" id="{D9A4B7CD-291B-4584-2A31-C308F94D30CD}"/>
              </a:ext>
            </a:extLst>
          </p:cNvPr>
          <p:cNvGraphicFramePr>
            <a:graphicFrameLocks/>
          </p:cNvGraphicFramePr>
          <p:nvPr>
            <p:extLst>
              <p:ext uri="{D42A27DB-BD31-4B8C-83A1-F6EECF244321}">
                <p14:modId xmlns:p14="http://schemas.microsoft.com/office/powerpoint/2010/main" val="1749187150"/>
              </p:ext>
            </p:extLst>
          </p:nvPr>
        </p:nvGraphicFramePr>
        <p:xfrm>
          <a:off x="522287" y="1245743"/>
          <a:ext cx="11236326" cy="4937952"/>
        </p:xfrm>
        <a:graphic>
          <a:graphicData uri="http://schemas.openxmlformats.org/drawingml/2006/table">
            <a:tbl>
              <a:tblPr/>
              <a:tblGrid>
                <a:gridCol w="2158943">
                  <a:extLst>
                    <a:ext uri="{9D8B030D-6E8A-4147-A177-3AD203B41FA5}">
                      <a16:colId xmlns:a16="http://schemas.microsoft.com/office/drawing/2014/main" val="20000"/>
                    </a:ext>
                  </a:extLst>
                </a:gridCol>
                <a:gridCol w="1120591">
                  <a:extLst>
                    <a:ext uri="{9D8B030D-6E8A-4147-A177-3AD203B41FA5}">
                      <a16:colId xmlns:a16="http://schemas.microsoft.com/office/drawing/2014/main" val="3128711085"/>
                    </a:ext>
                  </a:extLst>
                </a:gridCol>
                <a:gridCol w="1102804">
                  <a:extLst>
                    <a:ext uri="{9D8B030D-6E8A-4147-A177-3AD203B41FA5}">
                      <a16:colId xmlns:a16="http://schemas.microsoft.com/office/drawing/2014/main" val="2279489033"/>
                    </a:ext>
                  </a:extLst>
                </a:gridCol>
                <a:gridCol w="962503">
                  <a:extLst>
                    <a:ext uri="{9D8B030D-6E8A-4147-A177-3AD203B41FA5}">
                      <a16:colId xmlns:a16="http://schemas.microsoft.com/office/drawing/2014/main" val="20001"/>
                    </a:ext>
                  </a:extLst>
                </a:gridCol>
                <a:gridCol w="1178297">
                  <a:extLst>
                    <a:ext uri="{9D8B030D-6E8A-4147-A177-3AD203B41FA5}">
                      <a16:colId xmlns:a16="http://schemas.microsoft.com/office/drawing/2014/main" val="20002"/>
                    </a:ext>
                  </a:extLst>
                </a:gridCol>
                <a:gridCol w="1178297">
                  <a:extLst>
                    <a:ext uri="{9D8B030D-6E8A-4147-A177-3AD203B41FA5}">
                      <a16:colId xmlns:a16="http://schemas.microsoft.com/office/drawing/2014/main" val="378677559"/>
                    </a:ext>
                  </a:extLst>
                </a:gridCol>
                <a:gridCol w="1178297">
                  <a:extLst>
                    <a:ext uri="{9D8B030D-6E8A-4147-A177-3AD203B41FA5}">
                      <a16:colId xmlns:a16="http://schemas.microsoft.com/office/drawing/2014/main" val="2627651757"/>
                    </a:ext>
                  </a:extLst>
                </a:gridCol>
                <a:gridCol w="1178297">
                  <a:extLst>
                    <a:ext uri="{9D8B030D-6E8A-4147-A177-3AD203B41FA5}">
                      <a16:colId xmlns:a16="http://schemas.microsoft.com/office/drawing/2014/main" val="4006308401"/>
                    </a:ext>
                  </a:extLst>
                </a:gridCol>
                <a:gridCol w="1178297">
                  <a:extLst>
                    <a:ext uri="{9D8B030D-6E8A-4147-A177-3AD203B41FA5}">
                      <a16:colId xmlns:a16="http://schemas.microsoft.com/office/drawing/2014/main" val="2889805610"/>
                    </a:ext>
                  </a:extLst>
                </a:gridCol>
              </a:tblGrid>
              <a:tr h="27265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Median Time to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Volume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Low Volume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Low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63508">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Daro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 (n = 497)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 (n = 452)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460)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463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CRPC, mo</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16.4</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315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289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25.1 </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2658">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0.41 (0.34-0.49)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0.21 (0.14-0.33)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0.38 (0.32-0.46)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0.32 (0.23-0.45)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63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 progression, mo</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24.4 </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80645250"/>
                  </a:ext>
                </a:extLst>
              </a:tr>
              <a:tr h="272658">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0.75 (0.61-0.93)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0.94 (0.66-1.36)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0.81 (0.65-1.01)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0.76 (0.55-1.06)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61621742"/>
                  </a:ext>
                </a:extLst>
              </a:tr>
              <a:tr h="463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SSE, mo</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57794181"/>
                  </a:ext>
                </a:extLst>
              </a:tr>
              <a:tr h="272658">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0.71 (0.53-0.96)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0.89 (0.40-1.95)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0.84 (0.61-1.15)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0.46 (0.25-0.84)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22329292"/>
                  </a:ext>
                </a:extLst>
              </a:tr>
              <a:tr h="463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Next tx, mo</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324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299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1001581"/>
                  </a:ext>
                </a:extLst>
              </a:tr>
              <a:tr h="272658">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0.40 (0.34-0.49)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 (0.22-0.52)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0.40 (0.33-0.48)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0.36 (0.26-0.52)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6288949"/>
                  </a:ext>
                </a:extLst>
              </a:tr>
              <a:tr h="4635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Worsening sx, mo</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229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241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217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24.6</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3331587"/>
                  </a:ext>
                </a:extLst>
              </a:tr>
              <a:tr h="272658">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(0.88-1.25)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(0.77-1.40)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(0.84-1.22)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(0.86-1.50)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0264224"/>
                  </a:ext>
                </a:extLst>
              </a:tr>
            </a:tbl>
          </a:graphicData>
        </a:graphic>
      </p:graphicFrame>
      <p:sp>
        <p:nvSpPr>
          <p:cNvPr id="3" name="Text Box 15">
            <a:extLst>
              <a:ext uri="{FF2B5EF4-FFF2-40B4-BE49-F238E27FC236}">
                <a16:creationId xmlns:a16="http://schemas.microsoft.com/office/drawing/2014/main" id="{E6698196-D03C-14FA-4A1B-28B9509E1238}"/>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ASCO GU 2023. Abstr 15.</a:t>
            </a:r>
          </a:p>
        </p:txBody>
      </p:sp>
    </p:spTree>
    <p:extLst>
      <p:ext uri="{BB962C8B-B14F-4D97-AF65-F5344CB8AC3E}">
        <p14:creationId xmlns:p14="http://schemas.microsoft.com/office/powerpoint/2010/main" val="204375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ARASENS: TEAEs by Disease Volume and Risk</a:t>
            </a:r>
          </a:p>
        </p:txBody>
      </p:sp>
      <p:graphicFrame>
        <p:nvGraphicFramePr>
          <p:cNvPr id="4" name="Group 3">
            <a:extLst>
              <a:ext uri="{FF2B5EF4-FFF2-40B4-BE49-F238E27FC236}">
                <a16:creationId xmlns:a16="http://schemas.microsoft.com/office/drawing/2014/main" id="{D9A4B7CD-291B-4584-2A31-C308F94D30CD}"/>
              </a:ext>
            </a:extLst>
          </p:cNvPr>
          <p:cNvGraphicFramePr>
            <a:graphicFrameLocks/>
          </p:cNvGraphicFramePr>
          <p:nvPr>
            <p:extLst>
              <p:ext uri="{D42A27DB-BD31-4B8C-83A1-F6EECF244321}">
                <p14:modId xmlns:p14="http://schemas.microsoft.com/office/powerpoint/2010/main" val="2575281063"/>
              </p:ext>
            </p:extLst>
          </p:nvPr>
        </p:nvGraphicFramePr>
        <p:xfrm>
          <a:off x="522288" y="1600200"/>
          <a:ext cx="11236323" cy="4175856"/>
        </p:xfrm>
        <a:graphic>
          <a:graphicData uri="http://schemas.openxmlformats.org/drawingml/2006/table">
            <a:tbl>
              <a:tblPr/>
              <a:tblGrid>
                <a:gridCol w="1765467">
                  <a:extLst>
                    <a:ext uri="{9D8B030D-6E8A-4147-A177-3AD203B41FA5}">
                      <a16:colId xmlns:a16="http://schemas.microsoft.com/office/drawing/2014/main" val="20000"/>
                    </a:ext>
                  </a:extLst>
                </a:gridCol>
                <a:gridCol w="1183857">
                  <a:extLst>
                    <a:ext uri="{9D8B030D-6E8A-4147-A177-3AD203B41FA5}">
                      <a16:colId xmlns:a16="http://schemas.microsoft.com/office/drawing/2014/main" val="3128711085"/>
                    </a:ext>
                  </a:extLst>
                </a:gridCol>
                <a:gridCol w="1183857">
                  <a:extLst>
                    <a:ext uri="{9D8B030D-6E8A-4147-A177-3AD203B41FA5}">
                      <a16:colId xmlns:a16="http://schemas.microsoft.com/office/drawing/2014/main" val="2279489033"/>
                    </a:ext>
                  </a:extLst>
                </a:gridCol>
                <a:gridCol w="1183857">
                  <a:extLst>
                    <a:ext uri="{9D8B030D-6E8A-4147-A177-3AD203B41FA5}">
                      <a16:colId xmlns:a16="http://schemas.microsoft.com/office/drawing/2014/main" val="20001"/>
                    </a:ext>
                  </a:extLst>
                </a:gridCol>
                <a:gridCol w="1183857">
                  <a:extLst>
                    <a:ext uri="{9D8B030D-6E8A-4147-A177-3AD203B41FA5}">
                      <a16:colId xmlns:a16="http://schemas.microsoft.com/office/drawing/2014/main" val="20002"/>
                    </a:ext>
                  </a:extLst>
                </a:gridCol>
                <a:gridCol w="1183857">
                  <a:extLst>
                    <a:ext uri="{9D8B030D-6E8A-4147-A177-3AD203B41FA5}">
                      <a16:colId xmlns:a16="http://schemas.microsoft.com/office/drawing/2014/main" val="378677559"/>
                    </a:ext>
                  </a:extLst>
                </a:gridCol>
                <a:gridCol w="1183857">
                  <a:extLst>
                    <a:ext uri="{9D8B030D-6E8A-4147-A177-3AD203B41FA5}">
                      <a16:colId xmlns:a16="http://schemas.microsoft.com/office/drawing/2014/main" val="2627651757"/>
                    </a:ext>
                  </a:extLst>
                </a:gridCol>
                <a:gridCol w="1183857">
                  <a:extLst>
                    <a:ext uri="{9D8B030D-6E8A-4147-A177-3AD203B41FA5}">
                      <a16:colId xmlns:a16="http://schemas.microsoft.com/office/drawing/2014/main" val="4006308401"/>
                    </a:ext>
                  </a:extLst>
                </a:gridCol>
                <a:gridCol w="1183857">
                  <a:extLst>
                    <a:ext uri="{9D8B030D-6E8A-4147-A177-3AD203B41FA5}">
                      <a16:colId xmlns:a16="http://schemas.microsoft.com/office/drawing/2014/main" val="2889805610"/>
                    </a:ext>
                  </a:extLst>
                </a:gridCol>
              </a:tblGrid>
              <a:tr h="11776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Volume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Low Volume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High-Risk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Low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7763">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 (n = 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506)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 (n = 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457)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580445"/>
                  </a:ext>
                </a:extLst>
              </a:tr>
              <a:tr h="1253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496 (99.6)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 (98.8)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 (99.3)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450 (99.3)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451 (98.7)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 (99.5)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Worst grade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130 (26.1)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(37.8)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135 (27.1)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(26.1)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 (37.4)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 (26.9)</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(20.8)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(39.0)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(31.2)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(8.3)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(25.7)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(29.9)</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(31.3)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(23.6)</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(37.3)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 (30.2)</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(25.8)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 (36.5)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(27.8)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(4.5)</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(27.6)</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(39.7)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(23.1)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(7.8)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(26.4)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(33.7)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(28.0)</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226 (45.4)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 (43.5)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 (42.9)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0645250"/>
                  </a:ext>
                </a:extLst>
              </a:tr>
              <a:tr h="1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discontinuation of drug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Darolutamide/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Docetaxel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(13.3)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(10.7)</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(14.3)</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(10.4)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(12.8)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(9.8)</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(15.1)</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(12.4)</a:t>
                      </a: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61621742"/>
                  </a:ext>
                </a:extLst>
              </a:tr>
            </a:tbl>
          </a:graphicData>
        </a:graphic>
      </p:graphicFrame>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ASCO GU 2023. Abstr 15.</a:t>
            </a:r>
          </a:p>
        </p:txBody>
      </p:sp>
    </p:spTree>
    <p:extLst>
      <p:ext uri="{BB962C8B-B14F-4D97-AF65-F5344CB8AC3E}">
        <p14:creationId xmlns:p14="http://schemas.microsoft.com/office/powerpoint/2010/main" val="1950141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ARASENS: Investigators’ Conclusions</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pPr>
              <a:spcBef>
                <a:spcPts val="600"/>
              </a:spcBef>
            </a:pPr>
            <a:r>
              <a:rPr lang="en-US" sz="2400" dirty="0"/>
              <a:t>Addition of darolutamide to ADT and docetaxel in patients with mHSPC provided a significant OS benefit across disease volume and risk subgroups </a:t>
            </a:r>
          </a:p>
          <a:p>
            <a:pPr lvl="1">
              <a:spcBef>
                <a:spcPts val="600"/>
              </a:spcBef>
            </a:pPr>
            <a:r>
              <a:rPr lang="en-US" sz="2200" dirty="0"/>
              <a:t>Median OS not reached in darolutamide arm across subgroups</a:t>
            </a:r>
          </a:p>
          <a:p>
            <a:pPr lvl="1">
              <a:spcBef>
                <a:spcPts val="600"/>
              </a:spcBef>
            </a:pPr>
            <a:r>
              <a:rPr lang="en-US" sz="2200" dirty="0"/>
              <a:t>OS HR in high-volume disease: 0.69 (0.68 in low-volume disease)</a:t>
            </a:r>
          </a:p>
          <a:p>
            <a:pPr lvl="1">
              <a:spcBef>
                <a:spcPts val="600"/>
              </a:spcBef>
            </a:pPr>
            <a:r>
              <a:rPr lang="en-US" sz="2200" dirty="0"/>
              <a:t>OS HR in high-risk disease: 0.71 (0.62 in low-risk disease)</a:t>
            </a:r>
          </a:p>
          <a:p>
            <a:pPr>
              <a:spcBef>
                <a:spcPts val="600"/>
              </a:spcBef>
            </a:pPr>
            <a:r>
              <a:rPr lang="en-US" sz="2400" dirty="0"/>
              <a:t>Significant improvements in clinically relevant secondary endpoints including </a:t>
            </a:r>
            <a:br>
              <a:rPr lang="en-US" sz="2400" dirty="0"/>
            </a:br>
            <a:r>
              <a:rPr lang="en-US" sz="2400" dirty="0"/>
              <a:t>time to pain progression, time to first SSE, and time to next treatment observed with darolutamide across subgroups </a:t>
            </a:r>
          </a:p>
          <a:p>
            <a:pPr>
              <a:spcBef>
                <a:spcPts val="600"/>
              </a:spcBef>
            </a:pPr>
            <a:r>
              <a:rPr lang="en-US" sz="2400" dirty="0"/>
              <a:t>Safety outcomes across subgroups consistent with overall ARASENS population </a:t>
            </a:r>
          </a:p>
          <a:p>
            <a:pPr>
              <a:spcBef>
                <a:spcPts val="600"/>
              </a:spcBef>
            </a:pPr>
            <a:r>
              <a:rPr lang="en-US" sz="2400" dirty="0"/>
              <a:t>Investigators concluded that darolutamide with ADT and docetaxel should be a new standard of care for patients with mHSPC</a:t>
            </a:r>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2023;[Epub]</a:t>
            </a:r>
            <a:r>
              <a:rPr lang="nl-NL" altLang="en-US" sz="1200" b="0" spc="-10" dirty="0">
                <a:solidFill>
                  <a:srgbClr val="455560"/>
                </a:solidFill>
                <a:latin typeface="Calibri" panose="020F0502020204030204" pitchFamily="34" charset="0"/>
                <a:cs typeface="Calibri" panose="020F0502020204030204" pitchFamily="34" charset="0"/>
              </a:rPr>
              <a:t>. </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ASCO GU 2023. Abstr 15.</a:t>
            </a:r>
          </a:p>
        </p:txBody>
      </p:sp>
    </p:spTree>
    <p:extLst>
      <p:ext uri="{BB962C8B-B14F-4D97-AF65-F5344CB8AC3E}">
        <p14:creationId xmlns:p14="http://schemas.microsoft.com/office/powerpoint/2010/main" val="3022957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ABEBF1298A4345BBEACB628B556D9D" ma:contentTypeVersion="1" ma:contentTypeDescription="Create a new document." ma:contentTypeScope="" ma:versionID="51f48e5c8f9ae99949972d1961eb0972">
  <xsd:schema xmlns:xsd="http://www.w3.org/2001/XMLSchema" xmlns:xs="http://www.w3.org/2001/XMLSchema" xmlns:p="http://schemas.microsoft.com/office/2006/metadata/properties" xmlns:ns2="d54cbe69-32bd-412a-b004-9152f949605e" xmlns:ns3="a40ddfda-46c5-4ebf-ae5e-379e015fea6f" targetNamespace="http://schemas.microsoft.com/office/2006/metadata/properties" ma:root="true" ma:fieldsID="bfbeb8a6da8aa839a4a90bd5ad207018" ns2:_="" ns3:_="">
    <xsd:import namespace="d54cbe69-32bd-412a-b004-9152f949605e"/>
    <xsd:import namespace="a40ddfda-46c5-4ebf-ae5e-379e015fea6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40ddfda-46c5-4ebf-ae5e-379e015fea6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56M7VY3CDVN5-1777479354-2</_dlc_DocId>
    <_dlc_DocIdUrl xmlns="d54cbe69-32bd-412a-b004-9152f949605e">
      <Url>https://intranet.clinicaloptions.com/mews/oncology/ONC_2023_ASCO_GU_CF_(PRP5798)/15_Hussain/_layouts/15/DocIdRedir.aspx?ID=56M7VY3CDVN5-1777479354-2</Url>
      <Description>56M7VY3CDVN5-1777479354-2</Description>
    </_dlc_DocIdUrl>
    <Document_x0020_Category xmlns="a40ddfda-46c5-4ebf-ae5e-379e015fea6f">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A2B43A-BBBD-42E0-8632-FDDBD7AB01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40ddfda-46c5-4ebf-ae5e-379e015fea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schemas.microsoft.com/office/infopath/2007/PartnerControls"/>
    <ds:schemaRef ds:uri="a40ddfda-46c5-4ebf-ae5e-379e015fea6f"/>
    <ds:schemaRef ds:uri="http://www.w3.org/XML/1998/namespace"/>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purl.org/dc/dcmitype/"/>
    <ds:schemaRef ds:uri="http://purl.org/dc/elements/1.1/"/>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3188</TotalTime>
  <Words>3423</Words>
  <Application>Microsoft Office PowerPoint</Application>
  <PresentationFormat>Widescreen</PresentationFormat>
  <Paragraphs>848</Paragraphs>
  <Slides>14</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Arial</vt:lpstr>
      <vt:lpstr>Calibri</vt:lpstr>
      <vt:lpstr>Times</vt:lpstr>
      <vt:lpstr>Wingdings</vt:lpstr>
      <vt:lpstr>2022_CCO_Template</vt:lpstr>
      <vt:lpstr>4_2017_HTAA_Diabetes</vt:lpstr>
      <vt:lpstr>ARASENS: Post Hoc Analysis of  Outcomes by Disease Volume and Risk  With Darolutamide vs Placebo in Combination With ADT + Docetaxel in Metastatic HSPC</vt:lpstr>
      <vt:lpstr>About These Slides</vt:lpstr>
      <vt:lpstr>ARASENS: Background</vt:lpstr>
      <vt:lpstr>ARASENS: Study Design</vt:lpstr>
      <vt:lpstr>ARASENS: Disease Volume and Risk Definitions and Frequencies</vt:lpstr>
      <vt:lpstr>ARASENS: Baseline Characteristics By Disease Volume and Risk</vt:lpstr>
      <vt:lpstr>ARASENS: OS by Disease Volume</vt:lpstr>
      <vt:lpstr>ARASENS: OS by Disease Risk</vt:lpstr>
      <vt:lpstr>ARASENS: Time to CRPC by Disease Volume</vt:lpstr>
      <vt:lpstr>ARASENS: Time to CRPC by Disease Risk</vt:lpstr>
      <vt:lpstr>ARASENS: Other Endpoints By Disease Volume and Risk</vt:lpstr>
      <vt:lpstr>ARASENS: TEAEs by Disease Volume and Risk</vt:lpstr>
      <vt:lpstr>ARASENS: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ARASENS: Post Hoc Analysis of Outcomes by Disease Volume and Risk With Darolutamide vs Placebo in Combination With ADT + Docetaxel in Metastatic HSPC</dc:title>
  <dc:creator>Preferred User</dc:creator>
  <cp:lastModifiedBy>achandgude@cealliance.com</cp:lastModifiedBy>
  <cp:revision>41</cp:revision>
  <cp:lastPrinted>2016-09-26T20:21:49Z</cp:lastPrinted>
  <dcterms:created xsi:type="dcterms:W3CDTF">2005-05-27T15:08:01Z</dcterms:created>
  <dcterms:modified xsi:type="dcterms:W3CDTF">2023-02-22T08:24:30Z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76b2f375-5be9-4ccc-93a1-79f263ae8f86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0x010100CFABEBF1298A4345BBEACB628B556D9D</vt:lpwstr>
  </property>
  <property fmtid="{D5CDD505-2E9C-101B-9397-08002B2CF9AE}" pid="9" name="MediaServiceImageTags">
    <vt:lpwstr/>
  </property>
</Properties>
</file>